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sldIdLst>
    <p:sldId id="256" r:id="rId2"/>
    <p:sldId id="261" r:id="rId3"/>
    <p:sldId id="262" r:id="rId4"/>
    <p:sldId id="263" r:id="rId5"/>
    <p:sldId id="311" r:id="rId6"/>
    <p:sldId id="315" r:id="rId7"/>
    <p:sldId id="316" r:id="rId8"/>
    <p:sldId id="317" r:id="rId9"/>
    <p:sldId id="318" r:id="rId10"/>
    <p:sldId id="319" r:id="rId11"/>
    <p:sldId id="320" r:id="rId12"/>
    <p:sldId id="321" r:id="rId13"/>
    <p:sldId id="322" r:id="rId14"/>
    <p:sldId id="323" r:id="rId15"/>
    <p:sldId id="324" r:id="rId16"/>
    <p:sldId id="325" r:id="rId17"/>
    <p:sldId id="326" r:id="rId18"/>
    <p:sldId id="327" r:id="rId19"/>
    <p:sldId id="328" r:id="rId20"/>
    <p:sldId id="329" r:id="rId21"/>
    <p:sldId id="330" r:id="rId22"/>
    <p:sldId id="331" r:id="rId23"/>
    <p:sldId id="332" r:id="rId24"/>
    <p:sldId id="333" r:id="rId25"/>
    <p:sldId id="334" r:id="rId26"/>
    <p:sldId id="335" r:id="rId27"/>
    <p:sldId id="336" r:id="rId28"/>
    <p:sldId id="337" r:id="rId29"/>
    <p:sldId id="338" r:id="rId30"/>
    <p:sldId id="339" r:id="rId31"/>
    <p:sldId id="340" r:id="rId32"/>
    <p:sldId id="341" r:id="rId33"/>
    <p:sldId id="342" r:id="rId34"/>
    <p:sldId id="343" r:id="rId35"/>
    <p:sldId id="345" r:id="rId36"/>
  </p:sldIdLst>
  <p:sldSz cx="9144000" cy="6858000" type="screen4x3"/>
  <p:notesSz cx="6735763" cy="9869488"/>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2C0A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5" d="100"/>
          <a:sy n="75" d="100"/>
        </p:scale>
        <p:origin x="1014" y="5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9413" cy="493713"/>
          </a:xfrm>
          <a:prstGeom prst="rect">
            <a:avLst/>
          </a:prstGeom>
        </p:spPr>
        <p:txBody>
          <a:bodyPr vert="horz" lIns="91440" tIns="45720" rIns="91440" bIns="45720" rtlCol="0"/>
          <a:lstStyle>
            <a:lvl1pPr algn="l">
              <a:defRPr sz="1200">
                <a:latin typeface="Arial" charset="0"/>
              </a:defRPr>
            </a:lvl1pPr>
          </a:lstStyle>
          <a:p>
            <a:pPr>
              <a:defRPr/>
            </a:pPr>
            <a:endParaRPr lang="en-US"/>
          </a:p>
        </p:txBody>
      </p:sp>
      <p:sp>
        <p:nvSpPr>
          <p:cNvPr id="3" name="Date Placeholder 2"/>
          <p:cNvSpPr>
            <a:spLocks noGrp="1"/>
          </p:cNvSpPr>
          <p:nvPr>
            <p:ph type="dt" idx="1"/>
          </p:nvPr>
        </p:nvSpPr>
        <p:spPr>
          <a:xfrm>
            <a:off x="3814763" y="0"/>
            <a:ext cx="2919412" cy="493713"/>
          </a:xfrm>
          <a:prstGeom prst="rect">
            <a:avLst/>
          </a:prstGeom>
        </p:spPr>
        <p:txBody>
          <a:bodyPr vert="horz" lIns="91440" tIns="45720" rIns="91440" bIns="45720" rtlCol="0"/>
          <a:lstStyle>
            <a:lvl1pPr algn="r">
              <a:defRPr sz="1200">
                <a:latin typeface="Arial" charset="0"/>
              </a:defRPr>
            </a:lvl1pPr>
          </a:lstStyle>
          <a:p>
            <a:pPr>
              <a:defRPr/>
            </a:pPr>
            <a:fld id="{616777F8-6286-4EB1-8B6E-3E54D1E5EDBD}" type="datetimeFigureOut">
              <a:rPr lang="en-US"/>
              <a:pPr>
                <a:defRPr/>
              </a:pPr>
              <a:t>9/3/2015</a:t>
            </a:fld>
            <a:endParaRPr lang="en-US"/>
          </a:p>
        </p:txBody>
      </p:sp>
      <p:sp>
        <p:nvSpPr>
          <p:cNvPr id="4" name="Slide Image Placeholder 3"/>
          <p:cNvSpPr>
            <a:spLocks noGrp="1" noRot="1" noChangeAspect="1"/>
          </p:cNvSpPr>
          <p:nvPr>
            <p:ph type="sldImg" idx="2"/>
          </p:nvPr>
        </p:nvSpPr>
        <p:spPr>
          <a:xfrm>
            <a:off x="900113" y="739775"/>
            <a:ext cx="4935537" cy="370205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73100" y="4687888"/>
            <a:ext cx="5389563" cy="4441825"/>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9374188"/>
            <a:ext cx="2919413" cy="493712"/>
          </a:xfrm>
          <a:prstGeom prst="rect">
            <a:avLst/>
          </a:prstGeom>
        </p:spPr>
        <p:txBody>
          <a:bodyPr vert="horz" lIns="91440" tIns="45720" rIns="91440" bIns="45720" rtlCol="0" anchor="b"/>
          <a:lstStyle>
            <a:lvl1pPr algn="l">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14763" y="9374188"/>
            <a:ext cx="2919412" cy="493712"/>
          </a:xfrm>
          <a:prstGeom prst="rect">
            <a:avLst/>
          </a:prstGeom>
        </p:spPr>
        <p:txBody>
          <a:bodyPr vert="horz" lIns="91440" tIns="45720" rIns="91440" bIns="45720" rtlCol="0" anchor="b"/>
          <a:lstStyle>
            <a:lvl1pPr algn="r">
              <a:defRPr sz="1200">
                <a:latin typeface="Arial" charset="0"/>
              </a:defRPr>
            </a:lvl1pPr>
          </a:lstStyle>
          <a:p>
            <a:pPr>
              <a:defRPr/>
            </a:pPr>
            <a:fld id="{06B3C0F2-9A77-475A-92FE-C84FD68CCFD4}" type="slidenum">
              <a:rPr lang="en-US"/>
              <a:pPr>
                <a:defRPr/>
              </a:pPr>
              <a:t>‹#›</a:t>
            </a:fld>
            <a:endParaRPr lang="en-US"/>
          </a:p>
        </p:txBody>
      </p:sp>
    </p:spTree>
    <p:extLst>
      <p:ext uri="{BB962C8B-B14F-4D97-AF65-F5344CB8AC3E}">
        <p14:creationId xmlns:p14="http://schemas.microsoft.com/office/powerpoint/2010/main" val="349149942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4274"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65A68ADA-6B43-46E2-9084-0D7274E9F50E}" type="slidenum">
              <a:rPr lang="en-US" smtClean="0">
                <a:latin typeface="Arial" pitchFamily="34" charset="0"/>
              </a:rPr>
              <a:pPr/>
              <a:t>6</a:t>
            </a:fld>
            <a:endParaRPr lang="en-US" smtClean="0">
              <a:latin typeface="Arial" pitchFamily="34" charset="0"/>
            </a:endParaRPr>
          </a:p>
        </p:txBody>
      </p:sp>
      <p:sp>
        <p:nvSpPr>
          <p:cNvPr id="54275"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54276"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112380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65A2BE39-E480-4D35-8391-6212CE00C6AA}" type="slidenum">
              <a:rPr lang="en-US" smtClean="0">
                <a:latin typeface="Arial" pitchFamily="34" charset="0"/>
              </a:rPr>
              <a:pPr/>
              <a:t>7</a:t>
            </a:fld>
            <a:endParaRPr lang="en-US" smtClean="0">
              <a:latin typeface="Arial" pitchFamily="34" charset="0"/>
            </a:endParaRPr>
          </a:p>
        </p:txBody>
      </p:sp>
      <p:sp>
        <p:nvSpPr>
          <p:cNvPr id="55299"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55300"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8020398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2FC1B76A-B2BF-4FE3-B0CD-54F11272251E}" type="slidenum">
              <a:rPr lang="en-US" smtClean="0">
                <a:latin typeface="Arial" pitchFamily="34" charset="0"/>
              </a:rPr>
              <a:pPr/>
              <a:t>8</a:t>
            </a:fld>
            <a:endParaRPr lang="en-US" smtClean="0">
              <a:latin typeface="Arial" pitchFamily="34" charset="0"/>
            </a:endParaRPr>
          </a:p>
        </p:txBody>
      </p:sp>
      <p:sp>
        <p:nvSpPr>
          <p:cNvPr id="56323"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56324"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186424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C84945A8-1F85-4655-A2BC-EB603900D7B7}" type="slidenum">
              <a:rPr lang="en-US" smtClean="0">
                <a:latin typeface="Arial" pitchFamily="34" charset="0"/>
              </a:rPr>
              <a:pPr/>
              <a:t>9</a:t>
            </a:fld>
            <a:endParaRPr lang="en-US" smtClean="0">
              <a:latin typeface="Arial" pitchFamily="34" charset="0"/>
            </a:endParaRPr>
          </a:p>
        </p:txBody>
      </p:sp>
      <p:sp>
        <p:nvSpPr>
          <p:cNvPr id="57347"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57348"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662244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D3C57768-3B7E-4359-960A-8B92E7B00221}" type="slidenum">
              <a:rPr lang="en-US" smtClean="0">
                <a:latin typeface="Arial" pitchFamily="34" charset="0"/>
              </a:rPr>
              <a:pPr/>
              <a:t>10</a:t>
            </a:fld>
            <a:endParaRPr lang="en-US" smtClean="0">
              <a:latin typeface="Arial" pitchFamily="34" charset="0"/>
            </a:endParaRPr>
          </a:p>
        </p:txBody>
      </p:sp>
      <p:sp>
        <p:nvSpPr>
          <p:cNvPr id="58371"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58372"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5683916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F1E7C2C5-1862-493E-AB29-7803A213EB43}" type="slidenum">
              <a:rPr lang="en-US" smtClean="0">
                <a:latin typeface="Arial" pitchFamily="34" charset="0"/>
              </a:rPr>
              <a:pPr/>
              <a:t>11</a:t>
            </a:fld>
            <a:endParaRPr lang="en-US" smtClean="0">
              <a:latin typeface="Arial" pitchFamily="34" charset="0"/>
            </a:endParaRPr>
          </a:p>
        </p:txBody>
      </p:sp>
      <p:sp>
        <p:nvSpPr>
          <p:cNvPr id="59395"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59396"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9819919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92646A6D-CBAE-4311-918E-73F4662F5C9C}" type="slidenum">
              <a:rPr lang="en-US" smtClean="0">
                <a:latin typeface="Arial" pitchFamily="34" charset="0"/>
              </a:rPr>
              <a:pPr/>
              <a:t>12</a:t>
            </a:fld>
            <a:endParaRPr lang="en-US" smtClean="0">
              <a:latin typeface="Arial" pitchFamily="34" charset="0"/>
            </a:endParaRPr>
          </a:p>
        </p:txBody>
      </p:sp>
      <p:sp>
        <p:nvSpPr>
          <p:cNvPr id="60419"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60420"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42021182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AAAB6584-57BC-4EE6-8171-875CE07AB906}" type="slidenum">
              <a:rPr lang="en-US" smtClean="0">
                <a:latin typeface="Arial" pitchFamily="34" charset="0"/>
              </a:rPr>
              <a:pPr/>
              <a:t>13</a:t>
            </a:fld>
            <a:endParaRPr lang="en-US" smtClean="0">
              <a:latin typeface="Arial" pitchFamily="34" charset="0"/>
            </a:endParaRPr>
          </a:p>
        </p:txBody>
      </p:sp>
      <p:sp>
        <p:nvSpPr>
          <p:cNvPr id="61443"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61444"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592770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21E62D94-E694-4EB6-9E2F-27A3A7B0B588}" type="slidenum">
              <a:rPr lang="en-US" smtClean="0">
                <a:latin typeface="Arial" pitchFamily="34" charset="0"/>
              </a:rPr>
              <a:pPr/>
              <a:t>14</a:t>
            </a:fld>
            <a:endParaRPr lang="en-US" smtClean="0">
              <a:latin typeface="Arial" pitchFamily="34" charset="0"/>
            </a:endParaRPr>
          </a:p>
        </p:txBody>
      </p:sp>
      <p:sp>
        <p:nvSpPr>
          <p:cNvPr id="62467"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62468"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0528373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D7D1FE2A-1A6F-4888-B687-68FB7F899134}" type="slidenum">
              <a:rPr lang="en-US" smtClean="0">
                <a:latin typeface="Arial" pitchFamily="34" charset="0"/>
              </a:rPr>
              <a:pPr/>
              <a:t>15</a:t>
            </a:fld>
            <a:endParaRPr lang="en-US" smtClean="0">
              <a:latin typeface="Arial" pitchFamily="34" charset="0"/>
            </a:endParaRPr>
          </a:p>
        </p:txBody>
      </p:sp>
      <p:sp>
        <p:nvSpPr>
          <p:cNvPr id="63491"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63492"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338020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C83E67D-806A-4A10-8F5F-74EA34A28B7A}" type="slidenum">
              <a:rPr lang="en-US" smtClean="0">
                <a:latin typeface="Arial" pitchFamily="34" charset="0"/>
              </a:rPr>
              <a:pPr/>
              <a:t>16</a:t>
            </a:fld>
            <a:endParaRPr lang="en-US" smtClean="0">
              <a:latin typeface="Arial" pitchFamily="34" charset="0"/>
            </a:endParaRPr>
          </a:p>
        </p:txBody>
      </p:sp>
      <p:sp>
        <p:nvSpPr>
          <p:cNvPr id="64515"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64516"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9025305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D2BE0DB4-C525-44A9-8544-0CADF542B130}" type="slidenum">
              <a:rPr lang="en-US" smtClean="0">
                <a:latin typeface="Arial" pitchFamily="34" charset="0"/>
              </a:rPr>
              <a:pPr/>
              <a:t>17</a:t>
            </a:fld>
            <a:endParaRPr lang="en-US" smtClean="0">
              <a:latin typeface="Arial" pitchFamily="34" charset="0"/>
            </a:endParaRPr>
          </a:p>
        </p:txBody>
      </p:sp>
      <p:sp>
        <p:nvSpPr>
          <p:cNvPr id="65539"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65540"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0115896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2"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349F1F84-0348-4DE8-9BEA-44C941C255C0}" type="slidenum">
              <a:rPr lang="en-US" smtClean="0">
                <a:latin typeface="Arial" pitchFamily="34" charset="0"/>
              </a:rPr>
              <a:pPr/>
              <a:t>18</a:t>
            </a:fld>
            <a:endParaRPr lang="en-US" smtClean="0">
              <a:latin typeface="Arial" pitchFamily="34" charset="0"/>
            </a:endParaRPr>
          </a:p>
        </p:txBody>
      </p:sp>
      <p:sp>
        <p:nvSpPr>
          <p:cNvPr id="66563"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66564"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1446995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1179B085-915B-44FD-80C6-9A1EBAA534AF}" type="slidenum">
              <a:rPr lang="en-US" smtClean="0">
                <a:latin typeface="Arial" pitchFamily="34" charset="0"/>
              </a:rPr>
              <a:pPr/>
              <a:t>19</a:t>
            </a:fld>
            <a:endParaRPr lang="en-US" smtClean="0">
              <a:latin typeface="Arial" pitchFamily="34" charset="0"/>
            </a:endParaRPr>
          </a:p>
        </p:txBody>
      </p:sp>
      <p:sp>
        <p:nvSpPr>
          <p:cNvPr id="67587"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67588"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4594057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8610"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A28C256F-A975-449D-A156-D6E88D6D8371}" type="slidenum">
              <a:rPr lang="en-US" smtClean="0">
                <a:latin typeface="Arial" pitchFamily="34" charset="0"/>
              </a:rPr>
              <a:pPr/>
              <a:t>20</a:t>
            </a:fld>
            <a:endParaRPr lang="en-US" smtClean="0">
              <a:latin typeface="Arial" pitchFamily="34" charset="0"/>
            </a:endParaRPr>
          </a:p>
        </p:txBody>
      </p:sp>
      <p:sp>
        <p:nvSpPr>
          <p:cNvPr id="68611" name="Text Box 1"/>
          <p:cNvSpPr txBox="1">
            <a:spLocks noChangeArrowheads="1"/>
          </p:cNvSpPr>
          <p:nvPr/>
        </p:nvSpPr>
        <p:spPr bwMode="auto">
          <a:xfrm>
            <a:off x="3814763" y="9374188"/>
            <a:ext cx="2919412" cy="493712"/>
          </a:xfrm>
          <a:prstGeom prst="rect">
            <a:avLst/>
          </a:prstGeom>
          <a:noFill/>
          <a:ln w="9525">
            <a:noFill/>
            <a:round/>
            <a:headEnd/>
            <a:tailEnd/>
          </a:ln>
        </p:spPr>
        <p:txBody>
          <a:bodyPr lIns="90000" tIns="46800" rIns="90000" bIns="46800" anchor="b"/>
          <a:lstStyle/>
          <a:p>
            <a:pPr algn="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C26BB72F-1CEC-44EE-B835-B92C91D441F3}" type="slidenum">
              <a:rPr lang="en-US" sz="1200">
                <a:solidFill>
                  <a:srgbClr val="000000"/>
                </a:solidFill>
                <a:ea typeface="DejaVu Sans"/>
                <a:cs typeface="DejaVu Sans"/>
              </a:rPr>
              <a:pPr algn="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20</a:t>
            </a:fld>
            <a:endParaRPr lang="en-US" sz="1200">
              <a:solidFill>
                <a:srgbClr val="000000"/>
              </a:solidFill>
              <a:ea typeface="DejaVu Sans"/>
              <a:cs typeface="DejaVu Sans"/>
            </a:endParaRPr>
          </a:p>
        </p:txBody>
      </p:sp>
      <p:sp>
        <p:nvSpPr>
          <p:cNvPr id="6861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68613" name="Rectangle 3"/>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ts val="450"/>
              </a:spcBef>
              <a:tabLst>
                <a:tab pos="723900" algn="l"/>
                <a:tab pos="1447800" algn="l"/>
                <a:tab pos="2171700" algn="l"/>
                <a:tab pos="2895600" algn="l"/>
                <a:tab pos="3619500" algn="l"/>
                <a:tab pos="4343400" algn="l"/>
                <a:tab pos="5067300" algn="l"/>
              </a:tabLst>
            </a:pPr>
            <a:endParaRPr lang="mn-MN" sz="2000" smtClean="0">
              <a:latin typeface="Arial" pitchFamily="34" charset="0"/>
              <a:ea typeface="DejaVu Sans"/>
              <a:cs typeface="DejaVu Sans"/>
            </a:endParaRPr>
          </a:p>
        </p:txBody>
      </p:sp>
    </p:spTree>
    <p:extLst>
      <p:ext uri="{BB962C8B-B14F-4D97-AF65-F5344CB8AC3E}">
        <p14:creationId xmlns:p14="http://schemas.microsoft.com/office/powerpoint/2010/main" val="3169799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F562FB8F-A3B7-48E0-8669-AC399A8A54E3}" type="slidenum">
              <a:rPr lang="en-US" smtClean="0">
                <a:latin typeface="Arial" pitchFamily="34" charset="0"/>
              </a:rPr>
              <a:pPr/>
              <a:t>21</a:t>
            </a:fld>
            <a:endParaRPr lang="en-US" smtClean="0">
              <a:latin typeface="Arial" pitchFamily="34" charset="0"/>
            </a:endParaRPr>
          </a:p>
        </p:txBody>
      </p:sp>
      <p:sp>
        <p:nvSpPr>
          <p:cNvPr id="69635"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69636"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141622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0658"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D1B55F6E-8414-4F01-81E7-93DC2C5462C3}" type="slidenum">
              <a:rPr lang="en-US" smtClean="0">
                <a:latin typeface="Arial" pitchFamily="34" charset="0"/>
              </a:rPr>
              <a:pPr/>
              <a:t>22</a:t>
            </a:fld>
            <a:endParaRPr lang="en-US" smtClean="0">
              <a:latin typeface="Arial" pitchFamily="34" charset="0"/>
            </a:endParaRPr>
          </a:p>
        </p:txBody>
      </p:sp>
      <p:sp>
        <p:nvSpPr>
          <p:cNvPr id="70659"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70660"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5709673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2"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04E27202-6A60-45B4-A9F9-CD4D6273247C}" type="slidenum">
              <a:rPr lang="en-US" smtClean="0">
                <a:latin typeface="Arial" pitchFamily="34" charset="0"/>
              </a:rPr>
              <a:pPr/>
              <a:t>23</a:t>
            </a:fld>
            <a:endParaRPr lang="en-US" smtClean="0">
              <a:latin typeface="Arial" pitchFamily="34" charset="0"/>
            </a:endParaRPr>
          </a:p>
        </p:txBody>
      </p:sp>
      <p:sp>
        <p:nvSpPr>
          <p:cNvPr id="71683"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71684"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4030721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6"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928533FB-E277-436B-9C47-168555EDBBC6}" type="slidenum">
              <a:rPr lang="en-US" smtClean="0">
                <a:latin typeface="Arial" pitchFamily="34" charset="0"/>
              </a:rPr>
              <a:pPr/>
              <a:t>24</a:t>
            </a:fld>
            <a:endParaRPr lang="en-US" smtClean="0">
              <a:latin typeface="Arial" pitchFamily="34" charset="0"/>
            </a:endParaRPr>
          </a:p>
        </p:txBody>
      </p:sp>
      <p:sp>
        <p:nvSpPr>
          <p:cNvPr id="72707"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72708"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9502610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19720BDA-15EB-430E-A826-3AE8485227F0}" type="slidenum">
              <a:rPr lang="en-US" smtClean="0">
                <a:latin typeface="Arial" pitchFamily="34" charset="0"/>
              </a:rPr>
              <a:pPr/>
              <a:t>25</a:t>
            </a:fld>
            <a:endParaRPr lang="en-US" smtClean="0">
              <a:latin typeface="Arial" pitchFamily="34" charset="0"/>
            </a:endParaRPr>
          </a:p>
        </p:txBody>
      </p:sp>
      <p:sp>
        <p:nvSpPr>
          <p:cNvPr id="73731"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73732"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8914089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4754"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0BBAC67-E9CD-455E-A871-400D1F271E3E}" type="slidenum">
              <a:rPr lang="en-US" smtClean="0">
                <a:latin typeface="Arial" pitchFamily="34" charset="0"/>
              </a:rPr>
              <a:pPr/>
              <a:t>26</a:t>
            </a:fld>
            <a:endParaRPr lang="en-US" smtClean="0">
              <a:latin typeface="Arial" pitchFamily="34" charset="0"/>
            </a:endParaRPr>
          </a:p>
        </p:txBody>
      </p:sp>
      <p:sp>
        <p:nvSpPr>
          <p:cNvPr id="74755"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74756"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7943768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8"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66D339AA-69F5-467F-810C-233CE127EDA4}" type="slidenum">
              <a:rPr lang="en-US" smtClean="0">
                <a:latin typeface="Arial" pitchFamily="34" charset="0"/>
              </a:rPr>
              <a:pPr/>
              <a:t>27</a:t>
            </a:fld>
            <a:endParaRPr lang="en-US" smtClean="0">
              <a:latin typeface="Arial" pitchFamily="34" charset="0"/>
            </a:endParaRPr>
          </a:p>
        </p:txBody>
      </p:sp>
      <p:sp>
        <p:nvSpPr>
          <p:cNvPr id="75779"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75780"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881725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6F4A5CAD-06FE-435A-88C5-E8EA0C43CF1C}" type="slidenum">
              <a:rPr lang="en-US" smtClean="0">
                <a:latin typeface="Arial" pitchFamily="34" charset="0"/>
              </a:rPr>
              <a:pPr/>
              <a:t>28</a:t>
            </a:fld>
            <a:endParaRPr lang="en-US" smtClean="0">
              <a:latin typeface="Arial" pitchFamily="34" charset="0"/>
            </a:endParaRPr>
          </a:p>
        </p:txBody>
      </p:sp>
      <p:sp>
        <p:nvSpPr>
          <p:cNvPr id="76803"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76804"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7770174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1A8AC39-7041-4563-9327-7B56369DA341}" type="slidenum">
              <a:rPr lang="en-US" smtClean="0">
                <a:latin typeface="Arial" pitchFamily="34" charset="0"/>
              </a:rPr>
              <a:pPr/>
              <a:t>29</a:t>
            </a:fld>
            <a:endParaRPr lang="en-US" smtClean="0">
              <a:latin typeface="Arial" pitchFamily="34" charset="0"/>
            </a:endParaRPr>
          </a:p>
        </p:txBody>
      </p:sp>
      <p:sp>
        <p:nvSpPr>
          <p:cNvPr id="77827"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77828"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1960545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8850"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E66D2BB7-9886-4B97-8D01-BAEC1D53BEE8}" type="slidenum">
              <a:rPr lang="en-US" smtClean="0">
                <a:latin typeface="Arial" pitchFamily="34" charset="0"/>
              </a:rPr>
              <a:pPr/>
              <a:t>30</a:t>
            </a:fld>
            <a:endParaRPr lang="en-US" smtClean="0">
              <a:latin typeface="Arial" pitchFamily="34" charset="0"/>
            </a:endParaRPr>
          </a:p>
        </p:txBody>
      </p:sp>
      <p:sp>
        <p:nvSpPr>
          <p:cNvPr id="78851"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78852"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8029909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91835BD2-52FE-4BF8-BF4F-04E5F24844DB}" type="slidenum">
              <a:rPr lang="en-US" smtClean="0">
                <a:latin typeface="Arial" pitchFamily="34" charset="0"/>
              </a:rPr>
              <a:pPr/>
              <a:t>31</a:t>
            </a:fld>
            <a:endParaRPr lang="en-US" smtClean="0">
              <a:latin typeface="Arial" pitchFamily="34" charset="0"/>
            </a:endParaRPr>
          </a:p>
        </p:txBody>
      </p:sp>
      <p:sp>
        <p:nvSpPr>
          <p:cNvPr id="79875"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79876"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9221190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0898"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16661A97-B517-4105-B61E-8366B1858A5E}" type="slidenum">
              <a:rPr lang="en-US" smtClean="0">
                <a:latin typeface="Arial" pitchFamily="34" charset="0"/>
              </a:rPr>
              <a:pPr/>
              <a:t>32</a:t>
            </a:fld>
            <a:endParaRPr lang="en-US" smtClean="0">
              <a:latin typeface="Arial" pitchFamily="34" charset="0"/>
            </a:endParaRPr>
          </a:p>
        </p:txBody>
      </p:sp>
      <p:sp>
        <p:nvSpPr>
          <p:cNvPr id="80899"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80900"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479959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C05FDB4E-C6D7-42A0-A490-73CBB152B64C}" type="slidenum">
              <a:rPr lang="en-US" smtClean="0">
                <a:latin typeface="Arial" pitchFamily="34" charset="0"/>
              </a:rPr>
              <a:pPr/>
              <a:t>33</a:t>
            </a:fld>
            <a:endParaRPr lang="en-US" smtClean="0">
              <a:latin typeface="Arial" pitchFamily="34" charset="0"/>
            </a:endParaRPr>
          </a:p>
        </p:txBody>
      </p:sp>
      <p:sp>
        <p:nvSpPr>
          <p:cNvPr id="81923"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81924"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4477879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Rectangle 6"/>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0BFA50B0-7107-4316-B209-67E712E61F41}" type="slidenum">
              <a:rPr lang="en-US" smtClean="0">
                <a:latin typeface="Arial" pitchFamily="34" charset="0"/>
              </a:rPr>
              <a:pPr/>
              <a:t>34</a:t>
            </a:fld>
            <a:endParaRPr lang="en-US" smtClean="0">
              <a:latin typeface="Arial" pitchFamily="34" charset="0"/>
            </a:endParaRPr>
          </a:p>
        </p:txBody>
      </p:sp>
      <p:sp>
        <p:nvSpPr>
          <p:cNvPr id="82947"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82948" name="Rectangle 2"/>
          <p:cNvSpPr>
            <a:spLocks noGrp="1" noChangeArrowheads="1"/>
          </p:cNvSpPr>
          <p:nvPr>
            <p:ph type="body" idx="1"/>
          </p:nvPr>
        </p:nvSpPr>
        <p:spPr bwMode="auto">
          <a:noFill/>
        </p:spPr>
        <p:txBody>
          <a:bodyPr wrap="none" numCol="1" anchor="ctr"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905533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0" name="Straight Connector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1" name="Straight Connector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2" name="Straight Connector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3" name="Straight Connector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4" name="Straight Connector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5" name="Straight Connector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6" name="Rectangle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7" name="Oval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8" name="Oval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9" name="Oval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20" name="Oval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21" name="Oval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8" name="Title 7"/>
          <p:cNvSpPr>
            <a:spLocks noGrp="1"/>
          </p:cNvSpPr>
          <p:nvPr>
            <p:ph type="ctrTitle"/>
          </p:nvPr>
        </p:nvSpPr>
        <p:spPr>
          <a:xfrm>
            <a:off x="2286000" y="3124200"/>
            <a:ext cx="6172200" cy="1894362"/>
          </a:xfrm>
        </p:spPr>
        <p:txBody>
          <a:bodyPr/>
          <a:lstStyle>
            <a:lvl1pPr>
              <a:defRPr b="1"/>
            </a:lvl1pPr>
          </a:lstStyle>
          <a:p>
            <a:r>
              <a:rPr lang="en-US" smtClean="0"/>
              <a:t>Click to edit Master title style</a:t>
            </a:r>
            <a:endParaRPr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22" name="Date Placeholder 27"/>
          <p:cNvSpPr>
            <a:spLocks noGrp="1"/>
          </p:cNvSpPr>
          <p:nvPr>
            <p:ph type="dt" sz="half" idx="10"/>
          </p:nvPr>
        </p:nvSpPr>
        <p:spPr bwMode="auto">
          <a:xfrm rot="5400000">
            <a:off x="7764463" y="1174750"/>
            <a:ext cx="2286000" cy="381000"/>
          </a:xfrm>
        </p:spPr>
        <p:txBody>
          <a:bodyPr/>
          <a:lstStyle>
            <a:lvl1pPr>
              <a:defRPr/>
            </a:lvl1pPr>
          </a:lstStyle>
          <a:p>
            <a:pPr>
              <a:defRPr/>
            </a:pPr>
            <a:fld id="{D3EDDB86-1FA2-4AE4-8991-F6FF8A37BB0E}" type="datetimeFigureOut">
              <a:rPr lang="en-US"/>
              <a:pPr>
                <a:defRPr/>
              </a:pPr>
              <a:t>9/3/2015</a:t>
            </a:fld>
            <a:endParaRPr lang="en-US"/>
          </a:p>
        </p:txBody>
      </p:sp>
      <p:sp>
        <p:nvSpPr>
          <p:cNvPr id="23" name="Footer Placeholder 16"/>
          <p:cNvSpPr>
            <a:spLocks noGrp="1"/>
          </p:cNvSpPr>
          <p:nvPr>
            <p:ph type="ftr" sz="quarter" idx="11"/>
          </p:nvPr>
        </p:nvSpPr>
        <p:spPr bwMode="auto">
          <a:xfrm rot="5400000">
            <a:off x="7077076" y="4181475"/>
            <a:ext cx="3657600" cy="384175"/>
          </a:xfrm>
        </p:spPr>
        <p:txBody>
          <a:bodyPr/>
          <a:lstStyle>
            <a:lvl1pPr>
              <a:defRPr/>
            </a:lvl1pPr>
          </a:lstStyle>
          <a:p>
            <a:pPr>
              <a:defRPr/>
            </a:pPr>
            <a:endParaRPr lang="en-US"/>
          </a:p>
        </p:txBody>
      </p:sp>
      <p:sp>
        <p:nvSpPr>
          <p:cNvPr id="24" name="Slide Number Placeholder 28"/>
          <p:cNvSpPr>
            <a:spLocks noGrp="1"/>
          </p:cNvSpPr>
          <p:nvPr>
            <p:ph type="sldNum" sz="quarter" idx="12"/>
          </p:nvPr>
        </p:nvSpPr>
        <p:spPr bwMode="auto">
          <a:xfrm>
            <a:off x="1325563" y="4929188"/>
            <a:ext cx="609600" cy="517525"/>
          </a:xfrm>
        </p:spPr>
        <p:txBody>
          <a:bodyPr/>
          <a:lstStyle>
            <a:lvl1pPr>
              <a:defRPr/>
            </a:lvl1pPr>
          </a:lstStyle>
          <a:p>
            <a:pPr>
              <a:defRPr/>
            </a:pPr>
            <a:fld id="{3901BE89-42CB-4028-94CC-70EC01C7723E}"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fld id="{C69152C6-FDFD-4298-83D7-C7CF3575FE13}" type="datetimeFigureOut">
              <a:rPr lang="en-US"/>
              <a:pPr>
                <a:defRPr/>
              </a:pPr>
              <a:t>9/3/2015</a:t>
            </a:fld>
            <a:endParaRPr lang="en-US"/>
          </a:p>
        </p:txBody>
      </p:sp>
      <p:sp>
        <p:nvSpPr>
          <p:cNvPr id="5" name="Slide Number Placeholder 8"/>
          <p:cNvSpPr>
            <a:spLocks noGrp="1"/>
          </p:cNvSpPr>
          <p:nvPr>
            <p:ph type="sldNum" sz="quarter" idx="11"/>
          </p:nvPr>
        </p:nvSpPr>
        <p:spPr/>
        <p:txBody>
          <a:bodyPr rtlCol="0"/>
          <a:lstStyle>
            <a:lvl1pPr>
              <a:defRPr/>
            </a:lvl1pPr>
          </a:lstStyle>
          <a:p>
            <a:pPr>
              <a:defRPr/>
            </a:pPr>
            <a:fld id="{745F6B95-945F-42FE-BFEE-4B42A7143ADC}" type="slidenum">
              <a:rPr lang="en-US"/>
              <a:pPr>
                <a:defRPr/>
              </a:pPr>
              <a:t>‹#›</a:t>
            </a:fld>
            <a:endParaRPr lang="en-US"/>
          </a:p>
        </p:txBody>
      </p:sp>
      <p:sp>
        <p:nvSpPr>
          <p:cNvPr id="6" name="Footer Placeholder 9"/>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8" name="Straight Connector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9" name="Straight Connector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0" name="Straight Connector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1" name="Straight Connector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2" name="Straight Connector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3" name="Rectangle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4" name="Oval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5" name="Oval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6" name="Oval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7" name="Oval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8" name="Oval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9" name="Straight Connector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lang="en-US" smtClean="0"/>
              <a:t>Click to edit Master title style</a:t>
            </a:r>
            <a:endParaRPr lang="en-US"/>
          </a:p>
        </p:txBody>
      </p:sp>
      <p:sp>
        <p:nvSpPr>
          <p:cNvPr id="3" name="Text Placeholder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0" name="Date Placeholder 3"/>
          <p:cNvSpPr>
            <a:spLocks noGrp="1"/>
          </p:cNvSpPr>
          <p:nvPr>
            <p:ph type="dt" sz="half" idx="10"/>
          </p:nvPr>
        </p:nvSpPr>
        <p:spPr bwMode="auto">
          <a:xfrm rot="5400000">
            <a:off x="7762875" y="1169988"/>
            <a:ext cx="2286000" cy="381000"/>
          </a:xfrm>
        </p:spPr>
        <p:txBody>
          <a:bodyPr/>
          <a:lstStyle>
            <a:lvl1pPr>
              <a:defRPr/>
            </a:lvl1pPr>
          </a:lstStyle>
          <a:p>
            <a:pPr>
              <a:defRPr/>
            </a:pPr>
            <a:fld id="{8863B23D-B3A0-4BE7-8D7D-7D4050FFF23E}" type="datetimeFigureOut">
              <a:rPr lang="en-US"/>
              <a:pPr>
                <a:defRPr/>
              </a:pPr>
              <a:t>9/3/2015</a:t>
            </a:fld>
            <a:endParaRPr lang="en-US"/>
          </a:p>
        </p:txBody>
      </p:sp>
      <p:sp>
        <p:nvSpPr>
          <p:cNvPr id="21" name="Footer Placeholder 4"/>
          <p:cNvSpPr>
            <a:spLocks noGrp="1"/>
          </p:cNvSpPr>
          <p:nvPr>
            <p:ph type="ftr" sz="quarter" idx="11"/>
          </p:nvPr>
        </p:nvSpPr>
        <p:spPr bwMode="auto">
          <a:xfrm rot="5400000">
            <a:off x="7077076" y="4178300"/>
            <a:ext cx="3657600" cy="384175"/>
          </a:xfrm>
        </p:spPr>
        <p:txBody>
          <a:bodyPr/>
          <a:lstStyle>
            <a:lvl1pPr>
              <a:defRPr/>
            </a:lvl1pPr>
          </a:lstStyle>
          <a:p>
            <a:pPr>
              <a:defRPr/>
            </a:pPr>
            <a:endParaRPr lang="en-US"/>
          </a:p>
        </p:txBody>
      </p:sp>
      <p:sp>
        <p:nvSpPr>
          <p:cNvPr id="22" name="Slide Number Placeholder 5"/>
          <p:cNvSpPr>
            <a:spLocks noGrp="1"/>
          </p:cNvSpPr>
          <p:nvPr>
            <p:ph type="sldNum" sz="quarter" idx="12"/>
          </p:nvPr>
        </p:nvSpPr>
        <p:spPr bwMode="auto">
          <a:xfrm>
            <a:off x="1339850" y="4929188"/>
            <a:ext cx="609600" cy="517525"/>
          </a:xfrm>
        </p:spPr>
        <p:txBody>
          <a:bodyPr/>
          <a:lstStyle>
            <a:lvl1pPr>
              <a:defRPr/>
            </a:lvl1pPr>
          </a:lstStyle>
          <a:p>
            <a:pPr>
              <a:defRPr/>
            </a:pPr>
            <a:fld id="{8926CA3D-C5C0-43F8-8A39-7EFA2E186E7D}"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270248"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A76A458B-E2CE-4D58-8C9A-77A718C61B9D}" type="datetimeFigureOut">
              <a:rPr lang="en-US"/>
              <a:pPr>
                <a:defRPr/>
              </a:pPr>
              <a:t>9/3/2015</a:t>
            </a:fld>
            <a:endParaRPr lang="en-US" dirty="0"/>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667AE7A4-5A56-4C1A-898E-4901B914A575}"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457200"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371975"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7" name="Date Placeholder 13"/>
          <p:cNvSpPr>
            <a:spLocks noGrp="1"/>
          </p:cNvSpPr>
          <p:nvPr>
            <p:ph type="dt" sz="half" idx="10"/>
          </p:nvPr>
        </p:nvSpPr>
        <p:spPr/>
        <p:txBody>
          <a:bodyPr/>
          <a:lstStyle>
            <a:lvl1pPr>
              <a:defRPr/>
            </a:lvl1pPr>
          </a:lstStyle>
          <a:p>
            <a:pPr>
              <a:defRPr/>
            </a:pPr>
            <a:fld id="{8D68C72B-1FB5-48ED-BE29-9EE5DDF9D9F2}" type="datetimeFigureOut">
              <a:rPr lang="en-US"/>
              <a:pPr>
                <a:defRPr/>
              </a:pPr>
              <a:t>9/3/2015</a:t>
            </a:fld>
            <a:endParaRPr lang="en-US" dirty="0"/>
          </a:p>
        </p:txBody>
      </p:sp>
      <p:sp>
        <p:nvSpPr>
          <p:cNvPr id="8" name="Footer Placeholder 2"/>
          <p:cNvSpPr>
            <a:spLocks noGrp="1"/>
          </p:cNvSpPr>
          <p:nvPr>
            <p:ph type="ftr" sz="quarter" idx="11"/>
          </p:nvPr>
        </p:nvSpPr>
        <p:spPr/>
        <p:txBody>
          <a:bodyPr/>
          <a:lstStyle>
            <a:lvl1pPr>
              <a:defRPr/>
            </a:lvl1pPr>
          </a:lstStyle>
          <a:p>
            <a:pPr>
              <a:defRPr/>
            </a:pPr>
            <a:endParaRPr lang="en-US"/>
          </a:p>
        </p:txBody>
      </p:sp>
      <p:sp>
        <p:nvSpPr>
          <p:cNvPr id="9" name="Slide Number Placeholder 22"/>
          <p:cNvSpPr>
            <a:spLocks noGrp="1"/>
          </p:cNvSpPr>
          <p:nvPr>
            <p:ph type="sldNum" sz="quarter" idx="12"/>
          </p:nvPr>
        </p:nvSpPr>
        <p:spPr/>
        <p:txBody>
          <a:bodyPr/>
          <a:lstStyle>
            <a:lvl1pPr>
              <a:defRPr/>
            </a:lvl1pPr>
          </a:lstStyle>
          <a:p>
            <a:pPr>
              <a:defRPr/>
            </a:pPr>
            <a:fld id="{D6307111-3FA3-4670-9F1F-4D3358009E78}"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5"/>
          <p:cNvSpPr>
            <a:spLocks noGrp="1"/>
          </p:cNvSpPr>
          <p:nvPr>
            <p:ph type="dt" sz="half" idx="10"/>
          </p:nvPr>
        </p:nvSpPr>
        <p:spPr/>
        <p:txBody>
          <a:bodyPr rtlCol="0"/>
          <a:lstStyle>
            <a:lvl1pPr>
              <a:defRPr/>
            </a:lvl1pPr>
          </a:lstStyle>
          <a:p>
            <a:pPr>
              <a:defRPr/>
            </a:pPr>
            <a:fld id="{6A4EF448-07C1-4601-B14D-E4082ED16DFF}" type="datetimeFigureOut">
              <a:rPr lang="en-US"/>
              <a:pPr>
                <a:defRPr/>
              </a:pPr>
              <a:t>9/3/2015</a:t>
            </a:fld>
            <a:endParaRPr lang="en-US"/>
          </a:p>
        </p:txBody>
      </p:sp>
      <p:sp>
        <p:nvSpPr>
          <p:cNvPr id="4" name="Slide Number Placeholder 6"/>
          <p:cNvSpPr>
            <a:spLocks noGrp="1"/>
          </p:cNvSpPr>
          <p:nvPr>
            <p:ph type="sldNum" sz="quarter" idx="11"/>
          </p:nvPr>
        </p:nvSpPr>
        <p:spPr/>
        <p:txBody>
          <a:bodyPr rtlCol="0"/>
          <a:lstStyle>
            <a:lvl1pPr>
              <a:defRPr/>
            </a:lvl1pPr>
          </a:lstStyle>
          <a:p>
            <a:pPr>
              <a:defRPr/>
            </a:pPr>
            <a:fld id="{E27EB44E-2228-4A8E-BAA3-0C6DBBA50D05}" type="slidenum">
              <a:rPr lang="en-US"/>
              <a:pPr>
                <a:defRPr/>
              </a:pPr>
              <a:t>‹#›</a:t>
            </a:fld>
            <a:endParaRPr lang="en-US"/>
          </a:p>
        </p:txBody>
      </p:sp>
      <p:sp>
        <p:nvSpPr>
          <p:cNvPr id="5" name="Footer Placeholder 7"/>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B2EB06C4-DB8F-4659-8029-8FEF9F85F0B7}" type="datetimeFigureOut">
              <a:rPr lang="en-US"/>
              <a:pPr>
                <a:defRPr/>
              </a:pPr>
              <a:t>9/3/2015</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DC6D85C4-8A96-4631-90F2-9FAF7C8F4967}"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6" name="Straight Connector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7" name="Straight Connector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8" name="Straight Connector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9" name="Rectangle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0" name="Straight Connector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1" name="Oval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2" name="Title 1"/>
          <p:cNvSpPr>
            <a:spLocks noGrp="1"/>
          </p:cNvSpPr>
          <p:nvPr>
            <p:ph type="title"/>
          </p:nvPr>
        </p:nvSpPr>
        <p:spPr>
          <a:xfrm rot="5400000">
            <a:off x="3371850" y="3200400"/>
            <a:ext cx="6309360" cy="457200"/>
          </a:xfrm>
        </p:spPr>
        <p:txBody>
          <a:bodyPr/>
          <a:lstStyle>
            <a:lvl1pPr algn="l">
              <a:buNone/>
              <a:defRPr sz="2000" b="1" cap="small" baseline="0"/>
            </a:lvl1pPr>
          </a:lstStyle>
          <a:p>
            <a:r>
              <a:rPr lang="en-US" smtClean="0"/>
              <a:t>Click to edit Master title style</a:t>
            </a:r>
            <a:endParaRPr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8" name="Content Placeholder 17"/>
          <p:cNvSpPr>
            <a:spLocks noGrp="1"/>
          </p:cNvSpPr>
          <p:nvPr>
            <p:ph sz="quarter" idx="1"/>
          </p:nvPr>
        </p:nvSpPr>
        <p:spPr>
          <a:xfrm>
            <a:off x="304800" y="274320"/>
            <a:ext cx="5638800" cy="6327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Date Placeholder 20"/>
          <p:cNvSpPr>
            <a:spLocks noGrp="1"/>
          </p:cNvSpPr>
          <p:nvPr>
            <p:ph type="dt" sz="half" idx="10"/>
          </p:nvPr>
        </p:nvSpPr>
        <p:spPr/>
        <p:txBody>
          <a:bodyPr rtlCol="0"/>
          <a:lstStyle>
            <a:lvl1pPr>
              <a:defRPr/>
            </a:lvl1pPr>
          </a:lstStyle>
          <a:p>
            <a:pPr>
              <a:defRPr/>
            </a:pPr>
            <a:fld id="{231A256D-0D5C-4DAB-BC2B-1E7B40807083}" type="datetimeFigureOut">
              <a:rPr lang="en-US"/>
              <a:pPr>
                <a:defRPr/>
              </a:pPr>
              <a:t>9/3/2015</a:t>
            </a:fld>
            <a:endParaRPr lang="en-US"/>
          </a:p>
        </p:txBody>
      </p:sp>
      <p:sp>
        <p:nvSpPr>
          <p:cNvPr id="13" name="Slide Number Placeholder 21"/>
          <p:cNvSpPr>
            <a:spLocks noGrp="1"/>
          </p:cNvSpPr>
          <p:nvPr>
            <p:ph type="sldNum" sz="quarter" idx="11"/>
          </p:nvPr>
        </p:nvSpPr>
        <p:spPr/>
        <p:txBody>
          <a:bodyPr rtlCol="0"/>
          <a:lstStyle>
            <a:lvl1pPr>
              <a:defRPr/>
            </a:lvl1pPr>
          </a:lstStyle>
          <a:p>
            <a:pPr>
              <a:defRPr/>
            </a:pPr>
            <a:fld id="{2106AF21-6B34-4128-9B2D-30AA600F7CC1}" type="slidenum">
              <a:rPr lang="en-US"/>
              <a:pPr>
                <a:defRPr/>
              </a:pPr>
              <a:t>‹#›</a:t>
            </a:fld>
            <a:endParaRPr lang="en-US"/>
          </a:p>
        </p:txBody>
      </p:sp>
      <p:sp>
        <p:nvSpPr>
          <p:cNvPr id="14" name="Footer Placeholder 22"/>
          <p:cNvSpPr>
            <a:spLocks noGrp="1"/>
          </p:cNvSpPr>
          <p:nvPr>
            <p:ph type="ftr" sz="quarter" idx="12"/>
          </p:nvPr>
        </p:nvSpPr>
        <p:spPr/>
        <p:txBody>
          <a:bodyPr rtlCol="0"/>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6" name="Oval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7" name="Straight Connector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8" name="Rectangle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9" name="Straight Connector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0" name="Straight Connector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1" name="Straight Connector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2" name="Title 1"/>
          <p:cNvSpPr>
            <a:spLocks noGrp="1"/>
          </p:cNvSpPr>
          <p:nvPr>
            <p:ph type="title"/>
          </p:nvPr>
        </p:nvSpPr>
        <p:spPr>
          <a:xfrm rot="5400000">
            <a:off x="3350133" y="3200400"/>
            <a:ext cx="6309360" cy="457200"/>
          </a:xfrm>
        </p:spPr>
        <p:txBody>
          <a:bodyPr/>
          <a:lstStyle>
            <a:lvl1pPr algn="l">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atin typeface="Times New Roman" pitchFamily="18" charset="0"/>
              </a:defRPr>
            </a:lvl1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en-US" smtClean="0"/>
              <a:t>Click to edit Master text styles</a:t>
            </a:r>
          </a:p>
        </p:txBody>
      </p:sp>
      <p:sp>
        <p:nvSpPr>
          <p:cNvPr id="12" name="Date Placeholder 16"/>
          <p:cNvSpPr>
            <a:spLocks noGrp="1"/>
          </p:cNvSpPr>
          <p:nvPr>
            <p:ph type="dt" sz="half" idx="10"/>
          </p:nvPr>
        </p:nvSpPr>
        <p:spPr/>
        <p:txBody>
          <a:bodyPr rtlCol="0"/>
          <a:lstStyle>
            <a:lvl1pPr>
              <a:defRPr/>
            </a:lvl1pPr>
          </a:lstStyle>
          <a:p>
            <a:pPr>
              <a:defRPr/>
            </a:pPr>
            <a:fld id="{52FF20C5-0476-4D0A-B948-5519BA8E965E}" type="datetimeFigureOut">
              <a:rPr lang="en-US"/>
              <a:pPr>
                <a:defRPr/>
              </a:pPr>
              <a:t>9/3/2015</a:t>
            </a:fld>
            <a:endParaRPr lang="en-US"/>
          </a:p>
        </p:txBody>
      </p:sp>
      <p:sp>
        <p:nvSpPr>
          <p:cNvPr id="13" name="Slide Number Placeholder 17"/>
          <p:cNvSpPr>
            <a:spLocks noGrp="1"/>
          </p:cNvSpPr>
          <p:nvPr>
            <p:ph type="sldNum" sz="quarter" idx="11"/>
          </p:nvPr>
        </p:nvSpPr>
        <p:spPr/>
        <p:txBody>
          <a:bodyPr rtlCol="0"/>
          <a:lstStyle>
            <a:lvl1pPr>
              <a:defRPr/>
            </a:lvl1pPr>
          </a:lstStyle>
          <a:p>
            <a:pPr>
              <a:defRPr/>
            </a:pPr>
            <a:fld id="{F6D54105-40EC-4D44-B7C7-B11AD2DC8830}" type="slidenum">
              <a:rPr lang="en-US"/>
              <a:pPr>
                <a:defRPr/>
              </a:pPr>
              <a:t>‹#›</a:t>
            </a:fld>
            <a:endParaRPr lang="en-US"/>
          </a:p>
        </p:txBody>
      </p:sp>
      <p:sp>
        <p:nvSpPr>
          <p:cNvPr id="14" name="Footer Placeholder 20"/>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5A9425CF-BC4D-47E0-875B-2BDA7A331604}" type="datetimeFigureOut">
              <a:rPr lang="en-US"/>
              <a:pPr>
                <a:defRPr/>
              </a:pPr>
              <a:t>9/3/2015</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BAAA2892-E029-451C-87BA-82C079B4799C}"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E487269E-713D-4CFE-9BC7-53EEDCABC6EC}" type="datetimeFigureOut">
              <a:rPr lang="en-US"/>
              <a:pPr>
                <a:defRPr/>
              </a:pPr>
              <a:t>9/3/2015</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5B771188-894F-4D1C-B1F6-194C802649D1}"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dirty="0" smtClean="0"/>
              <a:t>Click to edit Master title style</a:t>
            </a:r>
            <a:endParaRPr lang="en-US" dirty="0"/>
          </a:p>
        </p:txBody>
      </p:sp>
      <p:sp>
        <p:nvSpPr>
          <p:cNvPr id="1028" name="Text Placeholder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Times New Roman" pitchFamily="18" charset="0"/>
              </a:defRPr>
            </a:lvl1pPr>
          </a:lstStyle>
          <a:p>
            <a:pPr>
              <a:defRPr/>
            </a:pPr>
            <a:fld id="{E12B010A-15D9-416C-B854-C0AAFD1894A2}" type="datetimeFigureOut">
              <a:rPr lang="en-US"/>
              <a:pPr>
                <a:defRPr/>
              </a:pPr>
              <a:t>9/3/2015</a:t>
            </a:fld>
            <a:endParaRPr lang="en-US" dirty="0"/>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Times New Roman" pitchFamily="18" charset="0"/>
              </a:defRPr>
            </a:lvl1pPr>
          </a:lstStyle>
          <a:p>
            <a:pPr>
              <a:defRPr/>
            </a:pPr>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a:solidFill>
                  <a:srgbClr val="FFFFFF"/>
                </a:solidFill>
                <a:latin typeface="Times New Roman" pitchFamily="18" charset="0"/>
              </a:defRPr>
            </a:lvl1pPr>
          </a:lstStyle>
          <a:p>
            <a:pPr>
              <a:defRPr/>
            </a:pPr>
            <a:fld id="{45982D99-C7A0-4BD9-A956-B1DBF9AE0B22}"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887" r:id="rId1"/>
    <p:sldLayoutId id="2147483888" r:id="rId2"/>
    <p:sldLayoutId id="2147483889" r:id="rId3"/>
    <p:sldLayoutId id="2147483882" r:id="rId4"/>
    <p:sldLayoutId id="2147483883" r:id="rId5"/>
    <p:sldLayoutId id="2147483890" r:id="rId6"/>
    <p:sldLayoutId id="2147483884" r:id="rId7"/>
    <p:sldLayoutId id="2147483891" r:id="rId8"/>
    <p:sldLayoutId id="2147483892" r:id="rId9"/>
    <p:sldLayoutId id="2147483885" r:id="rId10"/>
    <p:sldLayoutId id="2147483886" r:id="rId11"/>
  </p:sldLayoutIdLst>
  <p:txStyles>
    <p:titleStyle>
      <a:lvl1pPr algn="l" rtl="0" eaLnBrk="0" fontAlgn="base" hangingPunct="0">
        <a:spcBef>
          <a:spcPct val="0"/>
        </a:spcBef>
        <a:spcAft>
          <a:spcPct val="0"/>
        </a:spcAft>
        <a:defRPr sz="3000" kern="1200" cap="small">
          <a:solidFill>
            <a:schemeClr val="tx2"/>
          </a:solidFill>
          <a:latin typeface="Times New Roman" pitchFamily="18" charset="0"/>
          <a:ea typeface="+mj-ea"/>
          <a:cs typeface="+mj-cs"/>
        </a:defRPr>
      </a:lvl1pPr>
      <a:lvl2pPr algn="l" rtl="0" eaLnBrk="0" fontAlgn="base" hangingPunct="0">
        <a:spcBef>
          <a:spcPct val="0"/>
        </a:spcBef>
        <a:spcAft>
          <a:spcPct val="0"/>
        </a:spcAft>
        <a:defRPr sz="3000">
          <a:solidFill>
            <a:schemeClr val="tx2"/>
          </a:solidFill>
          <a:latin typeface="Times New Roman" pitchFamily="18" charset="0"/>
        </a:defRPr>
      </a:lvl2pPr>
      <a:lvl3pPr algn="l" rtl="0" eaLnBrk="0" fontAlgn="base" hangingPunct="0">
        <a:spcBef>
          <a:spcPct val="0"/>
        </a:spcBef>
        <a:spcAft>
          <a:spcPct val="0"/>
        </a:spcAft>
        <a:defRPr sz="3000">
          <a:solidFill>
            <a:schemeClr val="tx2"/>
          </a:solidFill>
          <a:latin typeface="Times New Roman" pitchFamily="18" charset="0"/>
        </a:defRPr>
      </a:lvl3pPr>
      <a:lvl4pPr algn="l" rtl="0" eaLnBrk="0" fontAlgn="base" hangingPunct="0">
        <a:spcBef>
          <a:spcPct val="0"/>
        </a:spcBef>
        <a:spcAft>
          <a:spcPct val="0"/>
        </a:spcAft>
        <a:defRPr sz="3000">
          <a:solidFill>
            <a:schemeClr val="tx2"/>
          </a:solidFill>
          <a:latin typeface="Times New Roman" pitchFamily="18" charset="0"/>
        </a:defRPr>
      </a:lvl4pPr>
      <a:lvl5pPr algn="l" rtl="0" eaLnBrk="0" fontAlgn="base" hangingPunct="0">
        <a:spcBef>
          <a:spcPct val="0"/>
        </a:spcBef>
        <a:spcAft>
          <a:spcPct val="0"/>
        </a:spcAft>
        <a:defRPr sz="3000">
          <a:solidFill>
            <a:schemeClr val="tx2"/>
          </a:solidFill>
          <a:latin typeface="Times New Roman" pitchFamily="18" charset="0"/>
        </a:defRPr>
      </a:lvl5pPr>
      <a:lvl6pPr marL="457200" algn="l" rtl="0" fontAlgn="base">
        <a:spcBef>
          <a:spcPct val="0"/>
        </a:spcBef>
        <a:spcAft>
          <a:spcPct val="0"/>
        </a:spcAft>
        <a:defRPr sz="3000">
          <a:solidFill>
            <a:schemeClr val="tx2"/>
          </a:solidFill>
          <a:latin typeface="Arial Mon" pitchFamily="34" charset="0"/>
        </a:defRPr>
      </a:lvl6pPr>
      <a:lvl7pPr marL="914400" algn="l" rtl="0" fontAlgn="base">
        <a:spcBef>
          <a:spcPct val="0"/>
        </a:spcBef>
        <a:spcAft>
          <a:spcPct val="0"/>
        </a:spcAft>
        <a:defRPr sz="3000">
          <a:solidFill>
            <a:schemeClr val="tx2"/>
          </a:solidFill>
          <a:latin typeface="Arial Mon" pitchFamily="34" charset="0"/>
        </a:defRPr>
      </a:lvl7pPr>
      <a:lvl8pPr marL="1371600" algn="l" rtl="0" fontAlgn="base">
        <a:spcBef>
          <a:spcPct val="0"/>
        </a:spcBef>
        <a:spcAft>
          <a:spcPct val="0"/>
        </a:spcAft>
        <a:defRPr sz="3000">
          <a:solidFill>
            <a:schemeClr val="tx2"/>
          </a:solidFill>
          <a:latin typeface="Arial Mon" pitchFamily="34" charset="0"/>
        </a:defRPr>
      </a:lvl8pPr>
      <a:lvl9pPr marL="1828800" algn="l" rtl="0" fontAlgn="base">
        <a:spcBef>
          <a:spcPct val="0"/>
        </a:spcBef>
        <a:spcAft>
          <a:spcPct val="0"/>
        </a:spcAft>
        <a:defRPr sz="3000">
          <a:solidFill>
            <a:schemeClr val="tx2"/>
          </a:solidFill>
          <a:latin typeface="Arial Mon" pitchFamily="34"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Times New Roman" pitchFamily="18" charset="0"/>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Times New Roman" pitchFamily="18" charset="0"/>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sz="2400" kern="1200">
          <a:solidFill>
            <a:schemeClr val="tx1"/>
          </a:solidFill>
          <a:latin typeface="Times New Roman" pitchFamily="18" charset="0"/>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sz="2000" kern="1200">
          <a:solidFill>
            <a:schemeClr val="tx1"/>
          </a:solidFill>
          <a:latin typeface="Times New Roman" pitchFamily="18" charset="0"/>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Times New Roman" pitchFamily="18" charset="0"/>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2.jpeg"/></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5.jpeg"/></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3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jpeg"/><Relationship Id="rId4" Type="http://schemas.openxmlformats.org/officeDocument/2006/relationships/image" Target="../media/image41.jpeg"/></Relationships>
</file>

<file path=ppt/slides/_rels/slide32.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png"/><Relationship Id="rId4" Type="http://schemas.openxmlformats.org/officeDocument/2006/relationships/image" Target="../media/image45.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52.jpeg"/><Relationship Id="rId4" Type="http://schemas.openxmlformats.org/officeDocument/2006/relationships/image" Target="../media/image51.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685800"/>
            <a:ext cx="8458200" cy="1893888"/>
          </a:xfrm>
        </p:spPr>
        <p:txBody>
          <a:bodyPr>
            <a:normAutofit fontScale="90000"/>
          </a:bodyPr>
          <a:lstStyle/>
          <a:p>
            <a:pPr algn="ctr" eaLnBrk="1" fontAlgn="auto" hangingPunct="1">
              <a:spcAft>
                <a:spcPts val="0"/>
              </a:spcAft>
              <a:defRPr/>
            </a:pPr>
            <a:r>
              <a:rPr lang="mn-MN" sz="4800" dirty="0" smtClean="0">
                <a:solidFill>
                  <a:srgbClr val="002060"/>
                </a:solidFill>
              </a:rPr>
              <a:t>МЭДЭЭЛЛИЙН ТЕХНОЛОГИ,</a:t>
            </a:r>
            <a:r>
              <a:rPr lang="en-US" sz="4800" dirty="0" smtClean="0">
                <a:solidFill>
                  <a:srgbClr val="002060"/>
                </a:solidFill>
              </a:rPr>
              <a:t> </a:t>
            </a:r>
            <a:r>
              <a:rPr lang="mn-MN" sz="4800" dirty="0" smtClean="0">
                <a:solidFill>
                  <a:srgbClr val="002060"/>
                </a:solidFill>
              </a:rPr>
              <a:t>МЭДЭЭЛЛИЙН СИСТЕМ</a:t>
            </a:r>
            <a:endParaRPr lang="en-US" sz="4800" dirty="0">
              <a:solidFill>
                <a:srgbClr val="002060"/>
              </a:solidFill>
            </a:endParaRPr>
          </a:p>
        </p:txBody>
      </p:sp>
      <p:sp>
        <p:nvSpPr>
          <p:cNvPr id="3" name="Subtitle 2"/>
          <p:cNvSpPr>
            <a:spLocks noGrp="1"/>
          </p:cNvSpPr>
          <p:nvPr>
            <p:ph type="subTitle" idx="1"/>
          </p:nvPr>
        </p:nvSpPr>
        <p:spPr>
          <a:xfrm>
            <a:off x="2362200" y="3581400"/>
            <a:ext cx="6172200" cy="1371600"/>
          </a:xfrm>
        </p:spPr>
        <p:txBody>
          <a:bodyPr>
            <a:normAutofit/>
          </a:bodyPr>
          <a:lstStyle/>
          <a:p>
            <a:pPr eaLnBrk="1" fontAlgn="auto" hangingPunct="1">
              <a:spcAft>
                <a:spcPts val="0"/>
              </a:spcAft>
              <a:buFont typeface="Wingdings"/>
              <a:buNone/>
              <a:defRPr/>
            </a:pPr>
            <a:r>
              <a:rPr lang="mn-MN" sz="2400" dirty="0" smtClean="0">
                <a:solidFill>
                  <a:schemeClr val="accent2">
                    <a:lumMod val="75000"/>
                  </a:schemeClr>
                </a:solidFill>
              </a:rPr>
              <a:t>				Лекц</a:t>
            </a:r>
            <a:r>
              <a:rPr lang="en-US" sz="2400" smtClean="0">
                <a:solidFill>
                  <a:schemeClr val="accent2">
                    <a:lumMod val="75000"/>
                  </a:schemeClr>
                </a:solidFill>
              </a:rPr>
              <a:t> </a:t>
            </a:r>
            <a:r>
              <a:rPr lang="mn-MN" sz="2400" smtClean="0">
                <a:solidFill>
                  <a:schemeClr val="accent2">
                    <a:lumMod val="75000"/>
                  </a:schemeClr>
                </a:solidFill>
              </a:rPr>
              <a:t>№</a:t>
            </a:r>
            <a:r>
              <a:rPr lang="mn-MN" sz="2400" dirty="0" smtClean="0">
                <a:solidFill>
                  <a:schemeClr val="accent2">
                    <a:lumMod val="75000"/>
                  </a:schemeClr>
                </a:solidFill>
              </a:rPr>
              <a:t>1 </a:t>
            </a:r>
          </a:p>
          <a:p>
            <a:pPr eaLnBrk="1" fontAlgn="auto" hangingPunct="1">
              <a:spcAft>
                <a:spcPts val="0"/>
              </a:spcAft>
              <a:buFont typeface="Wingdings"/>
              <a:buNone/>
              <a:defRPr/>
            </a:pPr>
            <a:endParaRPr lang="mn-MN" sz="2400" dirty="0" smtClean="0">
              <a:solidFill>
                <a:schemeClr val="accent2">
                  <a:lumMod val="75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p:cNvSpPr>
            <a:spLocks noGrp="1"/>
          </p:cNvSpPr>
          <p:nvPr>
            <p:ph sz="quarter" idx="1"/>
          </p:nvPr>
        </p:nvSpPr>
        <p:spPr>
          <a:xfrm>
            <a:off x="228600" y="762000"/>
            <a:ext cx="8305800" cy="5407025"/>
          </a:xfrm>
        </p:spPr>
        <p:txBody>
          <a:bodyPr/>
          <a:lstStyle/>
          <a:p>
            <a:pPr algn="just" eaLnBrk="1" hangingPunct="1">
              <a:lnSpc>
                <a:spcPct val="150000"/>
              </a:lnSpc>
            </a:pPr>
            <a:r>
              <a:rPr lang="mn-MN" sz="2200" smtClean="0"/>
              <a:t>1936 – Английн математикч </a:t>
            </a:r>
            <a:r>
              <a:rPr lang="en-US" sz="2200" smtClean="0"/>
              <a:t>Alan Turing </a:t>
            </a:r>
            <a:r>
              <a:rPr lang="mn-MN" sz="2200" smtClean="0"/>
              <a:t>анхны дижитал компьютерийн санааг гаргажээ. </a:t>
            </a:r>
            <a:endParaRPr lang="en-US" sz="2200" smtClean="0"/>
          </a:p>
          <a:p>
            <a:pPr algn="just" eaLnBrk="1" hangingPunct="1">
              <a:lnSpc>
                <a:spcPct val="150000"/>
              </a:lnSpc>
            </a:pPr>
            <a:r>
              <a:rPr lang="mn-MN" sz="2200" smtClean="0"/>
              <a:t>1936 – </a:t>
            </a:r>
            <a:r>
              <a:rPr lang="en-US" sz="2200" smtClean="0"/>
              <a:t>Z1 zomputer</a:t>
            </a:r>
          </a:p>
          <a:p>
            <a:pPr algn="just" eaLnBrk="1" hangingPunct="1">
              <a:lnSpc>
                <a:spcPct val="150000"/>
              </a:lnSpc>
            </a:pPr>
            <a:r>
              <a:rPr lang="en-US" sz="2200" smtClean="0"/>
              <a:t>1942 – ABC Computer </a:t>
            </a:r>
          </a:p>
          <a:p>
            <a:pPr algn="just" eaLnBrk="1" hangingPunct="1">
              <a:lnSpc>
                <a:spcPct val="150000"/>
              </a:lnSpc>
            </a:pPr>
            <a:r>
              <a:rPr lang="en-US" sz="2200" smtClean="0"/>
              <a:t>1944 – Mark 1 </a:t>
            </a:r>
          </a:p>
          <a:p>
            <a:pPr algn="just" eaLnBrk="1" hangingPunct="1">
              <a:lnSpc>
                <a:spcPct val="150000"/>
              </a:lnSpc>
            </a:pPr>
            <a:r>
              <a:rPr lang="en-US" sz="2200" smtClean="0"/>
              <a:t>1945-1946 – ENIAC 1 /Electronic Numerical Integrator and computer/</a:t>
            </a:r>
          </a:p>
          <a:p>
            <a:pPr algn="just" eaLnBrk="1" hangingPunct="1">
              <a:lnSpc>
                <a:spcPct val="150000"/>
              </a:lnSpc>
            </a:pPr>
            <a:r>
              <a:rPr lang="en-US" sz="2200" smtClean="0"/>
              <a:t>1951 – UNIVAC /Universal Automatic Computer/</a:t>
            </a:r>
          </a:p>
          <a:p>
            <a:pPr algn="just" eaLnBrk="1" hangingPunct="1">
              <a:lnSpc>
                <a:spcPct val="150000"/>
              </a:lnSpc>
            </a:pPr>
            <a:r>
              <a:rPr lang="en-US" sz="2200" smtClean="0"/>
              <a:t>1953 – </a:t>
            </a:r>
            <a:r>
              <a:rPr lang="mn-MN" sz="2200" smtClean="0"/>
              <a:t>он гэхэд дэлхийг хэмжээнд 100 компьютер ашиглагдаж байжээ. </a:t>
            </a:r>
          </a:p>
          <a:p>
            <a:pPr algn="just" eaLnBrk="1" hangingPunct="1">
              <a:lnSpc>
                <a:spcPct val="150000"/>
              </a:lnSpc>
            </a:pPr>
            <a:endParaRPr lang="en-US" sz="2200" smtClean="0"/>
          </a:p>
        </p:txBody>
      </p:sp>
      <p:sp>
        <p:nvSpPr>
          <p:cNvPr id="4" name="Title 1"/>
          <p:cNvSpPr txBox="1">
            <a:spLocks/>
          </p:cNvSpPr>
          <p:nvPr/>
        </p:nvSpPr>
        <p:spPr>
          <a:xfrm>
            <a:off x="762000" y="76200"/>
            <a:ext cx="7467600" cy="655638"/>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 </a:t>
            </a:r>
            <a:endParaRPr lang="en-US" sz="3000" b="1" cap="small" dirty="0">
              <a:solidFill>
                <a:srgbClr val="2C0ABA"/>
              </a:solidFill>
              <a:latin typeface="Times New Roman" pitchFamily="18" charset="0"/>
              <a:ea typeface="+mj-ea"/>
              <a:cs typeface="+mj-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p:cNvSpPr>
            <a:spLocks noGrp="1"/>
          </p:cNvSpPr>
          <p:nvPr>
            <p:ph sz="quarter" idx="1"/>
          </p:nvPr>
        </p:nvSpPr>
        <p:spPr>
          <a:xfrm>
            <a:off x="304800" y="685800"/>
            <a:ext cx="8229600" cy="5330825"/>
          </a:xfrm>
        </p:spPr>
        <p:txBody>
          <a:bodyPr/>
          <a:lstStyle/>
          <a:p>
            <a:pPr algn="just" eaLnBrk="1" hangingPunct="1">
              <a:lnSpc>
                <a:spcPct val="150000"/>
              </a:lnSpc>
            </a:pPr>
            <a:r>
              <a:rPr lang="mn-MN" sz="2200" smtClean="0"/>
              <a:t>1954 – </a:t>
            </a:r>
            <a:r>
              <a:rPr lang="en-US" sz="2200" smtClean="0"/>
              <a:t>Programming Language </a:t>
            </a:r>
          </a:p>
          <a:p>
            <a:pPr lvl="1" algn="just" eaLnBrk="1" hangingPunct="1">
              <a:lnSpc>
                <a:spcPct val="150000"/>
              </a:lnSpc>
            </a:pPr>
            <a:r>
              <a:rPr lang="mn-MN" sz="2200" smtClean="0"/>
              <a:t>Анх </a:t>
            </a:r>
            <a:r>
              <a:rPr lang="en-US" sz="2200" smtClean="0"/>
              <a:t>FORTRAN /FORmula TRANslation/ </a:t>
            </a:r>
            <a:r>
              <a:rPr lang="mn-MN" sz="2200" smtClean="0"/>
              <a:t>хэлний боловсруулалт хийгдэж 1954-1957 он хүртэл үргэлжилсэн </a:t>
            </a:r>
            <a:endParaRPr lang="en-US" sz="2200" smtClean="0"/>
          </a:p>
          <a:p>
            <a:pPr algn="just" eaLnBrk="1" hangingPunct="1">
              <a:lnSpc>
                <a:spcPct val="150000"/>
              </a:lnSpc>
            </a:pPr>
            <a:r>
              <a:rPr lang="mn-MN" sz="2200" smtClean="0"/>
              <a:t>1962 – </a:t>
            </a:r>
            <a:r>
              <a:rPr lang="en-US" sz="2200" smtClean="0"/>
              <a:t>First Computer Game </a:t>
            </a:r>
          </a:p>
          <a:p>
            <a:pPr algn="just" eaLnBrk="1" hangingPunct="1">
              <a:lnSpc>
                <a:spcPct val="150000"/>
              </a:lnSpc>
            </a:pPr>
            <a:r>
              <a:rPr lang="en-US" sz="2200" smtClean="0"/>
              <a:t>1969 – ARPAnet </a:t>
            </a:r>
            <a:r>
              <a:rPr lang="mn-MN" sz="2200" smtClean="0"/>
              <a:t>сүлжээ </a:t>
            </a:r>
            <a:endParaRPr lang="en-US" sz="2200" smtClean="0"/>
          </a:p>
          <a:p>
            <a:pPr eaLnBrk="1" hangingPunct="1">
              <a:lnSpc>
                <a:spcPct val="150000"/>
              </a:lnSpc>
            </a:pPr>
            <a:r>
              <a:rPr lang="mn-MN" smtClean="0"/>
              <a:t>1971 – </a:t>
            </a:r>
            <a:r>
              <a:rPr lang="en-US" smtClean="0"/>
              <a:t>Floppy disk</a:t>
            </a:r>
          </a:p>
          <a:p>
            <a:pPr eaLnBrk="1" hangingPunct="1">
              <a:lnSpc>
                <a:spcPct val="150000"/>
              </a:lnSpc>
            </a:pPr>
            <a:r>
              <a:rPr lang="en-US" smtClean="0"/>
              <a:t>1974 – </a:t>
            </a:r>
            <a:r>
              <a:rPr lang="mn-MN" smtClean="0"/>
              <a:t>анхны хэрэглэгчдэд зориулагдсан компьютер үйлдвэрлэгдсэн </a:t>
            </a:r>
          </a:p>
          <a:p>
            <a:pPr eaLnBrk="1" hangingPunct="1">
              <a:lnSpc>
                <a:spcPct val="150000"/>
              </a:lnSpc>
            </a:pPr>
            <a:r>
              <a:rPr lang="mn-MN" smtClean="0"/>
              <a:t>1975 – </a:t>
            </a:r>
            <a:r>
              <a:rPr lang="en-US" smtClean="0"/>
              <a:t>IBM </a:t>
            </a:r>
            <a:r>
              <a:rPr lang="mn-MN" smtClean="0"/>
              <a:t>анхны лазер принтер гаргасан </a:t>
            </a:r>
            <a:endParaRPr lang="en-US" smtClean="0"/>
          </a:p>
        </p:txBody>
      </p:sp>
      <p:sp>
        <p:nvSpPr>
          <p:cNvPr id="4" name="Title 1"/>
          <p:cNvSpPr txBox="1">
            <a:spLocks/>
          </p:cNvSpPr>
          <p:nvPr/>
        </p:nvSpPr>
        <p:spPr>
          <a:xfrm>
            <a:off x="914400" y="76200"/>
            <a:ext cx="7467600" cy="655638"/>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p:cNvSpPr>
            <a:spLocks noGrp="1"/>
          </p:cNvSpPr>
          <p:nvPr>
            <p:ph sz="quarter" idx="1"/>
          </p:nvPr>
        </p:nvSpPr>
        <p:spPr>
          <a:xfrm>
            <a:off x="228600" y="914400"/>
            <a:ext cx="8534400" cy="5559425"/>
          </a:xfrm>
        </p:spPr>
        <p:txBody>
          <a:bodyPr/>
          <a:lstStyle/>
          <a:p>
            <a:pPr eaLnBrk="1" hangingPunct="1">
              <a:lnSpc>
                <a:spcPct val="150000"/>
              </a:lnSpc>
            </a:pPr>
            <a:r>
              <a:rPr lang="mn-MN" sz="2000" smtClean="0"/>
              <a:t>1976-1977 – </a:t>
            </a:r>
            <a:r>
              <a:rPr lang="en-US" sz="2000" smtClean="0"/>
              <a:t>Apple </a:t>
            </a:r>
            <a:r>
              <a:rPr lang="mn-MN" sz="2000" smtClean="0"/>
              <a:t>корпораци байгуулагдан зах зээлд </a:t>
            </a:r>
            <a:r>
              <a:rPr lang="en-US" sz="2000" smtClean="0"/>
              <a:t>Apple 1 </a:t>
            </a:r>
            <a:r>
              <a:rPr lang="mn-MN" sz="2000" smtClean="0"/>
              <a:t>компьютерийг нийлүүлсэн. /Стефан Жобс/</a:t>
            </a:r>
          </a:p>
          <a:p>
            <a:pPr eaLnBrk="1" hangingPunct="1">
              <a:lnSpc>
                <a:spcPct val="150000"/>
              </a:lnSpc>
            </a:pPr>
            <a:r>
              <a:rPr lang="mn-MN" sz="2000" smtClean="0"/>
              <a:t>1980 – оноос </a:t>
            </a:r>
            <a:r>
              <a:rPr lang="en-US" sz="2000" smtClean="0"/>
              <a:t>MSDOS </a:t>
            </a:r>
            <a:r>
              <a:rPr lang="mn-MN" sz="2000" smtClean="0"/>
              <a:t>үйлдлийн систем хөгжиж эхэлсэн. </a:t>
            </a:r>
            <a:endParaRPr lang="en-US" sz="2000" smtClean="0"/>
          </a:p>
          <a:p>
            <a:pPr eaLnBrk="1" hangingPunct="1">
              <a:lnSpc>
                <a:spcPct val="150000"/>
              </a:lnSpc>
            </a:pPr>
            <a:r>
              <a:rPr lang="mn-MN" sz="2000" smtClean="0"/>
              <a:t>1981 – </a:t>
            </a:r>
            <a:r>
              <a:rPr lang="en-US" sz="2000" smtClean="0"/>
              <a:t>IBM-PC / Home Computer /</a:t>
            </a:r>
          </a:p>
          <a:p>
            <a:pPr eaLnBrk="1" hangingPunct="1">
              <a:lnSpc>
                <a:spcPct val="150000"/>
              </a:lnSpc>
            </a:pPr>
            <a:r>
              <a:rPr lang="en-US" sz="2000" smtClean="0"/>
              <a:t>1983 – Apple Lisa Computer /Home Computer with GUI/ Graphic User Interface</a:t>
            </a:r>
          </a:p>
          <a:p>
            <a:pPr eaLnBrk="1" hangingPunct="1">
              <a:lnSpc>
                <a:spcPct val="150000"/>
              </a:lnSpc>
            </a:pPr>
            <a:r>
              <a:rPr lang="en-US" sz="2000" smtClean="0"/>
              <a:t>1984 - Apple Macintosh Computer /more affordable home computer with GUI/</a:t>
            </a:r>
          </a:p>
          <a:p>
            <a:pPr eaLnBrk="1" hangingPunct="1">
              <a:lnSpc>
                <a:spcPct val="150000"/>
              </a:lnSpc>
            </a:pPr>
            <a:r>
              <a:rPr lang="en-US" sz="2000" smtClean="0"/>
              <a:t>1985 – Windows </a:t>
            </a:r>
            <a:r>
              <a:rPr lang="mn-MN" sz="2000" smtClean="0"/>
              <a:t>үйлдлийн систем хөгжиж эхэлсэн</a:t>
            </a:r>
            <a:endParaRPr lang="en-US" sz="2000" smtClean="0"/>
          </a:p>
          <a:p>
            <a:pPr eaLnBrk="1" hangingPunct="1">
              <a:lnSpc>
                <a:spcPct val="150000"/>
              </a:lnSpc>
            </a:pPr>
            <a:endParaRPr lang="en-US" sz="2000" smtClean="0"/>
          </a:p>
          <a:p>
            <a:pPr eaLnBrk="1" hangingPunct="1">
              <a:lnSpc>
                <a:spcPct val="150000"/>
              </a:lnSpc>
            </a:pPr>
            <a:endParaRPr lang="en-US" sz="2200" smtClean="0"/>
          </a:p>
        </p:txBody>
      </p:sp>
      <p:sp>
        <p:nvSpPr>
          <p:cNvPr id="4" name="Title 1"/>
          <p:cNvSpPr txBox="1">
            <a:spLocks/>
          </p:cNvSpPr>
          <p:nvPr/>
        </p:nvSpPr>
        <p:spPr>
          <a:xfrm>
            <a:off x="762000" y="76200"/>
            <a:ext cx="7467600" cy="655638"/>
          </a:xfrm>
          <a:prstGeom prst="rect">
            <a:avLst/>
          </a:prstGeom>
        </p:spPr>
        <p:txBody>
          <a:bodyPr anchor="b">
            <a:normAutofit/>
          </a:bodyPr>
          <a:lstStyle/>
          <a:p>
            <a:pP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Grp="1" noChangeAspect="1" noChangeArrowheads="1"/>
          </p:cNvPicPr>
          <p:nvPr>
            <p:ph idx="1"/>
          </p:nvPr>
        </p:nvPicPr>
        <p:blipFill>
          <a:blip r:embed="rId2" cstate="print"/>
          <a:srcRect/>
          <a:stretch>
            <a:fillRect/>
          </a:stretch>
        </p:blipFill>
        <p:spPr>
          <a:xfrm>
            <a:off x="304800" y="1524000"/>
            <a:ext cx="8229600" cy="3963988"/>
          </a:xfrm>
        </p:spPr>
      </p:pic>
      <p:sp>
        <p:nvSpPr>
          <p:cNvPr id="5" name="Title 1"/>
          <p:cNvSpPr txBox="1">
            <a:spLocks/>
          </p:cNvSpPr>
          <p:nvPr/>
        </p:nvSpPr>
        <p:spPr>
          <a:xfrm>
            <a:off x="838200" y="228600"/>
            <a:ext cx="7467600" cy="655638"/>
          </a:xfrm>
          <a:prstGeom prst="rect">
            <a:avLst/>
          </a:prstGeom>
        </p:spPr>
        <p:txBody>
          <a:bodyPr anchor="b">
            <a:normAutofit/>
          </a:bodyPr>
          <a:lstStyle/>
          <a:p>
            <a:pP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p:cNvPicPr>
            <a:picLocks noChangeAspect="1" noChangeArrowheads="1"/>
          </p:cNvPicPr>
          <p:nvPr/>
        </p:nvPicPr>
        <p:blipFill>
          <a:blip r:embed="rId3" cstate="print"/>
          <a:srcRect/>
          <a:stretch>
            <a:fillRect/>
          </a:stretch>
        </p:blipFill>
        <p:spPr bwMode="auto">
          <a:xfrm>
            <a:off x="6381750" y="4200525"/>
            <a:ext cx="2762250" cy="2657475"/>
          </a:xfrm>
          <a:prstGeom prst="rect">
            <a:avLst/>
          </a:prstGeom>
          <a:noFill/>
          <a:ln w="9525">
            <a:noFill/>
            <a:round/>
            <a:headEnd/>
            <a:tailEnd/>
          </a:ln>
        </p:spPr>
      </p:pic>
      <p:pic>
        <p:nvPicPr>
          <p:cNvPr id="21507" name="Picture 2"/>
          <p:cNvPicPr>
            <a:picLocks noChangeAspect="1" noChangeArrowheads="1"/>
          </p:cNvPicPr>
          <p:nvPr/>
        </p:nvPicPr>
        <p:blipFill>
          <a:blip r:embed="rId4" cstate="print"/>
          <a:srcRect r="8998"/>
          <a:stretch>
            <a:fillRect/>
          </a:stretch>
        </p:blipFill>
        <p:spPr bwMode="auto">
          <a:xfrm>
            <a:off x="3048000" y="4318000"/>
            <a:ext cx="2311400" cy="2540000"/>
          </a:xfrm>
          <a:prstGeom prst="rect">
            <a:avLst/>
          </a:prstGeom>
          <a:noFill/>
          <a:ln w="9525">
            <a:noFill/>
            <a:round/>
            <a:headEnd/>
            <a:tailEnd/>
          </a:ln>
        </p:spPr>
      </p:pic>
      <p:pic>
        <p:nvPicPr>
          <p:cNvPr id="21508" name="Picture 3"/>
          <p:cNvPicPr>
            <a:picLocks noChangeAspect="1" noChangeArrowheads="1"/>
          </p:cNvPicPr>
          <p:nvPr/>
        </p:nvPicPr>
        <p:blipFill>
          <a:blip r:embed="rId5" cstate="print"/>
          <a:srcRect/>
          <a:stretch>
            <a:fillRect/>
          </a:stretch>
        </p:blipFill>
        <p:spPr bwMode="auto">
          <a:xfrm>
            <a:off x="4800600" y="2514600"/>
            <a:ext cx="1792288" cy="2425700"/>
          </a:xfrm>
          <a:prstGeom prst="rect">
            <a:avLst/>
          </a:prstGeom>
          <a:noFill/>
          <a:ln w="9525">
            <a:noFill/>
            <a:round/>
            <a:headEnd/>
            <a:tailEnd/>
          </a:ln>
        </p:spPr>
      </p:pic>
      <p:pic>
        <p:nvPicPr>
          <p:cNvPr id="21509" name="Picture 4"/>
          <p:cNvPicPr>
            <a:picLocks noChangeAspect="1" noChangeArrowheads="1"/>
          </p:cNvPicPr>
          <p:nvPr/>
        </p:nvPicPr>
        <p:blipFill>
          <a:blip r:embed="rId6" cstate="print"/>
          <a:srcRect/>
          <a:stretch>
            <a:fillRect/>
          </a:stretch>
        </p:blipFill>
        <p:spPr bwMode="auto">
          <a:xfrm>
            <a:off x="6934200" y="373063"/>
            <a:ext cx="2209800" cy="1760537"/>
          </a:xfrm>
          <a:prstGeom prst="rect">
            <a:avLst/>
          </a:prstGeom>
          <a:noFill/>
          <a:ln w="9525">
            <a:noFill/>
            <a:round/>
            <a:headEnd/>
            <a:tailEnd/>
          </a:ln>
        </p:spPr>
      </p:pic>
      <p:pic>
        <p:nvPicPr>
          <p:cNvPr id="21510" name="Picture 5"/>
          <p:cNvPicPr>
            <a:picLocks noChangeAspect="1" noChangeArrowheads="1"/>
          </p:cNvPicPr>
          <p:nvPr/>
        </p:nvPicPr>
        <p:blipFill>
          <a:blip r:embed="rId7" cstate="print"/>
          <a:srcRect/>
          <a:stretch>
            <a:fillRect/>
          </a:stretch>
        </p:blipFill>
        <p:spPr bwMode="auto">
          <a:xfrm>
            <a:off x="6515100" y="2138363"/>
            <a:ext cx="2628900" cy="2128837"/>
          </a:xfrm>
          <a:prstGeom prst="rect">
            <a:avLst/>
          </a:prstGeom>
          <a:noFill/>
          <a:ln w="9525">
            <a:noFill/>
            <a:round/>
            <a:headEnd/>
            <a:tailEnd/>
          </a:ln>
        </p:spPr>
      </p:pic>
      <p:sp>
        <p:nvSpPr>
          <p:cNvPr id="21511" name="Text Box 6"/>
          <p:cNvSpPr txBox="1">
            <a:spLocks noChangeArrowheads="1"/>
          </p:cNvSpPr>
          <p:nvPr/>
        </p:nvSpPr>
        <p:spPr bwMode="auto">
          <a:xfrm>
            <a:off x="533400" y="609600"/>
            <a:ext cx="8229600" cy="762000"/>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3200">
                <a:solidFill>
                  <a:srgbClr val="000000"/>
                </a:solidFill>
                <a:ea typeface="DejaVu Sans"/>
                <a:cs typeface="DejaVu Sans"/>
              </a:rPr>
              <a:t>Оролтын төхөөрөмж</a:t>
            </a:r>
          </a:p>
        </p:txBody>
      </p:sp>
      <p:sp>
        <p:nvSpPr>
          <p:cNvPr id="21512" name="Text Box 7"/>
          <p:cNvSpPr txBox="1">
            <a:spLocks noChangeArrowheads="1"/>
          </p:cNvSpPr>
          <p:nvPr/>
        </p:nvSpPr>
        <p:spPr bwMode="auto">
          <a:xfrm>
            <a:off x="152400" y="1524000"/>
            <a:ext cx="8153400" cy="4525963"/>
          </a:xfrm>
          <a:prstGeom prst="rect">
            <a:avLst/>
          </a:prstGeom>
          <a:noFill/>
          <a:ln w="9525">
            <a:noFill/>
            <a:round/>
            <a:headEnd/>
            <a:tailEnd/>
          </a:ln>
        </p:spPr>
        <p:txBody>
          <a:bodyPr/>
          <a:lstStyle/>
          <a:p>
            <a:pPr marL="338138" indent="-338138">
              <a:lnSpc>
                <a:spcPct val="90000"/>
              </a:lnSpc>
              <a:spcBef>
                <a:spcPts val="8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3200">
                <a:solidFill>
                  <a:srgbClr val="000000"/>
                </a:solidFill>
                <a:latin typeface="Times New Roman" pitchFamily="18" charset="0"/>
                <a:ea typeface="DejaVu Sans"/>
                <a:cs typeface="DejaVu Sans"/>
              </a:rPr>
              <a:t>Гол үүрэг нь өгөгдлийг цуглуулж, компьютерт боловсруулах боломжтой болгон хөрвүүлэх юм.</a:t>
            </a:r>
          </a:p>
          <a:p>
            <a:pPr marL="338138" indent="-338138">
              <a:lnSpc>
                <a:spcPct val="90000"/>
              </a:lnSpc>
              <a:spcBef>
                <a:spcPts val="800"/>
              </a:spcBef>
              <a:buClr>
                <a:srgbClr val="FF0066"/>
              </a:buClr>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3200">
                <a:solidFill>
                  <a:srgbClr val="FF0066"/>
                </a:solidFill>
                <a:latin typeface="Times New Roman" pitchFamily="18" charset="0"/>
                <a:ea typeface="DejaVu Sans"/>
                <a:cs typeface="DejaVu Sans"/>
              </a:rPr>
              <a:t>Оролтын төхөөрөмжид:</a:t>
            </a:r>
          </a:p>
          <a:p>
            <a:pPr marL="738188" lvl="1" indent="-280988">
              <a:lnSpc>
                <a:spcPct val="90000"/>
              </a:lnSpc>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a:solidFill>
                  <a:srgbClr val="000000"/>
                </a:solidFill>
                <a:latin typeface="Times New Roman" pitchFamily="18" charset="0"/>
                <a:ea typeface="DejaVu Sans"/>
                <a:cs typeface="DejaVu Sans"/>
              </a:rPr>
              <a:t>Keyboard ---</a:t>
            </a:r>
            <a:r>
              <a:rPr lang="mn-MN" sz="2800">
                <a:solidFill>
                  <a:srgbClr val="000000"/>
                </a:solidFill>
                <a:latin typeface="Times New Roman" pitchFamily="18" charset="0"/>
                <a:ea typeface="DejaVu Sans"/>
                <a:cs typeface="DejaVu Sans"/>
              </a:rPr>
              <a:t> гар</a:t>
            </a:r>
          </a:p>
          <a:p>
            <a:pPr marL="738188" lvl="1" indent="-280988">
              <a:lnSpc>
                <a:spcPct val="90000"/>
              </a:lnSpc>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a:solidFill>
                  <a:srgbClr val="000000"/>
                </a:solidFill>
                <a:latin typeface="Times New Roman" pitchFamily="18" charset="0"/>
                <a:ea typeface="DejaVu Sans"/>
                <a:cs typeface="DejaVu Sans"/>
              </a:rPr>
              <a:t>Mouse </a:t>
            </a:r>
            <a:r>
              <a:rPr lang="mn-MN" sz="2800">
                <a:solidFill>
                  <a:srgbClr val="000000"/>
                </a:solidFill>
                <a:latin typeface="Times New Roman" pitchFamily="18" charset="0"/>
                <a:ea typeface="DejaVu Sans"/>
                <a:cs typeface="DejaVu Sans"/>
              </a:rPr>
              <a:t>--- хулгана</a:t>
            </a:r>
          </a:p>
          <a:p>
            <a:pPr marL="738188" lvl="1" indent="-280988">
              <a:lnSpc>
                <a:spcPct val="90000"/>
              </a:lnSpc>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a:solidFill>
                  <a:srgbClr val="000000"/>
                </a:solidFill>
                <a:latin typeface="Times New Roman" pitchFamily="18" charset="0"/>
                <a:ea typeface="DejaVu Sans"/>
                <a:cs typeface="DejaVu Sans"/>
              </a:rPr>
              <a:t>Microphone</a:t>
            </a:r>
            <a:r>
              <a:rPr lang="mn-MN" sz="2800">
                <a:solidFill>
                  <a:srgbClr val="000000"/>
                </a:solidFill>
                <a:latin typeface="Times New Roman" pitchFamily="18" charset="0"/>
                <a:ea typeface="DejaVu Sans"/>
                <a:cs typeface="DejaVu Sans"/>
              </a:rPr>
              <a:t> ---микрофон</a:t>
            </a:r>
          </a:p>
          <a:p>
            <a:pPr marL="738188" lvl="1" indent="-280988">
              <a:lnSpc>
                <a:spcPct val="90000"/>
              </a:lnSpc>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a:solidFill>
                  <a:srgbClr val="000000"/>
                </a:solidFill>
                <a:latin typeface="Times New Roman" pitchFamily="18" charset="0"/>
                <a:ea typeface="DejaVu Sans"/>
                <a:cs typeface="DejaVu Sans"/>
              </a:rPr>
              <a:t>Scanner --- </a:t>
            </a:r>
            <a:r>
              <a:rPr lang="mn-MN" sz="2800">
                <a:solidFill>
                  <a:srgbClr val="000000"/>
                </a:solidFill>
                <a:latin typeface="Times New Roman" pitchFamily="18" charset="0"/>
                <a:ea typeface="DejaVu Sans"/>
                <a:cs typeface="DejaVu Sans"/>
              </a:rPr>
              <a:t>сканер</a:t>
            </a:r>
          </a:p>
          <a:p>
            <a:pPr marL="738188" lvl="1" indent="-280988">
              <a:lnSpc>
                <a:spcPct val="90000"/>
              </a:lnSpc>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a:solidFill>
                  <a:srgbClr val="000000"/>
                </a:solidFill>
                <a:latin typeface="Times New Roman" pitchFamily="18" charset="0"/>
                <a:ea typeface="DejaVu Sans"/>
                <a:cs typeface="DejaVu Sans"/>
              </a:rPr>
              <a:t>Camera ---</a:t>
            </a:r>
            <a:r>
              <a:rPr lang="mn-MN" sz="2800">
                <a:solidFill>
                  <a:srgbClr val="000000"/>
                </a:solidFill>
                <a:latin typeface="Times New Roman" pitchFamily="18" charset="0"/>
                <a:ea typeface="DejaVu Sans"/>
                <a:cs typeface="DejaVu Sans"/>
              </a:rPr>
              <a:t> камер</a:t>
            </a:r>
          </a:p>
        </p:txBody>
      </p:sp>
      <p:sp>
        <p:nvSpPr>
          <p:cNvPr id="9" name="Title 1"/>
          <p:cNvSpPr txBox="1">
            <a:spLocks/>
          </p:cNvSpPr>
          <p:nvPr/>
        </p:nvSpPr>
        <p:spPr>
          <a:xfrm>
            <a:off x="304800" y="76200"/>
            <a:ext cx="7696200" cy="503238"/>
          </a:xfrm>
          <a:prstGeom prst="rect">
            <a:avLst/>
          </a:prstGeom>
        </p:spPr>
        <p:txBody>
          <a:bodyPr anchor="b">
            <a:normAutofit lnSpcReduction="10000"/>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p:cNvPicPr>
            <a:picLocks noChangeAspect="1" noChangeArrowheads="1"/>
          </p:cNvPicPr>
          <p:nvPr/>
        </p:nvPicPr>
        <p:blipFill>
          <a:blip r:embed="rId3" cstate="print"/>
          <a:srcRect b="15620"/>
          <a:stretch>
            <a:fillRect/>
          </a:stretch>
        </p:blipFill>
        <p:spPr bwMode="auto">
          <a:xfrm>
            <a:off x="0" y="4800600"/>
            <a:ext cx="2438400" cy="2057400"/>
          </a:xfrm>
          <a:prstGeom prst="rect">
            <a:avLst/>
          </a:prstGeom>
          <a:noFill/>
          <a:ln w="9525">
            <a:noFill/>
            <a:round/>
            <a:headEnd/>
            <a:tailEnd/>
          </a:ln>
        </p:spPr>
      </p:pic>
      <p:pic>
        <p:nvPicPr>
          <p:cNvPr id="22531" name="Picture 2"/>
          <p:cNvPicPr>
            <a:picLocks noChangeAspect="1" noChangeArrowheads="1"/>
          </p:cNvPicPr>
          <p:nvPr/>
        </p:nvPicPr>
        <p:blipFill>
          <a:blip r:embed="rId4" cstate="print"/>
          <a:srcRect/>
          <a:stretch>
            <a:fillRect/>
          </a:stretch>
        </p:blipFill>
        <p:spPr bwMode="auto">
          <a:xfrm>
            <a:off x="6057900" y="3552825"/>
            <a:ext cx="2857500" cy="1323975"/>
          </a:xfrm>
          <a:prstGeom prst="rect">
            <a:avLst/>
          </a:prstGeom>
          <a:noFill/>
          <a:ln w="9525">
            <a:noFill/>
            <a:round/>
            <a:headEnd/>
            <a:tailEnd/>
          </a:ln>
        </p:spPr>
      </p:pic>
      <p:sp>
        <p:nvSpPr>
          <p:cNvPr id="22532" name="Text Box 3"/>
          <p:cNvSpPr txBox="1">
            <a:spLocks noChangeArrowheads="1"/>
          </p:cNvSpPr>
          <p:nvPr/>
        </p:nvSpPr>
        <p:spPr bwMode="auto">
          <a:xfrm>
            <a:off x="457200" y="990600"/>
            <a:ext cx="8229600" cy="427038"/>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3200">
                <a:solidFill>
                  <a:srgbClr val="000000"/>
                </a:solidFill>
                <a:ea typeface="DejaVu Sans"/>
                <a:cs typeface="DejaVu Sans"/>
              </a:rPr>
              <a:t>Боловсруулалтын төхөөрөмж</a:t>
            </a:r>
          </a:p>
        </p:txBody>
      </p:sp>
      <p:sp>
        <p:nvSpPr>
          <p:cNvPr id="22533" name="Text Box 4"/>
          <p:cNvSpPr txBox="1">
            <a:spLocks noChangeArrowheads="1"/>
          </p:cNvSpPr>
          <p:nvPr/>
        </p:nvSpPr>
        <p:spPr bwMode="auto">
          <a:xfrm>
            <a:off x="457200" y="1646238"/>
            <a:ext cx="8229600" cy="4525962"/>
          </a:xfrm>
          <a:prstGeom prst="rect">
            <a:avLst/>
          </a:prstGeom>
          <a:noFill/>
          <a:ln w="9525">
            <a:noFill/>
            <a:round/>
            <a:headEnd/>
            <a:tailEnd/>
          </a:ln>
        </p:spPr>
        <p:txBody>
          <a:bodyPr/>
          <a:lstStyle/>
          <a:p>
            <a:pPr marL="338138" indent="-338138">
              <a:spcBef>
                <a:spcPts val="75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3000">
                <a:solidFill>
                  <a:srgbClr val="000000"/>
                </a:solidFill>
                <a:latin typeface="Times New Roman" pitchFamily="18" charset="0"/>
                <a:ea typeface="DejaVu Sans"/>
                <a:cs typeface="DejaVu Sans"/>
              </a:rPr>
              <a:t>Боловсруулалт хийх төхөөрөмж нь компьютерийн програм хангамжаас ирж буй командыг хүлээн авч, гүйцэтгэх үүрэгтэй. Жишээ нь: хүснэгтэн мэдээлэл дээрх мөнгөний дүнг нэгтгэж гаргах гэх мэт. </a:t>
            </a:r>
          </a:p>
          <a:p>
            <a:pPr marL="338138" indent="-338138">
              <a:spcBef>
                <a:spcPts val="750"/>
              </a:spcBef>
              <a:buClr>
                <a:srgbClr val="FF0066"/>
              </a:buClr>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3000">
                <a:solidFill>
                  <a:srgbClr val="FF0066"/>
                </a:solidFill>
                <a:latin typeface="Times New Roman" pitchFamily="18" charset="0"/>
                <a:ea typeface="DejaVu Sans"/>
                <a:cs typeface="DejaVu Sans"/>
              </a:rPr>
              <a:t>Боловсруулалтын төхөөрөмжид</a:t>
            </a:r>
            <a:r>
              <a:rPr lang="mn-MN" sz="3000">
                <a:solidFill>
                  <a:srgbClr val="000000"/>
                </a:solidFill>
                <a:latin typeface="Times New Roman" pitchFamily="18" charset="0"/>
                <a:ea typeface="DejaVu Sans"/>
                <a:cs typeface="DejaVu Sans"/>
              </a:rPr>
              <a:t>:</a:t>
            </a:r>
          </a:p>
          <a:p>
            <a:pPr marL="738188" lvl="1" indent="-280988">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a:solidFill>
                  <a:srgbClr val="000000"/>
                </a:solidFill>
                <a:latin typeface="Times New Roman" pitchFamily="18" charset="0"/>
                <a:ea typeface="DejaVu Sans"/>
                <a:cs typeface="DejaVu Sans"/>
              </a:rPr>
              <a:t>CPU</a:t>
            </a:r>
            <a:r>
              <a:rPr lang="mn-MN" sz="2800">
                <a:solidFill>
                  <a:srgbClr val="000000"/>
                </a:solidFill>
                <a:latin typeface="Times New Roman" pitchFamily="18" charset="0"/>
                <a:ea typeface="DejaVu Sans"/>
                <a:cs typeface="DejaVu Sans"/>
              </a:rPr>
              <a:t> –</a:t>
            </a:r>
            <a:r>
              <a:rPr lang="en-US" sz="2800">
                <a:solidFill>
                  <a:srgbClr val="000000"/>
                </a:solidFill>
                <a:latin typeface="Times New Roman" pitchFamily="18" charset="0"/>
                <a:ea typeface="DejaVu Sans"/>
                <a:cs typeface="DejaVu Sans"/>
              </a:rPr>
              <a:t> Central Processing Unit </a:t>
            </a:r>
          </a:p>
          <a:p>
            <a:pPr marL="738188" lvl="1" indent="-280988">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a:solidFill>
                  <a:srgbClr val="000000"/>
                </a:solidFill>
                <a:latin typeface="Times New Roman" pitchFamily="18" charset="0"/>
                <a:ea typeface="DejaVu Sans"/>
                <a:cs typeface="DejaVu Sans"/>
              </a:rPr>
              <a:t>RAM – Random Access Memory</a:t>
            </a:r>
            <a:r>
              <a:rPr lang="mn-MN" sz="2800">
                <a:solidFill>
                  <a:srgbClr val="000000"/>
                </a:solidFill>
                <a:latin typeface="Times New Roman" pitchFamily="18" charset="0"/>
                <a:ea typeface="DejaVu Sans"/>
                <a:cs typeface="DejaVu Sans"/>
              </a:rPr>
              <a:t> –Санах ой</a:t>
            </a:r>
          </a:p>
        </p:txBody>
      </p:sp>
      <p:sp>
        <p:nvSpPr>
          <p:cNvPr id="6" name="Title 1"/>
          <p:cNvSpPr txBox="1">
            <a:spLocks/>
          </p:cNvSpPr>
          <p:nvPr/>
        </p:nvSpPr>
        <p:spPr>
          <a:xfrm>
            <a:off x="609600" y="1524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1"/>
          <p:cNvSpPr txBox="1">
            <a:spLocks noChangeArrowheads="1"/>
          </p:cNvSpPr>
          <p:nvPr/>
        </p:nvSpPr>
        <p:spPr bwMode="auto">
          <a:xfrm>
            <a:off x="457200" y="914400"/>
            <a:ext cx="8229600" cy="503238"/>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3200">
                <a:solidFill>
                  <a:srgbClr val="000000"/>
                </a:solidFill>
                <a:ea typeface="DejaVu Sans"/>
                <a:cs typeface="DejaVu Sans"/>
              </a:rPr>
              <a:t>CPU –Central Processing Unit</a:t>
            </a:r>
          </a:p>
        </p:txBody>
      </p:sp>
      <p:sp>
        <p:nvSpPr>
          <p:cNvPr id="23555" name="Text Box 2"/>
          <p:cNvSpPr txBox="1">
            <a:spLocks noChangeArrowheads="1"/>
          </p:cNvSpPr>
          <p:nvPr/>
        </p:nvSpPr>
        <p:spPr bwMode="auto">
          <a:xfrm>
            <a:off x="304800" y="1646238"/>
            <a:ext cx="8458200" cy="4525962"/>
          </a:xfrm>
          <a:prstGeom prst="rect">
            <a:avLst/>
          </a:prstGeom>
          <a:noFill/>
          <a:ln w="9525">
            <a:noFill/>
            <a:round/>
            <a:headEnd/>
            <a:tailEnd/>
          </a:ln>
        </p:spPr>
        <p:txBody>
          <a:bodyPr/>
          <a:lstStyle/>
          <a:p>
            <a:pPr marL="338138" indent="-338138" algn="just">
              <a:lnSpc>
                <a:spcPct val="80000"/>
              </a:lnSpc>
              <a:spcBef>
                <a:spcPts val="5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2000">
                <a:solidFill>
                  <a:srgbClr val="000000"/>
                </a:solidFill>
                <a:latin typeface="Times New Roman" pitchFamily="18" charset="0"/>
                <a:ea typeface="DejaVu Sans"/>
                <a:cs typeface="DejaVu Sans"/>
              </a:rPr>
              <a:t>Компьютер болгон </a:t>
            </a:r>
            <a:r>
              <a:rPr lang="en-US" sz="2000">
                <a:solidFill>
                  <a:srgbClr val="000000"/>
                </a:solidFill>
                <a:latin typeface="Times New Roman" pitchFamily="18" charset="0"/>
                <a:ea typeface="DejaVu Sans"/>
                <a:cs typeface="DejaVu Sans"/>
              </a:rPr>
              <a:t>CPU</a:t>
            </a:r>
            <a:r>
              <a:rPr lang="mn-MN" sz="2000">
                <a:solidFill>
                  <a:srgbClr val="000000"/>
                </a:solidFill>
                <a:latin typeface="Times New Roman" pitchFamily="18" charset="0"/>
                <a:ea typeface="DejaVu Sans"/>
                <a:cs typeface="DejaVu Sans"/>
              </a:rPr>
              <a:t> </a:t>
            </a:r>
            <a:r>
              <a:rPr lang="en-US" sz="2000">
                <a:solidFill>
                  <a:srgbClr val="000000"/>
                </a:solidFill>
                <a:latin typeface="Times New Roman" pitchFamily="18" charset="0"/>
                <a:ea typeface="DejaVu Sans"/>
                <a:cs typeface="DejaVu Sans"/>
              </a:rPr>
              <a:t>chip</a:t>
            </a:r>
            <a:r>
              <a:rPr lang="mn-MN" sz="2000">
                <a:solidFill>
                  <a:srgbClr val="000000"/>
                </a:solidFill>
                <a:latin typeface="Times New Roman" pitchFamily="18" charset="0"/>
                <a:ea typeface="DejaVu Sans"/>
                <a:cs typeface="DejaVu Sans"/>
              </a:rPr>
              <a:t> буюу микропроцессортой байдаг. Энэ нь компьютерийн тархи юм. </a:t>
            </a:r>
          </a:p>
          <a:p>
            <a:pPr marL="338138" indent="-338138" algn="just">
              <a:lnSpc>
                <a:spcPct val="80000"/>
              </a:lnSpc>
              <a:spcBef>
                <a:spcPts val="5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000">
                <a:solidFill>
                  <a:srgbClr val="000000"/>
                </a:solidFill>
                <a:latin typeface="Times New Roman" pitchFamily="18" charset="0"/>
                <a:ea typeface="DejaVu Sans"/>
                <a:cs typeface="DejaVu Sans"/>
              </a:rPr>
              <a:t>Intel </a:t>
            </a:r>
            <a:r>
              <a:rPr lang="mn-MN" sz="2000">
                <a:solidFill>
                  <a:srgbClr val="000000"/>
                </a:solidFill>
                <a:latin typeface="Times New Roman" pitchFamily="18" charset="0"/>
                <a:ea typeface="DejaVu Sans"/>
                <a:cs typeface="DejaVu Sans"/>
              </a:rPr>
              <a:t>фирм нь 8086, 8088, 80286, 80386, 80486, 80586, </a:t>
            </a:r>
            <a:r>
              <a:rPr lang="en-US" sz="2000">
                <a:solidFill>
                  <a:srgbClr val="000000"/>
                </a:solidFill>
                <a:latin typeface="Times New Roman" pitchFamily="18" charset="0"/>
                <a:ea typeface="DejaVu Sans"/>
                <a:cs typeface="DejaVu Sans"/>
              </a:rPr>
              <a:t>Pentium, Pentium I, Pentium II, Pentium III</a:t>
            </a:r>
            <a:r>
              <a:rPr lang="mn-MN" sz="2000">
                <a:solidFill>
                  <a:srgbClr val="000000"/>
                </a:solidFill>
                <a:latin typeface="Times New Roman" pitchFamily="18" charset="0"/>
                <a:ea typeface="DejaVu Sans"/>
                <a:cs typeface="DejaVu Sans"/>
              </a:rPr>
              <a:t> төрлийн чипүүдийг гаргасан. Чипийн дугаар нэмэгдэх тусам процессорийн хурд илүү болж, ингэснээр үйлдлийг богино хугацаанд гүйцэтгэх юм. </a:t>
            </a:r>
          </a:p>
          <a:p>
            <a:pPr marL="338138" indent="-338138" algn="just">
              <a:lnSpc>
                <a:spcPct val="80000"/>
              </a:lnSpc>
              <a:spcBef>
                <a:spcPts val="5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2000">
                <a:solidFill>
                  <a:srgbClr val="000000"/>
                </a:solidFill>
                <a:latin typeface="Times New Roman" pitchFamily="18" charset="0"/>
                <a:ea typeface="DejaVu Sans"/>
                <a:cs typeface="DejaVu Sans"/>
              </a:rPr>
              <a:t>Түүний хурдыг </a:t>
            </a:r>
            <a:r>
              <a:rPr lang="en-US" sz="2000">
                <a:solidFill>
                  <a:srgbClr val="FF0000"/>
                </a:solidFill>
                <a:latin typeface="Times New Roman" pitchFamily="18" charset="0"/>
                <a:ea typeface="DejaVu Sans"/>
                <a:cs typeface="DejaVu Sans"/>
              </a:rPr>
              <a:t>megahertz, gigahertz (MHz, GHz)</a:t>
            </a:r>
            <a:r>
              <a:rPr lang="en-US" sz="2000">
                <a:solidFill>
                  <a:srgbClr val="000000"/>
                </a:solidFill>
                <a:latin typeface="Times New Roman" pitchFamily="18" charset="0"/>
                <a:ea typeface="DejaVu Sans"/>
                <a:cs typeface="DejaVu Sans"/>
              </a:rPr>
              <a:t> </a:t>
            </a:r>
            <a:r>
              <a:rPr lang="mn-MN" sz="2000">
                <a:solidFill>
                  <a:srgbClr val="000000"/>
                </a:solidFill>
                <a:latin typeface="Times New Roman" pitchFamily="18" charset="0"/>
                <a:ea typeface="DejaVu Sans"/>
                <a:cs typeface="DejaVu Sans"/>
              </a:rPr>
              <a:t>буюу мегагерц</a:t>
            </a:r>
            <a:r>
              <a:rPr lang="en-US" sz="2000">
                <a:solidFill>
                  <a:srgbClr val="000000"/>
                </a:solidFill>
                <a:latin typeface="Times New Roman" pitchFamily="18" charset="0"/>
                <a:ea typeface="DejaVu Sans"/>
                <a:cs typeface="DejaVu Sans"/>
              </a:rPr>
              <a:t>, </a:t>
            </a:r>
            <a:r>
              <a:rPr lang="mn-MN" sz="2000">
                <a:solidFill>
                  <a:srgbClr val="000000"/>
                </a:solidFill>
                <a:latin typeface="Times New Roman" pitchFamily="18" charset="0"/>
                <a:ea typeface="DejaVu Sans"/>
                <a:cs typeface="DejaVu Sans"/>
              </a:rPr>
              <a:t>гегагерцээр хэмждэг</a:t>
            </a:r>
            <a:r>
              <a:rPr lang="en-US" sz="2000">
                <a:solidFill>
                  <a:srgbClr val="000000"/>
                </a:solidFill>
                <a:latin typeface="Times New Roman" pitchFamily="18" charset="0"/>
                <a:ea typeface="DejaVu Sans"/>
                <a:cs typeface="DejaVu Sans"/>
              </a:rPr>
              <a:t>.</a:t>
            </a:r>
            <a:r>
              <a:rPr lang="mn-MN" sz="2000">
                <a:solidFill>
                  <a:srgbClr val="000000"/>
                </a:solidFill>
                <a:latin typeface="Times New Roman" pitchFamily="18" charset="0"/>
                <a:ea typeface="DejaVu Sans"/>
                <a:cs typeface="DejaVu Sans"/>
              </a:rPr>
              <a:t> </a:t>
            </a:r>
          </a:p>
          <a:p>
            <a:pPr marL="338138" indent="-338138" algn="just">
              <a:lnSpc>
                <a:spcPct val="80000"/>
              </a:lnSpc>
              <a:spcBef>
                <a:spcPts val="5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en-US" sz="2000">
              <a:solidFill>
                <a:srgbClr val="000000"/>
              </a:solidFill>
              <a:latin typeface="Times New Roman" pitchFamily="18" charset="0"/>
              <a:ea typeface="DejaVu Sans"/>
              <a:cs typeface="DejaVu Sans"/>
            </a:endParaRPr>
          </a:p>
          <a:p>
            <a:pPr marL="338138" indent="-338138" algn="just">
              <a:lnSpc>
                <a:spcPct val="80000"/>
              </a:lnSpc>
              <a:spcBef>
                <a:spcPts val="5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000">
                <a:solidFill>
                  <a:srgbClr val="000000"/>
                </a:solidFill>
                <a:latin typeface="Times New Roman" pitchFamily="18" charset="0"/>
                <a:ea typeface="DejaVu Sans"/>
                <a:cs typeface="DejaVu Sans"/>
              </a:rPr>
              <a:t>Pentium1 </a:t>
            </a:r>
            <a:r>
              <a:rPr lang="mn-MN" sz="2000">
                <a:solidFill>
                  <a:srgbClr val="000000"/>
                </a:solidFill>
                <a:latin typeface="Times New Roman" pitchFamily="18" charset="0"/>
                <a:ea typeface="DejaVu Sans"/>
                <a:cs typeface="DejaVu Sans"/>
              </a:rPr>
              <a:t>         80-120 </a:t>
            </a:r>
            <a:r>
              <a:rPr lang="en-US" sz="2000">
                <a:solidFill>
                  <a:srgbClr val="000000"/>
                </a:solidFill>
                <a:latin typeface="Times New Roman" pitchFamily="18" charset="0"/>
                <a:ea typeface="DejaVu Sans"/>
                <a:cs typeface="DejaVu Sans"/>
              </a:rPr>
              <a:t>MHz</a:t>
            </a:r>
          </a:p>
          <a:p>
            <a:pPr marL="338138" indent="-338138" algn="just">
              <a:lnSpc>
                <a:spcPct val="80000"/>
              </a:lnSpc>
              <a:spcBef>
                <a:spcPts val="5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000">
                <a:solidFill>
                  <a:srgbClr val="000000"/>
                </a:solidFill>
                <a:latin typeface="Times New Roman" pitchFamily="18" charset="0"/>
                <a:ea typeface="DejaVu Sans"/>
                <a:cs typeface="DejaVu Sans"/>
              </a:rPr>
              <a:t>Pentium2 </a:t>
            </a:r>
            <a:r>
              <a:rPr lang="mn-MN" sz="2000">
                <a:solidFill>
                  <a:srgbClr val="000000"/>
                </a:solidFill>
                <a:latin typeface="Times New Roman" pitchFamily="18" charset="0"/>
                <a:ea typeface="DejaVu Sans"/>
                <a:cs typeface="DejaVu Sans"/>
              </a:rPr>
              <a:t>         120-25</a:t>
            </a:r>
            <a:r>
              <a:rPr lang="en-US" sz="2000">
                <a:solidFill>
                  <a:srgbClr val="000000"/>
                </a:solidFill>
                <a:latin typeface="Times New Roman" pitchFamily="18" charset="0"/>
                <a:ea typeface="DejaVu Sans"/>
                <a:cs typeface="DejaVu Sans"/>
              </a:rPr>
              <a:t>0 MHz</a:t>
            </a:r>
          </a:p>
          <a:p>
            <a:pPr marL="338138" indent="-338138" algn="just">
              <a:lnSpc>
                <a:spcPct val="80000"/>
              </a:lnSpc>
              <a:spcBef>
                <a:spcPts val="5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000">
                <a:solidFill>
                  <a:srgbClr val="000000"/>
                </a:solidFill>
                <a:latin typeface="Times New Roman" pitchFamily="18" charset="0"/>
                <a:ea typeface="DejaVu Sans"/>
                <a:cs typeface="DejaVu Sans"/>
              </a:rPr>
              <a:t>Pentium3</a:t>
            </a:r>
            <a:r>
              <a:rPr lang="mn-MN" sz="2000">
                <a:solidFill>
                  <a:srgbClr val="000000"/>
                </a:solidFill>
                <a:latin typeface="Times New Roman" pitchFamily="18" charset="0"/>
                <a:ea typeface="DejaVu Sans"/>
                <a:cs typeface="DejaVu Sans"/>
              </a:rPr>
              <a:t>          250-</a:t>
            </a:r>
            <a:r>
              <a:rPr lang="en-US" sz="2000">
                <a:solidFill>
                  <a:srgbClr val="000000"/>
                </a:solidFill>
                <a:latin typeface="Times New Roman" pitchFamily="18" charset="0"/>
                <a:ea typeface="DejaVu Sans"/>
                <a:cs typeface="DejaVu Sans"/>
              </a:rPr>
              <a:t>1</a:t>
            </a:r>
            <a:r>
              <a:rPr lang="mn-MN" sz="2000">
                <a:solidFill>
                  <a:srgbClr val="000000"/>
                </a:solidFill>
                <a:latin typeface="Times New Roman" pitchFamily="18" charset="0"/>
                <a:ea typeface="DejaVu Sans"/>
                <a:cs typeface="DejaVu Sans"/>
              </a:rPr>
              <a:t>1</a:t>
            </a:r>
            <a:r>
              <a:rPr lang="en-US" sz="2000">
                <a:solidFill>
                  <a:srgbClr val="000000"/>
                </a:solidFill>
                <a:latin typeface="Times New Roman" pitchFamily="18" charset="0"/>
                <a:ea typeface="DejaVu Sans"/>
                <a:cs typeface="DejaVu Sans"/>
              </a:rPr>
              <a:t>00 MHz</a:t>
            </a:r>
          </a:p>
          <a:p>
            <a:pPr marL="338138" indent="-338138" algn="just">
              <a:lnSpc>
                <a:spcPct val="80000"/>
              </a:lnSpc>
              <a:spcBef>
                <a:spcPts val="5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000">
                <a:solidFill>
                  <a:srgbClr val="000000"/>
                </a:solidFill>
                <a:latin typeface="Times New Roman" pitchFamily="18" charset="0"/>
                <a:ea typeface="DejaVu Sans"/>
                <a:cs typeface="DejaVu Sans"/>
              </a:rPr>
              <a:t>Pentium4          </a:t>
            </a:r>
            <a:r>
              <a:rPr lang="mn-MN" sz="2000">
                <a:solidFill>
                  <a:srgbClr val="000000"/>
                </a:solidFill>
                <a:latin typeface="Times New Roman" pitchFamily="18" charset="0"/>
                <a:ea typeface="DejaVu Sans"/>
                <a:cs typeface="DejaVu Sans"/>
              </a:rPr>
              <a:t>2</a:t>
            </a:r>
            <a:r>
              <a:rPr lang="en-US" sz="2000">
                <a:solidFill>
                  <a:srgbClr val="000000"/>
                </a:solidFill>
                <a:latin typeface="Times New Roman" pitchFamily="18" charset="0"/>
                <a:ea typeface="DejaVu Sans"/>
                <a:cs typeface="DejaVu Sans"/>
              </a:rPr>
              <a:t> GHz-</a:t>
            </a:r>
            <a:r>
              <a:rPr lang="mn-MN" sz="2000">
                <a:solidFill>
                  <a:srgbClr val="000000"/>
                </a:solidFill>
                <a:latin typeface="Times New Roman" pitchFamily="18" charset="0"/>
                <a:ea typeface="DejaVu Sans"/>
                <a:cs typeface="DejaVu Sans"/>
              </a:rPr>
              <a:t>дээш</a:t>
            </a:r>
            <a:r>
              <a:rPr lang="en-US" sz="2000">
                <a:solidFill>
                  <a:srgbClr val="000000"/>
                </a:solidFill>
                <a:latin typeface="Times New Roman" pitchFamily="18" charset="0"/>
                <a:ea typeface="DejaVu Sans"/>
                <a:cs typeface="DejaVu Sans"/>
              </a:rPr>
              <a:t> </a:t>
            </a:r>
            <a:r>
              <a:rPr lang="mn-MN" sz="2000">
                <a:solidFill>
                  <a:srgbClr val="000000"/>
                </a:solidFill>
                <a:latin typeface="Times New Roman" pitchFamily="18" charset="0"/>
                <a:ea typeface="DejaVu Sans"/>
                <a:cs typeface="DejaVu Sans"/>
              </a:rPr>
              <a:t>гэх мэт</a:t>
            </a:r>
          </a:p>
          <a:p>
            <a:pPr marL="338138" indent="-338138" algn="just">
              <a:lnSpc>
                <a:spcPct val="80000"/>
              </a:lnSpc>
              <a:spcBef>
                <a:spcPts val="5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mn-MN" sz="2000">
              <a:solidFill>
                <a:srgbClr val="000000"/>
              </a:solidFill>
              <a:latin typeface="Times New Roman" pitchFamily="18" charset="0"/>
              <a:ea typeface="DejaVu Sans"/>
              <a:cs typeface="DejaVu Sans"/>
            </a:endParaRPr>
          </a:p>
          <a:p>
            <a:pPr marL="338138" indent="-338138" algn="just">
              <a:lnSpc>
                <a:spcPct val="80000"/>
              </a:lnSpc>
              <a:spcBef>
                <a:spcPts val="5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en-US" sz="2000">
              <a:solidFill>
                <a:srgbClr val="808080"/>
              </a:solidFill>
              <a:latin typeface="Times New Roman" pitchFamily="18" charset="0"/>
              <a:ea typeface="DejaVu Sans"/>
              <a:cs typeface="DejaVu Sans"/>
            </a:endParaRPr>
          </a:p>
          <a:p>
            <a:pPr marL="338138" indent="-338138" algn="just">
              <a:lnSpc>
                <a:spcPct val="80000"/>
              </a:lnSpc>
              <a:spcBef>
                <a:spcPts val="5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en-US" sz="2000">
              <a:solidFill>
                <a:srgbClr val="808080"/>
              </a:solidFill>
              <a:latin typeface="Times New Roman" pitchFamily="18" charset="0"/>
              <a:ea typeface="DejaVu Sans"/>
              <a:cs typeface="DejaVu Sans"/>
            </a:endParaRPr>
          </a:p>
        </p:txBody>
      </p:sp>
      <p:sp>
        <p:nvSpPr>
          <p:cNvPr id="4" name="Title 1"/>
          <p:cNvSpPr txBox="1">
            <a:spLocks/>
          </p:cNvSpPr>
          <p:nvPr/>
        </p:nvSpPr>
        <p:spPr>
          <a:xfrm>
            <a:off x="609600" y="1524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457200" y="990600"/>
            <a:ext cx="8229600" cy="571500"/>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2800">
                <a:solidFill>
                  <a:srgbClr val="000000"/>
                </a:solidFill>
                <a:ea typeface="DejaVu Sans"/>
                <a:cs typeface="DejaVu Sans"/>
              </a:rPr>
              <a:t>Төв процессор</a:t>
            </a:r>
            <a:r>
              <a:rPr lang="en-US" sz="2800">
                <a:solidFill>
                  <a:srgbClr val="000000"/>
                </a:solidFill>
                <a:ea typeface="DejaVu Sans"/>
                <a:cs typeface="DejaVu Sans"/>
              </a:rPr>
              <a:t> (</a:t>
            </a:r>
            <a:r>
              <a:rPr lang="en-US" sz="2800">
                <a:solidFill>
                  <a:srgbClr val="808080"/>
                </a:solidFill>
                <a:ea typeface="DejaVu Sans"/>
                <a:cs typeface="DejaVu Sans"/>
              </a:rPr>
              <a:t>CPU</a:t>
            </a:r>
            <a:r>
              <a:rPr lang="en-US" sz="2800">
                <a:ea typeface="DejaVu Sans"/>
                <a:cs typeface="DejaVu Sans"/>
              </a:rPr>
              <a:t>)</a:t>
            </a:r>
          </a:p>
        </p:txBody>
      </p:sp>
      <p:pic>
        <p:nvPicPr>
          <p:cNvPr id="24579" name="Picture 3"/>
          <p:cNvPicPr>
            <a:picLocks noChangeAspect="1" noChangeArrowheads="1"/>
          </p:cNvPicPr>
          <p:nvPr/>
        </p:nvPicPr>
        <p:blipFill>
          <a:blip r:embed="rId3" cstate="print"/>
          <a:srcRect/>
          <a:stretch>
            <a:fillRect/>
          </a:stretch>
        </p:blipFill>
        <p:spPr bwMode="auto">
          <a:xfrm>
            <a:off x="5067300" y="1200150"/>
            <a:ext cx="3543300" cy="2457450"/>
          </a:xfrm>
          <a:prstGeom prst="rect">
            <a:avLst/>
          </a:prstGeom>
          <a:noFill/>
          <a:ln w="9525">
            <a:noFill/>
            <a:round/>
            <a:headEnd/>
            <a:tailEnd/>
          </a:ln>
        </p:spPr>
      </p:pic>
      <p:grpSp>
        <p:nvGrpSpPr>
          <p:cNvPr id="24580" name="Group 11"/>
          <p:cNvGrpSpPr>
            <a:grpSpLocks/>
          </p:cNvGrpSpPr>
          <p:nvPr/>
        </p:nvGrpSpPr>
        <p:grpSpPr bwMode="auto">
          <a:xfrm>
            <a:off x="533400" y="2209800"/>
            <a:ext cx="8153400" cy="4446588"/>
            <a:chOff x="228600" y="1828800"/>
            <a:chExt cx="8686800" cy="4827588"/>
          </a:xfrm>
        </p:grpSpPr>
        <p:pic>
          <p:nvPicPr>
            <p:cNvPr id="24582" name="Picture 1"/>
            <p:cNvPicPr>
              <a:picLocks noChangeAspect="1" noChangeArrowheads="1"/>
            </p:cNvPicPr>
            <p:nvPr/>
          </p:nvPicPr>
          <p:blipFill>
            <a:blip r:embed="rId4" cstate="print"/>
            <a:srcRect/>
            <a:stretch>
              <a:fillRect/>
            </a:stretch>
          </p:blipFill>
          <p:spPr bwMode="auto">
            <a:xfrm>
              <a:off x="304800" y="4953000"/>
              <a:ext cx="3619500" cy="1676400"/>
            </a:xfrm>
            <a:prstGeom prst="rect">
              <a:avLst/>
            </a:prstGeom>
            <a:noFill/>
            <a:ln w="9525">
              <a:noFill/>
              <a:round/>
              <a:headEnd/>
              <a:tailEnd/>
            </a:ln>
          </p:spPr>
        </p:pic>
        <p:pic>
          <p:nvPicPr>
            <p:cNvPr id="24583" name="Picture 4"/>
            <p:cNvPicPr>
              <a:picLocks noChangeAspect="1" noChangeArrowheads="1"/>
            </p:cNvPicPr>
            <p:nvPr/>
          </p:nvPicPr>
          <p:blipFill>
            <a:blip r:embed="rId5" cstate="print"/>
            <a:srcRect/>
            <a:stretch>
              <a:fillRect/>
            </a:stretch>
          </p:blipFill>
          <p:spPr bwMode="auto">
            <a:xfrm>
              <a:off x="5638800" y="4057650"/>
              <a:ext cx="3276600" cy="2598738"/>
            </a:xfrm>
            <a:prstGeom prst="rect">
              <a:avLst/>
            </a:prstGeom>
            <a:noFill/>
            <a:ln w="9525">
              <a:noFill/>
              <a:round/>
              <a:headEnd/>
              <a:tailEnd/>
            </a:ln>
          </p:spPr>
        </p:pic>
        <p:pic>
          <p:nvPicPr>
            <p:cNvPr id="24584" name="Picture 5"/>
            <p:cNvPicPr>
              <a:picLocks noChangeAspect="1" noChangeArrowheads="1"/>
            </p:cNvPicPr>
            <p:nvPr/>
          </p:nvPicPr>
          <p:blipFill>
            <a:blip r:embed="rId6" cstate="print"/>
            <a:srcRect l="17867" t="20001" r="15652" b="16666"/>
            <a:stretch>
              <a:fillRect/>
            </a:stretch>
          </p:blipFill>
          <p:spPr bwMode="auto">
            <a:xfrm>
              <a:off x="3352800" y="3886200"/>
              <a:ext cx="2362200" cy="1495425"/>
            </a:xfrm>
            <a:prstGeom prst="rect">
              <a:avLst/>
            </a:prstGeom>
            <a:noFill/>
            <a:ln w="9525">
              <a:noFill/>
              <a:round/>
              <a:headEnd/>
              <a:tailEnd/>
            </a:ln>
          </p:spPr>
        </p:pic>
        <p:pic>
          <p:nvPicPr>
            <p:cNvPr id="24585" name="Picture 6"/>
            <p:cNvPicPr>
              <a:picLocks noChangeAspect="1" noChangeArrowheads="1"/>
            </p:cNvPicPr>
            <p:nvPr/>
          </p:nvPicPr>
          <p:blipFill>
            <a:blip r:embed="rId7" cstate="print"/>
            <a:srcRect/>
            <a:stretch>
              <a:fillRect/>
            </a:stretch>
          </p:blipFill>
          <p:spPr bwMode="auto">
            <a:xfrm>
              <a:off x="228600" y="1828800"/>
              <a:ext cx="3657600" cy="2209800"/>
            </a:xfrm>
            <a:prstGeom prst="rect">
              <a:avLst/>
            </a:prstGeom>
            <a:noFill/>
            <a:ln w="9525">
              <a:noFill/>
              <a:round/>
              <a:headEnd/>
              <a:tailEnd/>
            </a:ln>
          </p:spPr>
        </p:pic>
        <p:sp>
          <p:nvSpPr>
            <p:cNvPr id="24586" name="Text Box 7"/>
            <p:cNvSpPr txBox="1">
              <a:spLocks noChangeArrowheads="1"/>
            </p:cNvSpPr>
            <p:nvPr/>
          </p:nvSpPr>
          <p:spPr bwMode="auto">
            <a:xfrm>
              <a:off x="1222375" y="3429000"/>
              <a:ext cx="1563688" cy="368300"/>
            </a:xfrm>
            <a:prstGeom prst="rect">
              <a:avLst/>
            </a:prstGeom>
            <a:noFill/>
            <a:ln w="9525">
              <a:noFill/>
              <a:round/>
              <a:headEnd/>
              <a:tailEnd/>
            </a:ln>
          </p:spPr>
          <p:txBody>
            <a:bodyPr wrap="none" lIns="90000" tIns="46800" rIns="90000" bIns="46800">
              <a:spAutoFit/>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solidFill>
                    <a:srgbClr val="000000"/>
                  </a:solidFill>
                  <a:ea typeface="DejaVu Sans"/>
                  <a:cs typeface="DejaVu Sans"/>
                </a:rPr>
                <a:t>Pentium CPU</a:t>
              </a:r>
            </a:p>
          </p:txBody>
        </p:sp>
        <p:sp>
          <p:nvSpPr>
            <p:cNvPr id="24587" name="Text Box 8"/>
            <p:cNvSpPr txBox="1">
              <a:spLocks noChangeArrowheads="1"/>
            </p:cNvSpPr>
            <p:nvPr/>
          </p:nvSpPr>
          <p:spPr bwMode="auto">
            <a:xfrm>
              <a:off x="1450975" y="4800600"/>
              <a:ext cx="1524000" cy="368300"/>
            </a:xfrm>
            <a:prstGeom prst="rect">
              <a:avLst/>
            </a:prstGeom>
            <a:noFill/>
            <a:ln w="9525">
              <a:noFill/>
              <a:round/>
              <a:headEnd/>
              <a:tailEnd/>
            </a:ln>
          </p:spPr>
          <p:txBody>
            <a:bodyPr wrap="none" lIns="90000" tIns="46800" rIns="90000" bIns="46800">
              <a:spAutoFit/>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solidFill>
                    <a:srgbClr val="000000"/>
                  </a:solidFill>
                  <a:ea typeface="DejaVu Sans"/>
                  <a:cs typeface="DejaVu Sans"/>
                </a:rPr>
                <a:t>Celeron CPU</a:t>
              </a:r>
            </a:p>
          </p:txBody>
        </p:sp>
        <p:sp>
          <p:nvSpPr>
            <p:cNvPr id="24588" name="Text Box 9"/>
            <p:cNvSpPr txBox="1">
              <a:spLocks noChangeArrowheads="1"/>
            </p:cNvSpPr>
            <p:nvPr/>
          </p:nvSpPr>
          <p:spPr bwMode="auto">
            <a:xfrm>
              <a:off x="5946775" y="3810000"/>
              <a:ext cx="1854200" cy="368300"/>
            </a:xfrm>
            <a:prstGeom prst="rect">
              <a:avLst/>
            </a:prstGeom>
            <a:noFill/>
            <a:ln w="9525">
              <a:noFill/>
              <a:round/>
              <a:headEnd/>
              <a:tailEnd/>
            </a:ln>
          </p:spPr>
          <p:txBody>
            <a:bodyPr wrap="none" lIns="90000" tIns="46800" rIns="90000" bIns="46800">
              <a:spAutoFit/>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solidFill>
                    <a:srgbClr val="000000"/>
                  </a:solidFill>
                  <a:ea typeface="DejaVu Sans"/>
                  <a:cs typeface="DejaVu Sans"/>
                </a:rPr>
                <a:t>Core 2 duo CPU</a:t>
              </a:r>
            </a:p>
          </p:txBody>
        </p:sp>
        <p:sp>
          <p:nvSpPr>
            <p:cNvPr id="24589" name="Text Box 10"/>
            <p:cNvSpPr txBox="1">
              <a:spLocks noChangeArrowheads="1"/>
            </p:cNvSpPr>
            <p:nvPr/>
          </p:nvSpPr>
          <p:spPr bwMode="auto">
            <a:xfrm>
              <a:off x="4117975" y="5410200"/>
              <a:ext cx="1371600" cy="368300"/>
            </a:xfrm>
            <a:prstGeom prst="rect">
              <a:avLst/>
            </a:prstGeom>
            <a:noFill/>
            <a:ln w="9525">
              <a:noFill/>
              <a:round/>
              <a:headEnd/>
              <a:tailEnd/>
            </a:ln>
          </p:spPr>
          <p:txBody>
            <a:bodyPr wrap="none" lIns="90000" tIns="46800" rIns="90000" bIns="46800">
              <a:spAutoFit/>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solidFill>
                    <a:srgbClr val="000000"/>
                  </a:solidFill>
                  <a:ea typeface="DejaVu Sans"/>
                  <a:cs typeface="DejaVu Sans"/>
                </a:rPr>
                <a:t>Athlon CPU</a:t>
              </a:r>
            </a:p>
          </p:txBody>
        </p:sp>
      </p:grpSp>
      <p:sp>
        <p:nvSpPr>
          <p:cNvPr id="13" name="Title 1"/>
          <p:cNvSpPr txBox="1">
            <a:spLocks/>
          </p:cNvSpPr>
          <p:nvPr/>
        </p:nvSpPr>
        <p:spPr>
          <a:xfrm>
            <a:off x="609600" y="1524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
          <p:cNvSpPr txBox="1">
            <a:spLocks noChangeArrowheads="1"/>
          </p:cNvSpPr>
          <p:nvPr/>
        </p:nvSpPr>
        <p:spPr bwMode="auto">
          <a:xfrm>
            <a:off x="457200" y="838200"/>
            <a:ext cx="8229600" cy="579438"/>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3200">
                <a:solidFill>
                  <a:srgbClr val="000000"/>
                </a:solidFill>
                <a:ea typeface="DejaVu Sans"/>
                <a:cs typeface="DejaVu Sans"/>
              </a:rPr>
              <a:t>Санах ой</a:t>
            </a:r>
            <a:r>
              <a:rPr lang="en-US" sz="3200">
                <a:solidFill>
                  <a:srgbClr val="000000"/>
                </a:solidFill>
                <a:ea typeface="DejaVu Sans"/>
                <a:cs typeface="DejaVu Sans"/>
              </a:rPr>
              <a:t> (</a:t>
            </a:r>
            <a:r>
              <a:rPr lang="en-GB" sz="2800" b="1">
                <a:solidFill>
                  <a:srgbClr val="808080"/>
                </a:solidFill>
                <a:ea typeface="DejaVu Sans"/>
                <a:cs typeface="DejaVu Sans"/>
              </a:rPr>
              <a:t>Memory</a:t>
            </a:r>
            <a:r>
              <a:rPr lang="en-GB" sz="3200" b="1">
                <a:ea typeface="DejaVu Sans"/>
                <a:cs typeface="DejaVu Sans"/>
              </a:rPr>
              <a:t>)</a:t>
            </a:r>
          </a:p>
        </p:txBody>
      </p:sp>
      <p:sp>
        <p:nvSpPr>
          <p:cNvPr id="25603" name="Text Box 2"/>
          <p:cNvSpPr txBox="1">
            <a:spLocks noChangeArrowheads="1"/>
          </p:cNvSpPr>
          <p:nvPr/>
        </p:nvSpPr>
        <p:spPr bwMode="auto">
          <a:xfrm>
            <a:off x="457200" y="1600200"/>
            <a:ext cx="8229600" cy="4525963"/>
          </a:xfrm>
          <a:prstGeom prst="rect">
            <a:avLst/>
          </a:prstGeom>
          <a:noFill/>
          <a:ln w="9525">
            <a:noFill/>
            <a:round/>
            <a:headEnd/>
            <a:tailEnd/>
          </a:ln>
        </p:spPr>
        <p:txBody>
          <a:bodyPr/>
          <a:lstStyle/>
          <a:p>
            <a:pPr marL="338138" indent="-338138" algn="just">
              <a:lnSpc>
                <a:spcPct val="90000"/>
              </a:lnSpc>
              <a:spcBef>
                <a:spcPts val="8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a:solidFill>
                  <a:srgbClr val="000000"/>
                </a:solidFill>
                <a:latin typeface="Times New Roman" pitchFamily="18" charset="0"/>
                <a:ea typeface="DejaVu Sans"/>
                <a:cs typeface="DejaVu Sans"/>
              </a:rPr>
              <a:t>Санах ой нь персонал компьютерийн микропроцессор өгөгдөлд богино хугацаанд хүрэх, командыг түргэн гүйцэтгэх үүрэг бүхий микросхем юм. Энэ нь персональ компьютерийн хурд, хүчин чадлыг тодорхойлох бас нэгэн чухал үзүүлэлт болдог. </a:t>
            </a:r>
            <a:r>
              <a:rPr lang="en-US" sz="3200">
                <a:solidFill>
                  <a:srgbClr val="000000"/>
                </a:solidFill>
                <a:latin typeface="Times New Roman" pitchFamily="18" charset="0"/>
                <a:ea typeface="DejaVu Sans"/>
                <a:cs typeface="DejaVu Sans"/>
              </a:rPr>
              <a:t>Санах ой нь хэд хэдэн төрөлтэй байдаг: </a:t>
            </a:r>
          </a:p>
          <a:p>
            <a:pPr marL="1138238" lvl="2" indent="-223838">
              <a:lnSpc>
                <a:spcPct val="90000"/>
              </a:lnSpc>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Шуурхай санах ой (RAM- Random Access Memory)</a:t>
            </a:r>
          </a:p>
          <a:p>
            <a:pPr marL="1138238" lvl="2" indent="-223838">
              <a:lnSpc>
                <a:spcPct val="90000"/>
              </a:lnSpc>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Тогтмол санах ой (ROM- Read Only Memory)</a:t>
            </a:r>
          </a:p>
          <a:p>
            <a:pPr marL="338138" indent="-338138">
              <a:lnSpc>
                <a:spcPct val="90000"/>
              </a:lnSpc>
              <a:spcBef>
                <a:spcPts val="8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3200">
                <a:solidFill>
                  <a:srgbClr val="000000"/>
                </a:solidFill>
                <a:latin typeface="Times New Roman" pitchFamily="18" charset="0"/>
                <a:ea typeface="DejaVu Sans"/>
                <a:cs typeface="DejaVu Sans"/>
              </a:rPr>
              <a:t>Санах ойг </a:t>
            </a:r>
            <a:r>
              <a:rPr lang="en-US" sz="3200">
                <a:solidFill>
                  <a:srgbClr val="FF0000"/>
                </a:solidFill>
                <a:latin typeface="Times New Roman" pitchFamily="18" charset="0"/>
                <a:ea typeface="DejaVu Sans"/>
                <a:cs typeface="DejaVu Sans"/>
              </a:rPr>
              <a:t>megabyte(</a:t>
            </a:r>
            <a:r>
              <a:rPr lang="mn-MN" sz="3200">
                <a:solidFill>
                  <a:srgbClr val="FF0000"/>
                </a:solidFill>
                <a:latin typeface="Times New Roman" pitchFamily="18" charset="0"/>
                <a:ea typeface="DejaVu Sans"/>
                <a:cs typeface="DejaVu Sans"/>
              </a:rPr>
              <a:t> </a:t>
            </a:r>
            <a:r>
              <a:rPr lang="en-US" sz="3200">
                <a:solidFill>
                  <a:srgbClr val="FF0000"/>
                </a:solidFill>
                <a:latin typeface="Times New Roman" pitchFamily="18" charset="0"/>
                <a:ea typeface="DejaVu Sans"/>
                <a:cs typeface="DejaVu Sans"/>
              </a:rPr>
              <a:t>mb)-</a:t>
            </a:r>
            <a:r>
              <a:rPr lang="mn-MN" sz="3200">
                <a:solidFill>
                  <a:srgbClr val="000000"/>
                </a:solidFill>
                <a:latin typeface="Times New Roman" pitchFamily="18" charset="0"/>
                <a:ea typeface="DejaVu Sans"/>
                <a:cs typeface="DejaVu Sans"/>
              </a:rPr>
              <a:t>аар хэмжинэ. </a:t>
            </a:r>
          </a:p>
          <a:p>
            <a:pPr marL="1138238" lvl="2" indent="-223838">
              <a:lnSpc>
                <a:spcPct val="90000"/>
              </a:lnSpc>
              <a:spcBef>
                <a:spcPts val="6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mn-MN" sz="3200">
              <a:solidFill>
                <a:srgbClr val="000000"/>
              </a:solidFill>
              <a:latin typeface="Times New Roman" pitchFamily="18" charset="0"/>
              <a:ea typeface="DejaVu Sans"/>
              <a:cs typeface="DejaVu Sans"/>
            </a:endParaRPr>
          </a:p>
        </p:txBody>
      </p:sp>
      <p:sp>
        <p:nvSpPr>
          <p:cNvPr id="4"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1"/>
          <p:cNvSpPr txBox="1">
            <a:spLocks noChangeArrowheads="1"/>
          </p:cNvSpPr>
          <p:nvPr/>
        </p:nvSpPr>
        <p:spPr bwMode="auto">
          <a:xfrm>
            <a:off x="152400" y="838200"/>
            <a:ext cx="8991600" cy="685800"/>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2800" b="1">
                <a:solidFill>
                  <a:srgbClr val="000000"/>
                </a:solidFill>
                <a:ea typeface="DejaVu Sans"/>
                <a:cs typeface="DejaVu Sans"/>
              </a:rPr>
              <a:t>Шуурхай санах ой </a:t>
            </a:r>
            <a:endParaRPr lang="en-US" sz="2800" b="1">
              <a:solidFill>
                <a:srgbClr val="000000"/>
              </a:solidFill>
              <a:ea typeface="DejaVu Sans"/>
              <a:cs typeface="DejaVu Sans"/>
            </a:endParaRPr>
          </a:p>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800" b="1">
                <a:solidFill>
                  <a:srgbClr val="808080"/>
                </a:solidFill>
                <a:ea typeface="DejaVu Sans"/>
                <a:cs typeface="DejaVu Sans"/>
              </a:rPr>
              <a:t>RAM</a:t>
            </a:r>
            <a:r>
              <a:rPr lang="ru-RU" sz="2800">
                <a:solidFill>
                  <a:srgbClr val="808080"/>
                </a:solidFill>
                <a:ea typeface="DejaVu Sans"/>
                <a:cs typeface="DejaVu Sans"/>
              </a:rPr>
              <a:t> </a:t>
            </a:r>
            <a:r>
              <a:rPr lang="en-US" sz="2800">
                <a:solidFill>
                  <a:srgbClr val="808080"/>
                </a:solidFill>
                <a:ea typeface="DejaVu Sans"/>
                <a:cs typeface="DejaVu Sans"/>
              </a:rPr>
              <a:t>(</a:t>
            </a:r>
            <a:r>
              <a:rPr lang="en-GB" sz="2800">
                <a:solidFill>
                  <a:srgbClr val="808080"/>
                </a:solidFill>
                <a:ea typeface="DejaVu Sans"/>
                <a:cs typeface="DejaVu Sans"/>
              </a:rPr>
              <a:t>Random Access Memory</a:t>
            </a:r>
            <a:r>
              <a:rPr lang="ru-RU" sz="2800">
                <a:solidFill>
                  <a:srgbClr val="808080"/>
                </a:solidFill>
                <a:ea typeface="DejaVu Sans"/>
                <a:cs typeface="DejaVu Sans"/>
              </a:rPr>
              <a:t>)</a:t>
            </a:r>
          </a:p>
        </p:txBody>
      </p:sp>
      <p:sp>
        <p:nvSpPr>
          <p:cNvPr id="26627" name="Text Box 2"/>
          <p:cNvSpPr txBox="1">
            <a:spLocks noChangeArrowheads="1"/>
          </p:cNvSpPr>
          <p:nvPr/>
        </p:nvSpPr>
        <p:spPr bwMode="auto">
          <a:xfrm>
            <a:off x="457200" y="1752600"/>
            <a:ext cx="8153400" cy="4800600"/>
          </a:xfrm>
          <a:prstGeom prst="rect">
            <a:avLst/>
          </a:prstGeom>
          <a:noFill/>
          <a:ln w="9525">
            <a:noFill/>
            <a:round/>
            <a:headEnd/>
            <a:tailEnd/>
          </a:ln>
        </p:spPr>
        <p:txBody>
          <a:bodyPr/>
          <a:lstStyle/>
          <a:p>
            <a:pPr marL="338138" indent="-338138" algn="just">
              <a:lnSpc>
                <a:spcPct val="80000"/>
              </a:lnSpc>
              <a:spcBef>
                <a:spcPts val="55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ru-RU" sz="2200">
                <a:solidFill>
                  <a:srgbClr val="000000"/>
                </a:solidFill>
                <a:latin typeface="Times New Roman" pitchFamily="18" charset="0"/>
                <a:ea typeface="DejaVu Sans"/>
                <a:cs typeface="DejaVu Sans"/>
              </a:rPr>
              <a:t>Персонал компьютер ажиллаж байх </a:t>
            </a:r>
            <a:r>
              <a:rPr lang="mn-MN" sz="2200">
                <a:solidFill>
                  <a:srgbClr val="000000"/>
                </a:solidFill>
                <a:latin typeface="Times New Roman" pitchFamily="18" charset="0"/>
                <a:ea typeface="DejaVu Sans"/>
                <a:cs typeface="DejaVu Sans"/>
              </a:rPr>
              <a:t>ү</a:t>
            </a:r>
            <a:r>
              <a:rPr lang="ru-RU" sz="2200">
                <a:solidFill>
                  <a:srgbClr val="000000"/>
                </a:solidFill>
                <a:latin typeface="Times New Roman" pitchFamily="18" charset="0"/>
                <a:ea typeface="DejaVu Sans"/>
                <a:cs typeface="DejaVu Sans"/>
              </a:rPr>
              <a:t>ед мэдээллийг хаана хадгалах эсвэл хааш нь шилж</a:t>
            </a:r>
            <a:r>
              <a:rPr lang="mn-MN" sz="2200">
                <a:solidFill>
                  <a:srgbClr val="000000"/>
                </a:solidFill>
                <a:latin typeface="Times New Roman" pitchFamily="18" charset="0"/>
                <a:ea typeface="DejaVu Sans"/>
                <a:cs typeface="DejaVu Sans"/>
              </a:rPr>
              <a:t>үү</a:t>
            </a:r>
            <a:r>
              <a:rPr lang="ru-RU" sz="2200">
                <a:solidFill>
                  <a:srgbClr val="000000"/>
                </a:solidFill>
                <a:latin typeface="Times New Roman" pitchFamily="18" charset="0"/>
                <a:ea typeface="DejaVu Sans"/>
                <a:cs typeface="DejaVu Sans"/>
              </a:rPr>
              <a:t>лэх зэргийг </a:t>
            </a:r>
            <a:r>
              <a:rPr lang="en-GB" sz="2200">
                <a:solidFill>
                  <a:srgbClr val="000000"/>
                </a:solidFill>
                <a:latin typeface="Times New Roman" pitchFamily="18" charset="0"/>
                <a:ea typeface="DejaVu Sans"/>
                <a:cs typeface="DejaVu Sans"/>
              </a:rPr>
              <a:t>RAM</a:t>
            </a:r>
            <a:r>
              <a:rPr lang="ru-RU" sz="2200">
                <a:solidFill>
                  <a:srgbClr val="000000"/>
                </a:solidFill>
                <a:latin typeface="Times New Roman" pitchFamily="18" charset="0"/>
                <a:ea typeface="DejaVu Sans"/>
                <a:cs typeface="DejaVu Sans"/>
              </a:rPr>
              <a:t> буюу шуурхай санах ой зохицуулж байдаг.</a:t>
            </a:r>
            <a:r>
              <a:rPr lang="en-GB" sz="2200">
                <a:solidFill>
                  <a:srgbClr val="000000"/>
                </a:solidFill>
                <a:latin typeface="Times New Roman" pitchFamily="18" charset="0"/>
                <a:ea typeface="DejaVu Sans"/>
                <a:cs typeface="DejaVu Sans"/>
              </a:rPr>
              <a:t>RAM</a:t>
            </a:r>
            <a:r>
              <a:rPr lang="ru-RU" sz="2200">
                <a:solidFill>
                  <a:srgbClr val="000000"/>
                </a:solidFill>
                <a:latin typeface="Times New Roman" pitchFamily="18" charset="0"/>
                <a:ea typeface="DejaVu Sans"/>
                <a:cs typeface="DejaVu Sans"/>
              </a:rPr>
              <a:t> нь процессороос өгсөн командын дагуу өгөгдлийг асар хурдан хугацаанд уян болон хатуу диск р</a:t>
            </a:r>
            <a:r>
              <a:rPr lang="mn-MN" sz="2200">
                <a:solidFill>
                  <a:srgbClr val="000000"/>
                </a:solidFill>
                <a:latin typeface="Times New Roman" pitchFamily="18" charset="0"/>
                <a:ea typeface="DejaVu Sans"/>
                <a:cs typeface="DejaVu Sans"/>
              </a:rPr>
              <a:t>үү</a:t>
            </a:r>
            <a:r>
              <a:rPr lang="ru-RU" sz="2200">
                <a:solidFill>
                  <a:srgbClr val="000000"/>
                </a:solidFill>
                <a:latin typeface="Times New Roman" pitchFamily="18" charset="0"/>
                <a:ea typeface="DejaVu Sans"/>
                <a:cs typeface="DejaVu Sans"/>
              </a:rPr>
              <a:t> бичих эсвэл эдгээрээс болон </a:t>
            </a:r>
            <a:r>
              <a:rPr lang="en-GB" sz="2200">
                <a:solidFill>
                  <a:srgbClr val="000000"/>
                </a:solidFill>
                <a:latin typeface="Times New Roman" pitchFamily="18" charset="0"/>
                <a:ea typeface="DejaVu Sans"/>
                <a:cs typeface="DejaVu Sans"/>
              </a:rPr>
              <a:t>CDROM</a:t>
            </a:r>
            <a:r>
              <a:rPr lang="ru-RU" sz="2200">
                <a:solidFill>
                  <a:srgbClr val="000000"/>
                </a:solidFill>
                <a:latin typeface="Times New Roman" pitchFamily="18" charset="0"/>
                <a:ea typeface="DejaVu Sans"/>
                <a:cs typeface="DejaVu Sans"/>
              </a:rPr>
              <a:t>-с уншдаг.</a:t>
            </a:r>
          </a:p>
          <a:p>
            <a:pPr marL="1138238" lvl="2" indent="-223838" algn="just">
              <a:lnSpc>
                <a:spcPct val="80000"/>
              </a:lnSpc>
              <a:spcBef>
                <a:spcPts val="5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ru-RU" sz="2000">
                <a:solidFill>
                  <a:srgbClr val="000000"/>
                </a:solidFill>
                <a:latin typeface="Times New Roman" pitchFamily="18" charset="0"/>
                <a:ea typeface="DejaVu Sans"/>
                <a:cs typeface="DejaVu Sans"/>
              </a:rPr>
              <a:t>Гэхдээ эдгээр уншсан мэдээлэл нь зөвхөн таны компьютерийг асаалттай байх хугацаанд л хадгалагдаж байх ба унтраасан тохиолдолд мэдээллээ б</a:t>
            </a:r>
            <a:r>
              <a:rPr lang="mn-MN" sz="2000">
                <a:solidFill>
                  <a:srgbClr val="000000"/>
                </a:solidFill>
                <a:latin typeface="Times New Roman" pitchFamily="18" charset="0"/>
                <a:ea typeface="DejaVu Sans"/>
                <a:cs typeface="DejaVu Sans"/>
              </a:rPr>
              <a:t>ү</a:t>
            </a:r>
            <a:r>
              <a:rPr lang="ru-RU" sz="2000">
                <a:solidFill>
                  <a:srgbClr val="000000"/>
                </a:solidFill>
                <a:latin typeface="Times New Roman" pitchFamily="18" charset="0"/>
                <a:ea typeface="DejaVu Sans"/>
                <a:cs typeface="DejaVu Sans"/>
              </a:rPr>
              <a:t>рэн алдда</a:t>
            </a:r>
            <a:r>
              <a:rPr lang="mn-MN" sz="2000">
                <a:solidFill>
                  <a:srgbClr val="000000"/>
                </a:solidFill>
                <a:latin typeface="Times New Roman" pitchFamily="18" charset="0"/>
                <a:ea typeface="DejaVu Sans"/>
                <a:cs typeface="DejaVu Sans"/>
              </a:rPr>
              <a:t>г</a:t>
            </a:r>
            <a:r>
              <a:rPr lang="ru-RU" sz="2000">
                <a:solidFill>
                  <a:srgbClr val="000000"/>
                </a:solidFill>
                <a:latin typeface="Times New Roman" pitchFamily="18" charset="0"/>
                <a:ea typeface="DejaVu Sans"/>
                <a:cs typeface="DejaVu Sans"/>
              </a:rPr>
              <a:t>. Харин дахин асаахад </a:t>
            </a:r>
            <a:r>
              <a:rPr lang="mn-MN" sz="2000">
                <a:solidFill>
                  <a:srgbClr val="000000"/>
                </a:solidFill>
                <a:latin typeface="Times New Roman" pitchFamily="18" charset="0"/>
                <a:ea typeface="DejaVu Sans"/>
                <a:cs typeface="DejaVu Sans"/>
              </a:rPr>
              <a:t>ү</a:t>
            </a:r>
            <a:r>
              <a:rPr lang="ru-RU" sz="2000">
                <a:solidFill>
                  <a:srgbClr val="000000"/>
                </a:solidFill>
                <a:latin typeface="Times New Roman" pitchFamily="18" charset="0"/>
                <a:ea typeface="DejaVu Sans"/>
                <a:cs typeface="DejaVu Sans"/>
              </a:rPr>
              <a:t>йлдлийн систем болоод зарим хэрэгцээт файл болон командуудыг хатуу дискнээсээ  ачаалдаг. </a:t>
            </a:r>
          </a:p>
          <a:p>
            <a:pPr marL="338138" indent="-338138" algn="just">
              <a:lnSpc>
                <a:spcPct val="80000"/>
              </a:lnSpc>
              <a:spcBef>
                <a:spcPts val="55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GB" sz="2200">
                <a:solidFill>
                  <a:srgbClr val="000000"/>
                </a:solidFill>
                <a:latin typeface="Times New Roman" pitchFamily="18" charset="0"/>
                <a:ea typeface="DejaVu Sans"/>
                <a:cs typeface="DejaVu Sans"/>
              </a:rPr>
              <a:t>RAM</a:t>
            </a:r>
            <a:r>
              <a:rPr lang="ru-RU" sz="2200">
                <a:solidFill>
                  <a:srgbClr val="000000"/>
                </a:solidFill>
                <a:latin typeface="Times New Roman" pitchFamily="18" charset="0"/>
                <a:ea typeface="DejaVu Sans"/>
                <a:cs typeface="DejaVu Sans"/>
              </a:rPr>
              <a:t>-д хадгалагдаж байгаа эдгээр мэдээлл</a:t>
            </a:r>
            <a:r>
              <a:rPr lang="mn-MN" sz="2200">
                <a:solidFill>
                  <a:srgbClr val="000000"/>
                </a:solidFill>
                <a:latin typeface="Times New Roman" pitchFamily="18" charset="0"/>
                <a:ea typeface="DejaVu Sans"/>
                <a:cs typeface="DejaVu Sans"/>
              </a:rPr>
              <a:t>үү</a:t>
            </a:r>
            <a:r>
              <a:rPr lang="ru-RU" sz="2200">
                <a:solidFill>
                  <a:srgbClr val="000000"/>
                </a:solidFill>
                <a:latin typeface="Times New Roman" pitchFamily="18" charset="0"/>
                <a:ea typeface="DejaVu Sans"/>
                <a:cs typeface="DejaVu Sans"/>
              </a:rPr>
              <a:t>д хэт ихэссэн өөрөөр хэлбэл т</a:t>
            </a:r>
            <a:r>
              <a:rPr lang="mn-MN" sz="2200">
                <a:solidFill>
                  <a:srgbClr val="000000"/>
                </a:solidFill>
                <a:latin typeface="Times New Roman" pitchFamily="18" charset="0"/>
                <a:ea typeface="DejaVu Sans"/>
                <a:cs typeface="DejaVu Sans"/>
              </a:rPr>
              <a:t>үү</a:t>
            </a:r>
            <a:r>
              <a:rPr lang="ru-RU" sz="2200">
                <a:solidFill>
                  <a:srgbClr val="000000"/>
                </a:solidFill>
                <a:latin typeface="Times New Roman" pitchFamily="18" charset="0"/>
                <a:ea typeface="DejaVu Sans"/>
                <a:cs typeface="DejaVu Sans"/>
              </a:rPr>
              <a:t>ний багтаамжаас хэтэрсэн тохиолдолд хатуу дискэн дээр бичилт хийдэг ба </a:t>
            </a:r>
            <a:r>
              <a:rPr lang="mn-MN" sz="2200">
                <a:solidFill>
                  <a:srgbClr val="000000"/>
                </a:solidFill>
                <a:latin typeface="Times New Roman" pitchFamily="18" charset="0"/>
                <a:ea typeface="DejaVu Sans"/>
                <a:cs typeface="DejaVu Sans"/>
              </a:rPr>
              <a:t>үү</a:t>
            </a:r>
            <a:r>
              <a:rPr lang="ru-RU" sz="2200">
                <a:solidFill>
                  <a:srgbClr val="000000"/>
                </a:solidFill>
                <a:latin typeface="Times New Roman" pitchFamily="18" charset="0"/>
                <a:ea typeface="DejaVu Sans"/>
                <a:cs typeface="DejaVu Sans"/>
              </a:rPr>
              <a:t>нийг </a:t>
            </a:r>
            <a:r>
              <a:rPr lang="en-GB" sz="2200" b="1">
                <a:solidFill>
                  <a:srgbClr val="FF0000"/>
                </a:solidFill>
                <a:latin typeface="Times New Roman" pitchFamily="18" charset="0"/>
                <a:ea typeface="DejaVu Sans"/>
                <a:cs typeface="DejaVu Sans"/>
              </a:rPr>
              <a:t>virtual memory</a:t>
            </a:r>
            <a:r>
              <a:rPr lang="ru-RU" sz="2200">
                <a:solidFill>
                  <a:srgbClr val="000000"/>
                </a:solidFill>
                <a:latin typeface="Times New Roman" pitchFamily="18" charset="0"/>
                <a:ea typeface="DejaVu Sans"/>
                <a:cs typeface="DejaVu Sans"/>
              </a:rPr>
              <a:t> гэнэ. Харин хатуу дискний сул зай багассан </a:t>
            </a:r>
            <a:r>
              <a:rPr lang="mn-MN" sz="2200">
                <a:solidFill>
                  <a:srgbClr val="000000"/>
                </a:solidFill>
                <a:latin typeface="Times New Roman" pitchFamily="18" charset="0"/>
                <a:ea typeface="DejaVu Sans"/>
                <a:cs typeface="DejaVu Sans"/>
              </a:rPr>
              <a:t>ү</a:t>
            </a:r>
            <a:r>
              <a:rPr lang="ru-RU" sz="2200">
                <a:solidFill>
                  <a:srgbClr val="000000"/>
                </a:solidFill>
                <a:latin typeface="Times New Roman" pitchFamily="18" charset="0"/>
                <a:ea typeface="DejaVu Sans"/>
                <a:cs typeface="DejaVu Sans"/>
              </a:rPr>
              <a:t>ед компьютер удаан ажиллах, гацах нь ихсэх буюу "</a:t>
            </a:r>
            <a:r>
              <a:rPr lang="en-GB" sz="2200" b="1">
                <a:solidFill>
                  <a:srgbClr val="FF0000"/>
                </a:solidFill>
                <a:latin typeface="Times New Roman" pitchFamily="18" charset="0"/>
                <a:ea typeface="DejaVu Sans"/>
                <a:cs typeface="DejaVu Sans"/>
              </a:rPr>
              <a:t>out of memory</a:t>
            </a:r>
            <a:r>
              <a:rPr lang="ru-RU" sz="2200">
                <a:solidFill>
                  <a:srgbClr val="000000"/>
                </a:solidFill>
                <a:latin typeface="Times New Roman" pitchFamily="18" charset="0"/>
                <a:ea typeface="DejaVu Sans"/>
                <a:cs typeface="DejaVu Sans"/>
              </a:rPr>
              <a:t>" гэсэн алдааг</a:t>
            </a:r>
            <a:r>
              <a:rPr lang="mn-MN" sz="2200">
                <a:solidFill>
                  <a:srgbClr val="000000"/>
                </a:solidFill>
                <a:latin typeface="Times New Roman" pitchFamily="18" charset="0"/>
                <a:ea typeface="DejaVu Sans"/>
                <a:cs typeface="DejaVu Sans"/>
              </a:rPr>
              <a:t> өгдөг.</a:t>
            </a:r>
          </a:p>
        </p:txBody>
      </p:sp>
      <p:sp>
        <p:nvSpPr>
          <p:cNvPr id="4"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p:cNvPicPr>
            <a:picLocks noChangeAspect="1" noChangeArrowheads="1"/>
          </p:cNvPicPr>
          <p:nvPr/>
        </p:nvPicPr>
        <p:blipFill>
          <a:blip r:embed="rId3" cstate="print"/>
          <a:srcRect/>
          <a:stretch>
            <a:fillRect/>
          </a:stretch>
        </p:blipFill>
        <p:spPr bwMode="auto">
          <a:xfrm>
            <a:off x="304800" y="914400"/>
            <a:ext cx="3746500" cy="5867400"/>
          </a:xfrm>
          <a:prstGeom prst="rect">
            <a:avLst/>
          </a:prstGeom>
          <a:noFill/>
          <a:ln w="9525">
            <a:noFill/>
            <a:round/>
            <a:headEnd/>
            <a:tailEnd/>
          </a:ln>
        </p:spPr>
      </p:pic>
      <p:pic>
        <p:nvPicPr>
          <p:cNvPr id="27651" name="Picture 2"/>
          <p:cNvPicPr>
            <a:picLocks noChangeAspect="1" noChangeArrowheads="1"/>
          </p:cNvPicPr>
          <p:nvPr/>
        </p:nvPicPr>
        <p:blipFill>
          <a:blip r:embed="rId4" cstate="print"/>
          <a:srcRect/>
          <a:stretch>
            <a:fillRect/>
          </a:stretch>
        </p:blipFill>
        <p:spPr bwMode="auto">
          <a:xfrm>
            <a:off x="4648200" y="1676400"/>
            <a:ext cx="3962400" cy="3962400"/>
          </a:xfrm>
          <a:prstGeom prst="rect">
            <a:avLst/>
          </a:prstGeom>
          <a:noFill/>
          <a:ln w="9525">
            <a:noFill/>
            <a:round/>
            <a:headEnd/>
            <a:tailEnd/>
          </a:ln>
        </p:spPr>
      </p:pic>
      <p:sp>
        <p:nvSpPr>
          <p:cNvPr id="27652" name="Text Box 3"/>
          <p:cNvSpPr txBox="1">
            <a:spLocks noChangeArrowheads="1"/>
          </p:cNvSpPr>
          <p:nvPr/>
        </p:nvSpPr>
        <p:spPr bwMode="auto">
          <a:xfrm>
            <a:off x="457200" y="609600"/>
            <a:ext cx="8229600" cy="990600"/>
          </a:xfrm>
          <a:prstGeom prst="rect">
            <a:avLst/>
          </a:prstGeom>
          <a:noFill/>
          <a:ln w="9525">
            <a:noFill/>
            <a:round/>
            <a:headEnd/>
            <a:tailEnd/>
          </a:ln>
        </p:spPr>
        <p:txBody>
          <a:bodyPr anchor="ctr"/>
          <a:lstStyle/>
          <a:p>
            <a:pPr algn="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2800" b="1">
                <a:solidFill>
                  <a:srgbClr val="000000"/>
                </a:solidFill>
                <a:ea typeface="DejaVu Sans"/>
                <a:cs typeface="DejaVu Sans"/>
              </a:rPr>
              <a:t>Шуурхай санах ой </a:t>
            </a:r>
            <a:br>
              <a:rPr lang="mn-MN" sz="2800" b="1">
                <a:solidFill>
                  <a:srgbClr val="000000"/>
                </a:solidFill>
                <a:ea typeface="DejaVu Sans"/>
                <a:cs typeface="DejaVu Sans"/>
              </a:rPr>
            </a:br>
            <a:r>
              <a:rPr lang="en-GB" sz="2800" b="1">
                <a:solidFill>
                  <a:srgbClr val="808080"/>
                </a:solidFill>
                <a:ea typeface="DejaVu Sans"/>
                <a:cs typeface="DejaVu Sans"/>
              </a:rPr>
              <a:t>RAM</a:t>
            </a:r>
            <a:r>
              <a:rPr lang="ru-RU" sz="2800">
                <a:solidFill>
                  <a:srgbClr val="808080"/>
                </a:solidFill>
                <a:ea typeface="DejaVu Sans"/>
                <a:cs typeface="DejaVu Sans"/>
              </a:rPr>
              <a:t> </a:t>
            </a:r>
            <a:r>
              <a:rPr lang="en-US" sz="2800">
                <a:solidFill>
                  <a:srgbClr val="808080"/>
                </a:solidFill>
                <a:ea typeface="DejaVu Sans"/>
                <a:cs typeface="DejaVu Sans"/>
              </a:rPr>
              <a:t>(</a:t>
            </a:r>
            <a:r>
              <a:rPr lang="en-GB" sz="2800">
                <a:solidFill>
                  <a:srgbClr val="808080"/>
                </a:solidFill>
                <a:ea typeface="DejaVu Sans"/>
                <a:cs typeface="DejaVu Sans"/>
              </a:rPr>
              <a:t>Random Access Memory</a:t>
            </a:r>
            <a:r>
              <a:rPr lang="ru-RU" sz="2800">
                <a:solidFill>
                  <a:srgbClr val="808080"/>
                </a:solidFill>
                <a:ea typeface="DejaVu Sans"/>
                <a:cs typeface="DejaVu Sans"/>
              </a:rPr>
              <a:t>)</a:t>
            </a:r>
          </a:p>
        </p:txBody>
      </p:sp>
      <p:sp>
        <p:nvSpPr>
          <p:cNvPr id="5" name="Title 1"/>
          <p:cNvSpPr txBox="1">
            <a:spLocks/>
          </p:cNvSpPr>
          <p:nvPr/>
        </p:nvSpPr>
        <p:spPr>
          <a:xfrm>
            <a:off x="609600" y="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1"/>
          <p:cNvSpPr txBox="1">
            <a:spLocks noChangeArrowheads="1"/>
          </p:cNvSpPr>
          <p:nvPr/>
        </p:nvSpPr>
        <p:spPr bwMode="auto">
          <a:xfrm>
            <a:off x="228600" y="1020763"/>
            <a:ext cx="8458200" cy="655637"/>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2800" b="1">
                <a:solidFill>
                  <a:srgbClr val="000000"/>
                </a:solidFill>
                <a:ea typeface="DejaVu Sans"/>
                <a:cs typeface="DejaVu Sans"/>
              </a:rPr>
              <a:t>Тогтмол санах ой </a:t>
            </a:r>
            <a:endParaRPr lang="en-US" sz="2800" b="1">
              <a:solidFill>
                <a:srgbClr val="000000"/>
              </a:solidFill>
              <a:ea typeface="DejaVu Sans"/>
              <a:cs typeface="DejaVu Sans"/>
            </a:endParaRPr>
          </a:p>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800" b="1">
                <a:solidFill>
                  <a:srgbClr val="808080"/>
                </a:solidFill>
                <a:ea typeface="DejaVu Sans"/>
                <a:cs typeface="DejaVu Sans"/>
              </a:rPr>
              <a:t>ROM</a:t>
            </a:r>
            <a:r>
              <a:rPr lang="ru-RU" sz="2800">
                <a:solidFill>
                  <a:srgbClr val="808080"/>
                </a:solidFill>
                <a:ea typeface="DejaVu Sans"/>
                <a:cs typeface="DejaVu Sans"/>
              </a:rPr>
              <a:t> (</a:t>
            </a:r>
            <a:r>
              <a:rPr lang="en-GB" sz="2800">
                <a:solidFill>
                  <a:srgbClr val="808080"/>
                </a:solidFill>
                <a:ea typeface="DejaVu Sans"/>
                <a:cs typeface="DejaVu Sans"/>
              </a:rPr>
              <a:t>Read Only Memory</a:t>
            </a:r>
            <a:r>
              <a:rPr lang="ru-RU" sz="2800">
                <a:solidFill>
                  <a:srgbClr val="808080"/>
                </a:solidFill>
                <a:ea typeface="DejaVu Sans"/>
                <a:cs typeface="DejaVu Sans"/>
              </a:rPr>
              <a:t>)</a:t>
            </a:r>
          </a:p>
        </p:txBody>
      </p:sp>
      <p:sp>
        <p:nvSpPr>
          <p:cNvPr id="28675" name="Text Box 2"/>
          <p:cNvSpPr txBox="1">
            <a:spLocks noChangeArrowheads="1"/>
          </p:cNvSpPr>
          <p:nvPr/>
        </p:nvSpPr>
        <p:spPr bwMode="auto">
          <a:xfrm>
            <a:off x="457200" y="1981200"/>
            <a:ext cx="8229600" cy="3733800"/>
          </a:xfrm>
          <a:prstGeom prst="rect">
            <a:avLst/>
          </a:prstGeom>
          <a:noFill/>
          <a:ln w="9525">
            <a:noFill/>
            <a:round/>
            <a:headEnd/>
            <a:tailEnd/>
          </a:ln>
        </p:spPr>
        <p:txBody>
          <a:bodyPr/>
          <a:lstStyle/>
          <a:p>
            <a:pPr marL="338138" indent="-338138" algn="just">
              <a:lnSpc>
                <a:spcPct val="90000"/>
              </a:lnSpc>
              <a:spcBef>
                <a:spcPts val="700"/>
              </a:spcBef>
              <a:buFont typeface="Arial"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ru-RU" sz="2800">
                <a:solidFill>
                  <a:srgbClr val="000000"/>
                </a:solidFill>
                <a:ea typeface="DejaVu Sans"/>
                <a:cs typeface="DejaVu Sans"/>
              </a:rPr>
              <a:t>Тогтмол санах ой руу </a:t>
            </a:r>
            <a:r>
              <a:rPr lang="mn-MN" sz="2800">
                <a:solidFill>
                  <a:srgbClr val="000000"/>
                </a:solidFill>
                <a:ea typeface="DejaVu Sans"/>
                <a:cs typeface="DejaVu Sans"/>
              </a:rPr>
              <a:t>өгө</a:t>
            </a:r>
            <a:r>
              <a:rPr lang="ru-RU" sz="2800">
                <a:solidFill>
                  <a:srgbClr val="000000"/>
                </a:solidFill>
                <a:ea typeface="DejaVu Sans"/>
                <a:cs typeface="DejaVu Sans"/>
              </a:rPr>
              <a:t>гдлийг бичих боломжг</a:t>
            </a:r>
            <a:r>
              <a:rPr lang="mn-MN" sz="2800">
                <a:solidFill>
                  <a:srgbClr val="000000"/>
                </a:solidFill>
                <a:ea typeface="DejaVu Sans"/>
                <a:cs typeface="DejaVu Sans"/>
              </a:rPr>
              <a:t>ү</a:t>
            </a:r>
            <a:r>
              <a:rPr lang="ru-RU" sz="2800">
                <a:solidFill>
                  <a:srgbClr val="000000"/>
                </a:solidFill>
                <a:ea typeface="DejaVu Sans"/>
                <a:cs typeface="DejaVu Sans"/>
              </a:rPr>
              <a:t>й</a:t>
            </a:r>
            <a:r>
              <a:rPr lang="mn-MN" sz="2800">
                <a:solidFill>
                  <a:srgbClr val="000000"/>
                </a:solidFill>
                <a:ea typeface="DejaVu Sans"/>
                <a:cs typeface="DejaVu Sans"/>
              </a:rPr>
              <a:t> зөвхөн уншдаг бөгөөд</a:t>
            </a:r>
            <a:r>
              <a:rPr lang="ru-RU" sz="2800">
                <a:solidFill>
                  <a:srgbClr val="000000"/>
                </a:solidFill>
                <a:ea typeface="DejaVu Sans"/>
                <a:cs typeface="DejaVu Sans"/>
              </a:rPr>
              <a:t> компьютерийг асаахад ажиллуулдаг</a:t>
            </a:r>
            <a:r>
              <a:rPr lang="ru-RU" sz="2800" b="1">
                <a:solidFill>
                  <a:srgbClr val="000000"/>
                </a:solidFill>
                <a:ea typeface="DejaVu Sans"/>
                <a:cs typeface="DejaVu Sans"/>
              </a:rPr>
              <a:t> </a:t>
            </a:r>
            <a:r>
              <a:rPr lang="en-GB" sz="2800" b="1">
                <a:solidFill>
                  <a:srgbClr val="000000"/>
                </a:solidFill>
                <a:ea typeface="DejaVu Sans"/>
                <a:cs typeface="DejaVu Sans"/>
              </a:rPr>
              <a:t>boot</a:t>
            </a:r>
            <a:r>
              <a:rPr lang="ru-RU" sz="2800">
                <a:solidFill>
                  <a:srgbClr val="000000"/>
                </a:solidFill>
                <a:ea typeface="DejaVu Sans"/>
                <a:cs typeface="DejaVu Sans"/>
              </a:rPr>
              <a:t> програм хадгалагддаг. </a:t>
            </a:r>
            <a:r>
              <a:rPr lang="mn-MN" sz="2800">
                <a:solidFill>
                  <a:srgbClr val="000000"/>
                </a:solidFill>
                <a:ea typeface="DejaVu Sans"/>
                <a:cs typeface="DejaVu Sans"/>
              </a:rPr>
              <a:t>Түүний</a:t>
            </a:r>
            <a:r>
              <a:rPr lang="ru-RU" sz="2800">
                <a:solidFill>
                  <a:srgbClr val="000000"/>
                </a:solidFill>
                <a:ea typeface="DejaVu Sans"/>
                <a:cs typeface="DejaVu Sans"/>
              </a:rPr>
              <a:t> </a:t>
            </a:r>
            <a:r>
              <a:rPr lang="en-GB" sz="2800">
                <a:solidFill>
                  <a:srgbClr val="000000"/>
                </a:solidFill>
                <a:ea typeface="DejaVu Sans"/>
                <a:cs typeface="DejaVu Sans"/>
              </a:rPr>
              <a:t>RAM</a:t>
            </a:r>
            <a:r>
              <a:rPr lang="ru-RU" sz="2800">
                <a:solidFill>
                  <a:srgbClr val="000000"/>
                </a:solidFill>
                <a:ea typeface="DejaVu Sans"/>
                <a:cs typeface="DejaVu Sans"/>
              </a:rPr>
              <a:t>-аас ялгагдах гол онцлог нь компьютерийг унтраасан байхад ч </a:t>
            </a:r>
            <a:r>
              <a:rPr lang="mn-MN" sz="2800">
                <a:solidFill>
                  <a:srgbClr val="000000"/>
                </a:solidFill>
                <a:ea typeface="DejaVu Sans"/>
                <a:cs typeface="DejaVu Sans"/>
              </a:rPr>
              <a:t>өөр </a:t>
            </a:r>
            <a:r>
              <a:rPr lang="ru-RU" sz="2800">
                <a:solidFill>
                  <a:srgbClr val="000000"/>
                </a:solidFill>
                <a:ea typeface="DejaVu Sans"/>
                <a:cs typeface="DejaVu Sans"/>
              </a:rPr>
              <a:t>дээрх мэдээллээ </a:t>
            </a:r>
            <a:r>
              <a:rPr lang="mn-MN" sz="2800">
                <a:solidFill>
                  <a:srgbClr val="000000"/>
                </a:solidFill>
                <a:ea typeface="DejaVu Sans"/>
                <a:cs typeface="DejaVu Sans"/>
              </a:rPr>
              <a:t>алдалгүй</a:t>
            </a:r>
            <a:r>
              <a:rPr lang="ru-RU" sz="2800">
                <a:solidFill>
                  <a:srgbClr val="000000"/>
                </a:solidFill>
                <a:ea typeface="DejaVu Sans"/>
                <a:cs typeface="DejaVu Sans"/>
              </a:rPr>
              <a:t> хадгалсаар байдагт оршино.</a:t>
            </a:r>
          </a:p>
          <a:p>
            <a:pPr marL="338138" indent="-338138" algn="just">
              <a:lnSpc>
                <a:spcPct val="90000"/>
              </a:lnSpc>
              <a:spcBef>
                <a:spcPts val="700"/>
              </a:spcBef>
              <a:buFont typeface="Arial"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ru-RU" sz="2800">
                <a:solidFill>
                  <a:srgbClr val="000000"/>
                </a:solidFill>
                <a:ea typeface="DejaVu Sans"/>
                <a:cs typeface="DejaVu Sans"/>
              </a:rPr>
              <a:t> Учир нь тогтмол санах ойг таны компьютер дотор байрлах 3.5 </a:t>
            </a:r>
            <a:r>
              <a:rPr lang="en-GB" sz="2800">
                <a:solidFill>
                  <a:srgbClr val="000000"/>
                </a:solidFill>
                <a:ea typeface="DejaVu Sans"/>
                <a:cs typeface="DejaVu Sans"/>
              </a:rPr>
              <a:t>V</a:t>
            </a:r>
            <a:r>
              <a:rPr lang="ru-RU" sz="2800">
                <a:solidFill>
                  <a:srgbClr val="000000"/>
                </a:solidFill>
                <a:ea typeface="DejaVu Sans"/>
                <a:cs typeface="DejaVu Sans"/>
              </a:rPr>
              <a:t>-ийн зай тэжээж байдаг.</a:t>
            </a:r>
            <a:br>
              <a:rPr lang="ru-RU" sz="2800">
                <a:solidFill>
                  <a:srgbClr val="000000"/>
                </a:solidFill>
                <a:ea typeface="DejaVu Sans"/>
                <a:cs typeface="DejaVu Sans"/>
              </a:rPr>
            </a:br>
            <a:endParaRPr lang="ru-RU" sz="2800">
              <a:solidFill>
                <a:srgbClr val="000000"/>
              </a:solidFill>
              <a:ea typeface="DejaVu Sans"/>
              <a:cs typeface="DejaVu Sans"/>
            </a:endParaRPr>
          </a:p>
        </p:txBody>
      </p:sp>
      <p:sp>
        <p:nvSpPr>
          <p:cNvPr id="4"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1"/>
          <p:cNvSpPr txBox="1">
            <a:spLocks noChangeArrowheads="1"/>
          </p:cNvSpPr>
          <p:nvPr/>
        </p:nvSpPr>
        <p:spPr bwMode="auto">
          <a:xfrm>
            <a:off x="457200" y="685800"/>
            <a:ext cx="8229600" cy="731838"/>
          </a:xfrm>
          <a:prstGeom prst="rect">
            <a:avLst/>
          </a:prstGeom>
          <a:noFill/>
          <a:ln w="9525">
            <a:noFill/>
            <a:round/>
            <a:headEnd/>
            <a:tailEnd/>
          </a:ln>
        </p:spPr>
        <p:txBody>
          <a:bodyPr anchor="ctr"/>
          <a:lstStyle/>
          <a:p>
            <a:pPr algn="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2800" b="1">
                <a:solidFill>
                  <a:srgbClr val="000000"/>
                </a:solidFill>
                <a:ea typeface="DejaVu Sans"/>
                <a:cs typeface="DejaVu Sans"/>
              </a:rPr>
              <a:t>Тогтмол санах ой </a:t>
            </a:r>
            <a:br>
              <a:rPr lang="mn-MN" sz="2800" b="1">
                <a:solidFill>
                  <a:srgbClr val="000000"/>
                </a:solidFill>
                <a:ea typeface="DejaVu Sans"/>
                <a:cs typeface="DejaVu Sans"/>
              </a:rPr>
            </a:br>
            <a:r>
              <a:rPr lang="en-GB" sz="2800" b="1">
                <a:solidFill>
                  <a:srgbClr val="808080"/>
                </a:solidFill>
                <a:ea typeface="DejaVu Sans"/>
                <a:cs typeface="DejaVu Sans"/>
              </a:rPr>
              <a:t>ROM</a:t>
            </a:r>
            <a:r>
              <a:rPr lang="ru-RU" sz="2800">
                <a:solidFill>
                  <a:srgbClr val="808080"/>
                </a:solidFill>
                <a:ea typeface="DejaVu Sans"/>
                <a:cs typeface="DejaVu Sans"/>
              </a:rPr>
              <a:t> (</a:t>
            </a:r>
            <a:r>
              <a:rPr lang="en-GB" sz="2800">
                <a:solidFill>
                  <a:srgbClr val="808080"/>
                </a:solidFill>
                <a:ea typeface="DejaVu Sans"/>
                <a:cs typeface="DejaVu Sans"/>
              </a:rPr>
              <a:t>Read Only Memory</a:t>
            </a:r>
            <a:r>
              <a:rPr lang="ru-RU" sz="2800">
                <a:solidFill>
                  <a:srgbClr val="808080"/>
                </a:solidFill>
                <a:ea typeface="DejaVu Sans"/>
                <a:cs typeface="DejaVu Sans"/>
              </a:rPr>
              <a:t>)</a:t>
            </a:r>
          </a:p>
        </p:txBody>
      </p:sp>
      <p:pic>
        <p:nvPicPr>
          <p:cNvPr id="29699" name="Picture 2"/>
          <p:cNvPicPr>
            <a:picLocks noChangeAspect="1" noChangeArrowheads="1"/>
          </p:cNvPicPr>
          <p:nvPr/>
        </p:nvPicPr>
        <p:blipFill>
          <a:blip r:embed="rId3" cstate="print"/>
          <a:srcRect/>
          <a:stretch>
            <a:fillRect/>
          </a:stretch>
        </p:blipFill>
        <p:spPr bwMode="auto">
          <a:xfrm>
            <a:off x="457200" y="1828800"/>
            <a:ext cx="6172200" cy="4629150"/>
          </a:xfrm>
          <a:prstGeom prst="rect">
            <a:avLst/>
          </a:prstGeom>
          <a:noFill/>
          <a:ln w="9525">
            <a:noFill/>
            <a:round/>
            <a:headEnd/>
            <a:tailEnd/>
          </a:ln>
        </p:spPr>
      </p:pic>
      <p:pic>
        <p:nvPicPr>
          <p:cNvPr id="29700" name="Picture 3"/>
          <p:cNvPicPr>
            <a:picLocks noChangeAspect="1" noChangeArrowheads="1"/>
          </p:cNvPicPr>
          <p:nvPr/>
        </p:nvPicPr>
        <p:blipFill>
          <a:blip r:embed="rId4" cstate="print"/>
          <a:srcRect/>
          <a:stretch>
            <a:fillRect/>
          </a:stretch>
        </p:blipFill>
        <p:spPr bwMode="auto">
          <a:xfrm>
            <a:off x="6705600" y="2362200"/>
            <a:ext cx="2235200" cy="2235200"/>
          </a:xfrm>
          <a:prstGeom prst="rect">
            <a:avLst/>
          </a:prstGeom>
          <a:noFill/>
          <a:ln w="9525">
            <a:noFill/>
            <a:round/>
            <a:headEnd/>
            <a:tailEnd/>
          </a:ln>
        </p:spPr>
      </p:pic>
      <p:sp>
        <p:nvSpPr>
          <p:cNvPr id="5" name="Title 1"/>
          <p:cNvSpPr txBox="1">
            <a:spLocks/>
          </p:cNvSpPr>
          <p:nvPr/>
        </p:nvSpPr>
        <p:spPr>
          <a:xfrm>
            <a:off x="609600" y="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p:cNvPicPr>
            <a:picLocks noChangeAspect="1" noChangeArrowheads="1"/>
          </p:cNvPicPr>
          <p:nvPr/>
        </p:nvPicPr>
        <p:blipFill>
          <a:blip r:embed="rId3" cstate="print"/>
          <a:srcRect/>
          <a:stretch>
            <a:fillRect/>
          </a:stretch>
        </p:blipFill>
        <p:spPr bwMode="auto">
          <a:xfrm>
            <a:off x="4800600" y="4681538"/>
            <a:ext cx="3886200" cy="2176462"/>
          </a:xfrm>
          <a:prstGeom prst="rect">
            <a:avLst/>
          </a:prstGeom>
          <a:noFill/>
          <a:ln w="9525">
            <a:noFill/>
            <a:round/>
            <a:headEnd/>
            <a:tailEnd/>
          </a:ln>
        </p:spPr>
      </p:pic>
      <p:sp>
        <p:nvSpPr>
          <p:cNvPr id="30723" name="Text Box 2"/>
          <p:cNvSpPr txBox="1">
            <a:spLocks noChangeArrowheads="1"/>
          </p:cNvSpPr>
          <p:nvPr/>
        </p:nvSpPr>
        <p:spPr bwMode="auto">
          <a:xfrm>
            <a:off x="228600" y="609600"/>
            <a:ext cx="8077200" cy="1006475"/>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2400">
                <a:solidFill>
                  <a:srgbClr val="000000"/>
                </a:solidFill>
                <a:ea typeface="DejaVu Sans"/>
                <a:cs typeface="DejaVu Sans"/>
              </a:rPr>
              <a:t>Оролт гаралтын үндсэн систем</a:t>
            </a:r>
            <a:endParaRPr lang="en-US" sz="2400">
              <a:solidFill>
                <a:srgbClr val="000000"/>
              </a:solidFill>
              <a:ea typeface="DejaVu Sans"/>
              <a:cs typeface="DejaVu Sans"/>
            </a:endParaRPr>
          </a:p>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2400">
                <a:solidFill>
                  <a:srgbClr val="000000"/>
                </a:solidFill>
                <a:ea typeface="DejaVu Sans"/>
                <a:cs typeface="DejaVu Sans"/>
              </a:rPr>
              <a:t>(</a:t>
            </a:r>
            <a:r>
              <a:rPr lang="en-US" sz="2400">
                <a:solidFill>
                  <a:srgbClr val="808080"/>
                </a:solidFill>
                <a:ea typeface="DejaVu Sans"/>
                <a:cs typeface="DejaVu Sans"/>
              </a:rPr>
              <a:t>BIOS</a:t>
            </a:r>
            <a:r>
              <a:rPr lang="mn-MN" sz="2400">
                <a:solidFill>
                  <a:srgbClr val="808080"/>
                </a:solidFill>
                <a:ea typeface="DejaVu Sans"/>
                <a:cs typeface="DejaVu Sans"/>
              </a:rPr>
              <a:t>---</a:t>
            </a:r>
            <a:r>
              <a:rPr lang="en-US" sz="2400">
                <a:solidFill>
                  <a:srgbClr val="808080"/>
                </a:solidFill>
                <a:ea typeface="DejaVu Sans"/>
                <a:cs typeface="DejaVu Sans"/>
              </a:rPr>
              <a:t> </a:t>
            </a:r>
            <a:r>
              <a:rPr lang="en-US" sz="2400" b="1">
                <a:solidFill>
                  <a:srgbClr val="808080"/>
                </a:solidFill>
                <a:ea typeface="DejaVu Sans"/>
                <a:cs typeface="DejaVu Sans"/>
              </a:rPr>
              <a:t>Basic Input/Output</a:t>
            </a:r>
            <a:r>
              <a:rPr lang="mn-MN" sz="2400" b="1">
                <a:solidFill>
                  <a:srgbClr val="808080"/>
                </a:solidFill>
                <a:ea typeface="DejaVu Sans"/>
                <a:cs typeface="DejaVu Sans"/>
              </a:rPr>
              <a:t> </a:t>
            </a:r>
            <a:r>
              <a:rPr lang="en-US" sz="2400" b="1">
                <a:solidFill>
                  <a:srgbClr val="808080"/>
                </a:solidFill>
                <a:ea typeface="DejaVu Sans"/>
                <a:cs typeface="DejaVu Sans"/>
              </a:rPr>
              <a:t>system</a:t>
            </a:r>
            <a:r>
              <a:rPr lang="en-US" sz="2400" b="1">
                <a:ea typeface="DejaVu Sans"/>
                <a:cs typeface="DejaVu Sans"/>
              </a:rPr>
              <a:t>)</a:t>
            </a:r>
            <a:r>
              <a:rPr lang="mn-MN" sz="2400">
                <a:solidFill>
                  <a:srgbClr val="000000"/>
                </a:solidFill>
                <a:ea typeface="DejaVu Sans"/>
                <a:cs typeface="DejaVu Sans"/>
              </a:rPr>
              <a:t> </a:t>
            </a:r>
          </a:p>
        </p:txBody>
      </p:sp>
      <p:sp>
        <p:nvSpPr>
          <p:cNvPr id="30724" name="Text Box 3"/>
          <p:cNvSpPr txBox="1">
            <a:spLocks noChangeArrowheads="1"/>
          </p:cNvSpPr>
          <p:nvPr/>
        </p:nvSpPr>
        <p:spPr bwMode="auto">
          <a:xfrm>
            <a:off x="228600" y="1676400"/>
            <a:ext cx="8229600" cy="2819400"/>
          </a:xfrm>
          <a:prstGeom prst="rect">
            <a:avLst/>
          </a:prstGeom>
          <a:noFill/>
          <a:ln w="9525">
            <a:noFill/>
            <a:round/>
            <a:headEnd/>
            <a:tailEnd/>
          </a:ln>
        </p:spPr>
        <p:txBody>
          <a:bodyPr/>
          <a:lstStyle/>
          <a:p>
            <a:pPr marL="338138" indent="-338138" algn="just">
              <a:lnSpc>
                <a:spcPct val="90000"/>
              </a:lnSpc>
              <a:spcBef>
                <a:spcPts val="8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BIOS</a:t>
            </a:r>
            <a:r>
              <a:rPr lang="mn-MN" sz="2400">
                <a:solidFill>
                  <a:srgbClr val="000000"/>
                </a:solidFill>
                <a:latin typeface="Times New Roman" pitchFamily="18" charset="0"/>
                <a:ea typeface="DejaVu Sans"/>
                <a:cs typeface="DejaVu Sans"/>
              </a:rPr>
              <a:t> нь микросхем дээр тусгайлан бичсэн програм бөгөөд микропроцессор нь компьютерийг асаасны дараа системийг ачаалахад </a:t>
            </a:r>
            <a:r>
              <a:rPr lang="en-US" sz="2400">
                <a:solidFill>
                  <a:srgbClr val="000000"/>
                </a:solidFill>
                <a:latin typeface="Times New Roman" pitchFamily="18" charset="0"/>
                <a:ea typeface="DejaVu Sans"/>
                <a:cs typeface="DejaVu Sans"/>
              </a:rPr>
              <a:t>BIOS</a:t>
            </a:r>
            <a:r>
              <a:rPr lang="mn-MN" sz="2400">
                <a:solidFill>
                  <a:srgbClr val="000000"/>
                </a:solidFill>
                <a:latin typeface="Times New Roman" pitchFamily="18" charset="0"/>
                <a:ea typeface="DejaVu Sans"/>
                <a:cs typeface="DejaVu Sans"/>
              </a:rPr>
              <a:t>-ийг ашигладаг. </a:t>
            </a:r>
            <a:endParaRPr lang="en-US" sz="2400">
              <a:solidFill>
                <a:srgbClr val="000000"/>
              </a:solidFill>
              <a:latin typeface="Times New Roman" pitchFamily="18" charset="0"/>
              <a:ea typeface="DejaVu Sans"/>
              <a:cs typeface="DejaVu Sans"/>
            </a:endParaRPr>
          </a:p>
          <a:p>
            <a:pPr marL="338138" indent="-338138" algn="just">
              <a:lnSpc>
                <a:spcPct val="90000"/>
              </a:lnSpc>
              <a:spcBef>
                <a:spcPts val="8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mn-MN" sz="2400">
              <a:solidFill>
                <a:srgbClr val="000000"/>
              </a:solidFill>
              <a:latin typeface="Times New Roman" pitchFamily="18" charset="0"/>
              <a:ea typeface="DejaVu Sans"/>
              <a:cs typeface="DejaVu Sans"/>
            </a:endParaRPr>
          </a:p>
          <a:p>
            <a:pPr marL="338138" indent="-338138" algn="just">
              <a:lnSpc>
                <a:spcPct val="90000"/>
              </a:lnSpc>
              <a:spcBef>
                <a:spcPts val="8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2400">
                <a:solidFill>
                  <a:srgbClr val="000000"/>
                </a:solidFill>
                <a:latin typeface="Times New Roman" pitchFamily="18" charset="0"/>
                <a:ea typeface="DejaVu Sans"/>
                <a:cs typeface="DejaVu Sans"/>
              </a:rPr>
              <a:t>Түүнчлэн компьютер дахь үйлдлийн систем болон бусад дагалдах төхөөрөмжүүдийн /хулгана, гар, хэвлэгч, хатуу диск гэх мэт/ хоорондох өгөгдлийн дамжуулалтыг зохицуулдаг байна.</a:t>
            </a:r>
          </a:p>
        </p:txBody>
      </p:sp>
      <p:sp>
        <p:nvSpPr>
          <p:cNvPr id="5" name="Title 1"/>
          <p:cNvSpPr txBox="1">
            <a:spLocks/>
          </p:cNvSpPr>
          <p:nvPr/>
        </p:nvSpPr>
        <p:spPr>
          <a:xfrm>
            <a:off x="609600" y="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1"/>
          <p:cNvSpPr txBox="1">
            <a:spLocks noChangeArrowheads="1"/>
          </p:cNvSpPr>
          <p:nvPr/>
        </p:nvSpPr>
        <p:spPr bwMode="auto">
          <a:xfrm>
            <a:off x="457200" y="808038"/>
            <a:ext cx="8229600" cy="715962"/>
          </a:xfrm>
          <a:prstGeom prst="rect">
            <a:avLst/>
          </a:prstGeom>
          <a:noFill/>
          <a:ln w="9525">
            <a:noFill/>
            <a:round/>
            <a:headEnd/>
            <a:tailEnd/>
          </a:ln>
        </p:spPr>
        <p:txBody>
          <a:bodyPr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4400">
                <a:solidFill>
                  <a:srgbClr val="000000"/>
                </a:solidFill>
                <a:ea typeface="DejaVu Sans"/>
                <a:cs typeface="DejaVu Sans"/>
              </a:rPr>
              <a:t>BOOT</a:t>
            </a:r>
          </a:p>
        </p:txBody>
      </p:sp>
      <p:sp>
        <p:nvSpPr>
          <p:cNvPr id="31747" name="Text Box 2"/>
          <p:cNvSpPr txBox="1">
            <a:spLocks noChangeArrowheads="1"/>
          </p:cNvSpPr>
          <p:nvPr/>
        </p:nvSpPr>
        <p:spPr bwMode="auto">
          <a:xfrm>
            <a:off x="152400" y="1600200"/>
            <a:ext cx="8534400" cy="4525963"/>
          </a:xfrm>
          <a:prstGeom prst="rect">
            <a:avLst/>
          </a:prstGeom>
          <a:noFill/>
          <a:ln w="9525">
            <a:noFill/>
            <a:round/>
            <a:headEnd/>
            <a:tailEnd/>
          </a:ln>
        </p:spPr>
        <p:txBody>
          <a:bodyPr/>
          <a:lstStyle/>
          <a:p>
            <a:pPr marL="338138" indent="-338138" algn="just">
              <a:spcBef>
                <a:spcPts val="7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a:solidFill>
                  <a:srgbClr val="000000"/>
                </a:solidFill>
                <a:ea typeface="DejaVu Sans"/>
                <a:cs typeface="DejaVu Sans"/>
              </a:rPr>
              <a:t>	BIOS</a:t>
            </a:r>
            <a:r>
              <a:rPr lang="mn-MN" sz="2800">
                <a:solidFill>
                  <a:srgbClr val="000000"/>
                </a:solidFill>
                <a:ea typeface="DejaVu Sans"/>
                <a:cs typeface="DejaVu Sans"/>
              </a:rPr>
              <a:t>-ийн биелүүлдэг олон функцүүдийн нэг бол системийг ачаалахад гүйцэтгэх түүний үүрэг юм. Компьютерийг асаахад системийн үндсэн санах ой хоосон байх бөгөөд нэн түрүүнд бүх дагалдах төхөөрөмжүүдийг шалгаад дараа нь үйлдлийн системийг хатуу диск эсвэл бусад дискний төхөөрөмжөөс дуудан уншиж, эх хавтанд суурилагдсан тогтмол санах ойд ачаалдаг. Энэ үйлдлийг </a:t>
            </a:r>
            <a:r>
              <a:rPr lang="en-US" sz="2800">
                <a:solidFill>
                  <a:srgbClr val="FF0000"/>
                </a:solidFill>
                <a:ea typeface="DejaVu Sans"/>
                <a:cs typeface="DejaVu Sans"/>
              </a:rPr>
              <a:t>BOOT</a:t>
            </a:r>
            <a:r>
              <a:rPr lang="mn-MN" sz="2800">
                <a:solidFill>
                  <a:srgbClr val="000000"/>
                </a:solidFill>
                <a:ea typeface="DejaVu Sans"/>
                <a:cs typeface="DejaVu Sans"/>
              </a:rPr>
              <a:t> гэнэ. </a:t>
            </a:r>
          </a:p>
        </p:txBody>
      </p:sp>
      <p:sp>
        <p:nvSpPr>
          <p:cNvPr id="4" name="Title 1"/>
          <p:cNvSpPr txBox="1">
            <a:spLocks/>
          </p:cNvSpPr>
          <p:nvPr/>
        </p:nvSpPr>
        <p:spPr>
          <a:xfrm>
            <a:off x="609600" y="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1"/>
          <p:cNvSpPr txBox="1">
            <a:spLocks noChangeArrowheads="1"/>
          </p:cNvSpPr>
          <p:nvPr/>
        </p:nvSpPr>
        <p:spPr bwMode="auto">
          <a:xfrm>
            <a:off x="457200" y="854075"/>
            <a:ext cx="8229600" cy="517525"/>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3200">
                <a:solidFill>
                  <a:srgbClr val="000000"/>
                </a:solidFill>
                <a:ea typeface="DejaVu Sans"/>
                <a:cs typeface="DejaVu Sans"/>
              </a:rPr>
              <a:t>Мэдээлэл хадгалах төхөөрөмж</a:t>
            </a:r>
          </a:p>
        </p:txBody>
      </p:sp>
      <p:sp>
        <p:nvSpPr>
          <p:cNvPr id="32771" name="Text Box 2"/>
          <p:cNvSpPr txBox="1">
            <a:spLocks noChangeArrowheads="1"/>
          </p:cNvSpPr>
          <p:nvPr/>
        </p:nvSpPr>
        <p:spPr bwMode="auto">
          <a:xfrm>
            <a:off x="152400" y="1524000"/>
            <a:ext cx="8534400" cy="3733800"/>
          </a:xfrm>
          <a:prstGeom prst="rect">
            <a:avLst/>
          </a:prstGeom>
          <a:noFill/>
          <a:ln w="9525">
            <a:noFill/>
            <a:round/>
            <a:headEnd/>
            <a:tailEnd/>
          </a:ln>
        </p:spPr>
        <p:txBody>
          <a:bodyPr/>
          <a:lstStyle/>
          <a:p>
            <a:pPr marL="338138" indent="-338138" algn="just">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2800">
                <a:solidFill>
                  <a:srgbClr val="000000"/>
                </a:solidFill>
                <a:latin typeface="Times New Roman" pitchFamily="18" charset="0"/>
                <a:ea typeface="DejaVu Sans"/>
                <a:cs typeface="DejaVu Sans"/>
              </a:rPr>
              <a:t>Мэдээлэл хадгалах төхөөрөмжийн үүрэг нь өгөгдөл, програм хангамж зэрэг бүх төрлийн мэдээллийг удаан болон түр хугацаагаар хадгалах үүрэгтэй.</a:t>
            </a:r>
          </a:p>
          <a:p>
            <a:pPr marL="738188" lvl="1" indent="-280988" algn="just">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Floppy disk –</a:t>
            </a:r>
            <a:r>
              <a:rPr lang="mn-MN" sz="2400">
                <a:solidFill>
                  <a:srgbClr val="000000"/>
                </a:solidFill>
                <a:latin typeface="Times New Roman" pitchFamily="18" charset="0"/>
                <a:ea typeface="DejaVu Sans"/>
                <a:cs typeface="DejaVu Sans"/>
              </a:rPr>
              <a:t> уян диск</a:t>
            </a:r>
          </a:p>
          <a:p>
            <a:pPr marL="738188" lvl="1" indent="-280988" algn="just">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Hard disk</a:t>
            </a:r>
            <a:r>
              <a:rPr lang="mn-MN" sz="2400">
                <a:solidFill>
                  <a:srgbClr val="000000"/>
                </a:solidFill>
                <a:latin typeface="Times New Roman" pitchFamily="18" charset="0"/>
                <a:ea typeface="DejaVu Sans"/>
                <a:cs typeface="DejaVu Sans"/>
              </a:rPr>
              <a:t> – хатуу диск</a:t>
            </a:r>
          </a:p>
          <a:p>
            <a:pPr marL="738188" lvl="1" indent="-280988" algn="just">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Compact disk – CD</a:t>
            </a:r>
            <a:r>
              <a:rPr lang="mn-MN" sz="2400">
                <a:solidFill>
                  <a:srgbClr val="000000"/>
                </a:solidFill>
                <a:latin typeface="Times New Roman" pitchFamily="18" charset="0"/>
                <a:ea typeface="DejaVu Sans"/>
                <a:cs typeface="DejaVu Sans"/>
              </a:rPr>
              <a:t> – компакт диск</a:t>
            </a:r>
          </a:p>
          <a:p>
            <a:pPr marL="738188" lvl="1" indent="-280988" algn="just">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Zip disk</a:t>
            </a:r>
            <a:r>
              <a:rPr lang="mn-MN" sz="2400">
                <a:solidFill>
                  <a:srgbClr val="000000"/>
                </a:solidFill>
                <a:latin typeface="Times New Roman" pitchFamily="18" charset="0"/>
                <a:ea typeface="DejaVu Sans"/>
                <a:cs typeface="DejaVu Sans"/>
              </a:rPr>
              <a:t> – зип диск</a:t>
            </a:r>
          </a:p>
          <a:p>
            <a:pPr marL="738188" lvl="1" indent="-280988" algn="just">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Flash disk</a:t>
            </a:r>
            <a:r>
              <a:rPr lang="mn-MN" sz="2400">
                <a:solidFill>
                  <a:srgbClr val="000000"/>
                </a:solidFill>
                <a:latin typeface="Times New Roman" pitchFamily="18" charset="0"/>
                <a:ea typeface="DejaVu Sans"/>
                <a:cs typeface="DejaVu Sans"/>
              </a:rPr>
              <a:t> – флаш диск</a:t>
            </a:r>
          </a:p>
        </p:txBody>
      </p:sp>
      <p:sp>
        <p:nvSpPr>
          <p:cNvPr id="4" name="Title 1"/>
          <p:cNvSpPr txBox="1">
            <a:spLocks/>
          </p:cNvSpPr>
          <p:nvPr/>
        </p:nvSpPr>
        <p:spPr>
          <a:xfrm>
            <a:off x="609600" y="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1"/>
          <p:cNvSpPr txBox="1">
            <a:spLocks noChangeArrowheads="1"/>
          </p:cNvSpPr>
          <p:nvPr/>
        </p:nvSpPr>
        <p:spPr bwMode="auto">
          <a:xfrm>
            <a:off x="457200" y="990600"/>
            <a:ext cx="8229600" cy="533400"/>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3200">
                <a:solidFill>
                  <a:srgbClr val="000000"/>
                </a:solidFill>
                <a:ea typeface="DejaVu Sans"/>
                <a:cs typeface="DejaVu Sans"/>
              </a:rPr>
              <a:t>Уян диск</a:t>
            </a:r>
            <a:r>
              <a:rPr lang="en-US" sz="2400">
                <a:solidFill>
                  <a:srgbClr val="000000"/>
                </a:solidFill>
                <a:ea typeface="DejaVu Sans"/>
                <a:cs typeface="DejaVu Sans"/>
              </a:rPr>
              <a:t>(</a:t>
            </a:r>
            <a:r>
              <a:rPr lang="en-US" sz="2400">
                <a:solidFill>
                  <a:srgbClr val="808080"/>
                </a:solidFill>
                <a:ea typeface="DejaVu Sans"/>
                <a:cs typeface="DejaVu Sans"/>
              </a:rPr>
              <a:t>Floppy disk</a:t>
            </a:r>
            <a:r>
              <a:rPr lang="en-US" sz="3200">
                <a:ea typeface="DejaVu Sans"/>
                <a:cs typeface="DejaVu Sans"/>
              </a:rPr>
              <a:t>)</a:t>
            </a:r>
          </a:p>
        </p:txBody>
      </p:sp>
      <p:sp>
        <p:nvSpPr>
          <p:cNvPr id="33795" name="Text Box 2"/>
          <p:cNvSpPr txBox="1">
            <a:spLocks noChangeArrowheads="1"/>
          </p:cNvSpPr>
          <p:nvPr/>
        </p:nvSpPr>
        <p:spPr bwMode="auto">
          <a:xfrm>
            <a:off x="457200" y="1828800"/>
            <a:ext cx="8229600" cy="1066800"/>
          </a:xfrm>
          <a:prstGeom prst="rect">
            <a:avLst/>
          </a:prstGeom>
          <a:noFill/>
          <a:ln w="9525">
            <a:noFill/>
            <a:round/>
            <a:headEnd/>
            <a:tailEnd/>
          </a:ln>
        </p:spPr>
        <p:txBody>
          <a:bodyPr/>
          <a:lstStyle/>
          <a:p>
            <a:pPr marL="338138" indent="-338138">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a:solidFill>
                  <a:srgbClr val="000000"/>
                </a:solidFill>
                <a:latin typeface="Times New Roman" pitchFamily="18" charset="0"/>
                <a:ea typeface="DejaVu Sans"/>
                <a:cs typeface="DejaVu Sans"/>
              </a:rPr>
              <a:t>FDD 3.5" ба 5.25" гэсэн хоёр янз байдаг</a:t>
            </a:r>
            <a:r>
              <a:rPr lang="mn-MN" sz="2800">
                <a:solidFill>
                  <a:srgbClr val="000000"/>
                </a:solidFill>
                <a:latin typeface="Times New Roman" pitchFamily="18" charset="0"/>
                <a:ea typeface="DejaVu Sans"/>
                <a:cs typeface="DejaVu Sans"/>
              </a:rPr>
              <a:t>.</a:t>
            </a:r>
          </a:p>
          <a:p>
            <a:pPr marL="338138" indent="-338138">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a:solidFill>
                  <a:srgbClr val="000000"/>
                </a:solidFill>
                <a:latin typeface="Times New Roman" pitchFamily="18" charset="0"/>
                <a:ea typeface="DejaVu Sans"/>
                <a:cs typeface="DejaVu Sans"/>
              </a:rPr>
              <a:t>3.5"ийн 1.44 mb</a:t>
            </a:r>
            <a:r>
              <a:rPr lang="mn-MN" sz="2800">
                <a:solidFill>
                  <a:srgbClr val="000000"/>
                </a:solidFill>
                <a:latin typeface="Times New Roman" pitchFamily="18" charset="0"/>
                <a:ea typeface="DejaVu Sans"/>
                <a:cs typeface="DejaVu Sans"/>
              </a:rPr>
              <a:t>-г голдуу хэргэлдэг.</a:t>
            </a:r>
          </a:p>
          <a:p>
            <a:pPr marL="338138" indent="-338138">
              <a:spcBef>
                <a:spcPts val="7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mn-MN" sz="2800">
              <a:solidFill>
                <a:srgbClr val="000000"/>
              </a:solidFill>
              <a:latin typeface="Times New Roman" pitchFamily="18" charset="0"/>
              <a:ea typeface="DejaVu Sans"/>
              <a:cs typeface="DejaVu Sans"/>
            </a:endParaRPr>
          </a:p>
        </p:txBody>
      </p:sp>
      <p:pic>
        <p:nvPicPr>
          <p:cNvPr id="33796" name="Picture 3"/>
          <p:cNvPicPr>
            <a:picLocks noChangeAspect="1" noChangeArrowheads="1"/>
          </p:cNvPicPr>
          <p:nvPr/>
        </p:nvPicPr>
        <p:blipFill>
          <a:blip r:embed="rId3" cstate="print"/>
          <a:srcRect/>
          <a:stretch>
            <a:fillRect/>
          </a:stretch>
        </p:blipFill>
        <p:spPr bwMode="auto">
          <a:xfrm>
            <a:off x="4038600" y="3103563"/>
            <a:ext cx="5105400" cy="3525837"/>
          </a:xfrm>
          <a:prstGeom prst="rect">
            <a:avLst/>
          </a:prstGeom>
          <a:noFill/>
          <a:ln w="9525">
            <a:noFill/>
            <a:round/>
            <a:headEnd/>
            <a:tailEnd/>
          </a:ln>
        </p:spPr>
      </p:pic>
      <p:pic>
        <p:nvPicPr>
          <p:cNvPr id="33797" name="Picture 4"/>
          <p:cNvPicPr>
            <a:picLocks noChangeAspect="1" noChangeArrowheads="1"/>
          </p:cNvPicPr>
          <p:nvPr/>
        </p:nvPicPr>
        <p:blipFill>
          <a:blip r:embed="rId4" cstate="print"/>
          <a:srcRect/>
          <a:stretch>
            <a:fillRect/>
          </a:stretch>
        </p:blipFill>
        <p:spPr bwMode="auto">
          <a:xfrm>
            <a:off x="533400" y="3103563"/>
            <a:ext cx="3276600" cy="2362200"/>
          </a:xfrm>
          <a:prstGeom prst="rect">
            <a:avLst/>
          </a:prstGeom>
          <a:noFill/>
          <a:ln w="9525">
            <a:noFill/>
            <a:round/>
            <a:headEnd/>
            <a:tailEnd/>
          </a:ln>
        </p:spPr>
      </p:pic>
      <p:sp>
        <p:nvSpPr>
          <p:cNvPr id="6"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1"/>
          <p:cNvSpPr txBox="1">
            <a:spLocks noChangeArrowheads="1"/>
          </p:cNvSpPr>
          <p:nvPr/>
        </p:nvSpPr>
        <p:spPr bwMode="auto">
          <a:xfrm>
            <a:off x="457200" y="914400"/>
            <a:ext cx="5105400" cy="685800"/>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2800">
                <a:solidFill>
                  <a:srgbClr val="000000"/>
                </a:solidFill>
                <a:ea typeface="DejaVu Sans"/>
                <a:cs typeface="DejaVu Sans"/>
              </a:rPr>
              <a:t>Хатуу диск</a:t>
            </a:r>
            <a:r>
              <a:rPr lang="en-US" sz="2800">
                <a:solidFill>
                  <a:srgbClr val="000000"/>
                </a:solidFill>
                <a:ea typeface="DejaVu Sans"/>
                <a:cs typeface="DejaVu Sans"/>
              </a:rPr>
              <a:t> </a:t>
            </a:r>
          </a:p>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2800">
                <a:solidFill>
                  <a:srgbClr val="808080"/>
                </a:solidFill>
                <a:ea typeface="DejaVu Sans"/>
                <a:cs typeface="DejaVu Sans"/>
              </a:rPr>
              <a:t>HDD (Hard Disk)</a:t>
            </a:r>
          </a:p>
        </p:txBody>
      </p:sp>
      <p:sp>
        <p:nvSpPr>
          <p:cNvPr id="34819" name="Text Box 2"/>
          <p:cNvSpPr txBox="1">
            <a:spLocks noChangeArrowheads="1"/>
          </p:cNvSpPr>
          <p:nvPr/>
        </p:nvSpPr>
        <p:spPr bwMode="auto">
          <a:xfrm>
            <a:off x="228600" y="1905000"/>
            <a:ext cx="5181600" cy="1676400"/>
          </a:xfrm>
          <a:prstGeom prst="rect">
            <a:avLst/>
          </a:prstGeom>
          <a:noFill/>
          <a:ln w="9525">
            <a:noFill/>
            <a:round/>
            <a:headEnd/>
            <a:tailEnd/>
          </a:ln>
        </p:spPr>
        <p:txBody>
          <a:bodyPr/>
          <a:lstStyle/>
          <a:p>
            <a:pPr marL="338138" indent="-338138" algn="just">
              <a:spcBef>
                <a:spcPts val="700"/>
              </a:spcBef>
              <a:buFont typeface="Arial"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2800">
                <a:solidFill>
                  <a:srgbClr val="000000"/>
                </a:solidFill>
                <a:latin typeface="Times New Roman" pitchFamily="18" charset="0"/>
                <a:ea typeface="DejaVu Sans"/>
                <a:cs typeface="DejaVu Sans"/>
              </a:rPr>
              <a:t>Т</a:t>
            </a:r>
            <a:r>
              <a:rPr lang="en-US" sz="2800">
                <a:solidFill>
                  <a:srgbClr val="000000"/>
                </a:solidFill>
                <a:latin typeface="Times New Roman" pitchFamily="18" charset="0"/>
                <a:ea typeface="DejaVu Sans"/>
                <a:cs typeface="DejaVu Sans"/>
              </a:rPr>
              <a:t>омоохон хэмжээний </a:t>
            </a:r>
            <a:r>
              <a:rPr lang="mn-MN" sz="2800">
                <a:solidFill>
                  <a:srgbClr val="000000"/>
                </a:solidFill>
                <a:latin typeface="Times New Roman" pitchFamily="18" charset="0"/>
                <a:ea typeface="DejaVu Sans"/>
                <a:cs typeface="DejaVu Sans"/>
              </a:rPr>
              <a:t>өгө</a:t>
            </a:r>
            <a:r>
              <a:rPr lang="en-US" sz="2800">
                <a:solidFill>
                  <a:srgbClr val="000000"/>
                </a:solidFill>
                <a:latin typeface="Times New Roman" pitchFamily="18" charset="0"/>
                <a:ea typeface="DejaVu Sans"/>
                <a:cs typeface="DejaVu Sans"/>
              </a:rPr>
              <a:t>гдлийг хадгалах зориулалт б</a:t>
            </a:r>
            <a:r>
              <a:rPr lang="mn-MN" sz="2800">
                <a:solidFill>
                  <a:srgbClr val="000000"/>
                </a:solidFill>
                <a:latin typeface="Times New Roman" pitchFamily="18" charset="0"/>
                <a:ea typeface="DejaVu Sans"/>
                <a:cs typeface="DejaVu Sans"/>
              </a:rPr>
              <a:t>ү</a:t>
            </a:r>
            <a:r>
              <a:rPr lang="en-US" sz="2800">
                <a:solidFill>
                  <a:srgbClr val="000000"/>
                </a:solidFill>
                <a:latin typeface="Times New Roman" pitchFamily="18" charset="0"/>
                <a:ea typeface="DejaVu Sans"/>
                <a:cs typeface="DejaVu Sans"/>
              </a:rPr>
              <a:t>хий т</a:t>
            </a:r>
            <a:r>
              <a:rPr lang="mn-MN" sz="2800">
                <a:solidFill>
                  <a:srgbClr val="000000"/>
                </a:solidFill>
                <a:latin typeface="Times New Roman" pitchFamily="18" charset="0"/>
                <a:ea typeface="DejaVu Sans"/>
                <a:cs typeface="DejaVu Sans"/>
              </a:rPr>
              <a:t>өхөөрөм</a:t>
            </a:r>
            <a:r>
              <a:rPr lang="en-US" sz="2800">
                <a:solidFill>
                  <a:srgbClr val="000000"/>
                </a:solidFill>
                <a:latin typeface="Times New Roman" pitchFamily="18" charset="0"/>
                <a:ea typeface="DejaVu Sans"/>
                <a:cs typeface="DejaVu Sans"/>
              </a:rPr>
              <a:t>ж юм. </a:t>
            </a:r>
            <a:r>
              <a:rPr lang="mn-MN" sz="3200">
                <a:solidFill>
                  <a:srgbClr val="000000"/>
                </a:solidFill>
                <a:latin typeface="Times New Roman" pitchFamily="18" charset="0"/>
                <a:ea typeface="DejaVu Sans"/>
                <a:cs typeface="DejaVu Sans"/>
              </a:rPr>
              <a:t>				</a:t>
            </a:r>
          </a:p>
        </p:txBody>
      </p:sp>
      <p:pic>
        <p:nvPicPr>
          <p:cNvPr id="34820" name="Picture 3"/>
          <p:cNvPicPr>
            <a:picLocks noChangeAspect="1" noChangeArrowheads="1"/>
          </p:cNvPicPr>
          <p:nvPr/>
        </p:nvPicPr>
        <p:blipFill>
          <a:blip r:embed="rId3" cstate="print"/>
          <a:srcRect/>
          <a:stretch>
            <a:fillRect/>
          </a:stretch>
        </p:blipFill>
        <p:spPr bwMode="auto">
          <a:xfrm>
            <a:off x="762000" y="4038600"/>
            <a:ext cx="3810000" cy="2613025"/>
          </a:xfrm>
          <a:prstGeom prst="rect">
            <a:avLst/>
          </a:prstGeom>
          <a:noFill/>
          <a:ln w="9525">
            <a:noFill/>
            <a:round/>
            <a:headEnd/>
            <a:tailEnd/>
          </a:ln>
        </p:spPr>
      </p:pic>
      <p:pic>
        <p:nvPicPr>
          <p:cNvPr id="34821" name="Picture 4"/>
          <p:cNvPicPr>
            <a:picLocks noChangeAspect="1" noChangeArrowheads="1"/>
          </p:cNvPicPr>
          <p:nvPr/>
        </p:nvPicPr>
        <p:blipFill>
          <a:blip r:embed="rId4" cstate="print"/>
          <a:srcRect/>
          <a:stretch>
            <a:fillRect/>
          </a:stretch>
        </p:blipFill>
        <p:spPr bwMode="auto">
          <a:xfrm>
            <a:off x="5486400" y="1143000"/>
            <a:ext cx="3505200" cy="2636838"/>
          </a:xfrm>
          <a:prstGeom prst="rect">
            <a:avLst/>
          </a:prstGeom>
          <a:noFill/>
          <a:ln w="9525">
            <a:noFill/>
            <a:round/>
            <a:headEnd/>
            <a:tailEnd/>
          </a:ln>
        </p:spPr>
      </p:pic>
      <p:pic>
        <p:nvPicPr>
          <p:cNvPr id="34822" name="Picture 5"/>
          <p:cNvPicPr>
            <a:picLocks noChangeAspect="1" noChangeArrowheads="1"/>
          </p:cNvPicPr>
          <p:nvPr/>
        </p:nvPicPr>
        <p:blipFill>
          <a:blip r:embed="rId5" cstate="print"/>
          <a:srcRect t="2151"/>
          <a:stretch>
            <a:fillRect/>
          </a:stretch>
        </p:blipFill>
        <p:spPr bwMode="auto">
          <a:xfrm>
            <a:off x="5410200" y="3854450"/>
            <a:ext cx="2490788" cy="3003550"/>
          </a:xfrm>
          <a:prstGeom prst="rect">
            <a:avLst/>
          </a:prstGeom>
          <a:noFill/>
          <a:ln w="9525">
            <a:noFill/>
            <a:round/>
            <a:headEnd/>
            <a:tailEnd/>
          </a:ln>
        </p:spPr>
      </p:pic>
      <p:sp>
        <p:nvSpPr>
          <p:cNvPr id="7"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
          <p:cNvPicPr>
            <a:picLocks noChangeAspect="1" noChangeArrowheads="1"/>
          </p:cNvPicPr>
          <p:nvPr/>
        </p:nvPicPr>
        <p:blipFill>
          <a:blip r:embed="rId3" cstate="print"/>
          <a:srcRect/>
          <a:stretch>
            <a:fillRect/>
          </a:stretch>
        </p:blipFill>
        <p:spPr bwMode="auto">
          <a:xfrm>
            <a:off x="3200400" y="4714875"/>
            <a:ext cx="2916238" cy="1900238"/>
          </a:xfrm>
          <a:prstGeom prst="rect">
            <a:avLst/>
          </a:prstGeom>
          <a:noFill/>
          <a:ln w="9525">
            <a:noFill/>
            <a:round/>
            <a:headEnd/>
            <a:tailEnd/>
          </a:ln>
        </p:spPr>
      </p:pic>
      <p:pic>
        <p:nvPicPr>
          <p:cNvPr id="35843" name="Picture 2"/>
          <p:cNvPicPr>
            <a:picLocks noChangeAspect="1" noChangeArrowheads="1"/>
          </p:cNvPicPr>
          <p:nvPr/>
        </p:nvPicPr>
        <p:blipFill>
          <a:blip r:embed="rId4" cstate="print"/>
          <a:srcRect/>
          <a:stretch>
            <a:fillRect/>
          </a:stretch>
        </p:blipFill>
        <p:spPr bwMode="auto">
          <a:xfrm>
            <a:off x="7105650" y="2986088"/>
            <a:ext cx="1885950" cy="1738312"/>
          </a:xfrm>
          <a:prstGeom prst="rect">
            <a:avLst/>
          </a:prstGeom>
          <a:noFill/>
          <a:ln w="9525">
            <a:noFill/>
            <a:round/>
            <a:headEnd/>
            <a:tailEnd/>
          </a:ln>
        </p:spPr>
      </p:pic>
      <p:pic>
        <p:nvPicPr>
          <p:cNvPr id="35844" name="Picture 3"/>
          <p:cNvPicPr>
            <a:picLocks noChangeAspect="1" noChangeArrowheads="1"/>
          </p:cNvPicPr>
          <p:nvPr/>
        </p:nvPicPr>
        <p:blipFill>
          <a:blip r:embed="rId5" cstate="print"/>
          <a:srcRect/>
          <a:stretch>
            <a:fillRect/>
          </a:stretch>
        </p:blipFill>
        <p:spPr bwMode="auto">
          <a:xfrm>
            <a:off x="7162800" y="1260475"/>
            <a:ext cx="1701800" cy="1254125"/>
          </a:xfrm>
          <a:prstGeom prst="rect">
            <a:avLst/>
          </a:prstGeom>
          <a:noFill/>
          <a:ln w="9525">
            <a:noFill/>
            <a:round/>
            <a:headEnd/>
            <a:tailEnd/>
          </a:ln>
        </p:spPr>
      </p:pic>
      <p:sp>
        <p:nvSpPr>
          <p:cNvPr id="35845" name="Text Box 4"/>
          <p:cNvSpPr txBox="1">
            <a:spLocks noChangeArrowheads="1"/>
          </p:cNvSpPr>
          <p:nvPr/>
        </p:nvSpPr>
        <p:spPr bwMode="auto">
          <a:xfrm>
            <a:off x="304800" y="762000"/>
            <a:ext cx="8229600" cy="914400"/>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3200">
                <a:solidFill>
                  <a:srgbClr val="000000"/>
                </a:solidFill>
                <a:ea typeface="DejaVu Sans"/>
                <a:cs typeface="DejaVu Sans"/>
              </a:rPr>
              <a:t>Компакт диск</a:t>
            </a:r>
            <a:r>
              <a:rPr lang="en-US" sz="3200">
                <a:solidFill>
                  <a:srgbClr val="000000"/>
                </a:solidFill>
                <a:ea typeface="DejaVu Sans"/>
                <a:cs typeface="DejaVu Sans"/>
              </a:rPr>
              <a:t>(</a:t>
            </a:r>
            <a:r>
              <a:rPr lang="en-US" sz="2400">
                <a:solidFill>
                  <a:srgbClr val="808080"/>
                </a:solidFill>
                <a:ea typeface="DejaVu Sans"/>
                <a:cs typeface="DejaVu Sans"/>
              </a:rPr>
              <a:t>Compact disk – CD</a:t>
            </a:r>
            <a:r>
              <a:rPr lang="en-US" sz="3200">
                <a:ea typeface="DejaVu Sans"/>
                <a:cs typeface="DejaVu Sans"/>
              </a:rPr>
              <a:t>)</a:t>
            </a:r>
          </a:p>
        </p:txBody>
      </p:sp>
      <p:sp>
        <p:nvSpPr>
          <p:cNvPr id="35846" name="Text Box 5"/>
          <p:cNvSpPr txBox="1">
            <a:spLocks noChangeArrowheads="1"/>
          </p:cNvSpPr>
          <p:nvPr/>
        </p:nvSpPr>
        <p:spPr bwMode="auto">
          <a:xfrm>
            <a:off x="304800" y="1676400"/>
            <a:ext cx="6324600" cy="3124200"/>
          </a:xfrm>
          <a:prstGeom prst="rect">
            <a:avLst/>
          </a:prstGeom>
          <a:noFill/>
          <a:ln w="9525">
            <a:noFill/>
            <a:round/>
            <a:headEnd/>
            <a:tailEnd/>
          </a:ln>
        </p:spPr>
        <p:txBody>
          <a:bodyPr/>
          <a:lstStyle/>
          <a:p>
            <a:pPr marL="338138" indent="-338138">
              <a:lnSpc>
                <a:spcPct val="90000"/>
              </a:lnSpc>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2800">
                <a:solidFill>
                  <a:srgbClr val="000000"/>
                </a:solidFill>
                <a:latin typeface="Times New Roman" pitchFamily="18" charset="0"/>
                <a:ea typeface="DejaVu Sans"/>
                <a:cs typeface="DejaVu Sans"/>
              </a:rPr>
              <a:t>Унших хурд нь </a:t>
            </a:r>
            <a:r>
              <a:rPr lang="en-US" sz="2800">
                <a:solidFill>
                  <a:srgbClr val="000000"/>
                </a:solidFill>
                <a:latin typeface="Times New Roman" pitchFamily="18" charset="0"/>
                <a:ea typeface="DejaVu Sans"/>
                <a:cs typeface="DejaVu Sans"/>
              </a:rPr>
              <a:t>1x</a:t>
            </a:r>
            <a:r>
              <a:rPr lang="mn-MN" sz="2800">
                <a:solidFill>
                  <a:srgbClr val="000000"/>
                </a:solidFill>
                <a:latin typeface="Times New Roman" pitchFamily="18" charset="0"/>
                <a:ea typeface="DejaVu Sans"/>
                <a:cs typeface="DejaVu Sans"/>
              </a:rPr>
              <a:t> -52х.</a:t>
            </a:r>
          </a:p>
          <a:p>
            <a:pPr marL="338138" indent="-338138">
              <a:lnSpc>
                <a:spcPct val="90000"/>
              </a:lnSpc>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a:solidFill>
                  <a:srgbClr val="000000"/>
                </a:solidFill>
                <a:latin typeface="Times New Roman" pitchFamily="18" charset="0"/>
                <a:ea typeface="DejaVu Sans"/>
                <a:cs typeface="DejaVu Sans"/>
              </a:rPr>
              <a:t>1х гэдэг нь </a:t>
            </a:r>
            <a:r>
              <a:rPr lang="mn-MN" sz="2800">
                <a:solidFill>
                  <a:srgbClr val="000000"/>
                </a:solidFill>
                <a:latin typeface="Times New Roman" pitchFamily="18" charset="0"/>
                <a:ea typeface="DejaVu Sans"/>
                <a:cs typeface="DejaVu Sans"/>
              </a:rPr>
              <a:t>өгөгдөлд</a:t>
            </a:r>
            <a:r>
              <a:rPr lang="en-US" sz="2800">
                <a:solidFill>
                  <a:srgbClr val="000000"/>
                </a:solidFill>
                <a:latin typeface="Times New Roman" pitchFamily="18" charset="0"/>
                <a:ea typeface="DejaVu Sans"/>
                <a:cs typeface="DejaVu Sans"/>
              </a:rPr>
              <a:t> </a:t>
            </a:r>
            <a:r>
              <a:rPr lang="mn-MN" sz="2800">
                <a:solidFill>
                  <a:srgbClr val="000000"/>
                </a:solidFill>
                <a:latin typeface="Times New Roman" pitchFamily="18" charset="0"/>
                <a:ea typeface="DejaVu Sans"/>
                <a:cs typeface="DejaVu Sans"/>
              </a:rPr>
              <a:t> </a:t>
            </a:r>
            <a:r>
              <a:rPr lang="en-US" sz="2800">
                <a:solidFill>
                  <a:srgbClr val="000000"/>
                </a:solidFill>
                <a:latin typeface="Times New Roman" pitchFamily="18" charset="0"/>
                <a:ea typeface="DejaVu Sans"/>
                <a:cs typeface="DejaVu Sans"/>
              </a:rPr>
              <a:t>хандах хурд нь </a:t>
            </a:r>
          </a:p>
          <a:p>
            <a:pPr marL="338138" indent="-338138">
              <a:lnSpc>
                <a:spcPct val="90000"/>
              </a:lnSpc>
              <a:spcBef>
                <a:spcPts val="7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2800">
                <a:solidFill>
                  <a:srgbClr val="000000"/>
                </a:solidFill>
                <a:latin typeface="Times New Roman" pitchFamily="18" charset="0"/>
                <a:ea typeface="DejaVu Sans"/>
                <a:cs typeface="DejaVu Sans"/>
              </a:rPr>
              <a:t>    </a:t>
            </a:r>
            <a:r>
              <a:rPr lang="en-US" sz="2800">
                <a:solidFill>
                  <a:srgbClr val="000000"/>
                </a:solidFill>
                <a:latin typeface="Times New Roman" pitchFamily="18" charset="0"/>
                <a:ea typeface="DejaVu Sans"/>
                <a:cs typeface="DejaVu Sans"/>
              </a:rPr>
              <a:t>секундэд 150 килобайт. </a:t>
            </a:r>
          </a:p>
          <a:p>
            <a:pPr marL="338138" indent="-338138">
              <a:lnSpc>
                <a:spcPct val="90000"/>
              </a:lnSpc>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b="1">
                <a:solidFill>
                  <a:srgbClr val="000000"/>
                </a:solidFill>
                <a:latin typeface="Times New Roman" pitchFamily="18" charset="0"/>
                <a:ea typeface="DejaVu Sans"/>
                <a:cs typeface="DejaVu Sans"/>
              </a:rPr>
              <a:t>CD-R</a:t>
            </a:r>
            <a:r>
              <a:rPr lang="en-US" sz="2800">
                <a:solidFill>
                  <a:srgbClr val="000000"/>
                </a:solidFill>
                <a:latin typeface="Times New Roman" pitchFamily="18" charset="0"/>
                <a:ea typeface="DejaVu Sans"/>
                <a:cs typeface="DejaVu Sans"/>
              </a:rPr>
              <a:t> (Compact Disk - Recordable)</a:t>
            </a:r>
          </a:p>
          <a:p>
            <a:pPr marL="338138" indent="-338138">
              <a:lnSpc>
                <a:spcPct val="90000"/>
              </a:lnSpc>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b="1">
                <a:solidFill>
                  <a:srgbClr val="000000"/>
                </a:solidFill>
                <a:latin typeface="Times New Roman" pitchFamily="18" charset="0"/>
                <a:ea typeface="DejaVu Sans"/>
                <a:cs typeface="DejaVu Sans"/>
              </a:rPr>
              <a:t>CD-RW</a:t>
            </a:r>
            <a:r>
              <a:rPr lang="en-US" sz="2800">
                <a:solidFill>
                  <a:srgbClr val="000000"/>
                </a:solidFill>
                <a:latin typeface="Times New Roman" pitchFamily="18" charset="0"/>
                <a:ea typeface="DejaVu Sans"/>
                <a:cs typeface="DejaVu Sans"/>
              </a:rPr>
              <a:t> (Compact Disk - ReWritable) </a:t>
            </a:r>
          </a:p>
          <a:p>
            <a:pPr marL="338138" indent="-338138">
              <a:lnSpc>
                <a:spcPct val="90000"/>
              </a:lnSpc>
              <a:spcBef>
                <a:spcPts val="7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800">
                <a:solidFill>
                  <a:srgbClr val="000000"/>
                </a:solidFill>
                <a:latin typeface="Times New Roman" pitchFamily="18" charset="0"/>
                <a:ea typeface="DejaVu Sans"/>
                <a:cs typeface="DejaVu Sans"/>
              </a:rPr>
              <a:t>		</a:t>
            </a:r>
            <a:r>
              <a:rPr lang="en-US" sz="2800" b="1">
                <a:solidFill>
                  <a:srgbClr val="000000"/>
                </a:solidFill>
                <a:latin typeface="Times New Roman" pitchFamily="18" charset="0"/>
                <a:ea typeface="DejaVu Sans"/>
                <a:cs typeface="DejaVu Sans"/>
              </a:rPr>
              <a:t>CDROM</a:t>
            </a:r>
            <a:r>
              <a:rPr lang="mn-MN" sz="2800">
                <a:solidFill>
                  <a:srgbClr val="000000"/>
                </a:solidFill>
                <a:latin typeface="Times New Roman" pitchFamily="18" charset="0"/>
                <a:ea typeface="DejaVu Sans"/>
                <a:cs typeface="DejaVu Sans"/>
              </a:rPr>
              <a:t> - - </a:t>
            </a:r>
            <a:r>
              <a:rPr lang="en-US" sz="2800">
                <a:solidFill>
                  <a:srgbClr val="000000"/>
                </a:solidFill>
                <a:latin typeface="Times New Roman" pitchFamily="18" charset="0"/>
                <a:ea typeface="DejaVu Sans"/>
                <a:cs typeface="DejaVu Sans"/>
              </a:rPr>
              <a:t>&gt;</a:t>
            </a:r>
            <a:br>
              <a:rPr lang="en-US" sz="2800">
                <a:solidFill>
                  <a:srgbClr val="000000"/>
                </a:solidFill>
                <a:latin typeface="Times New Roman" pitchFamily="18" charset="0"/>
                <a:ea typeface="DejaVu Sans"/>
                <a:cs typeface="DejaVu Sans"/>
              </a:rPr>
            </a:br>
            <a:endParaRPr lang="en-US" sz="2800">
              <a:solidFill>
                <a:srgbClr val="000000"/>
              </a:solidFill>
              <a:latin typeface="Times New Roman" pitchFamily="18" charset="0"/>
              <a:ea typeface="DejaVu Sans"/>
              <a:cs typeface="DejaVu Sans"/>
            </a:endParaRPr>
          </a:p>
        </p:txBody>
      </p:sp>
      <p:pic>
        <p:nvPicPr>
          <p:cNvPr id="35847" name="Picture 6"/>
          <p:cNvPicPr>
            <a:picLocks noChangeAspect="1" noChangeArrowheads="1"/>
          </p:cNvPicPr>
          <p:nvPr/>
        </p:nvPicPr>
        <p:blipFill>
          <a:blip r:embed="rId6" cstate="print"/>
          <a:srcRect/>
          <a:stretch>
            <a:fillRect/>
          </a:stretch>
        </p:blipFill>
        <p:spPr bwMode="auto">
          <a:xfrm>
            <a:off x="6629400" y="4975225"/>
            <a:ext cx="1901825" cy="1577975"/>
          </a:xfrm>
          <a:prstGeom prst="rect">
            <a:avLst/>
          </a:prstGeom>
          <a:noFill/>
          <a:ln w="9525">
            <a:noFill/>
            <a:round/>
            <a:headEnd/>
            <a:tailEnd/>
          </a:ln>
        </p:spPr>
      </p:pic>
      <p:sp>
        <p:nvSpPr>
          <p:cNvPr id="35848" name="Rectangle 7"/>
          <p:cNvSpPr>
            <a:spLocks noChangeArrowheads="1"/>
          </p:cNvSpPr>
          <p:nvPr/>
        </p:nvSpPr>
        <p:spPr bwMode="auto">
          <a:xfrm>
            <a:off x="1139825" y="2608263"/>
            <a:ext cx="2449513" cy="1587"/>
          </a:xfrm>
          <a:prstGeom prst="rect">
            <a:avLst/>
          </a:prstGeom>
          <a:noFill/>
          <a:ln w="9525">
            <a:noFill/>
            <a:round/>
            <a:headEnd/>
            <a:tailEnd/>
          </a:ln>
        </p:spPr>
        <p:txBody>
          <a:bodyPr wrap="none" anchor="ctr"/>
          <a:lstStyle/>
          <a:p>
            <a:endParaRPr lang="en-US"/>
          </a:p>
        </p:txBody>
      </p:sp>
      <p:sp>
        <p:nvSpPr>
          <p:cNvPr id="35849" name="Rectangle 8"/>
          <p:cNvSpPr>
            <a:spLocks noChangeArrowheads="1"/>
          </p:cNvSpPr>
          <p:nvPr/>
        </p:nvSpPr>
        <p:spPr bwMode="auto">
          <a:xfrm>
            <a:off x="1139825" y="2608263"/>
            <a:ext cx="2135188" cy="1587"/>
          </a:xfrm>
          <a:prstGeom prst="rect">
            <a:avLst/>
          </a:prstGeom>
          <a:noFill/>
          <a:ln w="9525">
            <a:noFill/>
            <a:round/>
            <a:headEnd/>
            <a:tailEnd/>
          </a:ln>
        </p:spPr>
        <p:txBody>
          <a:bodyPr wrap="none" anchor="ctr"/>
          <a:lstStyle/>
          <a:p>
            <a:endParaRPr lang="en-US"/>
          </a:p>
        </p:txBody>
      </p:sp>
      <p:pic>
        <p:nvPicPr>
          <p:cNvPr id="35850" name="Picture 9"/>
          <p:cNvPicPr>
            <a:picLocks noChangeAspect="1" noChangeArrowheads="1"/>
          </p:cNvPicPr>
          <p:nvPr/>
        </p:nvPicPr>
        <p:blipFill>
          <a:blip r:embed="rId7" cstate="print"/>
          <a:srcRect/>
          <a:stretch>
            <a:fillRect/>
          </a:stretch>
        </p:blipFill>
        <p:spPr bwMode="auto">
          <a:xfrm>
            <a:off x="228600" y="5029200"/>
            <a:ext cx="2940050" cy="1512888"/>
          </a:xfrm>
          <a:prstGeom prst="rect">
            <a:avLst/>
          </a:prstGeom>
          <a:noFill/>
          <a:ln w="9525">
            <a:noFill/>
            <a:round/>
            <a:headEnd/>
            <a:tailEnd/>
          </a:ln>
        </p:spPr>
      </p:pic>
      <p:sp>
        <p:nvSpPr>
          <p:cNvPr id="11"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p:cNvPicPr>
            <a:picLocks noChangeAspect="1" noChangeArrowheads="1"/>
          </p:cNvPicPr>
          <p:nvPr/>
        </p:nvPicPr>
        <p:blipFill>
          <a:blip r:embed="rId3" cstate="print"/>
          <a:srcRect/>
          <a:stretch>
            <a:fillRect/>
          </a:stretch>
        </p:blipFill>
        <p:spPr bwMode="auto">
          <a:xfrm>
            <a:off x="4648200" y="2057400"/>
            <a:ext cx="3790950" cy="2274888"/>
          </a:xfrm>
          <a:prstGeom prst="rect">
            <a:avLst/>
          </a:prstGeom>
          <a:noFill/>
          <a:ln w="9525">
            <a:noFill/>
            <a:round/>
            <a:headEnd/>
            <a:tailEnd/>
          </a:ln>
        </p:spPr>
      </p:pic>
      <p:sp>
        <p:nvSpPr>
          <p:cNvPr id="36867" name="Text Box 2"/>
          <p:cNvSpPr txBox="1">
            <a:spLocks noChangeArrowheads="1"/>
          </p:cNvSpPr>
          <p:nvPr/>
        </p:nvSpPr>
        <p:spPr bwMode="auto">
          <a:xfrm>
            <a:off x="304800" y="609600"/>
            <a:ext cx="8382000" cy="1143000"/>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4400">
                <a:solidFill>
                  <a:srgbClr val="000000"/>
                </a:solidFill>
                <a:ea typeface="DejaVu Sans"/>
                <a:cs typeface="DejaVu Sans"/>
              </a:rPr>
              <a:t>Zip disk</a:t>
            </a:r>
          </a:p>
        </p:txBody>
      </p:sp>
      <p:sp>
        <p:nvSpPr>
          <p:cNvPr id="36868" name="Text Box 3"/>
          <p:cNvSpPr txBox="1">
            <a:spLocks noChangeArrowheads="1"/>
          </p:cNvSpPr>
          <p:nvPr/>
        </p:nvSpPr>
        <p:spPr bwMode="auto">
          <a:xfrm>
            <a:off x="457200" y="1600200"/>
            <a:ext cx="8229600" cy="4525963"/>
          </a:xfrm>
          <a:prstGeom prst="rect">
            <a:avLst/>
          </a:prstGeom>
          <a:noFill/>
          <a:ln w="9525">
            <a:noFill/>
            <a:round/>
            <a:headEnd/>
            <a:tailEnd/>
          </a:ln>
        </p:spPr>
        <p:txBody>
          <a:bodyPr/>
          <a:lstStyle/>
          <a:p>
            <a:pPr marL="338138" indent="-338138">
              <a:spcBef>
                <a:spcPts val="8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3200">
                <a:solidFill>
                  <a:srgbClr val="000000"/>
                </a:solidFill>
                <a:latin typeface="Times New Roman" pitchFamily="18" charset="0"/>
                <a:ea typeface="DejaVu Sans"/>
                <a:cs typeface="DejaVu Sans"/>
              </a:rPr>
              <a:t>Zip disk &amp; Zip disk drive</a:t>
            </a:r>
          </a:p>
        </p:txBody>
      </p:sp>
      <p:pic>
        <p:nvPicPr>
          <p:cNvPr id="36869" name="Picture 4"/>
          <p:cNvPicPr>
            <a:picLocks noChangeAspect="1" noChangeArrowheads="1"/>
          </p:cNvPicPr>
          <p:nvPr/>
        </p:nvPicPr>
        <p:blipFill>
          <a:blip r:embed="rId4" cstate="print"/>
          <a:srcRect l="5446" r="49786" b="2519"/>
          <a:stretch>
            <a:fillRect/>
          </a:stretch>
        </p:blipFill>
        <p:spPr bwMode="auto">
          <a:xfrm>
            <a:off x="1066800" y="2895600"/>
            <a:ext cx="2590800" cy="2159000"/>
          </a:xfrm>
          <a:prstGeom prst="rect">
            <a:avLst/>
          </a:prstGeom>
          <a:noFill/>
          <a:ln w="9525">
            <a:noFill/>
            <a:round/>
            <a:headEnd/>
            <a:tailEnd/>
          </a:ln>
        </p:spPr>
      </p:pic>
      <p:pic>
        <p:nvPicPr>
          <p:cNvPr id="36870" name="Picture 5"/>
          <p:cNvPicPr>
            <a:picLocks noChangeAspect="1" noChangeArrowheads="1"/>
          </p:cNvPicPr>
          <p:nvPr/>
        </p:nvPicPr>
        <p:blipFill>
          <a:blip r:embed="rId5" cstate="print"/>
          <a:srcRect/>
          <a:stretch>
            <a:fillRect/>
          </a:stretch>
        </p:blipFill>
        <p:spPr bwMode="auto">
          <a:xfrm>
            <a:off x="4267200" y="4800600"/>
            <a:ext cx="2362200" cy="1768475"/>
          </a:xfrm>
          <a:prstGeom prst="rect">
            <a:avLst/>
          </a:prstGeom>
          <a:noFill/>
          <a:ln w="9525">
            <a:noFill/>
            <a:round/>
            <a:headEnd/>
            <a:tailEnd/>
          </a:ln>
        </p:spPr>
      </p:pic>
      <p:sp>
        <p:nvSpPr>
          <p:cNvPr id="7"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1"/>
          <p:cNvSpPr txBox="1">
            <a:spLocks noChangeArrowheads="1"/>
          </p:cNvSpPr>
          <p:nvPr/>
        </p:nvSpPr>
        <p:spPr bwMode="auto">
          <a:xfrm>
            <a:off x="457200" y="762000"/>
            <a:ext cx="8229600" cy="579438"/>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4400">
                <a:solidFill>
                  <a:srgbClr val="000000"/>
                </a:solidFill>
                <a:ea typeface="DejaVu Sans"/>
                <a:cs typeface="DejaVu Sans"/>
              </a:rPr>
              <a:t>Flash disk</a:t>
            </a:r>
          </a:p>
        </p:txBody>
      </p:sp>
      <p:grpSp>
        <p:nvGrpSpPr>
          <p:cNvPr id="37891" name="Group 2"/>
          <p:cNvGrpSpPr>
            <a:grpSpLocks/>
          </p:cNvGrpSpPr>
          <p:nvPr/>
        </p:nvGrpSpPr>
        <p:grpSpPr bwMode="auto">
          <a:xfrm>
            <a:off x="609600" y="1600200"/>
            <a:ext cx="6931025" cy="1522413"/>
            <a:chOff x="384" y="1008"/>
            <a:chExt cx="4366" cy="959"/>
          </a:xfrm>
        </p:grpSpPr>
        <p:pic>
          <p:nvPicPr>
            <p:cNvPr id="37895" name="Picture 3"/>
            <p:cNvPicPr>
              <a:picLocks noChangeAspect="1" noChangeArrowheads="1"/>
            </p:cNvPicPr>
            <p:nvPr/>
          </p:nvPicPr>
          <p:blipFill>
            <a:blip r:embed="rId3" cstate="print"/>
            <a:srcRect l="5049" t="68503" r="79466" b="15433"/>
            <a:stretch>
              <a:fillRect/>
            </a:stretch>
          </p:blipFill>
          <p:spPr bwMode="auto">
            <a:xfrm>
              <a:off x="3481" y="1008"/>
              <a:ext cx="1270" cy="960"/>
            </a:xfrm>
            <a:prstGeom prst="rect">
              <a:avLst/>
            </a:prstGeom>
            <a:noFill/>
            <a:ln w="9525">
              <a:noFill/>
              <a:round/>
              <a:headEnd/>
              <a:tailEnd/>
            </a:ln>
          </p:spPr>
        </p:pic>
        <p:pic>
          <p:nvPicPr>
            <p:cNvPr id="37896" name="Picture 4"/>
            <p:cNvPicPr>
              <a:picLocks noChangeAspect="1" noChangeArrowheads="1"/>
            </p:cNvPicPr>
            <p:nvPr/>
          </p:nvPicPr>
          <p:blipFill>
            <a:blip r:embed="rId3" cstate="print"/>
            <a:srcRect l="7130" t="7323" r="79477" b="74231"/>
            <a:stretch>
              <a:fillRect/>
            </a:stretch>
          </p:blipFill>
          <p:spPr bwMode="auto">
            <a:xfrm>
              <a:off x="1584" y="1008"/>
              <a:ext cx="1094" cy="960"/>
            </a:xfrm>
            <a:prstGeom prst="rect">
              <a:avLst/>
            </a:prstGeom>
            <a:noFill/>
            <a:ln w="9525">
              <a:noFill/>
              <a:round/>
              <a:headEnd/>
              <a:tailEnd/>
            </a:ln>
          </p:spPr>
        </p:pic>
        <p:pic>
          <p:nvPicPr>
            <p:cNvPr id="37897" name="Picture 5"/>
            <p:cNvPicPr>
              <a:picLocks noChangeAspect="1" noChangeArrowheads="1"/>
            </p:cNvPicPr>
            <p:nvPr/>
          </p:nvPicPr>
          <p:blipFill>
            <a:blip r:embed="rId3" cstate="print"/>
            <a:srcRect l="31036" t="68503" r="57387" b="15433"/>
            <a:stretch>
              <a:fillRect/>
            </a:stretch>
          </p:blipFill>
          <p:spPr bwMode="auto">
            <a:xfrm>
              <a:off x="2612" y="1008"/>
              <a:ext cx="956" cy="960"/>
            </a:xfrm>
            <a:prstGeom prst="rect">
              <a:avLst/>
            </a:prstGeom>
            <a:noFill/>
            <a:ln w="9525">
              <a:noFill/>
              <a:round/>
              <a:headEnd/>
              <a:tailEnd/>
            </a:ln>
          </p:spPr>
        </p:pic>
        <p:pic>
          <p:nvPicPr>
            <p:cNvPr id="37898" name="Picture 6"/>
            <p:cNvPicPr>
              <a:picLocks noChangeAspect="1" noChangeArrowheads="1"/>
            </p:cNvPicPr>
            <p:nvPr/>
          </p:nvPicPr>
          <p:blipFill>
            <a:blip r:embed="rId3" cstate="print"/>
            <a:srcRect l="53766" t="7323" r="31639" b="74231"/>
            <a:stretch>
              <a:fillRect/>
            </a:stretch>
          </p:blipFill>
          <p:spPr bwMode="auto">
            <a:xfrm>
              <a:off x="384" y="1008"/>
              <a:ext cx="1195" cy="960"/>
            </a:xfrm>
            <a:prstGeom prst="rect">
              <a:avLst/>
            </a:prstGeom>
            <a:noFill/>
            <a:ln w="9525">
              <a:noFill/>
              <a:round/>
              <a:headEnd/>
              <a:tailEnd/>
            </a:ln>
          </p:spPr>
        </p:pic>
      </p:grpSp>
      <p:pic>
        <p:nvPicPr>
          <p:cNvPr id="37892" name="Picture 7"/>
          <p:cNvPicPr>
            <a:picLocks noChangeAspect="1" noChangeArrowheads="1"/>
          </p:cNvPicPr>
          <p:nvPr/>
        </p:nvPicPr>
        <p:blipFill>
          <a:blip r:embed="rId4" cstate="print"/>
          <a:srcRect/>
          <a:stretch>
            <a:fillRect/>
          </a:stretch>
        </p:blipFill>
        <p:spPr bwMode="auto">
          <a:xfrm>
            <a:off x="4648200" y="3429000"/>
            <a:ext cx="3657600" cy="3236913"/>
          </a:xfrm>
          <a:prstGeom prst="rect">
            <a:avLst/>
          </a:prstGeom>
          <a:noFill/>
          <a:ln w="9525">
            <a:noFill/>
            <a:round/>
            <a:headEnd/>
            <a:tailEnd/>
          </a:ln>
        </p:spPr>
      </p:pic>
      <p:pic>
        <p:nvPicPr>
          <p:cNvPr id="37893" name="Picture 8"/>
          <p:cNvPicPr>
            <a:picLocks noChangeAspect="1" noChangeArrowheads="1"/>
          </p:cNvPicPr>
          <p:nvPr/>
        </p:nvPicPr>
        <p:blipFill>
          <a:blip r:embed="rId5" cstate="print"/>
          <a:srcRect/>
          <a:stretch>
            <a:fillRect/>
          </a:stretch>
        </p:blipFill>
        <p:spPr bwMode="auto">
          <a:xfrm>
            <a:off x="609600" y="3352800"/>
            <a:ext cx="3810000" cy="3276600"/>
          </a:xfrm>
          <a:prstGeom prst="rect">
            <a:avLst/>
          </a:prstGeom>
          <a:noFill/>
          <a:ln w="9525">
            <a:noFill/>
            <a:round/>
            <a:headEnd/>
            <a:tailEnd/>
          </a:ln>
        </p:spPr>
      </p:pic>
      <p:sp>
        <p:nvSpPr>
          <p:cNvPr id="10"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p:cNvPicPr>
            <a:picLocks noChangeAspect="1" noChangeArrowheads="1"/>
          </p:cNvPicPr>
          <p:nvPr/>
        </p:nvPicPr>
        <p:blipFill>
          <a:blip r:embed="rId3" cstate="print"/>
          <a:srcRect/>
          <a:stretch>
            <a:fillRect/>
          </a:stretch>
        </p:blipFill>
        <p:spPr bwMode="auto">
          <a:xfrm>
            <a:off x="381000" y="3954463"/>
            <a:ext cx="3133725" cy="2903537"/>
          </a:xfrm>
          <a:prstGeom prst="rect">
            <a:avLst/>
          </a:prstGeom>
          <a:noFill/>
          <a:ln w="9525">
            <a:noFill/>
            <a:round/>
            <a:headEnd/>
            <a:tailEnd/>
          </a:ln>
        </p:spPr>
      </p:pic>
      <p:pic>
        <p:nvPicPr>
          <p:cNvPr id="38915" name="Picture 2"/>
          <p:cNvPicPr>
            <a:picLocks noChangeAspect="1" noChangeArrowheads="1"/>
          </p:cNvPicPr>
          <p:nvPr/>
        </p:nvPicPr>
        <p:blipFill>
          <a:blip r:embed="rId4" cstate="print"/>
          <a:srcRect/>
          <a:stretch>
            <a:fillRect/>
          </a:stretch>
        </p:blipFill>
        <p:spPr bwMode="auto">
          <a:xfrm>
            <a:off x="3581400" y="4419600"/>
            <a:ext cx="2514600" cy="2122488"/>
          </a:xfrm>
          <a:prstGeom prst="rect">
            <a:avLst/>
          </a:prstGeom>
          <a:noFill/>
          <a:ln w="9525">
            <a:noFill/>
            <a:round/>
            <a:headEnd/>
            <a:tailEnd/>
          </a:ln>
        </p:spPr>
      </p:pic>
      <p:sp>
        <p:nvSpPr>
          <p:cNvPr id="38916" name="Text Box 3"/>
          <p:cNvSpPr txBox="1">
            <a:spLocks noChangeArrowheads="1"/>
          </p:cNvSpPr>
          <p:nvPr/>
        </p:nvSpPr>
        <p:spPr bwMode="auto">
          <a:xfrm>
            <a:off x="457200" y="838200"/>
            <a:ext cx="8229600" cy="579438"/>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4400">
                <a:solidFill>
                  <a:srgbClr val="000000"/>
                </a:solidFill>
                <a:ea typeface="DejaVu Sans"/>
                <a:cs typeface="DejaVu Sans"/>
              </a:rPr>
              <a:t>Гаралтын төхөөрөмж</a:t>
            </a:r>
          </a:p>
        </p:txBody>
      </p:sp>
      <p:sp>
        <p:nvSpPr>
          <p:cNvPr id="38917" name="Text Box 4"/>
          <p:cNvSpPr txBox="1">
            <a:spLocks noChangeArrowheads="1"/>
          </p:cNvSpPr>
          <p:nvPr/>
        </p:nvSpPr>
        <p:spPr bwMode="auto">
          <a:xfrm>
            <a:off x="228600" y="1447800"/>
            <a:ext cx="8458200" cy="4678363"/>
          </a:xfrm>
          <a:prstGeom prst="rect">
            <a:avLst/>
          </a:prstGeom>
          <a:noFill/>
          <a:ln w="9525">
            <a:noFill/>
            <a:round/>
            <a:headEnd/>
            <a:tailEnd/>
          </a:ln>
        </p:spPr>
        <p:txBody>
          <a:bodyPr/>
          <a:lstStyle/>
          <a:p>
            <a:pPr marL="338138" indent="-338138" algn="just">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2800">
                <a:solidFill>
                  <a:srgbClr val="000000"/>
                </a:solidFill>
                <a:latin typeface="Times New Roman" pitchFamily="18" charset="0"/>
                <a:ea typeface="DejaVu Sans"/>
                <a:cs typeface="DejaVu Sans"/>
              </a:rPr>
              <a:t>Гаралтын төхөөрөмжийн үүрэг нь компьютер дээр боловсруулсан мэдээллийг хэрэглэгчдэд ямар нэгэн байдлаар хүргэх явдал юм. Жишээ нь: дэлгэц дээр харах, дуу сонсох гэх мэт.</a:t>
            </a:r>
          </a:p>
          <a:p>
            <a:pPr marL="738188" lvl="1" indent="-280988" algn="just">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Monitor - </a:t>
            </a:r>
            <a:r>
              <a:rPr lang="mn-MN" sz="2400">
                <a:solidFill>
                  <a:srgbClr val="000000"/>
                </a:solidFill>
                <a:latin typeface="Times New Roman" pitchFamily="18" charset="0"/>
                <a:ea typeface="DejaVu Sans"/>
                <a:cs typeface="DejaVu Sans"/>
              </a:rPr>
              <a:t>Дэлгэц</a:t>
            </a:r>
          </a:p>
          <a:p>
            <a:pPr marL="738188" lvl="1" indent="-280988" algn="just">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Printer</a:t>
            </a:r>
            <a:r>
              <a:rPr lang="mn-MN" sz="2400">
                <a:solidFill>
                  <a:srgbClr val="000000"/>
                </a:solidFill>
                <a:latin typeface="Times New Roman" pitchFamily="18" charset="0"/>
                <a:ea typeface="DejaVu Sans"/>
                <a:cs typeface="DejaVu Sans"/>
              </a:rPr>
              <a:t> - Хэвлэгч</a:t>
            </a:r>
          </a:p>
          <a:p>
            <a:pPr marL="738188" lvl="1" indent="-280988" algn="just">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Speaker</a:t>
            </a:r>
            <a:r>
              <a:rPr lang="mn-MN" sz="2400">
                <a:solidFill>
                  <a:srgbClr val="000000"/>
                </a:solidFill>
                <a:latin typeface="Times New Roman" pitchFamily="18" charset="0"/>
                <a:ea typeface="DejaVu Sans"/>
                <a:cs typeface="DejaVu Sans"/>
              </a:rPr>
              <a:t> – Чанга яригч</a:t>
            </a:r>
          </a:p>
          <a:p>
            <a:pPr marL="738188" lvl="1" indent="-280988" algn="just">
              <a:spcBef>
                <a:spcPts val="6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mn-MN" sz="2400">
              <a:solidFill>
                <a:srgbClr val="000000"/>
              </a:solidFill>
              <a:latin typeface="Times New Roman" pitchFamily="18" charset="0"/>
              <a:ea typeface="DejaVu Sans"/>
              <a:cs typeface="DejaVu Sans"/>
            </a:endParaRPr>
          </a:p>
        </p:txBody>
      </p:sp>
      <p:pic>
        <p:nvPicPr>
          <p:cNvPr id="38918" name="Picture 5"/>
          <p:cNvPicPr>
            <a:picLocks noChangeAspect="1" noChangeArrowheads="1"/>
          </p:cNvPicPr>
          <p:nvPr/>
        </p:nvPicPr>
        <p:blipFill>
          <a:blip r:embed="rId5" cstate="print"/>
          <a:srcRect/>
          <a:stretch>
            <a:fillRect/>
          </a:stretch>
        </p:blipFill>
        <p:spPr bwMode="auto">
          <a:xfrm>
            <a:off x="6096000" y="3505200"/>
            <a:ext cx="2857500" cy="2867025"/>
          </a:xfrm>
          <a:prstGeom prst="rect">
            <a:avLst/>
          </a:prstGeom>
          <a:noFill/>
          <a:ln w="9525">
            <a:noFill/>
            <a:round/>
            <a:headEnd/>
            <a:tailEnd/>
          </a:ln>
        </p:spPr>
      </p:pic>
      <p:sp>
        <p:nvSpPr>
          <p:cNvPr id="7"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1"/>
          <p:cNvSpPr txBox="1">
            <a:spLocks noChangeArrowheads="1"/>
          </p:cNvSpPr>
          <p:nvPr/>
        </p:nvSpPr>
        <p:spPr bwMode="auto">
          <a:xfrm>
            <a:off x="457200" y="990600"/>
            <a:ext cx="8229600" cy="609600"/>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4400">
                <a:solidFill>
                  <a:srgbClr val="000000"/>
                </a:solidFill>
                <a:ea typeface="DejaVu Sans"/>
                <a:cs typeface="DejaVu Sans"/>
              </a:rPr>
              <a:t>Monitor &amp; Display</a:t>
            </a:r>
          </a:p>
        </p:txBody>
      </p:sp>
      <p:sp>
        <p:nvSpPr>
          <p:cNvPr id="39939" name="Text Box 2"/>
          <p:cNvSpPr txBox="1">
            <a:spLocks noChangeArrowheads="1"/>
          </p:cNvSpPr>
          <p:nvPr/>
        </p:nvSpPr>
        <p:spPr bwMode="auto">
          <a:xfrm>
            <a:off x="228600" y="1905000"/>
            <a:ext cx="4735513" cy="4114800"/>
          </a:xfrm>
          <a:prstGeom prst="rect">
            <a:avLst/>
          </a:prstGeom>
          <a:noFill/>
          <a:ln w="9525">
            <a:noFill/>
            <a:round/>
            <a:headEnd/>
            <a:tailEnd/>
          </a:ln>
        </p:spPr>
        <p:txBody>
          <a:bodyPr/>
          <a:lstStyle/>
          <a:p>
            <a:pPr marL="338138" indent="-338138" algn="just">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Display болон Monitor гэсэн 2 ойлголт байдаг. Монитор гэдэг нь компьютер дэх зүйлсийг дэлгэцээр гаргах боломжтой салангид төхөөрөмжийг хэлдэг. </a:t>
            </a:r>
          </a:p>
          <a:p>
            <a:pPr marL="338138" indent="-338138" algn="just">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Харин display нь зөвхөн мониторын экран юм. Иймд энэ хоёр бол нэг нь нөгөөдөө багтаж байдаг нэг бүхэл зүйл (эд анги) юм. </a:t>
            </a:r>
          </a:p>
          <a:p>
            <a:pPr marL="338138" indent="-338138" algn="just">
              <a:spcBef>
                <a:spcPts val="6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en-US" sz="2400">
              <a:solidFill>
                <a:srgbClr val="000000"/>
              </a:solidFill>
              <a:latin typeface="Times New Roman" pitchFamily="18" charset="0"/>
              <a:ea typeface="DejaVu Sans"/>
              <a:cs typeface="DejaVu Sans"/>
            </a:endParaRPr>
          </a:p>
        </p:txBody>
      </p:sp>
      <p:grpSp>
        <p:nvGrpSpPr>
          <p:cNvPr id="39940" name="Group 3"/>
          <p:cNvGrpSpPr>
            <a:grpSpLocks/>
          </p:cNvGrpSpPr>
          <p:nvPr/>
        </p:nvGrpSpPr>
        <p:grpSpPr bwMode="auto">
          <a:xfrm>
            <a:off x="4953000" y="1752600"/>
            <a:ext cx="3808413" cy="3617913"/>
            <a:chOff x="3120" y="1104"/>
            <a:chExt cx="2399" cy="2279"/>
          </a:xfrm>
        </p:grpSpPr>
        <p:pic>
          <p:nvPicPr>
            <p:cNvPr id="39942" name="Picture 4"/>
            <p:cNvPicPr>
              <a:picLocks noChangeAspect="1" noChangeArrowheads="1"/>
            </p:cNvPicPr>
            <p:nvPr/>
          </p:nvPicPr>
          <p:blipFill>
            <a:blip r:embed="rId3" cstate="print"/>
            <a:srcRect/>
            <a:stretch>
              <a:fillRect/>
            </a:stretch>
          </p:blipFill>
          <p:spPr bwMode="auto">
            <a:xfrm>
              <a:off x="3120" y="1104"/>
              <a:ext cx="2400" cy="2280"/>
            </a:xfrm>
            <a:prstGeom prst="rect">
              <a:avLst/>
            </a:prstGeom>
            <a:noFill/>
            <a:ln w="9525">
              <a:noFill/>
              <a:round/>
              <a:headEnd/>
              <a:tailEnd/>
            </a:ln>
          </p:spPr>
        </p:pic>
        <p:sp>
          <p:nvSpPr>
            <p:cNvPr id="39943" name="Text Box 5"/>
            <p:cNvSpPr txBox="1">
              <a:spLocks noChangeArrowheads="1"/>
            </p:cNvSpPr>
            <p:nvPr/>
          </p:nvSpPr>
          <p:spPr bwMode="auto">
            <a:xfrm>
              <a:off x="3120" y="1104"/>
              <a:ext cx="2400" cy="2280"/>
            </a:xfrm>
            <a:prstGeom prst="rect">
              <a:avLst/>
            </a:prstGeom>
            <a:noFill/>
            <a:ln w="9525">
              <a:noFill/>
              <a:round/>
              <a:headEnd/>
              <a:tailEnd/>
            </a:ln>
          </p:spPr>
          <p:txBody>
            <a:bodyPr wrap="none" anchor="ctr"/>
            <a:lstStyle/>
            <a:p>
              <a:endParaRPr lang="en-US"/>
            </a:p>
          </p:txBody>
        </p:sp>
      </p:grpSp>
      <p:sp>
        <p:nvSpPr>
          <p:cNvPr id="7"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1"/>
          <p:cNvSpPr txBox="1">
            <a:spLocks noChangeArrowheads="1"/>
          </p:cNvSpPr>
          <p:nvPr/>
        </p:nvSpPr>
        <p:spPr bwMode="auto">
          <a:xfrm>
            <a:off x="533400" y="914400"/>
            <a:ext cx="8229600" cy="457200"/>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3200">
                <a:solidFill>
                  <a:srgbClr val="000000"/>
                </a:solidFill>
                <a:ea typeface="DejaVu Sans"/>
                <a:cs typeface="DejaVu Sans"/>
              </a:rPr>
              <a:t>Монитор</a:t>
            </a:r>
            <a:r>
              <a:rPr lang="mn-MN" sz="3200">
                <a:solidFill>
                  <a:srgbClr val="000000"/>
                </a:solidFill>
                <a:ea typeface="DejaVu Sans"/>
                <a:cs typeface="DejaVu Sans"/>
              </a:rPr>
              <a:t> нь Өнгөний хувьд</a:t>
            </a:r>
          </a:p>
        </p:txBody>
      </p:sp>
      <p:sp>
        <p:nvSpPr>
          <p:cNvPr id="40963" name="Text Box 2"/>
          <p:cNvSpPr txBox="1">
            <a:spLocks noChangeArrowheads="1"/>
          </p:cNvSpPr>
          <p:nvPr/>
        </p:nvSpPr>
        <p:spPr bwMode="auto">
          <a:xfrm>
            <a:off x="457200" y="1600200"/>
            <a:ext cx="8229600" cy="4724400"/>
          </a:xfrm>
          <a:prstGeom prst="rect">
            <a:avLst/>
          </a:prstGeom>
          <a:noFill/>
          <a:ln w="9525">
            <a:noFill/>
            <a:round/>
            <a:headEnd/>
            <a:tailEnd/>
          </a:ln>
        </p:spPr>
        <p:txBody>
          <a:bodyPr/>
          <a:lstStyle/>
          <a:p>
            <a:pPr marL="338138" indent="-338138" algn="just">
              <a:lnSpc>
                <a:spcPct val="80000"/>
              </a:lnSpc>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200" b="1">
                <a:solidFill>
                  <a:srgbClr val="000000"/>
                </a:solidFill>
                <a:latin typeface="Times New Roman" pitchFamily="18" charset="0"/>
                <a:ea typeface="DejaVu Sans"/>
                <a:cs typeface="DejaVu Sans"/>
              </a:rPr>
              <a:t>Monohrome display Adapter</a:t>
            </a:r>
            <a:r>
              <a:rPr lang="en-US" sz="2200">
                <a:solidFill>
                  <a:srgbClr val="000000"/>
                </a:solidFill>
                <a:latin typeface="Times New Roman" pitchFamily="18" charset="0"/>
                <a:ea typeface="DejaVu Sans"/>
                <a:cs typeface="DejaVu Sans"/>
              </a:rPr>
              <a:t> нь хар цагаан хоёр </a:t>
            </a:r>
            <a:r>
              <a:rPr lang="mn-MN" sz="2200">
                <a:solidFill>
                  <a:srgbClr val="000000"/>
                </a:solidFill>
                <a:latin typeface="Times New Roman" pitchFamily="18" charset="0"/>
                <a:ea typeface="DejaVu Sans"/>
                <a:cs typeface="DejaVu Sans"/>
              </a:rPr>
              <a:t>өнгөтэй</a:t>
            </a:r>
            <a:r>
              <a:rPr lang="en-US" sz="2200">
                <a:solidFill>
                  <a:srgbClr val="000000"/>
                </a:solidFill>
                <a:latin typeface="Times New Roman" pitchFamily="18" charset="0"/>
                <a:ea typeface="DejaVu Sans"/>
                <a:cs typeface="DejaVu Sans"/>
              </a:rPr>
              <a:t>, (</a:t>
            </a:r>
            <a:r>
              <a:rPr lang="mn-MN" sz="2200">
                <a:solidFill>
                  <a:srgbClr val="000000"/>
                </a:solidFill>
                <a:latin typeface="Times New Roman" pitchFamily="18" charset="0"/>
                <a:ea typeface="DejaVu Sans"/>
                <a:cs typeface="DejaVu Sans"/>
              </a:rPr>
              <a:t>1970 он</a:t>
            </a:r>
            <a:r>
              <a:rPr lang="en-US" sz="2200">
                <a:solidFill>
                  <a:srgbClr val="000000"/>
                </a:solidFill>
                <a:latin typeface="Times New Roman" pitchFamily="18" charset="0"/>
                <a:ea typeface="DejaVu Sans"/>
                <a:cs typeface="DejaVu Sans"/>
              </a:rPr>
              <a:t>).</a:t>
            </a:r>
          </a:p>
          <a:p>
            <a:pPr marL="338138" indent="-338138" algn="just">
              <a:lnSpc>
                <a:spcPct val="80000"/>
              </a:lnSpc>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200" b="1">
                <a:solidFill>
                  <a:srgbClr val="000000"/>
                </a:solidFill>
                <a:latin typeface="Times New Roman" pitchFamily="18" charset="0"/>
                <a:ea typeface="DejaVu Sans"/>
                <a:cs typeface="DejaVu Sans"/>
              </a:rPr>
              <a:t>CGA</a:t>
            </a:r>
            <a:r>
              <a:rPr lang="en-US" sz="2200">
                <a:solidFill>
                  <a:srgbClr val="000000"/>
                </a:solidFill>
                <a:latin typeface="Times New Roman" pitchFamily="18" charset="0"/>
                <a:ea typeface="DejaVu Sans"/>
                <a:cs typeface="DejaVu Sans"/>
              </a:rPr>
              <a:t> (Color Graphics Adapter) </a:t>
            </a:r>
            <a:r>
              <a:rPr lang="mn-MN" sz="2200">
                <a:solidFill>
                  <a:srgbClr val="000000"/>
                </a:solidFill>
                <a:latin typeface="Times New Roman" pitchFamily="18" charset="0"/>
                <a:ea typeface="DejaVu Sans"/>
                <a:cs typeface="DejaVu Sans"/>
              </a:rPr>
              <a:t>өнгө </a:t>
            </a:r>
            <a:r>
              <a:rPr lang="en-US" sz="2200">
                <a:solidFill>
                  <a:srgbClr val="000000"/>
                </a:solidFill>
                <a:latin typeface="Times New Roman" pitchFamily="18" charset="0"/>
                <a:ea typeface="DejaVu Sans"/>
                <a:cs typeface="DejaVu Sans"/>
              </a:rPr>
              <a:t>ялгаруулалт нь 320x200</a:t>
            </a:r>
            <a:r>
              <a:rPr lang="mn-MN" sz="2200">
                <a:solidFill>
                  <a:srgbClr val="000000"/>
                </a:solidFill>
                <a:latin typeface="Times New Roman" pitchFamily="18" charset="0"/>
                <a:ea typeface="DejaVu Sans"/>
                <a:cs typeface="DejaVu Sans"/>
              </a:rPr>
              <a:t>,</a:t>
            </a:r>
            <a:r>
              <a:rPr lang="en-US" sz="2200">
                <a:solidFill>
                  <a:srgbClr val="000000"/>
                </a:solidFill>
                <a:latin typeface="Times New Roman" pitchFamily="18" charset="0"/>
                <a:ea typeface="DejaVu Sans"/>
                <a:cs typeface="DejaVu Sans"/>
              </a:rPr>
              <a:t> pixel </a:t>
            </a:r>
            <a:r>
              <a:rPr lang="mn-MN" sz="2200">
                <a:solidFill>
                  <a:srgbClr val="000000"/>
                </a:solidFill>
                <a:latin typeface="Times New Roman" pitchFamily="18" charset="0"/>
                <a:ea typeface="DejaVu Sans"/>
                <a:cs typeface="DejaVu Sans"/>
              </a:rPr>
              <a:t>4</a:t>
            </a:r>
            <a:r>
              <a:rPr lang="en-US" sz="2200">
                <a:solidFill>
                  <a:srgbClr val="000000"/>
                </a:solidFill>
                <a:latin typeface="Times New Roman" pitchFamily="18" charset="0"/>
                <a:ea typeface="DejaVu Sans"/>
                <a:cs typeface="DejaVu Sans"/>
              </a:rPr>
              <a:t> </a:t>
            </a:r>
            <a:r>
              <a:rPr lang="mn-MN" sz="2200">
                <a:solidFill>
                  <a:srgbClr val="000000"/>
                </a:solidFill>
                <a:latin typeface="Times New Roman" pitchFamily="18" charset="0"/>
                <a:ea typeface="DejaVu Sans"/>
                <a:cs typeface="DejaVu Sans"/>
              </a:rPr>
              <a:t>өнгөтэй</a:t>
            </a:r>
            <a:r>
              <a:rPr lang="en-US" sz="2200">
                <a:solidFill>
                  <a:srgbClr val="000000"/>
                </a:solidFill>
                <a:latin typeface="Times New Roman" pitchFamily="18" charset="0"/>
                <a:ea typeface="DejaVu Sans"/>
                <a:cs typeface="DejaVu Sans"/>
              </a:rPr>
              <a:t>(</a:t>
            </a:r>
            <a:r>
              <a:rPr lang="mn-MN" sz="2200">
                <a:solidFill>
                  <a:srgbClr val="000000"/>
                </a:solidFill>
                <a:latin typeface="Times New Roman" pitchFamily="18" charset="0"/>
                <a:ea typeface="DejaVu Sans"/>
                <a:cs typeface="DejaVu Sans"/>
              </a:rPr>
              <a:t>1981 он</a:t>
            </a:r>
            <a:r>
              <a:rPr lang="en-US" sz="2200">
                <a:solidFill>
                  <a:srgbClr val="000000"/>
                </a:solidFill>
                <a:latin typeface="Times New Roman" pitchFamily="18" charset="0"/>
                <a:ea typeface="DejaVu Sans"/>
                <a:cs typeface="DejaVu Sans"/>
              </a:rPr>
              <a:t>).</a:t>
            </a:r>
          </a:p>
          <a:p>
            <a:pPr marL="338138" indent="-338138" algn="just">
              <a:lnSpc>
                <a:spcPct val="80000"/>
              </a:lnSpc>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200" b="1">
                <a:solidFill>
                  <a:srgbClr val="000000"/>
                </a:solidFill>
                <a:latin typeface="Times New Roman" pitchFamily="18" charset="0"/>
                <a:ea typeface="DejaVu Sans"/>
                <a:cs typeface="DejaVu Sans"/>
              </a:rPr>
              <a:t>EGA</a:t>
            </a:r>
            <a:r>
              <a:rPr lang="en-US" sz="2200">
                <a:solidFill>
                  <a:srgbClr val="000000"/>
                </a:solidFill>
                <a:latin typeface="Times New Roman" pitchFamily="18" charset="0"/>
                <a:ea typeface="DejaVu Sans"/>
                <a:cs typeface="DejaVu Sans"/>
              </a:rPr>
              <a:t> (Enhanced Graphics Adapter)</a:t>
            </a:r>
            <a:r>
              <a:rPr lang="mn-MN" sz="2200">
                <a:solidFill>
                  <a:srgbClr val="000000"/>
                </a:solidFill>
                <a:latin typeface="Times New Roman" pitchFamily="18" charset="0"/>
                <a:ea typeface="DejaVu Sans"/>
                <a:cs typeface="DejaVu Sans"/>
              </a:rPr>
              <a:t> 16</a:t>
            </a:r>
            <a:r>
              <a:rPr lang="en-US" sz="2200">
                <a:solidFill>
                  <a:srgbClr val="000000"/>
                </a:solidFill>
                <a:latin typeface="Times New Roman" pitchFamily="18" charset="0"/>
                <a:ea typeface="DejaVu Sans"/>
                <a:cs typeface="DejaVu Sans"/>
              </a:rPr>
              <a:t> </a:t>
            </a:r>
            <a:r>
              <a:rPr lang="mn-MN" sz="2200">
                <a:solidFill>
                  <a:srgbClr val="000000"/>
                </a:solidFill>
                <a:latin typeface="Times New Roman" pitchFamily="18" charset="0"/>
                <a:ea typeface="DejaVu Sans"/>
                <a:cs typeface="DejaVu Sans"/>
              </a:rPr>
              <a:t>өнгөтэй</a:t>
            </a:r>
            <a:r>
              <a:rPr lang="en-US" sz="2200">
                <a:solidFill>
                  <a:srgbClr val="000000"/>
                </a:solidFill>
                <a:latin typeface="Times New Roman" pitchFamily="18" charset="0"/>
                <a:ea typeface="DejaVu Sans"/>
                <a:cs typeface="DejaVu Sans"/>
              </a:rPr>
              <a:t>, 640</a:t>
            </a:r>
            <a:r>
              <a:rPr lang="mn-MN" sz="2200">
                <a:solidFill>
                  <a:srgbClr val="000000"/>
                </a:solidFill>
                <a:latin typeface="Times New Roman" pitchFamily="18" charset="0"/>
                <a:ea typeface="DejaVu Sans"/>
                <a:cs typeface="DejaVu Sans"/>
              </a:rPr>
              <a:t>х</a:t>
            </a:r>
            <a:r>
              <a:rPr lang="en-US" sz="2200">
                <a:solidFill>
                  <a:srgbClr val="000000"/>
                </a:solidFill>
                <a:latin typeface="Times New Roman" pitchFamily="18" charset="0"/>
                <a:ea typeface="DejaVu Sans"/>
                <a:cs typeface="DejaVu Sans"/>
              </a:rPr>
              <a:t>350</a:t>
            </a:r>
            <a:r>
              <a:rPr lang="mn-MN" sz="2200">
                <a:solidFill>
                  <a:srgbClr val="000000"/>
                </a:solidFill>
                <a:latin typeface="Times New Roman" pitchFamily="18" charset="0"/>
                <a:ea typeface="DejaVu Sans"/>
                <a:cs typeface="DejaVu Sans"/>
              </a:rPr>
              <a:t> </a:t>
            </a:r>
            <a:r>
              <a:rPr lang="en-US" sz="2200">
                <a:solidFill>
                  <a:srgbClr val="000000"/>
                </a:solidFill>
                <a:latin typeface="Times New Roman" pitchFamily="18" charset="0"/>
                <a:ea typeface="DejaVu Sans"/>
                <a:cs typeface="DejaVu Sans"/>
              </a:rPr>
              <a:t>pixel -тэй(</a:t>
            </a:r>
            <a:r>
              <a:rPr lang="mn-MN" sz="2200">
                <a:solidFill>
                  <a:srgbClr val="000000"/>
                </a:solidFill>
                <a:latin typeface="Times New Roman" pitchFamily="18" charset="0"/>
                <a:ea typeface="DejaVu Sans"/>
                <a:cs typeface="DejaVu Sans"/>
              </a:rPr>
              <a:t>1984 он</a:t>
            </a:r>
            <a:r>
              <a:rPr lang="en-US" sz="2200">
                <a:solidFill>
                  <a:srgbClr val="000000"/>
                </a:solidFill>
                <a:latin typeface="Times New Roman" pitchFamily="18" charset="0"/>
                <a:ea typeface="DejaVu Sans"/>
                <a:cs typeface="DejaVu Sans"/>
              </a:rPr>
              <a:t>). </a:t>
            </a:r>
          </a:p>
          <a:p>
            <a:pPr marL="338138" indent="-338138" algn="just">
              <a:lnSpc>
                <a:spcPct val="80000"/>
              </a:lnSpc>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200" b="1">
                <a:solidFill>
                  <a:srgbClr val="000000"/>
                </a:solidFill>
                <a:latin typeface="Times New Roman" pitchFamily="18" charset="0"/>
                <a:ea typeface="DejaVu Sans"/>
                <a:cs typeface="DejaVu Sans"/>
              </a:rPr>
              <a:t>VGA</a:t>
            </a:r>
            <a:r>
              <a:rPr lang="en-US" sz="2200">
                <a:solidFill>
                  <a:srgbClr val="000000"/>
                </a:solidFill>
                <a:latin typeface="Times New Roman" pitchFamily="18" charset="0"/>
                <a:ea typeface="DejaVu Sans"/>
                <a:cs typeface="DejaVu Sans"/>
              </a:rPr>
              <a:t> (Video Graphics Array) 640 x 480 pixel б</a:t>
            </a:r>
            <a:r>
              <a:rPr lang="mn-MN" sz="2200">
                <a:solidFill>
                  <a:srgbClr val="000000"/>
                </a:solidFill>
                <a:latin typeface="Times New Roman" pitchFamily="18" charset="0"/>
                <a:ea typeface="DejaVu Sans"/>
                <a:cs typeface="DejaVu Sans"/>
              </a:rPr>
              <a:t>ү</a:t>
            </a:r>
            <a:r>
              <a:rPr lang="en-US" sz="2200">
                <a:solidFill>
                  <a:srgbClr val="000000"/>
                </a:solidFill>
                <a:latin typeface="Times New Roman" pitchFamily="18" charset="0"/>
                <a:ea typeface="DejaVu Sans"/>
                <a:cs typeface="DejaVu Sans"/>
              </a:rPr>
              <a:t>хий 16 </a:t>
            </a:r>
            <a:r>
              <a:rPr lang="mn-MN" sz="2200">
                <a:solidFill>
                  <a:srgbClr val="000000"/>
                </a:solidFill>
                <a:latin typeface="Times New Roman" pitchFamily="18" charset="0"/>
                <a:ea typeface="DejaVu Sans"/>
                <a:cs typeface="DejaVu Sans"/>
              </a:rPr>
              <a:t>өнгөтэй</a:t>
            </a:r>
            <a:r>
              <a:rPr lang="en-US" sz="2200">
                <a:solidFill>
                  <a:srgbClr val="000000"/>
                </a:solidFill>
                <a:latin typeface="Times New Roman" pitchFamily="18" charset="0"/>
                <a:ea typeface="DejaVu Sans"/>
                <a:cs typeface="DejaVu Sans"/>
              </a:rPr>
              <a:t>, эсвэл 320x200</a:t>
            </a:r>
            <a:r>
              <a:rPr lang="mn-MN" sz="2200">
                <a:solidFill>
                  <a:srgbClr val="000000"/>
                </a:solidFill>
                <a:latin typeface="Times New Roman" pitchFamily="18" charset="0"/>
                <a:ea typeface="DejaVu Sans"/>
                <a:cs typeface="DejaVu Sans"/>
              </a:rPr>
              <a:t> </a:t>
            </a:r>
            <a:r>
              <a:rPr lang="en-US" sz="2200">
                <a:solidFill>
                  <a:srgbClr val="000000"/>
                </a:solidFill>
                <a:latin typeface="Times New Roman" pitchFamily="18" charset="0"/>
                <a:ea typeface="DejaVu Sans"/>
                <a:cs typeface="DejaVu Sans"/>
              </a:rPr>
              <a:t>pixel б</a:t>
            </a:r>
            <a:r>
              <a:rPr lang="mn-MN" sz="2200">
                <a:solidFill>
                  <a:srgbClr val="000000"/>
                </a:solidFill>
                <a:latin typeface="Times New Roman" pitchFamily="18" charset="0"/>
                <a:ea typeface="DejaVu Sans"/>
                <a:cs typeface="DejaVu Sans"/>
              </a:rPr>
              <a:t>ү</a:t>
            </a:r>
            <a:r>
              <a:rPr lang="en-US" sz="2200">
                <a:solidFill>
                  <a:srgbClr val="000000"/>
                </a:solidFill>
                <a:latin typeface="Times New Roman" pitchFamily="18" charset="0"/>
                <a:ea typeface="DejaVu Sans"/>
                <a:cs typeface="DejaVu Sans"/>
              </a:rPr>
              <a:t>хий 256 </a:t>
            </a:r>
            <a:r>
              <a:rPr lang="mn-MN" sz="2200">
                <a:solidFill>
                  <a:srgbClr val="000000"/>
                </a:solidFill>
                <a:latin typeface="Times New Roman" pitchFamily="18" charset="0"/>
                <a:ea typeface="DejaVu Sans"/>
                <a:cs typeface="DejaVu Sans"/>
              </a:rPr>
              <a:t>өнгө</a:t>
            </a:r>
            <a:r>
              <a:rPr lang="en-US" sz="2200">
                <a:solidFill>
                  <a:srgbClr val="000000"/>
                </a:solidFill>
                <a:latin typeface="Times New Roman" pitchFamily="18" charset="0"/>
                <a:ea typeface="DejaVu Sans"/>
                <a:cs typeface="DejaVu Sans"/>
              </a:rPr>
              <a:t>тэй байхаар сонгож болдог(</a:t>
            </a:r>
            <a:r>
              <a:rPr lang="mn-MN" sz="2200">
                <a:solidFill>
                  <a:srgbClr val="000000"/>
                </a:solidFill>
                <a:latin typeface="Times New Roman" pitchFamily="18" charset="0"/>
                <a:ea typeface="DejaVu Sans"/>
                <a:cs typeface="DejaVu Sans"/>
              </a:rPr>
              <a:t>1987 он</a:t>
            </a:r>
            <a:r>
              <a:rPr lang="en-US" sz="2200">
                <a:solidFill>
                  <a:srgbClr val="000000"/>
                </a:solidFill>
                <a:latin typeface="Times New Roman" pitchFamily="18" charset="0"/>
                <a:ea typeface="DejaVu Sans"/>
                <a:cs typeface="DejaVu Sans"/>
              </a:rPr>
              <a:t>).</a:t>
            </a:r>
          </a:p>
          <a:p>
            <a:pPr marL="338138" indent="-338138" algn="just">
              <a:lnSpc>
                <a:spcPct val="80000"/>
              </a:lnSpc>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200" b="1">
                <a:solidFill>
                  <a:srgbClr val="000000"/>
                </a:solidFill>
                <a:latin typeface="Times New Roman" pitchFamily="18" charset="0"/>
                <a:ea typeface="DejaVu Sans"/>
                <a:cs typeface="DejaVu Sans"/>
              </a:rPr>
              <a:t>XGA </a:t>
            </a:r>
            <a:r>
              <a:rPr lang="en-US" sz="2200">
                <a:solidFill>
                  <a:srgbClr val="000000"/>
                </a:solidFill>
                <a:latin typeface="Times New Roman" pitchFamily="18" charset="0"/>
                <a:ea typeface="DejaVu Sans"/>
                <a:cs typeface="DejaVu Sans"/>
              </a:rPr>
              <a:t>(Extended Graphics Array)</a:t>
            </a:r>
            <a:r>
              <a:rPr lang="mn-MN" sz="2200">
                <a:solidFill>
                  <a:srgbClr val="000000"/>
                </a:solidFill>
                <a:latin typeface="Times New Roman" pitchFamily="18" charset="0"/>
                <a:ea typeface="DejaVu Sans"/>
                <a:cs typeface="DejaVu Sans"/>
              </a:rPr>
              <a:t> </a:t>
            </a:r>
            <a:r>
              <a:rPr lang="en-US" sz="2200">
                <a:solidFill>
                  <a:srgbClr val="000000"/>
                </a:solidFill>
                <a:latin typeface="Times New Roman" pitchFamily="18" charset="0"/>
                <a:ea typeface="DejaVu Sans"/>
                <a:cs typeface="DejaVu Sans"/>
              </a:rPr>
              <a:t>800x600 pixel б</a:t>
            </a:r>
            <a:r>
              <a:rPr lang="mn-MN" sz="2200">
                <a:solidFill>
                  <a:srgbClr val="000000"/>
                </a:solidFill>
                <a:latin typeface="Times New Roman" pitchFamily="18" charset="0"/>
                <a:ea typeface="DejaVu Sans"/>
                <a:cs typeface="DejaVu Sans"/>
              </a:rPr>
              <a:t>ү</a:t>
            </a:r>
            <a:r>
              <a:rPr lang="en-US" sz="2200">
                <a:solidFill>
                  <a:srgbClr val="000000"/>
                </a:solidFill>
                <a:latin typeface="Times New Roman" pitchFamily="18" charset="0"/>
                <a:ea typeface="DejaVu Sans"/>
                <a:cs typeface="DejaVu Sans"/>
              </a:rPr>
              <a:t>хий 16,000,000 </a:t>
            </a:r>
            <a:r>
              <a:rPr lang="mn-MN" sz="2200">
                <a:solidFill>
                  <a:srgbClr val="000000"/>
                </a:solidFill>
                <a:latin typeface="Times New Roman" pitchFamily="18" charset="0"/>
                <a:ea typeface="DejaVu Sans"/>
                <a:cs typeface="DejaVu Sans"/>
              </a:rPr>
              <a:t>өнгөтэй</a:t>
            </a:r>
            <a:r>
              <a:rPr lang="en-US" sz="2200">
                <a:solidFill>
                  <a:srgbClr val="000000"/>
                </a:solidFill>
                <a:latin typeface="Times New Roman" pitchFamily="18" charset="0"/>
                <a:ea typeface="DejaVu Sans"/>
                <a:cs typeface="DejaVu Sans"/>
              </a:rPr>
              <a:t> эсвэл 320x200 pixel б</a:t>
            </a:r>
            <a:r>
              <a:rPr lang="mn-MN" sz="2200">
                <a:solidFill>
                  <a:srgbClr val="000000"/>
                </a:solidFill>
                <a:latin typeface="Times New Roman" pitchFamily="18" charset="0"/>
                <a:ea typeface="DejaVu Sans"/>
                <a:cs typeface="DejaVu Sans"/>
              </a:rPr>
              <a:t>ү</a:t>
            </a:r>
            <a:r>
              <a:rPr lang="en-US" sz="2200">
                <a:solidFill>
                  <a:srgbClr val="000000"/>
                </a:solidFill>
                <a:latin typeface="Times New Roman" pitchFamily="18" charset="0"/>
                <a:ea typeface="DejaVu Sans"/>
                <a:cs typeface="DejaVu Sans"/>
              </a:rPr>
              <a:t>хий 65,536 </a:t>
            </a:r>
            <a:r>
              <a:rPr lang="mn-MN" sz="2200">
                <a:solidFill>
                  <a:srgbClr val="000000"/>
                </a:solidFill>
                <a:latin typeface="Times New Roman" pitchFamily="18" charset="0"/>
                <a:ea typeface="DejaVu Sans"/>
                <a:cs typeface="DejaVu Sans"/>
              </a:rPr>
              <a:t>өнгө</a:t>
            </a:r>
            <a:r>
              <a:rPr lang="en-US" sz="2200">
                <a:solidFill>
                  <a:srgbClr val="000000"/>
                </a:solidFill>
                <a:latin typeface="Times New Roman" pitchFamily="18" charset="0"/>
                <a:ea typeface="DejaVu Sans"/>
                <a:cs typeface="DejaVu Sans"/>
              </a:rPr>
              <a:t>тэй байхаар сонгож болдог(</a:t>
            </a:r>
            <a:r>
              <a:rPr lang="mn-MN" sz="2200">
                <a:solidFill>
                  <a:srgbClr val="000000"/>
                </a:solidFill>
                <a:latin typeface="Times New Roman" pitchFamily="18" charset="0"/>
                <a:ea typeface="DejaVu Sans"/>
                <a:cs typeface="DejaVu Sans"/>
              </a:rPr>
              <a:t>1990 он</a:t>
            </a:r>
            <a:r>
              <a:rPr lang="en-US" sz="2200">
                <a:solidFill>
                  <a:srgbClr val="000000"/>
                </a:solidFill>
                <a:latin typeface="Times New Roman" pitchFamily="18" charset="0"/>
                <a:ea typeface="DejaVu Sans"/>
                <a:cs typeface="DejaVu Sans"/>
              </a:rPr>
              <a:t>).</a:t>
            </a:r>
          </a:p>
          <a:p>
            <a:pPr marL="338138" indent="-338138" algn="just">
              <a:lnSpc>
                <a:spcPct val="80000"/>
              </a:lnSpc>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200" b="1">
                <a:solidFill>
                  <a:srgbClr val="000000"/>
                </a:solidFill>
                <a:latin typeface="Times New Roman" pitchFamily="18" charset="0"/>
                <a:ea typeface="DejaVu Sans"/>
                <a:cs typeface="DejaVu Sans"/>
              </a:rPr>
              <a:t>SVGA</a:t>
            </a:r>
            <a:r>
              <a:rPr lang="en-US" sz="2200">
                <a:solidFill>
                  <a:srgbClr val="000000"/>
                </a:solidFill>
                <a:latin typeface="Times New Roman" pitchFamily="18" charset="0"/>
                <a:ea typeface="DejaVu Sans"/>
                <a:cs typeface="DejaVu Sans"/>
              </a:rPr>
              <a:t> (Super Video Graphics Array) 14 инчийн дисплейтэй бол</a:t>
            </a:r>
            <a:r>
              <a:rPr lang="mn-MN" sz="2200">
                <a:solidFill>
                  <a:srgbClr val="000000"/>
                </a:solidFill>
                <a:latin typeface="Times New Roman" pitchFamily="18" charset="0"/>
                <a:ea typeface="DejaVu Sans"/>
                <a:cs typeface="DejaVu Sans"/>
              </a:rPr>
              <a:t> </a:t>
            </a:r>
            <a:r>
              <a:rPr lang="en-US" sz="2200">
                <a:solidFill>
                  <a:srgbClr val="000000"/>
                </a:solidFill>
                <a:latin typeface="Times New Roman" pitchFamily="18" charset="0"/>
                <a:ea typeface="DejaVu Sans"/>
                <a:cs typeface="DejaVu Sans"/>
              </a:rPr>
              <a:t>16,000,000 </a:t>
            </a:r>
            <a:r>
              <a:rPr lang="mn-MN" sz="2200">
                <a:solidFill>
                  <a:srgbClr val="000000"/>
                </a:solidFill>
                <a:latin typeface="Times New Roman" pitchFamily="18" charset="0"/>
                <a:ea typeface="DejaVu Sans"/>
                <a:cs typeface="DejaVu Sans"/>
              </a:rPr>
              <a:t>ө</a:t>
            </a:r>
            <a:r>
              <a:rPr lang="en-US" sz="2200">
                <a:solidFill>
                  <a:srgbClr val="000000"/>
                </a:solidFill>
                <a:latin typeface="Times New Roman" pitchFamily="18" charset="0"/>
                <a:ea typeface="DejaVu Sans"/>
                <a:cs typeface="DejaVu Sans"/>
              </a:rPr>
              <a:t>нгийг 800х600 pixel</a:t>
            </a:r>
            <a:r>
              <a:rPr lang="mn-MN" sz="2200">
                <a:solidFill>
                  <a:srgbClr val="000000"/>
                </a:solidFill>
                <a:latin typeface="Times New Roman" pitchFamily="18" charset="0"/>
                <a:ea typeface="DejaVu Sans"/>
                <a:cs typeface="DejaVu Sans"/>
              </a:rPr>
              <a:t>-</a:t>
            </a:r>
            <a:r>
              <a:rPr lang="en-US" sz="2200">
                <a:solidFill>
                  <a:srgbClr val="000000"/>
                </a:solidFill>
                <a:latin typeface="Times New Roman" pitchFamily="18" charset="0"/>
                <a:ea typeface="DejaVu Sans"/>
                <a:cs typeface="DejaVu Sans"/>
              </a:rPr>
              <a:t>тэйгээр, 20 инчийн дисплейтэй бол 1280x1024 эсвэл 1600x1200 pixel</a:t>
            </a:r>
            <a:r>
              <a:rPr lang="mn-MN" sz="2200">
                <a:solidFill>
                  <a:srgbClr val="000000"/>
                </a:solidFill>
                <a:latin typeface="Times New Roman" pitchFamily="18" charset="0"/>
                <a:ea typeface="DejaVu Sans"/>
                <a:cs typeface="DejaVu Sans"/>
              </a:rPr>
              <a:t>-</a:t>
            </a:r>
            <a:r>
              <a:rPr lang="en-US" sz="2200">
                <a:solidFill>
                  <a:srgbClr val="000000"/>
                </a:solidFill>
                <a:latin typeface="Times New Roman" pitchFamily="18" charset="0"/>
                <a:ea typeface="DejaVu Sans"/>
                <a:cs typeface="DejaVu Sans"/>
              </a:rPr>
              <a:t>тэй байхаар сонгох боломжтой (1993). </a:t>
            </a:r>
          </a:p>
          <a:p>
            <a:pPr marL="338138" indent="-338138" algn="just">
              <a:lnSpc>
                <a:spcPct val="80000"/>
              </a:lnSpc>
              <a:spcBef>
                <a:spcPts val="6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200">
                <a:solidFill>
                  <a:srgbClr val="000000"/>
                </a:solidFill>
                <a:latin typeface="Times New Roman" pitchFamily="18" charset="0"/>
                <a:ea typeface="DejaVu Sans"/>
                <a:cs typeface="DejaVu Sans"/>
              </a:rPr>
              <a:t/>
            </a:r>
            <a:br>
              <a:rPr lang="en-US" sz="2200">
                <a:solidFill>
                  <a:srgbClr val="000000"/>
                </a:solidFill>
                <a:latin typeface="Times New Roman" pitchFamily="18" charset="0"/>
                <a:ea typeface="DejaVu Sans"/>
                <a:cs typeface="DejaVu Sans"/>
              </a:rPr>
            </a:br>
            <a:endParaRPr lang="en-US" sz="2200">
              <a:solidFill>
                <a:srgbClr val="000000"/>
              </a:solidFill>
              <a:latin typeface="Times New Roman" pitchFamily="18" charset="0"/>
              <a:ea typeface="DejaVu Sans"/>
              <a:cs typeface="DejaVu Sans"/>
            </a:endParaRPr>
          </a:p>
          <a:p>
            <a:pPr marL="338138" indent="-338138" algn="just">
              <a:lnSpc>
                <a:spcPct val="80000"/>
              </a:lnSpc>
              <a:spcBef>
                <a:spcPts val="6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en-US" sz="2200">
              <a:solidFill>
                <a:srgbClr val="000000"/>
              </a:solidFill>
              <a:latin typeface="Times New Roman" pitchFamily="18" charset="0"/>
              <a:ea typeface="DejaVu Sans"/>
              <a:cs typeface="DejaVu Sans"/>
            </a:endParaRPr>
          </a:p>
        </p:txBody>
      </p:sp>
      <p:sp>
        <p:nvSpPr>
          <p:cNvPr id="4"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1"/>
          <p:cNvSpPr txBox="1">
            <a:spLocks noChangeArrowheads="1"/>
          </p:cNvSpPr>
          <p:nvPr/>
        </p:nvSpPr>
        <p:spPr bwMode="auto">
          <a:xfrm>
            <a:off x="457200" y="1143000"/>
            <a:ext cx="8229600" cy="762000"/>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3600" u="sng">
                <a:solidFill>
                  <a:srgbClr val="000000"/>
                </a:solidFill>
                <a:ea typeface="DejaVu Sans"/>
                <a:cs typeface="DejaVu Sans"/>
              </a:rPr>
              <a:t>Дэлгэцийн хэмжээ</a:t>
            </a:r>
          </a:p>
        </p:txBody>
      </p:sp>
      <p:sp>
        <p:nvSpPr>
          <p:cNvPr id="41987" name="Text Box 2"/>
          <p:cNvSpPr txBox="1">
            <a:spLocks noChangeArrowheads="1"/>
          </p:cNvSpPr>
          <p:nvPr/>
        </p:nvSpPr>
        <p:spPr bwMode="auto">
          <a:xfrm>
            <a:off x="457200" y="1600200"/>
            <a:ext cx="8229600" cy="4525963"/>
          </a:xfrm>
          <a:prstGeom prst="rect">
            <a:avLst/>
          </a:prstGeom>
          <a:noFill/>
          <a:ln w="9525">
            <a:noFill/>
            <a:round/>
            <a:headEnd/>
            <a:tailEnd/>
          </a:ln>
        </p:spPr>
        <p:txBody>
          <a:bodyPr/>
          <a:lstStyle/>
          <a:p>
            <a:pPr marL="341313" indent="-338138">
              <a:spcBef>
                <a:spcPts val="8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US" sz="3200">
              <a:solidFill>
                <a:srgbClr val="000000"/>
              </a:solidFill>
              <a:latin typeface="Times New Roman" pitchFamily="18" charset="0"/>
              <a:ea typeface="DejaVu Sans"/>
              <a:cs typeface="DejaVu Sans"/>
            </a:endParaRPr>
          </a:p>
          <a:p>
            <a:pPr marL="341313" indent="-338138" algn="just">
              <a:spcBef>
                <a:spcPts val="800"/>
              </a:spcBef>
              <a:buFont typeface="Times New Roman" pitchFamily="18"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US" sz="3200">
                <a:solidFill>
                  <a:srgbClr val="000000"/>
                </a:solidFill>
                <a:latin typeface="Times New Roman" pitchFamily="18" charset="0"/>
                <a:ea typeface="DejaVu Sans"/>
                <a:cs typeface="DejaVu Sans"/>
              </a:rPr>
              <a:t>Мониторын дэлгэцийг түүний хэмжээгээр нь бас ялгадаг ба энэ нь инч гэсэн нэгжээр хэмжигддэг. Жирийн хэрэглэгч</a:t>
            </a:r>
            <a:r>
              <a:rPr lang="mn-MN" sz="3200">
                <a:solidFill>
                  <a:srgbClr val="000000"/>
                </a:solidFill>
                <a:latin typeface="Times New Roman" pitchFamily="18" charset="0"/>
                <a:ea typeface="DejaVu Sans"/>
                <a:cs typeface="DejaVu Sans"/>
              </a:rPr>
              <a:t>дэд</a:t>
            </a:r>
            <a:r>
              <a:rPr lang="en-US" sz="3200">
                <a:solidFill>
                  <a:srgbClr val="000000"/>
                </a:solidFill>
                <a:latin typeface="Times New Roman" pitchFamily="18" charset="0"/>
                <a:ea typeface="DejaVu Sans"/>
                <a:cs typeface="DejaVu Sans"/>
              </a:rPr>
              <a:t> зориулсан персонал компьютерийн хувьд ихэвчлэн 14, 15, 17 инчийн дисплейтэй байдаг. </a:t>
            </a:r>
          </a:p>
        </p:txBody>
      </p:sp>
      <p:sp>
        <p:nvSpPr>
          <p:cNvPr id="4"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1"/>
          <p:cNvSpPr txBox="1">
            <a:spLocks noChangeArrowheads="1"/>
          </p:cNvSpPr>
          <p:nvPr/>
        </p:nvSpPr>
        <p:spPr bwMode="auto">
          <a:xfrm>
            <a:off x="457200" y="838200"/>
            <a:ext cx="8229600" cy="609600"/>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4400">
                <a:solidFill>
                  <a:srgbClr val="000000"/>
                </a:solidFill>
                <a:ea typeface="DejaVu Sans"/>
                <a:cs typeface="DejaVu Sans"/>
              </a:rPr>
              <a:t>Үйлдвэрлэсэн технологи</a:t>
            </a:r>
          </a:p>
        </p:txBody>
      </p:sp>
      <p:sp>
        <p:nvSpPr>
          <p:cNvPr id="43011" name="Text Box 2"/>
          <p:cNvSpPr txBox="1">
            <a:spLocks noChangeArrowheads="1"/>
          </p:cNvSpPr>
          <p:nvPr/>
        </p:nvSpPr>
        <p:spPr bwMode="auto">
          <a:xfrm>
            <a:off x="457200" y="1600200"/>
            <a:ext cx="8229600" cy="4525963"/>
          </a:xfrm>
          <a:prstGeom prst="rect">
            <a:avLst/>
          </a:prstGeom>
          <a:noFill/>
          <a:ln w="9525">
            <a:noFill/>
            <a:round/>
            <a:headEnd/>
            <a:tailEnd/>
          </a:ln>
        </p:spPr>
        <p:txBody>
          <a:bodyPr/>
          <a:lstStyle/>
          <a:p>
            <a:pPr marL="338138" indent="-338138" algn="just">
              <a:lnSpc>
                <a:spcPct val="90000"/>
              </a:lnSpc>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Энэ бол электроникийн технологийн ямар аргаар мэдээллийг экран дээр харуулж буйгаар нь ялгах ялгаа юм. </a:t>
            </a:r>
          </a:p>
          <a:p>
            <a:pPr marL="338138" indent="-338138" algn="just">
              <a:lnSpc>
                <a:spcPct val="90000"/>
              </a:lnSpc>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Ихэнх дисплей бидний сайн мэдэх электрон цацрагт хоолойн (CRT- cathode ray tube) технологиор бүтээгддэг. Бусад төрлийн технологиор бүтээгдсэн дисплейнүүд маш нимгэн байдаг бөгөөд эдгээрийг хавтгай экрантай дэлгэц (flat-panel display) гэдэг байна. </a:t>
            </a:r>
          </a:p>
          <a:p>
            <a:pPr marL="338138" indent="-338138" algn="just">
              <a:lnSpc>
                <a:spcPct val="90000"/>
              </a:lnSpc>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Энэ төрлийн дисплейд:</a:t>
            </a:r>
          </a:p>
          <a:p>
            <a:pPr marL="338138" indent="-338138" algn="just">
              <a:lnSpc>
                <a:spcPct val="90000"/>
              </a:lnSpc>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-LED - гэрлэн диодын </a:t>
            </a:r>
          </a:p>
          <a:p>
            <a:pPr marL="338138" indent="-338138" algn="just">
              <a:lnSpc>
                <a:spcPct val="90000"/>
              </a:lnSpc>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-LCD- шингэн кристаллийн технологиор хийгдсэн дисплейнүүд багтдаг. </a:t>
            </a:r>
          </a:p>
        </p:txBody>
      </p:sp>
      <p:sp>
        <p:nvSpPr>
          <p:cNvPr id="4"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1"/>
          <p:cNvSpPr txBox="1">
            <a:spLocks noChangeArrowheads="1"/>
          </p:cNvSpPr>
          <p:nvPr/>
        </p:nvSpPr>
        <p:spPr bwMode="auto">
          <a:xfrm>
            <a:off x="457200" y="746125"/>
            <a:ext cx="8229600" cy="1311275"/>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3200">
                <a:solidFill>
                  <a:srgbClr val="000000"/>
                </a:solidFill>
                <a:ea typeface="DejaVu Sans"/>
                <a:cs typeface="DejaVu Sans"/>
              </a:rPr>
              <a:t>Х</a:t>
            </a:r>
            <a:r>
              <a:rPr lang="en-US" sz="3200">
                <a:solidFill>
                  <a:srgbClr val="000000"/>
                </a:solidFill>
                <a:ea typeface="DejaVu Sans"/>
                <a:cs typeface="DejaVu Sans"/>
              </a:rPr>
              <a:t>эвлэх т</a:t>
            </a:r>
            <a:r>
              <a:rPr lang="mn-MN" sz="3200">
                <a:solidFill>
                  <a:srgbClr val="000000"/>
                </a:solidFill>
                <a:ea typeface="DejaVu Sans"/>
                <a:cs typeface="DejaVu Sans"/>
              </a:rPr>
              <a:t>өхөөрө</a:t>
            </a:r>
            <a:r>
              <a:rPr lang="en-US" sz="3200">
                <a:solidFill>
                  <a:srgbClr val="000000"/>
                </a:solidFill>
                <a:ea typeface="DejaVu Sans"/>
                <a:cs typeface="DejaVu Sans"/>
              </a:rPr>
              <a:t>мж</a:t>
            </a:r>
            <a:r>
              <a:rPr lang="mn-MN" sz="3200">
                <a:solidFill>
                  <a:srgbClr val="000000"/>
                </a:solidFill>
                <a:ea typeface="DejaVu Sans"/>
                <a:cs typeface="DejaVu Sans"/>
              </a:rPr>
              <a:t/>
            </a:r>
            <a:br>
              <a:rPr lang="mn-MN" sz="3200">
                <a:solidFill>
                  <a:srgbClr val="000000"/>
                </a:solidFill>
                <a:ea typeface="DejaVu Sans"/>
                <a:cs typeface="DejaVu Sans"/>
              </a:rPr>
            </a:br>
            <a:r>
              <a:rPr lang="en-US" sz="3200">
                <a:solidFill>
                  <a:srgbClr val="000000"/>
                </a:solidFill>
                <a:ea typeface="DejaVu Sans"/>
                <a:cs typeface="DejaVu Sans"/>
              </a:rPr>
              <a:t>(</a:t>
            </a:r>
            <a:r>
              <a:rPr lang="en-US" sz="3200">
                <a:solidFill>
                  <a:srgbClr val="808080"/>
                </a:solidFill>
                <a:ea typeface="DejaVu Sans"/>
                <a:cs typeface="DejaVu Sans"/>
              </a:rPr>
              <a:t>Printer</a:t>
            </a:r>
            <a:r>
              <a:rPr lang="en-US" sz="3200">
                <a:ea typeface="DejaVu Sans"/>
                <a:cs typeface="DejaVu Sans"/>
              </a:rPr>
              <a:t>)</a:t>
            </a:r>
          </a:p>
        </p:txBody>
      </p:sp>
      <p:pic>
        <p:nvPicPr>
          <p:cNvPr id="44035" name="Picture 2"/>
          <p:cNvPicPr>
            <a:picLocks noChangeAspect="1" noChangeArrowheads="1"/>
          </p:cNvPicPr>
          <p:nvPr/>
        </p:nvPicPr>
        <p:blipFill>
          <a:blip r:embed="rId3" cstate="print"/>
          <a:srcRect/>
          <a:stretch>
            <a:fillRect/>
          </a:stretch>
        </p:blipFill>
        <p:spPr bwMode="auto">
          <a:xfrm>
            <a:off x="5562600" y="685800"/>
            <a:ext cx="2438400" cy="1608138"/>
          </a:xfrm>
          <a:prstGeom prst="rect">
            <a:avLst/>
          </a:prstGeom>
          <a:noFill/>
          <a:ln w="9525">
            <a:noFill/>
            <a:round/>
            <a:headEnd/>
            <a:tailEnd/>
          </a:ln>
        </p:spPr>
      </p:pic>
      <p:sp>
        <p:nvSpPr>
          <p:cNvPr id="44036" name="Rectangle 3"/>
          <p:cNvSpPr>
            <a:spLocks noChangeArrowheads="1"/>
          </p:cNvSpPr>
          <p:nvPr/>
        </p:nvSpPr>
        <p:spPr bwMode="auto">
          <a:xfrm>
            <a:off x="304800" y="2132013"/>
            <a:ext cx="8534400" cy="4667250"/>
          </a:xfrm>
          <a:prstGeom prst="rect">
            <a:avLst/>
          </a:prstGeom>
          <a:noFill/>
          <a:ln w="9525">
            <a:noFill/>
            <a:round/>
            <a:headEnd/>
            <a:tailEnd/>
          </a:ln>
        </p:spPr>
        <p:txBody>
          <a:bodyPr lIns="90000" tIns="46800" rIns="90000" bIns="46800" anchor="ctr">
            <a:spAutoFit/>
          </a:bodyPr>
          <a:lstStyle/>
          <a:p>
            <a:pPr algn="jus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2000">
                <a:solidFill>
                  <a:srgbClr val="000000"/>
                </a:solidFill>
                <a:latin typeface="Times New Roman" pitchFamily="18" charset="0"/>
                <a:ea typeface="DejaVu Sans"/>
                <a:cs typeface="DejaVu Sans"/>
              </a:rPr>
              <a:t>Компьютерийн дэлгэц дээр гарч байгаа болон компьютерт хадгалагдаж буй төрөл бүрийн мэдээллийг цаасан дээр хэвлэн гаргах үүрэгтэй төхөөрөмжийг хэвлэх төхөөрөмж (принтер) гэнэ.</a:t>
            </a:r>
          </a:p>
          <a:p>
            <a:pPr marL="909638" lvl="2" algn="just">
              <a:buFont typeface="Times New Roman"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2000">
                <a:solidFill>
                  <a:srgbClr val="000000"/>
                </a:solidFill>
                <a:latin typeface="Times New Roman" pitchFamily="18" charset="0"/>
                <a:ea typeface="DejaVu Sans"/>
                <a:cs typeface="DejaVu Sans"/>
              </a:rPr>
              <a:t>Мэдээлэл нь текст, дүрс, фото зураг, хүснэгтэн мэдээлэл зэрэг байж болно. </a:t>
            </a:r>
          </a:p>
          <a:p>
            <a:pPr marL="909638" lvl="2" algn="just">
              <a:buFont typeface="Times New Roman"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2000">
                <a:solidFill>
                  <a:srgbClr val="000000"/>
                </a:solidFill>
                <a:latin typeface="Times New Roman" pitchFamily="18" charset="0"/>
                <a:ea typeface="DejaVu Sans"/>
                <a:cs typeface="DejaVu Sans"/>
              </a:rPr>
              <a:t>Принтер нь хэмжээ, хэвлэх хурд, төрлөөрөө хоорондоо ялгаатай байдаг.</a:t>
            </a:r>
          </a:p>
          <a:p>
            <a:pPr marL="909638" lvl="2" algn="just">
              <a:buFont typeface="Times New Roman"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2000">
                <a:solidFill>
                  <a:srgbClr val="000000"/>
                </a:solidFill>
                <a:latin typeface="Times New Roman" pitchFamily="18" charset="0"/>
                <a:ea typeface="DejaVu Sans"/>
                <a:cs typeface="DejaVu Sans"/>
              </a:rPr>
              <a:t> Принтерийг дотор нь хэвлэх төрлөөр нь матрицийн принтер, черниллэн хортой принтер, лазер принтер гэх зэргээр ангилдаг.</a:t>
            </a:r>
          </a:p>
          <a:p>
            <a:pPr marL="909638" lvl="2" algn="just">
              <a:buFont typeface="Times New Roman"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2000">
                <a:solidFill>
                  <a:srgbClr val="000000"/>
                </a:solidFill>
                <a:latin typeface="Times New Roman" pitchFamily="18" charset="0"/>
                <a:ea typeface="DejaVu Sans"/>
                <a:cs typeface="DejaVu Sans"/>
              </a:rPr>
              <a:t>Принтер нь хар цагаан буюу монохром, өнгөт гэж 2 төрөлтэй байдаг.</a:t>
            </a:r>
          </a:p>
          <a:p>
            <a:pPr algn="jus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sz="2000">
              <a:solidFill>
                <a:srgbClr val="000000"/>
              </a:solidFill>
              <a:latin typeface="Times New Roman" pitchFamily="18" charset="0"/>
              <a:ea typeface="DejaVu Sans"/>
              <a:cs typeface="DejaVu Sans"/>
            </a:endParaRPr>
          </a:p>
          <a:p>
            <a:pPr algn="jus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2000">
                <a:solidFill>
                  <a:srgbClr val="000000"/>
                </a:solidFill>
                <a:latin typeface="Times New Roman" pitchFamily="18" charset="0"/>
                <a:ea typeface="DejaVu Sans"/>
                <a:cs typeface="DejaVu Sans"/>
              </a:rPr>
              <a:t>Сүүлийн үед олон үйлдэлтэй принтерийг олноор үйлдвэрлэн гаргаж байгаа билээ. Энэ принтер нь хэвлэх төдийгүй хувилах, факс дамжуулах, хүлээн авах, сканердах зэрэг үйлдлүүдийг хийдэг. </a:t>
            </a:r>
          </a:p>
        </p:txBody>
      </p:sp>
      <p:sp>
        <p:nvSpPr>
          <p:cNvPr id="5" name="Title 1"/>
          <p:cNvSpPr txBox="1">
            <a:spLocks/>
          </p:cNvSpPr>
          <p:nvPr/>
        </p:nvSpPr>
        <p:spPr>
          <a:xfrm>
            <a:off x="685800" y="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1"/>
          <p:cNvSpPr txBox="1">
            <a:spLocks noChangeArrowheads="1"/>
          </p:cNvSpPr>
          <p:nvPr/>
        </p:nvSpPr>
        <p:spPr bwMode="auto">
          <a:xfrm>
            <a:off x="304800" y="517525"/>
            <a:ext cx="8229600" cy="1311275"/>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3200">
                <a:solidFill>
                  <a:srgbClr val="000000"/>
                </a:solidFill>
                <a:ea typeface="DejaVu Sans"/>
                <a:cs typeface="DejaVu Sans"/>
              </a:rPr>
              <a:t>Принтерийн чанарыг үнэлэх 4 хүчин зүйл:</a:t>
            </a:r>
          </a:p>
        </p:txBody>
      </p:sp>
      <p:sp>
        <p:nvSpPr>
          <p:cNvPr id="45059" name="Text Box 2"/>
          <p:cNvSpPr txBox="1">
            <a:spLocks noChangeArrowheads="1"/>
          </p:cNvSpPr>
          <p:nvPr/>
        </p:nvSpPr>
        <p:spPr bwMode="auto">
          <a:xfrm>
            <a:off x="381000" y="1600200"/>
            <a:ext cx="8305800" cy="4953000"/>
          </a:xfrm>
          <a:prstGeom prst="rect">
            <a:avLst/>
          </a:prstGeom>
          <a:noFill/>
          <a:ln w="9525">
            <a:noFill/>
            <a:round/>
            <a:headEnd/>
            <a:tailEnd/>
          </a:ln>
        </p:spPr>
        <p:txBody>
          <a:bodyPr/>
          <a:lstStyle/>
          <a:p>
            <a:pPr marL="338138" indent="-338138" algn="just">
              <a:lnSpc>
                <a:spcPct val="80000"/>
              </a:lnSpc>
              <a:spcBef>
                <a:spcPts val="5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000" b="1" u="sng">
                <a:solidFill>
                  <a:srgbClr val="000000"/>
                </a:solidFill>
                <a:latin typeface="Times New Roman" pitchFamily="18" charset="0"/>
                <a:ea typeface="DejaVu Sans"/>
                <a:cs typeface="DejaVu Sans"/>
              </a:rPr>
              <a:t>Өнгө</a:t>
            </a:r>
            <a:r>
              <a:rPr lang="en-US" sz="2000" u="sng">
                <a:solidFill>
                  <a:srgbClr val="000000"/>
                </a:solidFill>
                <a:latin typeface="Times New Roman" pitchFamily="18" charset="0"/>
                <a:ea typeface="DejaVu Sans"/>
                <a:cs typeface="DejaVu Sans"/>
              </a:rPr>
              <a:t>.</a:t>
            </a:r>
            <a:r>
              <a:rPr lang="en-US" sz="2000">
                <a:solidFill>
                  <a:srgbClr val="000000"/>
                </a:solidFill>
                <a:latin typeface="Times New Roman" pitchFamily="18" charset="0"/>
                <a:ea typeface="DejaVu Sans"/>
                <a:cs typeface="DejaVu Sans"/>
              </a:rPr>
              <a:t> Ямар нэгэн дүрс, зурагтай материалыг хэвлэхэд өнгө гол хүчин зүйл болдог. Өнгөт принтер нь хар цагаан болон өнгөт гэсэн 2 хортой байдаг боловч принтерийг зөвхөн хар цагаан горимоор хэвлэхээр тохируулж болно.</a:t>
            </a:r>
          </a:p>
          <a:p>
            <a:pPr marL="338138" indent="-338138" algn="just">
              <a:lnSpc>
                <a:spcPct val="80000"/>
              </a:lnSpc>
              <a:spcBef>
                <a:spcPts val="5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000" b="1" u="sng">
                <a:solidFill>
                  <a:srgbClr val="000000"/>
                </a:solidFill>
                <a:latin typeface="Times New Roman" pitchFamily="18" charset="0"/>
                <a:ea typeface="DejaVu Sans"/>
                <a:cs typeface="DejaVu Sans"/>
              </a:rPr>
              <a:t>Resolution</a:t>
            </a:r>
            <a:r>
              <a:rPr lang="en-US" sz="2000" b="1">
                <a:solidFill>
                  <a:srgbClr val="000000"/>
                </a:solidFill>
                <a:latin typeface="Times New Roman" pitchFamily="18" charset="0"/>
                <a:ea typeface="DejaVu Sans"/>
                <a:cs typeface="DejaVu Sans"/>
              </a:rPr>
              <a:t> (өнгөний ялгарал).</a:t>
            </a:r>
            <a:r>
              <a:rPr lang="en-US" sz="2000">
                <a:solidFill>
                  <a:srgbClr val="000000"/>
                </a:solidFill>
                <a:latin typeface="Times New Roman" pitchFamily="18" charset="0"/>
                <a:ea typeface="DejaVu Sans"/>
                <a:cs typeface="DejaVu Sans"/>
              </a:rPr>
              <a:t> Принтерийн өнгөний ялгарал нь ихэвчлэн dpi (dots per inch) буюу нэг инчид ноогдох цэгийн тоогоор хэмжигддэг. Жишээ нь принтерийн өнгөний ялгарлын тохиргоог 300 dpi болгоод хэвлэхэд 150 dpi болгоод хэвлэснээс илүү тод харагддаг.</a:t>
            </a:r>
          </a:p>
          <a:p>
            <a:pPr marL="338138" indent="-338138" algn="just">
              <a:lnSpc>
                <a:spcPct val="80000"/>
              </a:lnSpc>
              <a:spcBef>
                <a:spcPts val="5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000" b="1" u="sng">
                <a:solidFill>
                  <a:srgbClr val="000000"/>
                </a:solidFill>
                <a:latin typeface="Times New Roman" pitchFamily="18" charset="0"/>
                <a:ea typeface="DejaVu Sans"/>
                <a:cs typeface="DejaVu Sans"/>
              </a:rPr>
              <a:t>Хурд.</a:t>
            </a:r>
            <a:r>
              <a:rPr lang="en-US" sz="2000">
                <a:solidFill>
                  <a:srgbClr val="000000"/>
                </a:solidFill>
                <a:latin typeface="Times New Roman" pitchFamily="18" charset="0"/>
                <a:ea typeface="DejaVu Sans"/>
                <a:cs typeface="DejaVu Sans"/>
              </a:rPr>
              <a:t> Нэг хуудсыг хэвлэн гаргах хугацааг хэлнэ. Ихээхэн хэмжээний материал хэвлэхэд хурд ихтэй байх шаардлагатай байдаг. Өнгөт принтерийн хурд удаан байдаг байна. Лазер принтерүүд хурд ихтэй түргэн хэвлэдэг байна. Зарим лазер принтерүүд 12-16 хуудсыг минутанд хэвлэдэг.</a:t>
            </a:r>
          </a:p>
          <a:p>
            <a:pPr marL="338138" indent="-338138" algn="just">
              <a:lnSpc>
                <a:spcPct val="80000"/>
              </a:lnSpc>
              <a:spcBef>
                <a:spcPts val="5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000" b="1" u="sng">
                <a:solidFill>
                  <a:srgbClr val="000000"/>
                </a:solidFill>
                <a:latin typeface="Times New Roman" pitchFamily="18" charset="0"/>
                <a:ea typeface="DejaVu Sans"/>
                <a:cs typeface="DejaVu Sans"/>
              </a:rPr>
              <a:t>Санах ой.</a:t>
            </a:r>
            <a:r>
              <a:rPr lang="en-US" sz="2000">
                <a:solidFill>
                  <a:srgbClr val="000000"/>
                </a:solidFill>
                <a:latin typeface="Times New Roman" pitchFamily="18" charset="0"/>
                <a:ea typeface="DejaVu Sans"/>
                <a:cs typeface="DejaVu Sans"/>
              </a:rPr>
              <a:t> Ихэнх принтерүүд багахан хэмжээний санах ойтой ирдэг байна. Жишээлбэл 1Mb гэх мэт. Өөрийн гэсэн санах ойтой принтер нь дүрс, зурагтай болон хүснэгтэн материалыг хурдан хэвлэдэг. Хар цагаан принтерээс HP Lazerjet 5L, 6L, 1100, 1200, өнгөт принтерээс HP Deskjet 1120, 1220 гэсэн принтерүүд хамгийн түгээмэл ашиглагдаж байна.</a:t>
            </a:r>
          </a:p>
        </p:txBody>
      </p:sp>
      <p:sp>
        <p:nvSpPr>
          <p:cNvPr id="4"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1"/>
          <p:cNvSpPr txBox="1">
            <a:spLocks noChangeArrowheads="1"/>
          </p:cNvSpPr>
          <p:nvPr/>
        </p:nvSpPr>
        <p:spPr bwMode="auto">
          <a:xfrm>
            <a:off x="457200" y="669925"/>
            <a:ext cx="8229600" cy="1311275"/>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3200">
                <a:solidFill>
                  <a:srgbClr val="000000"/>
                </a:solidFill>
                <a:ea typeface="DejaVu Sans"/>
                <a:cs typeface="DejaVu Sans"/>
              </a:rPr>
              <a:t>Чанга яригч</a:t>
            </a:r>
            <a:r>
              <a:rPr lang="en-US" sz="3200">
                <a:solidFill>
                  <a:srgbClr val="000000"/>
                </a:solidFill>
                <a:ea typeface="DejaVu Sans"/>
                <a:cs typeface="DejaVu Sans"/>
              </a:rPr>
              <a:t/>
            </a:r>
            <a:br>
              <a:rPr lang="en-US" sz="3200">
                <a:solidFill>
                  <a:srgbClr val="000000"/>
                </a:solidFill>
                <a:ea typeface="DejaVu Sans"/>
                <a:cs typeface="DejaVu Sans"/>
              </a:rPr>
            </a:br>
            <a:r>
              <a:rPr lang="en-US" sz="3200">
                <a:solidFill>
                  <a:srgbClr val="000000"/>
                </a:solidFill>
                <a:ea typeface="DejaVu Sans"/>
                <a:cs typeface="DejaVu Sans"/>
              </a:rPr>
              <a:t>(</a:t>
            </a:r>
            <a:r>
              <a:rPr lang="en-US" sz="3200">
                <a:solidFill>
                  <a:srgbClr val="808080"/>
                </a:solidFill>
                <a:ea typeface="DejaVu Sans"/>
                <a:cs typeface="DejaVu Sans"/>
              </a:rPr>
              <a:t>Speaker &amp; Subwooper</a:t>
            </a:r>
            <a:r>
              <a:rPr lang="en-US" sz="3200">
                <a:ea typeface="DejaVu Sans"/>
                <a:cs typeface="DejaVu Sans"/>
              </a:rPr>
              <a:t>)</a:t>
            </a:r>
          </a:p>
        </p:txBody>
      </p:sp>
      <p:grpSp>
        <p:nvGrpSpPr>
          <p:cNvPr id="46083" name="Group 2"/>
          <p:cNvGrpSpPr>
            <a:grpSpLocks/>
          </p:cNvGrpSpPr>
          <p:nvPr/>
        </p:nvGrpSpPr>
        <p:grpSpPr bwMode="auto">
          <a:xfrm>
            <a:off x="381000" y="2133600"/>
            <a:ext cx="4037013" cy="3503613"/>
            <a:chOff x="240" y="1344"/>
            <a:chExt cx="2543" cy="2207"/>
          </a:xfrm>
        </p:grpSpPr>
        <p:pic>
          <p:nvPicPr>
            <p:cNvPr id="46086" name="Picture 3"/>
            <p:cNvPicPr>
              <a:picLocks noChangeAspect="1" noChangeArrowheads="1"/>
            </p:cNvPicPr>
            <p:nvPr/>
          </p:nvPicPr>
          <p:blipFill>
            <a:blip r:embed="rId3" cstate="print"/>
            <a:srcRect/>
            <a:stretch>
              <a:fillRect/>
            </a:stretch>
          </p:blipFill>
          <p:spPr bwMode="auto">
            <a:xfrm>
              <a:off x="240" y="1344"/>
              <a:ext cx="2544" cy="2208"/>
            </a:xfrm>
            <a:prstGeom prst="rect">
              <a:avLst/>
            </a:prstGeom>
            <a:noFill/>
            <a:ln w="9525">
              <a:noFill/>
              <a:round/>
              <a:headEnd/>
              <a:tailEnd/>
            </a:ln>
          </p:spPr>
        </p:pic>
        <p:sp>
          <p:nvSpPr>
            <p:cNvPr id="46087" name="Text Box 4"/>
            <p:cNvSpPr txBox="1">
              <a:spLocks noChangeArrowheads="1"/>
            </p:cNvSpPr>
            <p:nvPr/>
          </p:nvSpPr>
          <p:spPr bwMode="auto">
            <a:xfrm>
              <a:off x="240" y="1344"/>
              <a:ext cx="2544" cy="2208"/>
            </a:xfrm>
            <a:prstGeom prst="rect">
              <a:avLst/>
            </a:prstGeom>
            <a:noFill/>
            <a:ln w="9525">
              <a:noFill/>
              <a:round/>
              <a:headEnd/>
              <a:tailEnd/>
            </a:ln>
          </p:spPr>
          <p:txBody>
            <a:bodyPr wrap="none" anchor="ctr"/>
            <a:lstStyle/>
            <a:p>
              <a:endParaRPr lang="en-US"/>
            </a:p>
          </p:txBody>
        </p:sp>
      </p:grpSp>
      <p:pic>
        <p:nvPicPr>
          <p:cNvPr id="46084" name="Picture 5"/>
          <p:cNvPicPr>
            <a:picLocks noChangeAspect="1" noChangeArrowheads="1"/>
          </p:cNvPicPr>
          <p:nvPr/>
        </p:nvPicPr>
        <p:blipFill>
          <a:blip r:embed="rId4" cstate="print"/>
          <a:srcRect/>
          <a:stretch>
            <a:fillRect/>
          </a:stretch>
        </p:blipFill>
        <p:spPr bwMode="auto">
          <a:xfrm>
            <a:off x="4572000" y="2144713"/>
            <a:ext cx="4038600" cy="3409950"/>
          </a:xfrm>
          <a:prstGeom prst="rect">
            <a:avLst/>
          </a:prstGeom>
          <a:noFill/>
          <a:ln w="9525">
            <a:noFill/>
            <a:round/>
            <a:headEnd/>
            <a:tailEnd/>
          </a:ln>
        </p:spPr>
      </p:pic>
      <p:sp>
        <p:nvSpPr>
          <p:cNvPr id="7"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p:cNvPicPr>
            <a:picLocks noChangeAspect="1" noChangeArrowheads="1"/>
          </p:cNvPicPr>
          <p:nvPr/>
        </p:nvPicPr>
        <p:blipFill>
          <a:blip r:embed="rId3" cstate="print"/>
          <a:srcRect/>
          <a:stretch>
            <a:fillRect/>
          </a:stretch>
        </p:blipFill>
        <p:spPr bwMode="auto">
          <a:xfrm>
            <a:off x="6705600" y="533400"/>
            <a:ext cx="2286000" cy="1828800"/>
          </a:xfrm>
          <a:prstGeom prst="rect">
            <a:avLst/>
          </a:prstGeom>
          <a:noFill/>
          <a:ln w="9525">
            <a:noFill/>
            <a:round/>
            <a:headEnd/>
            <a:tailEnd/>
          </a:ln>
        </p:spPr>
      </p:pic>
      <p:pic>
        <p:nvPicPr>
          <p:cNvPr id="47107" name="Picture 2"/>
          <p:cNvPicPr>
            <a:picLocks noChangeAspect="1" noChangeArrowheads="1"/>
          </p:cNvPicPr>
          <p:nvPr/>
        </p:nvPicPr>
        <p:blipFill>
          <a:blip r:embed="rId4" cstate="print"/>
          <a:srcRect/>
          <a:stretch>
            <a:fillRect/>
          </a:stretch>
        </p:blipFill>
        <p:spPr bwMode="auto">
          <a:xfrm>
            <a:off x="0" y="4164013"/>
            <a:ext cx="3733800" cy="2520950"/>
          </a:xfrm>
          <a:prstGeom prst="rect">
            <a:avLst/>
          </a:prstGeom>
          <a:noFill/>
          <a:ln w="9525">
            <a:noFill/>
            <a:round/>
            <a:headEnd/>
            <a:tailEnd/>
          </a:ln>
        </p:spPr>
      </p:pic>
      <p:pic>
        <p:nvPicPr>
          <p:cNvPr id="47108" name="Picture 3"/>
          <p:cNvPicPr>
            <a:picLocks noChangeAspect="1" noChangeArrowheads="1"/>
          </p:cNvPicPr>
          <p:nvPr/>
        </p:nvPicPr>
        <p:blipFill>
          <a:blip r:embed="rId5" cstate="print"/>
          <a:srcRect/>
          <a:stretch>
            <a:fillRect/>
          </a:stretch>
        </p:blipFill>
        <p:spPr bwMode="auto">
          <a:xfrm>
            <a:off x="6477000" y="2514600"/>
            <a:ext cx="2476500" cy="2247900"/>
          </a:xfrm>
          <a:prstGeom prst="rect">
            <a:avLst/>
          </a:prstGeom>
          <a:noFill/>
          <a:ln w="9525">
            <a:noFill/>
            <a:round/>
            <a:headEnd/>
            <a:tailEnd/>
          </a:ln>
        </p:spPr>
      </p:pic>
      <p:pic>
        <p:nvPicPr>
          <p:cNvPr id="47109" name="Picture 4"/>
          <p:cNvPicPr>
            <a:picLocks noChangeAspect="1" noChangeArrowheads="1"/>
          </p:cNvPicPr>
          <p:nvPr/>
        </p:nvPicPr>
        <p:blipFill>
          <a:blip r:embed="rId6" cstate="print"/>
          <a:srcRect/>
          <a:stretch>
            <a:fillRect/>
          </a:stretch>
        </p:blipFill>
        <p:spPr bwMode="auto">
          <a:xfrm>
            <a:off x="4495800" y="4879975"/>
            <a:ext cx="4343400" cy="1901825"/>
          </a:xfrm>
          <a:prstGeom prst="rect">
            <a:avLst/>
          </a:prstGeom>
          <a:noFill/>
          <a:ln w="9525">
            <a:noFill/>
            <a:round/>
            <a:headEnd/>
            <a:tailEnd/>
          </a:ln>
        </p:spPr>
      </p:pic>
      <p:sp>
        <p:nvSpPr>
          <p:cNvPr id="47110" name="Text Box 5"/>
          <p:cNvSpPr txBox="1">
            <a:spLocks noChangeArrowheads="1"/>
          </p:cNvSpPr>
          <p:nvPr/>
        </p:nvSpPr>
        <p:spPr bwMode="auto">
          <a:xfrm>
            <a:off x="457200" y="762000"/>
            <a:ext cx="8229600" cy="1143000"/>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3600">
                <a:solidFill>
                  <a:srgbClr val="000000"/>
                </a:solidFill>
                <a:ea typeface="DejaVu Sans"/>
                <a:cs typeface="DejaVu Sans"/>
              </a:rPr>
              <a:t>Холболтын төхөөрөмж</a:t>
            </a:r>
          </a:p>
        </p:txBody>
      </p:sp>
      <p:sp>
        <p:nvSpPr>
          <p:cNvPr id="47111" name="Text Box 6"/>
          <p:cNvSpPr txBox="1">
            <a:spLocks noChangeArrowheads="1"/>
          </p:cNvSpPr>
          <p:nvPr/>
        </p:nvSpPr>
        <p:spPr bwMode="auto">
          <a:xfrm>
            <a:off x="457200" y="2133600"/>
            <a:ext cx="8229600" cy="2362200"/>
          </a:xfrm>
          <a:prstGeom prst="rect">
            <a:avLst/>
          </a:prstGeom>
          <a:noFill/>
          <a:ln w="9525">
            <a:noFill/>
            <a:round/>
            <a:headEnd/>
            <a:tailEnd/>
          </a:ln>
        </p:spPr>
        <p:txBody>
          <a:bodyPr/>
          <a:lstStyle/>
          <a:p>
            <a:pPr marL="338138" indent="-338138" algn="just">
              <a:spcBef>
                <a:spcPts val="8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2400">
                <a:solidFill>
                  <a:srgbClr val="000000"/>
                </a:solidFill>
                <a:latin typeface="Times New Roman" pitchFamily="18" charset="0"/>
                <a:ea typeface="DejaVu Sans"/>
                <a:cs typeface="DejaVu Sans"/>
              </a:rPr>
              <a:t>Холболтын төхөөрөмжийг нэг компьютерээс нөгөө рүү холбогдон мэдээлэл солилцоход ашигладаг.</a:t>
            </a:r>
          </a:p>
          <a:p>
            <a:pPr marL="738188" lvl="1" indent="-280988" algn="just">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Modem – </a:t>
            </a:r>
            <a:r>
              <a:rPr lang="mn-MN" sz="2400">
                <a:solidFill>
                  <a:srgbClr val="000000"/>
                </a:solidFill>
                <a:latin typeface="Times New Roman" pitchFamily="18" charset="0"/>
                <a:ea typeface="DejaVu Sans"/>
                <a:cs typeface="DejaVu Sans"/>
              </a:rPr>
              <a:t>модем</a:t>
            </a:r>
          </a:p>
          <a:p>
            <a:pPr marL="738188" lvl="1" indent="-280988" algn="just">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Network card –</a:t>
            </a:r>
            <a:r>
              <a:rPr lang="mn-MN" sz="2400">
                <a:solidFill>
                  <a:srgbClr val="000000"/>
                </a:solidFill>
                <a:latin typeface="Times New Roman" pitchFamily="18" charset="0"/>
                <a:ea typeface="DejaVu Sans"/>
                <a:cs typeface="DejaVu Sans"/>
              </a:rPr>
              <a:t>Сүлжээний карт</a:t>
            </a:r>
          </a:p>
          <a:p>
            <a:pPr marL="738188" lvl="1" indent="-280988" algn="just">
              <a:spcBef>
                <a:spcPts val="7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400">
                <a:solidFill>
                  <a:srgbClr val="000000"/>
                </a:solidFill>
                <a:latin typeface="Times New Roman" pitchFamily="18" charset="0"/>
                <a:ea typeface="DejaVu Sans"/>
                <a:cs typeface="DejaVu Sans"/>
              </a:rPr>
              <a:t>Cable</a:t>
            </a:r>
            <a:r>
              <a:rPr lang="mn-MN" sz="2400">
                <a:solidFill>
                  <a:srgbClr val="000000"/>
                </a:solidFill>
                <a:latin typeface="Times New Roman" pitchFamily="18" charset="0"/>
                <a:ea typeface="DejaVu Sans"/>
                <a:cs typeface="DejaVu Sans"/>
              </a:rPr>
              <a:t> – кабель утас</a:t>
            </a:r>
          </a:p>
        </p:txBody>
      </p:sp>
      <p:sp>
        <p:nvSpPr>
          <p:cNvPr id="47112" name="Text Box 7"/>
          <p:cNvSpPr txBox="1">
            <a:spLocks noChangeArrowheads="1"/>
          </p:cNvSpPr>
          <p:nvPr/>
        </p:nvSpPr>
        <p:spPr bwMode="auto">
          <a:xfrm>
            <a:off x="747713" y="6284913"/>
            <a:ext cx="1474787" cy="368300"/>
          </a:xfrm>
          <a:prstGeom prst="rect">
            <a:avLst/>
          </a:prstGeom>
          <a:noFill/>
          <a:ln w="9525">
            <a:noFill/>
            <a:round/>
            <a:headEnd/>
            <a:tailEnd/>
          </a:ln>
        </p:spPr>
        <p:txBody>
          <a:bodyPr wrap="none" lIns="90000" tIns="46800" rIns="90000" bIns="46800">
            <a:spAutoFit/>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solidFill>
                  <a:srgbClr val="000000"/>
                </a:solidFill>
                <a:ea typeface="DejaVu Sans"/>
                <a:cs typeface="DejaVu Sans"/>
              </a:rPr>
              <a:t>USB modem</a:t>
            </a:r>
          </a:p>
        </p:txBody>
      </p:sp>
      <p:sp>
        <p:nvSpPr>
          <p:cNvPr id="47113" name="Text Box 8"/>
          <p:cNvSpPr txBox="1">
            <a:spLocks noChangeArrowheads="1"/>
          </p:cNvSpPr>
          <p:nvPr/>
        </p:nvSpPr>
        <p:spPr bwMode="auto">
          <a:xfrm>
            <a:off x="7013575" y="2895600"/>
            <a:ext cx="1600200" cy="368300"/>
          </a:xfrm>
          <a:prstGeom prst="rect">
            <a:avLst/>
          </a:prstGeom>
          <a:noFill/>
          <a:ln w="9525">
            <a:noFill/>
            <a:round/>
            <a:headEnd/>
            <a:tailEnd/>
          </a:ln>
        </p:spPr>
        <p:txBody>
          <a:bodyPr wrap="none" lIns="90000" tIns="46800" rIns="90000" bIns="46800">
            <a:spAutoFit/>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solidFill>
                  <a:srgbClr val="000000"/>
                </a:solidFill>
                <a:ea typeface="DejaVu Sans"/>
                <a:cs typeface="DejaVu Sans"/>
              </a:rPr>
              <a:t>ADSL modem</a:t>
            </a:r>
          </a:p>
        </p:txBody>
      </p:sp>
      <p:sp>
        <p:nvSpPr>
          <p:cNvPr id="47114" name="Text Box 9"/>
          <p:cNvSpPr txBox="1">
            <a:spLocks noChangeArrowheads="1"/>
          </p:cNvSpPr>
          <p:nvPr/>
        </p:nvSpPr>
        <p:spPr bwMode="auto">
          <a:xfrm>
            <a:off x="7543800" y="609600"/>
            <a:ext cx="1525588" cy="368300"/>
          </a:xfrm>
          <a:prstGeom prst="rect">
            <a:avLst/>
          </a:prstGeom>
          <a:noFill/>
          <a:ln w="9525">
            <a:noFill/>
            <a:round/>
            <a:headEnd/>
            <a:tailEnd/>
          </a:ln>
        </p:spPr>
        <p:txBody>
          <a:bodyPr wrap="none" lIns="90000" tIns="46800" rIns="90000" bIns="46800">
            <a:spAutoFit/>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solidFill>
                  <a:srgbClr val="000000"/>
                </a:solidFill>
                <a:ea typeface="DejaVu Sans"/>
                <a:cs typeface="DejaVu Sans"/>
              </a:rPr>
              <a:t>Network card</a:t>
            </a:r>
          </a:p>
        </p:txBody>
      </p:sp>
      <p:sp>
        <p:nvSpPr>
          <p:cNvPr id="11" name="Title 1"/>
          <p:cNvSpPr txBox="1">
            <a:spLocks/>
          </p:cNvSpPr>
          <p:nvPr/>
        </p:nvSpPr>
        <p:spPr>
          <a:xfrm>
            <a:off x="609600" y="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3"/>
          <p:cNvSpPr txBox="1">
            <a:spLocks noChangeArrowheads="1"/>
          </p:cNvSpPr>
          <p:nvPr/>
        </p:nvSpPr>
        <p:spPr bwMode="auto">
          <a:xfrm>
            <a:off x="228600" y="762000"/>
            <a:ext cx="8229600" cy="762000"/>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3200">
                <a:solidFill>
                  <a:srgbClr val="000000"/>
                </a:solidFill>
                <a:ea typeface="DejaVu Sans"/>
                <a:cs typeface="DejaVu Sans"/>
              </a:rPr>
              <a:t>Картууд</a:t>
            </a:r>
            <a:r>
              <a:rPr lang="en-US" sz="3200">
                <a:solidFill>
                  <a:srgbClr val="000000"/>
                </a:solidFill>
                <a:ea typeface="DejaVu Sans"/>
                <a:cs typeface="DejaVu Sans"/>
              </a:rPr>
              <a:t>(</a:t>
            </a:r>
            <a:r>
              <a:rPr lang="en-US" sz="3200">
                <a:solidFill>
                  <a:srgbClr val="808080"/>
                </a:solidFill>
                <a:ea typeface="DejaVu Sans"/>
                <a:cs typeface="DejaVu Sans"/>
              </a:rPr>
              <a:t>Cards</a:t>
            </a:r>
            <a:r>
              <a:rPr lang="en-US" sz="3200">
                <a:ea typeface="DejaVu Sans"/>
                <a:cs typeface="DejaVu Sans"/>
              </a:rPr>
              <a:t>)</a:t>
            </a:r>
          </a:p>
        </p:txBody>
      </p:sp>
      <p:grpSp>
        <p:nvGrpSpPr>
          <p:cNvPr id="48131" name="Group 14"/>
          <p:cNvGrpSpPr>
            <a:grpSpLocks/>
          </p:cNvGrpSpPr>
          <p:nvPr/>
        </p:nvGrpSpPr>
        <p:grpSpPr bwMode="auto">
          <a:xfrm>
            <a:off x="609600" y="1447800"/>
            <a:ext cx="7467600" cy="5092700"/>
            <a:chOff x="685800" y="457200"/>
            <a:chExt cx="8145463" cy="6083300"/>
          </a:xfrm>
        </p:grpSpPr>
        <p:pic>
          <p:nvPicPr>
            <p:cNvPr id="48133" name="Picture 1"/>
            <p:cNvPicPr>
              <a:picLocks noChangeAspect="1" noChangeArrowheads="1"/>
            </p:cNvPicPr>
            <p:nvPr/>
          </p:nvPicPr>
          <p:blipFill>
            <a:blip r:embed="rId3" cstate="print"/>
            <a:srcRect/>
            <a:stretch>
              <a:fillRect/>
            </a:stretch>
          </p:blipFill>
          <p:spPr bwMode="auto">
            <a:xfrm>
              <a:off x="685800" y="4210050"/>
              <a:ext cx="2667000" cy="1703388"/>
            </a:xfrm>
            <a:prstGeom prst="rect">
              <a:avLst/>
            </a:prstGeom>
            <a:noFill/>
            <a:ln w="9525">
              <a:noFill/>
              <a:round/>
              <a:headEnd/>
              <a:tailEnd/>
            </a:ln>
          </p:spPr>
        </p:pic>
        <p:pic>
          <p:nvPicPr>
            <p:cNvPr id="48134" name="Picture 2"/>
            <p:cNvPicPr>
              <a:picLocks noChangeAspect="1" noChangeArrowheads="1"/>
            </p:cNvPicPr>
            <p:nvPr/>
          </p:nvPicPr>
          <p:blipFill>
            <a:blip r:embed="rId4" cstate="print"/>
            <a:srcRect/>
            <a:stretch>
              <a:fillRect/>
            </a:stretch>
          </p:blipFill>
          <p:spPr bwMode="auto">
            <a:xfrm>
              <a:off x="6477000" y="1981200"/>
              <a:ext cx="2190750" cy="1809750"/>
            </a:xfrm>
            <a:prstGeom prst="rect">
              <a:avLst/>
            </a:prstGeom>
            <a:noFill/>
            <a:ln w="9525">
              <a:noFill/>
              <a:round/>
              <a:headEnd/>
              <a:tailEnd/>
            </a:ln>
          </p:spPr>
        </p:pic>
        <p:pic>
          <p:nvPicPr>
            <p:cNvPr id="48135" name="Picture 4"/>
            <p:cNvPicPr>
              <a:picLocks noChangeAspect="1" noChangeArrowheads="1"/>
            </p:cNvPicPr>
            <p:nvPr/>
          </p:nvPicPr>
          <p:blipFill>
            <a:blip r:embed="rId5" cstate="print"/>
            <a:srcRect/>
            <a:stretch>
              <a:fillRect/>
            </a:stretch>
          </p:blipFill>
          <p:spPr bwMode="auto">
            <a:xfrm>
              <a:off x="6172200" y="3810000"/>
              <a:ext cx="2571750" cy="2571750"/>
            </a:xfrm>
            <a:prstGeom prst="rect">
              <a:avLst/>
            </a:prstGeom>
            <a:noFill/>
            <a:ln w="9525">
              <a:noFill/>
              <a:round/>
              <a:headEnd/>
              <a:tailEnd/>
            </a:ln>
          </p:spPr>
        </p:pic>
        <p:sp>
          <p:nvSpPr>
            <p:cNvPr id="48136" name="Text Box 5"/>
            <p:cNvSpPr txBox="1">
              <a:spLocks noChangeArrowheads="1"/>
            </p:cNvSpPr>
            <p:nvPr/>
          </p:nvSpPr>
          <p:spPr bwMode="auto">
            <a:xfrm>
              <a:off x="7850188" y="6019800"/>
              <a:ext cx="981075" cy="368300"/>
            </a:xfrm>
            <a:prstGeom prst="rect">
              <a:avLst/>
            </a:prstGeom>
            <a:noFill/>
            <a:ln w="9525">
              <a:noFill/>
              <a:round/>
              <a:headEnd/>
              <a:tailEnd/>
            </a:ln>
          </p:spPr>
          <p:txBody>
            <a:bodyPr wrap="none" lIns="90000" tIns="46800" rIns="90000" bIns="46800">
              <a:spAutoFit/>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solidFill>
                    <a:srgbClr val="000000"/>
                  </a:solidFill>
                  <a:ea typeface="DejaVu Sans"/>
                  <a:cs typeface="DejaVu Sans"/>
                </a:rPr>
                <a:t>TV card</a:t>
              </a:r>
            </a:p>
          </p:txBody>
        </p:sp>
        <p:sp>
          <p:nvSpPr>
            <p:cNvPr id="48137" name="Text Box 6"/>
            <p:cNvSpPr txBox="1">
              <a:spLocks noChangeArrowheads="1"/>
            </p:cNvSpPr>
            <p:nvPr/>
          </p:nvSpPr>
          <p:spPr bwMode="auto">
            <a:xfrm>
              <a:off x="4649788" y="5943600"/>
              <a:ext cx="1592262" cy="368300"/>
            </a:xfrm>
            <a:prstGeom prst="rect">
              <a:avLst/>
            </a:prstGeom>
            <a:noFill/>
            <a:ln w="9525">
              <a:noFill/>
              <a:round/>
              <a:headEnd/>
              <a:tailEnd/>
            </a:ln>
          </p:spPr>
          <p:txBody>
            <a:bodyPr wrap="none" lIns="90000" tIns="46800" rIns="90000" bIns="46800">
              <a:spAutoFit/>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solidFill>
                    <a:srgbClr val="000000"/>
                  </a:solidFill>
                  <a:ea typeface="DejaVu Sans"/>
                  <a:cs typeface="DejaVu Sans"/>
                </a:rPr>
                <a:t>FM &amp; TV card</a:t>
              </a:r>
            </a:p>
          </p:txBody>
        </p:sp>
        <p:pic>
          <p:nvPicPr>
            <p:cNvPr id="48138" name="Picture 7"/>
            <p:cNvPicPr>
              <a:picLocks noChangeAspect="1" noChangeArrowheads="1"/>
            </p:cNvPicPr>
            <p:nvPr/>
          </p:nvPicPr>
          <p:blipFill>
            <a:blip r:embed="rId6" cstate="print"/>
            <a:srcRect/>
            <a:stretch>
              <a:fillRect/>
            </a:stretch>
          </p:blipFill>
          <p:spPr bwMode="auto">
            <a:xfrm>
              <a:off x="3657600" y="4038600"/>
              <a:ext cx="2489200" cy="1906588"/>
            </a:xfrm>
            <a:prstGeom prst="rect">
              <a:avLst/>
            </a:prstGeom>
            <a:noFill/>
            <a:ln w="9525">
              <a:noFill/>
              <a:round/>
              <a:headEnd/>
              <a:tailEnd/>
            </a:ln>
          </p:spPr>
        </p:pic>
        <p:sp>
          <p:nvSpPr>
            <p:cNvPr id="48139" name="Text Box 8"/>
            <p:cNvSpPr txBox="1">
              <a:spLocks noChangeArrowheads="1"/>
            </p:cNvSpPr>
            <p:nvPr/>
          </p:nvSpPr>
          <p:spPr bwMode="auto">
            <a:xfrm>
              <a:off x="5184775" y="2743200"/>
              <a:ext cx="1270000" cy="368300"/>
            </a:xfrm>
            <a:prstGeom prst="rect">
              <a:avLst/>
            </a:prstGeom>
            <a:noFill/>
            <a:ln w="9525">
              <a:noFill/>
              <a:round/>
              <a:headEnd/>
              <a:tailEnd/>
            </a:ln>
          </p:spPr>
          <p:txBody>
            <a:bodyPr wrap="none" lIns="90000" tIns="46800" rIns="90000" bIns="46800">
              <a:spAutoFit/>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solidFill>
                    <a:srgbClr val="000000"/>
                  </a:solidFill>
                  <a:ea typeface="DejaVu Sans"/>
                  <a:cs typeface="DejaVu Sans"/>
                </a:rPr>
                <a:t>Video card</a:t>
              </a:r>
            </a:p>
          </p:txBody>
        </p:sp>
        <p:pic>
          <p:nvPicPr>
            <p:cNvPr id="48140" name="Picture 9"/>
            <p:cNvPicPr>
              <a:picLocks noChangeAspect="1" noChangeArrowheads="1"/>
            </p:cNvPicPr>
            <p:nvPr/>
          </p:nvPicPr>
          <p:blipFill>
            <a:blip r:embed="rId7" cstate="print"/>
            <a:srcRect/>
            <a:stretch>
              <a:fillRect/>
            </a:stretch>
          </p:blipFill>
          <p:spPr bwMode="auto">
            <a:xfrm>
              <a:off x="5943600" y="457200"/>
              <a:ext cx="2362200" cy="1854200"/>
            </a:xfrm>
            <a:prstGeom prst="rect">
              <a:avLst/>
            </a:prstGeom>
            <a:noFill/>
            <a:ln w="9525">
              <a:noFill/>
              <a:round/>
              <a:headEnd/>
              <a:tailEnd/>
            </a:ln>
          </p:spPr>
        </p:pic>
        <p:sp>
          <p:nvSpPr>
            <p:cNvPr id="48141" name="Text Box 10"/>
            <p:cNvSpPr txBox="1">
              <a:spLocks noChangeArrowheads="1"/>
            </p:cNvSpPr>
            <p:nvPr/>
          </p:nvSpPr>
          <p:spPr bwMode="auto">
            <a:xfrm>
              <a:off x="4498975" y="457200"/>
              <a:ext cx="1487488" cy="368300"/>
            </a:xfrm>
            <a:prstGeom prst="rect">
              <a:avLst/>
            </a:prstGeom>
            <a:noFill/>
            <a:ln w="9525">
              <a:noFill/>
              <a:round/>
              <a:headEnd/>
              <a:tailEnd/>
            </a:ln>
          </p:spPr>
          <p:txBody>
            <a:bodyPr wrap="none" lIns="90000" tIns="46800" rIns="90000" bIns="46800">
              <a:spAutoFit/>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solidFill>
                    <a:srgbClr val="000000"/>
                  </a:solidFill>
                  <a:ea typeface="DejaVu Sans"/>
                  <a:cs typeface="DejaVu Sans"/>
                </a:rPr>
                <a:t>Graphic card</a:t>
              </a:r>
            </a:p>
          </p:txBody>
        </p:sp>
        <p:pic>
          <p:nvPicPr>
            <p:cNvPr id="48142" name="Picture 11"/>
            <p:cNvPicPr>
              <a:picLocks noChangeAspect="1" noChangeArrowheads="1"/>
            </p:cNvPicPr>
            <p:nvPr/>
          </p:nvPicPr>
          <p:blipFill>
            <a:blip r:embed="rId8" cstate="print"/>
            <a:srcRect/>
            <a:stretch>
              <a:fillRect/>
            </a:stretch>
          </p:blipFill>
          <p:spPr bwMode="auto">
            <a:xfrm>
              <a:off x="2362200" y="1219200"/>
              <a:ext cx="2743200" cy="2362200"/>
            </a:xfrm>
            <a:prstGeom prst="rect">
              <a:avLst/>
            </a:prstGeom>
            <a:noFill/>
            <a:ln w="9525">
              <a:noFill/>
              <a:round/>
              <a:headEnd/>
              <a:tailEnd/>
            </a:ln>
          </p:spPr>
        </p:pic>
        <p:sp>
          <p:nvSpPr>
            <p:cNvPr id="48143" name="Text Box 12"/>
            <p:cNvSpPr txBox="1">
              <a:spLocks noChangeArrowheads="1"/>
            </p:cNvSpPr>
            <p:nvPr/>
          </p:nvSpPr>
          <p:spPr bwMode="auto">
            <a:xfrm>
              <a:off x="993775" y="6172200"/>
              <a:ext cx="1346200" cy="368300"/>
            </a:xfrm>
            <a:prstGeom prst="rect">
              <a:avLst/>
            </a:prstGeom>
            <a:noFill/>
            <a:ln w="9525">
              <a:noFill/>
              <a:round/>
              <a:headEnd/>
              <a:tailEnd/>
            </a:ln>
          </p:spPr>
          <p:txBody>
            <a:bodyPr wrap="none" lIns="90000" tIns="46800" rIns="90000" bIns="46800">
              <a:spAutoFit/>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solidFill>
                    <a:srgbClr val="000000"/>
                  </a:solidFill>
                  <a:ea typeface="DejaVu Sans"/>
                  <a:cs typeface="DejaVu Sans"/>
                </a:rPr>
                <a:t>Sound card</a:t>
              </a:r>
            </a:p>
          </p:txBody>
        </p:sp>
      </p:grpSp>
      <p:sp>
        <p:nvSpPr>
          <p:cNvPr id="14"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1"/>
          <p:cNvSpPr txBox="1">
            <a:spLocks noChangeArrowheads="1"/>
          </p:cNvSpPr>
          <p:nvPr/>
        </p:nvSpPr>
        <p:spPr bwMode="auto">
          <a:xfrm>
            <a:off x="228600" y="838200"/>
            <a:ext cx="8229600" cy="1028700"/>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3200">
                <a:solidFill>
                  <a:srgbClr val="000000"/>
                </a:solidFill>
                <a:ea typeface="DejaVu Sans"/>
                <a:cs typeface="DejaVu Sans"/>
              </a:rPr>
              <a:t>Эх хавтан</a:t>
            </a:r>
            <a:r>
              <a:rPr lang="en-US" sz="3200">
                <a:ea typeface="DejaVu Sans"/>
                <a:cs typeface="DejaVu Sans"/>
              </a:rPr>
              <a:t>(</a:t>
            </a:r>
            <a:r>
              <a:rPr lang="en-US" sz="3200">
                <a:solidFill>
                  <a:srgbClr val="808080"/>
                </a:solidFill>
                <a:ea typeface="DejaVu Sans"/>
                <a:cs typeface="DejaVu Sans"/>
              </a:rPr>
              <a:t>Motherboard</a:t>
            </a:r>
            <a:r>
              <a:rPr lang="en-US" sz="3200">
                <a:ea typeface="DejaVu Sans"/>
                <a:cs typeface="DejaVu Sans"/>
              </a:rPr>
              <a:t>)</a:t>
            </a:r>
          </a:p>
        </p:txBody>
      </p:sp>
      <p:sp>
        <p:nvSpPr>
          <p:cNvPr id="49155" name="Text Box 2"/>
          <p:cNvSpPr txBox="1">
            <a:spLocks noChangeArrowheads="1"/>
          </p:cNvSpPr>
          <p:nvPr/>
        </p:nvSpPr>
        <p:spPr bwMode="auto">
          <a:xfrm>
            <a:off x="304800" y="2057400"/>
            <a:ext cx="8229600" cy="3810000"/>
          </a:xfrm>
          <a:prstGeom prst="rect">
            <a:avLst/>
          </a:prstGeom>
          <a:noFill/>
          <a:ln w="9525">
            <a:noFill/>
            <a:round/>
            <a:headEnd/>
            <a:tailEnd/>
          </a:ln>
        </p:spPr>
        <p:txBody>
          <a:bodyPr/>
          <a:lstStyle/>
          <a:p>
            <a:pPr marL="338138" indent="-338138" algn="just">
              <a:lnSpc>
                <a:spcPct val="90000"/>
              </a:lnSpc>
              <a:spcBef>
                <a:spcPts val="8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3200">
                <a:solidFill>
                  <a:srgbClr val="000000"/>
                </a:solidFill>
                <a:latin typeface="Times New Roman" pitchFamily="18" charset="0"/>
                <a:ea typeface="DejaVu Sans"/>
                <a:cs typeface="DejaVu Sans"/>
              </a:rPr>
              <a:t>Эх хавтан нь компьютерийн системийн олонх элементүүдийг агуулдаг, хамгийн чухал хэсэг нь юм. </a:t>
            </a:r>
          </a:p>
          <a:p>
            <a:pPr marL="1138238" lvl="2" indent="-223838" algn="just">
              <a:lnSpc>
                <a:spcPct val="90000"/>
              </a:lnSpc>
              <a:spcBef>
                <a:spcPts val="600"/>
              </a:spcBef>
              <a:buFont typeface="Times New Roman" pitchFamily="18"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mn-MN" sz="2400">
                <a:solidFill>
                  <a:srgbClr val="000000"/>
                </a:solidFill>
                <a:latin typeface="Times New Roman" pitchFamily="18" charset="0"/>
                <a:ea typeface="DejaVu Sans"/>
                <a:cs typeface="DejaVu Sans"/>
              </a:rPr>
              <a:t>Анхны компьютер зохион бүтээгдэж байхад ихэнх элемент, дагалдах төхөөрөмжүүд эх хавтанруу ямар нэгэн байдлаар залгагддаг байжээ. Харин орчин үеийн эх хавтангууд нь ихэнх төхөөрөмжөө өөр дээрээ агуулах боломжтой болсон. Ингэж эх хавтан дээрээ суурилсан төхөөрөмжийг </a:t>
            </a:r>
            <a:r>
              <a:rPr lang="en-US" sz="2400">
                <a:solidFill>
                  <a:srgbClr val="FF0000"/>
                </a:solidFill>
                <a:latin typeface="Times New Roman" pitchFamily="18" charset="0"/>
                <a:ea typeface="DejaVu Sans"/>
                <a:cs typeface="DejaVu Sans"/>
              </a:rPr>
              <a:t>onboard</a:t>
            </a:r>
            <a:r>
              <a:rPr lang="mn-MN" sz="2400">
                <a:solidFill>
                  <a:srgbClr val="000000"/>
                </a:solidFill>
                <a:latin typeface="Times New Roman" pitchFamily="18" charset="0"/>
                <a:ea typeface="DejaVu Sans"/>
                <a:cs typeface="DejaVu Sans"/>
              </a:rPr>
              <a:t> гэдэг.</a:t>
            </a:r>
          </a:p>
        </p:txBody>
      </p:sp>
      <p:sp>
        <p:nvSpPr>
          <p:cNvPr id="4"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1"/>
          <p:cNvSpPr txBox="1">
            <a:spLocks noChangeArrowheads="1"/>
          </p:cNvSpPr>
          <p:nvPr/>
        </p:nvSpPr>
        <p:spPr bwMode="auto">
          <a:xfrm>
            <a:off x="152400" y="685800"/>
            <a:ext cx="7010400" cy="841375"/>
          </a:xfrm>
          <a:prstGeom prst="rect">
            <a:avLst/>
          </a:prstGeom>
          <a:noFill/>
          <a:ln w="9525">
            <a:noFill/>
            <a:round/>
            <a:headEnd/>
            <a:tailEnd/>
          </a:ln>
        </p:spPr>
        <p:txBody>
          <a:bodyPr anchor="ct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mn-MN" sz="3200">
                <a:solidFill>
                  <a:srgbClr val="000000"/>
                </a:solidFill>
                <a:ea typeface="DejaVu Sans"/>
                <a:cs typeface="DejaVu Sans"/>
              </a:rPr>
              <a:t>Эх хавтан</a:t>
            </a:r>
            <a:r>
              <a:rPr lang="en-US" sz="3200">
                <a:solidFill>
                  <a:srgbClr val="000000"/>
                </a:solidFill>
                <a:ea typeface="DejaVu Sans"/>
                <a:cs typeface="DejaVu Sans"/>
              </a:rPr>
              <a:t>(</a:t>
            </a:r>
            <a:r>
              <a:rPr lang="en-US" sz="3200">
                <a:solidFill>
                  <a:srgbClr val="808080"/>
                </a:solidFill>
                <a:ea typeface="DejaVu Sans"/>
                <a:cs typeface="DejaVu Sans"/>
              </a:rPr>
              <a:t>Motherboard</a:t>
            </a:r>
            <a:r>
              <a:rPr lang="en-US" sz="3200">
                <a:ea typeface="DejaVu Sans"/>
                <a:cs typeface="DejaVu Sans"/>
              </a:rPr>
              <a:t>)</a:t>
            </a:r>
          </a:p>
        </p:txBody>
      </p:sp>
      <p:grpSp>
        <p:nvGrpSpPr>
          <p:cNvPr id="50179" name="Group 6"/>
          <p:cNvGrpSpPr>
            <a:grpSpLocks/>
          </p:cNvGrpSpPr>
          <p:nvPr/>
        </p:nvGrpSpPr>
        <p:grpSpPr bwMode="auto">
          <a:xfrm>
            <a:off x="685800" y="1371600"/>
            <a:ext cx="7620000" cy="5257800"/>
            <a:chOff x="0" y="0"/>
            <a:chExt cx="9144000" cy="6858000"/>
          </a:xfrm>
        </p:grpSpPr>
        <p:pic>
          <p:nvPicPr>
            <p:cNvPr id="50181" name="Picture 2"/>
            <p:cNvPicPr>
              <a:picLocks noChangeAspect="1" noChangeArrowheads="1"/>
            </p:cNvPicPr>
            <p:nvPr/>
          </p:nvPicPr>
          <p:blipFill>
            <a:blip r:embed="rId3" cstate="print"/>
            <a:srcRect l="4111" t="79"/>
            <a:stretch>
              <a:fillRect/>
            </a:stretch>
          </p:blipFill>
          <p:spPr bwMode="auto">
            <a:xfrm>
              <a:off x="3810000" y="0"/>
              <a:ext cx="5334000" cy="4191000"/>
            </a:xfrm>
            <a:prstGeom prst="rect">
              <a:avLst/>
            </a:prstGeom>
            <a:noFill/>
            <a:ln w="9525">
              <a:noFill/>
              <a:round/>
              <a:headEnd/>
              <a:tailEnd/>
            </a:ln>
          </p:spPr>
        </p:pic>
        <p:pic>
          <p:nvPicPr>
            <p:cNvPr id="50182" name="Picture 3"/>
            <p:cNvPicPr>
              <a:picLocks noChangeAspect="1" noChangeArrowheads="1"/>
            </p:cNvPicPr>
            <p:nvPr/>
          </p:nvPicPr>
          <p:blipFill>
            <a:blip r:embed="rId4" cstate="print"/>
            <a:srcRect/>
            <a:stretch>
              <a:fillRect/>
            </a:stretch>
          </p:blipFill>
          <p:spPr bwMode="auto">
            <a:xfrm>
              <a:off x="0" y="3819525"/>
              <a:ext cx="4762500" cy="3038475"/>
            </a:xfrm>
            <a:prstGeom prst="rect">
              <a:avLst/>
            </a:prstGeom>
            <a:noFill/>
            <a:ln w="9525">
              <a:noFill/>
              <a:round/>
              <a:headEnd/>
              <a:tailEnd/>
            </a:ln>
          </p:spPr>
        </p:pic>
        <p:pic>
          <p:nvPicPr>
            <p:cNvPr id="50183" name="Picture 4"/>
            <p:cNvPicPr>
              <a:picLocks noChangeAspect="1" noChangeArrowheads="1"/>
            </p:cNvPicPr>
            <p:nvPr/>
          </p:nvPicPr>
          <p:blipFill>
            <a:blip r:embed="rId5" cstate="print"/>
            <a:srcRect/>
            <a:stretch>
              <a:fillRect/>
            </a:stretch>
          </p:blipFill>
          <p:spPr bwMode="auto">
            <a:xfrm>
              <a:off x="4381500" y="3009900"/>
              <a:ext cx="4762500" cy="3848100"/>
            </a:xfrm>
            <a:prstGeom prst="rect">
              <a:avLst/>
            </a:prstGeom>
            <a:noFill/>
            <a:ln w="9525">
              <a:noFill/>
              <a:round/>
              <a:headEnd/>
              <a:tailEnd/>
            </a:ln>
          </p:spPr>
        </p:pic>
      </p:grpSp>
      <p:sp>
        <p:nvSpPr>
          <p:cNvPr id="6" name="Title 1"/>
          <p:cNvSpPr txBox="1">
            <a:spLocks/>
          </p:cNvSpPr>
          <p:nvPr/>
        </p:nvSpPr>
        <p:spPr>
          <a:xfrm>
            <a:off x="609600" y="76200"/>
            <a:ext cx="7696200" cy="685800"/>
          </a:xfrm>
          <a:prstGeom prst="rect">
            <a:avLst/>
          </a:prstGeom>
        </p:spPr>
        <p:txBody>
          <a:bodyPr anchor="b">
            <a:normAutofit/>
          </a:bodyPr>
          <a:lstStyle/>
          <a:p>
            <a:pPr algn="ctr" fontAlgn="auto">
              <a:spcAft>
                <a:spcPts val="0"/>
              </a:spcAft>
              <a:defRPr/>
            </a:pPr>
            <a:r>
              <a:rPr lang="mn-MN" sz="3000" b="1" cap="small" dirty="0">
                <a:solidFill>
                  <a:srgbClr val="2C0ABA"/>
                </a:solidFill>
                <a:latin typeface="Times New Roman" pitchFamily="18" charset="0"/>
                <a:ea typeface="+mj-ea"/>
                <a:cs typeface="+mj-cs"/>
              </a:rPr>
              <a:t>Компьютерийн тухай үндсэн ойлголт</a:t>
            </a:r>
            <a:endParaRPr lang="en-US" sz="3000" b="1" cap="small" dirty="0">
              <a:solidFill>
                <a:srgbClr val="2C0ABA"/>
              </a:solidFill>
              <a:latin typeface="Times New Roman" pitchFamily="18" charset="0"/>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mn-MN" dirty="0" smtClean="0">
                <a:solidFill>
                  <a:schemeClr val="tx1"/>
                </a:solidFill>
              </a:rPr>
              <a:t>Нэмэлт мэдээлэл</a:t>
            </a:r>
            <a:endParaRPr lang="en-US" dirty="0">
              <a:solidFill>
                <a:schemeClr val="tx1"/>
              </a:solidFill>
            </a:endParaRPr>
          </a:p>
        </p:txBody>
      </p:sp>
      <p:sp>
        <p:nvSpPr>
          <p:cNvPr id="3" name="Content Placeholder 2"/>
          <p:cNvSpPr>
            <a:spLocks noGrp="1"/>
          </p:cNvSpPr>
          <p:nvPr>
            <p:ph sz="quarter" idx="1"/>
          </p:nvPr>
        </p:nvSpPr>
        <p:spPr>
          <a:xfrm>
            <a:off x="838200" y="1600200"/>
            <a:ext cx="7467600" cy="4873752"/>
          </a:xfrm>
        </p:spPr>
        <p:txBody>
          <a:bodyPr/>
          <a:lstStyle/>
          <a:p>
            <a:pPr marL="0" indent="0">
              <a:buNone/>
            </a:pPr>
            <a:endParaRPr lang="mn-MN" dirty="0"/>
          </a:p>
          <a:p>
            <a:pPr marL="0" indent="0">
              <a:buNone/>
            </a:pPr>
            <a:r>
              <a:rPr lang="mn-MN" dirty="0" smtClean="0"/>
              <a:t>Б. Мөнхчимэг, Л.Болор “КОМПЬЮТЕРИЙН МЭДЛЭГ” компьютерийн сурах бичиг номны 11-45 хуудаснаас дэлгэрүүлж уншина уу.</a:t>
            </a:r>
            <a:endParaRPr lang="en-US" dirty="0"/>
          </a:p>
        </p:txBody>
      </p:sp>
    </p:spTree>
    <p:extLst>
      <p:ext uri="{BB962C8B-B14F-4D97-AF65-F5344CB8AC3E}">
        <p14:creationId xmlns:p14="http://schemas.microsoft.com/office/powerpoint/2010/main" val="329532469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Oriel</Template>
  <TotalTime>929</TotalTime>
  <Words>1807</Words>
  <Application>Microsoft Office PowerPoint</Application>
  <PresentationFormat>On-screen Show (4:3)</PresentationFormat>
  <Paragraphs>219</Paragraphs>
  <Slides>35</Slides>
  <Notes>29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Arial Mon</vt:lpstr>
      <vt:lpstr>Calibri</vt:lpstr>
      <vt:lpstr>DejaVu Sans</vt:lpstr>
      <vt:lpstr>Times New Roman</vt:lpstr>
      <vt:lpstr>Wingdings</vt:lpstr>
      <vt:lpstr>Wingdings 2</vt:lpstr>
      <vt:lpstr>Oriel</vt:lpstr>
      <vt:lpstr>МЭДЭЭЛЛИЙН ТЕХНОЛОГИ, МЭДЭЭЛЛИЙН СИСТЕМ</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Нэмэлт мэдээлэл</vt:lpstr>
    </vt:vector>
  </TitlesOfParts>
  <Company>SED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Компьютерийн үндэс хэрэглээ</dc:title>
  <dc:creator>Usukhuu</dc:creator>
  <cp:lastModifiedBy>Home</cp:lastModifiedBy>
  <cp:revision>113</cp:revision>
  <dcterms:created xsi:type="dcterms:W3CDTF">2008-09-07T13:50:04Z</dcterms:created>
  <dcterms:modified xsi:type="dcterms:W3CDTF">2015-09-03T06:47:04Z</dcterms:modified>
</cp:coreProperties>
</file>