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49"/>
  </p:notesMasterIdLst>
  <p:handoutMasterIdLst>
    <p:handoutMasterId r:id="rId50"/>
  </p:handoutMasterIdLst>
  <p:sldIdLst>
    <p:sldId id="256" r:id="rId2"/>
    <p:sldId id="257" r:id="rId3"/>
    <p:sldId id="268" r:id="rId4"/>
    <p:sldId id="258" r:id="rId5"/>
    <p:sldId id="317" r:id="rId6"/>
    <p:sldId id="259" r:id="rId7"/>
    <p:sldId id="260" r:id="rId8"/>
    <p:sldId id="261" r:id="rId9"/>
    <p:sldId id="263" r:id="rId10"/>
    <p:sldId id="265" r:id="rId11"/>
    <p:sldId id="266" r:id="rId12"/>
    <p:sldId id="267" r:id="rId13"/>
    <p:sldId id="300" r:id="rId14"/>
    <p:sldId id="347" r:id="rId15"/>
    <p:sldId id="301" r:id="rId16"/>
    <p:sldId id="303" r:id="rId17"/>
    <p:sldId id="304" r:id="rId18"/>
    <p:sldId id="305" r:id="rId19"/>
    <p:sldId id="321" r:id="rId20"/>
    <p:sldId id="320" r:id="rId21"/>
    <p:sldId id="322" r:id="rId22"/>
    <p:sldId id="307" r:id="rId23"/>
    <p:sldId id="308" r:id="rId24"/>
    <p:sldId id="309" r:id="rId25"/>
    <p:sldId id="310" r:id="rId26"/>
    <p:sldId id="311" r:id="rId27"/>
    <p:sldId id="312" r:id="rId28"/>
    <p:sldId id="269" r:id="rId29"/>
    <p:sldId id="271" r:id="rId30"/>
    <p:sldId id="272" r:id="rId31"/>
    <p:sldId id="348" r:id="rId32"/>
    <p:sldId id="349" r:id="rId33"/>
    <p:sldId id="273" r:id="rId34"/>
    <p:sldId id="274" r:id="rId35"/>
    <p:sldId id="275" r:id="rId36"/>
    <p:sldId id="276" r:id="rId37"/>
    <p:sldId id="277" r:id="rId38"/>
    <p:sldId id="294" r:id="rId39"/>
    <p:sldId id="295" r:id="rId40"/>
    <p:sldId id="296" r:id="rId41"/>
    <p:sldId id="314" r:id="rId42"/>
    <p:sldId id="315" r:id="rId43"/>
    <p:sldId id="316" r:id="rId44"/>
    <p:sldId id="351" r:id="rId45"/>
    <p:sldId id="350" r:id="rId46"/>
    <p:sldId id="352" r:id="rId47"/>
    <p:sldId id="324" r:id="rId48"/>
  </p:sldIdLst>
  <p:sldSz cx="9144000" cy="6858000" type="screen4x3"/>
  <p:notesSz cx="6735763" cy="9869488"/>
  <p:custDataLst>
    <p:tags r:id="rId51"/>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67" d="100"/>
          <a:sy n="67" d="100"/>
        </p:scale>
        <p:origin x="1254"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ags" Target="tags/tag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19413"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entury Schoolbook" pitchFamily="18" charset="0"/>
              </a:defRPr>
            </a:lvl1pPr>
          </a:lstStyle>
          <a:p>
            <a:pPr>
              <a:defRPr/>
            </a:pPr>
            <a:endParaRPr lang="en-US" dirty="0"/>
          </a:p>
        </p:txBody>
      </p:sp>
      <p:sp>
        <p:nvSpPr>
          <p:cNvPr id="81923" name="Rectangle 3"/>
          <p:cNvSpPr>
            <a:spLocks noGrp="1" noChangeArrowheads="1"/>
          </p:cNvSpPr>
          <p:nvPr>
            <p:ph type="dt" sz="quarter" idx="1"/>
          </p:nvPr>
        </p:nvSpPr>
        <p:spPr bwMode="auto">
          <a:xfrm>
            <a:off x="3814763" y="0"/>
            <a:ext cx="2919412"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entury Schoolbook" pitchFamily="18" charset="0"/>
              </a:defRPr>
            </a:lvl1pPr>
          </a:lstStyle>
          <a:p>
            <a:pPr>
              <a:defRPr/>
            </a:pPr>
            <a:fld id="{DEA65645-4A33-4AB0-9A0E-77EA89625494}" type="datetimeFigureOut">
              <a:rPr lang="en-US"/>
              <a:pPr>
                <a:defRPr/>
              </a:pPr>
              <a:t>9/20/2018</a:t>
            </a:fld>
            <a:endParaRPr lang="en-US" dirty="0"/>
          </a:p>
        </p:txBody>
      </p:sp>
      <p:sp>
        <p:nvSpPr>
          <p:cNvPr id="81924" name="Rectangle 4"/>
          <p:cNvSpPr>
            <a:spLocks noGrp="1" noChangeArrowheads="1"/>
          </p:cNvSpPr>
          <p:nvPr>
            <p:ph type="ftr" sz="quarter" idx="2"/>
          </p:nvPr>
        </p:nvSpPr>
        <p:spPr bwMode="auto">
          <a:xfrm>
            <a:off x="0" y="9374188"/>
            <a:ext cx="2919413"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entury Schoolbook" pitchFamily="18" charset="0"/>
              </a:defRPr>
            </a:lvl1pPr>
          </a:lstStyle>
          <a:p>
            <a:pPr>
              <a:defRPr/>
            </a:pPr>
            <a:endParaRPr lang="en-US" dirty="0"/>
          </a:p>
        </p:txBody>
      </p:sp>
      <p:sp>
        <p:nvSpPr>
          <p:cNvPr id="81925" name="Rectangle 5"/>
          <p:cNvSpPr>
            <a:spLocks noGrp="1" noChangeArrowheads="1"/>
          </p:cNvSpPr>
          <p:nvPr>
            <p:ph type="sldNum" sz="quarter" idx="3"/>
          </p:nvPr>
        </p:nvSpPr>
        <p:spPr bwMode="auto">
          <a:xfrm>
            <a:off x="3814763" y="9374188"/>
            <a:ext cx="2919412"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entury Schoolbook" pitchFamily="18" charset="0"/>
              </a:defRPr>
            </a:lvl1pPr>
          </a:lstStyle>
          <a:p>
            <a:pPr>
              <a:defRPr/>
            </a:pPr>
            <a:fld id="{3F726B5E-9E6F-48F3-9C66-10359EDF111B}" type="slidenum">
              <a:rPr lang="en-US"/>
              <a:pPr>
                <a:defRPr/>
              </a:pPr>
              <a:t>‹#›</a:t>
            </a:fld>
            <a:endParaRPr lang="en-US" dirty="0"/>
          </a:p>
        </p:txBody>
      </p:sp>
    </p:spTree>
    <p:extLst>
      <p:ext uri="{BB962C8B-B14F-4D97-AF65-F5344CB8AC3E}">
        <p14:creationId xmlns:p14="http://schemas.microsoft.com/office/powerpoint/2010/main" val="15817937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3713"/>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n-US" dirty="0"/>
          </a:p>
        </p:txBody>
      </p:sp>
      <p:sp>
        <p:nvSpPr>
          <p:cNvPr id="3" name="Date Placeholder 2"/>
          <p:cNvSpPr>
            <a:spLocks noGrp="1"/>
          </p:cNvSpPr>
          <p:nvPr>
            <p:ph type="dt" idx="1"/>
          </p:nvPr>
        </p:nvSpPr>
        <p:spPr>
          <a:xfrm>
            <a:off x="3814763" y="0"/>
            <a:ext cx="2919412" cy="493713"/>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17E40637-E64C-48D1-B183-FE36F9ACD9A1}" type="datetimeFigureOut">
              <a:rPr lang="en-US"/>
              <a:pPr>
                <a:defRPr/>
              </a:pPr>
              <a:t>9/20/2018</a:t>
            </a:fld>
            <a:endParaRPr lang="en-US" dirty="0"/>
          </a:p>
        </p:txBody>
      </p:sp>
      <p:sp>
        <p:nvSpPr>
          <p:cNvPr id="4" name="Slide Image Placeholder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673100" y="4687888"/>
            <a:ext cx="5389563" cy="4441825"/>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9374188"/>
            <a:ext cx="2919413" cy="493712"/>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n-US" dirty="0"/>
          </a:p>
        </p:txBody>
      </p:sp>
      <p:sp>
        <p:nvSpPr>
          <p:cNvPr id="7" name="Slide Number Placeholder 6"/>
          <p:cNvSpPr>
            <a:spLocks noGrp="1"/>
          </p:cNvSpPr>
          <p:nvPr>
            <p:ph type="sldNum" sz="quarter" idx="5"/>
          </p:nvPr>
        </p:nvSpPr>
        <p:spPr>
          <a:xfrm>
            <a:off x="3814763" y="9374188"/>
            <a:ext cx="2919412" cy="493712"/>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D8BE12A0-69F7-4652-9067-ADD2A62BB23E}" type="slidenum">
              <a:rPr lang="en-US"/>
              <a:pPr>
                <a:defRPr/>
              </a:pPr>
              <a:t>‹#›</a:t>
            </a:fld>
            <a:endParaRPr lang="en-US" dirty="0"/>
          </a:p>
        </p:txBody>
      </p:sp>
    </p:spTree>
    <p:extLst>
      <p:ext uri="{BB962C8B-B14F-4D97-AF65-F5344CB8AC3E}">
        <p14:creationId xmlns:p14="http://schemas.microsoft.com/office/powerpoint/2010/main" val="419087372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51204" name="Slide Number Placeholder 3"/>
          <p:cNvSpPr>
            <a:spLocks noGrp="1"/>
          </p:cNvSpPr>
          <p:nvPr>
            <p:ph type="sldNum" sz="quarter" idx="5"/>
          </p:nvPr>
        </p:nvSpPr>
        <p:spPr bwMode="auto">
          <a:noFill/>
          <a:ln>
            <a:miter lim="800000"/>
            <a:headEnd/>
            <a:tailEnd/>
          </a:ln>
        </p:spPr>
        <p:txBody>
          <a:bodyPr/>
          <a:lstStyle/>
          <a:p>
            <a:fld id="{C0CDD4E2-8D3A-45D5-9E42-5EC9C4CFF3A5}" type="slidenum">
              <a:rPr lang="en-US" smtClean="0"/>
              <a:pPr/>
              <a:t>1</a:t>
            </a:fld>
            <a:endParaRPr lang="en-US" dirty="0" smtClean="0"/>
          </a:p>
        </p:txBody>
      </p:sp>
    </p:spTree>
    <p:extLst>
      <p:ext uri="{BB962C8B-B14F-4D97-AF65-F5344CB8AC3E}">
        <p14:creationId xmlns:p14="http://schemas.microsoft.com/office/powerpoint/2010/main" val="1963662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52228" name="Slide Number Placeholder 3"/>
          <p:cNvSpPr>
            <a:spLocks noGrp="1"/>
          </p:cNvSpPr>
          <p:nvPr>
            <p:ph type="sldNum" sz="quarter" idx="5"/>
          </p:nvPr>
        </p:nvSpPr>
        <p:spPr bwMode="auto">
          <a:noFill/>
          <a:ln>
            <a:miter lim="800000"/>
            <a:headEnd/>
            <a:tailEnd/>
          </a:ln>
        </p:spPr>
        <p:txBody>
          <a:bodyPr/>
          <a:lstStyle/>
          <a:p>
            <a:fld id="{CD91A8C1-6E00-4EEE-9F1B-DBF94A64A501}" type="slidenum">
              <a:rPr lang="en-US" smtClean="0"/>
              <a:pPr/>
              <a:t>2</a:t>
            </a:fld>
            <a:endParaRPr lang="en-US" smtClean="0"/>
          </a:p>
        </p:txBody>
      </p:sp>
    </p:spTree>
    <p:extLst>
      <p:ext uri="{BB962C8B-B14F-4D97-AF65-F5344CB8AC3E}">
        <p14:creationId xmlns:p14="http://schemas.microsoft.com/office/powerpoint/2010/main" val="1704776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53252" name="Slide Number Placeholder 3"/>
          <p:cNvSpPr>
            <a:spLocks noGrp="1"/>
          </p:cNvSpPr>
          <p:nvPr>
            <p:ph type="sldNum" sz="quarter" idx="5"/>
          </p:nvPr>
        </p:nvSpPr>
        <p:spPr bwMode="auto">
          <a:noFill/>
          <a:ln>
            <a:miter lim="800000"/>
            <a:headEnd/>
            <a:tailEnd/>
          </a:ln>
        </p:spPr>
        <p:txBody>
          <a:bodyPr/>
          <a:lstStyle/>
          <a:p>
            <a:fld id="{EBD85F29-45B0-41D0-BFA0-32DCFB1F85F8}" type="slidenum">
              <a:rPr lang="en-US" smtClean="0"/>
              <a:pPr/>
              <a:t>3</a:t>
            </a:fld>
            <a:endParaRPr lang="en-US" smtClean="0"/>
          </a:p>
        </p:txBody>
      </p:sp>
    </p:spTree>
    <p:extLst>
      <p:ext uri="{BB962C8B-B14F-4D97-AF65-F5344CB8AC3E}">
        <p14:creationId xmlns:p14="http://schemas.microsoft.com/office/powerpoint/2010/main" val="3945102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54276" name="Slide Number Placeholder 3"/>
          <p:cNvSpPr>
            <a:spLocks noGrp="1"/>
          </p:cNvSpPr>
          <p:nvPr>
            <p:ph type="sldNum" sz="quarter" idx="5"/>
          </p:nvPr>
        </p:nvSpPr>
        <p:spPr bwMode="auto">
          <a:noFill/>
          <a:ln>
            <a:miter lim="800000"/>
            <a:headEnd/>
            <a:tailEnd/>
          </a:ln>
        </p:spPr>
        <p:txBody>
          <a:bodyPr/>
          <a:lstStyle/>
          <a:p>
            <a:fld id="{21910FBA-C217-4AD2-9B55-48123C498810}" type="slidenum">
              <a:rPr lang="en-US" smtClean="0"/>
              <a:pPr/>
              <a:t>4</a:t>
            </a:fld>
            <a:endParaRPr lang="en-US" dirty="0" smtClean="0"/>
          </a:p>
        </p:txBody>
      </p:sp>
    </p:spTree>
    <p:extLst>
      <p:ext uri="{BB962C8B-B14F-4D97-AF65-F5344CB8AC3E}">
        <p14:creationId xmlns:p14="http://schemas.microsoft.com/office/powerpoint/2010/main" val="130760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55300" name="Slide Number Placeholder 3"/>
          <p:cNvSpPr>
            <a:spLocks noGrp="1"/>
          </p:cNvSpPr>
          <p:nvPr>
            <p:ph type="sldNum" sz="quarter" idx="5"/>
          </p:nvPr>
        </p:nvSpPr>
        <p:spPr bwMode="auto">
          <a:noFill/>
          <a:ln>
            <a:miter lim="800000"/>
            <a:headEnd/>
            <a:tailEnd/>
          </a:ln>
        </p:spPr>
        <p:txBody>
          <a:bodyPr/>
          <a:lstStyle/>
          <a:p>
            <a:fld id="{C1BE1CB3-BA11-45D9-80E0-3B0D1336280B}" type="slidenum">
              <a:rPr lang="en-US" smtClean="0"/>
              <a:pPr/>
              <a:t>6</a:t>
            </a:fld>
            <a:endParaRPr lang="en-US" dirty="0" smtClean="0"/>
          </a:p>
        </p:txBody>
      </p:sp>
    </p:spTree>
    <p:extLst>
      <p:ext uri="{BB962C8B-B14F-4D97-AF65-F5344CB8AC3E}">
        <p14:creationId xmlns:p14="http://schemas.microsoft.com/office/powerpoint/2010/main" val="428295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56324" name="Slide Number Placeholder 3"/>
          <p:cNvSpPr>
            <a:spLocks noGrp="1"/>
          </p:cNvSpPr>
          <p:nvPr>
            <p:ph type="sldNum" sz="quarter" idx="5"/>
          </p:nvPr>
        </p:nvSpPr>
        <p:spPr bwMode="auto">
          <a:noFill/>
          <a:ln>
            <a:miter lim="800000"/>
            <a:headEnd/>
            <a:tailEnd/>
          </a:ln>
        </p:spPr>
        <p:txBody>
          <a:bodyPr/>
          <a:lstStyle/>
          <a:p>
            <a:fld id="{2BC8A11F-0ED0-4A81-A353-66CD681199BA}" type="slidenum">
              <a:rPr lang="en-US" smtClean="0"/>
              <a:pPr/>
              <a:t>7</a:t>
            </a:fld>
            <a:endParaRPr lang="en-US" dirty="0" smtClean="0"/>
          </a:p>
        </p:txBody>
      </p:sp>
    </p:spTree>
    <p:extLst>
      <p:ext uri="{BB962C8B-B14F-4D97-AF65-F5344CB8AC3E}">
        <p14:creationId xmlns:p14="http://schemas.microsoft.com/office/powerpoint/2010/main" val="3898983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57348" name="Slide Number Placeholder 3"/>
          <p:cNvSpPr>
            <a:spLocks noGrp="1"/>
          </p:cNvSpPr>
          <p:nvPr>
            <p:ph type="sldNum" sz="quarter" idx="5"/>
          </p:nvPr>
        </p:nvSpPr>
        <p:spPr bwMode="auto">
          <a:noFill/>
          <a:ln>
            <a:miter lim="800000"/>
            <a:headEnd/>
            <a:tailEnd/>
          </a:ln>
        </p:spPr>
        <p:txBody>
          <a:bodyPr/>
          <a:lstStyle/>
          <a:p>
            <a:fld id="{8221BB4B-A72E-4EC9-A9AE-3513050079D6}" type="slidenum">
              <a:rPr lang="en-US" smtClean="0"/>
              <a:pPr/>
              <a:t>8</a:t>
            </a:fld>
            <a:endParaRPr lang="en-US" dirty="0" smtClean="0"/>
          </a:p>
        </p:txBody>
      </p:sp>
    </p:spTree>
    <p:extLst>
      <p:ext uri="{BB962C8B-B14F-4D97-AF65-F5344CB8AC3E}">
        <p14:creationId xmlns:p14="http://schemas.microsoft.com/office/powerpoint/2010/main" val="25632957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58372" name="Slide Number Placeholder 3"/>
          <p:cNvSpPr>
            <a:spLocks noGrp="1"/>
          </p:cNvSpPr>
          <p:nvPr>
            <p:ph type="sldNum" sz="quarter" idx="5"/>
          </p:nvPr>
        </p:nvSpPr>
        <p:spPr bwMode="auto">
          <a:noFill/>
          <a:ln>
            <a:miter lim="800000"/>
            <a:headEnd/>
            <a:tailEnd/>
          </a:ln>
        </p:spPr>
        <p:txBody>
          <a:bodyPr/>
          <a:lstStyle/>
          <a:p>
            <a:fld id="{B7521749-CFDC-4A35-A84D-7963344D707B}" type="slidenum">
              <a:rPr lang="en-US" smtClean="0"/>
              <a:pPr/>
              <a:t>9</a:t>
            </a:fld>
            <a:endParaRPr lang="en-US" dirty="0" smtClean="0"/>
          </a:p>
        </p:txBody>
      </p:sp>
    </p:spTree>
    <p:extLst>
      <p:ext uri="{BB962C8B-B14F-4D97-AF65-F5344CB8AC3E}">
        <p14:creationId xmlns:p14="http://schemas.microsoft.com/office/powerpoint/2010/main" val="3587290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0420" name="Slide Number Placeholder 3"/>
          <p:cNvSpPr>
            <a:spLocks noGrp="1"/>
          </p:cNvSpPr>
          <p:nvPr>
            <p:ph type="sldNum" sz="quarter" idx="5"/>
          </p:nvPr>
        </p:nvSpPr>
        <p:spPr bwMode="auto">
          <a:noFill/>
          <a:ln>
            <a:miter lim="800000"/>
            <a:headEnd/>
            <a:tailEnd/>
          </a:ln>
        </p:spPr>
        <p:txBody>
          <a:bodyPr/>
          <a:lstStyle/>
          <a:p>
            <a:fld id="{7BBFDF58-5A29-43DD-A98D-6452520689F1}" type="slidenum">
              <a:rPr lang="en-US" smtClean="0"/>
              <a:pPr/>
              <a:t>10</a:t>
            </a:fld>
            <a:endParaRPr lang="en-US" dirty="0" smtClean="0"/>
          </a:p>
        </p:txBody>
      </p:sp>
    </p:spTree>
    <p:extLst>
      <p:ext uri="{BB962C8B-B14F-4D97-AF65-F5344CB8AC3E}">
        <p14:creationId xmlns:p14="http://schemas.microsoft.com/office/powerpoint/2010/main" val="4402866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1444" name="Slide Number Placeholder 3"/>
          <p:cNvSpPr>
            <a:spLocks noGrp="1"/>
          </p:cNvSpPr>
          <p:nvPr>
            <p:ph type="sldNum" sz="quarter" idx="5"/>
          </p:nvPr>
        </p:nvSpPr>
        <p:spPr bwMode="auto">
          <a:noFill/>
          <a:ln>
            <a:miter lim="800000"/>
            <a:headEnd/>
            <a:tailEnd/>
          </a:ln>
        </p:spPr>
        <p:txBody>
          <a:bodyPr/>
          <a:lstStyle/>
          <a:p>
            <a:fld id="{2352BA92-4481-44B2-928A-9C84D31B0971}" type="slidenum">
              <a:rPr lang="en-US" smtClean="0"/>
              <a:pPr/>
              <a:t>11</a:t>
            </a:fld>
            <a:endParaRPr lang="en-US" dirty="0" smtClean="0"/>
          </a:p>
        </p:txBody>
      </p:sp>
    </p:spTree>
    <p:extLst>
      <p:ext uri="{BB962C8B-B14F-4D97-AF65-F5344CB8AC3E}">
        <p14:creationId xmlns:p14="http://schemas.microsoft.com/office/powerpoint/2010/main" val="9943059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2468" name="Slide Number Placeholder 3"/>
          <p:cNvSpPr>
            <a:spLocks noGrp="1"/>
          </p:cNvSpPr>
          <p:nvPr>
            <p:ph type="sldNum" sz="quarter" idx="5"/>
          </p:nvPr>
        </p:nvSpPr>
        <p:spPr bwMode="auto">
          <a:noFill/>
          <a:ln>
            <a:miter lim="800000"/>
            <a:headEnd/>
            <a:tailEnd/>
          </a:ln>
        </p:spPr>
        <p:txBody>
          <a:bodyPr/>
          <a:lstStyle/>
          <a:p>
            <a:fld id="{6D534891-1821-47B7-BEC0-DF0FCCD12CB4}" type="slidenum">
              <a:rPr lang="en-US" smtClean="0"/>
              <a:pPr/>
              <a:t>12</a:t>
            </a:fld>
            <a:endParaRPr lang="en-US" dirty="0" smtClean="0"/>
          </a:p>
        </p:txBody>
      </p:sp>
    </p:spTree>
    <p:extLst>
      <p:ext uri="{BB962C8B-B14F-4D97-AF65-F5344CB8AC3E}">
        <p14:creationId xmlns:p14="http://schemas.microsoft.com/office/powerpoint/2010/main" val="3602197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3492" name="Slide Number Placeholder 3"/>
          <p:cNvSpPr>
            <a:spLocks noGrp="1"/>
          </p:cNvSpPr>
          <p:nvPr>
            <p:ph type="sldNum" sz="quarter" idx="5"/>
          </p:nvPr>
        </p:nvSpPr>
        <p:spPr bwMode="auto">
          <a:noFill/>
          <a:ln>
            <a:miter lim="800000"/>
            <a:headEnd/>
            <a:tailEnd/>
          </a:ln>
        </p:spPr>
        <p:txBody>
          <a:bodyPr/>
          <a:lstStyle/>
          <a:p>
            <a:fld id="{D6BD5BEE-DA1B-4D7B-A150-2A80CCE5DAD3}" type="slidenum">
              <a:rPr lang="en-US" smtClean="0"/>
              <a:pPr/>
              <a:t>13</a:t>
            </a:fld>
            <a:endParaRPr lang="en-US" dirty="0" smtClean="0"/>
          </a:p>
        </p:txBody>
      </p:sp>
    </p:spTree>
    <p:extLst>
      <p:ext uri="{BB962C8B-B14F-4D97-AF65-F5344CB8AC3E}">
        <p14:creationId xmlns:p14="http://schemas.microsoft.com/office/powerpoint/2010/main" val="2181138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4516" name="Slide Number Placeholder 3"/>
          <p:cNvSpPr>
            <a:spLocks noGrp="1"/>
          </p:cNvSpPr>
          <p:nvPr>
            <p:ph type="sldNum" sz="quarter" idx="5"/>
          </p:nvPr>
        </p:nvSpPr>
        <p:spPr bwMode="auto">
          <a:noFill/>
          <a:ln>
            <a:miter lim="800000"/>
            <a:headEnd/>
            <a:tailEnd/>
          </a:ln>
        </p:spPr>
        <p:txBody>
          <a:bodyPr/>
          <a:lstStyle/>
          <a:p>
            <a:fld id="{A04F7ECC-3479-48DA-A296-5609D4183EFB}" type="slidenum">
              <a:rPr lang="en-US" smtClean="0"/>
              <a:pPr/>
              <a:t>14</a:t>
            </a:fld>
            <a:endParaRPr lang="en-US" dirty="0" smtClean="0"/>
          </a:p>
        </p:txBody>
      </p:sp>
    </p:spTree>
    <p:extLst>
      <p:ext uri="{BB962C8B-B14F-4D97-AF65-F5344CB8AC3E}">
        <p14:creationId xmlns:p14="http://schemas.microsoft.com/office/powerpoint/2010/main" val="3654890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4516" name="Slide Number Placeholder 3"/>
          <p:cNvSpPr>
            <a:spLocks noGrp="1"/>
          </p:cNvSpPr>
          <p:nvPr>
            <p:ph type="sldNum" sz="quarter" idx="5"/>
          </p:nvPr>
        </p:nvSpPr>
        <p:spPr bwMode="auto">
          <a:noFill/>
          <a:ln>
            <a:miter lim="800000"/>
            <a:headEnd/>
            <a:tailEnd/>
          </a:ln>
        </p:spPr>
        <p:txBody>
          <a:bodyPr/>
          <a:lstStyle/>
          <a:p>
            <a:fld id="{A04F7ECC-3479-48DA-A296-5609D4183EFB}" type="slidenum">
              <a:rPr lang="en-US" smtClean="0"/>
              <a:pPr/>
              <a:t>15</a:t>
            </a:fld>
            <a:endParaRPr lang="en-US" dirty="0" smtClean="0"/>
          </a:p>
        </p:txBody>
      </p:sp>
    </p:spTree>
    <p:extLst>
      <p:ext uri="{BB962C8B-B14F-4D97-AF65-F5344CB8AC3E}">
        <p14:creationId xmlns:p14="http://schemas.microsoft.com/office/powerpoint/2010/main" val="4433703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6564" name="Slide Number Placeholder 3"/>
          <p:cNvSpPr>
            <a:spLocks noGrp="1"/>
          </p:cNvSpPr>
          <p:nvPr>
            <p:ph type="sldNum" sz="quarter" idx="5"/>
          </p:nvPr>
        </p:nvSpPr>
        <p:spPr bwMode="auto">
          <a:noFill/>
          <a:ln>
            <a:miter lim="800000"/>
            <a:headEnd/>
            <a:tailEnd/>
          </a:ln>
        </p:spPr>
        <p:txBody>
          <a:bodyPr/>
          <a:lstStyle/>
          <a:p>
            <a:fld id="{C0E6685A-2307-4D5E-BE81-D0D333CB8B36}" type="slidenum">
              <a:rPr lang="en-US" smtClean="0"/>
              <a:pPr/>
              <a:t>16</a:t>
            </a:fld>
            <a:endParaRPr lang="en-US" dirty="0" smtClean="0"/>
          </a:p>
        </p:txBody>
      </p:sp>
    </p:spTree>
    <p:extLst>
      <p:ext uri="{BB962C8B-B14F-4D97-AF65-F5344CB8AC3E}">
        <p14:creationId xmlns:p14="http://schemas.microsoft.com/office/powerpoint/2010/main" val="4304931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7588" name="Slide Number Placeholder 3"/>
          <p:cNvSpPr>
            <a:spLocks noGrp="1"/>
          </p:cNvSpPr>
          <p:nvPr>
            <p:ph type="sldNum" sz="quarter" idx="5"/>
          </p:nvPr>
        </p:nvSpPr>
        <p:spPr bwMode="auto">
          <a:noFill/>
          <a:ln>
            <a:miter lim="800000"/>
            <a:headEnd/>
            <a:tailEnd/>
          </a:ln>
        </p:spPr>
        <p:txBody>
          <a:bodyPr/>
          <a:lstStyle/>
          <a:p>
            <a:fld id="{FEF7E78D-8B82-40FD-BAD3-5ADB7F991A44}" type="slidenum">
              <a:rPr lang="en-US" smtClean="0"/>
              <a:pPr/>
              <a:t>17</a:t>
            </a:fld>
            <a:endParaRPr lang="en-US" dirty="0" smtClean="0"/>
          </a:p>
        </p:txBody>
      </p:sp>
    </p:spTree>
    <p:extLst>
      <p:ext uri="{BB962C8B-B14F-4D97-AF65-F5344CB8AC3E}">
        <p14:creationId xmlns:p14="http://schemas.microsoft.com/office/powerpoint/2010/main" val="10217089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8612" name="Slide Number Placeholder 3"/>
          <p:cNvSpPr>
            <a:spLocks noGrp="1"/>
          </p:cNvSpPr>
          <p:nvPr>
            <p:ph type="sldNum" sz="quarter" idx="5"/>
          </p:nvPr>
        </p:nvSpPr>
        <p:spPr bwMode="auto">
          <a:noFill/>
          <a:ln>
            <a:miter lim="800000"/>
            <a:headEnd/>
            <a:tailEnd/>
          </a:ln>
        </p:spPr>
        <p:txBody>
          <a:bodyPr/>
          <a:lstStyle/>
          <a:p>
            <a:fld id="{B8D7DAF2-5659-4701-8776-AA42DA62C3D6}" type="slidenum">
              <a:rPr lang="en-US" smtClean="0"/>
              <a:pPr/>
              <a:t>18</a:t>
            </a:fld>
            <a:endParaRPr lang="en-US" dirty="0" smtClean="0"/>
          </a:p>
        </p:txBody>
      </p:sp>
    </p:spTree>
    <p:extLst>
      <p:ext uri="{BB962C8B-B14F-4D97-AF65-F5344CB8AC3E}">
        <p14:creationId xmlns:p14="http://schemas.microsoft.com/office/powerpoint/2010/main" val="33071399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8612" name="Slide Number Placeholder 3"/>
          <p:cNvSpPr>
            <a:spLocks noGrp="1"/>
          </p:cNvSpPr>
          <p:nvPr>
            <p:ph type="sldNum" sz="quarter" idx="5"/>
          </p:nvPr>
        </p:nvSpPr>
        <p:spPr bwMode="auto">
          <a:noFill/>
          <a:ln>
            <a:miter lim="800000"/>
            <a:headEnd/>
            <a:tailEnd/>
          </a:ln>
        </p:spPr>
        <p:txBody>
          <a:bodyPr/>
          <a:lstStyle/>
          <a:p>
            <a:fld id="{B8D7DAF2-5659-4701-8776-AA42DA62C3D6}" type="slidenum">
              <a:rPr lang="en-US" smtClean="0"/>
              <a:pPr/>
              <a:t>19</a:t>
            </a:fld>
            <a:endParaRPr lang="en-US" dirty="0" smtClean="0"/>
          </a:p>
        </p:txBody>
      </p:sp>
    </p:spTree>
    <p:extLst>
      <p:ext uri="{BB962C8B-B14F-4D97-AF65-F5344CB8AC3E}">
        <p14:creationId xmlns:p14="http://schemas.microsoft.com/office/powerpoint/2010/main" val="31291285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8612" name="Slide Number Placeholder 3"/>
          <p:cNvSpPr>
            <a:spLocks noGrp="1"/>
          </p:cNvSpPr>
          <p:nvPr>
            <p:ph type="sldNum" sz="quarter" idx="5"/>
          </p:nvPr>
        </p:nvSpPr>
        <p:spPr bwMode="auto">
          <a:noFill/>
          <a:ln>
            <a:miter lim="800000"/>
            <a:headEnd/>
            <a:tailEnd/>
          </a:ln>
        </p:spPr>
        <p:txBody>
          <a:bodyPr/>
          <a:lstStyle/>
          <a:p>
            <a:fld id="{B8D7DAF2-5659-4701-8776-AA42DA62C3D6}" type="slidenum">
              <a:rPr lang="en-US" smtClean="0"/>
              <a:pPr/>
              <a:t>20</a:t>
            </a:fld>
            <a:endParaRPr lang="en-US" dirty="0" smtClean="0"/>
          </a:p>
        </p:txBody>
      </p:sp>
    </p:spTree>
    <p:extLst>
      <p:ext uri="{BB962C8B-B14F-4D97-AF65-F5344CB8AC3E}">
        <p14:creationId xmlns:p14="http://schemas.microsoft.com/office/powerpoint/2010/main" val="2803783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68612" name="Slide Number Placeholder 3"/>
          <p:cNvSpPr>
            <a:spLocks noGrp="1"/>
          </p:cNvSpPr>
          <p:nvPr>
            <p:ph type="sldNum" sz="quarter" idx="5"/>
          </p:nvPr>
        </p:nvSpPr>
        <p:spPr bwMode="auto">
          <a:noFill/>
          <a:ln>
            <a:miter lim="800000"/>
            <a:headEnd/>
            <a:tailEnd/>
          </a:ln>
        </p:spPr>
        <p:txBody>
          <a:bodyPr/>
          <a:lstStyle/>
          <a:p>
            <a:fld id="{B8D7DAF2-5659-4701-8776-AA42DA62C3D6}" type="slidenum">
              <a:rPr lang="en-US" smtClean="0"/>
              <a:pPr/>
              <a:t>21</a:t>
            </a:fld>
            <a:endParaRPr lang="en-US" dirty="0" smtClean="0"/>
          </a:p>
        </p:txBody>
      </p:sp>
    </p:spTree>
    <p:extLst>
      <p:ext uri="{BB962C8B-B14F-4D97-AF65-F5344CB8AC3E}">
        <p14:creationId xmlns:p14="http://schemas.microsoft.com/office/powerpoint/2010/main" val="27733128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dirty="0" smtClean="0"/>
          </a:p>
        </p:txBody>
      </p:sp>
      <p:sp>
        <p:nvSpPr>
          <p:cNvPr id="70660" name="Slide Number Placeholder 3"/>
          <p:cNvSpPr>
            <a:spLocks noGrp="1"/>
          </p:cNvSpPr>
          <p:nvPr>
            <p:ph type="sldNum" sz="quarter" idx="5"/>
          </p:nvPr>
        </p:nvSpPr>
        <p:spPr bwMode="auto">
          <a:noFill/>
          <a:ln>
            <a:miter lim="800000"/>
            <a:headEnd/>
            <a:tailEnd/>
          </a:ln>
        </p:spPr>
        <p:txBody>
          <a:bodyPr/>
          <a:lstStyle/>
          <a:p>
            <a:fld id="{F1D956B1-1163-44DB-9043-E6F18DFC6160}" type="slidenum">
              <a:rPr lang="en-US" smtClean="0"/>
              <a:pPr/>
              <a:t>22</a:t>
            </a:fld>
            <a:endParaRPr lang="en-US" dirty="0" smtClean="0"/>
          </a:p>
        </p:txBody>
      </p:sp>
    </p:spTree>
    <p:extLst>
      <p:ext uri="{BB962C8B-B14F-4D97-AF65-F5344CB8AC3E}">
        <p14:creationId xmlns:p14="http://schemas.microsoft.com/office/powerpoint/2010/main" val="12349157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dirty="0" smtClean="0"/>
          </a:p>
        </p:txBody>
      </p:sp>
      <p:sp>
        <p:nvSpPr>
          <p:cNvPr id="71684" name="Slide Number Placeholder 3"/>
          <p:cNvSpPr>
            <a:spLocks noGrp="1"/>
          </p:cNvSpPr>
          <p:nvPr>
            <p:ph type="sldNum" sz="quarter" idx="5"/>
          </p:nvPr>
        </p:nvSpPr>
        <p:spPr bwMode="auto">
          <a:noFill/>
          <a:ln>
            <a:miter lim="800000"/>
            <a:headEnd/>
            <a:tailEnd/>
          </a:ln>
        </p:spPr>
        <p:txBody>
          <a:bodyPr/>
          <a:lstStyle/>
          <a:p>
            <a:fld id="{9804E22D-3E83-4AF3-8D74-F7F7240ABC9E}" type="slidenum">
              <a:rPr lang="en-US" smtClean="0"/>
              <a:pPr/>
              <a:t>23</a:t>
            </a:fld>
            <a:endParaRPr lang="en-US" dirty="0" smtClean="0"/>
          </a:p>
        </p:txBody>
      </p:sp>
    </p:spTree>
    <p:extLst>
      <p:ext uri="{BB962C8B-B14F-4D97-AF65-F5344CB8AC3E}">
        <p14:creationId xmlns:p14="http://schemas.microsoft.com/office/powerpoint/2010/main" val="17963265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72708" name="Slide Number Placeholder 3"/>
          <p:cNvSpPr>
            <a:spLocks noGrp="1"/>
          </p:cNvSpPr>
          <p:nvPr>
            <p:ph type="sldNum" sz="quarter" idx="5"/>
          </p:nvPr>
        </p:nvSpPr>
        <p:spPr bwMode="auto">
          <a:noFill/>
          <a:ln>
            <a:miter lim="800000"/>
            <a:headEnd/>
            <a:tailEnd/>
          </a:ln>
        </p:spPr>
        <p:txBody>
          <a:bodyPr/>
          <a:lstStyle/>
          <a:p>
            <a:fld id="{17EA92E9-EFB1-4D1C-A35C-168BAD76C450}" type="slidenum">
              <a:rPr lang="en-US" smtClean="0"/>
              <a:pPr/>
              <a:t>24</a:t>
            </a:fld>
            <a:endParaRPr lang="en-US" dirty="0" smtClean="0"/>
          </a:p>
        </p:txBody>
      </p:sp>
    </p:spTree>
    <p:extLst>
      <p:ext uri="{BB962C8B-B14F-4D97-AF65-F5344CB8AC3E}">
        <p14:creationId xmlns:p14="http://schemas.microsoft.com/office/powerpoint/2010/main" val="24829945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73732" name="Slide Number Placeholder 3"/>
          <p:cNvSpPr>
            <a:spLocks noGrp="1"/>
          </p:cNvSpPr>
          <p:nvPr>
            <p:ph type="sldNum" sz="quarter" idx="5"/>
          </p:nvPr>
        </p:nvSpPr>
        <p:spPr bwMode="auto">
          <a:noFill/>
          <a:ln>
            <a:miter lim="800000"/>
            <a:headEnd/>
            <a:tailEnd/>
          </a:ln>
        </p:spPr>
        <p:txBody>
          <a:bodyPr/>
          <a:lstStyle/>
          <a:p>
            <a:fld id="{E5728397-B4E4-47B4-A42F-5AE525EF92AB}" type="slidenum">
              <a:rPr lang="en-US" smtClean="0"/>
              <a:pPr/>
              <a:t>25</a:t>
            </a:fld>
            <a:endParaRPr lang="en-US" dirty="0" smtClean="0"/>
          </a:p>
        </p:txBody>
      </p:sp>
    </p:spTree>
    <p:extLst>
      <p:ext uri="{BB962C8B-B14F-4D97-AF65-F5344CB8AC3E}">
        <p14:creationId xmlns:p14="http://schemas.microsoft.com/office/powerpoint/2010/main" val="13163376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74756" name="Slide Number Placeholder 3"/>
          <p:cNvSpPr>
            <a:spLocks noGrp="1"/>
          </p:cNvSpPr>
          <p:nvPr>
            <p:ph type="sldNum" sz="quarter" idx="5"/>
          </p:nvPr>
        </p:nvSpPr>
        <p:spPr bwMode="auto">
          <a:noFill/>
          <a:ln>
            <a:miter lim="800000"/>
            <a:headEnd/>
            <a:tailEnd/>
          </a:ln>
        </p:spPr>
        <p:txBody>
          <a:bodyPr/>
          <a:lstStyle/>
          <a:p>
            <a:fld id="{6703ADFB-94B5-4E8D-8D38-453A022B6064}" type="slidenum">
              <a:rPr lang="en-US" smtClean="0"/>
              <a:pPr/>
              <a:t>28</a:t>
            </a:fld>
            <a:endParaRPr lang="en-US" dirty="0" smtClean="0"/>
          </a:p>
        </p:txBody>
      </p:sp>
    </p:spTree>
    <p:extLst>
      <p:ext uri="{BB962C8B-B14F-4D97-AF65-F5344CB8AC3E}">
        <p14:creationId xmlns:p14="http://schemas.microsoft.com/office/powerpoint/2010/main" val="2004923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75780" name="Slide Number Placeholder 3"/>
          <p:cNvSpPr>
            <a:spLocks noGrp="1"/>
          </p:cNvSpPr>
          <p:nvPr>
            <p:ph type="sldNum" sz="quarter" idx="5"/>
          </p:nvPr>
        </p:nvSpPr>
        <p:spPr bwMode="auto">
          <a:noFill/>
          <a:ln>
            <a:miter lim="800000"/>
            <a:headEnd/>
            <a:tailEnd/>
          </a:ln>
        </p:spPr>
        <p:txBody>
          <a:bodyPr/>
          <a:lstStyle/>
          <a:p>
            <a:fld id="{44DAF959-E0E4-4B0E-8C86-07F635C8E7BB}" type="slidenum">
              <a:rPr lang="en-US" smtClean="0"/>
              <a:pPr/>
              <a:t>29</a:t>
            </a:fld>
            <a:endParaRPr lang="en-US" dirty="0" smtClean="0"/>
          </a:p>
        </p:txBody>
      </p:sp>
    </p:spTree>
    <p:extLst>
      <p:ext uri="{BB962C8B-B14F-4D97-AF65-F5344CB8AC3E}">
        <p14:creationId xmlns:p14="http://schemas.microsoft.com/office/powerpoint/2010/main" val="6720739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76804" name="Slide Number Placeholder 3"/>
          <p:cNvSpPr>
            <a:spLocks noGrp="1"/>
          </p:cNvSpPr>
          <p:nvPr>
            <p:ph type="sldNum" sz="quarter" idx="5"/>
          </p:nvPr>
        </p:nvSpPr>
        <p:spPr bwMode="auto">
          <a:noFill/>
          <a:ln>
            <a:miter lim="800000"/>
            <a:headEnd/>
            <a:tailEnd/>
          </a:ln>
        </p:spPr>
        <p:txBody>
          <a:bodyPr/>
          <a:lstStyle/>
          <a:p>
            <a:fld id="{FF40FC38-B553-44EB-BA46-84853BECF7DC}" type="slidenum">
              <a:rPr lang="en-US" smtClean="0"/>
              <a:pPr/>
              <a:t>30</a:t>
            </a:fld>
            <a:endParaRPr lang="en-US" dirty="0" smtClean="0"/>
          </a:p>
        </p:txBody>
      </p:sp>
    </p:spTree>
    <p:extLst>
      <p:ext uri="{BB962C8B-B14F-4D97-AF65-F5344CB8AC3E}">
        <p14:creationId xmlns:p14="http://schemas.microsoft.com/office/powerpoint/2010/main" val="29120251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76804" name="Slide Number Placeholder 3"/>
          <p:cNvSpPr>
            <a:spLocks noGrp="1"/>
          </p:cNvSpPr>
          <p:nvPr>
            <p:ph type="sldNum" sz="quarter" idx="5"/>
          </p:nvPr>
        </p:nvSpPr>
        <p:spPr bwMode="auto">
          <a:noFill/>
          <a:ln>
            <a:miter lim="800000"/>
            <a:headEnd/>
            <a:tailEnd/>
          </a:ln>
        </p:spPr>
        <p:txBody>
          <a:bodyPr/>
          <a:lstStyle/>
          <a:p>
            <a:fld id="{FF40FC38-B553-44EB-BA46-84853BECF7DC}" type="slidenum">
              <a:rPr lang="en-US" smtClean="0"/>
              <a:pPr/>
              <a:t>31</a:t>
            </a:fld>
            <a:endParaRPr lang="en-US" dirty="0" smtClean="0"/>
          </a:p>
        </p:txBody>
      </p:sp>
    </p:spTree>
    <p:extLst>
      <p:ext uri="{BB962C8B-B14F-4D97-AF65-F5344CB8AC3E}">
        <p14:creationId xmlns:p14="http://schemas.microsoft.com/office/powerpoint/2010/main" val="41862344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76804" name="Slide Number Placeholder 3"/>
          <p:cNvSpPr>
            <a:spLocks noGrp="1"/>
          </p:cNvSpPr>
          <p:nvPr>
            <p:ph type="sldNum" sz="quarter" idx="5"/>
          </p:nvPr>
        </p:nvSpPr>
        <p:spPr bwMode="auto">
          <a:noFill/>
          <a:ln>
            <a:miter lim="800000"/>
            <a:headEnd/>
            <a:tailEnd/>
          </a:ln>
        </p:spPr>
        <p:txBody>
          <a:bodyPr/>
          <a:lstStyle/>
          <a:p>
            <a:fld id="{FF40FC38-B553-44EB-BA46-84853BECF7DC}" type="slidenum">
              <a:rPr lang="en-US" smtClean="0"/>
              <a:pPr/>
              <a:t>32</a:t>
            </a:fld>
            <a:endParaRPr lang="en-US" dirty="0" smtClean="0"/>
          </a:p>
        </p:txBody>
      </p:sp>
    </p:spTree>
    <p:extLst>
      <p:ext uri="{BB962C8B-B14F-4D97-AF65-F5344CB8AC3E}">
        <p14:creationId xmlns:p14="http://schemas.microsoft.com/office/powerpoint/2010/main" val="14708965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77828" name="Slide Number Placeholder 3"/>
          <p:cNvSpPr>
            <a:spLocks noGrp="1"/>
          </p:cNvSpPr>
          <p:nvPr>
            <p:ph type="sldNum" sz="quarter" idx="5"/>
          </p:nvPr>
        </p:nvSpPr>
        <p:spPr bwMode="auto">
          <a:noFill/>
          <a:ln>
            <a:miter lim="800000"/>
            <a:headEnd/>
            <a:tailEnd/>
          </a:ln>
        </p:spPr>
        <p:txBody>
          <a:bodyPr/>
          <a:lstStyle/>
          <a:p>
            <a:fld id="{B625FC88-2071-4ED5-8D92-5F13D0D6A9DD}" type="slidenum">
              <a:rPr lang="en-US" smtClean="0"/>
              <a:pPr/>
              <a:t>33</a:t>
            </a:fld>
            <a:endParaRPr lang="en-US" dirty="0" smtClean="0"/>
          </a:p>
        </p:txBody>
      </p:sp>
    </p:spTree>
    <p:extLst>
      <p:ext uri="{BB962C8B-B14F-4D97-AF65-F5344CB8AC3E}">
        <p14:creationId xmlns:p14="http://schemas.microsoft.com/office/powerpoint/2010/main" val="20664000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78852" name="Slide Number Placeholder 3"/>
          <p:cNvSpPr>
            <a:spLocks noGrp="1"/>
          </p:cNvSpPr>
          <p:nvPr>
            <p:ph type="sldNum" sz="quarter" idx="5"/>
          </p:nvPr>
        </p:nvSpPr>
        <p:spPr bwMode="auto">
          <a:noFill/>
          <a:ln>
            <a:miter lim="800000"/>
            <a:headEnd/>
            <a:tailEnd/>
          </a:ln>
        </p:spPr>
        <p:txBody>
          <a:bodyPr/>
          <a:lstStyle/>
          <a:p>
            <a:fld id="{7CBD94E6-444C-47E5-9694-97FC4BDE91FD}" type="slidenum">
              <a:rPr lang="en-US" smtClean="0"/>
              <a:pPr/>
              <a:t>34</a:t>
            </a:fld>
            <a:endParaRPr lang="en-US" dirty="0" smtClean="0"/>
          </a:p>
        </p:txBody>
      </p:sp>
    </p:spTree>
    <p:extLst>
      <p:ext uri="{BB962C8B-B14F-4D97-AF65-F5344CB8AC3E}">
        <p14:creationId xmlns:p14="http://schemas.microsoft.com/office/powerpoint/2010/main" val="41332304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79876" name="Slide Number Placeholder 3"/>
          <p:cNvSpPr>
            <a:spLocks noGrp="1"/>
          </p:cNvSpPr>
          <p:nvPr>
            <p:ph type="sldNum" sz="quarter" idx="5"/>
          </p:nvPr>
        </p:nvSpPr>
        <p:spPr bwMode="auto">
          <a:noFill/>
          <a:ln>
            <a:miter lim="800000"/>
            <a:headEnd/>
            <a:tailEnd/>
          </a:ln>
        </p:spPr>
        <p:txBody>
          <a:bodyPr/>
          <a:lstStyle/>
          <a:p>
            <a:fld id="{FECB0BFC-447D-4844-89BB-FC2E0EF062C1}" type="slidenum">
              <a:rPr lang="en-US" smtClean="0"/>
              <a:pPr/>
              <a:t>35</a:t>
            </a:fld>
            <a:endParaRPr lang="en-US" dirty="0" smtClean="0"/>
          </a:p>
        </p:txBody>
      </p:sp>
    </p:spTree>
    <p:extLst>
      <p:ext uri="{BB962C8B-B14F-4D97-AF65-F5344CB8AC3E}">
        <p14:creationId xmlns:p14="http://schemas.microsoft.com/office/powerpoint/2010/main" val="21682376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p:spPr>
      </p:sp>
      <p:sp>
        <p:nvSpPr>
          <p:cNvPr id="808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80900" name="Slide Number Placeholder 3"/>
          <p:cNvSpPr>
            <a:spLocks noGrp="1"/>
          </p:cNvSpPr>
          <p:nvPr>
            <p:ph type="sldNum" sz="quarter" idx="5"/>
          </p:nvPr>
        </p:nvSpPr>
        <p:spPr bwMode="auto">
          <a:noFill/>
          <a:ln>
            <a:miter lim="800000"/>
            <a:headEnd/>
            <a:tailEnd/>
          </a:ln>
        </p:spPr>
        <p:txBody>
          <a:bodyPr/>
          <a:lstStyle/>
          <a:p>
            <a:fld id="{EC1745F1-9F11-482F-BB9B-1F688DBA23D4}" type="slidenum">
              <a:rPr lang="en-US" smtClean="0"/>
              <a:pPr/>
              <a:t>36</a:t>
            </a:fld>
            <a:endParaRPr lang="en-US" dirty="0" smtClean="0"/>
          </a:p>
        </p:txBody>
      </p:sp>
    </p:spTree>
    <p:extLst>
      <p:ext uri="{BB962C8B-B14F-4D97-AF65-F5344CB8AC3E}">
        <p14:creationId xmlns:p14="http://schemas.microsoft.com/office/powerpoint/2010/main" val="25149677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p:spPr>
      </p:sp>
      <p:sp>
        <p:nvSpPr>
          <p:cNvPr id="819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81924" name="Slide Number Placeholder 3"/>
          <p:cNvSpPr>
            <a:spLocks noGrp="1"/>
          </p:cNvSpPr>
          <p:nvPr>
            <p:ph type="sldNum" sz="quarter" idx="5"/>
          </p:nvPr>
        </p:nvSpPr>
        <p:spPr bwMode="auto">
          <a:noFill/>
          <a:ln>
            <a:miter lim="800000"/>
            <a:headEnd/>
            <a:tailEnd/>
          </a:ln>
        </p:spPr>
        <p:txBody>
          <a:bodyPr/>
          <a:lstStyle/>
          <a:p>
            <a:fld id="{92E32EFC-9B14-4221-931C-EEA99125869E}" type="slidenum">
              <a:rPr lang="en-US" smtClean="0"/>
              <a:pPr/>
              <a:t>37</a:t>
            </a:fld>
            <a:endParaRPr lang="en-US" dirty="0" smtClean="0"/>
          </a:p>
        </p:txBody>
      </p:sp>
    </p:spTree>
    <p:extLst>
      <p:ext uri="{BB962C8B-B14F-4D97-AF65-F5344CB8AC3E}">
        <p14:creationId xmlns:p14="http://schemas.microsoft.com/office/powerpoint/2010/main" val="3603846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0" name="Straight Connector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Straight Connector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Straight Connector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3" name="Straight Connector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4" name="Straight Connector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5" name="Straight Connector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7" name="Oval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8" name="Oval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9" name="Oval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20" name="Oval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21" name="Oval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8" name="Title 7"/>
          <p:cNvSpPr>
            <a:spLocks noGrp="1"/>
          </p:cNvSpPr>
          <p:nvPr>
            <p:ph type="ctrTitle"/>
          </p:nvPr>
        </p:nvSpPr>
        <p:spPr>
          <a:xfrm>
            <a:off x="2286000" y="3124200"/>
            <a:ext cx="6172200" cy="1894362"/>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2" name="Date Placeholder 27"/>
          <p:cNvSpPr>
            <a:spLocks noGrp="1"/>
          </p:cNvSpPr>
          <p:nvPr>
            <p:ph type="dt" sz="half" idx="10"/>
          </p:nvPr>
        </p:nvSpPr>
        <p:spPr bwMode="auto">
          <a:xfrm rot="5400000">
            <a:off x="7764463" y="1174750"/>
            <a:ext cx="2286000" cy="381000"/>
          </a:xfrm>
        </p:spPr>
        <p:txBody>
          <a:bodyPr/>
          <a:lstStyle>
            <a:lvl1pPr>
              <a:defRPr/>
            </a:lvl1pPr>
          </a:lstStyle>
          <a:p>
            <a:pPr>
              <a:defRPr/>
            </a:pPr>
            <a:fld id="{C5503712-73D2-4AFD-92EA-35E9F7EF6412}" type="datetime1">
              <a:rPr lang="en-US"/>
              <a:pPr>
                <a:defRPr/>
              </a:pPr>
              <a:t>9/20/2018</a:t>
            </a:fld>
            <a:endParaRPr lang="en-US" dirty="0"/>
          </a:p>
        </p:txBody>
      </p:sp>
      <p:sp>
        <p:nvSpPr>
          <p:cNvPr id="23" name="Footer Placeholder 16"/>
          <p:cNvSpPr>
            <a:spLocks noGrp="1"/>
          </p:cNvSpPr>
          <p:nvPr>
            <p:ph type="ftr" sz="quarter" idx="11"/>
          </p:nvPr>
        </p:nvSpPr>
        <p:spPr bwMode="auto">
          <a:xfrm rot="5400000">
            <a:off x="7077076" y="4181475"/>
            <a:ext cx="3657600" cy="384175"/>
          </a:xfrm>
        </p:spPr>
        <p:txBody>
          <a:bodyPr/>
          <a:lstStyle>
            <a:lvl1pPr>
              <a:defRPr/>
            </a:lvl1pPr>
          </a:lstStyle>
          <a:p>
            <a:pPr>
              <a:defRPr/>
            </a:pPr>
            <a:endParaRPr lang="en-US" dirty="0"/>
          </a:p>
        </p:txBody>
      </p:sp>
      <p:sp>
        <p:nvSpPr>
          <p:cNvPr id="24" name="Slide Number Placeholder 28"/>
          <p:cNvSpPr>
            <a:spLocks noGrp="1"/>
          </p:cNvSpPr>
          <p:nvPr>
            <p:ph type="sldNum" sz="quarter" idx="12"/>
          </p:nvPr>
        </p:nvSpPr>
        <p:spPr bwMode="auto">
          <a:xfrm>
            <a:off x="1325563" y="4929188"/>
            <a:ext cx="609600" cy="517525"/>
          </a:xfrm>
        </p:spPr>
        <p:txBody>
          <a:bodyPr/>
          <a:lstStyle>
            <a:lvl1pPr>
              <a:defRPr/>
            </a:lvl1pPr>
          </a:lstStyle>
          <a:p>
            <a:pPr>
              <a:defRPr/>
            </a:pPr>
            <a:fld id="{BB448F34-ADA3-445B-8E25-626B0F2FB7A4}"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3BC1558B-D4D3-47EB-8D3B-A9CBA334A2DB}" type="datetime1">
              <a:rPr lang="en-US"/>
              <a:pPr>
                <a:defRPr/>
              </a:pPr>
              <a:t>9/20/2018</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dirty="0"/>
          </a:p>
        </p:txBody>
      </p:sp>
      <p:sp>
        <p:nvSpPr>
          <p:cNvPr id="6" name="Slide Number Placeholder 22"/>
          <p:cNvSpPr>
            <a:spLocks noGrp="1"/>
          </p:cNvSpPr>
          <p:nvPr>
            <p:ph type="sldNum" sz="quarter" idx="12"/>
          </p:nvPr>
        </p:nvSpPr>
        <p:spPr/>
        <p:txBody>
          <a:bodyPr/>
          <a:lstStyle>
            <a:lvl1pPr>
              <a:defRPr/>
            </a:lvl1pPr>
          </a:lstStyle>
          <a:p>
            <a:pPr>
              <a:defRPr/>
            </a:pPr>
            <a:fld id="{62C0924E-FAE9-464A-B017-BE4F9EBA2CE7}"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8" name="Straight Connector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9" name="Straight Connector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 name="Straight Connector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Straight Connector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Straight Connector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3" name="Rectangle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4" name="Oval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5" name="Oval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6" name="Oval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7" name="Oval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8" name="Oval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9" name="Straight Connector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0" name="Date Placeholder 3"/>
          <p:cNvSpPr>
            <a:spLocks noGrp="1"/>
          </p:cNvSpPr>
          <p:nvPr>
            <p:ph type="dt" sz="half" idx="10"/>
          </p:nvPr>
        </p:nvSpPr>
        <p:spPr bwMode="auto">
          <a:xfrm rot="5400000">
            <a:off x="7762875" y="1169988"/>
            <a:ext cx="2286000" cy="381000"/>
          </a:xfrm>
        </p:spPr>
        <p:txBody>
          <a:bodyPr/>
          <a:lstStyle>
            <a:lvl1pPr>
              <a:defRPr/>
            </a:lvl1pPr>
          </a:lstStyle>
          <a:p>
            <a:pPr>
              <a:defRPr/>
            </a:pPr>
            <a:fld id="{59FC9B07-553D-47AB-80C4-9EF9303C9CD8}" type="datetime1">
              <a:rPr lang="en-US"/>
              <a:pPr>
                <a:defRPr/>
              </a:pPr>
              <a:t>9/20/2018</a:t>
            </a:fld>
            <a:endParaRPr lang="en-US" dirty="0"/>
          </a:p>
        </p:txBody>
      </p:sp>
      <p:sp>
        <p:nvSpPr>
          <p:cNvPr id="21" name="Footer Placeholder 4"/>
          <p:cNvSpPr>
            <a:spLocks noGrp="1"/>
          </p:cNvSpPr>
          <p:nvPr>
            <p:ph type="ftr" sz="quarter" idx="11"/>
          </p:nvPr>
        </p:nvSpPr>
        <p:spPr bwMode="auto">
          <a:xfrm rot="5400000">
            <a:off x="7077076" y="4178300"/>
            <a:ext cx="3657600" cy="384175"/>
          </a:xfrm>
        </p:spPr>
        <p:txBody>
          <a:bodyPr/>
          <a:lstStyle>
            <a:lvl1pPr>
              <a:defRPr/>
            </a:lvl1pPr>
          </a:lstStyle>
          <a:p>
            <a:pPr>
              <a:defRPr/>
            </a:pPr>
            <a:endParaRPr lang="en-US" dirty="0"/>
          </a:p>
        </p:txBody>
      </p:sp>
      <p:sp>
        <p:nvSpPr>
          <p:cNvPr id="22" name="Slide Number Placeholder 5"/>
          <p:cNvSpPr>
            <a:spLocks noGrp="1"/>
          </p:cNvSpPr>
          <p:nvPr>
            <p:ph type="sldNum" sz="quarter" idx="12"/>
          </p:nvPr>
        </p:nvSpPr>
        <p:spPr bwMode="auto">
          <a:xfrm>
            <a:off x="1339850" y="4929188"/>
            <a:ext cx="609600" cy="517525"/>
          </a:xfrm>
        </p:spPr>
        <p:txBody>
          <a:bodyPr/>
          <a:lstStyle>
            <a:lvl1pPr>
              <a:defRPr/>
            </a:lvl1pPr>
          </a:lstStyle>
          <a:p>
            <a:pPr>
              <a:defRPr/>
            </a:pPr>
            <a:fld id="{3CB546C9-C5E2-480C-B1B6-C1604DA4D89E}" type="slidenum">
              <a:rPr lang="en-US"/>
              <a:pPr>
                <a:defRPr/>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270248"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20E5BD90-11A7-4C22-B9C5-8F2444DECFE7}" type="datetime1">
              <a:rPr lang="en-US"/>
              <a:pPr>
                <a:defRPr/>
              </a:pPr>
              <a:t>9/20/2018</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dirty="0"/>
          </a:p>
        </p:txBody>
      </p:sp>
      <p:sp>
        <p:nvSpPr>
          <p:cNvPr id="7" name="Slide Number Placeholder 22"/>
          <p:cNvSpPr>
            <a:spLocks noGrp="1"/>
          </p:cNvSpPr>
          <p:nvPr>
            <p:ph type="sldNum" sz="quarter" idx="12"/>
          </p:nvPr>
        </p:nvSpPr>
        <p:spPr/>
        <p:txBody>
          <a:bodyPr/>
          <a:lstStyle>
            <a:lvl1pPr>
              <a:defRPr/>
            </a:lvl1pPr>
          </a:lstStyle>
          <a:p>
            <a:pPr>
              <a:defRPr/>
            </a:pPr>
            <a:fld id="{B58E7593-C774-47C0-9858-419687E4E386}"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57200"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371975"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vl1pPr>
          </a:lstStyle>
          <a:p>
            <a:pPr>
              <a:defRPr/>
            </a:pPr>
            <a:fld id="{F84FE076-43CF-42D6-ABA5-E917DAA6DD67}" type="datetime1">
              <a:rPr lang="en-US"/>
              <a:pPr>
                <a:defRPr/>
              </a:pPr>
              <a:t>9/20/2018</a:t>
            </a:fld>
            <a:endParaRPr lang="en-US" dirty="0"/>
          </a:p>
        </p:txBody>
      </p:sp>
      <p:sp>
        <p:nvSpPr>
          <p:cNvPr id="8" name="Footer Placeholder 2"/>
          <p:cNvSpPr>
            <a:spLocks noGrp="1"/>
          </p:cNvSpPr>
          <p:nvPr>
            <p:ph type="ftr" sz="quarter" idx="11"/>
          </p:nvPr>
        </p:nvSpPr>
        <p:spPr/>
        <p:txBody>
          <a:bodyPr/>
          <a:lstStyle>
            <a:lvl1pPr>
              <a:defRPr/>
            </a:lvl1pPr>
          </a:lstStyle>
          <a:p>
            <a:pPr>
              <a:defRPr/>
            </a:pPr>
            <a:endParaRPr lang="en-US" dirty="0"/>
          </a:p>
        </p:txBody>
      </p:sp>
      <p:sp>
        <p:nvSpPr>
          <p:cNvPr id="9" name="Slide Number Placeholder 22"/>
          <p:cNvSpPr>
            <a:spLocks noGrp="1"/>
          </p:cNvSpPr>
          <p:nvPr>
            <p:ph type="sldNum" sz="quarter" idx="12"/>
          </p:nvPr>
        </p:nvSpPr>
        <p:spPr/>
        <p:txBody>
          <a:bodyPr/>
          <a:lstStyle>
            <a:lvl1pPr>
              <a:defRPr/>
            </a:lvl1pPr>
          </a:lstStyle>
          <a:p>
            <a:pPr>
              <a:defRPr/>
            </a:pPr>
            <a:fld id="{0C77CAB0-00EB-4B28-B21D-FC8FA709AC7E}"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06CB096A-F81F-4E1E-8067-2FB193EEA567}" type="datetime1">
              <a:rPr lang="en-US"/>
              <a:pPr>
                <a:defRPr/>
              </a:pPr>
              <a:t>9/20/2018</a:t>
            </a:fld>
            <a:endParaRPr lang="en-US" dirty="0"/>
          </a:p>
        </p:txBody>
      </p:sp>
      <p:sp>
        <p:nvSpPr>
          <p:cNvPr id="4" name="Footer Placeholder 2"/>
          <p:cNvSpPr>
            <a:spLocks noGrp="1"/>
          </p:cNvSpPr>
          <p:nvPr>
            <p:ph type="ftr" sz="quarter" idx="11"/>
          </p:nvPr>
        </p:nvSpPr>
        <p:spPr/>
        <p:txBody>
          <a:bodyPr/>
          <a:lstStyle>
            <a:lvl1pPr>
              <a:defRPr/>
            </a:lvl1pPr>
          </a:lstStyle>
          <a:p>
            <a:pPr>
              <a:defRPr/>
            </a:pPr>
            <a:endParaRPr lang="en-US" dirty="0"/>
          </a:p>
        </p:txBody>
      </p:sp>
      <p:sp>
        <p:nvSpPr>
          <p:cNvPr id="5" name="Slide Number Placeholder 22"/>
          <p:cNvSpPr>
            <a:spLocks noGrp="1"/>
          </p:cNvSpPr>
          <p:nvPr>
            <p:ph type="sldNum" sz="quarter" idx="12"/>
          </p:nvPr>
        </p:nvSpPr>
        <p:spPr/>
        <p:txBody>
          <a:bodyPr/>
          <a:lstStyle>
            <a:lvl1pPr>
              <a:defRPr/>
            </a:lvl1pPr>
          </a:lstStyle>
          <a:p>
            <a:pPr>
              <a:defRPr/>
            </a:pPr>
            <a:fld id="{B2D93593-D15D-4A78-B159-94669003FAFC}"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A51F30B1-FE29-4774-B953-F7B2A8AAD174}" type="datetime1">
              <a:rPr lang="en-US"/>
              <a:pPr>
                <a:defRPr/>
              </a:pPr>
              <a:t>9/20/2018</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dirty="0"/>
          </a:p>
        </p:txBody>
      </p:sp>
      <p:sp>
        <p:nvSpPr>
          <p:cNvPr id="4" name="Slide Number Placeholder 22"/>
          <p:cNvSpPr>
            <a:spLocks noGrp="1"/>
          </p:cNvSpPr>
          <p:nvPr>
            <p:ph type="sldNum" sz="quarter" idx="12"/>
          </p:nvPr>
        </p:nvSpPr>
        <p:spPr/>
        <p:txBody>
          <a:bodyPr/>
          <a:lstStyle>
            <a:lvl1pPr>
              <a:defRPr/>
            </a:lvl1pPr>
          </a:lstStyle>
          <a:p>
            <a:pPr>
              <a:defRPr/>
            </a:pPr>
            <a:fld id="{8DBF2E82-D629-4B5F-B7E1-FA8AE62AD914}"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Straight Connector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7" name="Straight Connector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8" name="Straight Connector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9" name="Rectangle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0" name="Straight Connector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Oval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2" name="Title 1"/>
          <p:cNvSpPr>
            <a:spLocks noGrp="1"/>
          </p:cNvSpPr>
          <p:nvPr>
            <p:ph type="title"/>
          </p:nvPr>
        </p:nvSpPr>
        <p:spPr>
          <a:xfrm rot="5400000">
            <a:off x="3371850" y="3200400"/>
            <a:ext cx="6309360" cy="457200"/>
          </a:xfrm>
        </p:spPr>
        <p:txBody>
          <a:bodyPr/>
          <a:lstStyle>
            <a:lvl1pPr algn="l">
              <a:buNone/>
              <a:defRPr sz="20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8" name="Content Placeholder 17"/>
          <p:cNvSpPr>
            <a:spLocks noGrp="1"/>
          </p:cNvSpPr>
          <p:nvPr>
            <p:ph sz="quarter" idx="1"/>
          </p:nvPr>
        </p:nvSpPr>
        <p:spPr>
          <a:xfrm>
            <a:off x="304800" y="274320"/>
            <a:ext cx="5638800" cy="6327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a:lstStyle>
            <a:lvl1pPr>
              <a:defRPr/>
            </a:lvl1pPr>
          </a:lstStyle>
          <a:p>
            <a:pPr>
              <a:defRPr/>
            </a:pPr>
            <a:fld id="{73CACC77-523C-4861-8AC7-E422CBC71075}" type="datetime1">
              <a:rPr lang="en-US"/>
              <a:pPr>
                <a:defRPr/>
              </a:pPr>
              <a:t>9/20/2018</a:t>
            </a:fld>
            <a:endParaRPr lang="en-US" dirty="0"/>
          </a:p>
        </p:txBody>
      </p:sp>
      <p:sp>
        <p:nvSpPr>
          <p:cNvPr id="13" name="Slide Number Placeholder 21"/>
          <p:cNvSpPr>
            <a:spLocks noGrp="1"/>
          </p:cNvSpPr>
          <p:nvPr>
            <p:ph type="sldNum" sz="quarter" idx="11"/>
          </p:nvPr>
        </p:nvSpPr>
        <p:spPr/>
        <p:txBody>
          <a:bodyPr/>
          <a:lstStyle>
            <a:lvl1pPr>
              <a:defRPr/>
            </a:lvl1pPr>
          </a:lstStyle>
          <a:p>
            <a:pPr>
              <a:defRPr/>
            </a:pPr>
            <a:fld id="{83F041E5-79EE-4CDD-9009-5D1C0F68A95C}" type="slidenum">
              <a:rPr lang="en-US"/>
              <a:pPr>
                <a:defRPr/>
              </a:pPr>
              <a:t>‹#›</a:t>
            </a:fld>
            <a:endParaRPr lang="en-US" dirty="0"/>
          </a:p>
        </p:txBody>
      </p:sp>
      <p:sp>
        <p:nvSpPr>
          <p:cNvPr id="14" name="Footer Placeholder 22"/>
          <p:cNvSpPr>
            <a:spLocks noGrp="1"/>
          </p:cNvSpPr>
          <p:nvPr>
            <p:ph type="ftr" sz="quarter" idx="12"/>
          </p:nvPr>
        </p:nvSpPr>
        <p:spPr/>
        <p:txBody>
          <a:bodyPr/>
          <a:lstStyle>
            <a:lvl1pPr>
              <a:defRPr/>
            </a:lvl1pPr>
          </a:lstStyle>
          <a:p>
            <a:pPr>
              <a:defRPr/>
            </a:pPr>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Oval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7" name="Straight Connector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8" name="Rectangle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9" name="Straight Connector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 name="Straight Connector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Straight Connector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 name="Title 1"/>
          <p:cNvSpPr>
            <a:spLocks noGrp="1"/>
          </p:cNvSpPr>
          <p:nvPr>
            <p:ph type="title"/>
          </p:nvPr>
        </p:nvSpPr>
        <p:spPr>
          <a:xfrm rot="5400000">
            <a:off x="3350133" y="3200400"/>
            <a:ext cx="6309360" cy="457200"/>
          </a:xfrm>
        </p:spPr>
        <p:txBody>
          <a:bodyPr/>
          <a:lstStyle>
            <a:lvl1pPr algn="l">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en-US" smtClean="0"/>
              <a:t>Click to edit Master text styles</a:t>
            </a:r>
          </a:p>
        </p:txBody>
      </p:sp>
      <p:sp>
        <p:nvSpPr>
          <p:cNvPr id="12" name="Date Placeholder 16"/>
          <p:cNvSpPr>
            <a:spLocks noGrp="1"/>
          </p:cNvSpPr>
          <p:nvPr>
            <p:ph type="dt" sz="half" idx="10"/>
          </p:nvPr>
        </p:nvSpPr>
        <p:spPr/>
        <p:txBody>
          <a:bodyPr/>
          <a:lstStyle>
            <a:lvl1pPr>
              <a:defRPr/>
            </a:lvl1pPr>
          </a:lstStyle>
          <a:p>
            <a:pPr>
              <a:defRPr/>
            </a:pPr>
            <a:fld id="{4F0E290B-9323-4FB6-80F6-A06658D30485}" type="datetime1">
              <a:rPr lang="en-US"/>
              <a:pPr>
                <a:defRPr/>
              </a:pPr>
              <a:t>9/20/2018</a:t>
            </a:fld>
            <a:endParaRPr lang="en-US" dirty="0"/>
          </a:p>
        </p:txBody>
      </p:sp>
      <p:sp>
        <p:nvSpPr>
          <p:cNvPr id="13" name="Slide Number Placeholder 17"/>
          <p:cNvSpPr>
            <a:spLocks noGrp="1"/>
          </p:cNvSpPr>
          <p:nvPr>
            <p:ph type="sldNum" sz="quarter" idx="11"/>
          </p:nvPr>
        </p:nvSpPr>
        <p:spPr/>
        <p:txBody>
          <a:bodyPr/>
          <a:lstStyle>
            <a:lvl1pPr>
              <a:defRPr/>
            </a:lvl1pPr>
          </a:lstStyle>
          <a:p>
            <a:pPr>
              <a:defRPr/>
            </a:pPr>
            <a:fld id="{2CA69BB7-DA3C-4C8B-A25F-6D1D9350C577}" type="slidenum">
              <a:rPr lang="en-US"/>
              <a:pPr>
                <a:defRPr/>
              </a:pPr>
              <a:t>‹#›</a:t>
            </a:fld>
            <a:endParaRPr lang="en-US" dirty="0"/>
          </a:p>
        </p:txBody>
      </p:sp>
      <p:sp>
        <p:nvSpPr>
          <p:cNvPr id="14" name="Footer Placeholder 20"/>
          <p:cNvSpPr>
            <a:spLocks noGrp="1"/>
          </p:cNvSpPr>
          <p:nvPr>
            <p:ph type="ftr" sz="quarter" idx="12"/>
          </p:nvPr>
        </p:nvSpPr>
        <p:spPr/>
        <p:txBody>
          <a:bodyPr/>
          <a:lstStyle>
            <a:lvl1pPr>
              <a:defRPr/>
            </a:lvl1pPr>
          </a:lstStyle>
          <a:p>
            <a:pPr>
              <a:defRPr/>
            </a:pP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F3653862-515C-4A10-83B3-F6C7235CC691}" type="datetime1">
              <a:rPr lang="en-US"/>
              <a:pPr>
                <a:defRPr/>
              </a:pPr>
              <a:t>9/20/2018</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dirty="0"/>
          </a:p>
        </p:txBody>
      </p:sp>
      <p:sp>
        <p:nvSpPr>
          <p:cNvPr id="6" name="Slide Number Placeholder 22"/>
          <p:cNvSpPr>
            <a:spLocks noGrp="1"/>
          </p:cNvSpPr>
          <p:nvPr>
            <p:ph type="sldNum" sz="quarter" idx="12"/>
          </p:nvPr>
        </p:nvSpPr>
        <p:spPr/>
        <p:txBody>
          <a:bodyPr/>
          <a:lstStyle>
            <a:lvl1pPr>
              <a:defRPr/>
            </a:lvl1pPr>
          </a:lstStyle>
          <a:p>
            <a:pPr>
              <a:defRPr/>
            </a:pPr>
            <a:fld id="{D1692BE8-A685-401E-9232-F65DB895201C}"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96961F16-E1CF-4788-9500-8206A1D2AD2E}" type="datetime1">
              <a:rPr lang="en-US"/>
              <a:pPr>
                <a:defRPr/>
              </a:pPr>
              <a:t>9/20/2018</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dirty="0"/>
          </a:p>
        </p:txBody>
      </p:sp>
      <p:sp>
        <p:nvSpPr>
          <p:cNvPr id="6" name="Slide Number Placeholder 22"/>
          <p:cNvSpPr>
            <a:spLocks noGrp="1"/>
          </p:cNvSpPr>
          <p:nvPr>
            <p:ph type="sldNum" sz="quarter" idx="12"/>
          </p:nvPr>
        </p:nvSpPr>
        <p:spPr/>
        <p:txBody>
          <a:bodyPr/>
          <a:lstStyle>
            <a:lvl1pPr>
              <a:defRPr/>
            </a:lvl1pPr>
          </a:lstStyle>
          <a:p>
            <a:pPr>
              <a:defRPr/>
            </a:pPr>
            <a:fld id="{2644A840-0283-4231-82BA-ADCE595CA42A}"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wrap="square" lIns="91440" tIns="45720" rIns="91440" bIns="45720" numCol="1" anchor="ctr" anchorCtr="0" compatLnSpc="1">
            <a:prstTxWarp prst="textNoShape">
              <a:avLst/>
            </a:prstTxWarp>
          </a:bodyPr>
          <a:lstStyle>
            <a:lvl1pPr algn="r">
              <a:defRPr sz="1200">
                <a:solidFill>
                  <a:schemeClr val="tx2"/>
                </a:solidFill>
                <a:latin typeface="Century Schoolbook" pitchFamily="18" charset="0"/>
              </a:defRPr>
            </a:lvl1pPr>
          </a:lstStyle>
          <a:p>
            <a:pPr>
              <a:defRPr/>
            </a:pPr>
            <a:fld id="{5FE5A577-56F5-4689-84A4-D1A6EE0BF23A}" type="datetime1">
              <a:rPr lang="en-US"/>
              <a:pPr>
                <a:defRPr/>
              </a:pPr>
              <a:t>9/20/2018</a:t>
            </a:fld>
            <a:endParaRPr lang="en-US" dirty="0"/>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chemeClr val="tx2"/>
                </a:solidFill>
                <a:latin typeface="Century Schoolbook" pitchFamily="18" charset="0"/>
              </a:defRPr>
            </a:lvl1pPr>
          </a:lstStyle>
          <a:p>
            <a:pPr>
              <a:defRPr/>
            </a:pPr>
            <a:endParaRPr lang="en-US" dirty="0"/>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a:defRPr sz="1400" b="1">
                <a:solidFill>
                  <a:srgbClr val="FFFFFF"/>
                </a:solidFill>
                <a:latin typeface="Century Schoolbook" pitchFamily="18" charset="0"/>
              </a:defRPr>
            </a:lvl1pPr>
          </a:lstStyle>
          <a:p>
            <a:pPr>
              <a:defRPr/>
            </a:pPr>
            <a:fld id="{942B8074-BAC3-43AC-BEFD-6A378E76B546}"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4044" r:id="rId1"/>
    <p:sldLayoutId id="2147484037" r:id="rId2"/>
    <p:sldLayoutId id="2147484045" r:id="rId3"/>
    <p:sldLayoutId id="2147484038" r:id="rId4"/>
    <p:sldLayoutId id="2147484039" r:id="rId5"/>
    <p:sldLayoutId id="2147484040" r:id="rId6"/>
    <p:sldLayoutId id="2147484041" r:id="rId7"/>
    <p:sldLayoutId id="2147484046" r:id="rId8"/>
    <p:sldLayoutId id="2147484047" r:id="rId9"/>
    <p:sldLayoutId id="2147484042" r:id="rId10"/>
    <p:sldLayoutId id="2147484043" r:id="rId11"/>
  </p:sldLayoutIdLst>
  <p:hf hdr="0" ftr="0" dt="0"/>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19400" y="990600"/>
            <a:ext cx="5562600" cy="1752600"/>
          </a:xfrm>
        </p:spPr>
        <p:txBody>
          <a:bodyPr>
            <a:noAutofit/>
          </a:bodyPr>
          <a:lstStyle/>
          <a:p>
            <a:pPr algn="ctr" eaLnBrk="1" fontAlgn="auto" hangingPunct="1">
              <a:spcAft>
                <a:spcPts val="0"/>
              </a:spcAft>
              <a:defRPr/>
            </a:pPr>
            <a:r>
              <a:rPr lang="en-US" sz="6600" dirty="0" smtClean="0">
                <a:solidFill>
                  <a:srgbClr val="0000FF"/>
                </a:solidFill>
                <a:latin typeface="Times New Roman" pitchFamily="18" charset="0"/>
              </a:rPr>
              <a:t>MICROSOFT WORD </a:t>
            </a:r>
            <a:endParaRPr lang="en-US" sz="6600" dirty="0">
              <a:solidFill>
                <a:srgbClr val="0000FF"/>
              </a:solidFill>
              <a:latin typeface="Times New Roman" pitchFamily="18" charset="0"/>
            </a:endParaRPr>
          </a:p>
        </p:txBody>
      </p:sp>
      <p:sp>
        <p:nvSpPr>
          <p:cNvPr id="6147" name="Subtitle 2"/>
          <p:cNvSpPr>
            <a:spLocks noGrp="1"/>
          </p:cNvSpPr>
          <p:nvPr>
            <p:ph type="subTitle" idx="1"/>
          </p:nvPr>
        </p:nvSpPr>
        <p:spPr>
          <a:xfrm>
            <a:off x="2286000" y="3657600"/>
            <a:ext cx="6172200" cy="1371600"/>
          </a:xfrm>
        </p:spPr>
        <p:txBody>
          <a:bodyPr/>
          <a:lstStyle/>
          <a:p>
            <a:pPr algn="r" eaLnBrk="1" hangingPunct="1"/>
            <a:r>
              <a:rPr lang="mn-MN" sz="2800" dirty="0" smtClean="0">
                <a:solidFill>
                  <a:srgbClr val="0000FF"/>
                </a:solidFill>
                <a:latin typeface="Times New Roman" pitchFamily="18" charset="0"/>
              </a:rPr>
              <a:t> Лекц №3</a:t>
            </a:r>
            <a:endParaRPr lang="en-US" sz="2800">
              <a:solidFill>
                <a:srgbClr val="0000FF"/>
              </a:solidFill>
              <a:latin typeface="Times New Roman" pitchFamily="18" charset="0"/>
            </a:endParaRPr>
          </a:p>
          <a:p>
            <a:pPr algn="r" eaLnBrk="1" hangingPunct="1"/>
            <a:endParaRPr lang="mn-MN" sz="2800" dirty="0" smtClean="0">
              <a:solidFill>
                <a:srgbClr val="0000FF"/>
              </a:solidFill>
              <a:latin typeface="Times New Roman" pitchFamily="18" charset="0"/>
            </a:endParaRPr>
          </a:p>
        </p:txBody>
      </p:sp>
      <p:sp>
        <p:nvSpPr>
          <p:cNvPr id="6148" name="Slide Number Placeholder 3"/>
          <p:cNvSpPr>
            <a:spLocks noGrp="1"/>
          </p:cNvSpPr>
          <p:nvPr>
            <p:ph type="sldNum" sz="quarter" idx="12"/>
          </p:nvPr>
        </p:nvSpPr>
        <p:spPr>
          <a:noFill/>
          <a:ln>
            <a:miter lim="800000"/>
            <a:headEnd/>
            <a:tailEnd/>
          </a:ln>
        </p:spPr>
        <p:txBody>
          <a:bodyPr/>
          <a:lstStyle/>
          <a:p>
            <a:fld id="{38520357-15EF-4082-85FC-5C855B6D8BEA}" type="slidenum">
              <a:rPr lang="en-US" smtClean="0"/>
              <a:pPr/>
              <a:t>1</a:t>
            </a:fld>
            <a:endParaRPr lang="en-US" dirty="0" smtClean="0"/>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bwMode="auto">
          <a:xfrm>
            <a:off x="457200" y="533400"/>
            <a:ext cx="7467600" cy="715963"/>
          </a:xfrm>
        </p:spPr>
        <p:txBody>
          <a:bodyPr wrap="square" lIns="91440" tIns="45720" rIns="91440" bIns="45720" numCol="1" anchorCtr="0" compatLnSpc="1">
            <a:prstTxWarp prst="textNoShape">
              <a:avLst/>
            </a:prstTxWarp>
          </a:bodyPr>
          <a:lstStyle/>
          <a:p>
            <a:pPr algn="ctr" eaLnBrk="1" hangingPunct="1"/>
            <a:r>
              <a:rPr lang="en-US" b="1" cap="none" dirty="0" smtClean="0">
                <a:solidFill>
                  <a:srgbClr val="0000FF"/>
                </a:solidFill>
                <a:latin typeface="Times New Roman" pitchFamily="18" charset="0"/>
              </a:rPr>
              <a:t>MS WORD </a:t>
            </a:r>
            <a:r>
              <a:rPr lang="mn-MN" b="1" cap="none" dirty="0" smtClean="0">
                <a:solidFill>
                  <a:srgbClr val="0000FF"/>
                </a:solidFill>
                <a:latin typeface="Times New Roman" pitchFamily="18" charset="0"/>
              </a:rPr>
              <a:t>ПРОГРАМЫН ТУХАЙ </a:t>
            </a:r>
            <a:endParaRPr lang="en-US" b="1" cap="none" dirty="0" smtClean="0">
              <a:solidFill>
                <a:srgbClr val="0000FF"/>
              </a:solidFill>
              <a:latin typeface="Times New Roman" pitchFamily="18" charset="0"/>
            </a:endParaRPr>
          </a:p>
        </p:txBody>
      </p:sp>
      <p:sp>
        <p:nvSpPr>
          <p:cNvPr id="7171" name="Content Placeholder 2"/>
          <p:cNvSpPr>
            <a:spLocks noGrp="1"/>
          </p:cNvSpPr>
          <p:nvPr>
            <p:ph sz="quarter" idx="1"/>
          </p:nvPr>
        </p:nvSpPr>
        <p:spPr>
          <a:xfrm>
            <a:off x="609600" y="1600200"/>
            <a:ext cx="7467600" cy="4873625"/>
          </a:xfrm>
        </p:spPr>
        <p:txBody>
          <a:bodyPr/>
          <a:lstStyle/>
          <a:p>
            <a:pPr algn="just" eaLnBrk="1" hangingPunct="1">
              <a:lnSpc>
                <a:spcPct val="150000"/>
              </a:lnSpc>
              <a:buFont typeface="Wingdings" pitchFamily="2" charset="2"/>
              <a:buNone/>
            </a:pPr>
            <a:r>
              <a:rPr lang="en-US" b="1" dirty="0" smtClean="0">
                <a:solidFill>
                  <a:srgbClr val="7030A0"/>
                </a:solidFill>
                <a:latin typeface="Times New Roman" pitchFamily="18" charset="0"/>
              </a:rPr>
              <a:t>Word  </a:t>
            </a:r>
            <a:r>
              <a:rPr lang="mn-MN" b="1" dirty="0" smtClean="0">
                <a:solidFill>
                  <a:srgbClr val="7030A0"/>
                </a:solidFill>
                <a:latin typeface="Times New Roman" pitchFamily="18" charset="0"/>
              </a:rPr>
              <a:t>програм нь : </a:t>
            </a:r>
          </a:p>
          <a:p>
            <a:pPr algn="just" eaLnBrk="1" hangingPunct="1">
              <a:lnSpc>
                <a:spcPct val="150000"/>
              </a:lnSpc>
            </a:pPr>
            <a:r>
              <a:rPr lang="mn-MN" dirty="0" smtClean="0">
                <a:latin typeface="Times New Roman" pitchFamily="18" charset="0"/>
              </a:rPr>
              <a:t>Текстэн мэдээлэл боловсруулах буюу бичих, засварлах, түүн дээр график</a:t>
            </a:r>
            <a:r>
              <a:rPr lang="en-US" dirty="0" smtClean="0">
                <a:latin typeface="Times New Roman" pitchFamily="18" charset="0"/>
              </a:rPr>
              <a:t>,</a:t>
            </a:r>
            <a:r>
              <a:rPr lang="mn-MN" dirty="0" smtClean="0">
                <a:latin typeface="Times New Roman" pitchFamily="18" charset="0"/>
              </a:rPr>
              <a:t> зураг</a:t>
            </a:r>
            <a:r>
              <a:rPr lang="en-US" dirty="0" smtClean="0">
                <a:latin typeface="Times New Roman" pitchFamily="18" charset="0"/>
              </a:rPr>
              <a:t>,</a:t>
            </a:r>
            <a:r>
              <a:rPr lang="mn-MN" dirty="0" smtClean="0">
                <a:latin typeface="Times New Roman" pitchFamily="18" charset="0"/>
              </a:rPr>
              <a:t> дүрс</a:t>
            </a:r>
            <a:r>
              <a:rPr lang="en-US" dirty="0" smtClean="0">
                <a:latin typeface="Times New Roman" pitchFamily="18" charset="0"/>
              </a:rPr>
              <a:t>,</a:t>
            </a:r>
            <a:r>
              <a:rPr lang="mn-MN" dirty="0" smtClean="0">
                <a:latin typeface="Times New Roman" pitchFamily="18" charset="0"/>
              </a:rPr>
              <a:t> хүснэгт оруулах</a:t>
            </a:r>
          </a:p>
          <a:p>
            <a:pPr algn="just" eaLnBrk="1" hangingPunct="1">
              <a:lnSpc>
                <a:spcPct val="150000"/>
              </a:lnSpc>
            </a:pPr>
            <a:r>
              <a:rPr lang="en-US" dirty="0" smtClean="0">
                <a:latin typeface="Times New Roman" pitchFamily="18" charset="0"/>
              </a:rPr>
              <a:t>MSWord </a:t>
            </a:r>
            <a:r>
              <a:rPr lang="mn-MN" dirty="0" smtClean="0">
                <a:latin typeface="Times New Roman" pitchFamily="18" charset="0"/>
              </a:rPr>
              <a:t>програмд боловсруулсан файлын өргөтгөл нь:           </a:t>
            </a:r>
            <a:r>
              <a:rPr lang="en-US" b="1" dirty="0" smtClean="0">
                <a:latin typeface="Times New Roman" pitchFamily="18" charset="0"/>
              </a:rPr>
              <a:t>*.doc, *.</a:t>
            </a:r>
            <a:r>
              <a:rPr lang="en-US" b="1" dirty="0" err="1" smtClean="0">
                <a:latin typeface="Times New Roman" pitchFamily="18" charset="0"/>
              </a:rPr>
              <a:t>docx</a:t>
            </a:r>
            <a:endParaRPr lang="en-US" b="1" dirty="0" smtClean="0">
              <a:latin typeface="Times New Roman" pitchFamily="18" charset="0"/>
            </a:endParaRPr>
          </a:p>
          <a:p>
            <a:pPr algn="just" eaLnBrk="1" hangingPunct="1">
              <a:lnSpc>
                <a:spcPct val="150000"/>
              </a:lnSpc>
              <a:buFont typeface="Wingdings" pitchFamily="2" charset="2"/>
              <a:buNone/>
            </a:pPr>
            <a:endParaRPr lang="en-US" dirty="0" smtClean="0">
              <a:latin typeface="Times New Roman" pitchFamily="18" charset="0"/>
            </a:endParaRPr>
          </a:p>
        </p:txBody>
      </p:sp>
      <p:sp>
        <p:nvSpPr>
          <p:cNvPr id="7172" name="Slide Number Placeholder 3"/>
          <p:cNvSpPr>
            <a:spLocks noGrp="1"/>
          </p:cNvSpPr>
          <p:nvPr>
            <p:ph type="sldNum" sz="quarter" idx="12"/>
          </p:nvPr>
        </p:nvSpPr>
        <p:spPr bwMode="auto">
          <a:noFill/>
          <a:ln>
            <a:miter lim="800000"/>
            <a:headEnd/>
            <a:tailEnd/>
          </a:ln>
        </p:spPr>
        <p:txBody>
          <a:bodyPr/>
          <a:lstStyle/>
          <a:p>
            <a:fld id="{69EC113B-C302-461C-B0F6-CC7EF5C8D6E5}" type="slidenum">
              <a:rPr lang="en-US" smtClean="0"/>
              <a:pPr/>
              <a:t>2</a:t>
            </a:fld>
            <a:endParaRPr lang="en-US" smtClean="0"/>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11481" r="61667"/>
          <a:stretch/>
        </p:blipFill>
        <p:spPr>
          <a:xfrm>
            <a:off x="2230438" y="1181099"/>
            <a:ext cx="4246562" cy="5515915"/>
          </a:xfrm>
          <a:prstGeom prst="rect">
            <a:avLst/>
          </a:prstGeom>
        </p:spPr>
      </p:pic>
      <p:sp>
        <p:nvSpPr>
          <p:cNvPr id="8194" name="Content Placeholder 2"/>
          <p:cNvSpPr>
            <a:spLocks noGrp="1"/>
          </p:cNvSpPr>
          <p:nvPr>
            <p:ph sz="quarter" idx="1"/>
          </p:nvPr>
        </p:nvSpPr>
        <p:spPr>
          <a:xfrm>
            <a:off x="457200" y="736886"/>
            <a:ext cx="8229600" cy="4873625"/>
          </a:xfrm>
        </p:spPr>
        <p:txBody>
          <a:bodyPr/>
          <a:lstStyle/>
          <a:p>
            <a:pPr eaLnBrk="1" hangingPunct="1"/>
            <a:r>
              <a:rPr lang="en-US" sz="1800" dirty="0" smtClean="0">
                <a:latin typeface="Times New Roman" pitchFamily="18" charset="0"/>
              </a:rPr>
              <a:t>Start -&gt; </a:t>
            </a:r>
            <a:r>
              <a:rPr lang="en-US" sz="1800" dirty="0" smtClean="0">
                <a:latin typeface="Times New Roman" pitchFamily="18" charset="0"/>
              </a:rPr>
              <a:t>Programs-&gt;</a:t>
            </a:r>
            <a:r>
              <a:rPr lang="en-US" sz="1800" dirty="0" smtClean="0">
                <a:latin typeface="Times New Roman" pitchFamily="18" charset="0"/>
              </a:rPr>
              <a:t>Word</a:t>
            </a:r>
            <a:r>
              <a:rPr lang="mn-MN" sz="1800" dirty="0" smtClean="0">
                <a:latin typeface="Times New Roman" pitchFamily="18" charset="0"/>
              </a:rPr>
              <a:t> </a:t>
            </a:r>
            <a:r>
              <a:rPr lang="mn-MN" sz="1800" dirty="0" smtClean="0">
                <a:latin typeface="Times New Roman" pitchFamily="18" charset="0"/>
              </a:rPr>
              <a:t>20</a:t>
            </a:r>
            <a:r>
              <a:rPr lang="en-US" sz="1800" dirty="0" smtClean="0">
                <a:latin typeface="Times New Roman" pitchFamily="18" charset="0"/>
              </a:rPr>
              <a:t>16 </a:t>
            </a:r>
            <a:endParaRPr lang="en-US" sz="1800" dirty="0" smtClean="0">
              <a:latin typeface="Times New Roman" pitchFamily="18" charset="0"/>
            </a:endParaRPr>
          </a:p>
          <a:p>
            <a:pPr eaLnBrk="1" hangingPunct="1"/>
            <a:endParaRPr lang="en-US" sz="1800" dirty="0" smtClean="0"/>
          </a:p>
        </p:txBody>
      </p:sp>
      <p:sp>
        <p:nvSpPr>
          <p:cNvPr id="8195" name="Title 1"/>
          <p:cNvSpPr txBox="1">
            <a:spLocks/>
          </p:cNvSpPr>
          <p:nvPr/>
        </p:nvSpPr>
        <p:spPr bwMode="auto">
          <a:xfrm>
            <a:off x="838200" y="8731"/>
            <a:ext cx="7467600" cy="715963"/>
          </a:xfrm>
          <a:prstGeom prst="rect">
            <a:avLst/>
          </a:prstGeom>
          <a:noFill/>
          <a:ln w="9525">
            <a:noFill/>
            <a:miter lim="800000"/>
            <a:headEnd/>
            <a:tailEnd/>
          </a:ln>
        </p:spPr>
        <p:txBody>
          <a:bodyPr anchor="b"/>
          <a:lstStyle/>
          <a:p>
            <a:pPr algn="ctr"/>
            <a:r>
              <a:rPr lang="en-US" sz="3000" b="1" dirty="0">
                <a:solidFill>
                  <a:srgbClr val="0000FF"/>
                </a:solidFill>
                <a:latin typeface="Times New Roman" pitchFamily="18" charset="0"/>
              </a:rPr>
              <a:t>MS WORD </a:t>
            </a:r>
            <a:r>
              <a:rPr lang="mn-MN" sz="3000" b="1" dirty="0" smtClean="0">
                <a:solidFill>
                  <a:srgbClr val="0000FF"/>
                </a:solidFill>
                <a:latin typeface="Times New Roman" pitchFamily="18" charset="0"/>
              </a:rPr>
              <a:t>програмыг ажиллуулахдаа</a:t>
            </a:r>
            <a:endParaRPr lang="en-US" sz="3000" b="1" dirty="0">
              <a:solidFill>
                <a:srgbClr val="0000FF"/>
              </a:solidFill>
              <a:latin typeface="Times New Roman" pitchFamily="18" charset="0"/>
            </a:endParaRPr>
          </a:p>
        </p:txBody>
      </p:sp>
      <p:sp>
        <p:nvSpPr>
          <p:cNvPr id="8198" name="Slide Number Placeholder 5"/>
          <p:cNvSpPr>
            <a:spLocks noGrp="1"/>
          </p:cNvSpPr>
          <p:nvPr>
            <p:ph type="sldNum" sz="quarter" idx="12"/>
          </p:nvPr>
        </p:nvSpPr>
        <p:spPr bwMode="auto">
          <a:noFill/>
          <a:ln>
            <a:miter lim="800000"/>
            <a:headEnd/>
            <a:tailEnd/>
          </a:ln>
        </p:spPr>
        <p:txBody>
          <a:bodyPr/>
          <a:lstStyle/>
          <a:p>
            <a:fld id="{90012DC4-6247-423F-AD24-68AB1554F682}" type="slidenum">
              <a:rPr lang="en-US" smtClean="0"/>
              <a:pPr/>
              <a:t>3</a:t>
            </a:fld>
            <a:endParaRPr lang="en-US" smtClean="0"/>
          </a:p>
        </p:txBody>
      </p:sp>
      <p:sp>
        <p:nvSpPr>
          <p:cNvPr id="13" name="Freeform 12"/>
          <p:cNvSpPr/>
          <p:nvPr/>
        </p:nvSpPr>
        <p:spPr>
          <a:xfrm>
            <a:off x="2230438" y="4876800"/>
            <a:ext cx="2570162" cy="609600"/>
          </a:xfrm>
          <a:custGeom>
            <a:avLst/>
            <a:gdLst>
              <a:gd name="connsiteX0" fmla="*/ 23319 w 2001388"/>
              <a:gd name="connsiteY0" fmla="*/ 14971 h 288432"/>
              <a:gd name="connsiteX1" fmla="*/ 111809 w 2001388"/>
              <a:gd name="connsiteY1" fmla="*/ 223 h 288432"/>
              <a:gd name="connsiteX2" fmla="*/ 1999603 w 2001388"/>
              <a:gd name="connsiteY2" fmla="*/ 29720 h 288432"/>
              <a:gd name="connsiteX3" fmla="*/ 1984854 w 2001388"/>
              <a:gd name="connsiteY3" fmla="*/ 162455 h 288432"/>
              <a:gd name="connsiteX4" fmla="*/ 1940609 w 2001388"/>
              <a:gd name="connsiteY4" fmla="*/ 177203 h 288432"/>
              <a:gd name="connsiteX5" fmla="*/ 1837370 w 2001388"/>
              <a:gd name="connsiteY5" fmla="*/ 191952 h 288432"/>
              <a:gd name="connsiteX6" fmla="*/ 1026209 w 2001388"/>
              <a:gd name="connsiteY6" fmla="*/ 221449 h 288432"/>
              <a:gd name="connsiteX7" fmla="*/ 922970 w 2001388"/>
              <a:gd name="connsiteY7" fmla="*/ 250945 h 288432"/>
              <a:gd name="connsiteX8" fmla="*/ 834480 w 2001388"/>
              <a:gd name="connsiteY8" fmla="*/ 265694 h 288432"/>
              <a:gd name="connsiteX9" fmla="*/ 156054 w 2001388"/>
              <a:gd name="connsiteY9" fmla="*/ 250945 h 288432"/>
              <a:gd name="connsiteX10" fmla="*/ 67564 w 2001388"/>
              <a:gd name="connsiteY10" fmla="*/ 221449 h 288432"/>
              <a:gd name="connsiteX11" fmla="*/ 23319 w 2001388"/>
              <a:gd name="connsiteY11" fmla="*/ 132958 h 28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01388" h="288432">
                <a:moveTo>
                  <a:pt x="23319" y="14971"/>
                </a:moveTo>
                <a:cubicBezTo>
                  <a:pt x="52816" y="10055"/>
                  <a:pt x="81906" y="0"/>
                  <a:pt x="111809" y="223"/>
                </a:cubicBezTo>
                <a:lnTo>
                  <a:pt x="1999603" y="29720"/>
                </a:lnTo>
                <a:cubicBezTo>
                  <a:pt x="1994687" y="73965"/>
                  <a:pt x="2001388" y="121122"/>
                  <a:pt x="1984854" y="162455"/>
                </a:cubicBezTo>
                <a:cubicBezTo>
                  <a:pt x="1979080" y="176889"/>
                  <a:pt x="1955853" y="174154"/>
                  <a:pt x="1940609" y="177203"/>
                </a:cubicBezTo>
                <a:cubicBezTo>
                  <a:pt x="1906522" y="184021"/>
                  <a:pt x="1871783" y="187036"/>
                  <a:pt x="1837370" y="191952"/>
                </a:cubicBezTo>
                <a:cubicBezTo>
                  <a:pt x="1547925" y="288432"/>
                  <a:pt x="1852004" y="191956"/>
                  <a:pt x="1026209" y="221449"/>
                </a:cubicBezTo>
                <a:cubicBezTo>
                  <a:pt x="987937" y="222816"/>
                  <a:pt x="958984" y="242942"/>
                  <a:pt x="922970" y="250945"/>
                </a:cubicBezTo>
                <a:cubicBezTo>
                  <a:pt x="893779" y="257432"/>
                  <a:pt x="863977" y="260778"/>
                  <a:pt x="834480" y="265694"/>
                </a:cubicBezTo>
                <a:cubicBezTo>
                  <a:pt x="608338" y="260778"/>
                  <a:pt x="381874" y="263973"/>
                  <a:pt x="156054" y="250945"/>
                </a:cubicBezTo>
                <a:cubicBezTo>
                  <a:pt x="125013" y="249154"/>
                  <a:pt x="97061" y="231281"/>
                  <a:pt x="67564" y="221449"/>
                </a:cubicBezTo>
                <a:cubicBezTo>
                  <a:pt x="0" y="198928"/>
                  <a:pt x="23319" y="222245"/>
                  <a:pt x="23319" y="132958"/>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 y="1583846"/>
            <a:ext cx="8763109" cy="5227719"/>
          </a:xfrm>
          <a:prstGeom prst="rect">
            <a:avLst/>
          </a:prstGeom>
        </p:spPr>
      </p:pic>
      <p:sp>
        <p:nvSpPr>
          <p:cNvPr id="9218" name="Title 1"/>
          <p:cNvSpPr>
            <a:spLocks noGrp="1"/>
          </p:cNvSpPr>
          <p:nvPr>
            <p:ph type="title"/>
          </p:nvPr>
        </p:nvSpPr>
        <p:spPr bwMode="auto">
          <a:xfrm>
            <a:off x="457200" y="-76200"/>
            <a:ext cx="7467600" cy="990600"/>
          </a:xfrm>
        </p:spPr>
        <p:txBody>
          <a:bodyPr wrap="square" lIns="91440" tIns="45720" rIns="91440" bIns="45720" numCol="1" anchorCtr="0" compatLnSpc="1">
            <a:prstTxWarp prst="textNoShape">
              <a:avLst/>
            </a:prstTxWarp>
          </a:bodyPr>
          <a:lstStyle/>
          <a:p>
            <a:pPr algn="ctr" eaLnBrk="1" hangingPunct="1"/>
            <a:r>
              <a:rPr lang="en-US" sz="2700" b="1" cap="none" dirty="0" smtClean="0">
                <a:solidFill>
                  <a:srgbClr val="0000FF"/>
                </a:solidFill>
                <a:latin typeface="Times New Roman" pitchFamily="18" charset="0"/>
              </a:rPr>
              <a:t>WORD </a:t>
            </a:r>
            <a:r>
              <a:rPr lang="mn-MN" sz="2700" b="1" cap="none" dirty="0" smtClean="0">
                <a:solidFill>
                  <a:srgbClr val="0000FF"/>
                </a:solidFill>
                <a:latin typeface="Times New Roman" pitchFamily="18" charset="0"/>
              </a:rPr>
              <a:t>ПРОГРАМЫН ДЭЛГЭЦИЙН ЗОХИОН БАЙГУУЛАЛТ </a:t>
            </a:r>
            <a:endParaRPr lang="en-US" sz="2700" b="1" cap="none" dirty="0" smtClean="0">
              <a:solidFill>
                <a:srgbClr val="0000FF"/>
              </a:solidFill>
              <a:latin typeface="Times New Roman" pitchFamily="18" charset="0"/>
            </a:endParaRPr>
          </a:p>
        </p:txBody>
      </p:sp>
      <p:sp>
        <p:nvSpPr>
          <p:cNvPr id="9219" name="TextBox 7"/>
          <p:cNvSpPr txBox="1">
            <a:spLocks noChangeArrowheads="1"/>
          </p:cNvSpPr>
          <p:nvPr/>
        </p:nvSpPr>
        <p:spPr bwMode="auto">
          <a:xfrm>
            <a:off x="4038600" y="766238"/>
            <a:ext cx="1641475" cy="369888"/>
          </a:xfrm>
          <a:prstGeom prst="rect">
            <a:avLst/>
          </a:prstGeom>
          <a:noFill/>
          <a:ln w="9525">
            <a:noFill/>
            <a:miter lim="800000"/>
            <a:headEnd/>
            <a:tailEnd/>
          </a:ln>
        </p:spPr>
        <p:txBody>
          <a:bodyPr wrap="none">
            <a:spAutoFit/>
          </a:bodyPr>
          <a:lstStyle/>
          <a:p>
            <a:r>
              <a:rPr lang="mn-MN" b="1" dirty="0" smtClean="0">
                <a:latin typeface="Times New Roman" pitchFamily="18" charset="0"/>
                <a:cs typeface="Times New Roman" pitchFamily="18" charset="0"/>
              </a:rPr>
              <a:t>Гарчгийн мөр</a:t>
            </a:r>
            <a:endParaRPr lang="en-US" b="1" dirty="0">
              <a:latin typeface="Times New Roman" pitchFamily="18" charset="0"/>
              <a:cs typeface="Times New Roman" pitchFamily="18" charset="0"/>
            </a:endParaRPr>
          </a:p>
        </p:txBody>
      </p:sp>
      <p:sp>
        <p:nvSpPr>
          <p:cNvPr id="9220" name="TextBox 11"/>
          <p:cNvSpPr txBox="1">
            <a:spLocks noChangeArrowheads="1"/>
          </p:cNvSpPr>
          <p:nvPr/>
        </p:nvSpPr>
        <p:spPr bwMode="auto">
          <a:xfrm>
            <a:off x="6993001" y="826197"/>
            <a:ext cx="1423988" cy="369888"/>
          </a:xfrm>
          <a:prstGeom prst="rect">
            <a:avLst/>
          </a:prstGeom>
          <a:noFill/>
          <a:ln w="9525">
            <a:noFill/>
            <a:miter lim="800000"/>
            <a:headEnd/>
            <a:tailEnd/>
          </a:ln>
        </p:spPr>
        <p:txBody>
          <a:bodyPr wrap="none">
            <a:spAutoFit/>
          </a:bodyPr>
          <a:lstStyle/>
          <a:p>
            <a:r>
              <a:rPr lang="mn-MN" b="1" dirty="0">
                <a:latin typeface="Times New Roman" pitchFamily="18" charset="0"/>
                <a:cs typeface="Times New Roman" pitchFamily="18" charset="0"/>
              </a:rPr>
              <a:t>Цэсийн мөр</a:t>
            </a:r>
            <a:endParaRPr lang="en-US" b="1" dirty="0">
              <a:latin typeface="Times New Roman" pitchFamily="18" charset="0"/>
              <a:cs typeface="Times New Roman" pitchFamily="18" charset="0"/>
            </a:endParaRPr>
          </a:p>
        </p:txBody>
      </p:sp>
      <p:cxnSp>
        <p:nvCxnSpPr>
          <p:cNvPr id="24" name="Straight Arrow Connector 23"/>
          <p:cNvCxnSpPr>
            <a:endCxn id="2" idx="0"/>
          </p:cNvCxnSpPr>
          <p:nvPr/>
        </p:nvCxnSpPr>
        <p:spPr>
          <a:xfrm>
            <a:off x="4710237" y="1066800"/>
            <a:ext cx="83505" cy="417512"/>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endCxn id="25" idx="3"/>
          </p:cNvCxnSpPr>
          <p:nvPr/>
        </p:nvCxnSpPr>
        <p:spPr>
          <a:xfrm flipH="1">
            <a:off x="5029200" y="1178211"/>
            <a:ext cx="2382012" cy="675989"/>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flipV="1">
            <a:off x="3957637" y="2676429"/>
            <a:ext cx="723900" cy="1138492"/>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225" name="TextBox 27"/>
          <p:cNvSpPr txBox="1">
            <a:spLocks noChangeArrowheads="1"/>
          </p:cNvSpPr>
          <p:nvPr/>
        </p:nvSpPr>
        <p:spPr bwMode="auto">
          <a:xfrm>
            <a:off x="3810000" y="3729511"/>
            <a:ext cx="2438400" cy="369888"/>
          </a:xfrm>
          <a:prstGeom prst="rect">
            <a:avLst/>
          </a:prstGeom>
          <a:noFill/>
          <a:ln w="9525">
            <a:noFill/>
            <a:miter lim="800000"/>
            <a:headEnd/>
            <a:tailEnd/>
          </a:ln>
        </p:spPr>
        <p:txBody>
          <a:bodyPr>
            <a:spAutoFit/>
          </a:bodyPr>
          <a:lstStyle/>
          <a:p>
            <a:r>
              <a:rPr lang="mn-MN" b="1" dirty="0">
                <a:latin typeface="Times New Roman" pitchFamily="18" charset="0"/>
                <a:cs typeface="Times New Roman" pitchFamily="18" charset="0"/>
              </a:rPr>
              <a:t>Хэрэгслийн мөр</a:t>
            </a:r>
            <a:endParaRPr lang="en-US" b="1" dirty="0">
              <a:latin typeface="Times New Roman" pitchFamily="18" charset="0"/>
              <a:cs typeface="Times New Roman" pitchFamily="18" charset="0"/>
            </a:endParaRPr>
          </a:p>
        </p:txBody>
      </p:sp>
      <p:cxnSp>
        <p:nvCxnSpPr>
          <p:cNvPr id="29" name="Straight Arrow Connector 28"/>
          <p:cNvCxnSpPr/>
          <p:nvPr/>
        </p:nvCxnSpPr>
        <p:spPr>
          <a:xfrm rot="5400000" flipH="1" flipV="1">
            <a:off x="8001000" y="3196111"/>
            <a:ext cx="457200" cy="1066800"/>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227" name="TextBox 29"/>
          <p:cNvSpPr txBox="1">
            <a:spLocks noChangeArrowheads="1"/>
          </p:cNvSpPr>
          <p:nvPr/>
        </p:nvSpPr>
        <p:spPr bwMode="auto">
          <a:xfrm>
            <a:off x="6897624" y="3892328"/>
            <a:ext cx="1981200" cy="369888"/>
          </a:xfrm>
          <a:prstGeom prst="rect">
            <a:avLst/>
          </a:prstGeom>
          <a:noFill/>
          <a:ln w="9525">
            <a:noFill/>
            <a:miter lim="800000"/>
            <a:headEnd/>
            <a:tailEnd/>
          </a:ln>
        </p:spPr>
        <p:txBody>
          <a:bodyPr>
            <a:spAutoFit/>
          </a:bodyPr>
          <a:lstStyle/>
          <a:p>
            <a:r>
              <a:rPr lang="mn-MN" b="1" dirty="0">
                <a:latin typeface="Times New Roman" pitchFamily="18" charset="0"/>
                <a:cs typeface="Times New Roman" pitchFamily="18" charset="0"/>
              </a:rPr>
              <a:t>Гүйлгэх хэсэг</a:t>
            </a:r>
            <a:endParaRPr lang="en-US" b="1" dirty="0">
              <a:latin typeface="Times New Roman" pitchFamily="18" charset="0"/>
              <a:cs typeface="Times New Roman" pitchFamily="18" charset="0"/>
            </a:endParaRPr>
          </a:p>
        </p:txBody>
      </p:sp>
      <p:cxnSp>
        <p:nvCxnSpPr>
          <p:cNvPr id="32" name="Straight Arrow Connector 31"/>
          <p:cNvCxnSpPr>
            <a:stCxn id="9229" idx="2"/>
          </p:cNvCxnSpPr>
          <p:nvPr/>
        </p:nvCxnSpPr>
        <p:spPr>
          <a:xfrm rot="5400000">
            <a:off x="1622297" y="5445061"/>
            <a:ext cx="620712" cy="1239838"/>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229" name="TextBox 32"/>
          <p:cNvSpPr txBox="1">
            <a:spLocks noChangeArrowheads="1"/>
          </p:cNvSpPr>
          <p:nvPr/>
        </p:nvSpPr>
        <p:spPr bwMode="auto">
          <a:xfrm>
            <a:off x="1769934" y="5384736"/>
            <a:ext cx="1566863" cy="369888"/>
          </a:xfrm>
          <a:prstGeom prst="rect">
            <a:avLst/>
          </a:prstGeom>
          <a:noFill/>
          <a:ln w="9525">
            <a:noFill/>
            <a:miter lim="800000"/>
            <a:headEnd/>
            <a:tailEnd/>
          </a:ln>
        </p:spPr>
        <p:txBody>
          <a:bodyPr wrap="none">
            <a:spAutoFit/>
          </a:bodyPr>
          <a:lstStyle/>
          <a:p>
            <a:r>
              <a:rPr lang="mn-MN" b="1" dirty="0">
                <a:latin typeface="Times New Roman" pitchFamily="18" charset="0"/>
                <a:cs typeface="Times New Roman" pitchFamily="18" charset="0"/>
              </a:rPr>
              <a:t>Төлвийн мөр</a:t>
            </a:r>
            <a:endParaRPr lang="en-US" b="1" dirty="0">
              <a:latin typeface="Times New Roman" pitchFamily="18" charset="0"/>
              <a:cs typeface="Times New Roman" pitchFamily="18" charset="0"/>
            </a:endParaRPr>
          </a:p>
        </p:txBody>
      </p:sp>
      <p:sp>
        <p:nvSpPr>
          <p:cNvPr id="9230" name="Slide Number Placeholder 13"/>
          <p:cNvSpPr>
            <a:spLocks noGrp="1"/>
          </p:cNvSpPr>
          <p:nvPr>
            <p:ph type="sldNum" sz="quarter" idx="12"/>
          </p:nvPr>
        </p:nvSpPr>
        <p:spPr bwMode="auto">
          <a:noFill/>
          <a:ln>
            <a:miter lim="800000"/>
            <a:headEnd/>
            <a:tailEnd/>
          </a:ln>
        </p:spPr>
        <p:txBody>
          <a:bodyPr/>
          <a:lstStyle/>
          <a:p>
            <a:fld id="{D9800672-6239-44B1-9A67-8FD839F54090}" type="slidenum">
              <a:rPr lang="en-US" smtClean="0"/>
              <a:pPr/>
              <a:t>4</a:t>
            </a:fld>
            <a:endParaRPr lang="en-US" dirty="0" smtClean="0"/>
          </a:p>
        </p:txBody>
      </p:sp>
      <p:sp>
        <p:nvSpPr>
          <p:cNvPr id="2" name="Rectangle 1"/>
          <p:cNvSpPr/>
          <p:nvPr/>
        </p:nvSpPr>
        <p:spPr>
          <a:xfrm>
            <a:off x="3041142" y="1484312"/>
            <a:ext cx="3505200" cy="28647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7"/>
          <p:cNvSpPr txBox="1">
            <a:spLocks noChangeArrowheads="1"/>
          </p:cNvSpPr>
          <p:nvPr/>
        </p:nvSpPr>
        <p:spPr bwMode="auto">
          <a:xfrm>
            <a:off x="228600" y="531647"/>
            <a:ext cx="2068512" cy="584775"/>
          </a:xfrm>
          <a:prstGeom prst="rect">
            <a:avLst/>
          </a:prstGeom>
          <a:noFill/>
          <a:ln w="9525">
            <a:noFill/>
            <a:miter lim="800000"/>
            <a:headEnd/>
            <a:tailEnd/>
          </a:ln>
        </p:spPr>
        <p:txBody>
          <a:bodyPr wrap="square">
            <a:spAutoFit/>
          </a:bodyPr>
          <a:lstStyle/>
          <a:p>
            <a:pPr algn="ctr"/>
            <a:r>
              <a:rPr lang="mn-MN" sz="1600" b="1" dirty="0" smtClean="0">
                <a:latin typeface="Times New Roman" pitchFamily="18" charset="0"/>
                <a:cs typeface="Times New Roman" pitchFamily="18" charset="0"/>
              </a:rPr>
              <a:t>Хурдан хандалтын хэрэгслийн мөр</a:t>
            </a:r>
            <a:endParaRPr lang="en-US" sz="1600" b="1" dirty="0">
              <a:latin typeface="Times New Roman" pitchFamily="18" charset="0"/>
              <a:cs typeface="Times New Roman" pitchFamily="18" charset="0"/>
            </a:endParaRPr>
          </a:p>
        </p:txBody>
      </p:sp>
      <p:cxnSp>
        <p:nvCxnSpPr>
          <p:cNvPr id="21" name="Straight Arrow Connector 20"/>
          <p:cNvCxnSpPr>
            <a:stCxn id="20" idx="2"/>
            <a:endCxn id="22" idx="0"/>
          </p:cNvCxnSpPr>
          <p:nvPr/>
        </p:nvCxnSpPr>
        <p:spPr>
          <a:xfrm>
            <a:off x="1262856" y="1116422"/>
            <a:ext cx="49878" cy="433041"/>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386428" y="1549463"/>
            <a:ext cx="1852612" cy="2020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609600" y="1734344"/>
            <a:ext cx="4419600" cy="23971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248412" y="1915322"/>
            <a:ext cx="8285988" cy="79263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a:off x="216299" y="6440431"/>
            <a:ext cx="3505200" cy="39211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2"/>
          <p:cNvSpPr txBox="1">
            <a:spLocks noChangeArrowheads="1"/>
          </p:cNvSpPr>
          <p:nvPr/>
        </p:nvSpPr>
        <p:spPr bwMode="auto">
          <a:xfrm>
            <a:off x="5834253" y="5483191"/>
            <a:ext cx="2252663" cy="646331"/>
          </a:xfrm>
          <a:prstGeom prst="rect">
            <a:avLst/>
          </a:prstGeom>
          <a:noFill/>
          <a:ln w="9525">
            <a:noFill/>
            <a:miter lim="800000"/>
            <a:headEnd/>
            <a:tailEnd/>
          </a:ln>
        </p:spPr>
        <p:txBody>
          <a:bodyPr wrap="square">
            <a:spAutoFit/>
          </a:bodyPr>
          <a:lstStyle/>
          <a:p>
            <a:pPr algn="ctr"/>
            <a:r>
              <a:rPr lang="mn-MN" b="1" dirty="0" smtClean="0">
                <a:latin typeface="Times New Roman" pitchFamily="18" charset="0"/>
                <a:cs typeface="Times New Roman" pitchFamily="18" charset="0"/>
              </a:rPr>
              <a:t>Харагдах байдлыг өөрчлөх хэсэг</a:t>
            </a:r>
            <a:endParaRPr lang="en-US" b="1" dirty="0">
              <a:latin typeface="Times New Roman" pitchFamily="18" charset="0"/>
              <a:cs typeface="Times New Roman" pitchFamily="18" charset="0"/>
            </a:endParaRPr>
          </a:p>
        </p:txBody>
      </p:sp>
      <p:sp>
        <p:nvSpPr>
          <p:cNvPr id="33" name="Rectangle 32"/>
          <p:cNvSpPr/>
          <p:nvPr/>
        </p:nvSpPr>
        <p:spPr>
          <a:xfrm>
            <a:off x="6364442" y="6454949"/>
            <a:ext cx="2667000" cy="39211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4" name="Straight Arrow Connector 33"/>
          <p:cNvCxnSpPr>
            <a:endCxn id="33" idx="0"/>
          </p:cNvCxnSpPr>
          <p:nvPr/>
        </p:nvCxnSpPr>
        <p:spPr>
          <a:xfrm>
            <a:off x="7212961" y="6110462"/>
            <a:ext cx="484981" cy="344487"/>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52400"/>
            <a:ext cx="7467600" cy="838200"/>
          </a:xfrm>
        </p:spPr>
        <p:txBody>
          <a:bodyPr>
            <a:normAutofit/>
          </a:bodyPr>
          <a:lstStyle/>
          <a:p>
            <a:pPr algn="ctr"/>
            <a:r>
              <a:rPr lang="en-US" sz="2400" b="1" cap="none" dirty="0">
                <a:solidFill>
                  <a:srgbClr val="0000FF"/>
                </a:solidFill>
                <a:latin typeface="Times New Roman" pitchFamily="18" charset="0"/>
              </a:rPr>
              <a:t>WORD </a:t>
            </a:r>
            <a:r>
              <a:rPr lang="mn-MN" sz="2400" b="1" cap="none" dirty="0">
                <a:solidFill>
                  <a:srgbClr val="0000FF"/>
                </a:solidFill>
                <a:latin typeface="Times New Roman" pitchFamily="18" charset="0"/>
              </a:rPr>
              <a:t>ПРОГРАМЫН ДЭЛГЭЦИЙН ЗОХИОН БАЙГУУЛАЛТ </a:t>
            </a:r>
            <a:endParaRPr lang="en-US" sz="2400" dirty="0"/>
          </a:p>
        </p:txBody>
      </p:sp>
      <p:sp>
        <p:nvSpPr>
          <p:cNvPr id="3" name="Content Placeholder 2"/>
          <p:cNvSpPr>
            <a:spLocks noGrp="1"/>
          </p:cNvSpPr>
          <p:nvPr>
            <p:ph sz="quarter" idx="1"/>
          </p:nvPr>
        </p:nvSpPr>
        <p:spPr>
          <a:xfrm>
            <a:off x="457200" y="1066800"/>
            <a:ext cx="7467600" cy="457200"/>
          </a:xfrm>
        </p:spPr>
        <p:txBody>
          <a:bodyPr/>
          <a:lstStyle/>
          <a:p>
            <a:r>
              <a:rPr lang="mn-MN" dirty="0" smtClean="0"/>
              <a:t>Дэлгэцийн нэршил</a:t>
            </a:r>
            <a:endParaRPr lang="en-US" dirty="0"/>
          </a:p>
        </p:txBody>
      </p:sp>
      <p:sp>
        <p:nvSpPr>
          <p:cNvPr id="4" name="Slide Number Placeholder 3"/>
          <p:cNvSpPr>
            <a:spLocks noGrp="1"/>
          </p:cNvSpPr>
          <p:nvPr>
            <p:ph type="sldNum" sz="quarter" idx="12"/>
          </p:nvPr>
        </p:nvSpPr>
        <p:spPr/>
        <p:txBody>
          <a:bodyPr/>
          <a:lstStyle/>
          <a:p>
            <a:pPr>
              <a:defRPr/>
            </a:pPr>
            <a:fld id="{62C0924E-FAE9-464A-B017-BE4F9EBA2CE7}" type="slidenum">
              <a:rPr lang="en-US" smtClean="0"/>
              <a:pPr>
                <a:defRPr/>
              </a:pPr>
              <a:t>5</a:t>
            </a:fld>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392920035"/>
              </p:ext>
            </p:extLst>
          </p:nvPr>
        </p:nvGraphicFramePr>
        <p:xfrm>
          <a:off x="609600" y="1981200"/>
          <a:ext cx="7010400" cy="2966720"/>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370840">
                <a:tc>
                  <a:txBody>
                    <a:bodyPr/>
                    <a:lstStyle/>
                    <a:p>
                      <a:pPr algn="ctr"/>
                      <a:r>
                        <a:rPr lang="mn-MN" sz="1800" dirty="0" smtClean="0">
                          <a:solidFill>
                            <a:schemeClr val="tx1"/>
                          </a:solidFill>
                          <a:latin typeface="Times New Roman" panose="02020603050405020304" pitchFamily="18" charset="0"/>
                          <a:cs typeface="Times New Roman" panose="02020603050405020304" pitchFamily="18" charset="0"/>
                        </a:rPr>
                        <a:t>Англи</a:t>
                      </a:r>
                      <a:r>
                        <a:rPr lang="mn-MN" sz="1800" baseline="0" dirty="0" smtClean="0">
                          <a:solidFill>
                            <a:schemeClr val="tx1"/>
                          </a:solidFill>
                          <a:latin typeface="Times New Roman" panose="02020603050405020304" pitchFamily="18" charset="0"/>
                          <a:cs typeface="Times New Roman" panose="02020603050405020304" pitchFamily="18" charset="0"/>
                        </a:rPr>
                        <a:t> </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mn-MN" sz="1800" dirty="0" smtClean="0">
                          <a:solidFill>
                            <a:schemeClr val="tx1"/>
                          </a:solidFill>
                          <a:latin typeface="Times New Roman" panose="02020603050405020304" pitchFamily="18" charset="0"/>
                          <a:cs typeface="Times New Roman" panose="02020603050405020304" pitchFamily="18" charset="0"/>
                        </a:rPr>
                        <a:t>Монгол</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r>
                        <a:rPr lang="en-US" sz="1800" dirty="0" smtClean="0">
                          <a:solidFill>
                            <a:schemeClr val="tx1"/>
                          </a:solidFill>
                          <a:latin typeface="Times New Roman" panose="02020603050405020304" pitchFamily="18" charset="0"/>
                          <a:cs typeface="Times New Roman" panose="02020603050405020304" pitchFamily="18" charset="0"/>
                        </a:rPr>
                        <a:t>Quick</a:t>
                      </a:r>
                      <a:r>
                        <a:rPr lang="en-US" sz="1800" baseline="0" dirty="0" smtClean="0">
                          <a:solidFill>
                            <a:schemeClr val="tx1"/>
                          </a:solidFill>
                          <a:latin typeface="Times New Roman" panose="02020603050405020304" pitchFamily="18" charset="0"/>
                          <a:cs typeface="Times New Roman" panose="02020603050405020304" pitchFamily="18" charset="0"/>
                        </a:rPr>
                        <a:t> Access Toolbar</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mn-MN" sz="1800" dirty="0" smtClean="0">
                          <a:solidFill>
                            <a:schemeClr val="tx1"/>
                          </a:solidFill>
                          <a:latin typeface="Times New Roman" panose="02020603050405020304" pitchFamily="18" charset="0"/>
                          <a:cs typeface="Times New Roman" panose="02020603050405020304" pitchFamily="18" charset="0"/>
                        </a:rPr>
                        <a:t>Хурдан хандалтын</a:t>
                      </a:r>
                      <a:r>
                        <a:rPr lang="mn-MN" sz="1800" baseline="0" dirty="0" smtClean="0">
                          <a:solidFill>
                            <a:schemeClr val="tx1"/>
                          </a:solidFill>
                          <a:latin typeface="Times New Roman" panose="02020603050405020304" pitchFamily="18" charset="0"/>
                          <a:cs typeface="Times New Roman" panose="02020603050405020304" pitchFamily="18" charset="0"/>
                        </a:rPr>
                        <a:t> хэрэгслийн мөр</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r>
                        <a:rPr lang="en-US" sz="1800" dirty="0" smtClean="0">
                          <a:solidFill>
                            <a:schemeClr val="tx1"/>
                          </a:solidFill>
                          <a:latin typeface="Times New Roman" panose="02020603050405020304" pitchFamily="18" charset="0"/>
                          <a:cs typeface="Times New Roman" panose="02020603050405020304" pitchFamily="18" charset="0"/>
                        </a:rPr>
                        <a:t>Title</a:t>
                      </a:r>
                      <a:r>
                        <a:rPr lang="en-US" sz="1800" baseline="0" dirty="0" smtClean="0">
                          <a:solidFill>
                            <a:schemeClr val="tx1"/>
                          </a:solidFill>
                          <a:latin typeface="Times New Roman" panose="02020603050405020304" pitchFamily="18" charset="0"/>
                          <a:cs typeface="Times New Roman" panose="02020603050405020304" pitchFamily="18" charset="0"/>
                        </a:rPr>
                        <a:t> Bar</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mn-MN" sz="1800" dirty="0" smtClean="0">
                          <a:solidFill>
                            <a:schemeClr val="tx1"/>
                          </a:solidFill>
                          <a:latin typeface="Times New Roman" panose="02020603050405020304" pitchFamily="18" charset="0"/>
                          <a:cs typeface="Times New Roman" panose="02020603050405020304" pitchFamily="18" charset="0"/>
                        </a:rPr>
                        <a:t>Гарчгийн</a:t>
                      </a:r>
                      <a:r>
                        <a:rPr lang="mn-MN" sz="1800" baseline="0" dirty="0" smtClean="0">
                          <a:solidFill>
                            <a:schemeClr val="tx1"/>
                          </a:solidFill>
                          <a:latin typeface="Times New Roman" panose="02020603050405020304" pitchFamily="18" charset="0"/>
                          <a:cs typeface="Times New Roman" panose="02020603050405020304" pitchFamily="18" charset="0"/>
                        </a:rPr>
                        <a:t> мөр</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r>
                        <a:rPr lang="en-US" sz="1800" dirty="0" smtClean="0">
                          <a:solidFill>
                            <a:schemeClr val="tx1"/>
                          </a:solidFill>
                          <a:latin typeface="Times New Roman" panose="02020603050405020304" pitchFamily="18" charset="0"/>
                          <a:cs typeface="Times New Roman" panose="02020603050405020304" pitchFamily="18" charset="0"/>
                        </a:rPr>
                        <a:t>Menu Bar</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mn-MN" sz="1800" dirty="0" smtClean="0">
                          <a:solidFill>
                            <a:schemeClr val="tx1"/>
                          </a:solidFill>
                          <a:latin typeface="Times New Roman" panose="02020603050405020304" pitchFamily="18" charset="0"/>
                          <a:cs typeface="Times New Roman" panose="02020603050405020304" pitchFamily="18" charset="0"/>
                        </a:rPr>
                        <a:t>Цэсийн</a:t>
                      </a:r>
                      <a:r>
                        <a:rPr lang="mn-MN" sz="1800" baseline="0" dirty="0" smtClean="0">
                          <a:solidFill>
                            <a:schemeClr val="tx1"/>
                          </a:solidFill>
                          <a:latin typeface="Times New Roman" panose="02020603050405020304" pitchFamily="18" charset="0"/>
                          <a:cs typeface="Times New Roman" panose="02020603050405020304" pitchFamily="18" charset="0"/>
                        </a:rPr>
                        <a:t> мөр</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840">
                <a:tc>
                  <a:txBody>
                    <a:bodyPr/>
                    <a:lstStyle/>
                    <a:p>
                      <a:r>
                        <a:rPr lang="en-US" sz="1800" dirty="0" smtClean="0">
                          <a:solidFill>
                            <a:schemeClr val="tx1"/>
                          </a:solidFill>
                          <a:latin typeface="Times New Roman" panose="02020603050405020304" pitchFamily="18" charset="0"/>
                          <a:cs typeface="Times New Roman" panose="02020603050405020304" pitchFamily="18" charset="0"/>
                        </a:rPr>
                        <a:t>Ribbon</a:t>
                      </a:r>
                      <a:r>
                        <a:rPr lang="en-US" sz="1800" baseline="0" dirty="0" smtClean="0">
                          <a:solidFill>
                            <a:schemeClr val="tx1"/>
                          </a:solidFill>
                          <a:latin typeface="Times New Roman" panose="02020603050405020304" pitchFamily="18" charset="0"/>
                          <a:cs typeface="Times New Roman" panose="02020603050405020304" pitchFamily="18" charset="0"/>
                        </a:rPr>
                        <a:t> Tab</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mn-MN" sz="1800" dirty="0" smtClean="0">
                          <a:solidFill>
                            <a:schemeClr val="tx1"/>
                          </a:solidFill>
                          <a:latin typeface="Times New Roman" panose="02020603050405020304" pitchFamily="18" charset="0"/>
                          <a:cs typeface="Times New Roman" panose="02020603050405020304" pitchFamily="18" charset="0"/>
                        </a:rPr>
                        <a:t>Хэрэгслийн мөр</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70840">
                <a:tc>
                  <a:txBody>
                    <a:bodyPr/>
                    <a:lstStyle/>
                    <a:p>
                      <a:r>
                        <a:rPr lang="en-US" sz="1800" dirty="0" smtClean="0">
                          <a:solidFill>
                            <a:schemeClr val="tx1"/>
                          </a:solidFill>
                          <a:latin typeface="Times New Roman" panose="02020603050405020304" pitchFamily="18" charset="0"/>
                          <a:cs typeface="Times New Roman" panose="02020603050405020304" pitchFamily="18" charset="0"/>
                        </a:rPr>
                        <a:t>Scroll</a:t>
                      </a:r>
                      <a:r>
                        <a:rPr lang="en-US" sz="1800" baseline="0" dirty="0" smtClean="0">
                          <a:solidFill>
                            <a:schemeClr val="tx1"/>
                          </a:solidFill>
                          <a:latin typeface="Times New Roman" panose="02020603050405020304" pitchFamily="18" charset="0"/>
                          <a:cs typeface="Times New Roman" panose="02020603050405020304" pitchFamily="18" charset="0"/>
                        </a:rPr>
                        <a:t> Bar</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mn-MN" sz="1800" dirty="0" smtClean="0">
                          <a:solidFill>
                            <a:schemeClr val="tx1"/>
                          </a:solidFill>
                          <a:latin typeface="Times New Roman" panose="02020603050405020304" pitchFamily="18" charset="0"/>
                          <a:cs typeface="Times New Roman" panose="02020603050405020304" pitchFamily="18" charset="0"/>
                        </a:rPr>
                        <a:t>Гүйлгэх хэсэг</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70840">
                <a:tc>
                  <a:txBody>
                    <a:bodyPr/>
                    <a:lstStyle/>
                    <a:p>
                      <a:r>
                        <a:rPr lang="en-US" sz="1800" dirty="0" smtClean="0">
                          <a:solidFill>
                            <a:schemeClr val="tx1"/>
                          </a:solidFill>
                          <a:latin typeface="Times New Roman" panose="02020603050405020304" pitchFamily="18" charset="0"/>
                          <a:cs typeface="Times New Roman" panose="02020603050405020304" pitchFamily="18" charset="0"/>
                        </a:rPr>
                        <a:t>Status</a:t>
                      </a:r>
                      <a:r>
                        <a:rPr lang="en-US" sz="1800" baseline="0" dirty="0" smtClean="0">
                          <a:solidFill>
                            <a:schemeClr val="tx1"/>
                          </a:solidFill>
                          <a:latin typeface="Times New Roman" panose="02020603050405020304" pitchFamily="18" charset="0"/>
                          <a:cs typeface="Times New Roman" panose="02020603050405020304" pitchFamily="18" charset="0"/>
                        </a:rPr>
                        <a:t> Bar</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mn-MN" sz="1800" dirty="0" smtClean="0">
                          <a:solidFill>
                            <a:schemeClr val="tx1"/>
                          </a:solidFill>
                          <a:latin typeface="Times New Roman" panose="02020603050405020304" pitchFamily="18" charset="0"/>
                          <a:cs typeface="Times New Roman" panose="02020603050405020304" pitchFamily="18" charset="0"/>
                        </a:rPr>
                        <a:t>Төлвийн</a:t>
                      </a:r>
                      <a:r>
                        <a:rPr lang="mn-MN" sz="1800" baseline="0" dirty="0" smtClean="0">
                          <a:solidFill>
                            <a:schemeClr val="tx1"/>
                          </a:solidFill>
                          <a:latin typeface="Times New Roman" panose="02020603050405020304" pitchFamily="18" charset="0"/>
                          <a:cs typeface="Times New Roman" panose="02020603050405020304" pitchFamily="18" charset="0"/>
                        </a:rPr>
                        <a:t> мөр</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370840">
                <a:tc>
                  <a:txBody>
                    <a:bodyPr/>
                    <a:lstStyle/>
                    <a:p>
                      <a:r>
                        <a:rPr lang="en-US" sz="1800" dirty="0" smtClean="0">
                          <a:solidFill>
                            <a:schemeClr val="tx1"/>
                          </a:solidFill>
                          <a:latin typeface="Times New Roman" panose="02020603050405020304" pitchFamily="18" charset="0"/>
                          <a:cs typeface="Times New Roman" panose="02020603050405020304" pitchFamily="18" charset="0"/>
                        </a:rPr>
                        <a:t>Zoom</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mn-MN" sz="1800" dirty="0" smtClean="0">
                          <a:solidFill>
                            <a:schemeClr val="tx1"/>
                          </a:solidFill>
                          <a:latin typeface="Times New Roman" panose="02020603050405020304" pitchFamily="18" charset="0"/>
                          <a:cs typeface="Times New Roman" panose="02020603050405020304" pitchFamily="18" charset="0"/>
                        </a:rPr>
                        <a:t>Харагдах байдлыг тохируулах</a:t>
                      </a:r>
                      <a:r>
                        <a:rPr lang="mn-MN" sz="1800" baseline="0" dirty="0" smtClean="0">
                          <a:solidFill>
                            <a:schemeClr val="tx1"/>
                          </a:solidFill>
                          <a:latin typeface="Times New Roman" panose="02020603050405020304" pitchFamily="18" charset="0"/>
                          <a:cs typeface="Times New Roman" panose="02020603050405020304" pitchFamily="18" charset="0"/>
                        </a:rPr>
                        <a:t> хэсэг</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8725674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 y="4715256"/>
            <a:ext cx="8434388" cy="380402"/>
          </a:xfrm>
          <a:prstGeom prst="rect">
            <a:avLst/>
          </a:prstGeom>
        </p:spPr>
      </p:pic>
      <p:sp>
        <p:nvSpPr>
          <p:cNvPr id="2" name="Title 1"/>
          <p:cNvSpPr>
            <a:spLocks noGrp="1"/>
          </p:cNvSpPr>
          <p:nvPr>
            <p:ph type="title"/>
          </p:nvPr>
        </p:nvSpPr>
        <p:spPr>
          <a:xfrm>
            <a:off x="457200" y="274638"/>
            <a:ext cx="7467600" cy="639762"/>
          </a:xfrm>
        </p:spPr>
        <p:txBody>
          <a:bodyPr/>
          <a:lstStyle/>
          <a:p>
            <a:pPr algn="ctr" eaLnBrk="1" fontAlgn="auto" hangingPunct="1">
              <a:spcAft>
                <a:spcPts val="0"/>
              </a:spcAft>
              <a:defRPr/>
            </a:pPr>
            <a:r>
              <a:rPr lang="mn-MN" sz="3200" b="1" dirty="0" smtClean="0">
                <a:solidFill>
                  <a:srgbClr val="0000FF"/>
                </a:solidFill>
                <a:latin typeface="Times New Roman" pitchFamily="18" charset="0"/>
              </a:rPr>
              <a:t>Гарчгийн мөр </a:t>
            </a:r>
            <a:r>
              <a:rPr lang="en-US" sz="3200" b="1" dirty="0" smtClean="0">
                <a:solidFill>
                  <a:srgbClr val="0000FF"/>
                </a:solidFill>
                <a:latin typeface="Times New Roman" pitchFamily="18" charset="0"/>
              </a:rPr>
              <a:t>(TITLE BAR)</a:t>
            </a:r>
            <a:endParaRPr lang="en-US" sz="3200" b="1" dirty="0">
              <a:solidFill>
                <a:srgbClr val="0000FF"/>
              </a:solidFill>
              <a:latin typeface="Times New Roman" pitchFamily="18" charset="0"/>
            </a:endParaRPr>
          </a:p>
        </p:txBody>
      </p:sp>
      <p:sp>
        <p:nvSpPr>
          <p:cNvPr id="10243" name="Content Placeholder 2"/>
          <p:cNvSpPr>
            <a:spLocks noGrp="1"/>
          </p:cNvSpPr>
          <p:nvPr>
            <p:ph sz="quarter" idx="1"/>
          </p:nvPr>
        </p:nvSpPr>
        <p:spPr>
          <a:xfrm>
            <a:off x="0" y="1295400"/>
            <a:ext cx="8763000" cy="4873625"/>
          </a:xfrm>
        </p:spPr>
        <p:txBody>
          <a:bodyPr/>
          <a:lstStyle/>
          <a:p>
            <a:pPr algn="just" eaLnBrk="1" hangingPunct="1">
              <a:lnSpc>
                <a:spcPct val="150000"/>
              </a:lnSpc>
              <a:buFont typeface="Wingdings" pitchFamily="2" charset="2"/>
              <a:buNone/>
            </a:pPr>
            <a:r>
              <a:rPr lang="mn-MN" smtClean="0">
                <a:latin typeface="Times New Roman" pitchFamily="18" charset="0"/>
              </a:rPr>
              <a:t>	Гарчгийн мөрд ашиглаж байгаа хэрэглээний програмын нэр ба үүссэн баримтын нэр гарна. Хэрэв баримтанд нэр өгөөгүй бол </a:t>
            </a:r>
            <a:r>
              <a:rPr lang="en-US" b="1" dirty="0" smtClean="0">
                <a:solidFill>
                  <a:srgbClr val="7030A0"/>
                </a:solidFill>
                <a:latin typeface="Times New Roman" pitchFamily="18" charset="0"/>
              </a:rPr>
              <a:t>Document1, Document2,,,</a:t>
            </a:r>
            <a:r>
              <a:rPr lang="en-US" dirty="0" smtClean="0">
                <a:latin typeface="Times New Roman" pitchFamily="18" charset="0"/>
              </a:rPr>
              <a:t>  </a:t>
            </a:r>
            <a:r>
              <a:rPr lang="mn-MN" smtClean="0">
                <a:latin typeface="Times New Roman" pitchFamily="18" charset="0"/>
              </a:rPr>
              <a:t>гэсэн нэрийг </a:t>
            </a:r>
            <a:r>
              <a:rPr lang="en-US" dirty="0" smtClean="0">
                <a:latin typeface="Times New Roman" pitchFamily="18" charset="0"/>
              </a:rPr>
              <a:t>MSWORD </a:t>
            </a:r>
            <a:r>
              <a:rPr lang="mn-MN" smtClean="0">
                <a:latin typeface="Times New Roman" pitchFamily="18" charset="0"/>
              </a:rPr>
              <a:t>програм өөрөө өгнө. Гарчгийн мөрний хойд хэсэгт цонхны хэмжээ өөрчлөх товчнууд байрлана. </a:t>
            </a:r>
          </a:p>
          <a:p>
            <a:pPr algn="just" eaLnBrk="1" hangingPunct="1">
              <a:lnSpc>
                <a:spcPct val="150000"/>
              </a:lnSpc>
            </a:pPr>
            <a:endParaRPr lang="en-US" dirty="0" smtClean="0">
              <a:latin typeface="Times New Roman" pitchFamily="18" charset="0"/>
            </a:endParaRPr>
          </a:p>
        </p:txBody>
      </p:sp>
      <p:cxnSp>
        <p:nvCxnSpPr>
          <p:cNvPr id="12" name="Straight Arrow Connector 11"/>
          <p:cNvCxnSpPr/>
          <p:nvPr/>
        </p:nvCxnSpPr>
        <p:spPr>
          <a:xfrm>
            <a:off x="8546592" y="4443603"/>
            <a:ext cx="64008" cy="27165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246" name="TextBox 12"/>
          <p:cNvSpPr txBox="1">
            <a:spLocks noChangeArrowheads="1"/>
          </p:cNvSpPr>
          <p:nvPr/>
        </p:nvSpPr>
        <p:spPr bwMode="auto">
          <a:xfrm>
            <a:off x="7949184" y="3981640"/>
            <a:ext cx="1066800" cy="461963"/>
          </a:xfrm>
          <a:prstGeom prst="rect">
            <a:avLst/>
          </a:prstGeom>
          <a:noFill/>
          <a:ln w="9525">
            <a:noFill/>
            <a:miter lim="800000"/>
            <a:headEnd/>
            <a:tailEnd/>
          </a:ln>
        </p:spPr>
        <p:txBody>
          <a:bodyPr>
            <a:spAutoFit/>
          </a:bodyPr>
          <a:lstStyle/>
          <a:p>
            <a:r>
              <a:rPr lang="en-US" sz="2400" b="1" dirty="0">
                <a:latin typeface="Times New Roman" pitchFamily="18" charset="0"/>
                <a:cs typeface="Times New Roman" pitchFamily="18" charset="0"/>
              </a:rPr>
              <a:t>Close</a:t>
            </a:r>
          </a:p>
        </p:txBody>
      </p:sp>
      <p:cxnSp>
        <p:nvCxnSpPr>
          <p:cNvPr id="15" name="Straight Arrow Connector 14"/>
          <p:cNvCxnSpPr/>
          <p:nvPr/>
        </p:nvCxnSpPr>
        <p:spPr>
          <a:xfrm flipV="1">
            <a:off x="7010400" y="4824603"/>
            <a:ext cx="1423988" cy="1047271"/>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248" name="TextBox 18"/>
          <p:cNvSpPr txBox="1">
            <a:spLocks noChangeArrowheads="1"/>
          </p:cNvSpPr>
          <p:nvPr/>
        </p:nvSpPr>
        <p:spPr bwMode="auto">
          <a:xfrm>
            <a:off x="6096000" y="5791200"/>
            <a:ext cx="1828800" cy="461963"/>
          </a:xfrm>
          <a:prstGeom prst="rect">
            <a:avLst/>
          </a:prstGeom>
          <a:noFill/>
          <a:ln w="9525">
            <a:noFill/>
            <a:miter lim="800000"/>
            <a:headEnd/>
            <a:tailEnd/>
          </a:ln>
        </p:spPr>
        <p:txBody>
          <a:bodyPr>
            <a:spAutoFit/>
          </a:bodyPr>
          <a:lstStyle/>
          <a:p>
            <a:r>
              <a:rPr lang="en-US" sz="2400" b="1" dirty="0">
                <a:latin typeface="Times New Roman" pitchFamily="18" charset="0"/>
                <a:cs typeface="Times New Roman" pitchFamily="18" charset="0"/>
              </a:rPr>
              <a:t>Maximize</a:t>
            </a:r>
          </a:p>
        </p:txBody>
      </p:sp>
      <p:cxnSp>
        <p:nvCxnSpPr>
          <p:cNvPr id="20" name="Straight Arrow Connector 19"/>
          <p:cNvCxnSpPr/>
          <p:nvPr/>
        </p:nvCxnSpPr>
        <p:spPr>
          <a:xfrm>
            <a:off x="7467600" y="4207061"/>
            <a:ext cx="826008" cy="5312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250" name="TextBox 20"/>
          <p:cNvSpPr txBox="1">
            <a:spLocks noChangeArrowheads="1"/>
          </p:cNvSpPr>
          <p:nvPr/>
        </p:nvSpPr>
        <p:spPr bwMode="auto">
          <a:xfrm>
            <a:off x="6045994" y="3847098"/>
            <a:ext cx="1676400" cy="457200"/>
          </a:xfrm>
          <a:prstGeom prst="rect">
            <a:avLst/>
          </a:prstGeom>
          <a:noFill/>
          <a:ln w="9525">
            <a:noFill/>
            <a:miter lim="800000"/>
            <a:headEnd/>
            <a:tailEnd/>
          </a:ln>
        </p:spPr>
        <p:txBody>
          <a:bodyPr>
            <a:spAutoFit/>
          </a:bodyPr>
          <a:lstStyle/>
          <a:p>
            <a:r>
              <a:rPr lang="en-US" sz="2400" b="1" dirty="0">
                <a:latin typeface="Times New Roman" pitchFamily="18" charset="0"/>
                <a:cs typeface="Times New Roman" pitchFamily="18" charset="0"/>
              </a:rPr>
              <a:t>Minimize</a:t>
            </a:r>
          </a:p>
        </p:txBody>
      </p:sp>
      <p:sp>
        <p:nvSpPr>
          <p:cNvPr id="10251" name="Slide Number Placeholder 10"/>
          <p:cNvSpPr>
            <a:spLocks noGrp="1"/>
          </p:cNvSpPr>
          <p:nvPr>
            <p:ph type="sldNum" sz="quarter" idx="12"/>
          </p:nvPr>
        </p:nvSpPr>
        <p:spPr bwMode="auto">
          <a:noFill/>
          <a:ln>
            <a:miter lim="800000"/>
            <a:headEnd/>
            <a:tailEnd/>
          </a:ln>
        </p:spPr>
        <p:txBody>
          <a:bodyPr/>
          <a:lstStyle/>
          <a:p>
            <a:fld id="{BC2E68A8-A17D-4C2F-BE6E-E086F4D7208D}" type="slidenum">
              <a:rPr lang="en-US" smtClean="0"/>
              <a:pPr/>
              <a:t>6</a:t>
            </a:fld>
            <a:endParaRPr lang="en-US" dirty="0" smtClean="0"/>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a:spLocks noGrp="1"/>
          </p:cNvSpPr>
          <p:nvPr>
            <p:ph sz="quarter" idx="1"/>
          </p:nvPr>
        </p:nvSpPr>
        <p:spPr>
          <a:xfrm>
            <a:off x="228600" y="1371600"/>
            <a:ext cx="8382000" cy="2895600"/>
          </a:xfrm>
        </p:spPr>
        <p:txBody>
          <a:bodyPr/>
          <a:lstStyle/>
          <a:p>
            <a:pPr algn="just" eaLnBrk="1" hangingPunct="1">
              <a:lnSpc>
                <a:spcPct val="150000"/>
              </a:lnSpc>
              <a:buFont typeface="Wingdings" pitchFamily="2" charset="2"/>
              <a:buNone/>
            </a:pPr>
            <a:r>
              <a:rPr lang="mn-MN" smtClean="0">
                <a:latin typeface="Times New Roman" pitchFamily="18" charset="0"/>
              </a:rPr>
              <a:t>	Цэсийн мөр ашиглан </a:t>
            </a:r>
            <a:r>
              <a:rPr lang="en-US" dirty="0" smtClean="0">
                <a:latin typeface="Times New Roman" pitchFamily="18" charset="0"/>
              </a:rPr>
              <a:t>Word </a:t>
            </a:r>
            <a:r>
              <a:rPr lang="mn-MN" smtClean="0">
                <a:latin typeface="Times New Roman" pitchFamily="18" charset="0"/>
              </a:rPr>
              <a:t>програмын командууд руу хандана. Хулгана ашиглаагүй үед </a:t>
            </a:r>
            <a:r>
              <a:rPr lang="en-US" b="1" dirty="0" smtClean="0">
                <a:solidFill>
                  <a:srgbClr val="7030A0"/>
                </a:solidFill>
                <a:latin typeface="Times New Roman" pitchFamily="18" charset="0"/>
              </a:rPr>
              <a:t>F10</a:t>
            </a:r>
            <a:r>
              <a:rPr lang="en-US" dirty="0" smtClean="0">
                <a:latin typeface="Times New Roman" pitchFamily="18" charset="0"/>
              </a:rPr>
              <a:t> </a:t>
            </a:r>
            <a:r>
              <a:rPr lang="mn-MN" smtClean="0">
                <a:latin typeface="Times New Roman" pitchFamily="18" charset="0"/>
              </a:rPr>
              <a:t>дарж дээр нь гарч ирэх үсгүүдийн тусламжтайгаар тухайн цэсийг идэвхжүүлж болно.</a:t>
            </a:r>
            <a:endParaRPr lang="en-US" b="1" dirty="0" smtClean="0">
              <a:latin typeface="Times New Roman" pitchFamily="18" charset="0"/>
            </a:endParaRPr>
          </a:p>
        </p:txBody>
      </p:sp>
      <p:sp>
        <p:nvSpPr>
          <p:cNvPr id="4" name="Title 1"/>
          <p:cNvSpPr txBox="1">
            <a:spLocks/>
          </p:cNvSpPr>
          <p:nvPr/>
        </p:nvSpPr>
        <p:spPr>
          <a:xfrm>
            <a:off x="457200" y="274638"/>
            <a:ext cx="7467600" cy="639762"/>
          </a:xfrm>
          <a:prstGeom prst="rect">
            <a:avLst/>
          </a:prstGeom>
        </p:spPr>
        <p:txBody>
          <a:bodyPr anchor="b">
            <a:normAutofit/>
          </a:bodyPr>
          <a:lstStyle/>
          <a:p>
            <a:pPr algn="ctr" fontAlgn="auto">
              <a:spcAft>
                <a:spcPts val="0"/>
              </a:spcAft>
              <a:defRPr/>
            </a:pPr>
            <a:r>
              <a:rPr lang="mn-MN" sz="3200" b="1" cap="small" dirty="0">
                <a:solidFill>
                  <a:srgbClr val="0000FF"/>
                </a:solidFill>
                <a:latin typeface="Times New Roman" pitchFamily="18" charset="0"/>
                <a:ea typeface="+mj-ea"/>
                <a:cs typeface="+mj-cs"/>
              </a:rPr>
              <a:t>Цэсийн мөр </a:t>
            </a:r>
            <a:r>
              <a:rPr lang="en-US" sz="3200" b="1" cap="small" dirty="0">
                <a:solidFill>
                  <a:srgbClr val="0000FF"/>
                </a:solidFill>
                <a:latin typeface="Times New Roman" pitchFamily="18" charset="0"/>
                <a:ea typeface="+mj-ea"/>
                <a:cs typeface="+mj-cs"/>
              </a:rPr>
              <a:t>(MENU BAR)</a:t>
            </a:r>
          </a:p>
        </p:txBody>
      </p:sp>
      <p:sp>
        <p:nvSpPr>
          <p:cNvPr id="11269" name="Slide Number Placeholder 4"/>
          <p:cNvSpPr>
            <a:spLocks noGrp="1"/>
          </p:cNvSpPr>
          <p:nvPr>
            <p:ph type="sldNum" sz="quarter" idx="12"/>
          </p:nvPr>
        </p:nvSpPr>
        <p:spPr bwMode="auto">
          <a:noFill/>
          <a:ln>
            <a:miter lim="800000"/>
            <a:headEnd/>
            <a:tailEnd/>
          </a:ln>
        </p:spPr>
        <p:txBody>
          <a:bodyPr/>
          <a:lstStyle/>
          <a:p>
            <a:fld id="{35DC9FB7-4DEA-40C9-B644-DB2B7CD133BD}" type="slidenum">
              <a:rPr lang="en-US" smtClean="0"/>
              <a:pPr/>
              <a:t>7</a:t>
            </a:fld>
            <a:endParaRPr lang="en-US" dirty="0" smtClean="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768" y="3885502"/>
            <a:ext cx="8309420" cy="1600897"/>
          </a:xfrm>
          <a:prstGeom prst="rect">
            <a:avLst/>
          </a:prstGeom>
        </p:spPr>
      </p:pic>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 y="2514600"/>
            <a:ext cx="8686800" cy="1447800"/>
          </a:xfrm>
          <a:prstGeom prst="rect">
            <a:avLst/>
          </a:prstGeom>
        </p:spPr>
      </p:pic>
      <p:sp>
        <p:nvSpPr>
          <p:cNvPr id="12290" name="Content Placeholder 2"/>
          <p:cNvSpPr>
            <a:spLocks noGrp="1"/>
          </p:cNvSpPr>
          <p:nvPr>
            <p:ph sz="quarter" idx="1"/>
          </p:nvPr>
        </p:nvSpPr>
        <p:spPr>
          <a:xfrm>
            <a:off x="152400" y="1143000"/>
            <a:ext cx="8382000" cy="1752600"/>
          </a:xfrm>
        </p:spPr>
        <p:txBody>
          <a:bodyPr/>
          <a:lstStyle/>
          <a:p>
            <a:pPr algn="just" eaLnBrk="1" hangingPunct="1">
              <a:lnSpc>
                <a:spcPct val="150000"/>
              </a:lnSpc>
              <a:buFont typeface="Wingdings" pitchFamily="2" charset="2"/>
              <a:buNone/>
            </a:pPr>
            <a:r>
              <a:rPr lang="mn-MN" smtClean="0">
                <a:latin typeface="Times New Roman" pitchFamily="18" charset="0"/>
              </a:rPr>
              <a:t>	Хэрэгслийн мөр нь командыг хулганы нэг товшилтоор хурдан биелүүлэх боломжоор хангана. </a:t>
            </a:r>
          </a:p>
        </p:txBody>
      </p:sp>
      <p:sp>
        <p:nvSpPr>
          <p:cNvPr id="6" name="Title 1"/>
          <p:cNvSpPr txBox="1">
            <a:spLocks/>
          </p:cNvSpPr>
          <p:nvPr/>
        </p:nvSpPr>
        <p:spPr>
          <a:xfrm>
            <a:off x="457200" y="274638"/>
            <a:ext cx="7467600" cy="639762"/>
          </a:xfrm>
          <a:prstGeom prst="rect">
            <a:avLst/>
          </a:prstGeom>
        </p:spPr>
        <p:txBody>
          <a:bodyPr anchor="b">
            <a:normAutofit/>
          </a:bodyPr>
          <a:lstStyle/>
          <a:p>
            <a:pPr algn="ctr" fontAlgn="auto">
              <a:spcAft>
                <a:spcPts val="0"/>
              </a:spcAft>
              <a:defRPr/>
            </a:pPr>
            <a:r>
              <a:rPr lang="mn-MN" sz="3200" b="1" cap="small" dirty="0">
                <a:solidFill>
                  <a:srgbClr val="0000FF"/>
                </a:solidFill>
                <a:latin typeface="Times New Roman" pitchFamily="18" charset="0"/>
                <a:ea typeface="+mj-ea"/>
                <a:cs typeface="+mj-cs"/>
              </a:rPr>
              <a:t>Хэрэгслийн мөр </a:t>
            </a:r>
            <a:r>
              <a:rPr lang="en-US" sz="3200" b="1" cap="small" dirty="0">
                <a:solidFill>
                  <a:srgbClr val="0000FF"/>
                </a:solidFill>
                <a:latin typeface="Times New Roman" pitchFamily="18" charset="0"/>
                <a:ea typeface="+mj-ea"/>
                <a:cs typeface="+mj-cs"/>
              </a:rPr>
              <a:t>(TOOL BAR)</a:t>
            </a:r>
          </a:p>
        </p:txBody>
      </p:sp>
      <p:sp>
        <p:nvSpPr>
          <p:cNvPr id="5" name="Freeform 4"/>
          <p:cNvSpPr/>
          <p:nvPr/>
        </p:nvSpPr>
        <p:spPr>
          <a:xfrm>
            <a:off x="82550" y="2362200"/>
            <a:ext cx="8656638" cy="1752600"/>
          </a:xfrm>
          <a:custGeom>
            <a:avLst/>
            <a:gdLst>
              <a:gd name="connsiteX0" fmla="*/ 290945 w 8216348"/>
              <a:gd name="connsiteY0" fmla="*/ 69272 h 1202411"/>
              <a:gd name="connsiteX1" fmla="*/ 180109 w 8216348"/>
              <a:gd name="connsiteY1" fmla="*/ 138545 h 1202411"/>
              <a:gd name="connsiteX2" fmla="*/ 138545 w 8216348"/>
              <a:gd name="connsiteY2" fmla="*/ 180109 h 1202411"/>
              <a:gd name="connsiteX3" fmla="*/ 83127 w 8216348"/>
              <a:gd name="connsiteY3" fmla="*/ 193963 h 1202411"/>
              <a:gd name="connsiteX4" fmla="*/ 27709 w 8216348"/>
              <a:gd name="connsiteY4" fmla="*/ 277091 h 1202411"/>
              <a:gd name="connsiteX5" fmla="*/ 0 w 8216348"/>
              <a:gd name="connsiteY5" fmla="*/ 360218 h 1202411"/>
              <a:gd name="connsiteX6" fmla="*/ 13854 w 8216348"/>
              <a:gd name="connsiteY6" fmla="*/ 581891 h 1202411"/>
              <a:gd name="connsiteX7" fmla="*/ 27709 w 8216348"/>
              <a:gd name="connsiteY7" fmla="*/ 858982 h 1202411"/>
              <a:gd name="connsiteX8" fmla="*/ 41564 w 8216348"/>
              <a:gd name="connsiteY8" fmla="*/ 942109 h 1202411"/>
              <a:gd name="connsiteX9" fmla="*/ 69273 w 8216348"/>
              <a:gd name="connsiteY9" fmla="*/ 983672 h 1202411"/>
              <a:gd name="connsiteX10" fmla="*/ 83127 w 8216348"/>
              <a:gd name="connsiteY10" fmla="*/ 1025236 h 1202411"/>
              <a:gd name="connsiteX11" fmla="*/ 263236 w 8216348"/>
              <a:gd name="connsiteY11" fmla="*/ 1108363 h 1202411"/>
              <a:gd name="connsiteX12" fmla="*/ 637309 w 8216348"/>
              <a:gd name="connsiteY12" fmla="*/ 1122218 h 1202411"/>
              <a:gd name="connsiteX13" fmla="*/ 900545 w 8216348"/>
              <a:gd name="connsiteY13" fmla="*/ 1136072 h 1202411"/>
              <a:gd name="connsiteX14" fmla="*/ 2992582 w 8216348"/>
              <a:gd name="connsiteY14" fmla="*/ 1149927 h 1202411"/>
              <a:gd name="connsiteX15" fmla="*/ 4821382 w 8216348"/>
              <a:gd name="connsiteY15" fmla="*/ 1163782 h 1202411"/>
              <a:gd name="connsiteX16" fmla="*/ 5611091 w 8216348"/>
              <a:gd name="connsiteY16" fmla="*/ 1163782 h 1202411"/>
              <a:gd name="connsiteX17" fmla="*/ 6331527 w 8216348"/>
              <a:gd name="connsiteY17" fmla="*/ 1177636 h 1202411"/>
              <a:gd name="connsiteX18" fmla="*/ 6386945 w 8216348"/>
              <a:gd name="connsiteY18" fmla="*/ 1163782 h 1202411"/>
              <a:gd name="connsiteX19" fmla="*/ 7633854 w 8216348"/>
              <a:gd name="connsiteY19" fmla="*/ 1136072 h 1202411"/>
              <a:gd name="connsiteX20" fmla="*/ 7855527 w 8216348"/>
              <a:gd name="connsiteY20" fmla="*/ 1108363 h 1202411"/>
              <a:gd name="connsiteX21" fmla="*/ 7952509 w 8216348"/>
              <a:gd name="connsiteY21" fmla="*/ 1094509 h 1202411"/>
              <a:gd name="connsiteX22" fmla="*/ 7994073 w 8216348"/>
              <a:gd name="connsiteY22" fmla="*/ 1080654 h 1202411"/>
              <a:gd name="connsiteX23" fmla="*/ 8063345 w 8216348"/>
              <a:gd name="connsiteY23" fmla="*/ 997527 h 1202411"/>
              <a:gd name="connsiteX24" fmla="*/ 8104909 w 8216348"/>
              <a:gd name="connsiteY24" fmla="*/ 803563 h 1202411"/>
              <a:gd name="connsiteX25" fmla="*/ 8132618 w 8216348"/>
              <a:gd name="connsiteY25" fmla="*/ 762000 h 1202411"/>
              <a:gd name="connsiteX26" fmla="*/ 8160327 w 8216348"/>
              <a:gd name="connsiteY26" fmla="*/ 609600 h 1202411"/>
              <a:gd name="connsiteX27" fmla="*/ 8174182 w 8216348"/>
              <a:gd name="connsiteY27" fmla="*/ 484909 h 1202411"/>
              <a:gd name="connsiteX28" fmla="*/ 8188036 w 8216348"/>
              <a:gd name="connsiteY28" fmla="*/ 429491 h 1202411"/>
              <a:gd name="connsiteX29" fmla="*/ 8215745 w 8216348"/>
              <a:gd name="connsiteY29" fmla="*/ 346363 h 1202411"/>
              <a:gd name="connsiteX30" fmla="*/ 8201891 w 8216348"/>
              <a:gd name="connsiteY30" fmla="*/ 277091 h 1202411"/>
              <a:gd name="connsiteX31" fmla="*/ 8118764 w 8216348"/>
              <a:gd name="connsiteY31" fmla="*/ 221672 h 1202411"/>
              <a:gd name="connsiteX32" fmla="*/ 8035636 w 8216348"/>
              <a:gd name="connsiteY32" fmla="*/ 180109 h 1202411"/>
              <a:gd name="connsiteX33" fmla="*/ 7952509 w 8216348"/>
              <a:gd name="connsiteY33" fmla="*/ 110836 h 1202411"/>
              <a:gd name="connsiteX34" fmla="*/ 7869382 w 8216348"/>
              <a:gd name="connsiteY34" fmla="*/ 83127 h 1202411"/>
              <a:gd name="connsiteX35" fmla="*/ 7827818 w 8216348"/>
              <a:gd name="connsiteY35" fmla="*/ 69272 h 1202411"/>
              <a:gd name="connsiteX36" fmla="*/ 6109854 w 8216348"/>
              <a:gd name="connsiteY36" fmla="*/ 55418 h 1202411"/>
              <a:gd name="connsiteX37" fmla="*/ 5430982 w 8216348"/>
              <a:gd name="connsiteY37" fmla="*/ 27709 h 1202411"/>
              <a:gd name="connsiteX38" fmla="*/ 2396836 w 8216348"/>
              <a:gd name="connsiteY38" fmla="*/ 13854 h 1202411"/>
              <a:gd name="connsiteX39" fmla="*/ 942109 w 8216348"/>
              <a:gd name="connsiteY39" fmla="*/ 0 h 1202411"/>
              <a:gd name="connsiteX40" fmla="*/ 762000 w 8216348"/>
              <a:gd name="connsiteY40" fmla="*/ 13854 h 1202411"/>
              <a:gd name="connsiteX41" fmla="*/ 540327 w 8216348"/>
              <a:gd name="connsiteY41" fmla="*/ 27709 h 1202411"/>
              <a:gd name="connsiteX42" fmla="*/ 387927 w 8216348"/>
              <a:gd name="connsiteY42" fmla="*/ 41563 h 1202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8216348" h="1202411">
                <a:moveTo>
                  <a:pt x="290945" y="69272"/>
                </a:moveTo>
                <a:cubicBezTo>
                  <a:pt x="226846" y="90639"/>
                  <a:pt x="249614" y="77728"/>
                  <a:pt x="180109" y="138545"/>
                </a:cubicBezTo>
                <a:cubicBezTo>
                  <a:pt x="165363" y="151447"/>
                  <a:pt x="155557" y="170388"/>
                  <a:pt x="138545" y="180109"/>
                </a:cubicBezTo>
                <a:cubicBezTo>
                  <a:pt x="122013" y="189556"/>
                  <a:pt x="101600" y="189345"/>
                  <a:pt x="83127" y="193963"/>
                </a:cubicBezTo>
                <a:cubicBezTo>
                  <a:pt x="37296" y="331462"/>
                  <a:pt x="114189" y="121428"/>
                  <a:pt x="27709" y="277091"/>
                </a:cubicBezTo>
                <a:cubicBezTo>
                  <a:pt x="13524" y="302623"/>
                  <a:pt x="0" y="360218"/>
                  <a:pt x="0" y="360218"/>
                </a:cubicBezTo>
                <a:cubicBezTo>
                  <a:pt x="4618" y="434109"/>
                  <a:pt x="9747" y="507970"/>
                  <a:pt x="13854" y="581891"/>
                </a:cubicBezTo>
                <a:cubicBezTo>
                  <a:pt x="18984" y="674228"/>
                  <a:pt x="20616" y="766775"/>
                  <a:pt x="27709" y="858982"/>
                </a:cubicBezTo>
                <a:cubicBezTo>
                  <a:pt x="29864" y="886990"/>
                  <a:pt x="32681" y="915459"/>
                  <a:pt x="41564" y="942109"/>
                </a:cubicBezTo>
                <a:cubicBezTo>
                  <a:pt x="46830" y="957905"/>
                  <a:pt x="60037" y="969818"/>
                  <a:pt x="69273" y="983672"/>
                </a:cubicBezTo>
                <a:cubicBezTo>
                  <a:pt x="73891" y="997527"/>
                  <a:pt x="75026" y="1013085"/>
                  <a:pt x="83127" y="1025236"/>
                </a:cubicBezTo>
                <a:cubicBezTo>
                  <a:pt x="122939" y="1084954"/>
                  <a:pt x="196144" y="1104297"/>
                  <a:pt x="263236" y="1108363"/>
                </a:cubicBezTo>
                <a:cubicBezTo>
                  <a:pt x="387784" y="1115911"/>
                  <a:pt x="512650" y="1116798"/>
                  <a:pt x="637309" y="1122218"/>
                </a:cubicBezTo>
                <a:cubicBezTo>
                  <a:pt x="725093" y="1126035"/>
                  <a:pt x="812684" y="1135038"/>
                  <a:pt x="900545" y="1136072"/>
                </a:cubicBezTo>
                <a:lnTo>
                  <a:pt x="2992582" y="1149927"/>
                </a:lnTo>
                <a:lnTo>
                  <a:pt x="4821382" y="1163782"/>
                </a:lnTo>
                <a:cubicBezTo>
                  <a:pt x="5207682" y="1202411"/>
                  <a:pt x="4765108" y="1163782"/>
                  <a:pt x="5611091" y="1163782"/>
                </a:cubicBezTo>
                <a:cubicBezTo>
                  <a:pt x="5851281" y="1163782"/>
                  <a:pt x="6091382" y="1173018"/>
                  <a:pt x="6331527" y="1177636"/>
                </a:cubicBezTo>
                <a:cubicBezTo>
                  <a:pt x="6350000" y="1173018"/>
                  <a:pt x="6368274" y="1167516"/>
                  <a:pt x="6386945" y="1163782"/>
                </a:cubicBezTo>
                <a:cubicBezTo>
                  <a:pt x="6770214" y="1087129"/>
                  <a:pt x="7581818" y="1136691"/>
                  <a:pt x="7633854" y="1136072"/>
                </a:cubicBezTo>
                <a:cubicBezTo>
                  <a:pt x="7771595" y="1108525"/>
                  <a:pt x="7639712" y="1132342"/>
                  <a:pt x="7855527" y="1108363"/>
                </a:cubicBezTo>
                <a:cubicBezTo>
                  <a:pt x="7887983" y="1104757"/>
                  <a:pt x="7920182" y="1099127"/>
                  <a:pt x="7952509" y="1094509"/>
                </a:cubicBezTo>
                <a:cubicBezTo>
                  <a:pt x="7966364" y="1089891"/>
                  <a:pt x="7981922" y="1088755"/>
                  <a:pt x="7994073" y="1080654"/>
                </a:cubicBezTo>
                <a:cubicBezTo>
                  <a:pt x="8026076" y="1059319"/>
                  <a:pt x="8042899" y="1028196"/>
                  <a:pt x="8063345" y="997527"/>
                </a:cubicBezTo>
                <a:cubicBezTo>
                  <a:pt x="8069207" y="950630"/>
                  <a:pt x="8074538" y="849119"/>
                  <a:pt x="8104909" y="803563"/>
                </a:cubicBezTo>
                <a:lnTo>
                  <a:pt x="8132618" y="762000"/>
                </a:lnTo>
                <a:cubicBezTo>
                  <a:pt x="8143069" y="709747"/>
                  <a:pt x="8153235" y="662791"/>
                  <a:pt x="8160327" y="609600"/>
                </a:cubicBezTo>
                <a:cubicBezTo>
                  <a:pt x="8165854" y="568147"/>
                  <a:pt x="8167823" y="526242"/>
                  <a:pt x="8174182" y="484909"/>
                </a:cubicBezTo>
                <a:cubicBezTo>
                  <a:pt x="8177077" y="466089"/>
                  <a:pt x="8182565" y="447729"/>
                  <a:pt x="8188036" y="429491"/>
                </a:cubicBezTo>
                <a:cubicBezTo>
                  <a:pt x="8196429" y="401515"/>
                  <a:pt x="8215745" y="346363"/>
                  <a:pt x="8215745" y="346363"/>
                </a:cubicBezTo>
                <a:cubicBezTo>
                  <a:pt x="8211127" y="323272"/>
                  <a:pt x="8216348" y="295679"/>
                  <a:pt x="8201891" y="277091"/>
                </a:cubicBezTo>
                <a:cubicBezTo>
                  <a:pt x="8181446" y="250804"/>
                  <a:pt x="8146473" y="240145"/>
                  <a:pt x="8118764" y="221672"/>
                </a:cubicBezTo>
                <a:cubicBezTo>
                  <a:pt x="8065051" y="185863"/>
                  <a:pt x="8092995" y="199228"/>
                  <a:pt x="8035636" y="180109"/>
                </a:cubicBezTo>
                <a:cubicBezTo>
                  <a:pt x="8009533" y="154006"/>
                  <a:pt x="7987231" y="126268"/>
                  <a:pt x="7952509" y="110836"/>
                </a:cubicBezTo>
                <a:cubicBezTo>
                  <a:pt x="7925819" y="98974"/>
                  <a:pt x="7897091" y="92363"/>
                  <a:pt x="7869382" y="83127"/>
                </a:cubicBezTo>
                <a:cubicBezTo>
                  <a:pt x="7855527" y="78509"/>
                  <a:pt x="7842422" y="69390"/>
                  <a:pt x="7827818" y="69272"/>
                </a:cubicBezTo>
                <a:lnTo>
                  <a:pt x="6109854" y="55418"/>
                </a:lnTo>
                <a:cubicBezTo>
                  <a:pt x="5913759" y="45613"/>
                  <a:pt x="5613881" y="29184"/>
                  <a:pt x="5430982" y="27709"/>
                </a:cubicBezTo>
                <a:lnTo>
                  <a:pt x="2396836" y="13854"/>
                </a:lnTo>
                <a:lnTo>
                  <a:pt x="942109" y="0"/>
                </a:lnTo>
                <a:cubicBezTo>
                  <a:pt x="881895" y="0"/>
                  <a:pt x="822071" y="9711"/>
                  <a:pt x="762000" y="13854"/>
                </a:cubicBezTo>
                <a:lnTo>
                  <a:pt x="540327" y="27709"/>
                </a:lnTo>
                <a:cubicBezTo>
                  <a:pt x="463714" y="53246"/>
                  <a:pt x="513368" y="41563"/>
                  <a:pt x="387927" y="41563"/>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12294" name="Rectangle 6"/>
          <p:cNvSpPr>
            <a:spLocks noChangeArrowheads="1"/>
          </p:cNvSpPr>
          <p:nvPr/>
        </p:nvSpPr>
        <p:spPr bwMode="auto">
          <a:xfrm>
            <a:off x="152400" y="4876800"/>
            <a:ext cx="8534400" cy="1133965"/>
          </a:xfrm>
          <a:prstGeom prst="rect">
            <a:avLst/>
          </a:prstGeom>
          <a:noFill/>
          <a:ln w="9525">
            <a:noFill/>
            <a:miter lim="800000"/>
            <a:headEnd/>
            <a:tailEnd/>
          </a:ln>
        </p:spPr>
        <p:txBody>
          <a:bodyPr>
            <a:spAutoFit/>
          </a:bodyPr>
          <a:lstStyle/>
          <a:p>
            <a:pPr algn="just">
              <a:lnSpc>
                <a:spcPct val="150000"/>
              </a:lnSpc>
            </a:pPr>
            <a:r>
              <a:rPr lang="mn-MN" sz="2400" dirty="0">
                <a:solidFill>
                  <a:srgbClr val="FF0000"/>
                </a:solidFill>
                <a:latin typeface="Times New Roman" pitchFamily="18" charset="0"/>
              </a:rPr>
              <a:t>Хулганы заагчийг тухайн хэрэгсэл дээр байрлуулахад тухайн товчоор гүйцэтгэх командын нэр гарна.</a:t>
            </a:r>
            <a:endParaRPr lang="en-US" sz="2400" dirty="0">
              <a:solidFill>
                <a:srgbClr val="FF0000"/>
              </a:solidFill>
              <a:latin typeface="Times New Roman" pitchFamily="18" charset="0"/>
            </a:endParaRPr>
          </a:p>
        </p:txBody>
      </p:sp>
      <p:sp>
        <p:nvSpPr>
          <p:cNvPr id="12295" name="Slide Number Placeholder 7"/>
          <p:cNvSpPr>
            <a:spLocks noGrp="1"/>
          </p:cNvSpPr>
          <p:nvPr>
            <p:ph type="sldNum" sz="quarter" idx="12"/>
          </p:nvPr>
        </p:nvSpPr>
        <p:spPr bwMode="auto">
          <a:noFill/>
          <a:ln>
            <a:miter lim="800000"/>
            <a:headEnd/>
            <a:tailEnd/>
          </a:ln>
        </p:spPr>
        <p:txBody>
          <a:bodyPr/>
          <a:lstStyle/>
          <a:p>
            <a:fld id="{1B6FD359-8262-4AAA-8B69-6CABF0785B2D}" type="slidenum">
              <a:rPr lang="en-US" smtClean="0"/>
              <a:pPr/>
              <a:t>8</a:t>
            </a:fld>
            <a:endParaRPr lang="en-US" dirty="0" smtClean="0"/>
          </a:p>
        </p:txBody>
      </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sz="quarter" idx="1"/>
          </p:nvPr>
        </p:nvSpPr>
        <p:spPr>
          <a:xfrm>
            <a:off x="152400" y="1066800"/>
            <a:ext cx="8610600" cy="1219200"/>
          </a:xfrm>
        </p:spPr>
        <p:txBody>
          <a:bodyPr/>
          <a:lstStyle/>
          <a:p>
            <a:pPr algn="just" eaLnBrk="1" hangingPunct="1">
              <a:lnSpc>
                <a:spcPct val="150000"/>
              </a:lnSpc>
              <a:buFont typeface="Wingdings" pitchFamily="2" charset="2"/>
              <a:buNone/>
            </a:pPr>
            <a:r>
              <a:rPr lang="mn-MN" smtClean="0">
                <a:latin typeface="Times New Roman" pitchFamily="18" charset="0"/>
              </a:rPr>
              <a:t>	Төлвийн мөрд бичиж буй баримтын талаарх мэдээлэл гарна.</a:t>
            </a:r>
            <a:endParaRPr lang="en-US" dirty="0" smtClean="0">
              <a:latin typeface="Times New Roman" pitchFamily="18" charset="0"/>
            </a:endParaRPr>
          </a:p>
        </p:txBody>
      </p:sp>
      <p:sp>
        <p:nvSpPr>
          <p:cNvPr id="4" name="Title 1"/>
          <p:cNvSpPr txBox="1">
            <a:spLocks/>
          </p:cNvSpPr>
          <p:nvPr/>
        </p:nvSpPr>
        <p:spPr>
          <a:xfrm>
            <a:off x="457200" y="274638"/>
            <a:ext cx="7467600" cy="639762"/>
          </a:xfrm>
          <a:prstGeom prst="rect">
            <a:avLst/>
          </a:prstGeom>
        </p:spPr>
        <p:txBody>
          <a:bodyPr anchor="b">
            <a:normAutofit/>
          </a:bodyPr>
          <a:lstStyle/>
          <a:p>
            <a:pPr algn="ctr" fontAlgn="auto">
              <a:spcAft>
                <a:spcPts val="0"/>
              </a:spcAft>
              <a:defRPr/>
            </a:pPr>
            <a:r>
              <a:rPr lang="mn-MN" sz="3200" b="1" cap="small" dirty="0">
                <a:solidFill>
                  <a:srgbClr val="0000FF"/>
                </a:solidFill>
                <a:latin typeface="Times New Roman" pitchFamily="18" charset="0"/>
                <a:ea typeface="+mj-ea"/>
                <a:cs typeface="+mj-cs"/>
              </a:rPr>
              <a:t>Төлвийн мөр </a:t>
            </a:r>
            <a:r>
              <a:rPr lang="en-US" sz="3200" b="1" cap="small" dirty="0">
                <a:solidFill>
                  <a:srgbClr val="0000FF"/>
                </a:solidFill>
                <a:latin typeface="Times New Roman" pitchFamily="18" charset="0"/>
                <a:ea typeface="+mj-ea"/>
                <a:cs typeface="+mj-cs"/>
              </a:rPr>
              <a:t>(STATUS BAR)</a:t>
            </a:r>
          </a:p>
        </p:txBody>
      </p:sp>
      <p:graphicFrame>
        <p:nvGraphicFramePr>
          <p:cNvPr id="5" name="Table 4"/>
          <p:cNvGraphicFramePr>
            <a:graphicFrameLocks noGrp="1"/>
          </p:cNvGraphicFramePr>
          <p:nvPr/>
        </p:nvGraphicFramePr>
        <p:xfrm>
          <a:off x="304800" y="2362200"/>
          <a:ext cx="8610600" cy="1114425"/>
        </p:xfrm>
        <a:graphic>
          <a:graphicData uri="http://schemas.openxmlformats.org/drawingml/2006/table">
            <a:tbl>
              <a:tblPr/>
              <a:tblGrid>
                <a:gridCol w="1600200">
                  <a:extLst>
                    <a:ext uri="{9D8B030D-6E8A-4147-A177-3AD203B41FA5}">
                      <a16:colId xmlns:a16="http://schemas.microsoft.com/office/drawing/2014/main" val="20000"/>
                    </a:ext>
                  </a:extLst>
                </a:gridCol>
                <a:gridCol w="7010400">
                  <a:extLst>
                    <a:ext uri="{9D8B030D-6E8A-4147-A177-3AD203B41FA5}">
                      <a16:colId xmlns:a16="http://schemas.microsoft.com/office/drawing/2014/main" val="20001"/>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1" i="0" u="none" strike="noStrike" cap="none" normalizeH="0" baseline="0" dirty="0" smtClean="0">
                          <a:ln>
                            <a:noFill/>
                          </a:ln>
                          <a:solidFill>
                            <a:schemeClr val="bg1"/>
                          </a:solidFill>
                          <a:effectLst/>
                          <a:latin typeface="Times New Roman" pitchFamily="18" charset="0"/>
                        </a:rPr>
                        <a:t>Мэдээлэл </a:t>
                      </a:r>
                      <a:endParaRPr kumimoji="0" lang="en-US" sz="18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1" i="0" u="none" strike="noStrike" cap="none" normalizeH="0" baseline="0" dirty="0" smtClean="0">
                          <a:ln>
                            <a:noFill/>
                          </a:ln>
                          <a:solidFill>
                            <a:schemeClr val="bg1"/>
                          </a:solidFill>
                          <a:effectLst/>
                          <a:latin typeface="Times New Roman" pitchFamily="18" charset="0"/>
                        </a:rPr>
                        <a:t>Утга нь </a:t>
                      </a:r>
                      <a:endParaRPr kumimoji="0" lang="en-US" sz="1800" b="1" i="0" u="none" strike="noStrike" cap="none" normalizeH="0" baseline="0" dirty="0" smtClean="0">
                        <a:ln>
                          <a:noFill/>
                        </a:ln>
                        <a:solidFill>
                          <a:schemeClr val="bg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rPr>
                        <a:t>Page</a:t>
                      </a:r>
                      <a:r>
                        <a:rPr kumimoji="0" lang="mn-MN" sz="1800" b="0" i="0" u="none" strike="noStrike" cap="none" normalizeH="0" baseline="0" dirty="0" smtClean="0">
                          <a:ln>
                            <a:noFill/>
                          </a:ln>
                          <a:solidFill>
                            <a:schemeClr val="tx1"/>
                          </a:solidFill>
                          <a:effectLst/>
                          <a:latin typeface="Times New Roman" pitchFamily="18" charset="0"/>
                        </a:rPr>
                        <a:t>:</a:t>
                      </a:r>
                      <a:r>
                        <a:rPr kumimoji="0" lang="en-US" sz="1800" b="0" i="0" u="none" strike="noStrike" cap="none" normalizeH="0" baseline="0" dirty="0" smtClean="0">
                          <a:ln>
                            <a:noFill/>
                          </a:ln>
                          <a:solidFill>
                            <a:schemeClr val="tx1"/>
                          </a:solidFill>
                          <a:effectLst/>
                          <a:latin typeface="Times New Roman" pitchFamily="18" charset="0"/>
                        </a:rPr>
                        <a:t> 1</a:t>
                      </a:r>
                      <a:r>
                        <a:rPr kumimoji="0" lang="mn-MN" sz="1800" b="0" i="0" u="none" strike="noStrike" cap="none" normalizeH="0" baseline="0" dirty="0" smtClean="0">
                          <a:ln>
                            <a:noFill/>
                          </a:ln>
                          <a:solidFill>
                            <a:schemeClr val="tx1"/>
                          </a:solidFill>
                          <a:effectLst/>
                          <a:latin typeface="Times New Roman" pitchFamily="18" charset="0"/>
                        </a:rPr>
                        <a:t> </a:t>
                      </a:r>
                      <a:r>
                        <a:rPr kumimoji="0" lang="en-US" sz="1800" b="0" i="0" u="none" strike="noStrike" cap="none" normalizeH="0" baseline="0" dirty="0" smtClean="0">
                          <a:ln>
                            <a:noFill/>
                          </a:ln>
                          <a:solidFill>
                            <a:schemeClr val="tx1"/>
                          </a:solidFill>
                          <a:effectLst/>
                          <a:latin typeface="Times New Roman" pitchFamily="18" charset="0"/>
                        </a:rPr>
                        <a:t>of 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dirty="0" smtClean="0">
                          <a:ln>
                            <a:noFill/>
                          </a:ln>
                          <a:solidFill>
                            <a:schemeClr val="tx1"/>
                          </a:solidFill>
                          <a:effectLst/>
                          <a:latin typeface="Times New Roman" pitchFamily="18" charset="0"/>
                        </a:rPr>
                        <a:t>Дэлгэц дээр харагдаж байгаа хуудасны дугаарыг заана</a:t>
                      </a:r>
                      <a:endParaRPr kumimoji="0" lang="en-US" sz="18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rPr>
                        <a:t>Words: 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dirty="0" smtClean="0">
                          <a:ln>
                            <a:noFill/>
                          </a:ln>
                          <a:solidFill>
                            <a:schemeClr val="tx1"/>
                          </a:solidFill>
                          <a:effectLst/>
                          <a:latin typeface="Times New Roman" pitchFamily="18" charset="0"/>
                        </a:rPr>
                        <a:t>Баримт хичнээн үгтэй болохыг илэрхийлнэ</a:t>
                      </a:r>
                      <a:endParaRPr kumimoji="0" lang="en-US" sz="18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13331" name="Slide Number Placeholder 5"/>
          <p:cNvSpPr>
            <a:spLocks noGrp="1"/>
          </p:cNvSpPr>
          <p:nvPr>
            <p:ph type="sldNum" sz="quarter" idx="12"/>
          </p:nvPr>
        </p:nvSpPr>
        <p:spPr bwMode="auto">
          <a:noFill/>
          <a:ln>
            <a:miter lim="800000"/>
            <a:headEnd/>
            <a:tailEnd/>
          </a:ln>
        </p:spPr>
        <p:txBody>
          <a:bodyPr/>
          <a:lstStyle/>
          <a:p>
            <a:fld id="{830D42F4-86AE-4DC1-860B-260A3E803935}" type="slidenum">
              <a:rPr lang="en-US" smtClean="0"/>
              <a:pPr/>
              <a:t>9</a:t>
            </a:fld>
            <a:endParaRPr lang="en-US" dirty="0" smtClean="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736" y="4267200"/>
            <a:ext cx="8729472" cy="762000"/>
          </a:xfrm>
          <a:prstGeom prst="rect">
            <a:avLst/>
          </a:prstGeom>
        </p:spPr>
      </p:pic>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
          </p:nvPr>
        </p:nvGraphicFramePr>
        <p:xfrm>
          <a:off x="685800" y="1752600"/>
          <a:ext cx="7391400" cy="4852036"/>
        </p:xfrm>
        <a:graphic>
          <a:graphicData uri="http://schemas.openxmlformats.org/drawingml/2006/table">
            <a:tbl>
              <a:tblPr/>
              <a:tblGrid>
                <a:gridCol w="4899025">
                  <a:extLst>
                    <a:ext uri="{9D8B030D-6E8A-4147-A177-3AD203B41FA5}">
                      <a16:colId xmlns:a16="http://schemas.microsoft.com/office/drawing/2014/main" val="20000"/>
                    </a:ext>
                  </a:extLst>
                </a:gridCol>
                <a:gridCol w="2492375">
                  <a:extLst>
                    <a:ext uri="{9D8B030D-6E8A-4147-A177-3AD203B41FA5}">
                      <a16:colId xmlns:a16="http://schemas.microsoft.com/office/drawing/2014/main" val="20001"/>
                    </a:ext>
                  </a:extLst>
                </a:gridCol>
              </a:tblGrid>
              <a:tr h="334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1" i="0" u="none" strike="noStrike" cap="none" normalizeH="0" baseline="0" dirty="0" smtClean="0">
                          <a:ln>
                            <a:noFill/>
                          </a:ln>
                          <a:solidFill>
                            <a:schemeClr val="bg1"/>
                          </a:solidFill>
                          <a:effectLst/>
                          <a:latin typeface="Times New Roman" pitchFamily="18" charset="0"/>
                          <a:cs typeface="Times New Roman" pitchFamily="18" charset="0"/>
                        </a:rPr>
                        <a:t>Шилжилт </a:t>
                      </a:r>
                      <a:endParaRPr kumimoji="0" lang="en-US" sz="1800" b="1" i="0" u="none" strike="noStrike" cap="none" normalizeH="0" baseline="0" dirty="0" smtClean="0">
                        <a:ln>
                          <a:noFill/>
                        </a:ln>
                        <a:solidFill>
                          <a:schemeClr val="bg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1" i="0" u="none" strike="noStrike" cap="none" normalizeH="0" baseline="0" smtClean="0">
                          <a:ln>
                            <a:noFill/>
                          </a:ln>
                          <a:solidFill>
                            <a:schemeClr val="bg1"/>
                          </a:solidFill>
                          <a:effectLst/>
                          <a:latin typeface="Times New Roman" pitchFamily="18" charset="0"/>
                          <a:cs typeface="Times New Roman" pitchFamily="18" charset="0"/>
                        </a:rPr>
                        <a:t>Товчлуур</a:t>
                      </a:r>
                      <a:endParaRPr kumimoji="0" lang="en-US" sz="1800" b="1" i="0" u="none" strike="noStrike" cap="none" normalizeH="0" baseline="0" dirty="0" smtClean="0">
                        <a:ln>
                          <a:noFill/>
                        </a:ln>
                        <a:solidFill>
                          <a:schemeClr val="bg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34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smtClean="0">
                          <a:ln>
                            <a:noFill/>
                          </a:ln>
                          <a:solidFill>
                            <a:schemeClr val="tx1"/>
                          </a:solidFill>
                          <a:effectLst/>
                          <a:latin typeface="Times New Roman" pitchFamily="18" charset="0"/>
                          <a:cs typeface="Times New Roman" pitchFamily="18" charset="0"/>
                        </a:rPr>
                        <a:t>Мөрийн төгсгөлд шилжүүлнэ</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End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34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smtClean="0">
                          <a:ln>
                            <a:noFill/>
                          </a:ln>
                          <a:solidFill>
                            <a:schemeClr val="tx1"/>
                          </a:solidFill>
                          <a:effectLst/>
                          <a:latin typeface="Times New Roman" pitchFamily="18" charset="0"/>
                          <a:cs typeface="Times New Roman" pitchFamily="18" charset="0"/>
                        </a:rPr>
                        <a:t>Мөрийн эхэнд шилжүүлнэ</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Home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34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smtClean="0">
                          <a:ln>
                            <a:noFill/>
                          </a:ln>
                          <a:solidFill>
                            <a:schemeClr val="tx1"/>
                          </a:solidFill>
                          <a:effectLst/>
                          <a:latin typeface="Times New Roman" pitchFamily="18" charset="0"/>
                          <a:cs typeface="Times New Roman" pitchFamily="18" charset="0"/>
                        </a:rPr>
                        <a:t>Өмнөх дэлгэцрүү шилжүүлэх </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Page Up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143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smtClean="0">
                          <a:ln>
                            <a:noFill/>
                          </a:ln>
                          <a:solidFill>
                            <a:schemeClr val="tx1"/>
                          </a:solidFill>
                          <a:effectLst/>
                          <a:latin typeface="Times New Roman" pitchFamily="18" charset="0"/>
                          <a:cs typeface="Times New Roman" pitchFamily="18" charset="0"/>
                        </a:rPr>
                        <a:t>Дараагийн дэлгэцрүү шилжүүлэх </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Page Down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34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smtClean="0">
                          <a:ln>
                            <a:noFill/>
                          </a:ln>
                          <a:solidFill>
                            <a:schemeClr val="tx1"/>
                          </a:solidFill>
                          <a:effectLst/>
                          <a:latin typeface="Times New Roman" pitchFamily="18" charset="0"/>
                          <a:cs typeface="Times New Roman" pitchFamily="18" charset="0"/>
                        </a:rPr>
                        <a:t>Зүүн үг рүү шилжүүлэх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Ctrl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34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smtClean="0">
                          <a:ln>
                            <a:noFill/>
                          </a:ln>
                          <a:solidFill>
                            <a:schemeClr val="tx1"/>
                          </a:solidFill>
                          <a:effectLst/>
                          <a:latin typeface="Times New Roman" pitchFamily="18" charset="0"/>
                          <a:cs typeface="Times New Roman" pitchFamily="18" charset="0"/>
                        </a:rPr>
                        <a:t>Баруун үг рүү шилжүүлэх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Ctrl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34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smtClean="0">
                          <a:ln>
                            <a:noFill/>
                          </a:ln>
                          <a:solidFill>
                            <a:schemeClr val="tx1"/>
                          </a:solidFill>
                          <a:effectLst/>
                          <a:latin typeface="Times New Roman" pitchFamily="18" charset="0"/>
                          <a:cs typeface="Times New Roman" pitchFamily="18" charset="0"/>
                        </a:rPr>
                        <a:t>Нэг параграф дээш шилжүүлэх </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Ctrl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34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smtClean="0">
                          <a:ln>
                            <a:noFill/>
                          </a:ln>
                          <a:solidFill>
                            <a:schemeClr val="tx1"/>
                          </a:solidFill>
                          <a:effectLst/>
                          <a:latin typeface="Times New Roman" pitchFamily="18" charset="0"/>
                          <a:cs typeface="Times New Roman" pitchFamily="18" charset="0"/>
                        </a:rPr>
                        <a:t>Нэг параграф доош шилжүүлэх </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Ctrl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34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smtClean="0">
                          <a:ln>
                            <a:noFill/>
                          </a:ln>
                          <a:solidFill>
                            <a:schemeClr val="tx1"/>
                          </a:solidFill>
                          <a:effectLst/>
                          <a:latin typeface="Times New Roman" pitchFamily="18" charset="0"/>
                          <a:cs typeface="Times New Roman" pitchFamily="18" charset="0"/>
                        </a:rPr>
                        <a:t>Цонхны дээд талд шилжүүлэх</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Ctrl  Page Up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4143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smtClean="0">
                          <a:ln>
                            <a:noFill/>
                          </a:ln>
                          <a:solidFill>
                            <a:schemeClr val="tx1"/>
                          </a:solidFill>
                          <a:effectLst/>
                          <a:latin typeface="Times New Roman" pitchFamily="18" charset="0"/>
                          <a:cs typeface="Times New Roman" pitchFamily="18" charset="0"/>
                        </a:rPr>
                        <a:t>Цонхны доод талд шилжүүлэх</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Ctrl  Page  Down</a:t>
                      </a:r>
                      <a:endParaRPr kumimoji="0" lang="mn-MN" sz="1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34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smtClean="0">
                          <a:ln>
                            <a:noFill/>
                          </a:ln>
                          <a:solidFill>
                            <a:schemeClr val="tx1"/>
                          </a:solidFill>
                          <a:effectLst/>
                          <a:latin typeface="Times New Roman" pitchFamily="18" charset="0"/>
                          <a:cs typeface="Times New Roman" pitchFamily="18" charset="0"/>
                        </a:rPr>
                        <a:t>Текстийн эхэнд шилжүүлэх </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Ctrl  Home</a:t>
                      </a:r>
                      <a:endParaRPr kumimoji="0" lang="mn-MN" sz="1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334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mn-MN" sz="1800" b="0" i="0" u="none" strike="noStrike" cap="none" normalizeH="0" baseline="0" dirty="0" smtClean="0">
                          <a:ln>
                            <a:noFill/>
                          </a:ln>
                          <a:solidFill>
                            <a:schemeClr val="tx1"/>
                          </a:solidFill>
                          <a:effectLst/>
                          <a:latin typeface="Times New Roman" pitchFamily="18" charset="0"/>
                          <a:cs typeface="Times New Roman" pitchFamily="18" charset="0"/>
                        </a:rPr>
                        <a:t>Текстийн төгсгөлд шилжүүлэх </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cs typeface="Times New Roman" pitchFamily="18" charset="0"/>
                        </a:rPr>
                        <a:t>Ctrl  End </a:t>
                      </a:r>
                      <a:endParaRPr kumimoji="0" lang="mn-MN"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bl>
          </a:graphicData>
        </a:graphic>
      </p:graphicFrame>
      <p:sp>
        <p:nvSpPr>
          <p:cNvPr id="15406" name="Title 1"/>
          <p:cNvSpPr txBox="1">
            <a:spLocks/>
          </p:cNvSpPr>
          <p:nvPr/>
        </p:nvSpPr>
        <p:spPr bwMode="auto">
          <a:xfrm>
            <a:off x="457200" y="228600"/>
            <a:ext cx="7467600" cy="639763"/>
          </a:xfrm>
          <a:prstGeom prst="rect">
            <a:avLst/>
          </a:prstGeom>
          <a:noFill/>
          <a:ln w="9525">
            <a:noFill/>
            <a:miter lim="800000"/>
            <a:headEnd/>
            <a:tailEnd/>
          </a:ln>
        </p:spPr>
        <p:txBody>
          <a:bodyPr anchor="b"/>
          <a:lstStyle/>
          <a:p>
            <a:pPr algn="ctr">
              <a:lnSpc>
                <a:spcPct val="90000"/>
              </a:lnSpc>
            </a:pPr>
            <a:r>
              <a:rPr lang="mn-MN" sz="2700" b="1">
                <a:solidFill>
                  <a:srgbClr val="0000FF"/>
                </a:solidFill>
                <a:latin typeface="Times New Roman" pitchFamily="18" charset="0"/>
              </a:rPr>
              <a:t>ТОВЧ АШИГЛАН КУРСОРЫГ ШИЛЖҮҮЛЭХ</a:t>
            </a:r>
            <a:endParaRPr lang="en-US" sz="2700" b="1" dirty="0">
              <a:solidFill>
                <a:srgbClr val="0000FF"/>
              </a:solidFill>
              <a:latin typeface="Times New Roman" pitchFamily="18" charset="0"/>
            </a:endParaRPr>
          </a:p>
        </p:txBody>
      </p:sp>
      <p:sp>
        <p:nvSpPr>
          <p:cNvPr id="7" name="Right Arrow 6"/>
          <p:cNvSpPr/>
          <p:nvPr/>
        </p:nvSpPr>
        <p:spPr>
          <a:xfrm>
            <a:off x="6400800" y="4114800"/>
            <a:ext cx="228600"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sp>
        <p:nvSpPr>
          <p:cNvPr id="8" name="Left Arrow 7"/>
          <p:cNvSpPr/>
          <p:nvPr/>
        </p:nvSpPr>
        <p:spPr>
          <a:xfrm>
            <a:off x="6400800" y="3733800"/>
            <a:ext cx="228600" cy="1524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rgbClr val="FFFFFF"/>
                </a:solidFill>
              </a:rPr>
              <a:t> </a:t>
            </a:r>
          </a:p>
        </p:txBody>
      </p:sp>
      <p:sp>
        <p:nvSpPr>
          <p:cNvPr id="9" name="Up Arrow 8"/>
          <p:cNvSpPr/>
          <p:nvPr/>
        </p:nvSpPr>
        <p:spPr>
          <a:xfrm>
            <a:off x="6400800" y="4419600"/>
            <a:ext cx="152400" cy="2286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sp>
        <p:nvSpPr>
          <p:cNvPr id="10" name="Down Arrow 9"/>
          <p:cNvSpPr/>
          <p:nvPr/>
        </p:nvSpPr>
        <p:spPr>
          <a:xfrm>
            <a:off x="6400800" y="4800600"/>
            <a:ext cx="152400" cy="228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sp>
        <p:nvSpPr>
          <p:cNvPr id="15411" name="Content Placeholder 2"/>
          <p:cNvSpPr txBox="1">
            <a:spLocks/>
          </p:cNvSpPr>
          <p:nvPr/>
        </p:nvSpPr>
        <p:spPr bwMode="auto">
          <a:xfrm>
            <a:off x="76200" y="914400"/>
            <a:ext cx="8686800" cy="533400"/>
          </a:xfrm>
          <a:prstGeom prst="rect">
            <a:avLst/>
          </a:prstGeom>
          <a:noFill/>
          <a:ln w="9525">
            <a:noFill/>
            <a:miter lim="800000"/>
            <a:headEnd/>
            <a:tailEnd/>
          </a:ln>
        </p:spPr>
        <p:txBody>
          <a:bodyPr/>
          <a:lstStyle/>
          <a:p>
            <a:pPr marL="273050" indent="-273050" algn="just">
              <a:spcBef>
                <a:spcPts val="600"/>
              </a:spcBef>
              <a:buClr>
                <a:schemeClr val="accent1"/>
              </a:buClr>
              <a:buSzPct val="70000"/>
            </a:pPr>
            <a:r>
              <a:rPr lang="mn-MN" sz="2000">
                <a:latin typeface="Times New Roman" pitchFamily="18" charset="0"/>
              </a:rPr>
              <a:t>	Мэдээлэл бичих байрлалыг зааж байгаа анивчсан зураасыг </a:t>
            </a:r>
            <a:r>
              <a:rPr lang="mn-MN" sz="2000" b="1">
                <a:solidFill>
                  <a:srgbClr val="0000FF"/>
                </a:solidFill>
                <a:latin typeface="Times New Roman" pitchFamily="18" charset="0"/>
              </a:rPr>
              <a:t>курсор</a:t>
            </a:r>
            <a:r>
              <a:rPr lang="mn-MN" sz="2000">
                <a:latin typeface="Times New Roman" pitchFamily="18" charset="0"/>
              </a:rPr>
              <a:t> гэнэ. </a:t>
            </a:r>
            <a:endParaRPr lang="en-US" sz="2000" dirty="0">
              <a:latin typeface="Times New Roman" pitchFamily="18" charset="0"/>
            </a:endParaRPr>
          </a:p>
        </p:txBody>
      </p:sp>
      <p:sp>
        <p:nvSpPr>
          <p:cNvPr id="15412" name="Slide Number Placeholder 11"/>
          <p:cNvSpPr>
            <a:spLocks noGrp="1"/>
          </p:cNvSpPr>
          <p:nvPr>
            <p:ph type="sldNum" sz="quarter" idx="12"/>
          </p:nvPr>
        </p:nvSpPr>
        <p:spPr bwMode="auto">
          <a:noFill/>
          <a:ln>
            <a:miter lim="800000"/>
            <a:headEnd/>
            <a:tailEnd/>
          </a:ln>
        </p:spPr>
        <p:txBody>
          <a:bodyPr/>
          <a:lstStyle/>
          <a:p>
            <a:fld id="{0A6DB26D-9FF6-42FC-AB67-EB7D2E040C46}" type="slidenum">
              <a:rPr lang="en-US" smtClean="0"/>
              <a:pPr/>
              <a:t>10</a:t>
            </a:fld>
            <a:endParaRPr lang="en-US" dirty="0" smtClean="0"/>
          </a:p>
        </p:txBody>
      </p:sp>
    </p:spTree>
  </p:cSld>
  <p:clrMapOvr>
    <a:masterClrMapping/>
  </p:clrMapOvr>
  <p:transition>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bwMode="auto">
          <a:xfrm>
            <a:off x="685800" y="838200"/>
            <a:ext cx="4267200" cy="563563"/>
          </a:xfrm>
        </p:spPr>
        <p:txBody>
          <a:bodyPr wrap="square" lIns="91440" tIns="45720" rIns="91440" bIns="45720" numCol="1" anchorCtr="0" compatLnSpc="1">
            <a:prstTxWarp prst="textNoShape">
              <a:avLst/>
            </a:prstTxWarp>
          </a:bodyPr>
          <a:lstStyle/>
          <a:p>
            <a:pPr eaLnBrk="1" hangingPunct="1"/>
            <a:r>
              <a:rPr lang="en-US" sz="2800" b="1" i="1" u="sng" cap="none" dirty="0" smtClean="0">
                <a:solidFill>
                  <a:srgbClr val="7030A0"/>
                </a:solidFill>
                <a:latin typeface="Times New Roman" pitchFamily="18" charset="0"/>
              </a:rPr>
              <a:t>Word </a:t>
            </a:r>
            <a:r>
              <a:rPr lang="mn-MN" sz="2800" b="1" i="1" u="sng" cap="none" smtClean="0">
                <a:solidFill>
                  <a:srgbClr val="7030A0"/>
                </a:solidFill>
                <a:latin typeface="Times New Roman" pitchFamily="18" charset="0"/>
              </a:rPr>
              <a:t>програмыг дуусгах </a:t>
            </a:r>
            <a:endParaRPr lang="en-US" sz="2800" b="1" i="1" u="sng" cap="none" dirty="0" smtClean="0">
              <a:solidFill>
                <a:srgbClr val="7030A0"/>
              </a:solidFill>
              <a:latin typeface="Times New Roman" pitchFamily="18" charset="0"/>
            </a:endParaRPr>
          </a:p>
        </p:txBody>
      </p:sp>
      <p:sp>
        <p:nvSpPr>
          <p:cNvPr id="16387" name="Content Placeholder 2"/>
          <p:cNvSpPr>
            <a:spLocks noGrp="1"/>
          </p:cNvSpPr>
          <p:nvPr>
            <p:ph sz="quarter" idx="1"/>
          </p:nvPr>
        </p:nvSpPr>
        <p:spPr>
          <a:xfrm>
            <a:off x="228600" y="1847850"/>
            <a:ext cx="8382000" cy="3886200"/>
          </a:xfrm>
        </p:spPr>
        <p:txBody>
          <a:bodyPr/>
          <a:lstStyle/>
          <a:p>
            <a:pPr algn="just" eaLnBrk="1" hangingPunct="1">
              <a:lnSpc>
                <a:spcPct val="190000"/>
              </a:lnSpc>
            </a:pPr>
            <a:r>
              <a:rPr lang="mn-MN" sz="2000" dirty="0" smtClean="0">
                <a:latin typeface="Times New Roman" pitchFamily="18" charset="0"/>
              </a:rPr>
              <a:t>Програмын зүүн дээд хэсэгт байрлах </a:t>
            </a:r>
            <a:r>
              <a:rPr lang="mn-MN" sz="2000" b="1" dirty="0" smtClean="0">
                <a:latin typeface="Times New Roman" pitchFamily="18" charset="0"/>
              </a:rPr>
              <a:t>Х</a:t>
            </a:r>
            <a:r>
              <a:rPr lang="mn-MN" sz="2000" dirty="0" smtClean="0">
                <a:latin typeface="Times New Roman" pitchFamily="18" charset="0"/>
              </a:rPr>
              <a:t> товчийг дарж хааж болно </a:t>
            </a:r>
          </a:p>
          <a:p>
            <a:pPr algn="just" eaLnBrk="1" hangingPunct="1">
              <a:lnSpc>
                <a:spcPct val="190000"/>
              </a:lnSpc>
            </a:pPr>
            <a:r>
              <a:rPr lang="en-US" sz="2000" b="1" dirty="0" smtClean="0">
                <a:latin typeface="Times New Roman" pitchFamily="18" charset="0"/>
              </a:rPr>
              <a:t>Alt + F4</a:t>
            </a:r>
          </a:p>
          <a:p>
            <a:pPr algn="just" eaLnBrk="1" hangingPunct="1">
              <a:lnSpc>
                <a:spcPct val="190000"/>
              </a:lnSpc>
            </a:pPr>
            <a:r>
              <a:rPr lang="en-US" sz="2000" dirty="0" smtClean="0">
                <a:latin typeface="Times New Roman" pitchFamily="18" charset="0"/>
              </a:rPr>
              <a:t>Taskbar </a:t>
            </a:r>
            <a:r>
              <a:rPr lang="mn-MN" sz="2000" dirty="0" smtClean="0">
                <a:latin typeface="Times New Roman" pitchFamily="18" charset="0"/>
              </a:rPr>
              <a:t>дээр байрлах програмын нэр дээр хулганы зүүн талын товчийг дараад гарах цэснээс </a:t>
            </a:r>
            <a:r>
              <a:rPr lang="en-US" sz="2000" b="1" dirty="0" smtClean="0">
                <a:latin typeface="Times New Roman" pitchFamily="18" charset="0"/>
              </a:rPr>
              <a:t>Close</a:t>
            </a:r>
            <a:r>
              <a:rPr lang="en-US" sz="2000" dirty="0" smtClean="0">
                <a:latin typeface="Times New Roman" pitchFamily="18" charset="0"/>
              </a:rPr>
              <a:t> </a:t>
            </a:r>
            <a:r>
              <a:rPr lang="mn-MN" sz="2000" dirty="0" smtClean="0">
                <a:latin typeface="Times New Roman" pitchFamily="18" charset="0"/>
              </a:rPr>
              <a:t>командыг сонгож болно. </a:t>
            </a:r>
            <a:endParaRPr lang="en-US" sz="2000" dirty="0" smtClean="0">
              <a:latin typeface="Times New Roman" pitchFamily="18" charset="0"/>
            </a:endParaRPr>
          </a:p>
        </p:txBody>
      </p:sp>
      <p:sp>
        <p:nvSpPr>
          <p:cNvPr id="16390" name="Slide Number Placeholder 6"/>
          <p:cNvSpPr>
            <a:spLocks noGrp="1"/>
          </p:cNvSpPr>
          <p:nvPr>
            <p:ph type="sldNum" sz="quarter" idx="12"/>
          </p:nvPr>
        </p:nvSpPr>
        <p:spPr bwMode="auto">
          <a:noFill/>
          <a:ln>
            <a:miter lim="800000"/>
            <a:headEnd/>
            <a:tailEnd/>
          </a:ln>
        </p:spPr>
        <p:txBody>
          <a:bodyPr/>
          <a:lstStyle/>
          <a:p>
            <a:fld id="{4DC7E460-2EF7-46D8-B73F-82D052BFADBD}" type="slidenum">
              <a:rPr lang="en-US" smtClean="0"/>
              <a:pPr/>
              <a:t>11</a:t>
            </a:fld>
            <a:endParaRPr lang="en-US" dirty="0" smtClean="0"/>
          </a:p>
        </p:txBody>
      </p:sp>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bwMode="auto">
          <a:xfrm>
            <a:off x="457200" y="381000"/>
            <a:ext cx="7467600" cy="563563"/>
          </a:xfrm>
        </p:spPr>
        <p:txBody>
          <a:bodyPr wrap="square" lIns="91440" tIns="45720" rIns="91440" bIns="45720" numCol="1" anchorCtr="0" compatLnSpc="1">
            <a:prstTxWarp prst="textNoShape">
              <a:avLst/>
            </a:prstTxWarp>
          </a:bodyPr>
          <a:lstStyle/>
          <a:p>
            <a:pPr algn="ctr" eaLnBrk="1" hangingPunct="1"/>
            <a:r>
              <a:rPr lang="en-US" sz="2800" b="1" cap="none" dirty="0" smtClean="0">
                <a:solidFill>
                  <a:srgbClr val="0000FF"/>
                </a:solidFill>
                <a:latin typeface="Times New Roman" pitchFamily="18" charset="0"/>
              </a:rPr>
              <a:t>FILE </a:t>
            </a:r>
            <a:r>
              <a:rPr lang="mn-MN" sz="2800" b="1" cap="none" dirty="0" smtClean="0">
                <a:solidFill>
                  <a:srgbClr val="0000FF"/>
                </a:solidFill>
                <a:latin typeface="Times New Roman" pitchFamily="18" charset="0"/>
              </a:rPr>
              <a:t>ЦЭСНИЙ КОМАНДУУД</a:t>
            </a:r>
            <a:endParaRPr lang="en-US" sz="2800" b="1" cap="none" dirty="0" smtClean="0">
              <a:solidFill>
                <a:srgbClr val="0000FF"/>
              </a:solidFill>
              <a:latin typeface="Times New Roman" pitchFamily="18" charset="0"/>
            </a:endParaRPr>
          </a:p>
        </p:txBody>
      </p:sp>
      <p:sp>
        <p:nvSpPr>
          <p:cNvPr id="17411" name="Content Placeholder 2"/>
          <p:cNvSpPr>
            <a:spLocks noGrp="1"/>
          </p:cNvSpPr>
          <p:nvPr>
            <p:ph sz="quarter" idx="1"/>
          </p:nvPr>
        </p:nvSpPr>
        <p:spPr>
          <a:xfrm>
            <a:off x="457200" y="1143000"/>
            <a:ext cx="7467600" cy="4873625"/>
          </a:xfrm>
        </p:spPr>
        <p:txBody>
          <a:bodyPr/>
          <a:lstStyle/>
          <a:p>
            <a:pPr eaLnBrk="1" hangingPunct="1">
              <a:lnSpc>
                <a:spcPct val="150000"/>
              </a:lnSpc>
            </a:pPr>
            <a:endParaRPr lang="mn-MN" dirty="0" smtClean="0">
              <a:latin typeface="Times New Roman" pitchFamily="18" charset="0"/>
            </a:endParaRPr>
          </a:p>
          <a:p>
            <a:pPr eaLnBrk="1" hangingPunct="1">
              <a:lnSpc>
                <a:spcPct val="150000"/>
              </a:lnSpc>
            </a:pPr>
            <a:endParaRPr lang="mn-MN" dirty="0" smtClean="0">
              <a:latin typeface="Times New Roman" pitchFamily="18" charset="0"/>
            </a:endParaRPr>
          </a:p>
          <a:p>
            <a:pPr eaLnBrk="1" hangingPunct="1">
              <a:lnSpc>
                <a:spcPct val="150000"/>
              </a:lnSpc>
            </a:pPr>
            <a:r>
              <a:rPr lang="en-US" dirty="0" smtClean="0">
                <a:latin typeface="Times New Roman" pitchFamily="18" charset="0"/>
              </a:rPr>
              <a:t>File </a:t>
            </a:r>
            <a:r>
              <a:rPr lang="mn-MN" dirty="0" smtClean="0">
                <a:latin typeface="Times New Roman" pitchFamily="18" charset="0"/>
              </a:rPr>
              <a:t>цэс</a:t>
            </a:r>
            <a:r>
              <a:rPr lang="en-US" dirty="0" smtClean="0">
                <a:latin typeface="Times New Roman" pitchFamily="18" charset="0"/>
              </a:rPr>
              <a:t> -&gt; New</a:t>
            </a:r>
            <a:r>
              <a:rPr lang="mn-MN" dirty="0" smtClean="0">
                <a:latin typeface="Times New Roman" pitchFamily="18" charset="0"/>
              </a:rPr>
              <a:t> команд</a:t>
            </a:r>
            <a:r>
              <a:rPr lang="en-US" dirty="0" smtClean="0">
                <a:latin typeface="Times New Roman" pitchFamily="18" charset="0"/>
              </a:rPr>
              <a:t> </a:t>
            </a:r>
          </a:p>
          <a:p>
            <a:pPr eaLnBrk="1" hangingPunct="1">
              <a:lnSpc>
                <a:spcPct val="150000"/>
              </a:lnSpc>
            </a:pPr>
            <a:r>
              <a:rPr lang="en-US" dirty="0" smtClean="0">
                <a:latin typeface="Times New Roman" pitchFamily="18" charset="0"/>
              </a:rPr>
              <a:t>Ctrl + N</a:t>
            </a:r>
            <a:r>
              <a:rPr lang="mn-MN" dirty="0" smtClean="0">
                <a:latin typeface="Times New Roman" pitchFamily="18" charset="0"/>
              </a:rPr>
              <a:t> товчны хослол</a:t>
            </a:r>
            <a:endParaRPr lang="en-US" dirty="0" smtClean="0">
              <a:latin typeface="Times New Roman" pitchFamily="18" charset="0"/>
            </a:endParaRPr>
          </a:p>
          <a:p>
            <a:pPr eaLnBrk="1" hangingPunct="1">
              <a:lnSpc>
                <a:spcPct val="150000"/>
              </a:lnSpc>
            </a:pPr>
            <a:endParaRPr lang="mn-MN" dirty="0" smtClean="0">
              <a:latin typeface="Times New Roman" pitchFamily="18" charset="0"/>
            </a:endParaRPr>
          </a:p>
          <a:p>
            <a:pPr eaLnBrk="1" hangingPunct="1">
              <a:lnSpc>
                <a:spcPct val="150000"/>
              </a:lnSpc>
            </a:pPr>
            <a:endParaRPr lang="mn-MN" dirty="0" smtClean="0">
              <a:latin typeface="Times New Roman" pitchFamily="18" charset="0"/>
            </a:endParaRPr>
          </a:p>
          <a:p>
            <a:pPr eaLnBrk="1" hangingPunct="1">
              <a:lnSpc>
                <a:spcPct val="150000"/>
              </a:lnSpc>
            </a:pPr>
            <a:r>
              <a:rPr lang="mn-MN" dirty="0" smtClean="0">
                <a:latin typeface="Times New Roman" pitchFamily="18" charset="0"/>
              </a:rPr>
              <a:t>Хурдан хандалтын хэрэгслийн мөрөнд байрлах </a:t>
            </a:r>
            <a:r>
              <a:rPr lang="en-US" dirty="0" smtClean="0">
                <a:latin typeface="Times New Roman" pitchFamily="18" charset="0"/>
              </a:rPr>
              <a:t>NEW</a:t>
            </a:r>
            <a:endParaRPr lang="mn-MN" dirty="0" smtClean="0">
              <a:latin typeface="Times New Roman" pitchFamily="18" charset="0"/>
            </a:endParaRPr>
          </a:p>
          <a:p>
            <a:pPr marL="0" indent="0" eaLnBrk="1" hangingPunct="1">
              <a:lnSpc>
                <a:spcPct val="150000"/>
              </a:lnSpc>
              <a:buNone/>
            </a:pPr>
            <a:r>
              <a:rPr lang="mn-MN" dirty="0">
                <a:latin typeface="Times New Roman" pitchFamily="18" charset="0"/>
              </a:rPr>
              <a:t>	</a:t>
            </a:r>
            <a:endParaRPr lang="en-US" dirty="0" smtClean="0">
              <a:latin typeface="Times New Roman"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6834" y="1143000"/>
            <a:ext cx="2806658" cy="3470443"/>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5964394"/>
            <a:ext cx="8281988" cy="380402"/>
          </a:xfrm>
          <a:prstGeom prst="rect">
            <a:avLst/>
          </a:prstGeom>
        </p:spPr>
      </p:pic>
      <p:grpSp>
        <p:nvGrpSpPr>
          <p:cNvPr id="17412" name="Group 12"/>
          <p:cNvGrpSpPr>
            <a:grpSpLocks/>
          </p:cNvGrpSpPr>
          <p:nvPr/>
        </p:nvGrpSpPr>
        <p:grpSpPr bwMode="auto">
          <a:xfrm>
            <a:off x="2590800" y="1839957"/>
            <a:ext cx="4191000" cy="833099"/>
            <a:chOff x="2590800" y="1687557"/>
            <a:chExt cx="4191000" cy="833099"/>
          </a:xfrm>
        </p:grpSpPr>
        <p:sp>
          <p:nvSpPr>
            <p:cNvPr id="10" name="Freeform 9"/>
            <p:cNvSpPr/>
            <p:nvPr/>
          </p:nvSpPr>
          <p:spPr>
            <a:xfrm>
              <a:off x="4800600" y="1687557"/>
              <a:ext cx="1981200" cy="293644"/>
            </a:xfrm>
            <a:custGeom>
              <a:avLst/>
              <a:gdLst>
                <a:gd name="connsiteX0" fmla="*/ 595746 w 3715245"/>
                <a:gd name="connsiteY0" fmla="*/ 96981 h 872836"/>
                <a:gd name="connsiteX1" fmla="*/ 263237 w 3715245"/>
                <a:gd name="connsiteY1" fmla="*/ 110836 h 872836"/>
                <a:gd name="connsiteX2" fmla="*/ 152400 w 3715245"/>
                <a:gd name="connsiteY2" fmla="*/ 193963 h 872836"/>
                <a:gd name="connsiteX3" fmla="*/ 110837 w 3715245"/>
                <a:gd name="connsiteY3" fmla="*/ 221672 h 872836"/>
                <a:gd name="connsiteX4" fmla="*/ 55419 w 3715245"/>
                <a:gd name="connsiteY4" fmla="*/ 304800 h 872836"/>
                <a:gd name="connsiteX5" fmla="*/ 27710 w 3715245"/>
                <a:gd name="connsiteY5" fmla="*/ 346363 h 872836"/>
                <a:gd name="connsiteX6" fmla="*/ 0 w 3715245"/>
                <a:gd name="connsiteY6" fmla="*/ 429491 h 872836"/>
                <a:gd name="connsiteX7" fmla="*/ 13855 w 3715245"/>
                <a:gd name="connsiteY7" fmla="*/ 623454 h 872836"/>
                <a:gd name="connsiteX8" fmla="*/ 27710 w 3715245"/>
                <a:gd name="connsiteY8" fmla="*/ 678872 h 872836"/>
                <a:gd name="connsiteX9" fmla="*/ 166255 w 3715245"/>
                <a:gd name="connsiteY9" fmla="*/ 775854 h 872836"/>
                <a:gd name="connsiteX10" fmla="*/ 207819 w 3715245"/>
                <a:gd name="connsiteY10" fmla="*/ 789709 h 872836"/>
                <a:gd name="connsiteX11" fmla="*/ 249382 w 3715245"/>
                <a:gd name="connsiteY11" fmla="*/ 817418 h 872836"/>
                <a:gd name="connsiteX12" fmla="*/ 415637 w 3715245"/>
                <a:gd name="connsiteY12" fmla="*/ 845127 h 872836"/>
                <a:gd name="connsiteX13" fmla="*/ 471055 w 3715245"/>
                <a:gd name="connsiteY13" fmla="*/ 858981 h 872836"/>
                <a:gd name="connsiteX14" fmla="*/ 595746 w 3715245"/>
                <a:gd name="connsiteY14" fmla="*/ 872836 h 872836"/>
                <a:gd name="connsiteX15" fmla="*/ 3532910 w 3715245"/>
                <a:gd name="connsiteY15" fmla="*/ 858981 h 872836"/>
                <a:gd name="connsiteX16" fmla="*/ 3616037 w 3715245"/>
                <a:gd name="connsiteY16" fmla="*/ 803563 h 872836"/>
                <a:gd name="connsiteX17" fmla="*/ 3643746 w 3715245"/>
                <a:gd name="connsiteY17" fmla="*/ 762000 h 872836"/>
                <a:gd name="connsiteX18" fmla="*/ 3685310 w 3715245"/>
                <a:gd name="connsiteY18" fmla="*/ 720436 h 872836"/>
                <a:gd name="connsiteX19" fmla="*/ 3699164 w 3715245"/>
                <a:gd name="connsiteY19" fmla="*/ 665018 h 872836"/>
                <a:gd name="connsiteX20" fmla="*/ 3713019 w 3715245"/>
                <a:gd name="connsiteY20" fmla="*/ 623454 h 872836"/>
                <a:gd name="connsiteX21" fmla="*/ 3699164 w 3715245"/>
                <a:gd name="connsiteY21" fmla="*/ 415636 h 872836"/>
                <a:gd name="connsiteX22" fmla="*/ 3643746 w 3715245"/>
                <a:gd name="connsiteY22" fmla="*/ 332509 h 872836"/>
                <a:gd name="connsiteX23" fmla="*/ 3602182 w 3715245"/>
                <a:gd name="connsiteY23" fmla="*/ 277091 h 872836"/>
                <a:gd name="connsiteX24" fmla="*/ 3532910 w 3715245"/>
                <a:gd name="connsiteY24" fmla="*/ 207818 h 872836"/>
                <a:gd name="connsiteX25" fmla="*/ 3505200 w 3715245"/>
                <a:gd name="connsiteY25" fmla="*/ 180109 h 872836"/>
                <a:gd name="connsiteX26" fmla="*/ 3477491 w 3715245"/>
                <a:gd name="connsiteY26" fmla="*/ 138545 h 872836"/>
                <a:gd name="connsiteX27" fmla="*/ 3352800 w 3715245"/>
                <a:gd name="connsiteY27" fmla="*/ 27709 h 872836"/>
                <a:gd name="connsiteX28" fmla="*/ 3269673 w 3715245"/>
                <a:gd name="connsiteY28" fmla="*/ 0 h 872836"/>
                <a:gd name="connsiteX29" fmla="*/ 1066800 w 3715245"/>
                <a:gd name="connsiteY29" fmla="*/ 13854 h 872836"/>
                <a:gd name="connsiteX30" fmla="*/ 942110 w 3715245"/>
                <a:gd name="connsiteY30" fmla="*/ 27709 h 872836"/>
                <a:gd name="connsiteX31" fmla="*/ 720437 w 3715245"/>
                <a:gd name="connsiteY31" fmla="*/ 41563 h 872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715245" h="872836">
                  <a:moveTo>
                    <a:pt x="595746" y="96981"/>
                  </a:moveTo>
                  <a:cubicBezTo>
                    <a:pt x="484910" y="101599"/>
                    <a:pt x="373538" y="99018"/>
                    <a:pt x="263237" y="110836"/>
                  </a:cubicBezTo>
                  <a:cubicBezTo>
                    <a:pt x="215177" y="115985"/>
                    <a:pt x="183558" y="167256"/>
                    <a:pt x="152400" y="193963"/>
                  </a:cubicBezTo>
                  <a:cubicBezTo>
                    <a:pt x="139758" y="204799"/>
                    <a:pt x="124691" y="212436"/>
                    <a:pt x="110837" y="221672"/>
                  </a:cubicBezTo>
                  <a:lnTo>
                    <a:pt x="55419" y="304800"/>
                  </a:lnTo>
                  <a:cubicBezTo>
                    <a:pt x="46183" y="318654"/>
                    <a:pt x="32976" y="330567"/>
                    <a:pt x="27710" y="346363"/>
                  </a:cubicBezTo>
                  <a:lnTo>
                    <a:pt x="0" y="429491"/>
                  </a:lnTo>
                  <a:cubicBezTo>
                    <a:pt x="4618" y="494145"/>
                    <a:pt x="6697" y="559031"/>
                    <a:pt x="13855" y="623454"/>
                  </a:cubicBezTo>
                  <a:cubicBezTo>
                    <a:pt x="15958" y="642379"/>
                    <a:pt x="16791" y="663273"/>
                    <a:pt x="27710" y="678872"/>
                  </a:cubicBezTo>
                  <a:cubicBezTo>
                    <a:pt x="94091" y="773702"/>
                    <a:pt x="87500" y="753353"/>
                    <a:pt x="166255" y="775854"/>
                  </a:cubicBezTo>
                  <a:cubicBezTo>
                    <a:pt x="180297" y="779866"/>
                    <a:pt x="194757" y="783178"/>
                    <a:pt x="207819" y="789709"/>
                  </a:cubicBezTo>
                  <a:cubicBezTo>
                    <a:pt x="222712" y="797156"/>
                    <a:pt x="233791" y="811572"/>
                    <a:pt x="249382" y="817418"/>
                  </a:cubicBezTo>
                  <a:cubicBezTo>
                    <a:pt x="276404" y="827551"/>
                    <a:pt x="398340" y="841982"/>
                    <a:pt x="415637" y="845127"/>
                  </a:cubicBezTo>
                  <a:cubicBezTo>
                    <a:pt x="434371" y="848533"/>
                    <a:pt x="452235" y="856086"/>
                    <a:pt x="471055" y="858981"/>
                  </a:cubicBezTo>
                  <a:cubicBezTo>
                    <a:pt x="512388" y="865340"/>
                    <a:pt x="554182" y="868218"/>
                    <a:pt x="595746" y="872836"/>
                  </a:cubicBezTo>
                  <a:lnTo>
                    <a:pt x="3532910" y="858981"/>
                  </a:lnTo>
                  <a:cubicBezTo>
                    <a:pt x="3566203" y="858217"/>
                    <a:pt x="3616037" y="803563"/>
                    <a:pt x="3616037" y="803563"/>
                  </a:cubicBezTo>
                  <a:cubicBezTo>
                    <a:pt x="3625273" y="789709"/>
                    <a:pt x="3633086" y="774792"/>
                    <a:pt x="3643746" y="762000"/>
                  </a:cubicBezTo>
                  <a:cubicBezTo>
                    <a:pt x="3656289" y="746948"/>
                    <a:pt x="3675589" y="737448"/>
                    <a:pt x="3685310" y="720436"/>
                  </a:cubicBezTo>
                  <a:cubicBezTo>
                    <a:pt x="3694757" y="703904"/>
                    <a:pt x="3693933" y="683327"/>
                    <a:pt x="3699164" y="665018"/>
                  </a:cubicBezTo>
                  <a:cubicBezTo>
                    <a:pt x="3703176" y="650976"/>
                    <a:pt x="3708401" y="637309"/>
                    <a:pt x="3713019" y="623454"/>
                  </a:cubicBezTo>
                  <a:cubicBezTo>
                    <a:pt x="3708401" y="554181"/>
                    <a:pt x="3715245" y="483174"/>
                    <a:pt x="3699164" y="415636"/>
                  </a:cubicBezTo>
                  <a:cubicBezTo>
                    <a:pt x="3691451" y="383240"/>
                    <a:pt x="3663727" y="359151"/>
                    <a:pt x="3643746" y="332509"/>
                  </a:cubicBezTo>
                  <a:cubicBezTo>
                    <a:pt x="3629891" y="314036"/>
                    <a:pt x="3617523" y="294349"/>
                    <a:pt x="3602182" y="277091"/>
                  </a:cubicBezTo>
                  <a:cubicBezTo>
                    <a:pt x="3580487" y="252684"/>
                    <a:pt x="3556001" y="230909"/>
                    <a:pt x="3532910" y="207818"/>
                  </a:cubicBezTo>
                  <a:cubicBezTo>
                    <a:pt x="3523673" y="198581"/>
                    <a:pt x="3512446" y="190978"/>
                    <a:pt x="3505200" y="180109"/>
                  </a:cubicBezTo>
                  <a:cubicBezTo>
                    <a:pt x="3495964" y="166254"/>
                    <a:pt x="3488553" y="150990"/>
                    <a:pt x="3477491" y="138545"/>
                  </a:cubicBezTo>
                  <a:cubicBezTo>
                    <a:pt x="3457014" y="115509"/>
                    <a:pt x="3395345" y="46618"/>
                    <a:pt x="3352800" y="27709"/>
                  </a:cubicBezTo>
                  <a:cubicBezTo>
                    <a:pt x="3326110" y="15847"/>
                    <a:pt x="3269673" y="0"/>
                    <a:pt x="3269673" y="0"/>
                  </a:cubicBezTo>
                  <a:lnTo>
                    <a:pt x="1066800" y="13854"/>
                  </a:lnTo>
                  <a:cubicBezTo>
                    <a:pt x="1024984" y="14352"/>
                    <a:pt x="983772" y="24086"/>
                    <a:pt x="942110" y="27709"/>
                  </a:cubicBezTo>
                  <a:cubicBezTo>
                    <a:pt x="775221" y="42221"/>
                    <a:pt x="807795" y="41563"/>
                    <a:pt x="720437" y="41563"/>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1" name="Straight Arrow Connector 10"/>
            <p:cNvCxnSpPr>
              <a:endCxn id="10" idx="8"/>
            </p:cNvCxnSpPr>
            <p:nvPr/>
          </p:nvCxnSpPr>
          <p:spPr>
            <a:xfrm flipV="1">
              <a:off x="2590800" y="1915947"/>
              <a:ext cx="2224577" cy="604709"/>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17413" name="Group 11"/>
          <p:cNvGrpSpPr>
            <a:grpSpLocks/>
          </p:cNvGrpSpPr>
          <p:nvPr/>
        </p:nvGrpSpPr>
        <p:grpSpPr bwMode="auto">
          <a:xfrm>
            <a:off x="609600" y="5434012"/>
            <a:ext cx="6629400" cy="781050"/>
            <a:chOff x="685800" y="3444875"/>
            <a:chExt cx="6629400" cy="781050"/>
          </a:xfrm>
        </p:grpSpPr>
        <p:sp>
          <p:nvSpPr>
            <p:cNvPr id="18" name="Freeform 17"/>
            <p:cNvSpPr/>
            <p:nvPr/>
          </p:nvSpPr>
          <p:spPr>
            <a:xfrm>
              <a:off x="685800" y="3810000"/>
              <a:ext cx="304800" cy="415925"/>
            </a:xfrm>
            <a:custGeom>
              <a:avLst/>
              <a:gdLst>
                <a:gd name="connsiteX0" fmla="*/ 595746 w 3715245"/>
                <a:gd name="connsiteY0" fmla="*/ 96981 h 872836"/>
                <a:gd name="connsiteX1" fmla="*/ 263237 w 3715245"/>
                <a:gd name="connsiteY1" fmla="*/ 110836 h 872836"/>
                <a:gd name="connsiteX2" fmla="*/ 152400 w 3715245"/>
                <a:gd name="connsiteY2" fmla="*/ 193963 h 872836"/>
                <a:gd name="connsiteX3" fmla="*/ 110837 w 3715245"/>
                <a:gd name="connsiteY3" fmla="*/ 221672 h 872836"/>
                <a:gd name="connsiteX4" fmla="*/ 55419 w 3715245"/>
                <a:gd name="connsiteY4" fmla="*/ 304800 h 872836"/>
                <a:gd name="connsiteX5" fmla="*/ 27710 w 3715245"/>
                <a:gd name="connsiteY5" fmla="*/ 346363 h 872836"/>
                <a:gd name="connsiteX6" fmla="*/ 0 w 3715245"/>
                <a:gd name="connsiteY6" fmla="*/ 429491 h 872836"/>
                <a:gd name="connsiteX7" fmla="*/ 13855 w 3715245"/>
                <a:gd name="connsiteY7" fmla="*/ 623454 h 872836"/>
                <a:gd name="connsiteX8" fmla="*/ 27710 w 3715245"/>
                <a:gd name="connsiteY8" fmla="*/ 678872 h 872836"/>
                <a:gd name="connsiteX9" fmla="*/ 166255 w 3715245"/>
                <a:gd name="connsiteY9" fmla="*/ 775854 h 872836"/>
                <a:gd name="connsiteX10" fmla="*/ 207819 w 3715245"/>
                <a:gd name="connsiteY10" fmla="*/ 789709 h 872836"/>
                <a:gd name="connsiteX11" fmla="*/ 249382 w 3715245"/>
                <a:gd name="connsiteY11" fmla="*/ 817418 h 872836"/>
                <a:gd name="connsiteX12" fmla="*/ 415637 w 3715245"/>
                <a:gd name="connsiteY12" fmla="*/ 845127 h 872836"/>
                <a:gd name="connsiteX13" fmla="*/ 471055 w 3715245"/>
                <a:gd name="connsiteY13" fmla="*/ 858981 h 872836"/>
                <a:gd name="connsiteX14" fmla="*/ 595746 w 3715245"/>
                <a:gd name="connsiteY14" fmla="*/ 872836 h 872836"/>
                <a:gd name="connsiteX15" fmla="*/ 3532910 w 3715245"/>
                <a:gd name="connsiteY15" fmla="*/ 858981 h 872836"/>
                <a:gd name="connsiteX16" fmla="*/ 3616037 w 3715245"/>
                <a:gd name="connsiteY16" fmla="*/ 803563 h 872836"/>
                <a:gd name="connsiteX17" fmla="*/ 3643746 w 3715245"/>
                <a:gd name="connsiteY17" fmla="*/ 762000 h 872836"/>
                <a:gd name="connsiteX18" fmla="*/ 3685310 w 3715245"/>
                <a:gd name="connsiteY18" fmla="*/ 720436 h 872836"/>
                <a:gd name="connsiteX19" fmla="*/ 3699164 w 3715245"/>
                <a:gd name="connsiteY19" fmla="*/ 665018 h 872836"/>
                <a:gd name="connsiteX20" fmla="*/ 3713019 w 3715245"/>
                <a:gd name="connsiteY20" fmla="*/ 623454 h 872836"/>
                <a:gd name="connsiteX21" fmla="*/ 3699164 w 3715245"/>
                <a:gd name="connsiteY21" fmla="*/ 415636 h 872836"/>
                <a:gd name="connsiteX22" fmla="*/ 3643746 w 3715245"/>
                <a:gd name="connsiteY22" fmla="*/ 332509 h 872836"/>
                <a:gd name="connsiteX23" fmla="*/ 3602182 w 3715245"/>
                <a:gd name="connsiteY23" fmla="*/ 277091 h 872836"/>
                <a:gd name="connsiteX24" fmla="*/ 3532910 w 3715245"/>
                <a:gd name="connsiteY24" fmla="*/ 207818 h 872836"/>
                <a:gd name="connsiteX25" fmla="*/ 3505200 w 3715245"/>
                <a:gd name="connsiteY25" fmla="*/ 180109 h 872836"/>
                <a:gd name="connsiteX26" fmla="*/ 3477491 w 3715245"/>
                <a:gd name="connsiteY26" fmla="*/ 138545 h 872836"/>
                <a:gd name="connsiteX27" fmla="*/ 3352800 w 3715245"/>
                <a:gd name="connsiteY27" fmla="*/ 27709 h 872836"/>
                <a:gd name="connsiteX28" fmla="*/ 3269673 w 3715245"/>
                <a:gd name="connsiteY28" fmla="*/ 0 h 872836"/>
                <a:gd name="connsiteX29" fmla="*/ 1066800 w 3715245"/>
                <a:gd name="connsiteY29" fmla="*/ 13854 h 872836"/>
                <a:gd name="connsiteX30" fmla="*/ 942110 w 3715245"/>
                <a:gd name="connsiteY30" fmla="*/ 27709 h 872836"/>
                <a:gd name="connsiteX31" fmla="*/ 720437 w 3715245"/>
                <a:gd name="connsiteY31" fmla="*/ 41563 h 872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715245" h="872836">
                  <a:moveTo>
                    <a:pt x="595746" y="96981"/>
                  </a:moveTo>
                  <a:cubicBezTo>
                    <a:pt x="484910" y="101599"/>
                    <a:pt x="373538" y="99018"/>
                    <a:pt x="263237" y="110836"/>
                  </a:cubicBezTo>
                  <a:cubicBezTo>
                    <a:pt x="215177" y="115985"/>
                    <a:pt x="183558" y="167256"/>
                    <a:pt x="152400" y="193963"/>
                  </a:cubicBezTo>
                  <a:cubicBezTo>
                    <a:pt x="139758" y="204799"/>
                    <a:pt x="124691" y="212436"/>
                    <a:pt x="110837" y="221672"/>
                  </a:cubicBezTo>
                  <a:lnTo>
                    <a:pt x="55419" y="304800"/>
                  </a:lnTo>
                  <a:cubicBezTo>
                    <a:pt x="46183" y="318654"/>
                    <a:pt x="32976" y="330567"/>
                    <a:pt x="27710" y="346363"/>
                  </a:cubicBezTo>
                  <a:lnTo>
                    <a:pt x="0" y="429491"/>
                  </a:lnTo>
                  <a:cubicBezTo>
                    <a:pt x="4618" y="494145"/>
                    <a:pt x="6697" y="559031"/>
                    <a:pt x="13855" y="623454"/>
                  </a:cubicBezTo>
                  <a:cubicBezTo>
                    <a:pt x="15958" y="642379"/>
                    <a:pt x="16791" y="663273"/>
                    <a:pt x="27710" y="678872"/>
                  </a:cubicBezTo>
                  <a:cubicBezTo>
                    <a:pt x="94091" y="773702"/>
                    <a:pt x="87500" y="753353"/>
                    <a:pt x="166255" y="775854"/>
                  </a:cubicBezTo>
                  <a:cubicBezTo>
                    <a:pt x="180297" y="779866"/>
                    <a:pt x="194757" y="783178"/>
                    <a:pt x="207819" y="789709"/>
                  </a:cubicBezTo>
                  <a:cubicBezTo>
                    <a:pt x="222712" y="797156"/>
                    <a:pt x="233791" y="811572"/>
                    <a:pt x="249382" y="817418"/>
                  </a:cubicBezTo>
                  <a:cubicBezTo>
                    <a:pt x="276404" y="827551"/>
                    <a:pt x="398340" y="841982"/>
                    <a:pt x="415637" y="845127"/>
                  </a:cubicBezTo>
                  <a:cubicBezTo>
                    <a:pt x="434371" y="848533"/>
                    <a:pt x="452235" y="856086"/>
                    <a:pt x="471055" y="858981"/>
                  </a:cubicBezTo>
                  <a:cubicBezTo>
                    <a:pt x="512388" y="865340"/>
                    <a:pt x="554182" y="868218"/>
                    <a:pt x="595746" y="872836"/>
                  </a:cubicBezTo>
                  <a:lnTo>
                    <a:pt x="3532910" y="858981"/>
                  </a:lnTo>
                  <a:cubicBezTo>
                    <a:pt x="3566203" y="858217"/>
                    <a:pt x="3616037" y="803563"/>
                    <a:pt x="3616037" y="803563"/>
                  </a:cubicBezTo>
                  <a:cubicBezTo>
                    <a:pt x="3625273" y="789709"/>
                    <a:pt x="3633086" y="774792"/>
                    <a:pt x="3643746" y="762000"/>
                  </a:cubicBezTo>
                  <a:cubicBezTo>
                    <a:pt x="3656289" y="746948"/>
                    <a:pt x="3675589" y="737448"/>
                    <a:pt x="3685310" y="720436"/>
                  </a:cubicBezTo>
                  <a:cubicBezTo>
                    <a:pt x="3694757" y="703904"/>
                    <a:pt x="3693933" y="683327"/>
                    <a:pt x="3699164" y="665018"/>
                  </a:cubicBezTo>
                  <a:cubicBezTo>
                    <a:pt x="3703176" y="650976"/>
                    <a:pt x="3708401" y="637309"/>
                    <a:pt x="3713019" y="623454"/>
                  </a:cubicBezTo>
                  <a:cubicBezTo>
                    <a:pt x="3708401" y="554181"/>
                    <a:pt x="3715245" y="483174"/>
                    <a:pt x="3699164" y="415636"/>
                  </a:cubicBezTo>
                  <a:cubicBezTo>
                    <a:pt x="3691451" y="383240"/>
                    <a:pt x="3663727" y="359151"/>
                    <a:pt x="3643746" y="332509"/>
                  </a:cubicBezTo>
                  <a:cubicBezTo>
                    <a:pt x="3629891" y="314036"/>
                    <a:pt x="3617523" y="294349"/>
                    <a:pt x="3602182" y="277091"/>
                  </a:cubicBezTo>
                  <a:cubicBezTo>
                    <a:pt x="3580487" y="252684"/>
                    <a:pt x="3556001" y="230909"/>
                    <a:pt x="3532910" y="207818"/>
                  </a:cubicBezTo>
                  <a:cubicBezTo>
                    <a:pt x="3523673" y="198581"/>
                    <a:pt x="3512446" y="190978"/>
                    <a:pt x="3505200" y="180109"/>
                  </a:cubicBezTo>
                  <a:cubicBezTo>
                    <a:pt x="3495964" y="166254"/>
                    <a:pt x="3488553" y="150990"/>
                    <a:pt x="3477491" y="138545"/>
                  </a:cubicBezTo>
                  <a:cubicBezTo>
                    <a:pt x="3457014" y="115509"/>
                    <a:pt x="3395345" y="46618"/>
                    <a:pt x="3352800" y="27709"/>
                  </a:cubicBezTo>
                  <a:cubicBezTo>
                    <a:pt x="3326110" y="15847"/>
                    <a:pt x="3269673" y="0"/>
                    <a:pt x="3269673" y="0"/>
                  </a:cubicBezTo>
                  <a:lnTo>
                    <a:pt x="1066800" y="13854"/>
                  </a:lnTo>
                  <a:cubicBezTo>
                    <a:pt x="1024984" y="14352"/>
                    <a:pt x="983772" y="24086"/>
                    <a:pt x="942110" y="27709"/>
                  </a:cubicBezTo>
                  <a:cubicBezTo>
                    <a:pt x="775221" y="42221"/>
                    <a:pt x="807795" y="41563"/>
                    <a:pt x="720437" y="41563"/>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9" name="Straight Arrow Connector 18"/>
            <p:cNvCxnSpPr>
              <a:endCxn id="18" idx="28"/>
            </p:cNvCxnSpPr>
            <p:nvPr/>
          </p:nvCxnSpPr>
          <p:spPr>
            <a:xfrm flipH="1">
              <a:off x="954045" y="3444875"/>
              <a:ext cx="6361155" cy="36512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14" name="Title 1"/>
          <p:cNvSpPr txBox="1">
            <a:spLocks/>
          </p:cNvSpPr>
          <p:nvPr/>
        </p:nvSpPr>
        <p:spPr bwMode="auto">
          <a:xfrm>
            <a:off x="609600" y="1219200"/>
            <a:ext cx="4419600" cy="609600"/>
          </a:xfrm>
          <a:prstGeom prst="rect">
            <a:avLst/>
          </a:prstGeom>
        </p:spPr>
        <p:txBody>
          <a:bodyPr anchor="b">
            <a:normAutofit fontScale="92500" lnSpcReduction="20000"/>
          </a:bodyPr>
          <a:lstStyle/>
          <a:p>
            <a:pPr>
              <a:lnSpc>
                <a:spcPct val="150000"/>
              </a:lnSpc>
              <a:buFont typeface="Wingdings" pitchFamily="2" charset="2"/>
              <a:buNone/>
              <a:defRPr/>
            </a:pPr>
            <a:r>
              <a:rPr lang="mn-MN" sz="2800" b="1" i="1" u="sng" dirty="0">
                <a:solidFill>
                  <a:srgbClr val="7030A0"/>
                </a:solidFill>
                <a:latin typeface="Times New Roman" pitchFamily="18" charset="0"/>
              </a:rPr>
              <a:t>Шинээр баримт үүсгэх </a:t>
            </a:r>
          </a:p>
        </p:txBody>
      </p:sp>
      <p:sp>
        <p:nvSpPr>
          <p:cNvPr id="17415" name="Slide Number Placeholder 12"/>
          <p:cNvSpPr>
            <a:spLocks noGrp="1"/>
          </p:cNvSpPr>
          <p:nvPr>
            <p:ph type="sldNum" sz="quarter" idx="12"/>
          </p:nvPr>
        </p:nvSpPr>
        <p:spPr bwMode="auto">
          <a:noFill/>
          <a:ln>
            <a:miter lim="800000"/>
            <a:headEnd/>
            <a:tailEnd/>
          </a:ln>
        </p:spPr>
        <p:txBody>
          <a:bodyPr/>
          <a:lstStyle/>
          <a:p>
            <a:fld id="{64D7985D-EB49-4A8E-976C-B80584AC1A72}" type="slidenum">
              <a:rPr lang="en-US" smtClean="0"/>
              <a:pPr/>
              <a:t>12</a:t>
            </a:fld>
            <a:endParaRPr lang="en-US" dirty="0" smtClean="0"/>
          </a:p>
        </p:txBody>
      </p:sp>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5875" y="962977"/>
            <a:ext cx="3181350" cy="3895725"/>
          </a:xfrm>
          <a:prstGeom prst="rect">
            <a:avLst/>
          </a:prstGeom>
        </p:spPr>
      </p:pic>
      <p:sp>
        <p:nvSpPr>
          <p:cNvPr id="18434" name="Title 1"/>
          <p:cNvSpPr>
            <a:spLocks noGrp="1"/>
          </p:cNvSpPr>
          <p:nvPr>
            <p:ph type="title"/>
          </p:nvPr>
        </p:nvSpPr>
        <p:spPr bwMode="auto">
          <a:xfrm>
            <a:off x="457200" y="884238"/>
            <a:ext cx="5791200" cy="411162"/>
          </a:xfrm>
        </p:spPr>
        <p:txBody>
          <a:bodyPr wrap="square" lIns="91440" tIns="45720" rIns="91440" bIns="45720" numCol="1" anchorCtr="0" compatLnSpc="1">
            <a:prstTxWarp prst="textNoShape">
              <a:avLst/>
            </a:prstTxWarp>
            <a:normAutofit fontScale="90000"/>
          </a:bodyPr>
          <a:lstStyle/>
          <a:p>
            <a:pPr eaLnBrk="1" hangingPunct="1">
              <a:defRPr/>
            </a:pPr>
            <a:r>
              <a:rPr lang="mn-MN" sz="2400" b="1" i="1" u="sng" cap="none" smtClean="0">
                <a:solidFill>
                  <a:srgbClr val="7030A0"/>
                </a:solidFill>
                <a:latin typeface="Times New Roman" pitchFamily="18" charset="0"/>
              </a:rPr>
              <a:t>Боловсруулсан баримтаа хадгалах</a:t>
            </a:r>
            <a:endParaRPr lang="en-US" sz="2400" b="1" i="1" u="sng" cap="none" dirty="0" smtClean="0">
              <a:solidFill>
                <a:srgbClr val="7030A0"/>
              </a:solidFill>
              <a:latin typeface="Times New Roman" pitchFamily="18" charset="0"/>
            </a:endParaRPr>
          </a:p>
        </p:txBody>
      </p:sp>
      <p:sp>
        <p:nvSpPr>
          <p:cNvPr id="18435" name="Content Placeholder 2"/>
          <p:cNvSpPr>
            <a:spLocks noGrp="1"/>
          </p:cNvSpPr>
          <p:nvPr>
            <p:ph sz="quarter" idx="1"/>
          </p:nvPr>
        </p:nvSpPr>
        <p:spPr>
          <a:xfrm>
            <a:off x="457200" y="1600200"/>
            <a:ext cx="7467600" cy="3581400"/>
          </a:xfrm>
        </p:spPr>
        <p:txBody>
          <a:bodyPr/>
          <a:lstStyle/>
          <a:p>
            <a:pPr algn="just" eaLnBrk="1" hangingPunct="1">
              <a:lnSpc>
                <a:spcPct val="140000"/>
              </a:lnSpc>
            </a:pPr>
            <a:r>
              <a:rPr lang="en-US" dirty="0" smtClean="0">
                <a:latin typeface="Times New Roman" pitchFamily="18" charset="0"/>
              </a:rPr>
              <a:t>File -&gt; Save </a:t>
            </a:r>
          </a:p>
          <a:p>
            <a:pPr algn="just" eaLnBrk="1" hangingPunct="1">
              <a:lnSpc>
                <a:spcPct val="140000"/>
              </a:lnSpc>
            </a:pPr>
            <a:r>
              <a:rPr lang="en-US" dirty="0" smtClean="0">
                <a:latin typeface="Times New Roman" pitchFamily="18" charset="0"/>
              </a:rPr>
              <a:t>Ctrl + S </a:t>
            </a:r>
            <a:endParaRPr lang="mn-MN" dirty="0" smtClean="0">
              <a:latin typeface="Times New Roman" pitchFamily="18" charset="0"/>
            </a:endParaRPr>
          </a:p>
          <a:p>
            <a:pPr algn="just" eaLnBrk="1" hangingPunct="1">
              <a:lnSpc>
                <a:spcPct val="140000"/>
              </a:lnSpc>
            </a:pPr>
            <a:r>
              <a:rPr lang="mn-MN" dirty="0" smtClean="0">
                <a:latin typeface="Times New Roman" pitchFamily="18" charset="0"/>
              </a:rPr>
              <a:t>Хурдан хандалтын </a:t>
            </a:r>
          </a:p>
          <a:p>
            <a:pPr marL="0" indent="0" algn="just" eaLnBrk="1" hangingPunct="1">
              <a:lnSpc>
                <a:spcPct val="140000"/>
              </a:lnSpc>
              <a:buNone/>
            </a:pPr>
            <a:r>
              <a:rPr lang="mn-MN" dirty="0" smtClean="0">
                <a:latin typeface="Times New Roman" pitchFamily="18" charset="0"/>
              </a:rPr>
              <a:t>    хэрэгслийн мөрөнд байрлах </a:t>
            </a:r>
          </a:p>
          <a:p>
            <a:pPr marL="0" indent="0" algn="just" eaLnBrk="1" hangingPunct="1">
              <a:lnSpc>
                <a:spcPct val="140000"/>
              </a:lnSpc>
              <a:buNone/>
            </a:pPr>
            <a:r>
              <a:rPr lang="mn-MN" dirty="0" smtClean="0">
                <a:latin typeface="Times New Roman" pitchFamily="18" charset="0"/>
              </a:rPr>
              <a:t>    </a:t>
            </a:r>
            <a:r>
              <a:rPr lang="en-US" dirty="0" smtClean="0">
                <a:latin typeface="Times New Roman" pitchFamily="18" charset="0"/>
              </a:rPr>
              <a:t>SAVE </a:t>
            </a:r>
            <a:r>
              <a:rPr lang="mn-MN" dirty="0" smtClean="0">
                <a:latin typeface="Times New Roman" pitchFamily="18" charset="0"/>
              </a:rPr>
              <a:t>хэрэгсэл</a:t>
            </a:r>
            <a:endParaRPr lang="en-US" dirty="0" smtClean="0">
              <a:latin typeface="Times New Roman" pitchFamily="18" charset="0"/>
            </a:endParaRPr>
          </a:p>
          <a:p>
            <a:pPr algn="just" eaLnBrk="1" hangingPunct="1">
              <a:lnSpc>
                <a:spcPct val="140000"/>
              </a:lnSpc>
            </a:pPr>
            <a:endParaRPr lang="mn-MN" dirty="0" smtClean="0">
              <a:latin typeface="Times New Roman" pitchFamily="18" charset="0"/>
            </a:endParaRPr>
          </a:p>
          <a:p>
            <a:pPr algn="just" eaLnBrk="1" hangingPunct="1">
              <a:lnSpc>
                <a:spcPct val="140000"/>
              </a:lnSpc>
            </a:pPr>
            <a:endParaRPr lang="mn-MN" dirty="0" smtClean="0">
              <a:latin typeface="Times New Roman" pitchFamily="18" charset="0"/>
            </a:endParaRPr>
          </a:p>
        </p:txBody>
      </p:sp>
      <p:grpSp>
        <p:nvGrpSpPr>
          <p:cNvPr id="18438" name="Group 13"/>
          <p:cNvGrpSpPr>
            <a:grpSpLocks/>
          </p:cNvGrpSpPr>
          <p:nvPr/>
        </p:nvGrpSpPr>
        <p:grpSpPr bwMode="auto">
          <a:xfrm>
            <a:off x="781050" y="4419600"/>
            <a:ext cx="7296150" cy="829373"/>
            <a:chOff x="781050" y="3742627"/>
            <a:chExt cx="7296150" cy="829373"/>
          </a:xfrm>
        </p:grpSpPr>
        <p:pic>
          <p:nvPicPr>
            <p:cNvPr id="18440" name="Picture 10"/>
            <p:cNvPicPr>
              <a:picLocks noChangeAspect="1" noChangeArrowheads="1"/>
            </p:cNvPicPr>
            <p:nvPr/>
          </p:nvPicPr>
          <p:blipFill>
            <a:blip r:embed="rId4"/>
            <a:srcRect/>
            <a:stretch>
              <a:fillRect/>
            </a:stretch>
          </p:blipFill>
          <p:spPr bwMode="auto">
            <a:xfrm>
              <a:off x="781050" y="4232275"/>
              <a:ext cx="7296150" cy="295275"/>
            </a:xfrm>
            <a:prstGeom prst="rect">
              <a:avLst/>
            </a:prstGeom>
            <a:noFill/>
            <a:ln w="9525">
              <a:noFill/>
              <a:miter lim="800000"/>
              <a:headEnd/>
              <a:tailEnd/>
            </a:ln>
          </p:spPr>
        </p:pic>
        <p:sp>
          <p:nvSpPr>
            <p:cNvPr id="17" name="Freeform 16"/>
            <p:cNvSpPr/>
            <p:nvPr/>
          </p:nvSpPr>
          <p:spPr>
            <a:xfrm>
              <a:off x="1219200" y="4156075"/>
              <a:ext cx="304800" cy="415925"/>
            </a:xfrm>
            <a:custGeom>
              <a:avLst/>
              <a:gdLst>
                <a:gd name="connsiteX0" fmla="*/ 595746 w 3715245"/>
                <a:gd name="connsiteY0" fmla="*/ 96981 h 872836"/>
                <a:gd name="connsiteX1" fmla="*/ 263237 w 3715245"/>
                <a:gd name="connsiteY1" fmla="*/ 110836 h 872836"/>
                <a:gd name="connsiteX2" fmla="*/ 152400 w 3715245"/>
                <a:gd name="connsiteY2" fmla="*/ 193963 h 872836"/>
                <a:gd name="connsiteX3" fmla="*/ 110837 w 3715245"/>
                <a:gd name="connsiteY3" fmla="*/ 221672 h 872836"/>
                <a:gd name="connsiteX4" fmla="*/ 55419 w 3715245"/>
                <a:gd name="connsiteY4" fmla="*/ 304800 h 872836"/>
                <a:gd name="connsiteX5" fmla="*/ 27710 w 3715245"/>
                <a:gd name="connsiteY5" fmla="*/ 346363 h 872836"/>
                <a:gd name="connsiteX6" fmla="*/ 0 w 3715245"/>
                <a:gd name="connsiteY6" fmla="*/ 429491 h 872836"/>
                <a:gd name="connsiteX7" fmla="*/ 13855 w 3715245"/>
                <a:gd name="connsiteY7" fmla="*/ 623454 h 872836"/>
                <a:gd name="connsiteX8" fmla="*/ 27710 w 3715245"/>
                <a:gd name="connsiteY8" fmla="*/ 678872 h 872836"/>
                <a:gd name="connsiteX9" fmla="*/ 166255 w 3715245"/>
                <a:gd name="connsiteY9" fmla="*/ 775854 h 872836"/>
                <a:gd name="connsiteX10" fmla="*/ 207819 w 3715245"/>
                <a:gd name="connsiteY10" fmla="*/ 789709 h 872836"/>
                <a:gd name="connsiteX11" fmla="*/ 249382 w 3715245"/>
                <a:gd name="connsiteY11" fmla="*/ 817418 h 872836"/>
                <a:gd name="connsiteX12" fmla="*/ 415637 w 3715245"/>
                <a:gd name="connsiteY12" fmla="*/ 845127 h 872836"/>
                <a:gd name="connsiteX13" fmla="*/ 471055 w 3715245"/>
                <a:gd name="connsiteY13" fmla="*/ 858981 h 872836"/>
                <a:gd name="connsiteX14" fmla="*/ 595746 w 3715245"/>
                <a:gd name="connsiteY14" fmla="*/ 872836 h 872836"/>
                <a:gd name="connsiteX15" fmla="*/ 3532910 w 3715245"/>
                <a:gd name="connsiteY15" fmla="*/ 858981 h 872836"/>
                <a:gd name="connsiteX16" fmla="*/ 3616037 w 3715245"/>
                <a:gd name="connsiteY16" fmla="*/ 803563 h 872836"/>
                <a:gd name="connsiteX17" fmla="*/ 3643746 w 3715245"/>
                <a:gd name="connsiteY17" fmla="*/ 762000 h 872836"/>
                <a:gd name="connsiteX18" fmla="*/ 3685310 w 3715245"/>
                <a:gd name="connsiteY18" fmla="*/ 720436 h 872836"/>
                <a:gd name="connsiteX19" fmla="*/ 3699164 w 3715245"/>
                <a:gd name="connsiteY19" fmla="*/ 665018 h 872836"/>
                <a:gd name="connsiteX20" fmla="*/ 3713019 w 3715245"/>
                <a:gd name="connsiteY20" fmla="*/ 623454 h 872836"/>
                <a:gd name="connsiteX21" fmla="*/ 3699164 w 3715245"/>
                <a:gd name="connsiteY21" fmla="*/ 415636 h 872836"/>
                <a:gd name="connsiteX22" fmla="*/ 3643746 w 3715245"/>
                <a:gd name="connsiteY22" fmla="*/ 332509 h 872836"/>
                <a:gd name="connsiteX23" fmla="*/ 3602182 w 3715245"/>
                <a:gd name="connsiteY23" fmla="*/ 277091 h 872836"/>
                <a:gd name="connsiteX24" fmla="*/ 3532910 w 3715245"/>
                <a:gd name="connsiteY24" fmla="*/ 207818 h 872836"/>
                <a:gd name="connsiteX25" fmla="*/ 3505200 w 3715245"/>
                <a:gd name="connsiteY25" fmla="*/ 180109 h 872836"/>
                <a:gd name="connsiteX26" fmla="*/ 3477491 w 3715245"/>
                <a:gd name="connsiteY26" fmla="*/ 138545 h 872836"/>
                <a:gd name="connsiteX27" fmla="*/ 3352800 w 3715245"/>
                <a:gd name="connsiteY27" fmla="*/ 27709 h 872836"/>
                <a:gd name="connsiteX28" fmla="*/ 3269673 w 3715245"/>
                <a:gd name="connsiteY28" fmla="*/ 0 h 872836"/>
                <a:gd name="connsiteX29" fmla="*/ 1066800 w 3715245"/>
                <a:gd name="connsiteY29" fmla="*/ 13854 h 872836"/>
                <a:gd name="connsiteX30" fmla="*/ 942110 w 3715245"/>
                <a:gd name="connsiteY30" fmla="*/ 27709 h 872836"/>
                <a:gd name="connsiteX31" fmla="*/ 720437 w 3715245"/>
                <a:gd name="connsiteY31" fmla="*/ 41563 h 872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715245" h="872836">
                  <a:moveTo>
                    <a:pt x="595746" y="96981"/>
                  </a:moveTo>
                  <a:cubicBezTo>
                    <a:pt x="484910" y="101599"/>
                    <a:pt x="373538" y="99018"/>
                    <a:pt x="263237" y="110836"/>
                  </a:cubicBezTo>
                  <a:cubicBezTo>
                    <a:pt x="215177" y="115985"/>
                    <a:pt x="183558" y="167256"/>
                    <a:pt x="152400" y="193963"/>
                  </a:cubicBezTo>
                  <a:cubicBezTo>
                    <a:pt x="139758" y="204799"/>
                    <a:pt x="124691" y="212436"/>
                    <a:pt x="110837" y="221672"/>
                  </a:cubicBezTo>
                  <a:lnTo>
                    <a:pt x="55419" y="304800"/>
                  </a:lnTo>
                  <a:cubicBezTo>
                    <a:pt x="46183" y="318654"/>
                    <a:pt x="32976" y="330567"/>
                    <a:pt x="27710" y="346363"/>
                  </a:cubicBezTo>
                  <a:lnTo>
                    <a:pt x="0" y="429491"/>
                  </a:lnTo>
                  <a:cubicBezTo>
                    <a:pt x="4618" y="494145"/>
                    <a:pt x="6697" y="559031"/>
                    <a:pt x="13855" y="623454"/>
                  </a:cubicBezTo>
                  <a:cubicBezTo>
                    <a:pt x="15958" y="642379"/>
                    <a:pt x="16791" y="663273"/>
                    <a:pt x="27710" y="678872"/>
                  </a:cubicBezTo>
                  <a:cubicBezTo>
                    <a:pt x="94091" y="773702"/>
                    <a:pt x="87500" y="753353"/>
                    <a:pt x="166255" y="775854"/>
                  </a:cubicBezTo>
                  <a:cubicBezTo>
                    <a:pt x="180297" y="779866"/>
                    <a:pt x="194757" y="783178"/>
                    <a:pt x="207819" y="789709"/>
                  </a:cubicBezTo>
                  <a:cubicBezTo>
                    <a:pt x="222712" y="797156"/>
                    <a:pt x="233791" y="811572"/>
                    <a:pt x="249382" y="817418"/>
                  </a:cubicBezTo>
                  <a:cubicBezTo>
                    <a:pt x="276404" y="827551"/>
                    <a:pt x="398340" y="841982"/>
                    <a:pt x="415637" y="845127"/>
                  </a:cubicBezTo>
                  <a:cubicBezTo>
                    <a:pt x="434371" y="848533"/>
                    <a:pt x="452235" y="856086"/>
                    <a:pt x="471055" y="858981"/>
                  </a:cubicBezTo>
                  <a:cubicBezTo>
                    <a:pt x="512388" y="865340"/>
                    <a:pt x="554182" y="868218"/>
                    <a:pt x="595746" y="872836"/>
                  </a:cubicBezTo>
                  <a:lnTo>
                    <a:pt x="3532910" y="858981"/>
                  </a:lnTo>
                  <a:cubicBezTo>
                    <a:pt x="3566203" y="858217"/>
                    <a:pt x="3616037" y="803563"/>
                    <a:pt x="3616037" y="803563"/>
                  </a:cubicBezTo>
                  <a:cubicBezTo>
                    <a:pt x="3625273" y="789709"/>
                    <a:pt x="3633086" y="774792"/>
                    <a:pt x="3643746" y="762000"/>
                  </a:cubicBezTo>
                  <a:cubicBezTo>
                    <a:pt x="3656289" y="746948"/>
                    <a:pt x="3675589" y="737448"/>
                    <a:pt x="3685310" y="720436"/>
                  </a:cubicBezTo>
                  <a:cubicBezTo>
                    <a:pt x="3694757" y="703904"/>
                    <a:pt x="3693933" y="683327"/>
                    <a:pt x="3699164" y="665018"/>
                  </a:cubicBezTo>
                  <a:cubicBezTo>
                    <a:pt x="3703176" y="650976"/>
                    <a:pt x="3708401" y="637309"/>
                    <a:pt x="3713019" y="623454"/>
                  </a:cubicBezTo>
                  <a:cubicBezTo>
                    <a:pt x="3708401" y="554181"/>
                    <a:pt x="3715245" y="483174"/>
                    <a:pt x="3699164" y="415636"/>
                  </a:cubicBezTo>
                  <a:cubicBezTo>
                    <a:pt x="3691451" y="383240"/>
                    <a:pt x="3663727" y="359151"/>
                    <a:pt x="3643746" y="332509"/>
                  </a:cubicBezTo>
                  <a:cubicBezTo>
                    <a:pt x="3629891" y="314036"/>
                    <a:pt x="3617523" y="294349"/>
                    <a:pt x="3602182" y="277091"/>
                  </a:cubicBezTo>
                  <a:cubicBezTo>
                    <a:pt x="3580487" y="252684"/>
                    <a:pt x="3556001" y="230909"/>
                    <a:pt x="3532910" y="207818"/>
                  </a:cubicBezTo>
                  <a:cubicBezTo>
                    <a:pt x="3523673" y="198581"/>
                    <a:pt x="3512446" y="190978"/>
                    <a:pt x="3505200" y="180109"/>
                  </a:cubicBezTo>
                  <a:cubicBezTo>
                    <a:pt x="3495964" y="166254"/>
                    <a:pt x="3488553" y="150990"/>
                    <a:pt x="3477491" y="138545"/>
                  </a:cubicBezTo>
                  <a:cubicBezTo>
                    <a:pt x="3457014" y="115509"/>
                    <a:pt x="3395345" y="46618"/>
                    <a:pt x="3352800" y="27709"/>
                  </a:cubicBezTo>
                  <a:cubicBezTo>
                    <a:pt x="3326110" y="15847"/>
                    <a:pt x="3269673" y="0"/>
                    <a:pt x="3269673" y="0"/>
                  </a:cubicBezTo>
                  <a:lnTo>
                    <a:pt x="1066800" y="13854"/>
                  </a:lnTo>
                  <a:cubicBezTo>
                    <a:pt x="1024984" y="14352"/>
                    <a:pt x="983772" y="24086"/>
                    <a:pt x="942110" y="27709"/>
                  </a:cubicBezTo>
                  <a:cubicBezTo>
                    <a:pt x="775221" y="42221"/>
                    <a:pt x="807795" y="41563"/>
                    <a:pt x="720437" y="41563"/>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8" name="Straight Arrow Connector 17"/>
            <p:cNvCxnSpPr/>
            <p:nvPr/>
          </p:nvCxnSpPr>
          <p:spPr>
            <a:xfrm>
              <a:off x="1219200" y="3742627"/>
              <a:ext cx="152400" cy="41344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18439" name="Slide Number Placeholder 12"/>
          <p:cNvSpPr>
            <a:spLocks noGrp="1"/>
          </p:cNvSpPr>
          <p:nvPr>
            <p:ph type="sldNum" sz="quarter" idx="12"/>
          </p:nvPr>
        </p:nvSpPr>
        <p:spPr bwMode="auto">
          <a:noFill/>
          <a:ln>
            <a:miter lim="800000"/>
            <a:headEnd/>
            <a:tailEnd/>
          </a:ln>
        </p:spPr>
        <p:txBody>
          <a:bodyPr/>
          <a:lstStyle/>
          <a:p>
            <a:fld id="{3CB609B2-6F5F-4DC0-81A8-DB5FA58F849E}" type="slidenum">
              <a:rPr lang="en-US" smtClean="0"/>
              <a:pPr/>
              <a:t>13</a:t>
            </a:fld>
            <a:endParaRPr lang="en-US" dirty="0" smtClean="0"/>
          </a:p>
        </p:txBody>
      </p:sp>
      <p:grpSp>
        <p:nvGrpSpPr>
          <p:cNvPr id="15" name="Group 12"/>
          <p:cNvGrpSpPr>
            <a:grpSpLocks/>
          </p:cNvGrpSpPr>
          <p:nvPr/>
        </p:nvGrpSpPr>
        <p:grpSpPr bwMode="auto">
          <a:xfrm>
            <a:off x="2362200" y="1929247"/>
            <a:ext cx="4330446" cy="1107597"/>
            <a:chOff x="2451354" y="873604"/>
            <a:chExt cx="4330446" cy="1107597"/>
          </a:xfrm>
        </p:grpSpPr>
        <p:sp>
          <p:nvSpPr>
            <p:cNvPr id="16" name="Freeform 15"/>
            <p:cNvSpPr/>
            <p:nvPr/>
          </p:nvSpPr>
          <p:spPr>
            <a:xfrm>
              <a:off x="4800600" y="1687557"/>
              <a:ext cx="1981200" cy="293644"/>
            </a:xfrm>
            <a:custGeom>
              <a:avLst/>
              <a:gdLst>
                <a:gd name="connsiteX0" fmla="*/ 595746 w 3715245"/>
                <a:gd name="connsiteY0" fmla="*/ 96981 h 872836"/>
                <a:gd name="connsiteX1" fmla="*/ 263237 w 3715245"/>
                <a:gd name="connsiteY1" fmla="*/ 110836 h 872836"/>
                <a:gd name="connsiteX2" fmla="*/ 152400 w 3715245"/>
                <a:gd name="connsiteY2" fmla="*/ 193963 h 872836"/>
                <a:gd name="connsiteX3" fmla="*/ 110837 w 3715245"/>
                <a:gd name="connsiteY3" fmla="*/ 221672 h 872836"/>
                <a:gd name="connsiteX4" fmla="*/ 55419 w 3715245"/>
                <a:gd name="connsiteY4" fmla="*/ 304800 h 872836"/>
                <a:gd name="connsiteX5" fmla="*/ 27710 w 3715245"/>
                <a:gd name="connsiteY5" fmla="*/ 346363 h 872836"/>
                <a:gd name="connsiteX6" fmla="*/ 0 w 3715245"/>
                <a:gd name="connsiteY6" fmla="*/ 429491 h 872836"/>
                <a:gd name="connsiteX7" fmla="*/ 13855 w 3715245"/>
                <a:gd name="connsiteY7" fmla="*/ 623454 h 872836"/>
                <a:gd name="connsiteX8" fmla="*/ 27710 w 3715245"/>
                <a:gd name="connsiteY8" fmla="*/ 678872 h 872836"/>
                <a:gd name="connsiteX9" fmla="*/ 166255 w 3715245"/>
                <a:gd name="connsiteY9" fmla="*/ 775854 h 872836"/>
                <a:gd name="connsiteX10" fmla="*/ 207819 w 3715245"/>
                <a:gd name="connsiteY10" fmla="*/ 789709 h 872836"/>
                <a:gd name="connsiteX11" fmla="*/ 249382 w 3715245"/>
                <a:gd name="connsiteY11" fmla="*/ 817418 h 872836"/>
                <a:gd name="connsiteX12" fmla="*/ 415637 w 3715245"/>
                <a:gd name="connsiteY12" fmla="*/ 845127 h 872836"/>
                <a:gd name="connsiteX13" fmla="*/ 471055 w 3715245"/>
                <a:gd name="connsiteY13" fmla="*/ 858981 h 872836"/>
                <a:gd name="connsiteX14" fmla="*/ 595746 w 3715245"/>
                <a:gd name="connsiteY14" fmla="*/ 872836 h 872836"/>
                <a:gd name="connsiteX15" fmla="*/ 3532910 w 3715245"/>
                <a:gd name="connsiteY15" fmla="*/ 858981 h 872836"/>
                <a:gd name="connsiteX16" fmla="*/ 3616037 w 3715245"/>
                <a:gd name="connsiteY16" fmla="*/ 803563 h 872836"/>
                <a:gd name="connsiteX17" fmla="*/ 3643746 w 3715245"/>
                <a:gd name="connsiteY17" fmla="*/ 762000 h 872836"/>
                <a:gd name="connsiteX18" fmla="*/ 3685310 w 3715245"/>
                <a:gd name="connsiteY18" fmla="*/ 720436 h 872836"/>
                <a:gd name="connsiteX19" fmla="*/ 3699164 w 3715245"/>
                <a:gd name="connsiteY19" fmla="*/ 665018 h 872836"/>
                <a:gd name="connsiteX20" fmla="*/ 3713019 w 3715245"/>
                <a:gd name="connsiteY20" fmla="*/ 623454 h 872836"/>
                <a:gd name="connsiteX21" fmla="*/ 3699164 w 3715245"/>
                <a:gd name="connsiteY21" fmla="*/ 415636 h 872836"/>
                <a:gd name="connsiteX22" fmla="*/ 3643746 w 3715245"/>
                <a:gd name="connsiteY22" fmla="*/ 332509 h 872836"/>
                <a:gd name="connsiteX23" fmla="*/ 3602182 w 3715245"/>
                <a:gd name="connsiteY23" fmla="*/ 277091 h 872836"/>
                <a:gd name="connsiteX24" fmla="*/ 3532910 w 3715245"/>
                <a:gd name="connsiteY24" fmla="*/ 207818 h 872836"/>
                <a:gd name="connsiteX25" fmla="*/ 3505200 w 3715245"/>
                <a:gd name="connsiteY25" fmla="*/ 180109 h 872836"/>
                <a:gd name="connsiteX26" fmla="*/ 3477491 w 3715245"/>
                <a:gd name="connsiteY26" fmla="*/ 138545 h 872836"/>
                <a:gd name="connsiteX27" fmla="*/ 3352800 w 3715245"/>
                <a:gd name="connsiteY27" fmla="*/ 27709 h 872836"/>
                <a:gd name="connsiteX28" fmla="*/ 3269673 w 3715245"/>
                <a:gd name="connsiteY28" fmla="*/ 0 h 872836"/>
                <a:gd name="connsiteX29" fmla="*/ 1066800 w 3715245"/>
                <a:gd name="connsiteY29" fmla="*/ 13854 h 872836"/>
                <a:gd name="connsiteX30" fmla="*/ 942110 w 3715245"/>
                <a:gd name="connsiteY30" fmla="*/ 27709 h 872836"/>
                <a:gd name="connsiteX31" fmla="*/ 720437 w 3715245"/>
                <a:gd name="connsiteY31" fmla="*/ 41563 h 872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715245" h="872836">
                  <a:moveTo>
                    <a:pt x="595746" y="96981"/>
                  </a:moveTo>
                  <a:cubicBezTo>
                    <a:pt x="484910" y="101599"/>
                    <a:pt x="373538" y="99018"/>
                    <a:pt x="263237" y="110836"/>
                  </a:cubicBezTo>
                  <a:cubicBezTo>
                    <a:pt x="215177" y="115985"/>
                    <a:pt x="183558" y="167256"/>
                    <a:pt x="152400" y="193963"/>
                  </a:cubicBezTo>
                  <a:cubicBezTo>
                    <a:pt x="139758" y="204799"/>
                    <a:pt x="124691" y="212436"/>
                    <a:pt x="110837" y="221672"/>
                  </a:cubicBezTo>
                  <a:lnTo>
                    <a:pt x="55419" y="304800"/>
                  </a:lnTo>
                  <a:cubicBezTo>
                    <a:pt x="46183" y="318654"/>
                    <a:pt x="32976" y="330567"/>
                    <a:pt x="27710" y="346363"/>
                  </a:cubicBezTo>
                  <a:lnTo>
                    <a:pt x="0" y="429491"/>
                  </a:lnTo>
                  <a:cubicBezTo>
                    <a:pt x="4618" y="494145"/>
                    <a:pt x="6697" y="559031"/>
                    <a:pt x="13855" y="623454"/>
                  </a:cubicBezTo>
                  <a:cubicBezTo>
                    <a:pt x="15958" y="642379"/>
                    <a:pt x="16791" y="663273"/>
                    <a:pt x="27710" y="678872"/>
                  </a:cubicBezTo>
                  <a:cubicBezTo>
                    <a:pt x="94091" y="773702"/>
                    <a:pt x="87500" y="753353"/>
                    <a:pt x="166255" y="775854"/>
                  </a:cubicBezTo>
                  <a:cubicBezTo>
                    <a:pt x="180297" y="779866"/>
                    <a:pt x="194757" y="783178"/>
                    <a:pt x="207819" y="789709"/>
                  </a:cubicBezTo>
                  <a:cubicBezTo>
                    <a:pt x="222712" y="797156"/>
                    <a:pt x="233791" y="811572"/>
                    <a:pt x="249382" y="817418"/>
                  </a:cubicBezTo>
                  <a:cubicBezTo>
                    <a:pt x="276404" y="827551"/>
                    <a:pt x="398340" y="841982"/>
                    <a:pt x="415637" y="845127"/>
                  </a:cubicBezTo>
                  <a:cubicBezTo>
                    <a:pt x="434371" y="848533"/>
                    <a:pt x="452235" y="856086"/>
                    <a:pt x="471055" y="858981"/>
                  </a:cubicBezTo>
                  <a:cubicBezTo>
                    <a:pt x="512388" y="865340"/>
                    <a:pt x="554182" y="868218"/>
                    <a:pt x="595746" y="872836"/>
                  </a:cubicBezTo>
                  <a:lnTo>
                    <a:pt x="3532910" y="858981"/>
                  </a:lnTo>
                  <a:cubicBezTo>
                    <a:pt x="3566203" y="858217"/>
                    <a:pt x="3616037" y="803563"/>
                    <a:pt x="3616037" y="803563"/>
                  </a:cubicBezTo>
                  <a:cubicBezTo>
                    <a:pt x="3625273" y="789709"/>
                    <a:pt x="3633086" y="774792"/>
                    <a:pt x="3643746" y="762000"/>
                  </a:cubicBezTo>
                  <a:cubicBezTo>
                    <a:pt x="3656289" y="746948"/>
                    <a:pt x="3675589" y="737448"/>
                    <a:pt x="3685310" y="720436"/>
                  </a:cubicBezTo>
                  <a:cubicBezTo>
                    <a:pt x="3694757" y="703904"/>
                    <a:pt x="3693933" y="683327"/>
                    <a:pt x="3699164" y="665018"/>
                  </a:cubicBezTo>
                  <a:cubicBezTo>
                    <a:pt x="3703176" y="650976"/>
                    <a:pt x="3708401" y="637309"/>
                    <a:pt x="3713019" y="623454"/>
                  </a:cubicBezTo>
                  <a:cubicBezTo>
                    <a:pt x="3708401" y="554181"/>
                    <a:pt x="3715245" y="483174"/>
                    <a:pt x="3699164" y="415636"/>
                  </a:cubicBezTo>
                  <a:cubicBezTo>
                    <a:pt x="3691451" y="383240"/>
                    <a:pt x="3663727" y="359151"/>
                    <a:pt x="3643746" y="332509"/>
                  </a:cubicBezTo>
                  <a:cubicBezTo>
                    <a:pt x="3629891" y="314036"/>
                    <a:pt x="3617523" y="294349"/>
                    <a:pt x="3602182" y="277091"/>
                  </a:cubicBezTo>
                  <a:cubicBezTo>
                    <a:pt x="3580487" y="252684"/>
                    <a:pt x="3556001" y="230909"/>
                    <a:pt x="3532910" y="207818"/>
                  </a:cubicBezTo>
                  <a:cubicBezTo>
                    <a:pt x="3523673" y="198581"/>
                    <a:pt x="3512446" y="190978"/>
                    <a:pt x="3505200" y="180109"/>
                  </a:cubicBezTo>
                  <a:cubicBezTo>
                    <a:pt x="3495964" y="166254"/>
                    <a:pt x="3488553" y="150990"/>
                    <a:pt x="3477491" y="138545"/>
                  </a:cubicBezTo>
                  <a:cubicBezTo>
                    <a:pt x="3457014" y="115509"/>
                    <a:pt x="3395345" y="46618"/>
                    <a:pt x="3352800" y="27709"/>
                  </a:cubicBezTo>
                  <a:cubicBezTo>
                    <a:pt x="3326110" y="15847"/>
                    <a:pt x="3269673" y="0"/>
                    <a:pt x="3269673" y="0"/>
                  </a:cubicBezTo>
                  <a:lnTo>
                    <a:pt x="1066800" y="13854"/>
                  </a:lnTo>
                  <a:cubicBezTo>
                    <a:pt x="1024984" y="14352"/>
                    <a:pt x="983772" y="24086"/>
                    <a:pt x="942110" y="27709"/>
                  </a:cubicBezTo>
                  <a:cubicBezTo>
                    <a:pt x="775221" y="42221"/>
                    <a:pt x="807795" y="41563"/>
                    <a:pt x="720437" y="41563"/>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9" name="Straight Arrow Connector 18"/>
            <p:cNvCxnSpPr>
              <a:endCxn id="16" idx="8"/>
            </p:cNvCxnSpPr>
            <p:nvPr/>
          </p:nvCxnSpPr>
          <p:spPr>
            <a:xfrm>
              <a:off x="2451354" y="873604"/>
              <a:ext cx="2364023" cy="1042343"/>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p:cNvSpPr>
            <a:spLocks noGrp="1"/>
          </p:cNvSpPr>
          <p:nvPr>
            <p:ph sz="quarter" idx="1"/>
          </p:nvPr>
        </p:nvSpPr>
        <p:spPr>
          <a:xfrm>
            <a:off x="152400" y="266700"/>
            <a:ext cx="8586788" cy="1295400"/>
          </a:xfrm>
        </p:spPr>
        <p:txBody>
          <a:bodyPr/>
          <a:lstStyle/>
          <a:p>
            <a:pPr algn="just" eaLnBrk="1" hangingPunct="1">
              <a:buNone/>
            </a:pPr>
            <a:r>
              <a:rPr lang="mn-MN" dirty="0" smtClean="0">
                <a:latin typeface="Times New Roman" pitchFamily="18" charset="0"/>
                <a:cs typeface="Times New Roman" pitchFamily="18" charset="0"/>
              </a:rPr>
              <a:t>	Хадгалах командыг дарахад гарч ирэх </a:t>
            </a:r>
            <a:r>
              <a:rPr lang="en-US" dirty="0" smtClean="0">
                <a:latin typeface="Times New Roman" pitchFamily="18" charset="0"/>
                <a:cs typeface="Times New Roman" pitchFamily="18" charset="0"/>
              </a:rPr>
              <a:t>Save As</a:t>
            </a:r>
            <a:r>
              <a:rPr lang="mn-MN" dirty="0" smtClean="0">
                <a:latin typeface="Times New Roman" pitchFamily="18" charset="0"/>
                <a:cs typeface="Times New Roman" pitchFamily="18" charset="0"/>
              </a:rPr>
              <a:t> харилцах хэсгээс хадгалах газраа сонгоход </a:t>
            </a:r>
            <a:r>
              <a:rPr lang="en-US" dirty="0">
                <a:latin typeface="Times New Roman" pitchFamily="18" charset="0"/>
                <a:cs typeface="Times New Roman" pitchFamily="18" charset="0"/>
              </a:rPr>
              <a:t>Save </a:t>
            </a:r>
            <a:r>
              <a:rPr lang="en-US" dirty="0" smtClean="0">
                <a:latin typeface="Times New Roman" pitchFamily="18" charset="0"/>
                <a:cs typeface="Times New Roman" pitchFamily="18" charset="0"/>
              </a:rPr>
              <a:t>As</a:t>
            </a:r>
            <a:r>
              <a:rPr lang="mn-MN" dirty="0" smtClean="0">
                <a:latin typeface="Times New Roman" pitchFamily="18" charset="0"/>
                <a:cs typeface="Times New Roman" pitchFamily="18" charset="0"/>
              </a:rPr>
              <a:t> харилцах цонх гарч ирнэ.</a:t>
            </a:r>
          </a:p>
          <a:p>
            <a:pPr algn="just" eaLnBrk="1" hangingPunct="1"/>
            <a:endParaRPr lang="en-US" dirty="0" smtClean="0">
              <a:latin typeface="Times New Roman" pitchFamily="18" charset="0"/>
              <a:cs typeface="Times New Roman" pitchFamily="18" charset="0"/>
            </a:endParaRPr>
          </a:p>
        </p:txBody>
      </p:sp>
      <p:sp>
        <p:nvSpPr>
          <p:cNvPr id="19461" name="Slide Number Placeholder 4"/>
          <p:cNvSpPr>
            <a:spLocks noGrp="1"/>
          </p:cNvSpPr>
          <p:nvPr>
            <p:ph type="sldNum" sz="quarter" idx="12"/>
          </p:nvPr>
        </p:nvSpPr>
        <p:spPr bwMode="auto">
          <a:noFill/>
          <a:ln>
            <a:miter lim="800000"/>
            <a:headEnd/>
            <a:tailEnd/>
          </a:ln>
        </p:spPr>
        <p:txBody>
          <a:bodyPr/>
          <a:lstStyle/>
          <a:p>
            <a:fld id="{AE098302-92AF-4C3F-85CA-09780C6D2BED}" type="slidenum">
              <a:rPr lang="en-US" smtClean="0"/>
              <a:pPr/>
              <a:t>14</a:t>
            </a:fld>
            <a:endParaRPr lang="en-US" dirty="0" smtClean="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263" y="1447800"/>
            <a:ext cx="8561925" cy="5300472"/>
          </a:xfrm>
          <a:prstGeom prst="rect">
            <a:avLst/>
          </a:prstGeom>
        </p:spPr>
      </p:pic>
      <p:cxnSp>
        <p:nvCxnSpPr>
          <p:cNvPr id="7" name="Straight Arrow Connector 6"/>
          <p:cNvCxnSpPr/>
          <p:nvPr/>
        </p:nvCxnSpPr>
        <p:spPr bwMode="auto">
          <a:xfrm flipH="1">
            <a:off x="2133600" y="609600"/>
            <a:ext cx="4038600" cy="13716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3287827"/>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p:cNvSpPr>
            <a:spLocks noGrp="1"/>
          </p:cNvSpPr>
          <p:nvPr>
            <p:ph sz="quarter" idx="1"/>
          </p:nvPr>
        </p:nvSpPr>
        <p:spPr>
          <a:xfrm>
            <a:off x="152400" y="609600"/>
            <a:ext cx="8586788" cy="1295400"/>
          </a:xfrm>
        </p:spPr>
        <p:txBody>
          <a:bodyPr/>
          <a:lstStyle/>
          <a:p>
            <a:pPr algn="just" eaLnBrk="1" hangingPunct="1">
              <a:buNone/>
            </a:pPr>
            <a:r>
              <a:rPr lang="mn-MN"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Save As</a:t>
            </a:r>
            <a:r>
              <a:rPr lang="mn-MN" dirty="0" smtClean="0">
                <a:latin typeface="Times New Roman" pitchFamily="18" charset="0"/>
                <a:cs typeface="Times New Roman" pitchFamily="18" charset="0"/>
              </a:rPr>
              <a:t> харилцах цонхонд хаана ямар нэртэй хадгалахаа зааж өгнө. </a:t>
            </a:r>
          </a:p>
          <a:p>
            <a:pPr algn="just" eaLnBrk="1" hangingPunct="1"/>
            <a:endParaRPr lang="en-US" dirty="0" smtClean="0">
              <a:latin typeface="Times New Roman" pitchFamily="18" charset="0"/>
              <a:cs typeface="Times New Roman" pitchFamily="18" charset="0"/>
            </a:endParaRPr>
          </a:p>
        </p:txBody>
      </p:sp>
      <p:sp>
        <p:nvSpPr>
          <p:cNvPr id="19461" name="Slide Number Placeholder 4"/>
          <p:cNvSpPr>
            <a:spLocks noGrp="1"/>
          </p:cNvSpPr>
          <p:nvPr>
            <p:ph type="sldNum" sz="quarter" idx="12"/>
          </p:nvPr>
        </p:nvSpPr>
        <p:spPr bwMode="auto">
          <a:noFill/>
          <a:ln>
            <a:miter lim="800000"/>
            <a:headEnd/>
            <a:tailEnd/>
          </a:ln>
        </p:spPr>
        <p:txBody>
          <a:bodyPr/>
          <a:lstStyle/>
          <a:p>
            <a:fld id="{AE098302-92AF-4C3F-85CA-09780C6D2BED}" type="slidenum">
              <a:rPr lang="en-US" smtClean="0"/>
              <a:pPr/>
              <a:t>15</a:t>
            </a:fld>
            <a:endParaRPr lang="en-US" dirty="0" smtClean="0"/>
          </a:p>
        </p:txBody>
      </p:sp>
      <p:pic>
        <p:nvPicPr>
          <p:cNvPr id="6" name="Picture 5"/>
          <p:cNvPicPr>
            <a:picLocks noChangeAspect="1"/>
          </p:cNvPicPr>
          <p:nvPr/>
        </p:nvPicPr>
        <p:blipFill>
          <a:blip r:embed="rId3"/>
          <a:stretch>
            <a:fillRect/>
          </a:stretch>
        </p:blipFill>
        <p:spPr>
          <a:xfrm>
            <a:off x="1388269" y="1676400"/>
            <a:ext cx="6115050" cy="4876800"/>
          </a:xfrm>
          <a:prstGeom prst="rect">
            <a:avLst/>
          </a:prstGeom>
        </p:spPr>
      </p:pic>
      <p:cxnSp>
        <p:nvCxnSpPr>
          <p:cNvPr id="7" name="Straight Arrow Connector 6"/>
          <p:cNvCxnSpPr/>
          <p:nvPr/>
        </p:nvCxnSpPr>
        <p:spPr bwMode="auto">
          <a:xfrm>
            <a:off x="1066800" y="990600"/>
            <a:ext cx="762000" cy="685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2"/>
          <p:cNvSpPr>
            <a:spLocks noGrp="1"/>
          </p:cNvSpPr>
          <p:nvPr>
            <p:ph sz="quarter" idx="1"/>
          </p:nvPr>
        </p:nvSpPr>
        <p:spPr>
          <a:xfrm>
            <a:off x="381000" y="457200"/>
            <a:ext cx="7467600" cy="762000"/>
          </a:xfrm>
        </p:spPr>
        <p:txBody>
          <a:bodyPr/>
          <a:lstStyle/>
          <a:p>
            <a:pPr algn="just" eaLnBrk="1" hangingPunct="1"/>
            <a:r>
              <a:rPr lang="en-US" b="1" dirty="0" smtClean="0">
                <a:latin typeface="Times New Roman" pitchFamily="18" charset="0"/>
              </a:rPr>
              <a:t>Save as </a:t>
            </a:r>
            <a:r>
              <a:rPr lang="mn-MN" dirty="0" smtClean="0">
                <a:latin typeface="Times New Roman" pitchFamily="18" charset="0"/>
              </a:rPr>
              <a:t>харилцах цонхны </a:t>
            </a:r>
            <a:r>
              <a:rPr lang="en-US" b="1" dirty="0" smtClean="0">
                <a:latin typeface="Times New Roman" pitchFamily="18" charset="0"/>
              </a:rPr>
              <a:t>File name</a:t>
            </a:r>
            <a:r>
              <a:rPr lang="en-US" dirty="0" smtClean="0">
                <a:latin typeface="Times New Roman" pitchFamily="18" charset="0"/>
              </a:rPr>
              <a:t>–</a:t>
            </a:r>
            <a:r>
              <a:rPr lang="mn-MN" dirty="0" smtClean="0">
                <a:latin typeface="Times New Roman" pitchFamily="18" charset="0"/>
              </a:rPr>
              <a:t>ийн арын талбарт</a:t>
            </a:r>
            <a:r>
              <a:rPr lang="en-US" dirty="0" smtClean="0">
                <a:latin typeface="Times New Roman" pitchFamily="18" charset="0"/>
              </a:rPr>
              <a:t> </a:t>
            </a:r>
            <a:r>
              <a:rPr lang="mn-MN" dirty="0" smtClean="0">
                <a:latin typeface="Times New Roman" pitchFamily="18" charset="0"/>
              </a:rPr>
              <a:t>файлдаа нэр өгнө. </a:t>
            </a:r>
            <a:endParaRPr lang="en-US" dirty="0" smtClean="0">
              <a:latin typeface="Times New Roman" pitchFamily="18" charset="0"/>
            </a:endParaRPr>
          </a:p>
        </p:txBody>
      </p:sp>
      <p:pic>
        <p:nvPicPr>
          <p:cNvPr id="8" name="Picture 7"/>
          <p:cNvPicPr>
            <a:picLocks noChangeAspect="1"/>
          </p:cNvPicPr>
          <p:nvPr/>
        </p:nvPicPr>
        <p:blipFill>
          <a:blip r:embed="rId3"/>
          <a:stretch>
            <a:fillRect/>
          </a:stretch>
        </p:blipFill>
        <p:spPr>
          <a:xfrm>
            <a:off x="1388269" y="1676400"/>
            <a:ext cx="6115050" cy="4876800"/>
          </a:xfrm>
          <a:prstGeom prst="rect">
            <a:avLst/>
          </a:prstGeom>
        </p:spPr>
      </p:pic>
      <p:sp>
        <p:nvSpPr>
          <p:cNvPr id="21511" name="Slide Number Placeholder 6"/>
          <p:cNvSpPr>
            <a:spLocks noGrp="1"/>
          </p:cNvSpPr>
          <p:nvPr>
            <p:ph type="sldNum" sz="quarter" idx="12"/>
          </p:nvPr>
        </p:nvSpPr>
        <p:spPr bwMode="auto">
          <a:noFill/>
          <a:ln>
            <a:miter lim="800000"/>
            <a:headEnd/>
            <a:tailEnd/>
          </a:ln>
        </p:spPr>
        <p:txBody>
          <a:bodyPr/>
          <a:lstStyle/>
          <a:p>
            <a:fld id="{6C62AF3E-8454-45FC-BD57-6DD69CD58FA8}" type="slidenum">
              <a:rPr lang="en-US" smtClean="0"/>
              <a:pPr/>
              <a:t>16</a:t>
            </a:fld>
            <a:endParaRPr lang="en-US" dirty="0" smtClean="0"/>
          </a:p>
        </p:txBody>
      </p:sp>
      <p:sp>
        <p:nvSpPr>
          <p:cNvPr id="10" name="Freeform 9"/>
          <p:cNvSpPr/>
          <p:nvPr/>
        </p:nvSpPr>
        <p:spPr>
          <a:xfrm>
            <a:off x="1863725" y="4706111"/>
            <a:ext cx="5832475" cy="551689"/>
          </a:xfrm>
          <a:custGeom>
            <a:avLst/>
            <a:gdLst>
              <a:gd name="connsiteX0" fmla="*/ 346804 w 1299539"/>
              <a:gd name="connsiteY0" fmla="*/ 0 h 749324"/>
              <a:gd name="connsiteX1" fmla="*/ 263677 w 1299539"/>
              <a:gd name="connsiteY1" fmla="*/ 27710 h 749324"/>
              <a:gd name="connsiteX2" fmla="*/ 194404 w 1299539"/>
              <a:gd name="connsiteY2" fmla="*/ 55419 h 749324"/>
              <a:gd name="connsiteX3" fmla="*/ 83568 w 1299539"/>
              <a:gd name="connsiteY3" fmla="*/ 69273 h 749324"/>
              <a:gd name="connsiteX4" fmla="*/ 42004 w 1299539"/>
              <a:gd name="connsiteY4" fmla="*/ 96982 h 749324"/>
              <a:gd name="connsiteX5" fmla="*/ 440 w 1299539"/>
              <a:gd name="connsiteY5" fmla="*/ 235528 h 749324"/>
              <a:gd name="connsiteX6" fmla="*/ 14295 w 1299539"/>
              <a:gd name="connsiteY6" fmla="*/ 429491 h 749324"/>
              <a:gd name="connsiteX7" fmla="*/ 28149 w 1299539"/>
              <a:gd name="connsiteY7" fmla="*/ 512619 h 749324"/>
              <a:gd name="connsiteX8" fmla="*/ 125131 w 1299539"/>
              <a:gd name="connsiteY8" fmla="*/ 568037 h 749324"/>
              <a:gd name="connsiteX9" fmla="*/ 222113 w 1299539"/>
              <a:gd name="connsiteY9" fmla="*/ 581891 h 749324"/>
              <a:gd name="connsiteX10" fmla="*/ 291386 w 1299539"/>
              <a:gd name="connsiteY10" fmla="*/ 595746 h 749324"/>
              <a:gd name="connsiteX11" fmla="*/ 374513 w 1299539"/>
              <a:gd name="connsiteY11" fmla="*/ 609600 h 749324"/>
              <a:gd name="connsiteX12" fmla="*/ 499204 w 1299539"/>
              <a:gd name="connsiteY12" fmla="*/ 595746 h 749324"/>
              <a:gd name="connsiteX13" fmla="*/ 1247349 w 1299539"/>
              <a:gd name="connsiteY13" fmla="*/ 540328 h 749324"/>
              <a:gd name="connsiteX14" fmla="*/ 1247349 w 1299539"/>
              <a:gd name="connsiteY14" fmla="*/ 124691 h 749324"/>
              <a:gd name="connsiteX15" fmla="*/ 1205786 w 1299539"/>
              <a:gd name="connsiteY15" fmla="*/ 41564 h 749324"/>
              <a:gd name="connsiteX16" fmla="*/ 1150368 w 1299539"/>
              <a:gd name="connsiteY16" fmla="*/ 13855 h 749324"/>
              <a:gd name="connsiteX17" fmla="*/ 499204 w 1299539"/>
              <a:gd name="connsiteY17" fmla="*/ 0 h 749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99539" h="749324">
                <a:moveTo>
                  <a:pt x="346804" y="0"/>
                </a:moveTo>
                <a:cubicBezTo>
                  <a:pt x="319095" y="9237"/>
                  <a:pt x="291126" y="17728"/>
                  <a:pt x="263677" y="27710"/>
                </a:cubicBezTo>
                <a:cubicBezTo>
                  <a:pt x="240305" y="36209"/>
                  <a:pt x="218637" y="49827"/>
                  <a:pt x="194404" y="55419"/>
                </a:cubicBezTo>
                <a:cubicBezTo>
                  <a:pt x="158125" y="63791"/>
                  <a:pt x="120513" y="64655"/>
                  <a:pt x="83568" y="69273"/>
                </a:cubicBezTo>
                <a:cubicBezTo>
                  <a:pt x="69713" y="78509"/>
                  <a:pt x="53778" y="85208"/>
                  <a:pt x="42004" y="96982"/>
                </a:cubicBezTo>
                <a:cubicBezTo>
                  <a:pt x="0" y="138986"/>
                  <a:pt x="9161" y="174486"/>
                  <a:pt x="440" y="235528"/>
                </a:cubicBezTo>
                <a:cubicBezTo>
                  <a:pt x="5058" y="300182"/>
                  <a:pt x="7845" y="364994"/>
                  <a:pt x="14295" y="429491"/>
                </a:cubicBezTo>
                <a:cubicBezTo>
                  <a:pt x="17090" y="457443"/>
                  <a:pt x="15586" y="487493"/>
                  <a:pt x="28149" y="512619"/>
                </a:cubicBezTo>
                <a:cubicBezTo>
                  <a:pt x="34089" y="524498"/>
                  <a:pt x="120321" y="566725"/>
                  <a:pt x="125131" y="568037"/>
                </a:cubicBezTo>
                <a:cubicBezTo>
                  <a:pt x="156636" y="576629"/>
                  <a:pt x="189902" y="576522"/>
                  <a:pt x="222113" y="581891"/>
                </a:cubicBezTo>
                <a:cubicBezTo>
                  <a:pt x="245341" y="585762"/>
                  <a:pt x="268218" y="591534"/>
                  <a:pt x="291386" y="595746"/>
                </a:cubicBezTo>
                <a:cubicBezTo>
                  <a:pt x="319024" y="600771"/>
                  <a:pt x="346804" y="604982"/>
                  <a:pt x="374513" y="609600"/>
                </a:cubicBezTo>
                <a:cubicBezTo>
                  <a:pt x="416077" y="604982"/>
                  <a:pt x="457408" y="597139"/>
                  <a:pt x="499204" y="595746"/>
                </a:cubicBezTo>
                <a:cubicBezTo>
                  <a:pt x="1235685" y="571197"/>
                  <a:pt x="1038353" y="749324"/>
                  <a:pt x="1247349" y="540328"/>
                </a:cubicBezTo>
                <a:cubicBezTo>
                  <a:pt x="1299539" y="383760"/>
                  <a:pt x="1271341" y="484570"/>
                  <a:pt x="1247349" y="124691"/>
                </a:cubicBezTo>
                <a:cubicBezTo>
                  <a:pt x="1245903" y="102997"/>
                  <a:pt x="1221445" y="54613"/>
                  <a:pt x="1205786" y="41564"/>
                </a:cubicBezTo>
                <a:cubicBezTo>
                  <a:pt x="1189920" y="28342"/>
                  <a:pt x="1170985" y="15068"/>
                  <a:pt x="1150368" y="13855"/>
                </a:cubicBezTo>
                <a:cubicBezTo>
                  <a:pt x="933639" y="1106"/>
                  <a:pt x="499204" y="0"/>
                  <a:pt x="499204" y="0"/>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1" name="Straight Arrow Connector 10"/>
          <p:cNvCxnSpPr/>
          <p:nvPr/>
        </p:nvCxnSpPr>
        <p:spPr>
          <a:xfrm flipH="1">
            <a:off x="2286000" y="838200"/>
            <a:ext cx="3048000" cy="3867911"/>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TextBox 15"/>
          <p:cNvSpPr txBox="1">
            <a:spLocks noChangeArrowheads="1"/>
          </p:cNvSpPr>
          <p:nvPr/>
        </p:nvSpPr>
        <p:spPr bwMode="auto">
          <a:xfrm>
            <a:off x="373062" y="92795"/>
            <a:ext cx="8305800" cy="2308324"/>
          </a:xfrm>
          <a:prstGeom prst="rect">
            <a:avLst/>
          </a:prstGeom>
          <a:noFill/>
          <a:ln w="9525">
            <a:noFill/>
            <a:miter lim="800000"/>
            <a:headEnd/>
            <a:tailEnd/>
          </a:ln>
        </p:spPr>
        <p:txBody>
          <a:bodyPr>
            <a:spAutoFit/>
          </a:bodyPr>
          <a:lstStyle/>
          <a:p>
            <a:pPr algn="just">
              <a:lnSpc>
                <a:spcPct val="150000"/>
              </a:lnSpc>
            </a:pPr>
            <a:r>
              <a:rPr lang="en-US" sz="2400" dirty="0" smtClean="0">
                <a:latin typeface="Times New Roman" pitchFamily="18" charset="0"/>
              </a:rPr>
              <a:t>Save as </a:t>
            </a:r>
            <a:r>
              <a:rPr lang="mn-MN" sz="2400" dirty="0" smtClean="0">
                <a:latin typeface="Times New Roman" pitchFamily="18" charset="0"/>
              </a:rPr>
              <a:t>харилцах цонхны хэсэгт </a:t>
            </a:r>
            <a:r>
              <a:rPr lang="mn-MN" sz="2400" dirty="0">
                <a:latin typeface="Times New Roman" pitchFamily="18" charset="0"/>
              </a:rPr>
              <a:t>дараах командууд </a:t>
            </a:r>
            <a:r>
              <a:rPr lang="mn-MN" sz="2400" dirty="0" smtClean="0">
                <a:latin typeface="Times New Roman" pitchFamily="18" charset="0"/>
              </a:rPr>
              <a:t>байрлана.</a:t>
            </a:r>
          </a:p>
          <a:p>
            <a:pPr marL="342900" indent="-342900" algn="just">
              <a:lnSpc>
                <a:spcPct val="150000"/>
              </a:lnSpc>
              <a:buFont typeface="Arial" panose="020B0604020202020204" pitchFamily="34" charset="0"/>
              <a:buChar char="•"/>
            </a:pPr>
            <a:r>
              <a:rPr lang="en-US" sz="2400" dirty="0" smtClean="0">
                <a:latin typeface="Times New Roman" pitchFamily="18" charset="0"/>
              </a:rPr>
              <a:t>Save as </a:t>
            </a:r>
            <a:r>
              <a:rPr lang="mn-MN" sz="2400" dirty="0" smtClean="0">
                <a:latin typeface="Times New Roman" pitchFamily="18" charset="0"/>
              </a:rPr>
              <a:t>цонхны </a:t>
            </a:r>
            <a:r>
              <a:rPr lang="en-US" sz="2400" b="1" dirty="0" smtClean="0">
                <a:latin typeface="Times New Roman" pitchFamily="18" charset="0"/>
              </a:rPr>
              <a:t>New folder</a:t>
            </a:r>
            <a:r>
              <a:rPr lang="mn-MN" sz="2400" b="1" dirty="0" smtClean="0">
                <a:latin typeface="Times New Roman" pitchFamily="18" charset="0"/>
              </a:rPr>
              <a:t> </a:t>
            </a:r>
            <a:r>
              <a:rPr lang="mn-MN" sz="2400" dirty="0" smtClean="0">
                <a:latin typeface="Times New Roman" pitchFamily="18" charset="0"/>
              </a:rPr>
              <a:t>– шинэ хавтас үүсгэж үүсгэсэн хавтас дотроо файлаа хадгалах</a:t>
            </a:r>
          </a:p>
          <a:p>
            <a:pPr marL="342900" indent="-342900" algn="just">
              <a:lnSpc>
                <a:spcPct val="150000"/>
              </a:lnSpc>
              <a:buFont typeface="Arial" panose="020B0604020202020204" pitchFamily="34" charset="0"/>
              <a:buChar char="•"/>
            </a:pPr>
            <a:endParaRPr lang="en-US" sz="2400" dirty="0">
              <a:latin typeface="Times New Roman" pitchFamily="18" charset="0"/>
            </a:endParaRPr>
          </a:p>
        </p:txBody>
      </p:sp>
      <p:sp>
        <p:nvSpPr>
          <p:cNvPr id="22533" name="Slide Number Placeholder 9"/>
          <p:cNvSpPr>
            <a:spLocks noGrp="1"/>
          </p:cNvSpPr>
          <p:nvPr>
            <p:ph type="sldNum" sz="quarter" idx="12"/>
          </p:nvPr>
        </p:nvSpPr>
        <p:spPr bwMode="auto">
          <a:noFill/>
          <a:ln>
            <a:miter lim="800000"/>
            <a:headEnd/>
            <a:tailEnd/>
          </a:ln>
        </p:spPr>
        <p:txBody>
          <a:bodyPr/>
          <a:lstStyle/>
          <a:p>
            <a:fld id="{AB9C53F7-FA56-42CB-9C79-CD2BD90EC646}" type="slidenum">
              <a:rPr lang="en-US" smtClean="0"/>
              <a:pPr/>
              <a:t>17</a:t>
            </a:fld>
            <a:endParaRPr lang="en-US" dirty="0" smtClean="0"/>
          </a:p>
        </p:txBody>
      </p:sp>
      <p:pic>
        <p:nvPicPr>
          <p:cNvPr id="11" name="Picture 10"/>
          <p:cNvPicPr>
            <a:picLocks noChangeAspect="1"/>
          </p:cNvPicPr>
          <p:nvPr/>
        </p:nvPicPr>
        <p:blipFill>
          <a:blip r:embed="rId3"/>
          <a:stretch>
            <a:fillRect/>
          </a:stretch>
        </p:blipFill>
        <p:spPr>
          <a:xfrm>
            <a:off x="1482724" y="1828800"/>
            <a:ext cx="6086475" cy="4819650"/>
          </a:xfrm>
          <a:prstGeom prst="rect">
            <a:avLst/>
          </a:prstGeom>
        </p:spPr>
      </p:pic>
      <p:cxnSp>
        <p:nvCxnSpPr>
          <p:cNvPr id="17" name="Straight Arrow Connector 16"/>
          <p:cNvCxnSpPr/>
          <p:nvPr/>
        </p:nvCxnSpPr>
        <p:spPr>
          <a:xfrm flipH="1">
            <a:off x="2971800" y="1143000"/>
            <a:ext cx="609600" cy="13716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bwMode="auto">
          <a:xfrm>
            <a:off x="457200" y="-152400"/>
            <a:ext cx="7467600" cy="1143000"/>
          </a:xfrm>
        </p:spPr>
        <p:txBody>
          <a:bodyPr wrap="square" lIns="91440" tIns="45720" rIns="91440" bIns="45720" numCol="1" anchorCtr="0" compatLnSpc="1">
            <a:prstTxWarp prst="textNoShape">
              <a:avLst/>
            </a:prstTxWarp>
          </a:bodyPr>
          <a:lstStyle/>
          <a:p>
            <a:pPr eaLnBrk="1" hangingPunct="1"/>
            <a:r>
              <a:rPr lang="mn-MN" b="1" cap="none" dirty="0" smtClean="0">
                <a:solidFill>
                  <a:srgbClr val="7030A0"/>
                </a:solidFill>
                <a:latin typeface="Times New Roman" pitchFamily="18" charset="0"/>
              </a:rPr>
              <a:t>НУУЦ ҮГ ӨГЧ ХАДГАЛАХ</a:t>
            </a:r>
            <a:endParaRPr lang="en-US" b="1" cap="none" dirty="0" smtClean="0">
              <a:solidFill>
                <a:srgbClr val="7030A0"/>
              </a:solidFill>
              <a:latin typeface="Times New Roman" pitchFamily="18" charset="0"/>
            </a:endParaRPr>
          </a:p>
        </p:txBody>
      </p:sp>
      <p:sp>
        <p:nvSpPr>
          <p:cNvPr id="2" name="Content Placeholder 1"/>
          <p:cNvSpPr>
            <a:spLocks noGrp="1"/>
          </p:cNvSpPr>
          <p:nvPr>
            <p:ph sz="quarter" idx="1"/>
          </p:nvPr>
        </p:nvSpPr>
        <p:spPr>
          <a:xfrm>
            <a:off x="457200" y="1143000"/>
            <a:ext cx="7848600" cy="5254752"/>
          </a:xfrm>
        </p:spPr>
        <p:txBody>
          <a:bodyPr/>
          <a:lstStyle/>
          <a:p>
            <a:pPr algn="just">
              <a:lnSpc>
                <a:spcPct val="150000"/>
              </a:lnSpc>
            </a:pPr>
            <a:r>
              <a:rPr lang="mn-MN" dirty="0" smtClean="0">
                <a:latin typeface="Times New Roman" panose="02020603050405020304" pitchFamily="18" charset="0"/>
                <a:cs typeface="Times New Roman" panose="02020603050405020304" pitchFamily="18" charset="0"/>
              </a:rPr>
              <a:t>Бичиг баримтыг хадгалахдаа нууц үг тохируулж өгснөөр нээх, засварлах үйлдлийн үед тодорхой хязгаартай хэрэглэгчдэд ашиглах зөвшөөрөл олгодог.</a:t>
            </a:r>
          </a:p>
          <a:p>
            <a:pPr marL="0" indent="0" algn="just">
              <a:lnSpc>
                <a:spcPct val="150000"/>
              </a:lnSpc>
              <a:buNone/>
            </a:pPr>
            <a:r>
              <a:rPr lang="mn-MN" dirty="0" smtClean="0">
                <a:latin typeface="Times New Roman" panose="02020603050405020304" pitchFamily="18" charset="0"/>
                <a:cs typeface="Times New Roman" panose="02020603050405020304" pitchFamily="18" charset="0"/>
              </a:rPr>
              <a:t>   Файлд нууц үг өгч хадгалахдаа:</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p:txBody>
      </p:sp>
      <p:sp>
        <p:nvSpPr>
          <p:cNvPr id="23558" name="Slide Number Placeholder 5"/>
          <p:cNvSpPr>
            <a:spLocks noGrp="1"/>
          </p:cNvSpPr>
          <p:nvPr>
            <p:ph type="sldNum" sz="quarter" idx="12"/>
          </p:nvPr>
        </p:nvSpPr>
        <p:spPr bwMode="auto">
          <a:noFill/>
          <a:ln>
            <a:miter lim="800000"/>
            <a:headEnd/>
            <a:tailEnd/>
          </a:ln>
        </p:spPr>
        <p:txBody>
          <a:bodyPr/>
          <a:lstStyle/>
          <a:p>
            <a:fld id="{09766F3D-F75F-44EE-B20D-E462907092B4}" type="slidenum">
              <a:rPr lang="en-US" smtClean="0"/>
              <a:pPr/>
              <a:t>18</a:t>
            </a:fld>
            <a:endParaRPr lang="en-US" dirty="0" smtClean="0"/>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
          </p:nvPr>
        </p:nvSpPr>
        <p:spPr>
          <a:xfrm>
            <a:off x="457200" y="457200"/>
            <a:ext cx="7848600" cy="990600"/>
          </a:xfrm>
        </p:spPr>
        <p:txBody>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1.</a:t>
            </a:r>
            <a:r>
              <a:rPr lang="mn-MN" dirty="0" smtClean="0">
                <a:latin typeface="Times New Roman" panose="02020603050405020304" pitchFamily="18" charset="0"/>
                <a:cs typeface="Times New Roman" panose="02020603050405020304" pitchFamily="18" charset="0"/>
              </a:rPr>
              <a:t> Хадгалах харилцах цонхыг нээнэ.</a:t>
            </a:r>
          </a:p>
          <a:p>
            <a:pPr marL="0" indent="0" algn="just">
              <a:lnSpc>
                <a:spcPct val="150000"/>
              </a:lnSpc>
              <a:buNone/>
            </a:pPr>
            <a:r>
              <a:rPr lang="mn-MN"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23558" name="Slide Number Placeholder 5"/>
          <p:cNvSpPr>
            <a:spLocks noGrp="1"/>
          </p:cNvSpPr>
          <p:nvPr>
            <p:ph type="sldNum" sz="quarter" idx="12"/>
          </p:nvPr>
        </p:nvSpPr>
        <p:spPr bwMode="auto">
          <a:noFill/>
          <a:ln>
            <a:miter lim="800000"/>
            <a:headEnd/>
            <a:tailEnd/>
          </a:ln>
        </p:spPr>
        <p:txBody>
          <a:bodyPr/>
          <a:lstStyle/>
          <a:p>
            <a:fld id="{09766F3D-F75F-44EE-B20D-E462907092B4}" type="slidenum">
              <a:rPr lang="en-US" smtClean="0"/>
              <a:pPr/>
              <a:t>19</a:t>
            </a:fld>
            <a:endParaRPr lang="en-US" dirty="0" smtClean="0"/>
          </a:p>
        </p:txBody>
      </p:sp>
      <p:pic>
        <p:nvPicPr>
          <p:cNvPr id="3" name="Picture 2"/>
          <p:cNvPicPr>
            <a:picLocks noChangeAspect="1"/>
          </p:cNvPicPr>
          <p:nvPr/>
        </p:nvPicPr>
        <p:blipFill>
          <a:blip r:embed="rId3"/>
          <a:stretch>
            <a:fillRect/>
          </a:stretch>
        </p:blipFill>
        <p:spPr>
          <a:xfrm>
            <a:off x="1447799" y="1416050"/>
            <a:ext cx="6086475" cy="4819650"/>
          </a:xfrm>
          <a:prstGeom prst="rect">
            <a:avLst/>
          </a:prstGeom>
        </p:spPr>
      </p:pic>
      <p:sp>
        <p:nvSpPr>
          <p:cNvPr id="4" name="Rectangle 3"/>
          <p:cNvSpPr/>
          <p:nvPr/>
        </p:nvSpPr>
        <p:spPr>
          <a:xfrm>
            <a:off x="4491036" y="5705602"/>
            <a:ext cx="995363" cy="4826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11795280"/>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
          </p:nvPr>
        </p:nvSpPr>
        <p:spPr>
          <a:xfrm>
            <a:off x="457200" y="457200"/>
            <a:ext cx="7848600" cy="1295400"/>
          </a:xfrm>
        </p:spPr>
        <p:txBody>
          <a:bodyPr/>
          <a:lstStyle/>
          <a:p>
            <a:pPr marL="0" indent="0" algn="just">
              <a:lnSpc>
                <a:spcPct val="150000"/>
              </a:lnSpc>
              <a:buNone/>
            </a:pPr>
            <a:r>
              <a:rPr lang="mn-MN" sz="2000" dirty="0" smtClean="0">
                <a:latin typeface="Times New Roman" panose="02020603050405020304" pitchFamily="18" charset="0"/>
                <a:cs typeface="Times New Roman" panose="02020603050405020304" pitchFamily="18" charset="0"/>
              </a:rPr>
              <a:t>2. Цонхонд байх </a:t>
            </a:r>
            <a:r>
              <a:rPr lang="en-US" sz="2000" dirty="0" smtClean="0">
                <a:latin typeface="Times New Roman" panose="02020603050405020304" pitchFamily="18" charset="0"/>
                <a:cs typeface="Times New Roman" panose="02020603050405020304" pitchFamily="18" charset="0"/>
              </a:rPr>
              <a:t>TOOLS</a:t>
            </a:r>
            <a:r>
              <a:rPr lang="mn-MN" sz="2000" dirty="0" smtClean="0">
                <a:latin typeface="Times New Roman" panose="02020603050405020304" pitchFamily="18" charset="0"/>
                <a:cs typeface="Times New Roman" panose="02020603050405020304" pitchFamily="18" charset="0"/>
              </a:rPr>
              <a:t> товчлуурыг дарахад</a:t>
            </a:r>
            <a:r>
              <a:rPr lang="en-US" sz="2000" dirty="0" smtClean="0">
                <a:latin typeface="Times New Roman" panose="02020603050405020304" pitchFamily="18" charset="0"/>
                <a:cs typeface="Times New Roman" panose="02020603050405020304" pitchFamily="18" charset="0"/>
              </a:rPr>
              <a:t> </a:t>
            </a:r>
            <a:r>
              <a:rPr lang="mn-MN" sz="2000" dirty="0" smtClean="0">
                <a:latin typeface="Times New Roman" panose="02020603050405020304" pitchFamily="18" charset="0"/>
                <a:cs typeface="Times New Roman" panose="02020603050405020304" pitchFamily="18" charset="0"/>
              </a:rPr>
              <a:t>нээгдэх цэснээс </a:t>
            </a:r>
            <a:r>
              <a:rPr lang="en-US" sz="2000" dirty="0" smtClean="0">
                <a:latin typeface="Times New Roman" panose="02020603050405020304" pitchFamily="18" charset="0"/>
                <a:cs typeface="Times New Roman" panose="02020603050405020304" pitchFamily="18" charset="0"/>
              </a:rPr>
              <a:t>General Options </a:t>
            </a:r>
            <a:r>
              <a:rPr lang="mn-MN" sz="2000" dirty="0" smtClean="0">
                <a:latin typeface="Times New Roman" panose="02020603050405020304" pitchFamily="18" charset="0"/>
                <a:cs typeface="Times New Roman" panose="02020603050405020304" pitchFamily="18" charset="0"/>
              </a:rPr>
              <a:t>командыг сонгоно. </a:t>
            </a:r>
            <a:endParaRPr lang="en-US" sz="2000" dirty="0">
              <a:latin typeface="Times New Roman" panose="02020603050405020304" pitchFamily="18" charset="0"/>
              <a:cs typeface="Times New Roman" panose="02020603050405020304" pitchFamily="18" charset="0"/>
            </a:endParaRPr>
          </a:p>
        </p:txBody>
      </p:sp>
      <p:sp>
        <p:nvSpPr>
          <p:cNvPr id="23558" name="Slide Number Placeholder 5"/>
          <p:cNvSpPr>
            <a:spLocks noGrp="1"/>
          </p:cNvSpPr>
          <p:nvPr>
            <p:ph type="sldNum" sz="quarter" idx="12"/>
          </p:nvPr>
        </p:nvSpPr>
        <p:spPr bwMode="auto">
          <a:noFill/>
          <a:ln>
            <a:miter lim="800000"/>
            <a:headEnd/>
            <a:tailEnd/>
          </a:ln>
        </p:spPr>
        <p:txBody>
          <a:bodyPr/>
          <a:lstStyle/>
          <a:p>
            <a:fld id="{09766F3D-F75F-44EE-B20D-E462907092B4}" type="slidenum">
              <a:rPr lang="en-US" smtClean="0"/>
              <a:pPr/>
              <a:t>20</a:t>
            </a:fld>
            <a:endParaRPr lang="en-US" dirty="0" smtClean="0"/>
          </a:p>
        </p:txBody>
      </p:sp>
      <p:pic>
        <p:nvPicPr>
          <p:cNvPr id="3" name="Picture 2"/>
          <p:cNvPicPr>
            <a:picLocks noChangeAspect="1"/>
          </p:cNvPicPr>
          <p:nvPr/>
        </p:nvPicPr>
        <p:blipFill>
          <a:blip r:embed="rId3"/>
          <a:stretch>
            <a:fillRect/>
          </a:stretch>
        </p:blipFill>
        <p:spPr>
          <a:xfrm>
            <a:off x="1371600" y="1524000"/>
            <a:ext cx="5519737" cy="5135829"/>
          </a:xfrm>
          <a:prstGeom prst="rect">
            <a:avLst/>
          </a:prstGeom>
        </p:spPr>
      </p:pic>
      <p:sp>
        <p:nvSpPr>
          <p:cNvPr id="6" name="Rectangle 5"/>
          <p:cNvSpPr/>
          <p:nvPr/>
        </p:nvSpPr>
        <p:spPr>
          <a:xfrm>
            <a:off x="4267200" y="6019800"/>
            <a:ext cx="1828800" cy="23495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83441983"/>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
          </p:nvPr>
        </p:nvSpPr>
        <p:spPr>
          <a:xfrm>
            <a:off x="381000" y="304800"/>
            <a:ext cx="7848600" cy="1295400"/>
          </a:xfrm>
        </p:spPr>
        <p:txBody>
          <a:bodyPr/>
          <a:lstStyle/>
          <a:p>
            <a:pPr marL="0" indent="0" algn="just">
              <a:lnSpc>
                <a:spcPct val="150000"/>
              </a:lnSpc>
              <a:buNone/>
            </a:pPr>
            <a:r>
              <a:rPr lang="mn-MN" dirty="0" smtClean="0">
                <a:latin typeface="Times New Roman" panose="02020603050405020304" pitchFamily="18" charset="0"/>
                <a:cs typeface="Times New Roman" panose="02020603050405020304" pitchFamily="18" charset="0"/>
              </a:rPr>
              <a:t>3. </a:t>
            </a:r>
            <a:r>
              <a:rPr lang="en-US" dirty="0" smtClean="0">
                <a:latin typeface="Times New Roman" panose="02020603050405020304" pitchFamily="18" charset="0"/>
                <a:cs typeface="Times New Roman" panose="02020603050405020304" pitchFamily="18" charset="0"/>
              </a:rPr>
              <a:t>General Options </a:t>
            </a:r>
            <a:r>
              <a:rPr lang="mn-MN" dirty="0" smtClean="0">
                <a:latin typeface="Times New Roman" panose="02020603050405020304" pitchFamily="18" charset="0"/>
                <a:cs typeface="Times New Roman" panose="02020603050405020304" pitchFamily="18" charset="0"/>
              </a:rPr>
              <a:t>командыг сонгоход </a:t>
            </a:r>
            <a:r>
              <a:rPr lang="en-US" dirty="0" smtClean="0">
                <a:latin typeface="Times New Roman" panose="02020603050405020304" pitchFamily="18" charset="0"/>
                <a:cs typeface="Times New Roman" panose="02020603050405020304" pitchFamily="18" charset="0"/>
              </a:rPr>
              <a:t>General Option </a:t>
            </a:r>
            <a:r>
              <a:rPr lang="mn-MN" dirty="0" smtClean="0">
                <a:latin typeface="Times New Roman" panose="02020603050405020304" pitchFamily="18" charset="0"/>
                <a:cs typeface="Times New Roman" panose="02020603050405020304" pitchFamily="18" charset="0"/>
              </a:rPr>
              <a:t>харилцах цонх нээгдэнэ. Энэ цонхонд нууц үгээ хийж өгнө.</a:t>
            </a:r>
            <a:endParaRPr lang="en-US" dirty="0">
              <a:latin typeface="Times New Roman" panose="02020603050405020304" pitchFamily="18" charset="0"/>
              <a:cs typeface="Times New Roman" panose="02020603050405020304" pitchFamily="18" charset="0"/>
            </a:endParaRPr>
          </a:p>
        </p:txBody>
      </p:sp>
      <p:sp>
        <p:nvSpPr>
          <p:cNvPr id="23558" name="Slide Number Placeholder 5"/>
          <p:cNvSpPr>
            <a:spLocks noGrp="1"/>
          </p:cNvSpPr>
          <p:nvPr>
            <p:ph type="sldNum" sz="quarter" idx="12"/>
          </p:nvPr>
        </p:nvSpPr>
        <p:spPr bwMode="auto">
          <a:noFill/>
          <a:ln>
            <a:miter lim="800000"/>
            <a:headEnd/>
            <a:tailEnd/>
          </a:ln>
        </p:spPr>
        <p:txBody>
          <a:bodyPr/>
          <a:lstStyle/>
          <a:p>
            <a:fld id="{09766F3D-F75F-44EE-B20D-E462907092B4}" type="slidenum">
              <a:rPr lang="en-US" smtClean="0"/>
              <a:pPr/>
              <a:t>21</a:t>
            </a:fld>
            <a:endParaRPr lang="en-US" dirty="0" smtClean="0"/>
          </a:p>
        </p:txBody>
      </p:sp>
      <p:pic>
        <p:nvPicPr>
          <p:cNvPr id="3" name="Picture 2"/>
          <p:cNvPicPr>
            <a:picLocks noChangeAspect="1"/>
          </p:cNvPicPr>
          <p:nvPr/>
        </p:nvPicPr>
        <p:blipFill>
          <a:blip r:embed="rId3"/>
          <a:stretch>
            <a:fillRect/>
          </a:stretch>
        </p:blipFill>
        <p:spPr>
          <a:xfrm>
            <a:off x="3733801" y="1981199"/>
            <a:ext cx="4395788" cy="4752755"/>
          </a:xfrm>
          <a:prstGeom prst="rect">
            <a:avLst/>
          </a:prstGeom>
        </p:spPr>
      </p:pic>
      <p:sp>
        <p:nvSpPr>
          <p:cNvPr id="6" name="Content Placeholder 2"/>
          <p:cNvSpPr txBox="1">
            <a:spLocks/>
          </p:cNvSpPr>
          <p:nvPr/>
        </p:nvSpPr>
        <p:spPr bwMode="auto">
          <a:xfrm>
            <a:off x="381000" y="2895600"/>
            <a:ext cx="3176590" cy="3505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algn="just" eaLnBrk="1" hangingPunct="1">
              <a:lnSpc>
                <a:spcPct val="150000"/>
              </a:lnSpc>
            </a:pPr>
            <a:r>
              <a:rPr lang="en-US" sz="1800" dirty="0" smtClean="0">
                <a:latin typeface="Times New Roman" pitchFamily="18" charset="0"/>
              </a:rPr>
              <a:t>Password to open </a:t>
            </a:r>
            <a:r>
              <a:rPr lang="mn-MN" sz="1800" dirty="0" smtClean="0">
                <a:latin typeface="Times New Roman" pitchFamily="18" charset="0"/>
              </a:rPr>
              <a:t>– Баримтыг нээх нууц үг</a:t>
            </a:r>
          </a:p>
          <a:p>
            <a:pPr algn="just" eaLnBrk="1" hangingPunct="1">
              <a:lnSpc>
                <a:spcPct val="150000"/>
              </a:lnSpc>
            </a:pPr>
            <a:endParaRPr lang="mn-MN" sz="1800" dirty="0" smtClean="0">
              <a:latin typeface="Times New Roman" pitchFamily="18" charset="0"/>
            </a:endParaRPr>
          </a:p>
          <a:p>
            <a:pPr algn="just" eaLnBrk="1" hangingPunct="1">
              <a:lnSpc>
                <a:spcPct val="150000"/>
              </a:lnSpc>
            </a:pPr>
            <a:r>
              <a:rPr lang="en-US" sz="1800" dirty="0" smtClean="0">
                <a:latin typeface="Times New Roman" pitchFamily="18" charset="0"/>
              </a:rPr>
              <a:t>Password to modify – </a:t>
            </a:r>
            <a:r>
              <a:rPr lang="mn-MN" sz="1800" dirty="0" smtClean="0">
                <a:latin typeface="Times New Roman" pitchFamily="18" charset="0"/>
              </a:rPr>
              <a:t>Баримтыг өөрчлөх нууц үг</a:t>
            </a:r>
          </a:p>
        </p:txBody>
      </p:sp>
      <p:cxnSp>
        <p:nvCxnSpPr>
          <p:cNvPr id="5" name="Straight Arrow Connector 4"/>
          <p:cNvCxnSpPr/>
          <p:nvPr/>
        </p:nvCxnSpPr>
        <p:spPr>
          <a:xfrm flipV="1">
            <a:off x="3048000" y="2971800"/>
            <a:ext cx="990600" cy="2286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3085152" y="3429000"/>
            <a:ext cx="953448" cy="11430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8247574"/>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8420" y="1524000"/>
            <a:ext cx="3181350" cy="3895725"/>
          </a:xfrm>
          <a:prstGeom prst="rect">
            <a:avLst/>
          </a:prstGeom>
        </p:spPr>
      </p:pic>
      <p:sp>
        <p:nvSpPr>
          <p:cNvPr id="25602" name="Content Placeholder 2"/>
          <p:cNvSpPr>
            <a:spLocks noGrp="1"/>
          </p:cNvSpPr>
          <p:nvPr>
            <p:ph sz="quarter" idx="1"/>
          </p:nvPr>
        </p:nvSpPr>
        <p:spPr>
          <a:xfrm>
            <a:off x="457200" y="1524000"/>
            <a:ext cx="7467600" cy="4873625"/>
          </a:xfrm>
        </p:spPr>
        <p:txBody>
          <a:bodyPr/>
          <a:lstStyle/>
          <a:p>
            <a:pPr eaLnBrk="1" hangingPunct="1"/>
            <a:r>
              <a:rPr lang="en-US" dirty="0" smtClean="0"/>
              <a:t>File -&gt; Save As</a:t>
            </a:r>
          </a:p>
          <a:p>
            <a:pPr eaLnBrk="1" hangingPunct="1">
              <a:buFont typeface="Wingdings" pitchFamily="2" charset="2"/>
              <a:buNone/>
            </a:pPr>
            <a:r>
              <a:rPr lang="en-US" dirty="0" smtClean="0"/>
              <a:t>	</a:t>
            </a:r>
          </a:p>
          <a:p>
            <a:pPr eaLnBrk="1" hangingPunct="1">
              <a:buFont typeface="Wingdings" pitchFamily="2" charset="2"/>
              <a:buNone/>
            </a:pPr>
            <a:endParaRPr lang="en-US" dirty="0" smtClean="0"/>
          </a:p>
          <a:p>
            <a:pPr eaLnBrk="1" hangingPunct="1">
              <a:buFont typeface="Wingdings" pitchFamily="2" charset="2"/>
              <a:buNone/>
            </a:pPr>
            <a:endParaRPr lang="en-US" dirty="0" smtClean="0"/>
          </a:p>
          <a:p>
            <a:pPr eaLnBrk="1" hangingPunct="1">
              <a:buFont typeface="Wingdings" pitchFamily="2" charset="2"/>
              <a:buNone/>
            </a:pPr>
            <a:r>
              <a:rPr lang="en-US" dirty="0" smtClean="0"/>
              <a:t>	File -&gt; Save </a:t>
            </a:r>
            <a:r>
              <a:rPr lang="mn-MN" dirty="0" smtClean="0"/>
              <a:t>командтай ижил</a:t>
            </a:r>
          </a:p>
          <a:p>
            <a:pPr eaLnBrk="1" hangingPunct="1">
              <a:buFont typeface="Wingdings" pitchFamily="2" charset="2"/>
              <a:buNone/>
            </a:pPr>
            <a:r>
              <a:rPr lang="mn-MN" dirty="0" smtClean="0"/>
              <a:t>			ашиглана. </a:t>
            </a:r>
            <a:r>
              <a:rPr lang="en-US" dirty="0" smtClean="0"/>
              <a:t> </a:t>
            </a:r>
          </a:p>
          <a:p>
            <a:pPr eaLnBrk="1" hangingPunct="1"/>
            <a:endParaRPr lang="en-US" dirty="0" smtClean="0"/>
          </a:p>
        </p:txBody>
      </p:sp>
      <p:sp>
        <p:nvSpPr>
          <p:cNvPr id="25603" name="Title 1"/>
          <p:cNvSpPr txBox="1">
            <a:spLocks/>
          </p:cNvSpPr>
          <p:nvPr/>
        </p:nvSpPr>
        <p:spPr bwMode="auto">
          <a:xfrm>
            <a:off x="457200" y="685800"/>
            <a:ext cx="7467600" cy="639763"/>
          </a:xfrm>
          <a:prstGeom prst="rect">
            <a:avLst/>
          </a:prstGeom>
          <a:noFill/>
          <a:ln w="9525">
            <a:noFill/>
            <a:miter lim="800000"/>
            <a:headEnd/>
            <a:tailEnd/>
          </a:ln>
        </p:spPr>
        <p:txBody>
          <a:bodyPr anchor="b"/>
          <a:lstStyle/>
          <a:p>
            <a:r>
              <a:rPr lang="mn-MN" sz="2400" b="1" i="1" u="sng">
                <a:solidFill>
                  <a:srgbClr val="7030A0"/>
                </a:solidFill>
                <a:latin typeface="Times New Roman" pitchFamily="18" charset="0"/>
              </a:rPr>
              <a:t>Нэрийг нь өөрчилж хадгалах</a:t>
            </a:r>
            <a:r>
              <a:rPr lang="en-US" sz="2400" b="1" i="1" u="sng" dirty="0">
                <a:solidFill>
                  <a:srgbClr val="7030A0"/>
                </a:solidFill>
                <a:latin typeface="Times New Roman" pitchFamily="18" charset="0"/>
              </a:rPr>
              <a:t>:</a:t>
            </a:r>
          </a:p>
        </p:txBody>
      </p:sp>
      <p:sp>
        <p:nvSpPr>
          <p:cNvPr id="10" name="Freeform 9"/>
          <p:cNvSpPr/>
          <p:nvPr/>
        </p:nvSpPr>
        <p:spPr>
          <a:xfrm>
            <a:off x="4419600" y="3581400"/>
            <a:ext cx="2743200" cy="533400"/>
          </a:xfrm>
          <a:custGeom>
            <a:avLst/>
            <a:gdLst>
              <a:gd name="connsiteX0" fmla="*/ 377750 w 3604160"/>
              <a:gd name="connsiteY0" fmla="*/ 0 h 595746"/>
              <a:gd name="connsiteX1" fmla="*/ 211496 w 3604160"/>
              <a:gd name="connsiteY1" fmla="*/ 41564 h 595746"/>
              <a:gd name="connsiteX2" fmla="*/ 169932 w 3604160"/>
              <a:gd name="connsiteY2" fmla="*/ 55418 h 595746"/>
              <a:gd name="connsiteX3" fmla="*/ 128368 w 3604160"/>
              <a:gd name="connsiteY3" fmla="*/ 83127 h 595746"/>
              <a:gd name="connsiteX4" fmla="*/ 72950 w 3604160"/>
              <a:gd name="connsiteY4" fmla="*/ 166255 h 595746"/>
              <a:gd name="connsiteX5" fmla="*/ 31387 w 3604160"/>
              <a:gd name="connsiteY5" fmla="*/ 263237 h 595746"/>
              <a:gd name="connsiteX6" fmla="*/ 3678 w 3604160"/>
              <a:gd name="connsiteY6" fmla="*/ 346364 h 595746"/>
              <a:gd name="connsiteX7" fmla="*/ 17532 w 3604160"/>
              <a:gd name="connsiteY7" fmla="*/ 443346 h 595746"/>
              <a:gd name="connsiteX8" fmla="*/ 156078 w 3604160"/>
              <a:gd name="connsiteY8" fmla="*/ 526473 h 595746"/>
              <a:gd name="connsiteX9" fmla="*/ 211496 w 3604160"/>
              <a:gd name="connsiteY9" fmla="*/ 540327 h 595746"/>
              <a:gd name="connsiteX10" fmla="*/ 1167459 w 3604160"/>
              <a:gd name="connsiteY10" fmla="*/ 554182 h 595746"/>
              <a:gd name="connsiteX11" fmla="*/ 1236732 w 3604160"/>
              <a:gd name="connsiteY11" fmla="*/ 568037 h 595746"/>
              <a:gd name="connsiteX12" fmla="*/ 1486114 w 3604160"/>
              <a:gd name="connsiteY12" fmla="*/ 595746 h 595746"/>
              <a:gd name="connsiteX13" fmla="*/ 3120950 w 3604160"/>
              <a:gd name="connsiteY13" fmla="*/ 581891 h 595746"/>
              <a:gd name="connsiteX14" fmla="*/ 3162514 w 3604160"/>
              <a:gd name="connsiteY14" fmla="*/ 568037 h 595746"/>
              <a:gd name="connsiteX15" fmla="*/ 3287205 w 3604160"/>
              <a:gd name="connsiteY15" fmla="*/ 554182 h 595746"/>
              <a:gd name="connsiteX16" fmla="*/ 3398041 w 3604160"/>
              <a:gd name="connsiteY16" fmla="*/ 540327 h 595746"/>
              <a:gd name="connsiteX17" fmla="*/ 3453459 w 3604160"/>
              <a:gd name="connsiteY17" fmla="*/ 526473 h 595746"/>
              <a:gd name="connsiteX18" fmla="*/ 3536587 w 3604160"/>
              <a:gd name="connsiteY18" fmla="*/ 443346 h 595746"/>
              <a:gd name="connsiteX19" fmla="*/ 3550441 w 3604160"/>
              <a:gd name="connsiteY19" fmla="*/ 401782 h 595746"/>
              <a:gd name="connsiteX20" fmla="*/ 3592005 w 3604160"/>
              <a:gd name="connsiteY20" fmla="*/ 318655 h 595746"/>
              <a:gd name="connsiteX21" fmla="*/ 3578150 w 3604160"/>
              <a:gd name="connsiteY21" fmla="*/ 221673 h 595746"/>
              <a:gd name="connsiteX22" fmla="*/ 3536587 w 3604160"/>
              <a:gd name="connsiteY22" fmla="*/ 193964 h 595746"/>
              <a:gd name="connsiteX23" fmla="*/ 3508878 w 3604160"/>
              <a:gd name="connsiteY23" fmla="*/ 152400 h 595746"/>
              <a:gd name="connsiteX24" fmla="*/ 3453459 w 3604160"/>
              <a:gd name="connsiteY24" fmla="*/ 124691 h 595746"/>
              <a:gd name="connsiteX25" fmla="*/ 3037823 w 3604160"/>
              <a:gd name="connsiteY25" fmla="*/ 83127 h 595746"/>
              <a:gd name="connsiteX26" fmla="*/ 2913132 w 3604160"/>
              <a:gd name="connsiteY26" fmla="*/ 69273 h 595746"/>
              <a:gd name="connsiteX27" fmla="*/ 2816150 w 3604160"/>
              <a:gd name="connsiteY27" fmla="*/ 41564 h 595746"/>
              <a:gd name="connsiteX28" fmla="*/ 557859 w 3604160"/>
              <a:gd name="connsiteY28" fmla="*/ 27709 h 595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604160" h="595746">
                <a:moveTo>
                  <a:pt x="377750" y="0"/>
                </a:moveTo>
                <a:cubicBezTo>
                  <a:pt x="265809" y="18657"/>
                  <a:pt x="321276" y="4971"/>
                  <a:pt x="211496" y="41564"/>
                </a:cubicBezTo>
                <a:lnTo>
                  <a:pt x="169932" y="55418"/>
                </a:lnTo>
                <a:cubicBezTo>
                  <a:pt x="156077" y="64654"/>
                  <a:pt x="139333" y="70596"/>
                  <a:pt x="128368" y="83127"/>
                </a:cubicBezTo>
                <a:cubicBezTo>
                  <a:pt x="106438" y="108190"/>
                  <a:pt x="72950" y="166255"/>
                  <a:pt x="72950" y="166255"/>
                </a:cubicBezTo>
                <a:cubicBezTo>
                  <a:pt x="36303" y="312847"/>
                  <a:pt x="86058" y="140226"/>
                  <a:pt x="31387" y="263237"/>
                </a:cubicBezTo>
                <a:cubicBezTo>
                  <a:pt x="19525" y="289927"/>
                  <a:pt x="3678" y="346364"/>
                  <a:pt x="3678" y="346364"/>
                </a:cubicBezTo>
                <a:cubicBezTo>
                  <a:pt x="8296" y="378691"/>
                  <a:pt x="0" y="415796"/>
                  <a:pt x="17532" y="443346"/>
                </a:cubicBezTo>
                <a:cubicBezTo>
                  <a:pt x="27633" y="459219"/>
                  <a:pt x="126820" y="515501"/>
                  <a:pt x="156078" y="526473"/>
                </a:cubicBezTo>
                <a:cubicBezTo>
                  <a:pt x="173907" y="533159"/>
                  <a:pt x="192462" y="539806"/>
                  <a:pt x="211496" y="540327"/>
                </a:cubicBezTo>
                <a:cubicBezTo>
                  <a:pt x="530064" y="549055"/>
                  <a:pt x="848805" y="549564"/>
                  <a:pt x="1167459" y="554182"/>
                </a:cubicBezTo>
                <a:cubicBezTo>
                  <a:pt x="1190550" y="558800"/>
                  <a:pt x="1213301" y="565694"/>
                  <a:pt x="1236732" y="568037"/>
                </a:cubicBezTo>
                <a:cubicBezTo>
                  <a:pt x="1490893" y="593453"/>
                  <a:pt x="1372003" y="557708"/>
                  <a:pt x="1486114" y="595746"/>
                </a:cubicBezTo>
                <a:lnTo>
                  <a:pt x="3120950" y="581891"/>
                </a:lnTo>
                <a:cubicBezTo>
                  <a:pt x="3135552" y="581650"/>
                  <a:pt x="3148109" y="570438"/>
                  <a:pt x="3162514" y="568037"/>
                </a:cubicBezTo>
                <a:cubicBezTo>
                  <a:pt x="3203764" y="561162"/>
                  <a:pt x="3245672" y="559068"/>
                  <a:pt x="3287205" y="554182"/>
                </a:cubicBezTo>
                <a:cubicBezTo>
                  <a:pt x="3324183" y="549832"/>
                  <a:pt x="3361315" y="546448"/>
                  <a:pt x="3398041" y="540327"/>
                </a:cubicBezTo>
                <a:cubicBezTo>
                  <a:pt x="3416823" y="537197"/>
                  <a:pt x="3434986" y="531091"/>
                  <a:pt x="3453459" y="526473"/>
                </a:cubicBezTo>
                <a:cubicBezTo>
                  <a:pt x="3481168" y="498764"/>
                  <a:pt x="3524196" y="480522"/>
                  <a:pt x="3536587" y="443346"/>
                </a:cubicBezTo>
                <a:cubicBezTo>
                  <a:pt x="3541205" y="429491"/>
                  <a:pt x="3543910" y="414844"/>
                  <a:pt x="3550441" y="401782"/>
                </a:cubicBezTo>
                <a:cubicBezTo>
                  <a:pt x="3604160" y="294341"/>
                  <a:pt x="3557177" y="423134"/>
                  <a:pt x="3592005" y="318655"/>
                </a:cubicBezTo>
                <a:cubicBezTo>
                  <a:pt x="3587387" y="286328"/>
                  <a:pt x="3591413" y="251514"/>
                  <a:pt x="3578150" y="221673"/>
                </a:cubicBezTo>
                <a:cubicBezTo>
                  <a:pt x="3571387" y="206457"/>
                  <a:pt x="3548361" y="205738"/>
                  <a:pt x="3536587" y="193964"/>
                </a:cubicBezTo>
                <a:cubicBezTo>
                  <a:pt x="3524813" y="182190"/>
                  <a:pt x="3521670" y="163060"/>
                  <a:pt x="3508878" y="152400"/>
                </a:cubicBezTo>
                <a:cubicBezTo>
                  <a:pt x="3493012" y="139178"/>
                  <a:pt x="3472635" y="132361"/>
                  <a:pt x="3453459" y="124691"/>
                </a:cubicBezTo>
                <a:cubicBezTo>
                  <a:pt x="3300136" y="63362"/>
                  <a:pt x="3266417" y="92652"/>
                  <a:pt x="3037823" y="83127"/>
                </a:cubicBezTo>
                <a:cubicBezTo>
                  <a:pt x="2996259" y="78509"/>
                  <a:pt x="2954382" y="76148"/>
                  <a:pt x="2913132" y="69273"/>
                </a:cubicBezTo>
                <a:cubicBezTo>
                  <a:pt x="2870576" y="62180"/>
                  <a:pt x="2863478" y="42292"/>
                  <a:pt x="2816150" y="41564"/>
                </a:cubicBezTo>
                <a:lnTo>
                  <a:pt x="557859" y="27709"/>
                </a:ln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1" name="Straight Arrow Connector 10"/>
          <p:cNvCxnSpPr>
            <a:endCxn id="10" idx="5"/>
          </p:cNvCxnSpPr>
          <p:nvPr/>
        </p:nvCxnSpPr>
        <p:spPr>
          <a:xfrm>
            <a:off x="2590800" y="1981202"/>
            <a:ext cx="1852689" cy="183588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5608" name="Slide Number Placeholder 7"/>
          <p:cNvSpPr>
            <a:spLocks noGrp="1"/>
          </p:cNvSpPr>
          <p:nvPr>
            <p:ph type="sldNum" sz="quarter" idx="12"/>
          </p:nvPr>
        </p:nvSpPr>
        <p:spPr bwMode="auto">
          <a:noFill/>
          <a:ln>
            <a:miter lim="800000"/>
            <a:headEnd/>
            <a:tailEnd/>
          </a:ln>
        </p:spPr>
        <p:txBody>
          <a:bodyPr/>
          <a:lstStyle/>
          <a:p>
            <a:fld id="{0C1E4E48-74A0-4E9E-9776-7CE0E433FEED}" type="slidenum">
              <a:rPr lang="en-US" smtClean="0"/>
              <a:pPr/>
              <a:t>22</a:t>
            </a:fld>
            <a:endParaRPr lang="en-US" dirty="0" smtClean="0"/>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bwMode="auto">
          <a:xfrm>
            <a:off x="457200" y="762000"/>
            <a:ext cx="7467600" cy="563563"/>
          </a:xfrm>
        </p:spPr>
        <p:txBody>
          <a:bodyPr wrap="square" lIns="91440" tIns="45720" rIns="91440" bIns="45720" numCol="1" anchorCtr="0" compatLnSpc="1">
            <a:prstTxWarp prst="textNoShape">
              <a:avLst/>
            </a:prstTxWarp>
          </a:bodyPr>
          <a:lstStyle/>
          <a:p>
            <a:pPr eaLnBrk="1" hangingPunct="1"/>
            <a:r>
              <a:rPr lang="mn-MN" sz="2800" b="1" i="1" u="sng" cap="none" smtClean="0">
                <a:solidFill>
                  <a:srgbClr val="7030A0"/>
                </a:solidFill>
                <a:latin typeface="Times New Roman" pitchFamily="18" charset="0"/>
              </a:rPr>
              <a:t>Баримтыг хаах </a:t>
            </a:r>
            <a:endParaRPr lang="en-US" sz="2800" b="1" i="1" u="sng" cap="none" dirty="0" smtClean="0">
              <a:solidFill>
                <a:srgbClr val="7030A0"/>
              </a:solidFill>
              <a:latin typeface="Times New Roman" pitchFamily="18" charset="0"/>
            </a:endParaRPr>
          </a:p>
        </p:txBody>
      </p:sp>
      <p:sp>
        <p:nvSpPr>
          <p:cNvPr id="26627" name="Content Placeholder 2"/>
          <p:cNvSpPr>
            <a:spLocks noGrp="1"/>
          </p:cNvSpPr>
          <p:nvPr>
            <p:ph sz="quarter" idx="1"/>
          </p:nvPr>
        </p:nvSpPr>
        <p:spPr>
          <a:xfrm>
            <a:off x="914400" y="1295400"/>
            <a:ext cx="7010400" cy="4492625"/>
          </a:xfrm>
        </p:spPr>
        <p:txBody>
          <a:bodyPr/>
          <a:lstStyle/>
          <a:p>
            <a:pPr eaLnBrk="1" hangingPunct="1">
              <a:lnSpc>
                <a:spcPct val="150000"/>
              </a:lnSpc>
              <a:buFont typeface="Wingdings" pitchFamily="2" charset="2"/>
              <a:buNone/>
            </a:pPr>
            <a:r>
              <a:rPr lang="mn-MN" dirty="0" smtClean="0">
                <a:latin typeface="Times New Roman" pitchFamily="18" charset="0"/>
              </a:rPr>
              <a:t>Баримтыг хаахдаа</a:t>
            </a:r>
            <a:r>
              <a:rPr lang="en-US" dirty="0" smtClean="0">
                <a:latin typeface="Times New Roman" pitchFamily="18" charset="0"/>
              </a:rPr>
              <a:t>:</a:t>
            </a:r>
            <a:endParaRPr lang="mn-MN" dirty="0" smtClean="0">
              <a:latin typeface="Times New Roman" pitchFamily="18" charset="0"/>
            </a:endParaRPr>
          </a:p>
          <a:p>
            <a:pPr eaLnBrk="1" hangingPunct="1">
              <a:lnSpc>
                <a:spcPct val="150000"/>
              </a:lnSpc>
            </a:pPr>
            <a:r>
              <a:rPr lang="en-US" dirty="0" smtClean="0">
                <a:latin typeface="Times New Roman" pitchFamily="18" charset="0"/>
              </a:rPr>
              <a:t>File -&gt; Close</a:t>
            </a:r>
          </a:p>
          <a:p>
            <a:pPr eaLnBrk="1" hangingPunct="1">
              <a:lnSpc>
                <a:spcPct val="150000"/>
              </a:lnSpc>
            </a:pPr>
            <a:r>
              <a:rPr lang="en-US" dirty="0" smtClean="0">
                <a:latin typeface="Times New Roman" pitchFamily="18" charset="0"/>
              </a:rPr>
              <a:t>Ctrl + W</a:t>
            </a:r>
          </a:p>
        </p:txBody>
      </p:sp>
      <p:sp>
        <p:nvSpPr>
          <p:cNvPr id="26628" name="Slide Number Placeholder 3"/>
          <p:cNvSpPr>
            <a:spLocks noGrp="1"/>
          </p:cNvSpPr>
          <p:nvPr>
            <p:ph type="sldNum" sz="quarter" idx="12"/>
          </p:nvPr>
        </p:nvSpPr>
        <p:spPr bwMode="auto">
          <a:noFill/>
          <a:ln>
            <a:miter lim="800000"/>
            <a:headEnd/>
            <a:tailEnd/>
          </a:ln>
        </p:spPr>
        <p:txBody>
          <a:bodyPr/>
          <a:lstStyle/>
          <a:p>
            <a:fld id="{18DBE49E-832B-4A97-A543-2FAB11AF24A5}" type="slidenum">
              <a:rPr lang="en-US" smtClean="0"/>
              <a:pPr/>
              <a:t>23</a:t>
            </a:fld>
            <a:endParaRPr lang="en-US" dirty="0" smtClean="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8420" y="1524000"/>
            <a:ext cx="3181350" cy="3895725"/>
          </a:xfrm>
          <a:prstGeom prst="rect">
            <a:avLst/>
          </a:prstGeom>
        </p:spPr>
      </p:pic>
      <p:sp>
        <p:nvSpPr>
          <p:cNvPr id="7" name="Freeform 6"/>
          <p:cNvSpPr/>
          <p:nvPr/>
        </p:nvSpPr>
        <p:spPr>
          <a:xfrm>
            <a:off x="4334685" y="5084762"/>
            <a:ext cx="2743200" cy="533400"/>
          </a:xfrm>
          <a:custGeom>
            <a:avLst/>
            <a:gdLst>
              <a:gd name="connsiteX0" fmla="*/ 377750 w 3604160"/>
              <a:gd name="connsiteY0" fmla="*/ 0 h 595746"/>
              <a:gd name="connsiteX1" fmla="*/ 211496 w 3604160"/>
              <a:gd name="connsiteY1" fmla="*/ 41564 h 595746"/>
              <a:gd name="connsiteX2" fmla="*/ 169932 w 3604160"/>
              <a:gd name="connsiteY2" fmla="*/ 55418 h 595746"/>
              <a:gd name="connsiteX3" fmla="*/ 128368 w 3604160"/>
              <a:gd name="connsiteY3" fmla="*/ 83127 h 595746"/>
              <a:gd name="connsiteX4" fmla="*/ 72950 w 3604160"/>
              <a:gd name="connsiteY4" fmla="*/ 166255 h 595746"/>
              <a:gd name="connsiteX5" fmla="*/ 31387 w 3604160"/>
              <a:gd name="connsiteY5" fmla="*/ 263237 h 595746"/>
              <a:gd name="connsiteX6" fmla="*/ 3678 w 3604160"/>
              <a:gd name="connsiteY6" fmla="*/ 346364 h 595746"/>
              <a:gd name="connsiteX7" fmla="*/ 17532 w 3604160"/>
              <a:gd name="connsiteY7" fmla="*/ 443346 h 595746"/>
              <a:gd name="connsiteX8" fmla="*/ 156078 w 3604160"/>
              <a:gd name="connsiteY8" fmla="*/ 526473 h 595746"/>
              <a:gd name="connsiteX9" fmla="*/ 211496 w 3604160"/>
              <a:gd name="connsiteY9" fmla="*/ 540327 h 595746"/>
              <a:gd name="connsiteX10" fmla="*/ 1167459 w 3604160"/>
              <a:gd name="connsiteY10" fmla="*/ 554182 h 595746"/>
              <a:gd name="connsiteX11" fmla="*/ 1236732 w 3604160"/>
              <a:gd name="connsiteY11" fmla="*/ 568037 h 595746"/>
              <a:gd name="connsiteX12" fmla="*/ 1486114 w 3604160"/>
              <a:gd name="connsiteY12" fmla="*/ 595746 h 595746"/>
              <a:gd name="connsiteX13" fmla="*/ 3120950 w 3604160"/>
              <a:gd name="connsiteY13" fmla="*/ 581891 h 595746"/>
              <a:gd name="connsiteX14" fmla="*/ 3162514 w 3604160"/>
              <a:gd name="connsiteY14" fmla="*/ 568037 h 595746"/>
              <a:gd name="connsiteX15" fmla="*/ 3287205 w 3604160"/>
              <a:gd name="connsiteY15" fmla="*/ 554182 h 595746"/>
              <a:gd name="connsiteX16" fmla="*/ 3398041 w 3604160"/>
              <a:gd name="connsiteY16" fmla="*/ 540327 h 595746"/>
              <a:gd name="connsiteX17" fmla="*/ 3453459 w 3604160"/>
              <a:gd name="connsiteY17" fmla="*/ 526473 h 595746"/>
              <a:gd name="connsiteX18" fmla="*/ 3536587 w 3604160"/>
              <a:gd name="connsiteY18" fmla="*/ 443346 h 595746"/>
              <a:gd name="connsiteX19" fmla="*/ 3550441 w 3604160"/>
              <a:gd name="connsiteY19" fmla="*/ 401782 h 595746"/>
              <a:gd name="connsiteX20" fmla="*/ 3592005 w 3604160"/>
              <a:gd name="connsiteY20" fmla="*/ 318655 h 595746"/>
              <a:gd name="connsiteX21" fmla="*/ 3578150 w 3604160"/>
              <a:gd name="connsiteY21" fmla="*/ 221673 h 595746"/>
              <a:gd name="connsiteX22" fmla="*/ 3536587 w 3604160"/>
              <a:gd name="connsiteY22" fmla="*/ 193964 h 595746"/>
              <a:gd name="connsiteX23" fmla="*/ 3508878 w 3604160"/>
              <a:gd name="connsiteY23" fmla="*/ 152400 h 595746"/>
              <a:gd name="connsiteX24" fmla="*/ 3453459 w 3604160"/>
              <a:gd name="connsiteY24" fmla="*/ 124691 h 595746"/>
              <a:gd name="connsiteX25" fmla="*/ 3037823 w 3604160"/>
              <a:gd name="connsiteY25" fmla="*/ 83127 h 595746"/>
              <a:gd name="connsiteX26" fmla="*/ 2913132 w 3604160"/>
              <a:gd name="connsiteY26" fmla="*/ 69273 h 595746"/>
              <a:gd name="connsiteX27" fmla="*/ 2816150 w 3604160"/>
              <a:gd name="connsiteY27" fmla="*/ 41564 h 595746"/>
              <a:gd name="connsiteX28" fmla="*/ 557859 w 3604160"/>
              <a:gd name="connsiteY28" fmla="*/ 27709 h 595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604160" h="595746">
                <a:moveTo>
                  <a:pt x="377750" y="0"/>
                </a:moveTo>
                <a:cubicBezTo>
                  <a:pt x="265809" y="18657"/>
                  <a:pt x="321276" y="4971"/>
                  <a:pt x="211496" y="41564"/>
                </a:cubicBezTo>
                <a:lnTo>
                  <a:pt x="169932" y="55418"/>
                </a:lnTo>
                <a:cubicBezTo>
                  <a:pt x="156077" y="64654"/>
                  <a:pt x="139333" y="70596"/>
                  <a:pt x="128368" y="83127"/>
                </a:cubicBezTo>
                <a:cubicBezTo>
                  <a:pt x="106438" y="108190"/>
                  <a:pt x="72950" y="166255"/>
                  <a:pt x="72950" y="166255"/>
                </a:cubicBezTo>
                <a:cubicBezTo>
                  <a:pt x="36303" y="312847"/>
                  <a:pt x="86058" y="140226"/>
                  <a:pt x="31387" y="263237"/>
                </a:cubicBezTo>
                <a:cubicBezTo>
                  <a:pt x="19525" y="289927"/>
                  <a:pt x="3678" y="346364"/>
                  <a:pt x="3678" y="346364"/>
                </a:cubicBezTo>
                <a:cubicBezTo>
                  <a:pt x="8296" y="378691"/>
                  <a:pt x="0" y="415796"/>
                  <a:pt x="17532" y="443346"/>
                </a:cubicBezTo>
                <a:cubicBezTo>
                  <a:pt x="27633" y="459219"/>
                  <a:pt x="126820" y="515501"/>
                  <a:pt x="156078" y="526473"/>
                </a:cubicBezTo>
                <a:cubicBezTo>
                  <a:pt x="173907" y="533159"/>
                  <a:pt x="192462" y="539806"/>
                  <a:pt x="211496" y="540327"/>
                </a:cubicBezTo>
                <a:cubicBezTo>
                  <a:pt x="530064" y="549055"/>
                  <a:pt x="848805" y="549564"/>
                  <a:pt x="1167459" y="554182"/>
                </a:cubicBezTo>
                <a:cubicBezTo>
                  <a:pt x="1190550" y="558800"/>
                  <a:pt x="1213301" y="565694"/>
                  <a:pt x="1236732" y="568037"/>
                </a:cubicBezTo>
                <a:cubicBezTo>
                  <a:pt x="1490893" y="593453"/>
                  <a:pt x="1372003" y="557708"/>
                  <a:pt x="1486114" y="595746"/>
                </a:cubicBezTo>
                <a:lnTo>
                  <a:pt x="3120950" y="581891"/>
                </a:lnTo>
                <a:cubicBezTo>
                  <a:pt x="3135552" y="581650"/>
                  <a:pt x="3148109" y="570438"/>
                  <a:pt x="3162514" y="568037"/>
                </a:cubicBezTo>
                <a:cubicBezTo>
                  <a:pt x="3203764" y="561162"/>
                  <a:pt x="3245672" y="559068"/>
                  <a:pt x="3287205" y="554182"/>
                </a:cubicBezTo>
                <a:cubicBezTo>
                  <a:pt x="3324183" y="549832"/>
                  <a:pt x="3361315" y="546448"/>
                  <a:pt x="3398041" y="540327"/>
                </a:cubicBezTo>
                <a:cubicBezTo>
                  <a:pt x="3416823" y="537197"/>
                  <a:pt x="3434986" y="531091"/>
                  <a:pt x="3453459" y="526473"/>
                </a:cubicBezTo>
                <a:cubicBezTo>
                  <a:pt x="3481168" y="498764"/>
                  <a:pt x="3524196" y="480522"/>
                  <a:pt x="3536587" y="443346"/>
                </a:cubicBezTo>
                <a:cubicBezTo>
                  <a:pt x="3541205" y="429491"/>
                  <a:pt x="3543910" y="414844"/>
                  <a:pt x="3550441" y="401782"/>
                </a:cubicBezTo>
                <a:cubicBezTo>
                  <a:pt x="3604160" y="294341"/>
                  <a:pt x="3557177" y="423134"/>
                  <a:pt x="3592005" y="318655"/>
                </a:cubicBezTo>
                <a:cubicBezTo>
                  <a:pt x="3587387" y="286328"/>
                  <a:pt x="3591413" y="251514"/>
                  <a:pt x="3578150" y="221673"/>
                </a:cubicBezTo>
                <a:cubicBezTo>
                  <a:pt x="3571387" y="206457"/>
                  <a:pt x="3548361" y="205738"/>
                  <a:pt x="3536587" y="193964"/>
                </a:cubicBezTo>
                <a:cubicBezTo>
                  <a:pt x="3524813" y="182190"/>
                  <a:pt x="3521670" y="163060"/>
                  <a:pt x="3508878" y="152400"/>
                </a:cubicBezTo>
                <a:cubicBezTo>
                  <a:pt x="3493012" y="139178"/>
                  <a:pt x="3472635" y="132361"/>
                  <a:pt x="3453459" y="124691"/>
                </a:cubicBezTo>
                <a:cubicBezTo>
                  <a:pt x="3300136" y="63362"/>
                  <a:pt x="3266417" y="92652"/>
                  <a:pt x="3037823" y="83127"/>
                </a:cubicBezTo>
                <a:cubicBezTo>
                  <a:pt x="2996259" y="78509"/>
                  <a:pt x="2954382" y="76148"/>
                  <a:pt x="2913132" y="69273"/>
                </a:cubicBezTo>
                <a:cubicBezTo>
                  <a:pt x="2870576" y="62180"/>
                  <a:pt x="2863478" y="42292"/>
                  <a:pt x="2816150" y="41564"/>
                </a:cubicBezTo>
                <a:lnTo>
                  <a:pt x="557859" y="27709"/>
                </a:ln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8" name="Straight Arrow Connector 7"/>
          <p:cNvCxnSpPr>
            <a:endCxn id="7" idx="5"/>
          </p:cNvCxnSpPr>
          <p:nvPr/>
        </p:nvCxnSpPr>
        <p:spPr>
          <a:xfrm>
            <a:off x="2819400" y="2386438"/>
            <a:ext cx="1539174" cy="293401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4426077" y="18288"/>
            <a:ext cx="3419475" cy="3990975"/>
          </a:xfrm>
          <a:prstGeom prst="rect">
            <a:avLst/>
          </a:prstGeom>
        </p:spPr>
      </p:pic>
      <p:sp>
        <p:nvSpPr>
          <p:cNvPr id="27650" name="Content Placeholder 2"/>
          <p:cNvSpPr>
            <a:spLocks noGrp="1"/>
          </p:cNvSpPr>
          <p:nvPr>
            <p:ph sz="quarter" idx="1"/>
          </p:nvPr>
        </p:nvSpPr>
        <p:spPr>
          <a:xfrm>
            <a:off x="457200" y="1143000"/>
            <a:ext cx="8229600" cy="4873625"/>
          </a:xfrm>
        </p:spPr>
        <p:txBody>
          <a:bodyPr/>
          <a:lstStyle/>
          <a:p>
            <a:pPr eaLnBrk="1" hangingPunct="1">
              <a:lnSpc>
                <a:spcPct val="150000"/>
              </a:lnSpc>
              <a:buFont typeface="Wingdings" pitchFamily="2" charset="2"/>
              <a:buNone/>
            </a:pPr>
            <a:r>
              <a:rPr lang="mn-MN" sz="2600" b="1" i="1" u="sng" dirty="0" smtClean="0">
                <a:solidFill>
                  <a:srgbClr val="7030A0"/>
                </a:solidFill>
                <a:latin typeface="Times New Roman" pitchFamily="18" charset="0"/>
              </a:rPr>
              <a:t>Баримтыг нээх </a:t>
            </a:r>
          </a:p>
          <a:p>
            <a:pPr eaLnBrk="1" hangingPunct="1">
              <a:lnSpc>
                <a:spcPct val="150000"/>
              </a:lnSpc>
            </a:pPr>
            <a:r>
              <a:rPr lang="en-US" sz="2600" b="1" dirty="0" smtClean="0">
                <a:latin typeface="Times New Roman" pitchFamily="18" charset="0"/>
              </a:rPr>
              <a:t>File -&gt; Open </a:t>
            </a:r>
          </a:p>
          <a:p>
            <a:pPr eaLnBrk="1" hangingPunct="1">
              <a:lnSpc>
                <a:spcPct val="150000"/>
              </a:lnSpc>
            </a:pPr>
            <a:r>
              <a:rPr lang="en-US" sz="2600" b="1" dirty="0" smtClean="0">
                <a:latin typeface="Times New Roman" pitchFamily="18" charset="0"/>
              </a:rPr>
              <a:t>Ctrl + O</a:t>
            </a:r>
            <a:endParaRPr lang="mn-MN" sz="2600" b="1" dirty="0" smtClean="0">
              <a:latin typeface="Times New Roman" pitchFamily="18" charset="0"/>
            </a:endParaRPr>
          </a:p>
          <a:p>
            <a:pPr eaLnBrk="1" hangingPunct="1">
              <a:lnSpc>
                <a:spcPct val="150000"/>
              </a:lnSpc>
            </a:pPr>
            <a:endParaRPr lang="en-US" sz="2600" dirty="0" smtClean="0">
              <a:latin typeface="Times New Roman" pitchFamily="18" charset="0"/>
            </a:endParaRPr>
          </a:p>
          <a:p>
            <a:pPr algn="just" eaLnBrk="1" hangingPunct="1">
              <a:lnSpc>
                <a:spcPct val="140000"/>
              </a:lnSpc>
            </a:pPr>
            <a:r>
              <a:rPr lang="mn-MN" sz="2800" dirty="0" smtClean="0">
                <a:latin typeface="Times New Roman" pitchFamily="18" charset="0"/>
              </a:rPr>
              <a:t>Хурдан хандах хэрэгслийн мөрөнд байрлах </a:t>
            </a:r>
            <a:r>
              <a:rPr lang="en-US" sz="2800" dirty="0" smtClean="0">
                <a:latin typeface="Times New Roman" pitchFamily="18" charset="0"/>
              </a:rPr>
              <a:t>OPEN </a:t>
            </a:r>
            <a:r>
              <a:rPr lang="mn-MN" sz="2800" dirty="0" smtClean="0">
                <a:latin typeface="Times New Roman" pitchFamily="18" charset="0"/>
              </a:rPr>
              <a:t>хэрэгсэл</a:t>
            </a:r>
            <a:endParaRPr lang="en-US" sz="2800" dirty="0" smtClean="0">
              <a:latin typeface="Times New Roman" pitchFamily="18" charset="0"/>
            </a:endParaRPr>
          </a:p>
          <a:p>
            <a:pPr algn="just" eaLnBrk="1" hangingPunct="1">
              <a:lnSpc>
                <a:spcPct val="140000"/>
              </a:lnSpc>
            </a:pPr>
            <a:endParaRPr lang="en-US" sz="2800" dirty="0" smtClean="0">
              <a:latin typeface="Times New Roman" pitchFamily="18" charset="0"/>
            </a:endParaRPr>
          </a:p>
        </p:txBody>
      </p:sp>
      <p:sp>
        <p:nvSpPr>
          <p:cNvPr id="27651" name="Slide Number Placeholder 7"/>
          <p:cNvSpPr>
            <a:spLocks noGrp="1"/>
          </p:cNvSpPr>
          <p:nvPr>
            <p:ph type="sldNum" sz="quarter" idx="12"/>
          </p:nvPr>
        </p:nvSpPr>
        <p:spPr bwMode="auto">
          <a:noFill/>
          <a:ln>
            <a:miter lim="800000"/>
            <a:headEnd/>
            <a:tailEnd/>
          </a:ln>
        </p:spPr>
        <p:txBody>
          <a:bodyPr/>
          <a:lstStyle/>
          <a:p>
            <a:fld id="{A3AF17E3-85B7-4513-8281-B707C7AB6BBF}" type="slidenum">
              <a:rPr lang="en-US" smtClean="0"/>
              <a:pPr/>
              <a:t>24</a:t>
            </a:fld>
            <a:endParaRPr lang="en-US" dirty="0" smtClean="0"/>
          </a:p>
        </p:txBody>
      </p:sp>
      <p:sp>
        <p:nvSpPr>
          <p:cNvPr id="12" name="Freeform 11"/>
          <p:cNvSpPr/>
          <p:nvPr/>
        </p:nvSpPr>
        <p:spPr>
          <a:xfrm>
            <a:off x="4191000" y="1371600"/>
            <a:ext cx="2057400" cy="442913"/>
          </a:xfrm>
          <a:custGeom>
            <a:avLst/>
            <a:gdLst>
              <a:gd name="connsiteX0" fmla="*/ 377750 w 3604160"/>
              <a:gd name="connsiteY0" fmla="*/ 0 h 595746"/>
              <a:gd name="connsiteX1" fmla="*/ 211496 w 3604160"/>
              <a:gd name="connsiteY1" fmla="*/ 41564 h 595746"/>
              <a:gd name="connsiteX2" fmla="*/ 169932 w 3604160"/>
              <a:gd name="connsiteY2" fmla="*/ 55418 h 595746"/>
              <a:gd name="connsiteX3" fmla="*/ 128368 w 3604160"/>
              <a:gd name="connsiteY3" fmla="*/ 83127 h 595746"/>
              <a:gd name="connsiteX4" fmla="*/ 72950 w 3604160"/>
              <a:gd name="connsiteY4" fmla="*/ 166255 h 595746"/>
              <a:gd name="connsiteX5" fmla="*/ 31387 w 3604160"/>
              <a:gd name="connsiteY5" fmla="*/ 263237 h 595746"/>
              <a:gd name="connsiteX6" fmla="*/ 3678 w 3604160"/>
              <a:gd name="connsiteY6" fmla="*/ 346364 h 595746"/>
              <a:gd name="connsiteX7" fmla="*/ 17532 w 3604160"/>
              <a:gd name="connsiteY7" fmla="*/ 443346 h 595746"/>
              <a:gd name="connsiteX8" fmla="*/ 156078 w 3604160"/>
              <a:gd name="connsiteY8" fmla="*/ 526473 h 595746"/>
              <a:gd name="connsiteX9" fmla="*/ 211496 w 3604160"/>
              <a:gd name="connsiteY9" fmla="*/ 540327 h 595746"/>
              <a:gd name="connsiteX10" fmla="*/ 1167459 w 3604160"/>
              <a:gd name="connsiteY10" fmla="*/ 554182 h 595746"/>
              <a:gd name="connsiteX11" fmla="*/ 1236732 w 3604160"/>
              <a:gd name="connsiteY11" fmla="*/ 568037 h 595746"/>
              <a:gd name="connsiteX12" fmla="*/ 1486114 w 3604160"/>
              <a:gd name="connsiteY12" fmla="*/ 595746 h 595746"/>
              <a:gd name="connsiteX13" fmla="*/ 3120950 w 3604160"/>
              <a:gd name="connsiteY13" fmla="*/ 581891 h 595746"/>
              <a:gd name="connsiteX14" fmla="*/ 3162514 w 3604160"/>
              <a:gd name="connsiteY14" fmla="*/ 568037 h 595746"/>
              <a:gd name="connsiteX15" fmla="*/ 3287205 w 3604160"/>
              <a:gd name="connsiteY15" fmla="*/ 554182 h 595746"/>
              <a:gd name="connsiteX16" fmla="*/ 3398041 w 3604160"/>
              <a:gd name="connsiteY16" fmla="*/ 540327 h 595746"/>
              <a:gd name="connsiteX17" fmla="*/ 3453459 w 3604160"/>
              <a:gd name="connsiteY17" fmla="*/ 526473 h 595746"/>
              <a:gd name="connsiteX18" fmla="*/ 3536587 w 3604160"/>
              <a:gd name="connsiteY18" fmla="*/ 443346 h 595746"/>
              <a:gd name="connsiteX19" fmla="*/ 3550441 w 3604160"/>
              <a:gd name="connsiteY19" fmla="*/ 401782 h 595746"/>
              <a:gd name="connsiteX20" fmla="*/ 3592005 w 3604160"/>
              <a:gd name="connsiteY20" fmla="*/ 318655 h 595746"/>
              <a:gd name="connsiteX21" fmla="*/ 3578150 w 3604160"/>
              <a:gd name="connsiteY21" fmla="*/ 221673 h 595746"/>
              <a:gd name="connsiteX22" fmla="*/ 3536587 w 3604160"/>
              <a:gd name="connsiteY22" fmla="*/ 193964 h 595746"/>
              <a:gd name="connsiteX23" fmla="*/ 3508878 w 3604160"/>
              <a:gd name="connsiteY23" fmla="*/ 152400 h 595746"/>
              <a:gd name="connsiteX24" fmla="*/ 3453459 w 3604160"/>
              <a:gd name="connsiteY24" fmla="*/ 124691 h 595746"/>
              <a:gd name="connsiteX25" fmla="*/ 3037823 w 3604160"/>
              <a:gd name="connsiteY25" fmla="*/ 83127 h 595746"/>
              <a:gd name="connsiteX26" fmla="*/ 2913132 w 3604160"/>
              <a:gd name="connsiteY26" fmla="*/ 69273 h 595746"/>
              <a:gd name="connsiteX27" fmla="*/ 2816150 w 3604160"/>
              <a:gd name="connsiteY27" fmla="*/ 41564 h 595746"/>
              <a:gd name="connsiteX28" fmla="*/ 557859 w 3604160"/>
              <a:gd name="connsiteY28" fmla="*/ 27709 h 595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604160" h="595746">
                <a:moveTo>
                  <a:pt x="377750" y="0"/>
                </a:moveTo>
                <a:cubicBezTo>
                  <a:pt x="265809" y="18657"/>
                  <a:pt x="321276" y="4971"/>
                  <a:pt x="211496" y="41564"/>
                </a:cubicBezTo>
                <a:lnTo>
                  <a:pt x="169932" y="55418"/>
                </a:lnTo>
                <a:cubicBezTo>
                  <a:pt x="156077" y="64654"/>
                  <a:pt x="139333" y="70596"/>
                  <a:pt x="128368" y="83127"/>
                </a:cubicBezTo>
                <a:cubicBezTo>
                  <a:pt x="106438" y="108190"/>
                  <a:pt x="72950" y="166255"/>
                  <a:pt x="72950" y="166255"/>
                </a:cubicBezTo>
                <a:cubicBezTo>
                  <a:pt x="36303" y="312847"/>
                  <a:pt x="86058" y="140226"/>
                  <a:pt x="31387" y="263237"/>
                </a:cubicBezTo>
                <a:cubicBezTo>
                  <a:pt x="19525" y="289927"/>
                  <a:pt x="3678" y="346364"/>
                  <a:pt x="3678" y="346364"/>
                </a:cubicBezTo>
                <a:cubicBezTo>
                  <a:pt x="8296" y="378691"/>
                  <a:pt x="0" y="415796"/>
                  <a:pt x="17532" y="443346"/>
                </a:cubicBezTo>
                <a:cubicBezTo>
                  <a:pt x="27633" y="459219"/>
                  <a:pt x="126820" y="515501"/>
                  <a:pt x="156078" y="526473"/>
                </a:cubicBezTo>
                <a:cubicBezTo>
                  <a:pt x="173907" y="533159"/>
                  <a:pt x="192462" y="539806"/>
                  <a:pt x="211496" y="540327"/>
                </a:cubicBezTo>
                <a:cubicBezTo>
                  <a:pt x="530064" y="549055"/>
                  <a:pt x="848805" y="549564"/>
                  <a:pt x="1167459" y="554182"/>
                </a:cubicBezTo>
                <a:cubicBezTo>
                  <a:pt x="1190550" y="558800"/>
                  <a:pt x="1213301" y="565694"/>
                  <a:pt x="1236732" y="568037"/>
                </a:cubicBezTo>
                <a:cubicBezTo>
                  <a:pt x="1490893" y="593453"/>
                  <a:pt x="1372003" y="557708"/>
                  <a:pt x="1486114" y="595746"/>
                </a:cubicBezTo>
                <a:lnTo>
                  <a:pt x="3120950" y="581891"/>
                </a:lnTo>
                <a:cubicBezTo>
                  <a:pt x="3135552" y="581650"/>
                  <a:pt x="3148109" y="570438"/>
                  <a:pt x="3162514" y="568037"/>
                </a:cubicBezTo>
                <a:cubicBezTo>
                  <a:pt x="3203764" y="561162"/>
                  <a:pt x="3245672" y="559068"/>
                  <a:pt x="3287205" y="554182"/>
                </a:cubicBezTo>
                <a:cubicBezTo>
                  <a:pt x="3324183" y="549832"/>
                  <a:pt x="3361315" y="546448"/>
                  <a:pt x="3398041" y="540327"/>
                </a:cubicBezTo>
                <a:cubicBezTo>
                  <a:pt x="3416823" y="537197"/>
                  <a:pt x="3434986" y="531091"/>
                  <a:pt x="3453459" y="526473"/>
                </a:cubicBezTo>
                <a:cubicBezTo>
                  <a:pt x="3481168" y="498764"/>
                  <a:pt x="3524196" y="480522"/>
                  <a:pt x="3536587" y="443346"/>
                </a:cubicBezTo>
                <a:cubicBezTo>
                  <a:pt x="3541205" y="429491"/>
                  <a:pt x="3543910" y="414844"/>
                  <a:pt x="3550441" y="401782"/>
                </a:cubicBezTo>
                <a:cubicBezTo>
                  <a:pt x="3604160" y="294341"/>
                  <a:pt x="3557177" y="423134"/>
                  <a:pt x="3592005" y="318655"/>
                </a:cubicBezTo>
                <a:cubicBezTo>
                  <a:pt x="3587387" y="286328"/>
                  <a:pt x="3591413" y="251514"/>
                  <a:pt x="3578150" y="221673"/>
                </a:cubicBezTo>
                <a:cubicBezTo>
                  <a:pt x="3571387" y="206457"/>
                  <a:pt x="3548361" y="205738"/>
                  <a:pt x="3536587" y="193964"/>
                </a:cubicBezTo>
                <a:cubicBezTo>
                  <a:pt x="3524813" y="182190"/>
                  <a:pt x="3521670" y="163060"/>
                  <a:pt x="3508878" y="152400"/>
                </a:cubicBezTo>
                <a:cubicBezTo>
                  <a:pt x="3493012" y="139178"/>
                  <a:pt x="3472635" y="132361"/>
                  <a:pt x="3453459" y="124691"/>
                </a:cubicBezTo>
                <a:cubicBezTo>
                  <a:pt x="3300136" y="63362"/>
                  <a:pt x="3266417" y="92652"/>
                  <a:pt x="3037823" y="83127"/>
                </a:cubicBezTo>
                <a:cubicBezTo>
                  <a:pt x="2996259" y="78509"/>
                  <a:pt x="2954382" y="76148"/>
                  <a:pt x="2913132" y="69273"/>
                </a:cubicBezTo>
                <a:cubicBezTo>
                  <a:pt x="2870576" y="62180"/>
                  <a:pt x="2863478" y="42292"/>
                  <a:pt x="2816150" y="41564"/>
                </a:cubicBezTo>
                <a:lnTo>
                  <a:pt x="557859" y="27709"/>
                </a:ln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3" name="Straight Arrow Connector 12"/>
          <p:cNvCxnSpPr>
            <a:endCxn id="12" idx="5"/>
          </p:cNvCxnSpPr>
          <p:nvPr/>
        </p:nvCxnSpPr>
        <p:spPr>
          <a:xfrm flipV="1">
            <a:off x="2514600" y="1567306"/>
            <a:ext cx="1694317" cy="64249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27656" name="Picture 10"/>
          <p:cNvPicPr>
            <a:picLocks noChangeAspect="1" noChangeArrowheads="1"/>
          </p:cNvPicPr>
          <p:nvPr/>
        </p:nvPicPr>
        <p:blipFill>
          <a:blip r:embed="rId4"/>
          <a:srcRect/>
          <a:stretch>
            <a:fillRect/>
          </a:stretch>
        </p:blipFill>
        <p:spPr bwMode="auto">
          <a:xfrm>
            <a:off x="784098" y="5435727"/>
            <a:ext cx="7296150" cy="295275"/>
          </a:xfrm>
          <a:prstGeom prst="rect">
            <a:avLst/>
          </a:prstGeom>
          <a:noFill/>
          <a:ln w="9525">
            <a:noFill/>
            <a:miter lim="800000"/>
            <a:headEnd/>
            <a:tailEnd/>
          </a:ln>
        </p:spPr>
      </p:pic>
      <p:sp>
        <p:nvSpPr>
          <p:cNvPr id="16" name="Freeform 15"/>
          <p:cNvSpPr/>
          <p:nvPr/>
        </p:nvSpPr>
        <p:spPr>
          <a:xfrm>
            <a:off x="990600" y="5405438"/>
            <a:ext cx="304800" cy="415925"/>
          </a:xfrm>
          <a:custGeom>
            <a:avLst/>
            <a:gdLst>
              <a:gd name="connsiteX0" fmla="*/ 595746 w 3715245"/>
              <a:gd name="connsiteY0" fmla="*/ 96981 h 872836"/>
              <a:gd name="connsiteX1" fmla="*/ 263237 w 3715245"/>
              <a:gd name="connsiteY1" fmla="*/ 110836 h 872836"/>
              <a:gd name="connsiteX2" fmla="*/ 152400 w 3715245"/>
              <a:gd name="connsiteY2" fmla="*/ 193963 h 872836"/>
              <a:gd name="connsiteX3" fmla="*/ 110837 w 3715245"/>
              <a:gd name="connsiteY3" fmla="*/ 221672 h 872836"/>
              <a:gd name="connsiteX4" fmla="*/ 55419 w 3715245"/>
              <a:gd name="connsiteY4" fmla="*/ 304800 h 872836"/>
              <a:gd name="connsiteX5" fmla="*/ 27710 w 3715245"/>
              <a:gd name="connsiteY5" fmla="*/ 346363 h 872836"/>
              <a:gd name="connsiteX6" fmla="*/ 0 w 3715245"/>
              <a:gd name="connsiteY6" fmla="*/ 429491 h 872836"/>
              <a:gd name="connsiteX7" fmla="*/ 13855 w 3715245"/>
              <a:gd name="connsiteY7" fmla="*/ 623454 h 872836"/>
              <a:gd name="connsiteX8" fmla="*/ 27710 w 3715245"/>
              <a:gd name="connsiteY8" fmla="*/ 678872 h 872836"/>
              <a:gd name="connsiteX9" fmla="*/ 166255 w 3715245"/>
              <a:gd name="connsiteY9" fmla="*/ 775854 h 872836"/>
              <a:gd name="connsiteX10" fmla="*/ 207819 w 3715245"/>
              <a:gd name="connsiteY10" fmla="*/ 789709 h 872836"/>
              <a:gd name="connsiteX11" fmla="*/ 249382 w 3715245"/>
              <a:gd name="connsiteY11" fmla="*/ 817418 h 872836"/>
              <a:gd name="connsiteX12" fmla="*/ 415637 w 3715245"/>
              <a:gd name="connsiteY12" fmla="*/ 845127 h 872836"/>
              <a:gd name="connsiteX13" fmla="*/ 471055 w 3715245"/>
              <a:gd name="connsiteY13" fmla="*/ 858981 h 872836"/>
              <a:gd name="connsiteX14" fmla="*/ 595746 w 3715245"/>
              <a:gd name="connsiteY14" fmla="*/ 872836 h 872836"/>
              <a:gd name="connsiteX15" fmla="*/ 3532910 w 3715245"/>
              <a:gd name="connsiteY15" fmla="*/ 858981 h 872836"/>
              <a:gd name="connsiteX16" fmla="*/ 3616037 w 3715245"/>
              <a:gd name="connsiteY16" fmla="*/ 803563 h 872836"/>
              <a:gd name="connsiteX17" fmla="*/ 3643746 w 3715245"/>
              <a:gd name="connsiteY17" fmla="*/ 762000 h 872836"/>
              <a:gd name="connsiteX18" fmla="*/ 3685310 w 3715245"/>
              <a:gd name="connsiteY18" fmla="*/ 720436 h 872836"/>
              <a:gd name="connsiteX19" fmla="*/ 3699164 w 3715245"/>
              <a:gd name="connsiteY19" fmla="*/ 665018 h 872836"/>
              <a:gd name="connsiteX20" fmla="*/ 3713019 w 3715245"/>
              <a:gd name="connsiteY20" fmla="*/ 623454 h 872836"/>
              <a:gd name="connsiteX21" fmla="*/ 3699164 w 3715245"/>
              <a:gd name="connsiteY21" fmla="*/ 415636 h 872836"/>
              <a:gd name="connsiteX22" fmla="*/ 3643746 w 3715245"/>
              <a:gd name="connsiteY22" fmla="*/ 332509 h 872836"/>
              <a:gd name="connsiteX23" fmla="*/ 3602182 w 3715245"/>
              <a:gd name="connsiteY23" fmla="*/ 277091 h 872836"/>
              <a:gd name="connsiteX24" fmla="*/ 3532910 w 3715245"/>
              <a:gd name="connsiteY24" fmla="*/ 207818 h 872836"/>
              <a:gd name="connsiteX25" fmla="*/ 3505200 w 3715245"/>
              <a:gd name="connsiteY25" fmla="*/ 180109 h 872836"/>
              <a:gd name="connsiteX26" fmla="*/ 3477491 w 3715245"/>
              <a:gd name="connsiteY26" fmla="*/ 138545 h 872836"/>
              <a:gd name="connsiteX27" fmla="*/ 3352800 w 3715245"/>
              <a:gd name="connsiteY27" fmla="*/ 27709 h 872836"/>
              <a:gd name="connsiteX28" fmla="*/ 3269673 w 3715245"/>
              <a:gd name="connsiteY28" fmla="*/ 0 h 872836"/>
              <a:gd name="connsiteX29" fmla="*/ 1066800 w 3715245"/>
              <a:gd name="connsiteY29" fmla="*/ 13854 h 872836"/>
              <a:gd name="connsiteX30" fmla="*/ 942110 w 3715245"/>
              <a:gd name="connsiteY30" fmla="*/ 27709 h 872836"/>
              <a:gd name="connsiteX31" fmla="*/ 720437 w 3715245"/>
              <a:gd name="connsiteY31" fmla="*/ 41563 h 872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715245" h="872836">
                <a:moveTo>
                  <a:pt x="595746" y="96981"/>
                </a:moveTo>
                <a:cubicBezTo>
                  <a:pt x="484910" y="101599"/>
                  <a:pt x="373538" y="99018"/>
                  <a:pt x="263237" y="110836"/>
                </a:cubicBezTo>
                <a:cubicBezTo>
                  <a:pt x="215177" y="115985"/>
                  <a:pt x="183558" y="167256"/>
                  <a:pt x="152400" y="193963"/>
                </a:cubicBezTo>
                <a:cubicBezTo>
                  <a:pt x="139758" y="204799"/>
                  <a:pt x="124691" y="212436"/>
                  <a:pt x="110837" y="221672"/>
                </a:cubicBezTo>
                <a:lnTo>
                  <a:pt x="55419" y="304800"/>
                </a:lnTo>
                <a:cubicBezTo>
                  <a:pt x="46183" y="318654"/>
                  <a:pt x="32976" y="330567"/>
                  <a:pt x="27710" y="346363"/>
                </a:cubicBezTo>
                <a:lnTo>
                  <a:pt x="0" y="429491"/>
                </a:lnTo>
                <a:cubicBezTo>
                  <a:pt x="4618" y="494145"/>
                  <a:pt x="6697" y="559031"/>
                  <a:pt x="13855" y="623454"/>
                </a:cubicBezTo>
                <a:cubicBezTo>
                  <a:pt x="15958" y="642379"/>
                  <a:pt x="16791" y="663273"/>
                  <a:pt x="27710" y="678872"/>
                </a:cubicBezTo>
                <a:cubicBezTo>
                  <a:pt x="94091" y="773702"/>
                  <a:pt x="87500" y="753353"/>
                  <a:pt x="166255" y="775854"/>
                </a:cubicBezTo>
                <a:cubicBezTo>
                  <a:pt x="180297" y="779866"/>
                  <a:pt x="194757" y="783178"/>
                  <a:pt x="207819" y="789709"/>
                </a:cubicBezTo>
                <a:cubicBezTo>
                  <a:pt x="222712" y="797156"/>
                  <a:pt x="233791" y="811572"/>
                  <a:pt x="249382" y="817418"/>
                </a:cubicBezTo>
                <a:cubicBezTo>
                  <a:pt x="276404" y="827551"/>
                  <a:pt x="398340" y="841982"/>
                  <a:pt x="415637" y="845127"/>
                </a:cubicBezTo>
                <a:cubicBezTo>
                  <a:pt x="434371" y="848533"/>
                  <a:pt x="452235" y="856086"/>
                  <a:pt x="471055" y="858981"/>
                </a:cubicBezTo>
                <a:cubicBezTo>
                  <a:pt x="512388" y="865340"/>
                  <a:pt x="554182" y="868218"/>
                  <a:pt x="595746" y="872836"/>
                </a:cubicBezTo>
                <a:lnTo>
                  <a:pt x="3532910" y="858981"/>
                </a:lnTo>
                <a:cubicBezTo>
                  <a:pt x="3566203" y="858217"/>
                  <a:pt x="3616037" y="803563"/>
                  <a:pt x="3616037" y="803563"/>
                </a:cubicBezTo>
                <a:cubicBezTo>
                  <a:pt x="3625273" y="789709"/>
                  <a:pt x="3633086" y="774792"/>
                  <a:pt x="3643746" y="762000"/>
                </a:cubicBezTo>
                <a:cubicBezTo>
                  <a:pt x="3656289" y="746948"/>
                  <a:pt x="3675589" y="737448"/>
                  <a:pt x="3685310" y="720436"/>
                </a:cubicBezTo>
                <a:cubicBezTo>
                  <a:pt x="3694757" y="703904"/>
                  <a:pt x="3693933" y="683327"/>
                  <a:pt x="3699164" y="665018"/>
                </a:cubicBezTo>
                <a:cubicBezTo>
                  <a:pt x="3703176" y="650976"/>
                  <a:pt x="3708401" y="637309"/>
                  <a:pt x="3713019" y="623454"/>
                </a:cubicBezTo>
                <a:cubicBezTo>
                  <a:pt x="3708401" y="554181"/>
                  <a:pt x="3715245" y="483174"/>
                  <a:pt x="3699164" y="415636"/>
                </a:cubicBezTo>
                <a:cubicBezTo>
                  <a:pt x="3691451" y="383240"/>
                  <a:pt x="3663727" y="359151"/>
                  <a:pt x="3643746" y="332509"/>
                </a:cubicBezTo>
                <a:cubicBezTo>
                  <a:pt x="3629891" y="314036"/>
                  <a:pt x="3617523" y="294349"/>
                  <a:pt x="3602182" y="277091"/>
                </a:cubicBezTo>
                <a:cubicBezTo>
                  <a:pt x="3580487" y="252684"/>
                  <a:pt x="3556001" y="230909"/>
                  <a:pt x="3532910" y="207818"/>
                </a:cubicBezTo>
                <a:cubicBezTo>
                  <a:pt x="3523673" y="198581"/>
                  <a:pt x="3512446" y="190978"/>
                  <a:pt x="3505200" y="180109"/>
                </a:cubicBezTo>
                <a:cubicBezTo>
                  <a:pt x="3495964" y="166254"/>
                  <a:pt x="3488553" y="150990"/>
                  <a:pt x="3477491" y="138545"/>
                </a:cubicBezTo>
                <a:cubicBezTo>
                  <a:pt x="3457014" y="115509"/>
                  <a:pt x="3395345" y="46618"/>
                  <a:pt x="3352800" y="27709"/>
                </a:cubicBezTo>
                <a:cubicBezTo>
                  <a:pt x="3326110" y="15847"/>
                  <a:pt x="3269673" y="0"/>
                  <a:pt x="3269673" y="0"/>
                </a:cubicBezTo>
                <a:lnTo>
                  <a:pt x="1066800" y="13854"/>
                </a:lnTo>
                <a:cubicBezTo>
                  <a:pt x="1024984" y="14352"/>
                  <a:pt x="983772" y="24086"/>
                  <a:pt x="942110" y="27709"/>
                </a:cubicBezTo>
                <a:cubicBezTo>
                  <a:pt x="775221" y="42221"/>
                  <a:pt x="807795" y="41563"/>
                  <a:pt x="720437" y="41563"/>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7" name="Straight Arrow Connector 16"/>
          <p:cNvCxnSpPr>
            <a:endCxn id="16" idx="28"/>
          </p:cNvCxnSpPr>
          <p:nvPr/>
        </p:nvCxnSpPr>
        <p:spPr>
          <a:xfrm rot="10800000" flipV="1">
            <a:off x="1258887" y="5192713"/>
            <a:ext cx="341313" cy="21272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7"/>
          <p:cNvSpPr>
            <a:spLocks noGrp="1"/>
          </p:cNvSpPr>
          <p:nvPr>
            <p:ph sz="quarter" idx="1"/>
          </p:nvPr>
        </p:nvSpPr>
        <p:spPr>
          <a:xfrm>
            <a:off x="228600" y="152400"/>
            <a:ext cx="8534400" cy="1295400"/>
          </a:xfrm>
        </p:spPr>
        <p:txBody>
          <a:bodyPr/>
          <a:lstStyle/>
          <a:p>
            <a:pPr algn="just">
              <a:buFont typeface="Wingdings" pitchFamily="2" charset="2"/>
              <a:buNone/>
            </a:pPr>
            <a:r>
              <a:rPr lang="mn-MN" dirty="0" smtClean="0">
                <a:latin typeface="Times New Roman" pitchFamily="18" charset="0"/>
              </a:rPr>
              <a:t>	</a:t>
            </a:r>
            <a:r>
              <a:rPr lang="en-US" dirty="0" smtClean="0">
                <a:latin typeface="Times New Roman" pitchFamily="18" charset="0"/>
              </a:rPr>
              <a:t>Open </a:t>
            </a:r>
            <a:r>
              <a:rPr lang="mn-MN" dirty="0" smtClean="0">
                <a:latin typeface="Times New Roman" pitchFamily="18" charset="0"/>
              </a:rPr>
              <a:t>командыг дарахад </a:t>
            </a:r>
            <a:r>
              <a:rPr lang="en-US" dirty="0" smtClean="0">
                <a:latin typeface="Times New Roman" pitchFamily="18" charset="0"/>
              </a:rPr>
              <a:t>Open </a:t>
            </a:r>
            <a:r>
              <a:rPr lang="mn-MN" dirty="0" smtClean="0">
                <a:latin typeface="Times New Roman" pitchFamily="18" charset="0"/>
              </a:rPr>
              <a:t>харилцах цонх гарч ирэх бөгөөд эндээс нээх гэж буй файлаа сонгоод </a:t>
            </a:r>
            <a:r>
              <a:rPr lang="en-US" dirty="0" smtClean="0">
                <a:latin typeface="Times New Roman" pitchFamily="18" charset="0"/>
              </a:rPr>
              <a:t>Open </a:t>
            </a:r>
            <a:r>
              <a:rPr lang="mn-MN" dirty="0" smtClean="0">
                <a:latin typeface="Times New Roman" pitchFamily="18" charset="0"/>
              </a:rPr>
              <a:t>товчийг дарна.</a:t>
            </a:r>
            <a:endParaRPr lang="en-US" dirty="0" smtClean="0">
              <a:latin typeface="Times New Roman" pitchFamily="18" charset="0"/>
            </a:endParaRPr>
          </a:p>
          <a:p>
            <a:pPr algn="just"/>
            <a:endParaRPr lang="en-US" dirty="0" smtClean="0"/>
          </a:p>
        </p:txBody>
      </p:sp>
      <p:sp>
        <p:nvSpPr>
          <p:cNvPr id="28675" name="Slide Number Placeholder 6"/>
          <p:cNvSpPr>
            <a:spLocks noGrp="1"/>
          </p:cNvSpPr>
          <p:nvPr>
            <p:ph type="sldNum" sz="quarter" idx="12"/>
          </p:nvPr>
        </p:nvSpPr>
        <p:spPr bwMode="auto">
          <a:noFill/>
          <a:ln>
            <a:miter lim="800000"/>
            <a:headEnd/>
            <a:tailEnd/>
          </a:ln>
        </p:spPr>
        <p:txBody>
          <a:bodyPr/>
          <a:lstStyle/>
          <a:p>
            <a:fld id="{435D3C2A-E9F7-4EC9-8226-813FEACD6FA0}" type="slidenum">
              <a:rPr lang="en-US" smtClean="0"/>
              <a:pPr/>
              <a:t>25</a:t>
            </a:fld>
            <a:endParaRPr lang="en-US" dirty="0" smtClean="0"/>
          </a:p>
        </p:txBody>
      </p:sp>
      <p:pic>
        <p:nvPicPr>
          <p:cNvPr id="2" name="Picture 1"/>
          <p:cNvPicPr>
            <a:picLocks noChangeAspect="1"/>
          </p:cNvPicPr>
          <p:nvPr/>
        </p:nvPicPr>
        <p:blipFill>
          <a:blip r:embed="rId3"/>
          <a:stretch>
            <a:fillRect/>
          </a:stretch>
        </p:blipFill>
        <p:spPr>
          <a:xfrm>
            <a:off x="685800" y="1480312"/>
            <a:ext cx="6934200" cy="5200650"/>
          </a:xfrm>
          <a:prstGeom prst="rect">
            <a:avLst/>
          </a:prstGeom>
        </p:spPr>
      </p:pic>
      <p:cxnSp>
        <p:nvCxnSpPr>
          <p:cNvPr id="5" name="Straight Arrow Connector 4"/>
          <p:cNvCxnSpPr/>
          <p:nvPr/>
        </p:nvCxnSpPr>
        <p:spPr>
          <a:xfrm flipH="1">
            <a:off x="1143000" y="457200"/>
            <a:ext cx="3048000" cy="102311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5867400" y="914400"/>
            <a:ext cx="1143000" cy="534035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sz="quarter" idx="1"/>
          </p:nvPr>
        </p:nvSpPr>
        <p:spPr>
          <a:xfrm>
            <a:off x="381000" y="400050"/>
            <a:ext cx="8153400" cy="5334000"/>
          </a:xfrm>
        </p:spPr>
        <p:txBody>
          <a:bodyPr/>
          <a:lstStyle/>
          <a:p>
            <a:pPr algn="just" eaLnBrk="1" hangingPunct="1">
              <a:lnSpc>
                <a:spcPct val="150000"/>
              </a:lnSpc>
              <a:buNone/>
            </a:pPr>
            <a:r>
              <a:rPr lang="mn-MN" b="1" i="1" u="sng" dirty="0" smtClean="0">
                <a:solidFill>
                  <a:srgbClr val="7030A0"/>
                </a:solidFill>
                <a:latin typeface="Times New Roman" pitchFamily="18" charset="0"/>
              </a:rPr>
              <a:t>Хэвлэх байдлыг урьдчилан харах</a:t>
            </a:r>
            <a:r>
              <a:rPr lang="en-US" b="1" i="1" u="sng" dirty="0" smtClean="0">
                <a:solidFill>
                  <a:srgbClr val="7030A0"/>
                </a:solidFill>
                <a:latin typeface="Times New Roman" pitchFamily="18" charset="0"/>
              </a:rPr>
              <a:t> </a:t>
            </a:r>
            <a:r>
              <a:rPr lang="mn-MN" b="1" i="1" u="sng" dirty="0" smtClean="0">
                <a:solidFill>
                  <a:srgbClr val="7030A0"/>
                </a:solidFill>
                <a:latin typeface="Times New Roman" pitchFamily="18" charset="0"/>
              </a:rPr>
              <a:t>:</a:t>
            </a:r>
          </a:p>
          <a:p>
            <a:pPr algn="just" eaLnBrk="1" hangingPunct="1">
              <a:lnSpc>
                <a:spcPct val="150000"/>
              </a:lnSpc>
            </a:pPr>
            <a:r>
              <a:rPr lang="mn-MN" dirty="0" smtClean="0">
                <a:latin typeface="Times New Roman" pitchFamily="18" charset="0"/>
              </a:rPr>
              <a:t>Хэвлэхийн өмнө баримтыг харах командыг ашиглан баримтыг хэд хэдэн хэлбэрээр харахаас гадна ямар нэг алдаатай хэвлэхээс сэргийлж байгаа юм. </a:t>
            </a:r>
            <a:endParaRPr lang="en-US" dirty="0" smtClean="0">
              <a:latin typeface="Times New Roman" pitchFamily="18" charset="0"/>
            </a:endParaRPr>
          </a:p>
          <a:p>
            <a:pPr algn="just" eaLnBrk="1" hangingPunct="1">
              <a:lnSpc>
                <a:spcPct val="150000"/>
              </a:lnSpc>
            </a:pPr>
            <a:r>
              <a:rPr lang="mn-MN" dirty="0">
                <a:latin typeface="Times New Roman" pitchFamily="18" charset="0"/>
              </a:rPr>
              <a:t>Хурдан хандах хэрэгслийн мөрөнд байрлах</a:t>
            </a:r>
            <a:r>
              <a:rPr lang="en-US" dirty="0">
                <a:latin typeface="Times New Roman" pitchFamily="18" charset="0"/>
              </a:rPr>
              <a:t> </a:t>
            </a:r>
            <a:r>
              <a:rPr lang="en-US" b="1" dirty="0" smtClean="0">
                <a:latin typeface="Times New Roman" pitchFamily="18" charset="0"/>
              </a:rPr>
              <a:t>Print Preview </a:t>
            </a:r>
            <a:r>
              <a:rPr lang="mn-MN" dirty="0" smtClean="0">
                <a:latin typeface="Times New Roman" pitchFamily="18" charset="0"/>
              </a:rPr>
              <a:t>хэрэгсэл</a:t>
            </a:r>
            <a:endParaRPr lang="en-US" dirty="0">
              <a:latin typeface="Times New Roman" pitchFamily="18" charset="0"/>
            </a:endParaRPr>
          </a:p>
          <a:p>
            <a:pPr algn="just" eaLnBrk="1" hangingPunct="1">
              <a:lnSpc>
                <a:spcPct val="150000"/>
              </a:lnSpc>
            </a:pPr>
            <a:endParaRPr lang="mn-MN" dirty="0" smtClean="0">
              <a:latin typeface="Times New Roman" pitchFamily="18" charset="0"/>
            </a:endParaRPr>
          </a:p>
        </p:txBody>
      </p:sp>
      <p:sp>
        <p:nvSpPr>
          <p:cNvPr id="29701" name="Slide Number Placeholder 4"/>
          <p:cNvSpPr>
            <a:spLocks noGrp="1"/>
          </p:cNvSpPr>
          <p:nvPr>
            <p:ph type="sldNum" sz="quarter" idx="12"/>
          </p:nvPr>
        </p:nvSpPr>
        <p:spPr bwMode="auto">
          <a:noFill/>
          <a:ln>
            <a:miter lim="800000"/>
            <a:headEnd/>
            <a:tailEnd/>
          </a:ln>
        </p:spPr>
        <p:txBody>
          <a:bodyPr/>
          <a:lstStyle/>
          <a:p>
            <a:fld id="{88EC3A87-CA46-452C-86DA-A3EB3AB980DC}" type="slidenum">
              <a:rPr lang="en-US" smtClean="0"/>
              <a:pPr/>
              <a:t>26</a:t>
            </a:fld>
            <a:endParaRPr lang="en-US" dirty="0" smtClean="0"/>
          </a:p>
        </p:txBody>
      </p:sp>
      <p:pic>
        <p:nvPicPr>
          <p:cNvPr id="7" name="Picture 10"/>
          <p:cNvPicPr>
            <a:picLocks noChangeAspect="1" noChangeArrowheads="1"/>
          </p:cNvPicPr>
          <p:nvPr/>
        </p:nvPicPr>
        <p:blipFill>
          <a:blip r:embed="rId2"/>
          <a:srcRect/>
          <a:stretch>
            <a:fillRect/>
          </a:stretch>
        </p:blipFill>
        <p:spPr bwMode="auto">
          <a:xfrm>
            <a:off x="152400" y="4114800"/>
            <a:ext cx="8915400" cy="914400"/>
          </a:xfrm>
          <a:prstGeom prst="rect">
            <a:avLst/>
          </a:prstGeom>
          <a:noFill/>
          <a:ln w="9525">
            <a:noFill/>
            <a:miter lim="800000"/>
            <a:headEnd/>
            <a:tailEnd/>
          </a:ln>
        </p:spPr>
      </p:pic>
      <p:sp>
        <p:nvSpPr>
          <p:cNvPr id="8" name="Freeform 7"/>
          <p:cNvSpPr/>
          <p:nvPr/>
        </p:nvSpPr>
        <p:spPr>
          <a:xfrm>
            <a:off x="1524000" y="4177919"/>
            <a:ext cx="304800" cy="851281"/>
          </a:xfrm>
          <a:custGeom>
            <a:avLst/>
            <a:gdLst>
              <a:gd name="connsiteX0" fmla="*/ 595746 w 3715245"/>
              <a:gd name="connsiteY0" fmla="*/ 96981 h 872836"/>
              <a:gd name="connsiteX1" fmla="*/ 263237 w 3715245"/>
              <a:gd name="connsiteY1" fmla="*/ 110836 h 872836"/>
              <a:gd name="connsiteX2" fmla="*/ 152400 w 3715245"/>
              <a:gd name="connsiteY2" fmla="*/ 193963 h 872836"/>
              <a:gd name="connsiteX3" fmla="*/ 110837 w 3715245"/>
              <a:gd name="connsiteY3" fmla="*/ 221672 h 872836"/>
              <a:gd name="connsiteX4" fmla="*/ 55419 w 3715245"/>
              <a:gd name="connsiteY4" fmla="*/ 304800 h 872836"/>
              <a:gd name="connsiteX5" fmla="*/ 27710 w 3715245"/>
              <a:gd name="connsiteY5" fmla="*/ 346363 h 872836"/>
              <a:gd name="connsiteX6" fmla="*/ 0 w 3715245"/>
              <a:gd name="connsiteY6" fmla="*/ 429491 h 872836"/>
              <a:gd name="connsiteX7" fmla="*/ 13855 w 3715245"/>
              <a:gd name="connsiteY7" fmla="*/ 623454 h 872836"/>
              <a:gd name="connsiteX8" fmla="*/ 27710 w 3715245"/>
              <a:gd name="connsiteY8" fmla="*/ 678872 h 872836"/>
              <a:gd name="connsiteX9" fmla="*/ 166255 w 3715245"/>
              <a:gd name="connsiteY9" fmla="*/ 775854 h 872836"/>
              <a:gd name="connsiteX10" fmla="*/ 207819 w 3715245"/>
              <a:gd name="connsiteY10" fmla="*/ 789709 h 872836"/>
              <a:gd name="connsiteX11" fmla="*/ 249382 w 3715245"/>
              <a:gd name="connsiteY11" fmla="*/ 817418 h 872836"/>
              <a:gd name="connsiteX12" fmla="*/ 415637 w 3715245"/>
              <a:gd name="connsiteY12" fmla="*/ 845127 h 872836"/>
              <a:gd name="connsiteX13" fmla="*/ 471055 w 3715245"/>
              <a:gd name="connsiteY13" fmla="*/ 858981 h 872836"/>
              <a:gd name="connsiteX14" fmla="*/ 595746 w 3715245"/>
              <a:gd name="connsiteY14" fmla="*/ 872836 h 872836"/>
              <a:gd name="connsiteX15" fmla="*/ 3532910 w 3715245"/>
              <a:gd name="connsiteY15" fmla="*/ 858981 h 872836"/>
              <a:gd name="connsiteX16" fmla="*/ 3616037 w 3715245"/>
              <a:gd name="connsiteY16" fmla="*/ 803563 h 872836"/>
              <a:gd name="connsiteX17" fmla="*/ 3643746 w 3715245"/>
              <a:gd name="connsiteY17" fmla="*/ 762000 h 872836"/>
              <a:gd name="connsiteX18" fmla="*/ 3685310 w 3715245"/>
              <a:gd name="connsiteY18" fmla="*/ 720436 h 872836"/>
              <a:gd name="connsiteX19" fmla="*/ 3699164 w 3715245"/>
              <a:gd name="connsiteY19" fmla="*/ 665018 h 872836"/>
              <a:gd name="connsiteX20" fmla="*/ 3713019 w 3715245"/>
              <a:gd name="connsiteY20" fmla="*/ 623454 h 872836"/>
              <a:gd name="connsiteX21" fmla="*/ 3699164 w 3715245"/>
              <a:gd name="connsiteY21" fmla="*/ 415636 h 872836"/>
              <a:gd name="connsiteX22" fmla="*/ 3643746 w 3715245"/>
              <a:gd name="connsiteY22" fmla="*/ 332509 h 872836"/>
              <a:gd name="connsiteX23" fmla="*/ 3602182 w 3715245"/>
              <a:gd name="connsiteY23" fmla="*/ 277091 h 872836"/>
              <a:gd name="connsiteX24" fmla="*/ 3532910 w 3715245"/>
              <a:gd name="connsiteY24" fmla="*/ 207818 h 872836"/>
              <a:gd name="connsiteX25" fmla="*/ 3505200 w 3715245"/>
              <a:gd name="connsiteY25" fmla="*/ 180109 h 872836"/>
              <a:gd name="connsiteX26" fmla="*/ 3477491 w 3715245"/>
              <a:gd name="connsiteY26" fmla="*/ 138545 h 872836"/>
              <a:gd name="connsiteX27" fmla="*/ 3352800 w 3715245"/>
              <a:gd name="connsiteY27" fmla="*/ 27709 h 872836"/>
              <a:gd name="connsiteX28" fmla="*/ 3269673 w 3715245"/>
              <a:gd name="connsiteY28" fmla="*/ 0 h 872836"/>
              <a:gd name="connsiteX29" fmla="*/ 1066800 w 3715245"/>
              <a:gd name="connsiteY29" fmla="*/ 13854 h 872836"/>
              <a:gd name="connsiteX30" fmla="*/ 942110 w 3715245"/>
              <a:gd name="connsiteY30" fmla="*/ 27709 h 872836"/>
              <a:gd name="connsiteX31" fmla="*/ 720437 w 3715245"/>
              <a:gd name="connsiteY31" fmla="*/ 41563 h 872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715245" h="872836">
                <a:moveTo>
                  <a:pt x="595746" y="96981"/>
                </a:moveTo>
                <a:cubicBezTo>
                  <a:pt x="484910" y="101599"/>
                  <a:pt x="373538" y="99018"/>
                  <a:pt x="263237" y="110836"/>
                </a:cubicBezTo>
                <a:cubicBezTo>
                  <a:pt x="215177" y="115985"/>
                  <a:pt x="183558" y="167256"/>
                  <a:pt x="152400" y="193963"/>
                </a:cubicBezTo>
                <a:cubicBezTo>
                  <a:pt x="139758" y="204799"/>
                  <a:pt x="124691" y="212436"/>
                  <a:pt x="110837" y="221672"/>
                </a:cubicBezTo>
                <a:lnTo>
                  <a:pt x="55419" y="304800"/>
                </a:lnTo>
                <a:cubicBezTo>
                  <a:pt x="46183" y="318654"/>
                  <a:pt x="32976" y="330567"/>
                  <a:pt x="27710" y="346363"/>
                </a:cubicBezTo>
                <a:lnTo>
                  <a:pt x="0" y="429491"/>
                </a:lnTo>
                <a:cubicBezTo>
                  <a:pt x="4618" y="494145"/>
                  <a:pt x="6697" y="559031"/>
                  <a:pt x="13855" y="623454"/>
                </a:cubicBezTo>
                <a:cubicBezTo>
                  <a:pt x="15958" y="642379"/>
                  <a:pt x="16791" y="663273"/>
                  <a:pt x="27710" y="678872"/>
                </a:cubicBezTo>
                <a:cubicBezTo>
                  <a:pt x="94091" y="773702"/>
                  <a:pt x="87500" y="753353"/>
                  <a:pt x="166255" y="775854"/>
                </a:cubicBezTo>
                <a:cubicBezTo>
                  <a:pt x="180297" y="779866"/>
                  <a:pt x="194757" y="783178"/>
                  <a:pt x="207819" y="789709"/>
                </a:cubicBezTo>
                <a:cubicBezTo>
                  <a:pt x="222712" y="797156"/>
                  <a:pt x="233791" y="811572"/>
                  <a:pt x="249382" y="817418"/>
                </a:cubicBezTo>
                <a:cubicBezTo>
                  <a:pt x="276404" y="827551"/>
                  <a:pt x="398340" y="841982"/>
                  <a:pt x="415637" y="845127"/>
                </a:cubicBezTo>
                <a:cubicBezTo>
                  <a:pt x="434371" y="848533"/>
                  <a:pt x="452235" y="856086"/>
                  <a:pt x="471055" y="858981"/>
                </a:cubicBezTo>
                <a:cubicBezTo>
                  <a:pt x="512388" y="865340"/>
                  <a:pt x="554182" y="868218"/>
                  <a:pt x="595746" y="872836"/>
                </a:cubicBezTo>
                <a:lnTo>
                  <a:pt x="3532910" y="858981"/>
                </a:lnTo>
                <a:cubicBezTo>
                  <a:pt x="3566203" y="858217"/>
                  <a:pt x="3616037" y="803563"/>
                  <a:pt x="3616037" y="803563"/>
                </a:cubicBezTo>
                <a:cubicBezTo>
                  <a:pt x="3625273" y="789709"/>
                  <a:pt x="3633086" y="774792"/>
                  <a:pt x="3643746" y="762000"/>
                </a:cubicBezTo>
                <a:cubicBezTo>
                  <a:pt x="3656289" y="746948"/>
                  <a:pt x="3675589" y="737448"/>
                  <a:pt x="3685310" y="720436"/>
                </a:cubicBezTo>
                <a:cubicBezTo>
                  <a:pt x="3694757" y="703904"/>
                  <a:pt x="3693933" y="683327"/>
                  <a:pt x="3699164" y="665018"/>
                </a:cubicBezTo>
                <a:cubicBezTo>
                  <a:pt x="3703176" y="650976"/>
                  <a:pt x="3708401" y="637309"/>
                  <a:pt x="3713019" y="623454"/>
                </a:cubicBezTo>
                <a:cubicBezTo>
                  <a:pt x="3708401" y="554181"/>
                  <a:pt x="3715245" y="483174"/>
                  <a:pt x="3699164" y="415636"/>
                </a:cubicBezTo>
                <a:cubicBezTo>
                  <a:pt x="3691451" y="383240"/>
                  <a:pt x="3663727" y="359151"/>
                  <a:pt x="3643746" y="332509"/>
                </a:cubicBezTo>
                <a:cubicBezTo>
                  <a:pt x="3629891" y="314036"/>
                  <a:pt x="3617523" y="294349"/>
                  <a:pt x="3602182" y="277091"/>
                </a:cubicBezTo>
                <a:cubicBezTo>
                  <a:pt x="3580487" y="252684"/>
                  <a:pt x="3556001" y="230909"/>
                  <a:pt x="3532910" y="207818"/>
                </a:cubicBezTo>
                <a:cubicBezTo>
                  <a:pt x="3523673" y="198581"/>
                  <a:pt x="3512446" y="190978"/>
                  <a:pt x="3505200" y="180109"/>
                </a:cubicBezTo>
                <a:cubicBezTo>
                  <a:pt x="3495964" y="166254"/>
                  <a:pt x="3488553" y="150990"/>
                  <a:pt x="3477491" y="138545"/>
                </a:cubicBezTo>
                <a:cubicBezTo>
                  <a:pt x="3457014" y="115509"/>
                  <a:pt x="3395345" y="46618"/>
                  <a:pt x="3352800" y="27709"/>
                </a:cubicBezTo>
                <a:cubicBezTo>
                  <a:pt x="3326110" y="15847"/>
                  <a:pt x="3269673" y="0"/>
                  <a:pt x="3269673" y="0"/>
                </a:cubicBezTo>
                <a:lnTo>
                  <a:pt x="1066800" y="13854"/>
                </a:lnTo>
                <a:cubicBezTo>
                  <a:pt x="1024984" y="14352"/>
                  <a:pt x="983772" y="24086"/>
                  <a:pt x="942110" y="27709"/>
                </a:cubicBezTo>
                <a:cubicBezTo>
                  <a:pt x="775221" y="42221"/>
                  <a:pt x="807795" y="41563"/>
                  <a:pt x="720437" y="41563"/>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9" name="Straight Arrow Connector 8"/>
          <p:cNvCxnSpPr>
            <a:endCxn id="8" idx="28"/>
          </p:cNvCxnSpPr>
          <p:nvPr/>
        </p:nvCxnSpPr>
        <p:spPr>
          <a:xfrm flipH="1">
            <a:off x="1792245" y="3276600"/>
            <a:ext cx="5218155" cy="901319"/>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sz="quarter" idx="1"/>
          </p:nvPr>
        </p:nvSpPr>
        <p:spPr>
          <a:xfrm>
            <a:off x="304800" y="76200"/>
            <a:ext cx="8305800" cy="838200"/>
          </a:xfrm>
        </p:spPr>
        <p:txBody>
          <a:bodyPr/>
          <a:lstStyle/>
          <a:p>
            <a:pPr algn="just" eaLnBrk="1" hangingPunct="1">
              <a:buFont typeface="Wingdings" pitchFamily="2" charset="2"/>
              <a:buNone/>
            </a:pPr>
            <a:r>
              <a:rPr lang="mn-MN" sz="2600" dirty="0" smtClean="0">
                <a:latin typeface="Times New Roman" pitchFamily="18" charset="0"/>
              </a:rPr>
              <a:t>	Хэвлэх байдлыг харах командыг гүйцэтгэхэд файл дараах байдалтай харагдана.</a:t>
            </a:r>
            <a:endParaRPr lang="en-US" sz="2600" dirty="0" smtClean="0">
              <a:latin typeface="Times New Roman" pitchFamily="18" charset="0"/>
            </a:endParaRPr>
          </a:p>
        </p:txBody>
      </p:sp>
      <p:sp>
        <p:nvSpPr>
          <p:cNvPr id="30728" name="Slide Number Placeholder 7"/>
          <p:cNvSpPr>
            <a:spLocks noGrp="1"/>
          </p:cNvSpPr>
          <p:nvPr>
            <p:ph type="sldNum" sz="quarter" idx="12"/>
          </p:nvPr>
        </p:nvSpPr>
        <p:spPr bwMode="auto">
          <a:noFill/>
          <a:ln>
            <a:miter lim="800000"/>
            <a:headEnd/>
            <a:tailEnd/>
          </a:ln>
        </p:spPr>
        <p:txBody>
          <a:bodyPr/>
          <a:lstStyle/>
          <a:p>
            <a:fld id="{87610CCC-C555-4617-AC82-7EDC48B2EB09}" type="slidenum">
              <a:rPr lang="en-US" smtClean="0"/>
              <a:pPr/>
              <a:t>27</a:t>
            </a:fld>
            <a:endParaRPr lang="en-US" dirty="0" smtClean="0"/>
          </a:p>
        </p:txBody>
      </p:sp>
      <p:pic>
        <p:nvPicPr>
          <p:cNvPr id="3" name="Picture 2"/>
          <p:cNvPicPr>
            <a:picLocks noChangeAspect="1"/>
          </p:cNvPicPr>
          <p:nvPr/>
        </p:nvPicPr>
        <p:blipFill>
          <a:blip r:embed="rId2"/>
          <a:stretch>
            <a:fillRect/>
          </a:stretch>
        </p:blipFill>
        <p:spPr>
          <a:xfrm>
            <a:off x="304801" y="990600"/>
            <a:ext cx="8686800" cy="5715000"/>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p:cNvSpPr>
            <a:spLocks noGrp="1"/>
          </p:cNvSpPr>
          <p:nvPr>
            <p:ph sz="quarter" idx="1"/>
          </p:nvPr>
        </p:nvSpPr>
        <p:spPr>
          <a:xfrm>
            <a:off x="457200" y="1143000"/>
            <a:ext cx="8153400" cy="3124200"/>
          </a:xfrm>
        </p:spPr>
        <p:txBody>
          <a:bodyPr/>
          <a:lstStyle/>
          <a:p>
            <a:pPr algn="just" eaLnBrk="1" hangingPunct="1">
              <a:lnSpc>
                <a:spcPct val="150000"/>
              </a:lnSpc>
            </a:pPr>
            <a:r>
              <a:rPr lang="mn-MN" dirty="0" smtClean="0">
                <a:latin typeface="Times New Roman" pitchFamily="18" charset="0"/>
              </a:rPr>
              <a:t>Шинээр баримт нээхэд хуудасны тохиргоо хийгдээгүй байдаг. </a:t>
            </a:r>
          </a:p>
          <a:p>
            <a:pPr algn="just" eaLnBrk="1" hangingPunct="1">
              <a:lnSpc>
                <a:spcPct val="150000"/>
              </a:lnSpc>
            </a:pPr>
            <a:r>
              <a:rPr lang="mn-MN" dirty="0" smtClean="0">
                <a:latin typeface="Times New Roman" pitchFamily="18" charset="0"/>
              </a:rPr>
              <a:t>Хуудасны тохиргоо хийхдээ </a:t>
            </a:r>
            <a:r>
              <a:rPr lang="en-US" b="1" dirty="0" smtClean="0">
                <a:latin typeface="Times New Roman" pitchFamily="18" charset="0"/>
              </a:rPr>
              <a:t>Page Layout -&gt; Page Setup </a:t>
            </a:r>
            <a:r>
              <a:rPr lang="mn-MN" dirty="0" smtClean="0">
                <a:latin typeface="Times New Roman" pitchFamily="18" charset="0"/>
              </a:rPr>
              <a:t>хэрэгслийн мөрний группыг ашиглана. </a:t>
            </a:r>
            <a:endParaRPr lang="en-US" dirty="0" smtClean="0">
              <a:latin typeface="Times New Roman" pitchFamily="18" charset="0"/>
            </a:endParaRPr>
          </a:p>
        </p:txBody>
      </p:sp>
      <p:sp>
        <p:nvSpPr>
          <p:cNvPr id="32771" name="Title 1"/>
          <p:cNvSpPr txBox="1">
            <a:spLocks/>
          </p:cNvSpPr>
          <p:nvPr/>
        </p:nvSpPr>
        <p:spPr bwMode="auto">
          <a:xfrm>
            <a:off x="457200" y="381000"/>
            <a:ext cx="8305800" cy="563563"/>
          </a:xfrm>
          <a:prstGeom prst="rect">
            <a:avLst/>
          </a:prstGeom>
          <a:noFill/>
          <a:ln w="9525">
            <a:noFill/>
            <a:miter lim="800000"/>
            <a:headEnd/>
            <a:tailEnd/>
          </a:ln>
        </p:spPr>
        <p:txBody>
          <a:bodyPr anchor="b"/>
          <a:lstStyle/>
          <a:p>
            <a:pPr algn="ctr"/>
            <a:r>
              <a:rPr lang="mn-MN" sz="3200" b="1">
                <a:solidFill>
                  <a:srgbClr val="0000FF"/>
                </a:solidFill>
                <a:latin typeface="Times New Roman" pitchFamily="18" charset="0"/>
              </a:rPr>
              <a:t>Баримтанд хуудасны тохиргоо хийх</a:t>
            </a:r>
            <a:endParaRPr lang="en-US" sz="3200" b="1" dirty="0">
              <a:solidFill>
                <a:srgbClr val="0000FF"/>
              </a:solidFill>
              <a:latin typeface="Times New Roman" pitchFamily="18" charset="0"/>
            </a:endParaRPr>
          </a:p>
        </p:txBody>
      </p:sp>
      <p:sp>
        <p:nvSpPr>
          <p:cNvPr id="32772" name="Slide Number Placeholder 4"/>
          <p:cNvSpPr>
            <a:spLocks noGrp="1"/>
          </p:cNvSpPr>
          <p:nvPr>
            <p:ph type="sldNum" sz="quarter" idx="12"/>
          </p:nvPr>
        </p:nvSpPr>
        <p:spPr bwMode="auto">
          <a:noFill/>
          <a:ln>
            <a:miter lim="800000"/>
            <a:headEnd/>
            <a:tailEnd/>
          </a:ln>
        </p:spPr>
        <p:txBody>
          <a:bodyPr/>
          <a:lstStyle/>
          <a:p>
            <a:fld id="{F5012350-5C4E-4469-8010-9AA06A552381}" type="slidenum">
              <a:rPr lang="en-US" smtClean="0"/>
              <a:pPr/>
              <a:t>28</a:t>
            </a:fld>
            <a:endParaRPr lang="en-US" dirty="0" smtClean="0"/>
          </a:p>
        </p:txBody>
      </p:sp>
      <p:pic>
        <p:nvPicPr>
          <p:cNvPr id="2" name="Picture 1"/>
          <p:cNvPicPr>
            <a:picLocks noChangeAspect="1"/>
          </p:cNvPicPr>
          <p:nvPr/>
        </p:nvPicPr>
        <p:blipFill>
          <a:blip r:embed="rId3"/>
          <a:stretch>
            <a:fillRect/>
          </a:stretch>
        </p:blipFill>
        <p:spPr>
          <a:xfrm>
            <a:off x="304801" y="4267200"/>
            <a:ext cx="8686800" cy="1371600"/>
          </a:xfrm>
          <a:prstGeom prst="rect">
            <a:avLst/>
          </a:prstGeom>
        </p:spPr>
      </p:pic>
      <p:cxnSp>
        <p:nvCxnSpPr>
          <p:cNvPr id="6" name="Straight Arrow Connector 5"/>
          <p:cNvCxnSpPr/>
          <p:nvPr/>
        </p:nvCxnSpPr>
        <p:spPr>
          <a:xfrm flipH="1">
            <a:off x="3276600" y="2895600"/>
            <a:ext cx="2057400" cy="13716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301625" y="853281"/>
            <a:ext cx="8686800" cy="1371600"/>
          </a:xfrm>
          <a:prstGeom prst="rect">
            <a:avLst/>
          </a:prstGeom>
        </p:spPr>
      </p:pic>
      <p:sp>
        <p:nvSpPr>
          <p:cNvPr id="33795" name="Content Placeholder 2"/>
          <p:cNvSpPr>
            <a:spLocks noGrp="1"/>
          </p:cNvSpPr>
          <p:nvPr>
            <p:ph sz="quarter" idx="1"/>
          </p:nvPr>
        </p:nvSpPr>
        <p:spPr>
          <a:xfrm>
            <a:off x="228600" y="2286000"/>
            <a:ext cx="8534400" cy="2209800"/>
          </a:xfrm>
        </p:spPr>
        <p:txBody>
          <a:bodyPr/>
          <a:lstStyle/>
          <a:p>
            <a:pPr algn="just" eaLnBrk="1" hangingPunct="1">
              <a:lnSpc>
                <a:spcPct val="150000"/>
              </a:lnSpc>
              <a:buFont typeface="Wingdings" pitchFamily="2" charset="2"/>
              <a:buNone/>
            </a:pPr>
            <a:r>
              <a:rPr lang="en-US" dirty="0" smtClean="0">
                <a:latin typeface="Times New Roman" pitchFamily="18" charset="0"/>
              </a:rPr>
              <a:t>	Page Setup </a:t>
            </a:r>
            <a:r>
              <a:rPr lang="mn-MN" dirty="0" smtClean="0">
                <a:latin typeface="Times New Roman" pitchFamily="18" charset="0"/>
              </a:rPr>
              <a:t>хэрэгслийн мөрний группын </a:t>
            </a:r>
            <a:r>
              <a:rPr lang="mn-MN" b="1" i="1" u="sng" dirty="0" smtClean="0">
                <a:latin typeface="Times New Roman" pitchFamily="18" charset="0"/>
              </a:rPr>
              <a:t>задлах сум</a:t>
            </a:r>
            <a:r>
              <a:rPr lang="mn-MN" dirty="0" smtClean="0">
                <a:latin typeface="Times New Roman" pitchFamily="18" charset="0"/>
              </a:rPr>
              <a:t>ыг дарах </a:t>
            </a:r>
            <a:r>
              <a:rPr lang="en-US" dirty="0" smtClean="0">
                <a:latin typeface="Times New Roman" pitchFamily="18" charset="0"/>
              </a:rPr>
              <a:t>Page Setup </a:t>
            </a:r>
            <a:r>
              <a:rPr lang="mn-MN" dirty="0" smtClean="0">
                <a:latin typeface="Times New Roman" pitchFamily="18" charset="0"/>
              </a:rPr>
              <a:t>харилцах цонх гарч ирнэ. </a:t>
            </a:r>
            <a:endParaRPr lang="en-US" dirty="0" smtClean="0">
              <a:latin typeface="Times New Roman" pitchFamily="18" charset="0"/>
            </a:endParaRPr>
          </a:p>
        </p:txBody>
      </p:sp>
      <p:sp>
        <p:nvSpPr>
          <p:cNvPr id="8" name="Freeform 7"/>
          <p:cNvSpPr/>
          <p:nvPr/>
        </p:nvSpPr>
        <p:spPr>
          <a:xfrm>
            <a:off x="3048000" y="1939973"/>
            <a:ext cx="304800" cy="284908"/>
          </a:xfrm>
          <a:custGeom>
            <a:avLst/>
            <a:gdLst>
              <a:gd name="connsiteX0" fmla="*/ 465799 w 3445318"/>
              <a:gd name="connsiteY0" fmla="*/ 110837 h 609600"/>
              <a:gd name="connsiteX1" fmla="*/ 327253 w 3445318"/>
              <a:gd name="connsiteY1" fmla="*/ 124691 h 609600"/>
              <a:gd name="connsiteX2" fmla="*/ 230272 w 3445318"/>
              <a:gd name="connsiteY2" fmla="*/ 166255 h 609600"/>
              <a:gd name="connsiteX3" fmla="*/ 188708 w 3445318"/>
              <a:gd name="connsiteY3" fmla="*/ 193964 h 609600"/>
              <a:gd name="connsiteX4" fmla="*/ 147144 w 3445318"/>
              <a:gd name="connsiteY4" fmla="*/ 207818 h 609600"/>
              <a:gd name="connsiteX5" fmla="*/ 77872 w 3445318"/>
              <a:gd name="connsiteY5" fmla="*/ 277091 h 609600"/>
              <a:gd name="connsiteX6" fmla="*/ 64017 w 3445318"/>
              <a:gd name="connsiteY6" fmla="*/ 318655 h 609600"/>
              <a:gd name="connsiteX7" fmla="*/ 22453 w 3445318"/>
              <a:gd name="connsiteY7" fmla="*/ 332509 h 609600"/>
              <a:gd name="connsiteX8" fmla="*/ 22453 w 3445318"/>
              <a:gd name="connsiteY8" fmla="*/ 498764 h 609600"/>
              <a:gd name="connsiteX9" fmla="*/ 50162 w 3445318"/>
              <a:gd name="connsiteY9" fmla="*/ 581891 h 609600"/>
              <a:gd name="connsiteX10" fmla="*/ 160999 w 3445318"/>
              <a:gd name="connsiteY10" fmla="*/ 609600 h 609600"/>
              <a:gd name="connsiteX11" fmla="*/ 3167435 w 3445318"/>
              <a:gd name="connsiteY11" fmla="*/ 595746 h 609600"/>
              <a:gd name="connsiteX12" fmla="*/ 3264417 w 3445318"/>
              <a:gd name="connsiteY12" fmla="*/ 554182 h 609600"/>
              <a:gd name="connsiteX13" fmla="*/ 3375253 w 3445318"/>
              <a:gd name="connsiteY13" fmla="*/ 498764 h 609600"/>
              <a:gd name="connsiteX14" fmla="*/ 3389108 w 3445318"/>
              <a:gd name="connsiteY14" fmla="*/ 207818 h 609600"/>
              <a:gd name="connsiteX15" fmla="*/ 3361399 w 3445318"/>
              <a:gd name="connsiteY15" fmla="*/ 166255 h 609600"/>
              <a:gd name="connsiteX16" fmla="*/ 3347544 w 3445318"/>
              <a:gd name="connsiteY16" fmla="*/ 124691 h 609600"/>
              <a:gd name="connsiteX17" fmla="*/ 3305981 w 3445318"/>
              <a:gd name="connsiteY17" fmla="*/ 83127 h 609600"/>
              <a:gd name="connsiteX18" fmla="*/ 3278272 w 3445318"/>
              <a:gd name="connsiteY18" fmla="*/ 41564 h 609600"/>
              <a:gd name="connsiteX19" fmla="*/ 3236708 w 3445318"/>
              <a:gd name="connsiteY19" fmla="*/ 27709 h 609600"/>
              <a:gd name="connsiteX20" fmla="*/ 3195144 w 3445318"/>
              <a:gd name="connsiteY20" fmla="*/ 0 h 609600"/>
              <a:gd name="connsiteX21" fmla="*/ 2737944 w 3445318"/>
              <a:gd name="connsiteY21" fmla="*/ 13855 h 609600"/>
              <a:gd name="connsiteX22" fmla="*/ 2613253 w 3445318"/>
              <a:gd name="connsiteY22" fmla="*/ 27709 h 609600"/>
              <a:gd name="connsiteX23" fmla="*/ 2557835 w 3445318"/>
              <a:gd name="connsiteY23" fmla="*/ 41564 h 609600"/>
              <a:gd name="connsiteX24" fmla="*/ 964562 w 3445318"/>
              <a:gd name="connsiteY24" fmla="*/ 55418 h 609600"/>
              <a:gd name="connsiteX25" fmla="*/ 784453 w 3445318"/>
              <a:gd name="connsiteY25" fmla="*/ 69273 h 609600"/>
              <a:gd name="connsiteX26" fmla="*/ 742890 w 3445318"/>
              <a:gd name="connsiteY26" fmla="*/ 83127 h 609600"/>
              <a:gd name="connsiteX27" fmla="*/ 632053 w 3445318"/>
              <a:gd name="connsiteY27" fmla="*/ 83127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445318" h="609600">
                <a:moveTo>
                  <a:pt x="465799" y="110837"/>
                </a:moveTo>
                <a:cubicBezTo>
                  <a:pt x="419617" y="115455"/>
                  <a:pt x="373126" y="117634"/>
                  <a:pt x="327253" y="124691"/>
                </a:cubicBezTo>
                <a:cubicBezTo>
                  <a:pt x="300668" y="128781"/>
                  <a:pt x="249860" y="155062"/>
                  <a:pt x="230272" y="166255"/>
                </a:cubicBezTo>
                <a:cubicBezTo>
                  <a:pt x="215815" y="174516"/>
                  <a:pt x="203601" y="186518"/>
                  <a:pt x="188708" y="193964"/>
                </a:cubicBezTo>
                <a:cubicBezTo>
                  <a:pt x="175646" y="200495"/>
                  <a:pt x="160999" y="203200"/>
                  <a:pt x="147144" y="207818"/>
                </a:cubicBezTo>
                <a:cubicBezTo>
                  <a:pt x="105580" y="235528"/>
                  <a:pt x="100963" y="230909"/>
                  <a:pt x="77872" y="277091"/>
                </a:cubicBezTo>
                <a:cubicBezTo>
                  <a:pt x="71341" y="290153"/>
                  <a:pt x="74344" y="308328"/>
                  <a:pt x="64017" y="318655"/>
                </a:cubicBezTo>
                <a:cubicBezTo>
                  <a:pt x="53690" y="328982"/>
                  <a:pt x="36308" y="327891"/>
                  <a:pt x="22453" y="332509"/>
                </a:cubicBezTo>
                <a:cubicBezTo>
                  <a:pt x="2759" y="411289"/>
                  <a:pt x="0" y="393982"/>
                  <a:pt x="22453" y="498764"/>
                </a:cubicBezTo>
                <a:cubicBezTo>
                  <a:pt x="28573" y="527324"/>
                  <a:pt x="21826" y="574807"/>
                  <a:pt x="50162" y="581891"/>
                </a:cubicBezTo>
                <a:lnTo>
                  <a:pt x="160999" y="609600"/>
                </a:lnTo>
                <a:lnTo>
                  <a:pt x="3167435" y="595746"/>
                </a:lnTo>
                <a:cubicBezTo>
                  <a:pt x="3189222" y="595548"/>
                  <a:pt x="3251614" y="559872"/>
                  <a:pt x="3264417" y="554182"/>
                </a:cubicBezTo>
                <a:cubicBezTo>
                  <a:pt x="3366096" y="508991"/>
                  <a:pt x="3301651" y="547832"/>
                  <a:pt x="3375253" y="498764"/>
                </a:cubicBezTo>
                <a:cubicBezTo>
                  <a:pt x="3445318" y="393665"/>
                  <a:pt x="3423010" y="445138"/>
                  <a:pt x="3389108" y="207818"/>
                </a:cubicBezTo>
                <a:cubicBezTo>
                  <a:pt x="3386753" y="191334"/>
                  <a:pt x="3368846" y="181148"/>
                  <a:pt x="3361399" y="166255"/>
                </a:cubicBezTo>
                <a:cubicBezTo>
                  <a:pt x="3354868" y="153193"/>
                  <a:pt x="3355645" y="136842"/>
                  <a:pt x="3347544" y="124691"/>
                </a:cubicBezTo>
                <a:cubicBezTo>
                  <a:pt x="3336676" y="108388"/>
                  <a:pt x="3318524" y="98179"/>
                  <a:pt x="3305981" y="83127"/>
                </a:cubicBezTo>
                <a:cubicBezTo>
                  <a:pt x="3295321" y="70335"/>
                  <a:pt x="3291274" y="51966"/>
                  <a:pt x="3278272" y="41564"/>
                </a:cubicBezTo>
                <a:cubicBezTo>
                  <a:pt x="3266868" y="32441"/>
                  <a:pt x="3249770" y="34240"/>
                  <a:pt x="3236708" y="27709"/>
                </a:cubicBezTo>
                <a:cubicBezTo>
                  <a:pt x="3221815" y="20262"/>
                  <a:pt x="3208999" y="9236"/>
                  <a:pt x="3195144" y="0"/>
                </a:cubicBezTo>
                <a:lnTo>
                  <a:pt x="2737944" y="13855"/>
                </a:lnTo>
                <a:cubicBezTo>
                  <a:pt x="2696172" y="15844"/>
                  <a:pt x="2654586" y="21350"/>
                  <a:pt x="2613253" y="27709"/>
                </a:cubicBezTo>
                <a:cubicBezTo>
                  <a:pt x="2594433" y="30604"/>
                  <a:pt x="2576874" y="41244"/>
                  <a:pt x="2557835" y="41564"/>
                </a:cubicBezTo>
                <a:lnTo>
                  <a:pt x="964562" y="55418"/>
                </a:lnTo>
                <a:cubicBezTo>
                  <a:pt x="904526" y="60036"/>
                  <a:pt x="844202" y="61804"/>
                  <a:pt x="784453" y="69273"/>
                </a:cubicBezTo>
                <a:cubicBezTo>
                  <a:pt x="769962" y="71084"/>
                  <a:pt x="757434" y="81805"/>
                  <a:pt x="742890" y="83127"/>
                </a:cubicBezTo>
                <a:cubicBezTo>
                  <a:pt x="706096" y="86472"/>
                  <a:pt x="668999" y="83127"/>
                  <a:pt x="632053" y="83127"/>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solidFill>
                <a:srgbClr val="FF0000"/>
              </a:solidFill>
            </a:endParaRPr>
          </a:p>
        </p:txBody>
      </p:sp>
      <p:cxnSp>
        <p:nvCxnSpPr>
          <p:cNvPr id="9" name="Straight Arrow Connector 8"/>
          <p:cNvCxnSpPr>
            <a:endCxn id="8" idx="13"/>
          </p:cNvCxnSpPr>
          <p:nvPr/>
        </p:nvCxnSpPr>
        <p:spPr>
          <a:xfrm flipH="1" flipV="1">
            <a:off x="3346601" y="2173080"/>
            <a:ext cx="3136749" cy="38279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3800" name="Slide Number Placeholder 9"/>
          <p:cNvSpPr>
            <a:spLocks noGrp="1"/>
          </p:cNvSpPr>
          <p:nvPr>
            <p:ph type="sldNum" sz="quarter" idx="12"/>
          </p:nvPr>
        </p:nvSpPr>
        <p:spPr bwMode="auto">
          <a:noFill/>
          <a:ln>
            <a:miter lim="800000"/>
            <a:headEnd/>
            <a:tailEnd/>
          </a:ln>
        </p:spPr>
        <p:txBody>
          <a:bodyPr/>
          <a:lstStyle/>
          <a:p>
            <a:fld id="{5C62826E-B1AB-47CB-BAE1-ED1DC6582C9C}" type="slidenum">
              <a:rPr lang="en-US" smtClean="0"/>
              <a:pPr/>
              <a:t>29</a:t>
            </a:fld>
            <a:endParaRPr lang="en-US" dirty="0" smtClean="0"/>
          </a:p>
        </p:txBody>
      </p:sp>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txBox="1">
            <a:spLocks/>
          </p:cNvSpPr>
          <p:nvPr/>
        </p:nvSpPr>
        <p:spPr bwMode="auto">
          <a:xfrm>
            <a:off x="433388" y="3048"/>
            <a:ext cx="8001000" cy="715962"/>
          </a:xfrm>
          <a:prstGeom prst="rect">
            <a:avLst/>
          </a:prstGeom>
          <a:noFill/>
          <a:ln w="9525">
            <a:noFill/>
            <a:miter lim="800000"/>
            <a:headEnd/>
            <a:tailEnd/>
          </a:ln>
        </p:spPr>
        <p:txBody>
          <a:bodyPr anchor="b"/>
          <a:lstStyle/>
          <a:p>
            <a:pPr algn="ctr"/>
            <a:r>
              <a:rPr lang="en-US" sz="3200" dirty="0">
                <a:latin typeface="Times New Roman" pitchFamily="18" charset="0"/>
              </a:rPr>
              <a:t>Page Setup </a:t>
            </a:r>
            <a:r>
              <a:rPr lang="mn-MN" sz="3200" dirty="0">
                <a:latin typeface="Times New Roman" pitchFamily="18" charset="0"/>
              </a:rPr>
              <a:t>харилцах цонх</a:t>
            </a:r>
            <a:endParaRPr lang="en-US" sz="3000" dirty="0">
              <a:solidFill>
                <a:srgbClr val="0000FF"/>
              </a:solidFill>
              <a:latin typeface="Century Schoolbook" pitchFamily="18" charset="0"/>
            </a:endParaRPr>
          </a:p>
        </p:txBody>
      </p:sp>
      <p:sp>
        <p:nvSpPr>
          <p:cNvPr id="34821" name="Slide Number Placeholder 4"/>
          <p:cNvSpPr>
            <a:spLocks noGrp="1"/>
          </p:cNvSpPr>
          <p:nvPr>
            <p:ph type="sldNum" sz="quarter" idx="12"/>
          </p:nvPr>
        </p:nvSpPr>
        <p:spPr bwMode="auto">
          <a:noFill/>
          <a:ln>
            <a:miter lim="800000"/>
            <a:headEnd/>
            <a:tailEnd/>
          </a:ln>
        </p:spPr>
        <p:txBody>
          <a:bodyPr/>
          <a:lstStyle/>
          <a:p>
            <a:fld id="{1457F9F0-92FA-444F-B277-250F05743C58}" type="slidenum">
              <a:rPr lang="en-US" smtClean="0"/>
              <a:pPr/>
              <a:t>30</a:t>
            </a:fld>
            <a:endParaRPr lang="en-US" dirty="0" smtClean="0"/>
          </a:p>
        </p:txBody>
      </p:sp>
      <p:pic>
        <p:nvPicPr>
          <p:cNvPr id="2" name="Picture 1"/>
          <p:cNvPicPr>
            <a:picLocks noChangeAspect="1"/>
          </p:cNvPicPr>
          <p:nvPr/>
        </p:nvPicPr>
        <p:blipFill>
          <a:blip r:embed="rId3"/>
          <a:stretch>
            <a:fillRect/>
          </a:stretch>
        </p:blipFill>
        <p:spPr>
          <a:xfrm>
            <a:off x="2133600" y="838200"/>
            <a:ext cx="4438650" cy="5865734"/>
          </a:xfrm>
          <a:prstGeom prst="rect">
            <a:avLst/>
          </a:prstGeom>
        </p:spPr>
      </p:pic>
    </p:spTree>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txBox="1">
            <a:spLocks/>
          </p:cNvSpPr>
          <p:nvPr/>
        </p:nvSpPr>
        <p:spPr bwMode="auto">
          <a:xfrm>
            <a:off x="304800" y="228600"/>
            <a:ext cx="8434388" cy="1524000"/>
          </a:xfrm>
          <a:prstGeom prst="rect">
            <a:avLst/>
          </a:prstGeom>
          <a:noFill/>
          <a:ln w="9525">
            <a:noFill/>
            <a:miter lim="800000"/>
            <a:headEnd/>
            <a:tailEnd/>
          </a:ln>
        </p:spPr>
        <p:txBody>
          <a:bodyPr anchor="b"/>
          <a:lstStyle/>
          <a:p>
            <a:pPr algn="just"/>
            <a:r>
              <a:rPr lang="en-US" sz="2800" dirty="0">
                <a:latin typeface="Times New Roman" pitchFamily="18" charset="0"/>
              </a:rPr>
              <a:t>Page Setup </a:t>
            </a:r>
            <a:r>
              <a:rPr lang="mn-MN" sz="2800" dirty="0">
                <a:latin typeface="Times New Roman" pitchFamily="18" charset="0"/>
              </a:rPr>
              <a:t>харилцах </a:t>
            </a:r>
            <a:r>
              <a:rPr lang="mn-MN" sz="2800" dirty="0" smtClean="0">
                <a:latin typeface="Times New Roman" pitchFamily="18" charset="0"/>
              </a:rPr>
              <a:t>цонх </a:t>
            </a:r>
            <a:r>
              <a:rPr lang="en-US" sz="2800" b="1" dirty="0" smtClean="0">
                <a:latin typeface="Times New Roman" pitchFamily="18" charset="0"/>
              </a:rPr>
              <a:t>Margin</a:t>
            </a:r>
            <a:r>
              <a:rPr lang="en-US" sz="2800" b="1" dirty="0">
                <a:latin typeface="Times New Roman" pitchFamily="18" charset="0"/>
              </a:rPr>
              <a:t>s</a:t>
            </a:r>
            <a:r>
              <a:rPr lang="en-US" sz="2800" dirty="0" smtClean="0">
                <a:latin typeface="Times New Roman" pitchFamily="18" charset="0"/>
              </a:rPr>
              <a:t> </a:t>
            </a:r>
            <a:r>
              <a:rPr lang="mn-MN" sz="2800" dirty="0" smtClean="0">
                <a:latin typeface="Times New Roman" pitchFamily="18" charset="0"/>
              </a:rPr>
              <a:t>талбарт цаасны дээд, доод, баруун, зүүн захаас авах зай болон хавтаслах зайг тохируулж өгдөг.</a:t>
            </a:r>
            <a:endParaRPr lang="en-US" sz="2800" dirty="0">
              <a:solidFill>
                <a:srgbClr val="0000FF"/>
              </a:solidFill>
              <a:latin typeface="Century Schoolbook" pitchFamily="18" charset="0"/>
            </a:endParaRPr>
          </a:p>
        </p:txBody>
      </p:sp>
      <p:sp>
        <p:nvSpPr>
          <p:cNvPr id="34821" name="Slide Number Placeholder 4"/>
          <p:cNvSpPr>
            <a:spLocks noGrp="1"/>
          </p:cNvSpPr>
          <p:nvPr>
            <p:ph type="sldNum" sz="quarter" idx="12"/>
          </p:nvPr>
        </p:nvSpPr>
        <p:spPr bwMode="auto">
          <a:noFill/>
          <a:ln>
            <a:miter lim="800000"/>
            <a:headEnd/>
            <a:tailEnd/>
          </a:ln>
        </p:spPr>
        <p:txBody>
          <a:bodyPr/>
          <a:lstStyle/>
          <a:p>
            <a:fld id="{1457F9F0-92FA-444F-B277-250F05743C58}" type="slidenum">
              <a:rPr lang="en-US" smtClean="0"/>
              <a:pPr/>
              <a:t>31</a:t>
            </a:fld>
            <a:endParaRPr lang="en-US" dirty="0" smtClean="0"/>
          </a:p>
        </p:txBody>
      </p:sp>
      <p:pic>
        <p:nvPicPr>
          <p:cNvPr id="3" name="Picture 2"/>
          <p:cNvPicPr>
            <a:picLocks noChangeAspect="1"/>
          </p:cNvPicPr>
          <p:nvPr/>
        </p:nvPicPr>
        <p:blipFill>
          <a:blip r:embed="rId3"/>
          <a:stretch>
            <a:fillRect/>
          </a:stretch>
        </p:blipFill>
        <p:spPr>
          <a:xfrm>
            <a:off x="1828800" y="1981200"/>
            <a:ext cx="6292802" cy="3752850"/>
          </a:xfrm>
          <a:prstGeom prst="rect">
            <a:avLst/>
          </a:prstGeom>
        </p:spPr>
      </p:pic>
      <p:cxnSp>
        <p:nvCxnSpPr>
          <p:cNvPr id="6" name="Straight Arrow Connector 5"/>
          <p:cNvCxnSpPr/>
          <p:nvPr/>
        </p:nvCxnSpPr>
        <p:spPr>
          <a:xfrm flipH="1">
            <a:off x="2819400" y="838200"/>
            <a:ext cx="2514600" cy="1828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9996963"/>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txBox="1">
            <a:spLocks/>
          </p:cNvSpPr>
          <p:nvPr/>
        </p:nvSpPr>
        <p:spPr bwMode="auto">
          <a:xfrm>
            <a:off x="304800" y="914400"/>
            <a:ext cx="8434388" cy="5105400"/>
          </a:xfrm>
          <a:prstGeom prst="rect">
            <a:avLst/>
          </a:prstGeom>
          <a:noFill/>
          <a:ln w="9525">
            <a:noFill/>
            <a:miter lim="800000"/>
            <a:headEnd/>
            <a:tailEnd/>
          </a:ln>
        </p:spPr>
        <p:txBody>
          <a:bodyPr anchor="b"/>
          <a:lstStyle/>
          <a:p>
            <a:pPr algn="just">
              <a:lnSpc>
                <a:spcPct val="150000"/>
              </a:lnSpc>
            </a:pPr>
            <a:r>
              <a:rPr lang="en-US" sz="2800" dirty="0" smtClean="0">
                <a:latin typeface="Times New Roman" pitchFamily="18" charset="0"/>
              </a:rPr>
              <a:t>Margins </a:t>
            </a:r>
            <a:r>
              <a:rPr lang="mn-MN" sz="2800" dirty="0" smtClean="0">
                <a:latin typeface="Times New Roman" pitchFamily="18" charset="0"/>
              </a:rPr>
              <a:t>талбарын</a:t>
            </a:r>
          </a:p>
          <a:p>
            <a:pPr marL="457200" indent="-457200" algn="just">
              <a:lnSpc>
                <a:spcPct val="150000"/>
              </a:lnSpc>
              <a:buFont typeface="Arial" panose="020B0604020202020204" pitchFamily="34" charset="0"/>
              <a:buChar char="•"/>
            </a:pPr>
            <a:r>
              <a:rPr lang="en-US" sz="2800" b="1" dirty="0" smtClean="0">
                <a:latin typeface="Times New Roman" pitchFamily="18" charset="0"/>
              </a:rPr>
              <a:t>Top</a:t>
            </a:r>
            <a:r>
              <a:rPr lang="mn-MN" sz="2800" dirty="0" smtClean="0">
                <a:latin typeface="Times New Roman" pitchFamily="18" charset="0"/>
              </a:rPr>
              <a:t> - </a:t>
            </a:r>
            <a:r>
              <a:rPr lang="mn-MN" sz="2800" dirty="0">
                <a:latin typeface="Times New Roman" pitchFamily="18" charset="0"/>
              </a:rPr>
              <a:t>Цаасны дээд захаас авах зайг </a:t>
            </a:r>
            <a:r>
              <a:rPr lang="mn-MN" sz="2800" dirty="0" smtClean="0">
                <a:latin typeface="Times New Roman" pitchFamily="18" charset="0"/>
              </a:rPr>
              <a:t>тохируулах</a:t>
            </a:r>
          </a:p>
          <a:p>
            <a:pPr marL="457200" indent="-457200" algn="just">
              <a:lnSpc>
                <a:spcPct val="150000"/>
              </a:lnSpc>
              <a:buFont typeface="Arial" panose="020B0604020202020204" pitchFamily="34" charset="0"/>
              <a:buChar char="•"/>
            </a:pPr>
            <a:r>
              <a:rPr lang="en-US" sz="2800" b="1" dirty="0" smtClean="0">
                <a:latin typeface="Times New Roman" pitchFamily="18" charset="0"/>
              </a:rPr>
              <a:t>Left</a:t>
            </a:r>
            <a:r>
              <a:rPr lang="en-US" sz="2800" dirty="0" smtClean="0">
                <a:latin typeface="Times New Roman" pitchFamily="18" charset="0"/>
              </a:rPr>
              <a:t> - </a:t>
            </a:r>
            <a:r>
              <a:rPr lang="mn-MN" sz="2800" dirty="0">
                <a:latin typeface="Times New Roman" pitchFamily="18" charset="0"/>
              </a:rPr>
              <a:t>Цаасны зүүн захаас авах зайг тохируулах</a:t>
            </a:r>
            <a:endParaRPr lang="en-US" sz="2800" dirty="0">
              <a:latin typeface="Times New Roman" pitchFamily="18" charset="0"/>
            </a:endParaRPr>
          </a:p>
          <a:p>
            <a:pPr marL="457200" indent="-457200" algn="just">
              <a:lnSpc>
                <a:spcPct val="150000"/>
              </a:lnSpc>
              <a:buFont typeface="Arial" panose="020B0604020202020204" pitchFamily="34" charset="0"/>
              <a:buChar char="•"/>
            </a:pPr>
            <a:r>
              <a:rPr lang="en-US" sz="2800" b="1" dirty="0" smtClean="0">
                <a:latin typeface="Times New Roman" pitchFamily="18" charset="0"/>
              </a:rPr>
              <a:t>Bottom</a:t>
            </a:r>
            <a:r>
              <a:rPr lang="en-US" sz="2800" dirty="0" smtClean="0">
                <a:latin typeface="Times New Roman" pitchFamily="18" charset="0"/>
              </a:rPr>
              <a:t> - </a:t>
            </a:r>
            <a:r>
              <a:rPr lang="mn-MN" sz="2800" dirty="0">
                <a:latin typeface="Times New Roman" pitchFamily="18" charset="0"/>
              </a:rPr>
              <a:t>Цаасны доод захаас авах зайг тохируулах</a:t>
            </a:r>
            <a:endParaRPr lang="en-US" sz="2800" dirty="0">
              <a:latin typeface="Times New Roman" pitchFamily="18" charset="0"/>
            </a:endParaRPr>
          </a:p>
          <a:p>
            <a:pPr marL="457200" indent="-457200" algn="just">
              <a:lnSpc>
                <a:spcPct val="150000"/>
              </a:lnSpc>
              <a:buFont typeface="Arial" panose="020B0604020202020204" pitchFamily="34" charset="0"/>
              <a:buChar char="•"/>
            </a:pPr>
            <a:r>
              <a:rPr lang="en-US" sz="2800" b="1" dirty="0" smtClean="0">
                <a:latin typeface="Times New Roman" pitchFamily="18" charset="0"/>
              </a:rPr>
              <a:t>Right</a:t>
            </a:r>
            <a:r>
              <a:rPr lang="en-US" sz="2800" dirty="0" smtClean="0">
                <a:latin typeface="Times New Roman" pitchFamily="18" charset="0"/>
              </a:rPr>
              <a:t> - </a:t>
            </a:r>
            <a:r>
              <a:rPr lang="mn-MN" sz="2800" dirty="0">
                <a:latin typeface="Times New Roman" pitchFamily="18" charset="0"/>
              </a:rPr>
              <a:t>Цаасны  баруун захаас авах зайг тохируулах</a:t>
            </a:r>
            <a:endParaRPr lang="en-US" sz="2800" dirty="0">
              <a:latin typeface="Times New Roman" pitchFamily="18" charset="0"/>
            </a:endParaRPr>
          </a:p>
          <a:p>
            <a:pPr marL="457200" indent="-457200" algn="just">
              <a:lnSpc>
                <a:spcPct val="150000"/>
              </a:lnSpc>
              <a:buFont typeface="Arial" panose="020B0604020202020204" pitchFamily="34" charset="0"/>
              <a:buChar char="•"/>
            </a:pPr>
            <a:r>
              <a:rPr lang="en-US" sz="2800" b="1" dirty="0" smtClean="0">
                <a:latin typeface="Times New Roman" pitchFamily="18" charset="0"/>
              </a:rPr>
              <a:t>Gutter</a:t>
            </a:r>
            <a:r>
              <a:rPr lang="en-US" sz="2800" dirty="0" smtClean="0">
                <a:latin typeface="Times New Roman" pitchFamily="18" charset="0"/>
              </a:rPr>
              <a:t> – </a:t>
            </a:r>
            <a:r>
              <a:rPr lang="mn-MN" sz="2800" dirty="0" smtClean="0">
                <a:latin typeface="Times New Roman" pitchFamily="18" charset="0"/>
              </a:rPr>
              <a:t>Хавтаслах хэмжээг тохируулах</a:t>
            </a:r>
          </a:p>
          <a:p>
            <a:pPr marL="457200" indent="-457200" algn="just">
              <a:lnSpc>
                <a:spcPct val="150000"/>
              </a:lnSpc>
              <a:buFont typeface="Arial" panose="020B0604020202020204" pitchFamily="34" charset="0"/>
              <a:buChar char="•"/>
            </a:pPr>
            <a:r>
              <a:rPr lang="en-US" sz="2800" b="1" dirty="0" smtClean="0">
                <a:latin typeface="Times New Roman" pitchFamily="18" charset="0"/>
              </a:rPr>
              <a:t>Gutter position </a:t>
            </a:r>
            <a:r>
              <a:rPr lang="en-US" sz="2800" dirty="0" smtClean="0">
                <a:latin typeface="Times New Roman" pitchFamily="18" charset="0"/>
              </a:rPr>
              <a:t>– </a:t>
            </a:r>
            <a:r>
              <a:rPr lang="mn-MN" sz="2800" dirty="0" smtClean="0">
                <a:latin typeface="Times New Roman" pitchFamily="18" charset="0"/>
              </a:rPr>
              <a:t>Хавтаслах байрлалыг тохируулах</a:t>
            </a:r>
            <a:r>
              <a:rPr lang="en-US" sz="2800" dirty="0" smtClean="0">
                <a:latin typeface="Times New Roman" pitchFamily="18" charset="0"/>
              </a:rPr>
              <a:t> </a:t>
            </a:r>
            <a:endParaRPr lang="en-US" sz="2800" dirty="0">
              <a:latin typeface="Times New Roman" pitchFamily="18" charset="0"/>
            </a:endParaRPr>
          </a:p>
          <a:p>
            <a:pPr marL="457200" indent="-457200" algn="just">
              <a:lnSpc>
                <a:spcPct val="150000"/>
              </a:lnSpc>
              <a:buFont typeface="Arial" panose="020B0604020202020204" pitchFamily="34" charset="0"/>
              <a:buChar char="•"/>
            </a:pPr>
            <a:endParaRPr lang="en-US" sz="2800" dirty="0">
              <a:latin typeface="Century Schoolbook" pitchFamily="18" charset="0"/>
            </a:endParaRPr>
          </a:p>
        </p:txBody>
      </p:sp>
      <p:sp>
        <p:nvSpPr>
          <p:cNvPr id="34821" name="Slide Number Placeholder 4"/>
          <p:cNvSpPr>
            <a:spLocks noGrp="1"/>
          </p:cNvSpPr>
          <p:nvPr>
            <p:ph type="sldNum" sz="quarter" idx="12"/>
          </p:nvPr>
        </p:nvSpPr>
        <p:spPr bwMode="auto">
          <a:noFill/>
          <a:ln>
            <a:miter lim="800000"/>
            <a:headEnd/>
            <a:tailEnd/>
          </a:ln>
        </p:spPr>
        <p:txBody>
          <a:bodyPr/>
          <a:lstStyle/>
          <a:p>
            <a:fld id="{1457F9F0-92FA-444F-B277-250F05743C58}" type="slidenum">
              <a:rPr lang="en-US" smtClean="0"/>
              <a:pPr/>
              <a:t>32</a:t>
            </a:fld>
            <a:endParaRPr lang="en-US" dirty="0" smtClean="0"/>
          </a:p>
        </p:txBody>
      </p:sp>
    </p:spTree>
    <p:extLst>
      <p:ext uri="{BB962C8B-B14F-4D97-AF65-F5344CB8AC3E}">
        <p14:creationId xmlns:p14="http://schemas.microsoft.com/office/powerpoint/2010/main" val="1230376854"/>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p:cNvSpPr>
            <a:spLocks noGrp="1"/>
          </p:cNvSpPr>
          <p:nvPr>
            <p:ph sz="quarter" idx="1"/>
          </p:nvPr>
        </p:nvSpPr>
        <p:spPr>
          <a:xfrm>
            <a:off x="228600" y="914400"/>
            <a:ext cx="7696200" cy="5559425"/>
          </a:xfrm>
        </p:spPr>
        <p:txBody>
          <a:bodyPr/>
          <a:lstStyle/>
          <a:p>
            <a:pPr eaLnBrk="1" hangingPunct="1">
              <a:buFont typeface="Wingdings" pitchFamily="2" charset="2"/>
              <a:buNone/>
            </a:pPr>
            <a:r>
              <a:rPr lang="en-US" b="1" dirty="0" smtClean="0">
                <a:latin typeface="Times New Roman" pitchFamily="18" charset="0"/>
              </a:rPr>
              <a:t>Margins </a:t>
            </a:r>
            <a:r>
              <a:rPr lang="mn-MN" b="1" smtClean="0">
                <a:latin typeface="Times New Roman" pitchFamily="18" charset="0"/>
              </a:rPr>
              <a:t>хавтасанд :</a:t>
            </a:r>
          </a:p>
          <a:p>
            <a:pPr eaLnBrk="1" hangingPunct="1"/>
            <a:endParaRPr lang="en-US" dirty="0" smtClean="0"/>
          </a:p>
        </p:txBody>
      </p:sp>
      <p:pic>
        <p:nvPicPr>
          <p:cNvPr id="35844" name="Picture 2"/>
          <p:cNvPicPr>
            <a:picLocks noChangeAspect="1" noChangeArrowheads="1"/>
          </p:cNvPicPr>
          <p:nvPr/>
        </p:nvPicPr>
        <p:blipFill>
          <a:blip r:embed="rId3"/>
          <a:srcRect/>
          <a:stretch>
            <a:fillRect/>
          </a:stretch>
        </p:blipFill>
        <p:spPr bwMode="auto">
          <a:xfrm>
            <a:off x="457200" y="1981200"/>
            <a:ext cx="8382000" cy="3657600"/>
          </a:xfrm>
          <a:prstGeom prst="rect">
            <a:avLst/>
          </a:prstGeom>
          <a:noFill/>
          <a:ln w="9525">
            <a:noFill/>
            <a:miter lim="800000"/>
            <a:headEnd/>
            <a:tailEnd/>
          </a:ln>
        </p:spPr>
      </p:pic>
      <p:sp>
        <p:nvSpPr>
          <p:cNvPr id="35845" name="TextBox 4"/>
          <p:cNvSpPr txBox="1">
            <a:spLocks noChangeArrowheads="1"/>
          </p:cNvSpPr>
          <p:nvPr/>
        </p:nvSpPr>
        <p:spPr bwMode="auto">
          <a:xfrm>
            <a:off x="3048000" y="685800"/>
            <a:ext cx="2895600" cy="1200150"/>
          </a:xfrm>
          <a:prstGeom prst="rect">
            <a:avLst/>
          </a:prstGeom>
          <a:noFill/>
          <a:ln w="9525">
            <a:noFill/>
            <a:miter lim="800000"/>
            <a:headEnd/>
            <a:tailEnd/>
          </a:ln>
        </p:spPr>
        <p:txBody>
          <a:bodyPr>
            <a:spAutoFit/>
          </a:bodyPr>
          <a:lstStyle/>
          <a:p>
            <a:pPr algn="ctr"/>
            <a:r>
              <a:rPr lang="mn-MN" sz="2400" b="1" dirty="0">
                <a:latin typeface="Times New Roman" pitchFamily="18" charset="0"/>
              </a:rPr>
              <a:t>Цаасны дээд захаас авах зайг тохируулах</a:t>
            </a:r>
            <a:endParaRPr lang="en-US" sz="2400" b="1" dirty="0">
              <a:latin typeface="Times New Roman" pitchFamily="18" charset="0"/>
            </a:endParaRPr>
          </a:p>
        </p:txBody>
      </p:sp>
      <p:cxnSp>
        <p:nvCxnSpPr>
          <p:cNvPr id="6" name="Straight Arrow Connector 5"/>
          <p:cNvCxnSpPr/>
          <p:nvPr/>
        </p:nvCxnSpPr>
        <p:spPr>
          <a:xfrm rot="10800000" flipV="1">
            <a:off x="1295400" y="1905000"/>
            <a:ext cx="2971800" cy="16764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5847" name="TextBox 7"/>
          <p:cNvSpPr txBox="1">
            <a:spLocks noChangeArrowheads="1"/>
          </p:cNvSpPr>
          <p:nvPr/>
        </p:nvSpPr>
        <p:spPr bwMode="auto">
          <a:xfrm>
            <a:off x="5943600" y="685800"/>
            <a:ext cx="2895600" cy="1200150"/>
          </a:xfrm>
          <a:prstGeom prst="rect">
            <a:avLst/>
          </a:prstGeom>
          <a:noFill/>
          <a:ln w="9525">
            <a:noFill/>
            <a:miter lim="800000"/>
            <a:headEnd/>
            <a:tailEnd/>
          </a:ln>
        </p:spPr>
        <p:txBody>
          <a:bodyPr>
            <a:spAutoFit/>
          </a:bodyPr>
          <a:lstStyle/>
          <a:p>
            <a:pPr algn="ctr"/>
            <a:r>
              <a:rPr lang="mn-MN" sz="2400" b="1" dirty="0">
                <a:latin typeface="Times New Roman" pitchFamily="18" charset="0"/>
              </a:rPr>
              <a:t>Цаасны доод захаас авах зайг тохируулах</a:t>
            </a:r>
            <a:endParaRPr lang="en-US" sz="2400" b="1" dirty="0">
              <a:latin typeface="Times New Roman" pitchFamily="18" charset="0"/>
            </a:endParaRPr>
          </a:p>
        </p:txBody>
      </p:sp>
      <p:cxnSp>
        <p:nvCxnSpPr>
          <p:cNvPr id="9" name="Straight Arrow Connector 8"/>
          <p:cNvCxnSpPr/>
          <p:nvPr/>
        </p:nvCxnSpPr>
        <p:spPr>
          <a:xfrm rot="10800000" flipV="1">
            <a:off x="5410200" y="1828800"/>
            <a:ext cx="1981200" cy="17526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10800000">
            <a:off x="1371600" y="4343400"/>
            <a:ext cx="1066800" cy="9906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5850" name="TextBox 14"/>
          <p:cNvSpPr txBox="1">
            <a:spLocks noChangeArrowheads="1"/>
          </p:cNvSpPr>
          <p:nvPr/>
        </p:nvSpPr>
        <p:spPr bwMode="auto">
          <a:xfrm>
            <a:off x="5410200" y="5486400"/>
            <a:ext cx="2895600" cy="1200150"/>
          </a:xfrm>
          <a:prstGeom prst="rect">
            <a:avLst/>
          </a:prstGeom>
          <a:noFill/>
          <a:ln w="9525">
            <a:noFill/>
            <a:miter lim="800000"/>
            <a:headEnd/>
            <a:tailEnd/>
          </a:ln>
        </p:spPr>
        <p:txBody>
          <a:bodyPr>
            <a:spAutoFit/>
          </a:bodyPr>
          <a:lstStyle/>
          <a:p>
            <a:pPr algn="ctr"/>
            <a:r>
              <a:rPr lang="mn-MN" sz="2400" b="1" dirty="0">
                <a:latin typeface="Times New Roman" pitchFamily="18" charset="0"/>
              </a:rPr>
              <a:t>Цаасны  баруун захаас авах зайг тохируулах</a:t>
            </a:r>
            <a:endParaRPr lang="en-US" sz="2400" b="1" dirty="0">
              <a:latin typeface="Times New Roman" pitchFamily="18" charset="0"/>
            </a:endParaRPr>
          </a:p>
        </p:txBody>
      </p:sp>
      <p:sp>
        <p:nvSpPr>
          <p:cNvPr id="35851" name="TextBox 15"/>
          <p:cNvSpPr txBox="1">
            <a:spLocks noChangeArrowheads="1"/>
          </p:cNvSpPr>
          <p:nvPr/>
        </p:nvSpPr>
        <p:spPr bwMode="auto">
          <a:xfrm>
            <a:off x="228600" y="5334000"/>
            <a:ext cx="2895600" cy="1200150"/>
          </a:xfrm>
          <a:prstGeom prst="rect">
            <a:avLst/>
          </a:prstGeom>
          <a:noFill/>
          <a:ln w="9525">
            <a:noFill/>
            <a:miter lim="800000"/>
            <a:headEnd/>
            <a:tailEnd/>
          </a:ln>
        </p:spPr>
        <p:txBody>
          <a:bodyPr>
            <a:spAutoFit/>
          </a:bodyPr>
          <a:lstStyle/>
          <a:p>
            <a:pPr algn="ctr"/>
            <a:r>
              <a:rPr lang="mn-MN" sz="2400" b="1" dirty="0">
                <a:latin typeface="Times New Roman" pitchFamily="18" charset="0"/>
              </a:rPr>
              <a:t>Цаасны зүүн захаас авах зайг тохируулах</a:t>
            </a:r>
            <a:endParaRPr lang="en-US" sz="2400" b="1" dirty="0">
              <a:latin typeface="Times New Roman" pitchFamily="18" charset="0"/>
            </a:endParaRPr>
          </a:p>
        </p:txBody>
      </p:sp>
      <p:cxnSp>
        <p:nvCxnSpPr>
          <p:cNvPr id="19" name="Straight Arrow Connector 18"/>
          <p:cNvCxnSpPr/>
          <p:nvPr/>
        </p:nvCxnSpPr>
        <p:spPr>
          <a:xfrm rot="10800000">
            <a:off x="5638800" y="4419600"/>
            <a:ext cx="1371600" cy="11430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5853" name="Slide Number Placeholder 12"/>
          <p:cNvSpPr>
            <a:spLocks noGrp="1"/>
          </p:cNvSpPr>
          <p:nvPr>
            <p:ph type="sldNum" sz="quarter" idx="12"/>
          </p:nvPr>
        </p:nvSpPr>
        <p:spPr bwMode="auto">
          <a:noFill/>
          <a:ln>
            <a:miter lim="800000"/>
            <a:headEnd/>
            <a:tailEnd/>
          </a:ln>
        </p:spPr>
        <p:txBody>
          <a:bodyPr/>
          <a:lstStyle/>
          <a:p>
            <a:fld id="{CE124ABB-CE96-423A-A995-D86781080F0B}" type="slidenum">
              <a:rPr lang="en-US" smtClean="0"/>
              <a:pPr/>
              <a:t>33</a:t>
            </a:fld>
            <a:endParaRPr lang="en-US" dirty="0" smtClean="0"/>
          </a:p>
        </p:txBody>
      </p:sp>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3"/>
          <a:srcRect/>
          <a:stretch>
            <a:fillRect/>
          </a:stretch>
        </p:blipFill>
        <p:spPr bwMode="auto">
          <a:xfrm>
            <a:off x="847725" y="2307335"/>
            <a:ext cx="6696075" cy="2514600"/>
          </a:xfrm>
          <a:prstGeom prst="rect">
            <a:avLst/>
          </a:prstGeom>
          <a:noFill/>
          <a:ln w="9525">
            <a:noFill/>
            <a:miter lim="800000"/>
            <a:headEnd/>
            <a:tailEnd/>
          </a:ln>
        </p:spPr>
      </p:pic>
      <p:cxnSp>
        <p:nvCxnSpPr>
          <p:cNvPr id="6" name="Straight Arrow Connector 5"/>
          <p:cNvCxnSpPr/>
          <p:nvPr/>
        </p:nvCxnSpPr>
        <p:spPr>
          <a:xfrm>
            <a:off x="2314956" y="4572000"/>
            <a:ext cx="85344" cy="457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5124831" y="4648200"/>
            <a:ext cx="513969" cy="457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6869" name="TextBox 9"/>
          <p:cNvSpPr txBox="1">
            <a:spLocks noChangeArrowheads="1"/>
          </p:cNvSpPr>
          <p:nvPr/>
        </p:nvSpPr>
        <p:spPr bwMode="auto">
          <a:xfrm>
            <a:off x="1066800" y="4953000"/>
            <a:ext cx="2895600" cy="1200150"/>
          </a:xfrm>
          <a:prstGeom prst="rect">
            <a:avLst/>
          </a:prstGeom>
          <a:noFill/>
          <a:ln w="9525">
            <a:noFill/>
            <a:miter lim="800000"/>
            <a:headEnd/>
            <a:tailEnd/>
          </a:ln>
        </p:spPr>
        <p:txBody>
          <a:bodyPr>
            <a:spAutoFit/>
          </a:bodyPr>
          <a:lstStyle/>
          <a:p>
            <a:pPr algn="ctr"/>
            <a:r>
              <a:rPr lang="mn-MN" sz="2400" b="1">
                <a:latin typeface="Times New Roman" pitchFamily="18" charset="0"/>
              </a:rPr>
              <a:t>Цаасыг босоо байрлалд шилжүүлнэ.</a:t>
            </a:r>
            <a:endParaRPr lang="en-US" sz="2400" b="1" dirty="0">
              <a:latin typeface="Times New Roman" pitchFamily="18" charset="0"/>
            </a:endParaRPr>
          </a:p>
        </p:txBody>
      </p:sp>
      <p:sp>
        <p:nvSpPr>
          <p:cNvPr id="36870" name="TextBox 10"/>
          <p:cNvSpPr txBox="1">
            <a:spLocks noChangeArrowheads="1"/>
          </p:cNvSpPr>
          <p:nvPr/>
        </p:nvSpPr>
        <p:spPr bwMode="auto">
          <a:xfrm>
            <a:off x="4648200" y="5029200"/>
            <a:ext cx="2895600" cy="1200150"/>
          </a:xfrm>
          <a:prstGeom prst="rect">
            <a:avLst/>
          </a:prstGeom>
          <a:noFill/>
          <a:ln w="9525">
            <a:noFill/>
            <a:miter lim="800000"/>
            <a:headEnd/>
            <a:tailEnd/>
          </a:ln>
        </p:spPr>
        <p:txBody>
          <a:bodyPr>
            <a:spAutoFit/>
          </a:bodyPr>
          <a:lstStyle/>
          <a:p>
            <a:pPr algn="ctr"/>
            <a:r>
              <a:rPr lang="mn-MN" sz="2400" b="1">
                <a:latin typeface="Times New Roman" pitchFamily="18" charset="0"/>
              </a:rPr>
              <a:t>Цаасыг хэвтээ байрлалд шилжүүлнэ.</a:t>
            </a:r>
            <a:endParaRPr lang="en-US" sz="2400" b="1" dirty="0">
              <a:latin typeface="Times New Roman" pitchFamily="18" charset="0"/>
            </a:endParaRPr>
          </a:p>
        </p:txBody>
      </p:sp>
      <p:sp>
        <p:nvSpPr>
          <p:cNvPr id="36872" name="Slide Number Placeholder 7"/>
          <p:cNvSpPr>
            <a:spLocks noGrp="1"/>
          </p:cNvSpPr>
          <p:nvPr>
            <p:ph type="sldNum" sz="quarter" idx="12"/>
          </p:nvPr>
        </p:nvSpPr>
        <p:spPr bwMode="auto">
          <a:noFill/>
          <a:ln>
            <a:miter lim="800000"/>
            <a:headEnd/>
            <a:tailEnd/>
          </a:ln>
        </p:spPr>
        <p:txBody>
          <a:bodyPr/>
          <a:lstStyle/>
          <a:p>
            <a:fld id="{615119FA-7B3D-4AE5-9445-3CFFA97046FA}" type="slidenum">
              <a:rPr lang="en-US" smtClean="0"/>
              <a:pPr/>
              <a:t>34</a:t>
            </a:fld>
            <a:endParaRPr lang="en-US" dirty="0" smtClean="0"/>
          </a:p>
        </p:txBody>
      </p:sp>
      <p:sp>
        <p:nvSpPr>
          <p:cNvPr id="36873" name="Content Placeholder 2"/>
          <p:cNvSpPr>
            <a:spLocks noGrp="1"/>
          </p:cNvSpPr>
          <p:nvPr>
            <p:ph sz="quarter" idx="1"/>
          </p:nvPr>
        </p:nvSpPr>
        <p:spPr>
          <a:xfrm>
            <a:off x="228600" y="228600"/>
            <a:ext cx="8510588" cy="6245225"/>
          </a:xfrm>
        </p:spPr>
        <p:txBody>
          <a:bodyPr/>
          <a:lstStyle/>
          <a:p>
            <a:pPr eaLnBrk="1" hangingPunct="1">
              <a:buFont typeface="Wingdings" pitchFamily="2" charset="2"/>
              <a:buNone/>
            </a:pPr>
            <a:r>
              <a:rPr lang="en-US" b="1" i="1" u="sng" dirty="0" smtClean="0">
                <a:latin typeface="Times New Roman" pitchFamily="18" charset="0"/>
              </a:rPr>
              <a:t>Х</a:t>
            </a:r>
            <a:r>
              <a:rPr lang="mn-MN" b="1" i="1" u="sng" dirty="0" smtClean="0">
                <a:latin typeface="Times New Roman" pitchFamily="18" charset="0"/>
              </a:rPr>
              <a:t>уудасны байрлал тодорхойлох: </a:t>
            </a:r>
            <a:endParaRPr lang="en-US" b="1" i="1" u="sng" dirty="0" smtClean="0">
              <a:latin typeface="Times New Roman" pitchFamily="18" charset="0"/>
            </a:endParaRPr>
          </a:p>
          <a:p>
            <a:pPr algn="just" eaLnBrk="1" hangingPunct="1">
              <a:buFont typeface="Wingdings" pitchFamily="2" charset="2"/>
              <a:buNone/>
            </a:pPr>
            <a:r>
              <a:rPr lang="mn-MN" dirty="0" smtClean="0">
                <a:latin typeface="Times New Roman" pitchFamily="18" charset="0"/>
              </a:rPr>
              <a:t>	</a:t>
            </a:r>
            <a:r>
              <a:rPr lang="en-US" dirty="0" smtClean="0">
                <a:latin typeface="Times New Roman" pitchFamily="18" charset="0"/>
              </a:rPr>
              <a:t>Margins </a:t>
            </a:r>
            <a:r>
              <a:rPr lang="mn-MN" dirty="0" smtClean="0">
                <a:latin typeface="Times New Roman" pitchFamily="18" charset="0"/>
              </a:rPr>
              <a:t>талбарын </a:t>
            </a:r>
            <a:r>
              <a:rPr lang="en-US" dirty="0" smtClean="0">
                <a:latin typeface="Times New Roman" pitchFamily="18" charset="0"/>
              </a:rPr>
              <a:t>Orientation </a:t>
            </a:r>
            <a:r>
              <a:rPr lang="mn-MN" dirty="0" smtClean="0">
                <a:latin typeface="Times New Roman" pitchFamily="18" charset="0"/>
              </a:rPr>
              <a:t>хэсэгт цаасны байрлалыг тохируулана.</a:t>
            </a:r>
          </a:p>
          <a:p>
            <a:pPr algn="just" eaLnBrk="1" hangingPunct="1">
              <a:buFont typeface="Arial" panose="020B0604020202020204" pitchFamily="34" charset="0"/>
              <a:buChar char="•"/>
            </a:pPr>
            <a:endParaRPr lang="mn-MN" dirty="0" smtClean="0">
              <a:latin typeface="Times New Roman" pitchFamily="18" charset="0"/>
            </a:endParaRPr>
          </a:p>
          <a:p>
            <a:pPr eaLnBrk="1" hangingPunct="1">
              <a:buFont typeface="Wingdings" pitchFamily="2" charset="2"/>
              <a:buNone/>
            </a:pPr>
            <a:endParaRPr lang="mn-MN" b="1" i="1" u="sng" dirty="0" smtClean="0">
              <a:latin typeface="Times New Roman" pitchFamily="18" charset="0"/>
            </a:endParaRPr>
          </a:p>
          <a:p>
            <a:pPr eaLnBrk="1" hangingPunct="1"/>
            <a:endParaRPr lang="en-US" dirty="0" smtClean="0"/>
          </a:p>
        </p:txBody>
      </p:sp>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sz="quarter" idx="1"/>
          </p:nvPr>
        </p:nvSpPr>
        <p:spPr>
          <a:xfrm>
            <a:off x="457200" y="152400"/>
            <a:ext cx="7467600" cy="6477000"/>
          </a:xfrm>
        </p:spPr>
        <p:txBody>
          <a:bodyPr/>
          <a:lstStyle/>
          <a:p>
            <a:pPr marL="0" indent="0" algn="just" eaLnBrk="1" hangingPunct="1">
              <a:lnSpc>
                <a:spcPct val="150000"/>
              </a:lnSpc>
              <a:buNone/>
            </a:pPr>
            <a:r>
              <a:rPr lang="en-US" b="1" dirty="0" smtClean="0">
                <a:latin typeface="Times New Roman" pitchFamily="18" charset="0"/>
              </a:rPr>
              <a:t>Margins </a:t>
            </a:r>
            <a:r>
              <a:rPr lang="mn-MN" dirty="0" smtClean="0">
                <a:latin typeface="Times New Roman" pitchFamily="18" charset="0"/>
              </a:rPr>
              <a:t>талбарын </a:t>
            </a:r>
            <a:r>
              <a:rPr lang="en-US" dirty="0" smtClean="0">
                <a:latin typeface="Times New Roman" pitchFamily="18" charset="0"/>
              </a:rPr>
              <a:t>Pages </a:t>
            </a:r>
            <a:r>
              <a:rPr lang="mn-MN" dirty="0" smtClean="0">
                <a:latin typeface="Times New Roman" pitchFamily="18" charset="0"/>
              </a:rPr>
              <a:t>хэсэг:</a:t>
            </a:r>
            <a:endParaRPr lang="mn-MN" b="1" dirty="0" smtClean="0">
              <a:latin typeface="Times New Roman" pitchFamily="18" charset="0"/>
            </a:endParaRPr>
          </a:p>
          <a:p>
            <a:pPr algn="just" eaLnBrk="1" hangingPunct="1">
              <a:lnSpc>
                <a:spcPct val="150000"/>
              </a:lnSpc>
            </a:pPr>
            <a:endParaRPr lang="mn-MN" b="1" dirty="0">
              <a:latin typeface="Times New Roman" pitchFamily="18" charset="0"/>
            </a:endParaRPr>
          </a:p>
          <a:p>
            <a:pPr algn="just" eaLnBrk="1" hangingPunct="1">
              <a:lnSpc>
                <a:spcPct val="150000"/>
              </a:lnSpc>
            </a:pPr>
            <a:endParaRPr lang="mn-MN" b="1" dirty="0" smtClean="0">
              <a:latin typeface="Times New Roman" pitchFamily="18" charset="0"/>
            </a:endParaRPr>
          </a:p>
          <a:p>
            <a:pPr algn="just" eaLnBrk="1" hangingPunct="1">
              <a:lnSpc>
                <a:spcPct val="150000"/>
              </a:lnSpc>
            </a:pPr>
            <a:endParaRPr lang="mn-MN" b="1" dirty="0" smtClean="0">
              <a:latin typeface="Times New Roman" pitchFamily="18" charset="0"/>
            </a:endParaRPr>
          </a:p>
          <a:p>
            <a:pPr algn="just" eaLnBrk="1" hangingPunct="1">
              <a:lnSpc>
                <a:spcPct val="150000"/>
              </a:lnSpc>
            </a:pPr>
            <a:r>
              <a:rPr lang="en-US" b="1" dirty="0" smtClean="0">
                <a:latin typeface="Times New Roman" pitchFamily="18" charset="0"/>
              </a:rPr>
              <a:t>Mirror Margins </a:t>
            </a:r>
            <a:r>
              <a:rPr lang="en-US" dirty="0" smtClean="0">
                <a:latin typeface="Times New Roman" pitchFamily="18" charset="0"/>
              </a:rPr>
              <a:t>– </a:t>
            </a:r>
            <a:r>
              <a:rPr lang="mn-MN" dirty="0" smtClean="0">
                <a:latin typeface="Times New Roman" pitchFamily="18" charset="0"/>
              </a:rPr>
              <a:t>энэ сонголт нь ямар нэгэн ном, гарын авалга хийхэд илүү тохиромжтой. Энэ нь хуудсанд хийсэн тохиргоо цаасны ирмэг захын зай ар өвөргүй хэвлэхэд давхцах ба текстийг үдэх зайнд байршлын зөрүү гарахгүй.</a:t>
            </a:r>
          </a:p>
          <a:p>
            <a:pPr algn="just" eaLnBrk="1" hangingPunct="1">
              <a:lnSpc>
                <a:spcPct val="150000"/>
              </a:lnSpc>
            </a:pPr>
            <a:r>
              <a:rPr lang="mn-MN" b="1" dirty="0" smtClean="0">
                <a:latin typeface="Times New Roman" pitchFamily="18" charset="0"/>
              </a:rPr>
              <a:t>2 </a:t>
            </a:r>
            <a:r>
              <a:rPr lang="en-US" b="1" dirty="0" smtClean="0">
                <a:latin typeface="Times New Roman" pitchFamily="18" charset="0"/>
              </a:rPr>
              <a:t>pages for sheet </a:t>
            </a:r>
            <a:r>
              <a:rPr lang="en-US" dirty="0" smtClean="0">
                <a:latin typeface="Times New Roman" pitchFamily="18" charset="0"/>
              </a:rPr>
              <a:t>– 1 </a:t>
            </a:r>
            <a:r>
              <a:rPr lang="mn-MN" dirty="0" smtClean="0">
                <a:latin typeface="Times New Roman" pitchFamily="18" charset="0"/>
              </a:rPr>
              <a:t>хуудас текстийг 2 хувааж цаасны хэмжээг мөн 2 дахин багасгана.</a:t>
            </a:r>
            <a:endParaRPr lang="en-US" dirty="0" smtClean="0">
              <a:latin typeface="Times New Roman" pitchFamily="18" charset="0"/>
            </a:endParaRPr>
          </a:p>
        </p:txBody>
      </p:sp>
      <p:pic>
        <p:nvPicPr>
          <p:cNvPr id="37891" name="Picture 3"/>
          <p:cNvPicPr>
            <a:picLocks noChangeAspect="1" noChangeArrowheads="1"/>
          </p:cNvPicPr>
          <p:nvPr/>
        </p:nvPicPr>
        <p:blipFill>
          <a:blip r:embed="rId3"/>
          <a:srcRect/>
          <a:stretch>
            <a:fillRect/>
          </a:stretch>
        </p:blipFill>
        <p:spPr bwMode="auto">
          <a:xfrm>
            <a:off x="457200" y="990600"/>
            <a:ext cx="7848600" cy="1428750"/>
          </a:xfrm>
          <a:prstGeom prst="rect">
            <a:avLst/>
          </a:prstGeom>
          <a:noFill/>
          <a:ln w="9525">
            <a:noFill/>
            <a:miter lim="800000"/>
            <a:headEnd/>
            <a:tailEnd/>
          </a:ln>
        </p:spPr>
      </p:pic>
      <p:sp>
        <p:nvSpPr>
          <p:cNvPr id="37893" name="Slide Number Placeholder 4"/>
          <p:cNvSpPr>
            <a:spLocks noGrp="1"/>
          </p:cNvSpPr>
          <p:nvPr>
            <p:ph type="sldNum" sz="quarter" idx="12"/>
          </p:nvPr>
        </p:nvSpPr>
        <p:spPr bwMode="auto">
          <a:noFill/>
          <a:ln>
            <a:miter lim="800000"/>
            <a:headEnd/>
            <a:tailEnd/>
          </a:ln>
        </p:spPr>
        <p:txBody>
          <a:bodyPr/>
          <a:lstStyle/>
          <a:p>
            <a:fld id="{A0F3A6BA-EBDB-44F5-A94C-3B04CCA01DD9}" type="slidenum">
              <a:rPr lang="en-US" smtClean="0"/>
              <a:pPr/>
              <a:t>35</a:t>
            </a:fld>
            <a:endParaRPr lang="en-US" dirty="0" smtClean="0"/>
          </a:p>
        </p:txBody>
      </p:sp>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txBox="1">
            <a:spLocks/>
          </p:cNvSpPr>
          <p:nvPr/>
        </p:nvSpPr>
        <p:spPr bwMode="auto">
          <a:xfrm>
            <a:off x="457200" y="274638"/>
            <a:ext cx="8305800" cy="715962"/>
          </a:xfrm>
          <a:prstGeom prst="rect">
            <a:avLst/>
          </a:prstGeom>
          <a:noFill/>
          <a:ln w="9525">
            <a:noFill/>
            <a:miter lim="800000"/>
            <a:headEnd/>
            <a:tailEnd/>
          </a:ln>
        </p:spPr>
        <p:txBody>
          <a:bodyPr anchor="b"/>
          <a:lstStyle/>
          <a:p>
            <a:pPr marL="0" indent="0" algn="just" eaLnBrk="1" hangingPunct="1">
              <a:lnSpc>
                <a:spcPct val="150000"/>
              </a:lnSpc>
              <a:buNone/>
            </a:pPr>
            <a:r>
              <a:rPr lang="en-US" sz="3200" b="1" dirty="0">
                <a:latin typeface="Times New Roman" pitchFamily="18" charset="0"/>
              </a:rPr>
              <a:t>Margins </a:t>
            </a:r>
            <a:r>
              <a:rPr lang="mn-MN" sz="3200" dirty="0">
                <a:latin typeface="Times New Roman" pitchFamily="18" charset="0"/>
              </a:rPr>
              <a:t>талбарын </a:t>
            </a:r>
            <a:r>
              <a:rPr lang="en-US" sz="3200" dirty="0" smtClean="0">
                <a:latin typeface="Times New Roman" pitchFamily="18" charset="0"/>
              </a:rPr>
              <a:t>Preview </a:t>
            </a:r>
            <a:r>
              <a:rPr lang="mn-MN" sz="3200" dirty="0">
                <a:latin typeface="Times New Roman" pitchFamily="18" charset="0"/>
              </a:rPr>
              <a:t>хэсэг:</a:t>
            </a:r>
            <a:endParaRPr lang="mn-MN" sz="3200" b="1" dirty="0">
              <a:latin typeface="Times New Roman" pitchFamily="18" charset="0"/>
            </a:endParaRPr>
          </a:p>
        </p:txBody>
      </p:sp>
      <p:pic>
        <p:nvPicPr>
          <p:cNvPr id="38915" name="Picture 3"/>
          <p:cNvPicPr>
            <a:picLocks noGrp="1" noChangeAspect="1" noChangeArrowheads="1"/>
          </p:cNvPicPr>
          <p:nvPr>
            <p:ph sz="quarter" idx="1"/>
          </p:nvPr>
        </p:nvPicPr>
        <p:blipFill>
          <a:blip r:embed="rId3"/>
          <a:srcRect/>
          <a:stretch>
            <a:fillRect/>
          </a:stretch>
        </p:blipFill>
        <p:spPr>
          <a:xfrm>
            <a:off x="533400" y="1295400"/>
            <a:ext cx="3733800" cy="2390775"/>
          </a:xfrm>
          <a:noFill/>
        </p:spPr>
      </p:pic>
      <p:cxnSp>
        <p:nvCxnSpPr>
          <p:cNvPr id="10" name="Straight Arrow Connector 9"/>
          <p:cNvCxnSpPr/>
          <p:nvPr/>
        </p:nvCxnSpPr>
        <p:spPr>
          <a:xfrm flipV="1">
            <a:off x="3886200" y="2133600"/>
            <a:ext cx="1295400" cy="685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38919" idx="0"/>
          </p:cNvCxnSpPr>
          <p:nvPr/>
        </p:nvCxnSpPr>
        <p:spPr>
          <a:xfrm rot="16200000" flipH="1">
            <a:off x="1695450" y="3486150"/>
            <a:ext cx="1219200" cy="6477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8918" name="TextBox 12"/>
          <p:cNvSpPr txBox="1">
            <a:spLocks noChangeArrowheads="1"/>
          </p:cNvSpPr>
          <p:nvPr/>
        </p:nvSpPr>
        <p:spPr bwMode="auto">
          <a:xfrm>
            <a:off x="5181600" y="1752600"/>
            <a:ext cx="2514600" cy="1384300"/>
          </a:xfrm>
          <a:prstGeom prst="rect">
            <a:avLst/>
          </a:prstGeom>
          <a:noFill/>
          <a:ln w="9525">
            <a:noFill/>
            <a:miter lim="800000"/>
            <a:headEnd/>
            <a:tailEnd/>
          </a:ln>
        </p:spPr>
        <p:txBody>
          <a:bodyPr>
            <a:spAutoFit/>
          </a:bodyPr>
          <a:lstStyle/>
          <a:p>
            <a:pPr algn="ctr"/>
            <a:r>
              <a:rPr lang="mn-MN" sz="2800">
                <a:latin typeface="Times New Roman" pitchFamily="18" charset="0"/>
              </a:rPr>
              <a:t>Бүх хуудсанд тохиргоог хэрэгжүүлнэ</a:t>
            </a:r>
            <a:endParaRPr lang="en-US" sz="2800" dirty="0">
              <a:latin typeface="Times New Roman" pitchFamily="18" charset="0"/>
            </a:endParaRPr>
          </a:p>
        </p:txBody>
      </p:sp>
      <p:sp>
        <p:nvSpPr>
          <p:cNvPr id="38919" name="TextBox 13"/>
          <p:cNvSpPr txBox="1">
            <a:spLocks noChangeArrowheads="1"/>
          </p:cNvSpPr>
          <p:nvPr/>
        </p:nvSpPr>
        <p:spPr bwMode="auto">
          <a:xfrm>
            <a:off x="762000" y="4419600"/>
            <a:ext cx="3733800" cy="1384300"/>
          </a:xfrm>
          <a:prstGeom prst="rect">
            <a:avLst/>
          </a:prstGeom>
          <a:noFill/>
          <a:ln w="9525">
            <a:noFill/>
            <a:miter lim="800000"/>
            <a:headEnd/>
            <a:tailEnd/>
          </a:ln>
        </p:spPr>
        <p:txBody>
          <a:bodyPr>
            <a:spAutoFit/>
          </a:bodyPr>
          <a:lstStyle/>
          <a:p>
            <a:pPr algn="ctr"/>
            <a:r>
              <a:rPr lang="mn-MN" sz="2800">
                <a:latin typeface="Times New Roman" pitchFamily="18" charset="0"/>
              </a:rPr>
              <a:t>Үүнээс хойших хуудсуудад тохиргоог хэрэгжүүлнэ</a:t>
            </a:r>
            <a:endParaRPr lang="en-US" sz="2800" dirty="0">
              <a:latin typeface="Times New Roman" pitchFamily="18" charset="0"/>
            </a:endParaRPr>
          </a:p>
        </p:txBody>
      </p:sp>
      <p:sp>
        <p:nvSpPr>
          <p:cNvPr id="38920" name="Slide Number Placeholder 7"/>
          <p:cNvSpPr>
            <a:spLocks noGrp="1"/>
          </p:cNvSpPr>
          <p:nvPr>
            <p:ph type="sldNum" sz="quarter" idx="12"/>
          </p:nvPr>
        </p:nvSpPr>
        <p:spPr bwMode="auto">
          <a:noFill/>
          <a:ln>
            <a:miter lim="800000"/>
            <a:headEnd/>
            <a:tailEnd/>
          </a:ln>
        </p:spPr>
        <p:txBody>
          <a:bodyPr/>
          <a:lstStyle/>
          <a:p>
            <a:fld id="{738B2F17-7B8F-4CFD-BD64-A6D1C13AC70A}" type="slidenum">
              <a:rPr lang="en-US" smtClean="0"/>
              <a:pPr/>
              <a:t>36</a:t>
            </a:fld>
            <a:endParaRPr lang="en-US" dirty="0" smtClean="0"/>
          </a:p>
        </p:txBody>
      </p:sp>
    </p:spTree>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p:cNvSpPr>
            <a:spLocks noGrp="1"/>
          </p:cNvSpPr>
          <p:nvPr>
            <p:ph sz="quarter" idx="1"/>
          </p:nvPr>
        </p:nvSpPr>
        <p:spPr>
          <a:xfrm>
            <a:off x="457200" y="1143001"/>
            <a:ext cx="8229600" cy="3124200"/>
          </a:xfrm>
        </p:spPr>
        <p:txBody>
          <a:bodyPr/>
          <a:lstStyle/>
          <a:p>
            <a:pPr marL="0" indent="0" algn="just" eaLnBrk="1" hangingPunct="1">
              <a:lnSpc>
                <a:spcPct val="150000"/>
              </a:lnSpc>
              <a:buNone/>
            </a:pPr>
            <a:r>
              <a:rPr lang="mn-MN" sz="2000" dirty="0" smtClean="0">
                <a:latin typeface="Times New Roman" pitchFamily="18" charset="0"/>
              </a:rPr>
              <a:t>Цаасны хэмжээний тохиргоог </a:t>
            </a:r>
            <a:r>
              <a:rPr lang="en-US" sz="2000" dirty="0" smtClean="0">
                <a:latin typeface="Times New Roman" pitchFamily="18" charset="0"/>
              </a:rPr>
              <a:t>Page Setup </a:t>
            </a:r>
            <a:r>
              <a:rPr lang="mn-MN" sz="2000" dirty="0" smtClean="0">
                <a:latin typeface="Times New Roman" pitchFamily="18" charset="0"/>
              </a:rPr>
              <a:t>харилцах цонхны </a:t>
            </a:r>
            <a:r>
              <a:rPr lang="en-US" sz="2000" b="1" dirty="0" smtClean="0">
                <a:latin typeface="Times New Roman" pitchFamily="18" charset="0"/>
              </a:rPr>
              <a:t>Paper</a:t>
            </a:r>
            <a:r>
              <a:rPr lang="en-US" sz="2000" dirty="0" smtClean="0">
                <a:latin typeface="Times New Roman" pitchFamily="18" charset="0"/>
              </a:rPr>
              <a:t> </a:t>
            </a:r>
            <a:r>
              <a:rPr lang="mn-MN" sz="2000" dirty="0" smtClean="0">
                <a:latin typeface="Times New Roman" pitchFamily="18" charset="0"/>
              </a:rPr>
              <a:t>талбарт хийнэ.</a:t>
            </a:r>
          </a:p>
          <a:p>
            <a:pPr algn="just" eaLnBrk="1" hangingPunct="1">
              <a:lnSpc>
                <a:spcPct val="150000"/>
              </a:lnSpc>
            </a:pPr>
            <a:r>
              <a:rPr lang="en-US" sz="2000" b="1" dirty="0" smtClean="0">
                <a:latin typeface="Times New Roman" pitchFamily="18" charset="0"/>
              </a:rPr>
              <a:t>Paper size </a:t>
            </a:r>
            <a:r>
              <a:rPr lang="en-US" sz="2000" dirty="0" smtClean="0">
                <a:latin typeface="Times New Roman" pitchFamily="18" charset="0"/>
              </a:rPr>
              <a:t>– </a:t>
            </a:r>
            <a:r>
              <a:rPr lang="mn-MN" sz="2000" dirty="0" smtClean="0">
                <a:latin typeface="Times New Roman" pitchFamily="18" charset="0"/>
              </a:rPr>
              <a:t>цаасны хэмжээг сонгож өгнө</a:t>
            </a:r>
          </a:p>
          <a:p>
            <a:pPr lvl="1" algn="just" eaLnBrk="1" hangingPunct="1">
              <a:lnSpc>
                <a:spcPct val="150000"/>
              </a:lnSpc>
              <a:buFont typeface="Wingdings" pitchFamily="2" charset="2"/>
              <a:buChar char=""/>
            </a:pPr>
            <a:r>
              <a:rPr lang="mn-MN" sz="2000" dirty="0" smtClean="0">
                <a:latin typeface="Times New Roman" pitchFamily="18" charset="0"/>
              </a:rPr>
              <a:t>Жишээ нь: А4, А5 гэх мэт цаасны сонголт байна</a:t>
            </a:r>
          </a:p>
          <a:p>
            <a:pPr algn="just" eaLnBrk="1" hangingPunct="1">
              <a:lnSpc>
                <a:spcPct val="150000"/>
              </a:lnSpc>
            </a:pPr>
            <a:r>
              <a:rPr lang="en-US" sz="2000" b="1" dirty="0" smtClean="0">
                <a:latin typeface="Times New Roman" pitchFamily="18" charset="0"/>
              </a:rPr>
              <a:t>Height</a:t>
            </a:r>
            <a:r>
              <a:rPr lang="en-US" sz="2000" dirty="0" smtClean="0">
                <a:latin typeface="Times New Roman" pitchFamily="18" charset="0"/>
              </a:rPr>
              <a:t> – </a:t>
            </a:r>
            <a:r>
              <a:rPr lang="mn-MN" sz="2000" dirty="0" smtClean="0">
                <a:latin typeface="Times New Roman" pitchFamily="18" charset="0"/>
              </a:rPr>
              <a:t>Цаасны өндөр</a:t>
            </a:r>
            <a:endParaRPr lang="en-US" sz="2000" dirty="0" smtClean="0">
              <a:latin typeface="Times New Roman" pitchFamily="18" charset="0"/>
            </a:endParaRPr>
          </a:p>
          <a:p>
            <a:pPr algn="just" eaLnBrk="1" hangingPunct="1">
              <a:lnSpc>
                <a:spcPct val="150000"/>
              </a:lnSpc>
            </a:pPr>
            <a:r>
              <a:rPr lang="en-US" sz="2000" b="1" dirty="0" smtClean="0">
                <a:latin typeface="Times New Roman" pitchFamily="18" charset="0"/>
              </a:rPr>
              <a:t>Width</a:t>
            </a:r>
            <a:r>
              <a:rPr lang="en-US" sz="2000" dirty="0" smtClean="0">
                <a:latin typeface="Times New Roman" pitchFamily="18" charset="0"/>
              </a:rPr>
              <a:t> – </a:t>
            </a:r>
            <a:r>
              <a:rPr lang="mn-MN" sz="2000" dirty="0" smtClean="0">
                <a:latin typeface="Times New Roman" pitchFamily="18" charset="0"/>
              </a:rPr>
              <a:t> Цаасны өргөн</a:t>
            </a:r>
            <a:endParaRPr lang="en-US" sz="2000" dirty="0" smtClean="0">
              <a:latin typeface="Times New Roman" pitchFamily="18" charset="0"/>
            </a:endParaRPr>
          </a:p>
        </p:txBody>
      </p:sp>
      <p:sp>
        <p:nvSpPr>
          <p:cNvPr id="39940" name="Title 1"/>
          <p:cNvSpPr txBox="1">
            <a:spLocks/>
          </p:cNvSpPr>
          <p:nvPr/>
        </p:nvSpPr>
        <p:spPr bwMode="auto">
          <a:xfrm>
            <a:off x="457200" y="152400"/>
            <a:ext cx="8229600" cy="715963"/>
          </a:xfrm>
          <a:prstGeom prst="rect">
            <a:avLst/>
          </a:prstGeom>
          <a:noFill/>
          <a:ln w="9525">
            <a:noFill/>
            <a:miter lim="800000"/>
            <a:headEnd/>
            <a:tailEnd/>
          </a:ln>
        </p:spPr>
        <p:txBody>
          <a:bodyPr anchor="b"/>
          <a:lstStyle/>
          <a:p>
            <a:pPr algn="ctr"/>
            <a:r>
              <a:rPr lang="mn-MN" sz="3000" b="1" dirty="0" smtClean="0">
                <a:solidFill>
                  <a:srgbClr val="0000FF"/>
                </a:solidFill>
                <a:latin typeface="Times New Roman" pitchFamily="18" charset="0"/>
              </a:rPr>
              <a:t>ЦААСНЫ ХЭМЖЭЭНИЙ </a:t>
            </a:r>
            <a:r>
              <a:rPr lang="mn-MN" sz="3000" b="1" dirty="0">
                <a:solidFill>
                  <a:srgbClr val="0000FF"/>
                </a:solidFill>
                <a:latin typeface="Times New Roman" pitchFamily="18" charset="0"/>
              </a:rPr>
              <a:t>ТОХИРГОО ХИЙХ</a:t>
            </a:r>
            <a:endParaRPr lang="en-US" sz="3000" dirty="0">
              <a:solidFill>
                <a:srgbClr val="0000FF"/>
              </a:solidFill>
              <a:latin typeface="Century Schoolbook" pitchFamily="18" charset="0"/>
            </a:endParaRPr>
          </a:p>
        </p:txBody>
      </p:sp>
      <p:sp>
        <p:nvSpPr>
          <p:cNvPr id="39941" name="Slide Number Placeholder 4"/>
          <p:cNvSpPr>
            <a:spLocks noGrp="1"/>
          </p:cNvSpPr>
          <p:nvPr>
            <p:ph type="sldNum" sz="quarter" idx="12"/>
          </p:nvPr>
        </p:nvSpPr>
        <p:spPr bwMode="auto">
          <a:noFill/>
          <a:ln>
            <a:miter lim="800000"/>
            <a:headEnd/>
            <a:tailEnd/>
          </a:ln>
        </p:spPr>
        <p:txBody>
          <a:bodyPr/>
          <a:lstStyle/>
          <a:p>
            <a:fld id="{95FAE63D-150D-42E8-860B-C99B43004D36}" type="slidenum">
              <a:rPr lang="en-US" smtClean="0"/>
              <a:pPr/>
              <a:t>37</a:t>
            </a:fld>
            <a:endParaRPr lang="en-US" dirty="0" smtClean="0"/>
          </a:p>
        </p:txBody>
      </p:sp>
      <p:pic>
        <p:nvPicPr>
          <p:cNvPr id="2" name="Picture 1"/>
          <p:cNvPicPr>
            <a:picLocks noChangeAspect="1"/>
          </p:cNvPicPr>
          <p:nvPr/>
        </p:nvPicPr>
        <p:blipFill>
          <a:blip r:embed="rId3"/>
          <a:stretch>
            <a:fillRect/>
          </a:stretch>
        </p:blipFill>
        <p:spPr>
          <a:xfrm>
            <a:off x="3810000" y="3471863"/>
            <a:ext cx="5066500" cy="2319337"/>
          </a:xfrm>
          <a:prstGeom prst="rect">
            <a:avLst/>
          </a:prstGeom>
        </p:spPr>
      </p:pic>
      <p:cxnSp>
        <p:nvCxnSpPr>
          <p:cNvPr id="7" name="Straight Arrow Connector 6"/>
          <p:cNvCxnSpPr/>
          <p:nvPr/>
        </p:nvCxnSpPr>
        <p:spPr>
          <a:xfrm flipH="1">
            <a:off x="5181600" y="1526985"/>
            <a:ext cx="2114150" cy="251161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1447800" y="2517585"/>
            <a:ext cx="2667000" cy="202425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143000" y="3599371"/>
            <a:ext cx="3048000" cy="189674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143000" y="4126229"/>
            <a:ext cx="3048000" cy="10952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sz="quarter" idx="1"/>
          </p:nvPr>
        </p:nvSpPr>
        <p:spPr>
          <a:xfrm>
            <a:off x="457200" y="1295400"/>
            <a:ext cx="4724400" cy="3886200"/>
          </a:xfrm>
        </p:spPr>
        <p:txBody>
          <a:bodyPr/>
          <a:lstStyle/>
          <a:p>
            <a:pPr marL="0" indent="0" eaLnBrk="1" hangingPunct="1">
              <a:lnSpc>
                <a:spcPct val="150000"/>
              </a:lnSpc>
              <a:buNone/>
            </a:pPr>
            <a:r>
              <a:rPr lang="mn-MN" sz="2600" dirty="0" smtClean="0">
                <a:latin typeface="Times New Roman" pitchFamily="18" charset="0"/>
              </a:rPr>
              <a:t>Баримтыг хэвлэхдээ: </a:t>
            </a:r>
          </a:p>
          <a:p>
            <a:pPr eaLnBrk="1" hangingPunct="1">
              <a:lnSpc>
                <a:spcPct val="150000"/>
              </a:lnSpc>
            </a:pPr>
            <a:r>
              <a:rPr lang="en-US" sz="2600" b="1" dirty="0" smtClean="0">
                <a:latin typeface="Times New Roman" pitchFamily="18" charset="0"/>
              </a:rPr>
              <a:t>File -&gt; Print </a:t>
            </a:r>
          </a:p>
          <a:p>
            <a:pPr eaLnBrk="1" hangingPunct="1">
              <a:lnSpc>
                <a:spcPct val="150000"/>
              </a:lnSpc>
            </a:pPr>
            <a:r>
              <a:rPr lang="en-US" sz="2600" b="1" dirty="0" smtClean="0">
                <a:latin typeface="Times New Roman" pitchFamily="18" charset="0"/>
              </a:rPr>
              <a:t>Ctrl + P</a:t>
            </a:r>
          </a:p>
          <a:p>
            <a:pPr algn="just" eaLnBrk="1" hangingPunct="1">
              <a:lnSpc>
                <a:spcPct val="150000"/>
              </a:lnSpc>
            </a:pPr>
            <a:r>
              <a:rPr lang="mn-MN" sz="2600" dirty="0" smtClean="0">
                <a:latin typeface="Times New Roman" pitchFamily="18" charset="0"/>
              </a:rPr>
              <a:t>Хурдан хандах хэрэгслийн мөрөнд</a:t>
            </a:r>
            <a:r>
              <a:rPr lang="en-US" sz="2600" dirty="0" smtClean="0">
                <a:latin typeface="Times New Roman" pitchFamily="18" charset="0"/>
              </a:rPr>
              <a:t> </a:t>
            </a:r>
            <a:r>
              <a:rPr lang="mn-MN" sz="2600" dirty="0" smtClean="0">
                <a:latin typeface="Times New Roman" pitchFamily="18" charset="0"/>
              </a:rPr>
              <a:t>байрлах </a:t>
            </a:r>
            <a:r>
              <a:rPr lang="en-US" sz="2600" dirty="0" smtClean="0">
                <a:latin typeface="Times New Roman" pitchFamily="18" charset="0"/>
              </a:rPr>
              <a:t>PRINT</a:t>
            </a:r>
            <a:r>
              <a:rPr lang="mn-MN" sz="2600" dirty="0" smtClean="0">
                <a:latin typeface="Times New Roman" pitchFamily="18" charset="0"/>
              </a:rPr>
              <a:t> командыг сонгоно. </a:t>
            </a:r>
            <a:endParaRPr lang="en-US" sz="2600" dirty="0" smtClean="0">
              <a:latin typeface="Times New Roman" pitchFamily="18" charset="0"/>
            </a:endParaRPr>
          </a:p>
          <a:p>
            <a:pPr eaLnBrk="1" hangingPunct="1">
              <a:lnSpc>
                <a:spcPct val="150000"/>
              </a:lnSpc>
            </a:pPr>
            <a:endParaRPr lang="en-US" sz="2600" dirty="0" smtClean="0">
              <a:latin typeface="Times New Roman" pitchFamily="18" charset="0"/>
            </a:endParaRPr>
          </a:p>
        </p:txBody>
      </p:sp>
      <p:pic>
        <p:nvPicPr>
          <p:cNvPr id="2" name="Picture 1"/>
          <p:cNvPicPr>
            <a:picLocks noChangeAspect="1"/>
          </p:cNvPicPr>
          <p:nvPr/>
        </p:nvPicPr>
        <p:blipFill>
          <a:blip r:embed="rId2"/>
          <a:stretch>
            <a:fillRect/>
          </a:stretch>
        </p:blipFill>
        <p:spPr>
          <a:xfrm>
            <a:off x="5404572" y="117409"/>
            <a:ext cx="3144982" cy="5064191"/>
          </a:xfrm>
          <a:prstGeom prst="rect">
            <a:avLst/>
          </a:prstGeom>
        </p:spPr>
      </p:pic>
      <p:sp>
        <p:nvSpPr>
          <p:cNvPr id="41987" name="Rectangle 4"/>
          <p:cNvSpPr>
            <a:spLocks noChangeArrowheads="1"/>
          </p:cNvSpPr>
          <p:nvPr/>
        </p:nvSpPr>
        <p:spPr bwMode="auto">
          <a:xfrm>
            <a:off x="533400" y="609600"/>
            <a:ext cx="4876800" cy="744538"/>
          </a:xfrm>
          <a:prstGeom prst="rect">
            <a:avLst/>
          </a:prstGeom>
          <a:noFill/>
          <a:ln w="9525">
            <a:noFill/>
            <a:miter lim="800000"/>
            <a:headEnd/>
            <a:tailEnd/>
          </a:ln>
        </p:spPr>
        <p:txBody>
          <a:bodyPr>
            <a:spAutoFit/>
          </a:bodyPr>
          <a:lstStyle/>
          <a:p>
            <a:pPr algn="just">
              <a:lnSpc>
                <a:spcPct val="150000"/>
              </a:lnSpc>
            </a:pPr>
            <a:r>
              <a:rPr lang="mn-MN" sz="3200" b="1" i="1" u="sng">
                <a:solidFill>
                  <a:srgbClr val="7030A0"/>
                </a:solidFill>
                <a:latin typeface="Times New Roman" pitchFamily="18" charset="0"/>
              </a:rPr>
              <a:t>Баримтыг хэвлэх:</a:t>
            </a:r>
          </a:p>
        </p:txBody>
      </p:sp>
      <p:sp>
        <p:nvSpPr>
          <p:cNvPr id="8" name="Freeform 7"/>
          <p:cNvSpPr/>
          <p:nvPr/>
        </p:nvSpPr>
        <p:spPr>
          <a:xfrm>
            <a:off x="5029199" y="1780859"/>
            <a:ext cx="1447801" cy="505141"/>
          </a:xfrm>
          <a:custGeom>
            <a:avLst/>
            <a:gdLst>
              <a:gd name="connsiteX0" fmla="*/ 291486 w 3983694"/>
              <a:gd name="connsiteY0" fmla="*/ 83127 h 762000"/>
              <a:gd name="connsiteX1" fmla="*/ 236067 w 3983694"/>
              <a:gd name="connsiteY1" fmla="*/ 96982 h 762000"/>
              <a:gd name="connsiteX2" fmla="*/ 194504 w 3983694"/>
              <a:gd name="connsiteY2" fmla="*/ 138546 h 762000"/>
              <a:gd name="connsiteX3" fmla="*/ 152940 w 3983694"/>
              <a:gd name="connsiteY3" fmla="*/ 166255 h 762000"/>
              <a:gd name="connsiteX4" fmla="*/ 125231 w 3983694"/>
              <a:gd name="connsiteY4" fmla="*/ 207818 h 762000"/>
              <a:gd name="connsiteX5" fmla="*/ 69813 w 3983694"/>
              <a:gd name="connsiteY5" fmla="*/ 249382 h 762000"/>
              <a:gd name="connsiteX6" fmla="*/ 42104 w 3983694"/>
              <a:gd name="connsiteY6" fmla="*/ 318655 h 762000"/>
              <a:gd name="connsiteX7" fmla="*/ 14395 w 3983694"/>
              <a:gd name="connsiteY7" fmla="*/ 360218 h 762000"/>
              <a:gd name="connsiteX8" fmla="*/ 28249 w 3983694"/>
              <a:gd name="connsiteY8" fmla="*/ 498764 h 762000"/>
              <a:gd name="connsiteX9" fmla="*/ 42104 w 3983694"/>
              <a:gd name="connsiteY9" fmla="*/ 540327 h 762000"/>
              <a:gd name="connsiteX10" fmla="*/ 83667 w 3983694"/>
              <a:gd name="connsiteY10" fmla="*/ 568036 h 762000"/>
              <a:gd name="connsiteX11" fmla="*/ 291486 w 3983694"/>
              <a:gd name="connsiteY11" fmla="*/ 665018 h 762000"/>
              <a:gd name="connsiteX12" fmla="*/ 416176 w 3983694"/>
              <a:gd name="connsiteY12" fmla="*/ 720436 h 762000"/>
              <a:gd name="connsiteX13" fmla="*/ 485449 w 3983694"/>
              <a:gd name="connsiteY13" fmla="*/ 734291 h 762000"/>
              <a:gd name="connsiteX14" fmla="*/ 651704 w 3983694"/>
              <a:gd name="connsiteY14" fmla="*/ 762000 h 762000"/>
              <a:gd name="connsiteX15" fmla="*/ 3256358 w 3983694"/>
              <a:gd name="connsiteY15" fmla="*/ 748146 h 762000"/>
              <a:gd name="connsiteX16" fmla="*/ 3478031 w 3983694"/>
              <a:gd name="connsiteY16" fmla="*/ 734291 h 762000"/>
              <a:gd name="connsiteX17" fmla="*/ 3561158 w 3983694"/>
              <a:gd name="connsiteY17" fmla="*/ 706582 h 762000"/>
              <a:gd name="connsiteX18" fmla="*/ 3602722 w 3983694"/>
              <a:gd name="connsiteY18" fmla="*/ 678873 h 762000"/>
              <a:gd name="connsiteX19" fmla="*/ 3658140 w 3983694"/>
              <a:gd name="connsiteY19" fmla="*/ 665018 h 762000"/>
              <a:gd name="connsiteX20" fmla="*/ 3755122 w 3983694"/>
              <a:gd name="connsiteY20" fmla="*/ 637309 h 762000"/>
              <a:gd name="connsiteX21" fmla="*/ 3796686 w 3983694"/>
              <a:gd name="connsiteY21" fmla="*/ 609600 h 762000"/>
              <a:gd name="connsiteX22" fmla="*/ 3879813 w 3983694"/>
              <a:gd name="connsiteY22" fmla="*/ 581891 h 762000"/>
              <a:gd name="connsiteX23" fmla="*/ 3893667 w 3983694"/>
              <a:gd name="connsiteY23" fmla="*/ 540327 h 762000"/>
              <a:gd name="connsiteX24" fmla="*/ 3949086 w 3983694"/>
              <a:gd name="connsiteY24" fmla="*/ 471055 h 762000"/>
              <a:gd name="connsiteX25" fmla="*/ 3949086 w 3983694"/>
              <a:gd name="connsiteY25" fmla="*/ 221673 h 762000"/>
              <a:gd name="connsiteX26" fmla="*/ 3935231 w 3983694"/>
              <a:gd name="connsiteY26" fmla="*/ 152400 h 762000"/>
              <a:gd name="connsiteX27" fmla="*/ 3907522 w 3983694"/>
              <a:gd name="connsiteY27" fmla="*/ 110836 h 762000"/>
              <a:gd name="connsiteX28" fmla="*/ 3865958 w 3983694"/>
              <a:gd name="connsiteY28" fmla="*/ 27709 h 762000"/>
              <a:gd name="connsiteX29" fmla="*/ 3824395 w 3983694"/>
              <a:gd name="connsiteY29" fmla="*/ 0 h 762000"/>
              <a:gd name="connsiteX30" fmla="*/ 3048540 w 3983694"/>
              <a:gd name="connsiteY30" fmla="*/ 13855 h 762000"/>
              <a:gd name="connsiteX31" fmla="*/ 2840722 w 3983694"/>
              <a:gd name="connsiteY31" fmla="*/ 55418 h 762000"/>
              <a:gd name="connsiteX32" fmla="*/ 2729886 w 3983694"/>
              <a:gd name="connsiteY32" fmla="*/ 69273 h 762000"/>
              <a:gd name="connsiteX33" fmla="*/ 914940 w 3983694"/>
              <a:gd name="connsiteY33" fmla="*/ 41564 h 762000"/>
              <a:gd name="connsiteX34" fmla="*/ 416176 w 3983694"/>
              <a:gd name="connsiteY34" fmla="*/ 41564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983694" h="762000">
                <a:moveTo>
                  <a:pt x="291486" y="83127"/>
                </a:moveTo>
                <a:cubicBezTo>
                  <a:pt x="273013" y="87745"/>
                  <a:pt x="252600" y="87535"/>
                  <a:pt x="236067" y="96982"/>
                </a:cubicBezTo>
                <a:cubicBezTo>
                  <a:pt x="219055" y="106703"/>
                  <a:pt x="209556" y="126003"/>
                  <a:pt x="194504" y="138546"/>
                </a:cubicBezTo>
                <a:cubicBezTo>
                  <a:pt x="181712" y="149206"/>
                  <a:pt x="166795" y="157019"/>
                  <a:pt x="152940" y="166255"/>
                </a:cubicBezTo>
                <a:cubicBezTo>
                  <a:pt x="143704" y="180109"/>
                  <a:pt x="137005" y="196044"/>
                  <a:pt x="125231" y="207818"/>
                </a:cubicBezTo>
                <a:cubicBezTo>
                  <a:pt x="108903" y="224146"/>
                  <a:pt x="83667" y="230909"/>
                  <a:pt x="69813" y="249382"/>
                </a:cubicBezTo>
                <a:cubicBezTo>
                  <a:pt x="54891" y="269278"/>
                  <a:pt x="53226" y="296411"/>
                  <a:pt x="42104" y="318655"/>
                </a:cubicBezTo>
                <a:cubicBezTo>
                  <a:pt x="34657" y="333548"/>
                  <a:pt x="23631" y="346364"/>
                  <a:pt x="14395" y="360218"/>
                </a:cubicBezTo>
                <a:cubicBezTo>
                  <a:pt x="19013" y="406400"/>
                  <a:pt x="21192" y="452891"/>
                  <a:pt x="28249" y="498764"/>
                </a:cubicBezTo>
                <a:cubicBezTo>
                  <a:pt x="30470" y="513198"/>
                  <a:pt x="32981" y="528923"/>
                  <a:pt x="42104" y="540327"/>
                </a:cubicBezTo>
                <a:cubicBezTo>
                  <a:pt x="52506" y="553329"/>
                  <a:pt x="70875" y="557376"/>
                  <a:pt x="83667" y="568036"/>
                </a:cubicBezTo>
                <a:cubicBezTo>
                  <a:pt x="202307" y="666903"/>
                  <a:pt x="0" y="555711"/>
                  <a:pt x="291486" y="665018"/>
                </a:cubicBezTo>
                <a:cubicBezTo>
                  <a:pt x="400653" y="705955"/>
                  <a:pt x="289792" y="682520"/>
                  <a:pt x="416176" y="720436"/>
                </a:cubicBezTo>
                <a:cubicBezTo>
                  <a:pt x="438731" y="727203"/>
                  <a:pt x="462259" y="730199"/>
                  <a:pt x="485449" y="734291"/>
                </a:cubicBezTo>
                <a:lnTo>
                  <a:pt x="651704" y="762000"/>
                </a:lnTo>
                <a:lnTo>
                  <a:pt x="3256358" y="748146"/>
                </a:lnTo>
                <a:cubicBezTo>
                  <a:pt x="3330390" y="747420"/>
                  <a:pt x="3404675" y="744294"/>
                  <a:pt x="3478031" y="734291"/>
                </a:cubicBezTo>
                <a:cubicBezTo>
                  <a:pt x="3506971" y="730345"/>
                  <a:pt x="3561158" y="706582"/>
                  <a:pt x="3561158" y="706582"/>
                </a:cubicBezTo>
                <a:cubicBezTo>
                  <a:pt x="3575013" y="697346"/>
                  <a:pt x="3587417" y="685432"/>
                  <a:pt x="3602722" y="678873"/>
                </a:cubicBezTo>
                <a:cubicBezTo>
                  <a:pt x="3620224" y="671372"/>
                  <a:pt x="3639831" y="670249"/>
                  <a:pt x="3658140" y="665018"/>
                </a:cubicBezTo>
                <a:cubicBezTo>
                  <a:pt x="3797271" y="625266"/>
                  <a:pt x="3581877" y="680622"/>
                  <a:pt x="3755122" y="637309"/>
                </a:cubicBezTo>
                <a:cubicBezTo>
                  <a:pt x="3768977" y="628073"/>
                  <a:pt x="3781470" y="616363"/>
                  <a:pt x="3796686" y="609600"/>
                </a:cubicBezTo>
                <a:cubicBezTo>
                  <a:pt x="3823376" y="597738"/>
                  <a:pt x="3879813" y="581891"/>
                  <a:pt x="3879813" y="581891"/>
                </a:cubicBezTo>
                <a:cubicBezTo>
                  <a:pt x="3884431" y="568036"/>
                  <a:pt x="3887136" y="553389"/>
                  <a:pt x="3893667" y="540327"/>
                </a:cubicBezTo>
                <a:cubicBezTo>
                  <a:pt x="3911144" y="505373"/>
                  <a:pt x="3923313" y="496827"/>
                  <a:pt x="3949086" y="471055"/>
                </a:cubicBezTo>
                <a:cubicBezTo>
                  <a:pt x="3983694" y="367226"/>
                  <a:pt x="3969614" y="426954"/>
                  <a:pt x="3949086" y="221673"/>
                </a:cubicBezTo>
                <a:cubicBezTo>
                  <a:pt x="3946743" y="198242"/>
                  <a:pt x="3943499" y="174449"/>
                  <a:pt x="3935231" y="152400"/>
                </a:cubicBezTo>
                <a:cubicBezTo>
                  <a:pt x="3929384" y="136809"/>
                  <a:pt x="3914969" y="125729"/>
                  <a:pt x="3907522" y="110836"/>
                </a:cubicBezTo>
                <a:cubicBezTo>
                  <a:pt x="3884986" y="65765"/>
                  <a:pt x="3905662" y="67413"/>
                  <a:pt x="3865958" y="27709"/>
                </a:cubicBezTo>
                <a:cubicBezTo>
                  <a:pt x="3854184" y="15935"/>
                  <a:pt x="3838249" y="9236"/>
                  <a:pt x="3824395" y="0"/>
                </a:cubicBezTo>
                <a:cubicBezTo>
                  <a:pt x="3565777" y="4618"/>
                  <a:pt x="3306948" y="2455"/>
                  <a:pt x="3048540" y="13855"/>
                </a:cubicBezTo>
                <a:cubicBezTo>
                  <a:pt x="2627143" y="32446"/>
                  <a:pt x="2998163" y="26792"/>
                  <a:pt x="2840722" y="55418"/>
                </a:cubicBezTo>
                <a:cubicBezTo>
                  <a:pt x="2804090" y="62078"/>
                  <a:pt x="2766831" y="64655"/>
                  <a:pt x="2729886" y="69273"/>
                </a:cubicBezTo>
                <a:lnTo>
                  <a:pt x="914940" y="41564"/>
                </a:lnTo>
                <a:lnTo>
                  <a:pt x="416176" y="41564"/>
                </a:ln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pic>
        <p:nvPicPr>
          <p:cNvPr id="41990" name="Picture 10"/>
          <p:cNvPicPr>
            <a:picLocks noChangeAspect="1" noChangeArrowheads="1"/>
          </p:cNvPicPr>
          <p:nvPr/>
        </p:nvPicPr>
        <p:blipFill>
          <a:blip r:embed="rId3"/>
          <a:srcRect/>
          <a:stretch>
            <a:fillRect/>
          </a:stretch>
        </p:blipFill>
        <p:spPr bwMode="auto">
          <a:xfrm>
            <a:off x="533400" y="5562600"/>
            <a:ext cx="8153400" cy="295275"/>
          </a:xfrm>
          <a:prstGeom prst="rect">
            <a:avLst/>
          </a:prstGeom>
          <a:noFill/>
          <a:ln w="9525">
            <a:noFill/>
            <a:miter lim="800000"/>
            <a:headEnd/>
            <a:tailEnd/>
          </a:ln>
        </p:spPr>
      </p:pic>
      <p:sp>
        <p:nvSpPr>
          <p:cNvPr id="10" name="Freeform 9"/>
          <p:cNvSpPr/>
          <p:nvPr/>
        </p:nvSpPr>
        <p:spPr>
          <a:xfrm>
            <a:off x="1524000" y="5486400"/>
            <a:ext cx="381000" cy="415925"/>
          </a:xfrm>
          <a:custGeom>
            <a:avLst/>
            <a:gdLst>
              <a:gd name="connsiteX0" fmla="*/ 595746 w 3715245"/>
              <a:gd name="connsiteY0" fmla="*/ 96981 h 872836"/>
              <a:gd name="connsiteX1" fmla="*/ 263237 w 3715245"/>
              <a:gd name="connsiteY1" fmla="*/ 110836 h 872836"/>
              <a:gd name="connsiteX2" fmla="*/ 152400 w 3715245"/>
              <a:gd name="connsiteY2" fmla="*/ 193963 h 872836"/>
              <a:gd name="connsiteX3" fmla="*/ 110837 w 3715245"/>
              <a:gd name="connsiteY3" fmla="*/ 221672 h 872836"/>
              <a:gd name="connsiteX4" fmla="*/ 55419 w 3715245"/>
              <a:gd name="connsiteY4" fmla="*/ 304800 h 872836"/>
              <a:gd name="connsiteX5" fmla="*/ 27710 w 3715245"/>
              <a:gd name="connsiteY5" fmla="*/ 346363 h 872836"/>
              <a:gd name="connsiteX6" fmla="*/ 0 w 3715245"/>
              <a:gd name="connsiteY6" fmla="*/ 429491 h 872836"/>
              <a:gd name="connsiteX7" fmla="*/ 13855 w 3715245"/>
              <a:gd name="connsiteY7" fmla="*/ 623454 h 872836"/>
              <a:gd name="connsiteX8" fmla="*/ 27710 w 3715245"/>
              <a:gd name="connsiteY8" fmla="*/ 678872 h 872836"/>
              <a:gd name="connsiteX9" fmla="*/ 166255 w 3715245"/>
              <a:gd name="connsiteY9" fmla="*/ 775854 h 872836"/>
              <a:gd name="connsiteX10" fmla="*/ 207819 w 3715245"/>
              <a:gd name="connsiteY10" fmla="*/ 789709 h 872836"/>
              <a:gd name="connsiteX11" fmla="*/ 249382 w 3715245"/>
              <a:gd name="connsiteY11" fmla="*/ 817418 h 872836"/>
              <a:gd name="connsiteX12" fmla="*/ 415637 w 3715245"/>
              <a:gd name="connsiteY12" fmla="*/ 845127 h 872836"/>
              <a:gd name="connsiteX13" fmla="*/ 471055 w 3715245"/>
              <a:gd name="connsiteY13" fmla="*/ 858981 h 872836"/>
              <a:gd name="connsiteX14" fmla="*/ 595746 w 3715245"/>
              <a:gd name="connsiteY14" fmla="*/ 872836 h 872836"/>
              <a:gd name="connsiteX15" fmla="*/ 3532910 w 3715245"/>
              <a:gd name="connsiteY15" fmla="*/ 858981 h 872836"/>
              <a:gd name="connsiteX16" fmla="*/ 3616037 w 3715245"/>
              <a:gd name="connsiteY16" fmla="*/ 803563 h 872836"/>
              <a:gd name="connsiteX17" fmla="*/ 3643746 w 3715245"/>
              <a:gd name="connsiteY17" fmla="*/ 762000 h 872836"/>
              <a:gd name="connsiteX18" fmla="*/ 3685310 w 3715245"/>
              <a:gd name="connsiteY18" fmla="*/ 720436 h 872836"/>
              <a:gd name="connsiteX19" fmla="*/ 3699164 w 3715245"/>
              <a:gd name="connsiteY19" fmla="*/ 665018 h 872836"/>
              <a:gd name="connsiteX20" fmla="*/ 3713019 w 3715245"/>
              <a:gd name="connsiteY20" fmla="*/ 623454 h 872836"/>
              <a:gd name="connsiteX21" fmla="*/ 3699164 w 3715245"/>
              <a:gd name="connsiteY21" fmla="*/ 415636 h 872836"/>
              <a:gd name="connsiteX22" fmla="*/ 3643746 w 3715245"/>
              <a:gd name="connsiteY22" fmla="*/ 332509 h 872836"/>
              <a:gd name="connsiteX23" fmla="*/ 3602182 w 3715245"/>
              <a:gd name="connsiteY23" fmla="*/ 277091 h 872836"/>
              <a:gd name="connsiteX24" fmla="*/ 3532910 w 3715245"/>
              <a:gd name="connsiteY24" fmla="*/ 207818 h 872836"/>
              <a:gd name="connsiteX25" fmla="*/ 3505200 w 3715245"/>
              <a:gd name="connsiteY25" fmla="*/ 180109 h 872836"/>
              <a:gd name="connsiteX26" fmla="*/ 3477491 w 3715245"/>
              <a:gd name="connsiteY26" fmla="*/ 138545 h 872836"/>
              <a:gd name="connsiteX27" fmla="*/ 3352800 w 3715245"/>
              <a:gd name="connsiteY27" fmla="*/ 27709 h 872836"/>
              <a:gd name="connsiteX28" fmla="*/ 3269673 w 3715245"/>
              <a:gd name="connsiteY28" fmla="*/ 0 h 872836"/>
              <a:gd name="connsiteX29" fmla="*/ 1066800 w 3715245"/>
              <a:gd name="connsiteY29" fmla="*/ 13854 h 872836"/>
              <a:gd name="connsiteX30" fmla="*/ 942110 w 3715245"/>
              <a:gd name="connsiteY30" fmla="*/ 27709 h 872836"/>
              <a:gd name="connsiteX31" fmla="*/ 720437 w 3715245"/>
              <a:gd name="connsiteY31" fmla="*/ 41563 h 872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715245" h="872836">
                <a:moveTo>
                  <a:pt x="595746" y="96981"/>
                </a:moveTo>
                <a:cubicBezTo>
                  <a:pt x="484910" y="101599"/>
                  <a:pt x="373538" y="99018"/>
                  <a:pt x="263237" y="110836"/>
                </a:cubicBezTo>
                <a:cubicBezTo>
                  <a:pt x="215177" y="115985"/>
                  <a:pt x="183558" y="167256"/>
                  <a:pt x="152400" y="193963"/>
                </a:cubicBezTo>
                <a:cubicBezTo>
                  <a:pt x="139758" y="204799"/>
                  <a:pt x="124691" y="212436"/>
                  <a:pt x="110837" y="221672"/>
                </a:cubicBezTo>
                <a:lnTo>
                  <a:pt x="55419" y="304800"/>
                </a:lnTo>
                <a:cubicBezTo>
                  <a:pt x="46183" y="318654"/>
                  <a:pt x="32976" y="330567"/>
                  <a:pt x="27710" y="346363"/>
                </a:cubicBezTo>
                <a:lnTo>
                  <a:pt x="0" y="429491"/>
                </a:lnTo>
                <a:cubicBezTo>
                  <a:pt x="4618" y="494145"/>
                  <a:pt x="6697" y="559031"/>
                  <a:pt x="13855" y="623454"/>
                </a:cubicBezTo>
                <a:cubicBezTo>
                  <a:pt x="15958" y="642379"/>
                  <a:pt x="16791" y="663273"/>
                  <a:pt x="27710" y="678872"/>
                </a:cubicBezTo>
                <a:cubicBezTo>
                  <a:pt x="94091" y="773702"/>
                  <a:pt x="87500" y="753353"/>
                  <a:pt x="166255" y="775854"/>
                </a:cubicBezTo>
                <a:cubicBezTo>
                  <a:pt x="180297" y="779866"/>
                  <a:pt x="194757" y="783178"/>
                  <a:pt x="207819" y="789709"/>
                </a:cubicBezTo>
                <a:cubicBezTo>
                  <a:pt x="222712" y="797156"/>
                  <a:pt x="233791" y="811572"/>
                  <a:pt x="249382" y="817418"/>
                </a:cubicBezTo>
                <a:cubicBezTo>
                  <a:pt x="276404" y="827551"/>
                  <a:pt x="398340" y="841982"/>
                  <a:pt x="415637" y="845127"/>
                </a:cubicBezTo>
                <a:cubicBezTo>
                  <a:pt x="434371" y="848533"/>
                  <a:pt x="452235" y="856086"/>
                  <a:pt x="471055" y="858981"/>
                </a:cubicBezTo>
                <a:cubicBezTo>
                  <a:pt x="512388" y="865340"/>
                  <a:pt x="554182" y="868218"/>
                  <a:pt x="595746" y="872836"/>
                </a:cubicBezTo>
                <a:lnTo>
                  <a:pt x="3532910" y="858981"/>
                </a:lnTo>
                <a:cubicBezTo>
                  <a:pt x="3566203" y="858217"/>
                  <a:pt x="3616037" y="803563"/>
                  <a:pt x="3616037" y="803563"/>
                </a:cubicBezTo>
                <a:cubicBezTo>
                  <a:pt x="3625273" y="789709"/>
                  <a:pt x="3633086" y="774792"/>
                  <a:pt x="3643746" y="762000"/>
                </a:cubicBezTo>
                <a:cubicBezTo>
                  <a:pt x="3656289" y="746948"/>
                  <a:pt x="3675589" y="737448"/>
                  <a:pt x="3685310" y="720436"/>
                </a:cubicBezTo>
                <a:cubicBezTo>
                  <a:pt x="3694757" y="703904"/>
                  <a:pt x="3693933" y="683327"/>
                  <a:pt x="3699164" y="665018"/>
                </a:cubicBezTo>
                <a:cubicBezTo>
                  <a:pt x="3703176" y="650976"/>
                  <a:pt x="3708401" y="637309"/>
                  <a:pt x="3713019" y="623454"/>
                </a:cubicBezTo>
                <a:cubicBezTo>
                  <a:pt x="3708401" y="554181"/>
                  <a:pt x="3715245" y="483174"/>
                  <a:pt x="3699164" y="415636"/>
                </a:cubicBezTo>
                <a:cubicBezTo>
                  <a:pt x="3691451" y="383240"/>
                  <a:pt x="3663727" y="359151"/>
                  <a:pt x="3643746" y="332509"/>
                </a:cubicBezTo>
                <a:cubicBezTo>
                  <a:pt x="3629891" y="314036"/>
                  <a:pt x="3617523" y="294349"/>
                  <a:pt x="3602182" y="277091"/>
                </a:cubicBezTo>
                <a:cubicBezTo>
                  <a:pt x="3580487" y="252684"/>
                  <a:pt x="3556001" y="230909"/>
                  <a:pt x="3532910" y="207818"/>
                </a:cubicBezTo>
                <a:cubicBezTo>
                  <a:pt x="3523673" y="198581"/>
                  <a:pt x="3512446" y="190978"/>
                  <a:pt x="3505200" y="180109"/>
                </a:cubicBezTo>
                <a:cubicBezTo>
                  <a:pt x="3495964" y="166254"/>
                  <a:pt x="3488553" y="150990"/>
                  <a:pt x="3477491" y="138545"/>
                </a:cubicBezTo>
                <a:cubicBezTo>
                  <a:pt x="3457014" y="115509"/>
                  <a:pt x="3395345" y="46618"/>
                  <a:pt x="3352800" y="27709"/>
                </a:cubicBezTo>
                <a:cubicBezTo>
                  <a:pt x="3326110" y="15847"/>
                  <a:pt x="3269673" y="0"/>
                  <a:pt x="3269673" y="0"/>
                </a:cubicBezTo>
                <a:lnTo>
                  <a:pt x="1066800" y="13854"/>
                </a:lnTo>
                <a:cubicBezTo>
                  <a:pt x="1024984" y="14352"/>
                  <a:pt x="983772" y="24086"/>
                  <a:pt x="942110" y="27709"/>
                </a:cubicBezTo>
                <a:cubicBezTo>
                  <a:pt x="775221" y="42221"/>
                  <a:pt x="807795" y="41563"/>
                  <a:pt x="720437" y="41563"/>
                </a:cubicBez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1" name="Straight Arrow Connector 10"/>
          <p:cNvCxnSpPr>
            <a:endCxn id="10" idx="28"/>
          </p:cNvCxnSpPr>
          <p:nvPr/>
        </p:nvCxnSpPr>
        <p:spPr>
          <a:xfrm rot="10800000" flipV="1">
            <a:off x="1859306" y="4419602"/>
            <a:ext cx="2712694" cy="106679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endCxn id="8" idx="6"/>
          </p:cNvCxnSpPr>
          <p:nvPr/>
        </p:nvCxnSpPr>
        <p:spPr>
          <a:xfrm flipV="1">
            <a:off x="2590800" y="1992100"/>
            <a:ext cx="2453701" cy="3701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1994" name="Slide Number Placeholder 11"/>
          <p:cNvSpPr>
            <a:spLocks noGrp="1"/>
          </p:cNvSpPr>
          <p:nvPr>
            <p:ph type="sldNum" sz="quarter" idx="12"/>
          </p:nvPr>
        </p:nvSpPr>
        <p:spPr bwMode="auto">
          <a:noFill/>
          <a:ln>
            <a:miter lim="800000"/>
            <a:headEnd/>
            <a:tailEnd/>
          </a:ln>
        </p:spPr>
        <p:txBody>
          <a:bodyPr/>
          <a:lstStyle/>
          <a:p>
            <a:fld id="{7EA373AA-0F46-467B-910E-061A4EB817CE}" type="slidenum">
              <a:rPr lang="en-US" smtClean="0"/>
              <a:pPr/>
              <a:t>38</a:t>
            </a:fld>
            <a:endParaRPr lang="en-US" dirty="0"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8024" b="6014"/>
          <a:stretch/>
        </p:blipFill>
        <p:spPr>
          <a:xfrm>
            <a:off x="3005137" y="990600"/>
            <a:ext cx="2981325" cy="5715000"/>
          </a:xfrm>
          <a:prstGeom prst="rect">
            <a:avLst/>
          </a:prstGeom>
        </p:spPr>
      </p:pic>
      <p:sp>
        <p:nvSpPr>
          <p:cNvPr id="43013" name="Content Placeholder 2"/>
          <p:cNvSpPr>
            <a:spLocks noGrp="1"/>
          </p:cNvSpPr>
          <p:nvPr>
            <p:ph sz="quarter" idx="1"/>
          </p:nvPr>
        </p:nvSpPr>
        <p:spPr>
          <a:xfrm>
            <a:off x="76200" y="76200"/>
            <a:ext cx="8839200" cy="533400"/>
          </a:xfrm>
        </p:spPr>
        <p:txBody>
          <a:bodyPr/>
          <a:lstStyle/>
          <a:p>
            <a:pPr eaLnBrk="1" hangingPunct="1">
              <a:lnSpc>
                <a:spcPct val="150000"/>
              </a:lnSpc>
              <a:buFont typeface="Wingdings" pitchFamily="2" charset="2"/>
              <a:buNone/>
            </a:pPr>
            <a:r>
              <a:rPr lang="en-US" sz="2200" dirty="0" smtClean="0">
                <a:latin typeface="Times New Roman" pitchFamily="18" charset="0"/>
              </a:rPr>
              <a:t>Print </a:t>
            </a:r>
            <a:r>
              <a:rPr lang="mn-MN" sz="2200" dirty="0" smtClean="0">
                <a:latin typeface="Times New Roman" pitchFamily="18" charset="0"/>
              </a:rPr>
              <a:t>командыг дарахад </a:t>
            </a:r>
            <a:r>
              <a:rPr lang="en-US" sz="2200" dirty="0" smtClean="0">
                <a:latin typeface="Times New Roman" pitchFamily="18" charset="0"/>
              </a:rPr>
              <a:t>Print </a:t>
            </a:r>
            <a:r>
              <a:rPr lang="mn-MN" sz="2200" dirty="0" smtClean="0">
                <a:latin typeface="Times New Roman" pitchFamily="18" charset="0"/>
              </a:rPr>
              <a:t>харилцах хэсэг гарч ирнэ.</a:t>
            </a:r>
            <a:endParaRPr lang="en-US" sz="2200" dirty="0" smtClean="0">
              <a:latin typeface="Times New Roman" pitchFamily="18" charset="0"/>
            </a:endParaRPr>
          </a:p>
        </p:txBody>
      </p:sp>
      <p:cxnSp>
        <p:nvCxnSpPr>
          <p:cNvPr id="8" name="Straight Arrow Connector 7"/>
          <p:cNvCxnSpPr/>
          <p:nvPr/>
        </p:nvCxnSpPr>
        <p:spPr>
          <a:xfrm rot="16200000" flipH="1">
            <a:off x="3162300" y="609600"/>
            <a:ext cx="609600" cy="381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3015" name="Slide Number Placeholder 8"/>
          <p:cNvSpPr>
            <a:spLocks noGrp="1"/>
          </p:cNvSpPr>
          <p:nvPr>
            <p:ph type="sldNum" sz="quarter" idx="12"/>
          </p:nvPr>
        </p:nvSpPr>
        <p:spPr bwMode="auto">
          <a:noFill/>
          <a:ln>
            <a:miter lim="800000"/>
            <a:headEnd/>
            <a:tailEnd/>
          </a:ln>
        </p:spPr>
        <p:txBody>
          <a:bodyPr/>
          <a:lstStyle/>
          <a:p>
            <a:fld id="{E62F6082-6B20-44F1-868D-FFA731A63BB6}" type="slidenum">
              <a:rPr lang="en-US" smtClean="0"/>
              <a:pPr/>
              <a:t>39</a:t>
            </a:fld>
            <a:endParaRPr lang="en-US" dirty="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sz="quarter" idx="1"/>
          </p:nvPr>
        </p:nvSpPr>
        <p:spPr>
          <a:xfrm>
            <a:off x="304800" y="685800"/>
            <a:ext cx="8305800" cy="3352800"/>
          </a:xfrm>
        </p:spPr>
        <p:txBody>
          <a:bodyPr/>
          <a:lstStyle/>
          <a:p>
            <a:pPr lvl="1" algn="just" eaLnBrk="1" hangingPunct="1">
              <a:lnSpc>
                <a:spcPct val="150000"/>
              </a:lnSpc>
            </a:pPr>
            <a:r>
              <a:rPr lang="en-US" sz="2400" b="1" dirty="0" smtClean="0">
                <a:latin typeface="Times New Roman" pitchFamily="18" charset="0"/>
              </a:rPr>
              <a:t>Print All</a:t>
            </a:r>
            <a:r>
              <a:rPr lang="en-US" sz="2400" dirty="0" smtClean="0">
                <a:latin typeface="Times New Roman" pitchFamily="18" charset="0"/>
              </a:rPr>
              <a:t>  </a:t>
            </a:r>
            <a:r>
              <a:rPr lang="en-US" sz="2400" b="1" dirty="0" smtClean="0">
                <a:latin typeface="Times New Roman" pitchFamily="18" charset="0"/>
              </a:rPr>
              <a:t>Pages </a:t>
            </a:r>
            <a:r>
              <a:rPr lang="en-US" sz="2400" dirty="0" smtClean="0">
                <a:latin typeface="Times New Roman" pitchFamily="18" charset="0"/>
              </a:rPr>
              <a:t>– </a:t>
            </a:r>
            <a:r>
              <a:rPr lang="mn-MN" sz="2400" dirty="0" smtClean="0">
                <a:latin typeface="Times New Roman" pitchFamily="18" charset="0"/>
              </a:rPr>
              <a:t>бүх хуудсыг хэвлэх </a:t>
            </a:r>
            <a:endParaRPr lang="en-US" sz="2400" dirty="0" smtClean="0">
              <a:latin typeface="Times New Roman" pitchFamily="18" charset="0"/>
            </a:endParaRPr>
          </a:p>
          <a:p>
            <a:pPr lvl="1" algn="just" eaLnBrk="1" hangingPunct="1">
              <a:lnSpc>
                <a:spcPct val="150000"/>
              </a:lnSpc>
            </a:pPr>
            <a:r>
              <a:rPr lang="en-US" sz="2400" b="1" dirty="0" smtClean="0">
                <a:latin typeface="Times New Roman" pitchFamily="18" charset="0"/>
              </a:rPr>
              <a:t>Print Current page</a:t>
            </a:r>
            <a:r>
              <a:rPr lang="mn-MN" sz="2400" b="1" dirty="0" smtClean="0">
                <a:latin typeface="Times New Roman" pitchFamily="18" charset="0"/>
              </a:rPr>
              <a:t> </a:t>
            </a:r>
            <a:r>
              <a:rPr lang="mn-MN" sz="2400" dirty="0" smtClean="0">
                <a:latin typeface="Times New Roman" pitchFamily="18" charset="0"/>
              </a:rPr>
              <a:t>– курсор байрлаж байгаа хуудсыг хэвлэх </a:t>
            </a:r>
            <a:endParaRPr lang="en-US" sz="2400" dirty="0" smtClean="0">
              <a:latin typeface="Times New Roman" pitchFamily="18" charset="0"/>
            </a:endParaRPr>
          </a:p>
          <a:p>
            <a:pPr lvl="1" algn="just" eaLnBrk="1" hangingPunct="1">
              <a:lnSpc>
                <a:spcPct val="150000"/>
              </a:lnSpc>
            </a:pPr>
            <a:r>
              <a:rPr lang="en-US" sz="2400" b="1" dirty="0" smtClean="0">
                <a:latin typeface="Times New Roman" pitchFamily="18" charset="0"/>
              </a:rPr>
              <a:t>Pages</a:t>
            </a:r>
            <a:r>
              <a:rPr lang="en-US" sz="2400" dirty="0" smtClean="0">
                <a:latin typeface="Times New Roman" pitchFamily="18" charset="0"/>
              </a:rPr>
              <a:t> </a:t>
            </a:r>
            <a:r>
              <a:rPr lang="mn-MN" sz="2400" dirty="0" smtClean="0">
                <a:latin typeface="Times New Roman" pitchFamily="18" charset="0"/>
              </a:rPr>
              <a:t>– Нэг болон хэд хэдэн хуудсыг сонгож хэвлэх /1,6,8            1-6/</a:t>
            </a:r>
            <a:endParaRPr lang="en-US" sz="2400" dirty="0">
              <a:latin typeface="Times New Roman" pitchFamily="18" charset="0"/>
            </a:endParaRPr>
          </a:p>
          <a:p>
            <a:pPr lvl="1" algn="just" eaLnBrk="1" hangingPunct="1">
              <a:lnSpc>
                <a:spcPct val="150000"/>
              </a:lnSpc>
            </a:pPr>
            <a:r>
              <a:rPr lang="en-US" sz="2400" b="1" dirty="0" smtClean="0">
                <a:latin typeface="Times New Roman" pitchFamily="18" charset="0"/>
              </a:rPr>
              <a:t>Copies  </a:t>
            </a:r>
            <a:r>
              <a:rPr lang="en-US" sz="2400" dirty="0">
                <a:latin typeface="Times New Roman" pitchFamily="18" charset="0"/>
              </a:rPr>
              <a:t>- </a:t>
            </a:r>
            <a:r>
              <a:rPr lang="mn-MN" sz="2400" dirty="0">
                <a:latin typeface="Times New Roman" pitchFamily="18" charset="0"/>
              </a:rPr>
              <a:t>баримтаа хэдэн хувь хэвлэхээ зааж </a:t>
            </a:r>
            <a:r>
              <a:rPr lang="mn-MN" sz="2400" dirty="0" smtClean="0">
                <a:latin typeface="Times New Roman" pitchFamily="18" charset="0"/>
              </a:rPr>
              <a:t>өгнө.</a:t>
            </a:r>
            <a:endParaRPr lang="en-US" sz="2400" dirty="0" smtClean="0">
              <a:latin typeface="Times New Roman" pitchFamily="18" charset="0"/>
            </a:endParaRPr>
          </a:p>
          <a:p>
            <a:pPr lvl="1" algn="just" eaLnBrk="1" hangingPunct="1">
              <a:lnSpc>
                <a:spcPct val="150000"/>
              </a:lnSpc>
            </a:pPr>
            <a:r>
              <a:rPr lang="en-US" sz="2400" b="1" dirty="0" smtClean="0">
                <a:latin typeface="Times New Roman" pitchFamily="18" charset="0"/>
              </a:rPr>
              <a:t>Pages </a:t>
            </a:r>
            <a:r>
              <a:rPr lang="en-US" sz="2400" b="1" dirty="0">
                <a:latin typeface="Times New Roman" pitchFamily="18" charset="0"/>
              </a:rPr>
              <a:t>per sheet  </a:t>
            </a:r>
            <a:r>
              <a:rPr lang="en-US" sz="2400" dirty="0">
                <a:latin typeface="Times New Roman" pitchFamily="18" charset="0"/>
              </a:rPr>
              <a:t>- </a:t>
            </a:r>
            <a:r>
              <a:rPr lang="mn-MN" sz="2400" dirty="0">
                <a:latin typeface="Times New Roman" pitchFamily="18" charset="0"/>
              </a:rPr>
              <a:t> нэг цаасан дээр хэд хэдэн ширхэгээр нь хэвлэх бол энд сонголтоо хийж </a:t>
            </a:r>
            <a:r>
              <a:rPr lang="mn-MN" sz="2400" dirty="0" smtClean="0">
                <a:latin typeface="Times New Roman" pitchFamily="18" charset="0"/>
              </a:rPr>
              <a:t>өгнө.</a:t>
            </a:r>
            <a:endParaRPr lang="en-US" sz="2400" dirty="0" smtClean="0">
              <a:latin typeface="Times New Roman" pitchFamily="18" charset="0"/>
            </a:endParaRPr>
          </a:p>
          <a:p>
            <a:pPr lvl="1" algn="just" eaLnBrk="1" hangingPunct="1">
              <a:lnSpc>
                <a:spcPct val="150000"/>
              </a:lnSpc>
            </a:pPr>
            <a:r>
              <a:rPr lang="en-US" sz="2400" b="1" dirty="0" smtClean="0">
                <a:latin typeface="Times New Roman" pitchFamily="18" charset="0"/>
              </a:rPr>
              <a:t>Print One Sided</a:t>
            </a:r>
            <a:r>
              <a:rPr lang="en-US" sz="2400" dirty="0" smtClean="0">
                <a:latin typeface="Times New Roman" pitchFamily="18" charset="0"/>
              </a:rPr>
              <a:t> – </a:t>
            </a:r>
            <a:r>
              <a:rPr lang="mn-MN" sz="2400" dirty="0" smtClean="0">
                <a:latin typeface="Times New Roman" pitchFamily="18" charset="0"/>
              </a:rPr>
              <a:t>тэгш хуудаснуудыг хэвлэх үү сондгой хуудаснуудыг хэвлэх үү гэдгийг сонгоно.</a:t>
            </a:r>
          </a:p>
          <a:p>
            <a:pPr lvl="1" algn="just" eaLnBrk="1" hangingPunct="1">
              <a:lnSpc>
                <a:spcPct val="150000"/>
              </a:lnSpc>
            </a:pPr>
            <a:endParaRPr lang="en-US" sz="2400" dirty="0" smtClean="0">
              <a:latin typeface="Times New Roman" pitchFamily="18" charset="0"/>
            </a:endParaRPr>
          </a:p>
        </p:txBody>
      </p:sp>
      <p:sp>
        <p:nvSpPr>
          <p:cNvPr id="44036" name="Slide Number Placeholder 5"/>
          <p:cNvSpPr>
            <a:spLocks noGrp="1"/>
          </p:cNvSpPr>
          <p:nvPr>
            <p:ph type="sldNum" sz="quarter" idx="12"/>
          </p:nvPr>
        </p:nvSpPr>
        <p:spPr bwMode="auto">
          <a:noFill/>
          <a:ln>
            <a:miter lim="800000"/>
            <a:headEnd/>
            <a:tailEnd/>
          </a:ln>
        </p:spPr>
        <p:txBody>
          <a:bodyPr/>
          <a:lstStyle/>
          <a:p>
            <a:fld id="{4784B7A8-3452-4345-9177-113D1D732490}" type="slidenum">
              <a:rPr lang="en-US" smtClean="0"/>
              <a:pPr/>
              <a:t>40</a:t>
            </a:fld>
            <a:endParaRPr lang="en-US" dirty="0" smtClean="0"/>
          </a:p>
        </p:txBody>
      </p:sp>
      <p:sp>
        <p:nvSpPr>
          <p:cNvPr id="44037" name="Content Placeholder 2"/>
          <p:cNvSpPr txBox="1">
            <a:spLocks/>
          </p:cNvSpPr>
          <p:nvPr/>
        </p:nvSpPr>
        <p:spPr bwMode="auto">
          <a:xfrm>
            <a:off x="457200" y="76200"/>
            <a:ext cx="8305800" cy="533400"/>
          </a:xfrm>
          <a:prstGeom prst="rect">
            <a:avLst/>
          </a:prstGeom>
          <a:noFill/>
          <a:ln w="9525">
            <a:noFill/>
            <a:miter lim="800000"/>
            <a:headEnd/>
            <a:tailEnd/>
          </a:ln>
        </p:spPr>
        <p:txBody>
          <a:bodyPr/>
          <a:lstStyle/>
          <a:p>
            <a:pPr marL="273050" indent="-273050" algn="ctr">
              <a:lnSpc>
                <a:spcPct val="150000"/>
              </a:lnSpc>
              <a:spcBef>
                <a:spcPts val="600"/>
              </a:spcBef>
              <a:buClr>
                <a:schemeClr val="accent1"/>
              </a:buClr>
              <a:buSzPct val="70000"/>
              <a:buFont typeface="Wingdings" pitchFamily="2" charset="2"/>
              <a:buNone/>
            </a:pPr>
            <a:r>
              <a:rPr lang="en-US" sz="2600" b="1" dirty="0">
                <a:solidFill>
                  <a:srgbClr val="0000FF"/>
                </a:solidFill>
                <a:latin typeface="Times New Roman" pitchFamily="18" charset="0"/>
              </a:rPr>
              <a:t>Print </a:t>
            </a:r>
            <a:r>
              <a:rPr lang="mn-MN" sz="2600" b="1" dirty="0" smtClean="0">
                <a:solidFill>
                  <a:srgbClr val="0000FF"/>
                </a:solidFill>
                <a:latin typeface="Times New Roman" pitchFamily="18" charset="0"/>
              </a:rPr>
              <a:t>харилцах хэсгийн командууд</a:t>
            </a:r>
            <a:endParaRPr lang="en-US" sz="2600" b="1" dirty="0">
              <a:solidFill>
                <a:srgbClr val="0000FF"/>
              </a:solidFill>
              <a:latin typeface="Times New Roman"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
            <a:ext cx="7467600" cy="1143000"/>
          </a:xfrm>
        </p:spPr>
        <p:txBody>
          <a:bodyPr/>
          <a:lstStyle/>
          <a:p>
            <a:pPr algn="ctr">
              <a:defRPr/>
            </a:pPr>
            <a:r>
              <a:rPr lang="en-US" b="1" dirty="0" smtClean="0">
                <a:solidFill>
                  <a:srgbClr val="0000FF"/>
                </a:solidFill>
                <a:latin typeface="Times New Roman" pitchFamily="18" charset="0"/>
                <a:cs typeface="Times New Roman" pitchFamily="18" charset="0"/>
              </a:rPr>
              <a:t>MSWORD </a:t>
            </a:r>
            <a:r>
              <a:rPr lang="mn-MN" b="1" dirty="0" smtClean="0">
                <a:solidFill>
                  <a:srgbClr val="0000FF"/>
                </a:solidFill>
                <a:latin typeface="Times New Roman" pitchFamily="18" charset="0"/>
                <a:cs typeface="Times New Roman" pitchFamily="18" charset="0"/>
              </a:rPr>
              <a:t>програмын хэмжээсийг өөрчлөх</a:t>
            </a:r>
            <a:endParaRPr lang="en-US" b="1" dirty="0">
              <a:solidFill>
                <a:srgbClr val="0000FF"/>
              </a:solidFill>
              <a:latin typeface="Times New Roman" pitchFamily="18" charset="0"/>
              <a:cs typeface="Times New Roman" pitchFamily="18" charset="0"/>
            </a:endParaRPr>
          </a:p>
        </p:txBody>
      </p:sp>
      <p:sp>
        <p:nvSpPr>
          <p:cNvPr id="47107" name="Content Placeholder 2"/>
          <p:cNvSpPr>
            <a:spLocks noGrp="1"/>
          </p:cNvSpPr>
          <p:nvPr>
            <p:ph sz="quarter" idx="1"/>
          </p:nvPr>
        </p:nvSpPr>
        <p:spPr>
          <a:xfrm>
            <a:off x="457200" y="1066800"/>
            <a:ext cx="8281988" cy="990600"/>
          </a:xfrm>
        </p:spPr>
        <p:txBody>
          <a:bodyPr/>
          <a:lstStyle/>
          <a:p>
            <a:pPr algn="just">
              <a:lnSpc>
                <a:spcPct val="150000"/>
              </a:lnSpc>
            </a:pPr>
            <a:r>
              <a:rPr lang="en-US" dirty="0" smtClean="0">
                <a:latin typeface="Times New Roman" pitchFamily="18" charset="0"/>
                <a:cs typeface="Times New Roman" pitchFamily="18" charset="0"/>
              </a:rPr>
              <a:t>MSWord </a:t>
            </a:r>
            <a:r>
              <a:rPr lang="mn-MN" dirty="0" smtClean="0">
                <a:latin typeface="Times New Roman" pitchFamily="18" charset="0"/>
                <a:cs typeface="Times New Roman" pitchFamily="18" charset="0"/>
              </a:rPr>
              <a:t>програмыг анхны байдлаар ажиллуулж эхлүүлэхэд бүх хэмжээс нь инчээр</a:t>
            </a:r>
            <a:r>
              <a:rPr lang="en-US" dirty="0" smtClean="0">
                <a:latin typeface="Times New Roman" pitchFamily="18" charset="0"/>
                <a:cs typeface="Times New Roman" pitchFamily="18" charset="0"/>
              </a:rPr>
              <a:t>(inches)</a:t>
            </a:r>
            <a:r>
              <a:rPr lang="mn-MN" dirty="0" smtClean="0">
                <a:latin typeface="Times New Roman" pitchFamily="18" charset="0"/>
                <a:cs typeface="Times New Roman" pitchFamily="18" charset="0"/>
              </a:rPr>
              <a:t> байдаг.</a:t>
            </a:r>
            <a:endParaRPr lang="en-US" dirty="0" smtClean="0">
              <a:latin typeface="Times New Roman" pitchFamily="18" charset="0"/>
              <a:cs typeface="Times New Roman" pitchFamily="18" charset="0"/>
            </a:endParaRPr>
          </a:p>
        </p:txBody>
      </p:sp>
      <p:pic>
        <p:nvPicPr>
          <p:cNvPr id="47108" name="Picture 2"/>
          <p:cNvPicPr>
            <a:picLocks noChangeAspect="1" noChangeArrowheads="1"/>
          </p:cNvPicPr>
          <p:nvPr/>
        </p:nvPicPr>
        <p:blipFill>
          <a:blip r:embed="rId2"/>
          <a:srcRect/>
          <a:stretch>
            <a:fillRect/>
          </a:stretch>
        </p:blipFill>
        <p:spPr bwMode="auto">
          <a:xfrm>
            <a:off x="914400" y="2590800"/>
            <a:ext cx="6721475" cy="1676400"/>
          </a:xfrm>
          <a:prstGeom prst="rect">
            <a:avLst/>
          </a:prstGeom>
          <a:noFill/>
          <a:ln w="9525">
            <a:noFill/>
            <a:miter lim="800000"/>
            <a:headEnd/>
            <a:tailEnd/>
          </a:ln>
        </p:spPr>
      </p:pic>
      <p:cxnSp>
        <p:nvCxnSpPr>
          <p:cNvPr id="5" name="Straight Arrow Connector 4"/>
          <p:cNvCxnSpPr/>
          <p:nvPr/>
        </p:nvCxnSpPr>
        <p:spPr>
          <a:xfrm flipH="1">
            <a:off x="2743200" y="2057400"/>
            <a:ext cx="1371600" cy="1066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7110" name="Content Placeholder 2"/>
          <p:cNvSpPr txBox="1">
            <a:spLocks/>
          </p:cNvSpPr>
          <p:nvPr/>
        </p:nvSpPr>
        <p:spPr bwMode="auto">
          <a:xfrm>
            <a:off x="609600" y="4419600"/>
            <a:ext cx="7543800" cy="1828800"/>
          </a:xfrm>
          <a:prstGeom prst="rect">
            <a:avLst/>
          </a:prstGeom>
          <a:noFill/>
          <a:ln w="9525">
            <a:noFill/>
            <a:miter lim="800000"/>
            <a:headEnd/>
            <a:tailEnd/>
          </a:ln>
        </p:spPr>
        <p:txBody>
          <a:bodyPr/>
          <a:lstStyle/>
          <a:p>
            <a:pPr marL="273050" indent="-273050" algn="just" eaLnBrk="0" hangingPunct="0">
              <a:lnSpc>
                <a:spcPct val="150000"/>
              </a:lnSpc>
              <a:spcBef>
                <a:spcPts val="600"/>
              </a:spcBef>
              <a:buClr>
                <a:schemeClr val="accent1"/>
              </a:buClr>
              <a:buSzPct val="70000"/>
              <a:buFont typeface="Wingdings" pitchFamily="2" charset="2"/>
              <a:buChar char=""/>
            </a:pPr>
            <a:r>
              <a:rPr lang="mn-MN" sz="2400" dirty="0">
                <a:latin typeface="Times New Roman" pitchFamily="18" charset="0"/>
                <a:cs typeface="Times New Roman" pitchFamily="18" charset="0"/>
              </a:rPr>
              <a:t>Хэрэглээний үед ихэнх хэмжээс сантиметр</a:t>
            </a:r>
            <a:r>
              <a:rPr lang="en-US" sz="2400" dirty="0">
                <a:latin typeface="Times New Roman" pitchFamily="18" charset="0"/>
                <a:cs typeface="Times New Roman" pitchFamily="18" charset="0"/>
              </a:rPr>
              <a:t>(</a:t>
            </a:r>
            <a:r>
              <a:rPr lang="mn-MN" sz="2400" dirty="0">
                <a:latin typeface="Times New Roman" pitchFamily="18" charset="0"/>
                <a:cs typeface="Times New Roman" pitchFamily="18" charset="0"/>
              </a:rPr>
              <a:t>см</a:t>
            </a:r>
            <a:r>
              <a:rPr lang="en-US" sz="2400" dirty="0">
                <a:latin typeface="Times New Roman" pitchFamily="18" charset="0"/>
                <a:cs typeface="Times New Roman" pitchFamily="18" charset="0"/>
              </a:rPr>
              <a:t>)-</a:t>
            </a:r>
            <a:r>
              <a:rPr lang="mn-MN" sz="2400" dirty="0">
                <a:latin typeface="Times New Roman" pitchFamily="18" charset="0"/>
                <a:cs typeface="Times New Roman" pitchFamily="18" charset="0"/>
              </a:rPr>
              <a:t>ээр</a:t>
            </a:r>
            <a:r>
              <a:rPr lang="en-US" sz="2400" dirty="0">
                <a:latin typeface="Times New Roman" pitchFamily="18" charset="0"/>
                <a:cs typeface="Times New Roman" pitchFamily="18" charset="0"/>
              </a:rPr>
              <a:t> </a:t>
            </a:r>
            <a:r>
              <a:rPr lang="mn-MN" sz="2400" dirty="0">
                <a:latin typeface="Times New Roman" pitchFamily="18" charset="0"/>
                <a:cs typeface="Times New Roman" pitchFamily="18" charset="0"/>
              </a:rPr>
              <a:t>тохируулагдсан байхыг шаарддаг.</a:t>
            </a:r>
          </a:p>
          <a:p>
            <a:pPr marL="273050" indent="-273050" algn="just" eaLnBrk="0" hangingPunct="0">
              <a:lnSpc>
                <a:spcPct val="150000"/>
              </a:lnSpc>
              <a:spcBef>
                <a:spcPts val="600"/>
              </a:spcBef>
              <a:buClr>
                <a:schemeClr val="accent1"/>
              </a:buClr>
              <a:buSzPct val="70000"/>
              <a:buFont typeface="Wingdings" pitchFamily="2" charset="2"/>
              <a:buChar char=""/>
            </a:pPr>
            <a:r>
              <a:rPr lang="mn-MN" sz="2400" dirty="0">
                <a:latin typeface="Times New Roman" pitchFamily="18" charset="0"/>
                <a:cs typeface="Times New Roman" pitchFamily="18" charset="0"/>
              </a:rPr>
              <a:t>Инчийг сантиметр болгож өөрчлөхдөө дараах </a:t>
            </a:r>
            <a:r>
              <a:rPr lang="mn-MN" sz="2400" dirty="0" smtClean="0">
                <a:latin typeface="Times New Roman" pitchFamily="18" charset="0"/>
                <a:cs typeface="Times New Roman" pitchFamily="18" charset="0"/>
              </a:rPr>
              <a:t>команды</a:t>
            </a:r>
            <a:r>
              <a:rPr lang="mn-MN" sz="2400" dirty="0">
                <a:latin typeface="Times New Roman" pitchFamily="18" charset="0"/>
                <a:cs typeface="Times New Roman" pitchFamily="18" charset="0"/>
              </a:rPr>
              <a:t>н</a:t>
            </a:r>
            <a:r>
              <a:rPr lang="mn-MN" sz="2400" dirty="0" smtClean="0">
                <a:latin typeface="Times New Roman" pitchFamily="18" charset="0"/>
                <a:cs typeface="Times New Roman" pitchFamily="18" charset="0"/>
              </a:rPr>
              <a:t> </a:t>
            </a:r>
            <a:r>
              <a:rPr lang="mn-MN" sz="2400" dirty="0">
                <a:latin typeface="Times New Roman" pitchFamily="18" charset="0"/>
                <a:cs typeface="Times New Roman" pitchFamily="18" charset="0"/>
              </a:rPr>
              <a:t>дагуу өөрчилнө.</a:t>
            </a:r>
          </a:p>
        </p:txBody>
      </p:sp>
      <p:sp>
        <p:nvSpPr>
          <p:cNvPr id="47111" name="Slide Number Placeholder 7"/>
          <p:cNvSpPr>
            <a:spLocks noGrp="1"/>
          </p:cNvSpPr>
          <p:nvPr>
            <p:ph type="sldNum" sz="quarter" idx="12"/>
          </p:nvPr>
        </p:nvSpPr>
        <p:spPr bwMode="auto">
          <a:noFill/>
          <a:ln>
            <a:miter lim="800000"/>
            <a:headEnd/>
            <a:tailEnd/>
          </a:ln>
        </p:spPr>
        <p:txBody>
          <a:bodyPr/>
          <a:lstStyle/>
          <a:p>
            <a:fld id="{B6AD2A4A-F347-444D-A2E9-821D4D796C64}" type="slidenum">
              <a:rPr lang="en-US" smtClean="0"/>
              <a:pPr/>
              <a:t>41</a:t>
            </a:fld>
            <a:endParaRPr lang="en-US" dirty="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7467600" cy="381001"/>
          </a:xfrm>
        </p:spPr>
        <p:txBody>
          <a:bodyPr>
            <a:normAutofit fontScale="90000"/>
          </a:bodyPr>
          <a:lstStyle/>
          <a:p>
            <a:pPr algn="ctr">
              <a:defRPr/>
            </a:pPr>
            <a:r>
              <a:rPr lang="en-US" sz="2400" b="1" dirty="0" smtClean="0">
                <a:solidFill>
                  <a:srgbClr val="0000FF"/>
                </a:solidFill>
                <a:latin typeface="Times New Roman" pitchFamily="18" charset="0"/>
                <a:cs typeface="Times New Roman" pitchFamily="18" charset="0"/>
              </a:rPr>
              <a:t>MSWORD </a:t>
            </a:r>
            <a:r>
              <a:rPr lang="mn-MN" sz="2400" b="1" dirty="0" smtClean="0">
                <a:solidFill>
                  <a:srgbClr val="0000FF"/>
                </a:solidFill>
                <a:latin typeface="Times New Roman" pitchFamily="18" charset="0"/>
                <a:cs typeface="Times New Roman" pitchFamily="18" charset="0"/>
              </a:rPr>
              <a:t>програмын хэмжээсийг өөрчлөх</a:t>
            </a:r>
            <a:endParaRPr lang="en-US" sz="2400" dirty="0"/>
          </a:p>
        </p:txBody>
      </p:sp>
      <p:sp>
        <p:nvSpPr>
          <p:cNvPr id="48131" name="Content Placeholder 2"/>
          <p:cNvSpPr>
            <a:spLocks noGrp="1"/>
          </p:cNvSpPr>
          <p:nvPr>
            <p:ph sz="quarter" idx="1"/>
          </p:nvPr>
        </p:nvSpPr>
        <p:spPr>
          <a:xfrm>
            <a:off x="152400" y="838200"/>
            <a:ext cx="8534400" cy="914400"/>
          </a:xfrm>
        </p:spPr>
        <p:txBody>
          <a:bodyPr/>
          <a:lstStyle/>
          <a:p>
            <a:pPr algn="just">
              <a:buFont typeface="Wingdings" pitchFamily="2" charset="2"/>
              <a:buNone/>
            </a:pPr>
            <a:r>
              <a:rPr lang="en-US" sz="2000" dirty="0" smtClean="0">
                <a:latin typeface="Times New Roman" pitchFamily="18" charset="0"/>
                <a:cs typeface="Times New Roman" pitchFamily="18" charset="0"/>
              </a:rPr>
              <a:t>	File</a:t>
            </a:r>
            <a:r>
              <a:rPr lang="mn-MN" sz="2000" dirty="0" smtClean="0">
                <a:latin typeface="Times New Roman" pitchFamily="18" charset="0"/>
                <a:cs typeface="Times New Roman" pitchFamily="18" charset="0"/>
              </a:rPr>
              <a:t> цэс </a:t>
            </a:r>
            <a:r>
              <a:rPr lang="en-US" sz="2000" dirty="0" smtClean="0">
                <a:latin typeface="Times New Roman" pitchFamily="18" charset="0"/>
                <a:cs typeface="Times New Roman" pitchFamily="18" charset="0"/>
              </a:rPr>
              <a:t>-&gt; Options </a:t>
            </a:r>
            <a:r>
              <a:rPr lang="mn-MN" sz="2000" dirty="0" smtClean="0">
                <a:latin typeface="Times New Roman" pitchFamily="18" charset="0"/>
                <a:cs typeface="Times New Roman" pitchFamily="18" charset="0"/>
              </a:rPr>
              <a:t>команд </a:t>
            </a:r>
            <a:r>
              <a:rPr lang="en-US" sz="2000" dirty="0" smtClean="0">
                <a:latin typeface="Times New Roman" pitchFamily="18" charset="0"/>
                <a:cs typeface="Times New Roman" pitchFamily="18" charset="0"/>
              </a:rPr>
              <a:t>-&gt; Word Options </a:t>
            </a:r>
            <a:r>
              <a:rPr lang="mn-MN" sz="2000" dirty="0" smtClean="0">
                <a:latin typeface="Times New Roman" pitchFamily="18" charset="0"/>
                <a:cs typeface="Times New Roman" pitchFamily="18" charset="0"/>
              </a:rPr>
              <a:t>харилцах цонх</a:t>
            </a:r>
            <a:r>
              <a:rPr lang="en-US" sz="2000" dirty="0" smtClean="0">
                <a:latin typeface="Times New Roman" pitchFamily="18" charset="0"/>
                <a:cs typeface="Times New Roman" pitchFamily="18" charset="0"/>
              </a:rPr>
              <a:t> -&gt;Advanced -&gt; Display -&gt; Show measurements in units of </a:t>
            </a:r>
            <a:r>
              <a:rPr lang="mn-MN" sz="2000" dirty="0" smtClean="0">
                <a:latin typeface="Times New Roman" pitchFamily="18" charset="0"/>
                <a:cs typeface="Times New Roman" pitchFamily="18" charset="0"/>
              </a:rPr>
              <a:t>хэсгээс </a:t>
            </a:r>
            <a:r>
              <a:rPr lang="en-US" sz="2000" dirty="0" smtClean="0">
                <a:latin typeface="Times New Roman" pitchFamily="18" charset="0"/>
                <a:cs typeface="Times New Roman" pitchFamily="18" charset="0"/>
              </a:rPr>
              <a:t>centimeters </a:t>
            </a:r>
            <a:r>
              <a:rPr lang="mn-MN" sz="2000" dirty="0" smtClean="0">
                <a:latin typeface="Times New Roman" pitchFamily="18" charset="0"/>
                <a:cs typeface="Times New Roman" pitchFamily="18" charset="0"/>
              </a:rPr>
              <a:t>сонгоно.</a:t>
            </a:r>
            <a:endParaRPr lang="en-US" sz="2000" dirty="0" smtClean="0">
              <a:latin typeface="Times New Roman" pitchFamily="18" charset="0"/>
              <a:cs typeface="Times New Roman" pitchFamily="18" charset="0"/>
            </a:endParaRPr>
          </a:p>
        </p:txBody>
      </p:sp>
      <p:pic>
        <p:nvPicPr>
          <p:cNvPr id="48132" name="Picture 4"/>
          <p:cNvPicPr>
            <a:picLocks noChangeAspect="1" noChangeArrowheads="1"/>
          </p:cNvPicPr>
          <p:nvPr/>
        </p:nvPicPr>
        <p:blipFill>
          <a:blip r:embed="rId2"/>
          <a:srcRect/>
          <a:stretch>
            <a:fillRect/>
          </a:stretch>
        </p:blipFill>
        <p:spPr bwMode="auto">
          <a:xfrm>
            <a:off x="228600" y="1905000"/>
            <a:ext cx="8385175" cy="4572000"/>
          </a:xfrm>
          <a:prstGeom prst="rect">
            <a:avLst/>
          </a:prstGeom>
          <a:noFill/>
          <a:ln w="9525">
            <a:noFill/>
            <a:miter lim="800000"/>
            <a:headEnd/>
            <a:tailEnd/>
          </a:ln>
        </p:spPr>
      </p:pic>
      <p:cxnSp>
        <p:nvCxnSpPr>
          <p:cNvPr id="8" name="Straight Arrow Connector 7"/>
          <p:cNvCxnSpPr/>
          <p:nvPr/>
        </p:nvCxnSpPr>
        <p:spPr>
          <a:xfrm flipH="1">
            <a:off x="2590800" y="1524000"/>
            <a:ext cx="152400" cy="28194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1072896" y="1143001"/>
            <a:ext cx="6166104" cy="261213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914400" y="1524000"/>
            <a:ext cx="1447800" cy="21336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8136" name="Slide Number Placeholder 9"/>
          <p:cNvSpPr>
            <a:spLocks noGrp="1"/>
          </p:cNvSpPr>
          <p:nvPr>
            <p:ph type="sldNum" sz="quarter" idx="12"/>
          </p:nvPr>
        </p:nvSpPr>
        <p:spPr bwMode="auto">
          <a:noFill/>
          <a:ln>
            <a:miter lim="800000"/>
            <a:headEnd/>
            <a:tailEnd/>
          </a:ln>
        </p:spPr>
        <p:txBody>
          <a:bodyPr/>
          <a:lstStyle/>
          <a:p>
            <a:fld id="{E34C52FE-CCBC-49C9-8C33-3F0B531B438C}" type="slidenum">
              <a:rPr lang="en-US" smtClean="0"/>
              <a:pPr/>
              <a:t>42</a:t>
            </a:fld>
            <a:endParaRPr lang="en-US" dirty="0"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sz="quarter" idx="1"/>
          </p:nvPr>
        </p:nvSpPr>
        <p:spPr>
          <a:xfrm>
            <a:off x="304800" y="838200"/>
            <a:ext cx="8305800" cy="2667000"/>
          </a:xfrm>
        </p:spPr>
        <p:txBody>
          <a:bodyPr/>
          <a:lstStyle/>
          <a:p>
            <a:pPr algn="just" eaLnBrk="1" hangingPunct="1">
              <a:lnSpc>
                <a:spcPct val="150000"/>
              </a:lnSpc>
            </a:pPr>
            <a:r>
              <a:rPr lang="mn-MN" dirty="0" smtClean="0">
                <a:latin typeface="Times New Roman" pitchFamily="18" charset="0"/>
              </a:rPr>
              <a:t>Хэрэгслийн мөрийг дэлгэцэнд харагдахгүй болгох болон ил гаргахдаа цэсийн мөр</a:t>
            </a:r>
            <a:r>
              <a:rPr lang="en-US" dirty="0" smtClean="0">
                <a:latin typeface="Times New Roman" pitchFamily="18" charset="0"/>
              </a:rPr>
              <a:t> </a:t>
            </a:r>
            <a:r>
              <a:rPr lang="mn-MN" dirty="0" smtClean="0">
                <a:latin typeface="Times New Roman" pitchFamily="18" charset="0"/>
              </a:rPr>
              <a:t>дээр хулганы баруун товчийг дарахад гарч ирэх шуурхай цэснээс </a:t>
            </a:r>
            <a:r>
              <a:rPr lang="en-US" b="1" u="sng" dirty="0" smtClean="0">
                <a:latin typeface="Times New Roman" pitchFamily="18" charset="0"/>
              </a:rPr>
              <a:t>Collapse the Ribbon</a:t>
            </a:r>
            <a:r>
              <a:rPr lang="en-US" dirty="0" smtClean="0">
                <a:latin typeface="Times New Roman" pitchFamily="18" charset="0"/>
              </a:rPr>
              <a:t> </a:t>
            </a:r>
            <a:r>
              <a:rPr lang="mn-MN" dirty="0" smtClean="0">
                <a:latin typeface="Times New Roman" pitchFamily="18" charset="0"/>
              </a:rPr>
              <a:t>командыг дарна.</a:t>
            </a:r>
          </a:p>
          <a:p>
            <a:pPr algn="just" eaLnBrk="1" hangingPunct="1">
              <a:lnSpc>
                <a:spcPct val="150000"/>
              </a:lnSpc>
            </a:pPr>
            <a:endParaRPr lang="mn-MN" dirty="0" smtClean="0">
              <a:latin typeface="Times New Roman" pitchFamily="18" charset="0"/>
            </a:endParaRPr>
          </a:p>
        </p:txBody>
      </p:sp>
      <p:sp>
        <p:nvSpPr>
          <p:cNvPr id="49155" name="Slide Number Placeholder 5"/>
          <p:cNvSpPr>
            <a:spLocks noGrp="1"/>
          </p:cNvSpPr>
          <p:nvPr>
            <p:ph type="sldNum" sz="quarter" idx="12"/>
          </p:nvPr>
        </p:nvSpPr>
        <p:spPr bwMode="auto">
          <a:noFill/>
          <a:ln>
            <a:miter lim="800000"/>
            <a:headEnd/>
            <a:tailEnd/>
          </a:ln>
        </p:spPr>
        <p:txBody>
          <a:bodyPr/>
          <a:lstStyle/>
          <a:p>
            <a:fld id="{3AB9EB55-EF2F-4175-A7C4-FCC23C1E79D9}" type="slidenum">
              <a:rPr lang="en-US" smtClean="0"/>
              <a:pPr/>
              <a:t>43</a:t>
            </a:fld>
            <a:endParaRPr lang="en-US" dirty="0" smtClean="0"/>
          </a:p>
        </p:txBody>
      </p:sp>
      <p:sp>
        <p:nvSpPr>
          <p:cNvPr id="49156" name="Content Placeholder 2"/>
          <p:cNvSpPr txBox="1">
            <a:spLocks/>
          </p:cNvSpPr>
          <p:nvPr/>
        </p:nvSpPr>
        <p:spPr bwMode="auto">
          <a:xfrm>
            <a:off x="381000" y="152400"/>
            <a:ext cx="8305800" cy="533400"/>
          </a:xfrm>
          <a:prstGeom prst="rect">
            <a:avLst/>
          </a:prstGeom>
          <a:noFill/>
          <a:ln w="9525">
            <a:noFill/>
            <a:miter lim="800000"/>
            <a:headEnd/>
            <a:tailEnd/>
          </a:ln>
        </p:spPr>
        <p:txBody>
          <a:bodyPr/>
          <a:lstStyle/>
          <a:p>
            <a:pPr marL="273050" indent="-273050" algn="ctr">
              <a:lnSpc>
                <a:spcPct val="150000"/>
              </a:lnSpc>
              <a:spcBef>
                <a:spcPts val="600"/>
              </a:spcBef>
              <a:buClr>
                <a:schemeClr val="accent1"/>
              </a:buClr>
              <a:buSzPct val="70000"/>
              <a:buFont typeface="Wingdings" pitchFamily="2" charset="2"/>
              <a:buNone/>
            </a:pPr>
            <a:r>
              <a:rPr lang="en-US" sz="2600" b="1" dirty="0">
                <a:solidFill>
                  <a:srgbClr val="0000FF"/>
                </a:solidFill>
                <a:latin typeface="Times New Roman" pitchFamily="18" charset="0"/>
              </a:rPr>
              <a:t>Х</a:t>
            </a:r>
            <a:r>
              <a:rPr lang="mn-MN" sz="2600" b="1">
                <a:solidFill>
                  <a:srgbClr val="0000FF"/>
                </a:solidFill>
                <a:latin typeface="Times New Roman" pitchFamily="18" charset="0"/>
              </a:rPr>
              <a:t>эрэгслийн мөрийг харагдахгүй болгох, ил гаргах</a:t>
            </a:r>
            <a:endParaRPr lang="en-US" sz="2600" b="1" dirty="0">
              <a:solidFill>
                <a:srgbClr val="0000FF"/>
              </a:solidFill>
              <a:latin typeface="Times New Roman" pitchFamily="18" charset="0"/>
            </a:endParaRPr>
          </a:p>
        </p:txBody>
      </p:sp>
      <p:pic>
        <p:nvPicPr>
          <p:cNvPr id="2" name="Picture 1"/>
          <p:cNvPicPr>
            <a:picLocks noChangeAspect="1"/>
          </p:cNvPicPr>
          <p:nvPr/>
        </p:nvPicPr>
        <p:blipFill rotWithShape="1">
          <a:blip r:embed="rId2"/>
          <a:srcRect r="15953" b="52273"/>
          <a:stretch/>
        </p:blipFill>
        <p:spPr>
          <a:xfrm>
            <a:off x="381000" y="3200400"/>
            <a:ext cx="8229600" cy="2667000"/>
          </a:xfrm>
          <a:prstGeom prst="rect">
            <a:avLst/>
          </a:prstGeom>
        </p:spPr>
      </p:pic>
      <p:cxnSp>
        <p:nvCxnSpPr>
          <p:cNvPr id="8" name="Straight Arrow Connector 7"/>
          <p:cNvCxnSpPr/>
          <p:nvPr/>
        </p:nvCxnSpPr>
        <p:spPr>
          <a:xfrm flipH="1">
            <a:off x="4876800" y="2486025"/>
            <a:ext cx="457200" cy="25082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sz="quarter" idx="1"/>
          </p:nvPr>
        </p:nvSpPr>
        <p:spPr>
          <a:xfrm>
            <a:off x="350520" y="304800"/>
            <a:ext cx="8305800" cy="1143000"/>
          </a:xfrm>
        </p:spPr>
        <p:txBody>
          <a:bodyPr/>
          <a:lstStyle/>
          <a:p>
            <a:pPr algn="just" eaLnBrk="1" hangingPunct="1">
              <a:lnSpc>
                <a:spcPct val="150000"/>
              </a:lnSpc>
            </a:pPr>
            <a:r>
              <a:rPr lang="en-US" b="1" u="sng" dirty="0" smtClean="0">
                <a:latin typeface="Times New Roman" pitchFamily="18" charset="0"/>
              </a:rPr>
              <a:t>Collapse the Ribbon</a:t>
            </a:r>
            <a:r>
              <a:rPr lang="en-US" dirty="0" smtClean="0">
                <a:latin typeface="Times New Roman" pitchFamily="18" charset="0"/>
              </a:rPr>
              <a:t> </a:t>
            </a:r>
            <a:r>
              <a:rPr lang="mn-MN" dirty="0" smtClean="0">
                <a:latin typeface="Times New Roman" pitchFamily="18" charset="0"/>
              </a:rPr>
              <a:t>командыг дарахад дараах өөрчлөлт гарна.</a:t>
            </a:r>
          </a:p>
          <a:p>
            <a:pPr algn="just" eaLnBrk="1" hangingPunct="1">
              <a:lnSpc>
                <a:spcPct val="150000"/>
              </a:lnSpc>
            </a:pPr>
            <a:endParaRPr lang="mn-MN" dirty="0" smtClean="0">
              <a:latin typeface="Times New Roman" pitchFamily="18" charset="0"/>
            </a:endParaRPr>
          </a:p>
        </p:txBody>
      </p:sp>
      <p:sp>
        <p:nvSpPr>
          <p:cNvPr id="49155" name="Slide Number Placeholder 5"/>
          <p:cNvSpPr>
            <a:spLocks noGrp="1"/>
          </p:cNvSpPr>
          <p:nvPr>
            <p:ph type="sldNum" sz="quarter" idx="12"/>
          </p:nvPr>
        </p:nvSpPr>
        <p:spPr bwMode="auto">
          <a:noFill/>
          <a:ln>
            <a:miter lim="800000"/>
            <a:headEnd/>
            <a:tailEnd/>
          </a:ln>
        </p:spPr>
        <p:txBody>
          <a:bodyPr/>
          <a:lstStyle/>
          <a:p>
            <a:fld id="{3AB9EB55-EF2F-4175-A7C4-FCC23C1E79D9}" type="slidenum">
              <a:rPr lang="en-US" smtClean="0"/>
              <a:pPr/>
              <a:t>44</a:t>
            </a:fld>
            <a:endParaRPr lang="en-US" dirty="0" smtClean="0"/>
          </a:p>
        </p:txBody>
      </p:sp>
      <p:pic>
        <p:nvPicPr>
          <p:cNvPr id="3" name="Picture 2"/>
          <p:cNvPicPr>
            <a:picLocks noChangeAspect="1"/>
          </p:cNvPicPr>
          <p:nvPr/>
        </p:nvPicPr>
        <p:blipFill>
          <a:blip r:embed="rId2"/>
          <a:stretch>
            <a:fillRect/>
          </a:stretch>
        </p:blipFill>
        <p:spPr>
          <a:xfrm>
            <a:off x="579056" y="1600200"/>
            <a:ext cx="7870572" cy="1709737"/>
          </a:xfrm>
          <a:prstGeom prst="rect">
            <a:avLst/>
          </a:prstGeom>
        </p:spPr>
      </p:pic>
      <p:pic>
        <p:nvPicPr>
          <p:cNvPr id="4" name="Picture 3"/>
          <p:cNvPicPr>
            <a:picLocks noChangeAspect="1"/>
          </p:cNvPicPr>
          <p:nvPr/>
        </p:nvPicPr>
        <p:blipFill>
          <a:blip r:embed="rId3"/>
          <a:stretch>
            <a:fillRect/>
          </a:stretch>
        </p:blipFill>
        <p:spPr>
          <a:xfrm>
            <a:off x="350520" y="4183062"/>
            <a:ext cx="8510588" cy="2071688"/>
          </a:xfrm>
          <a:prstGeom prst="rect">
            <a:avLst/>
          </a:prstGeom>
        </p:spPr>
      </p:pic>
      <p:cxnSp>
        <p:nvCxnSpPr>
          <p:cNvPr id="10" name="Straight Arrow Connector 9"/>
          <p:cNvCxnSpPr/>
          <p:nvPr/>
        </p:nvCxnSpPr>
        <p:spPr>
          <a:xfrm>
            <a:off x="3657600" y="2320925"/>
            <a:ext cx="304800" cy="171767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917669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sz="quarter" idx="1"/>
          </p:nvPr>
        </p:nvSpPr>
        <p:spPr>
          <a:xfrm>
            <a:off x="347472" y="2362200"/>
            <a:ext cx="8305800" cy="2057400"/>
          </a:xfrm>
        </p:spPr>
        <p:txBody>
          <a:bodyPr/>
          <a:lstStyle/>
          <a:p>
            <a:pPr algn="just" eaLnBrk="1" hangingPunct="1">
              <a:lnSpc>
                <a:spcPct val="150000"/>
              </a:lnSpc>
            </a:pPr>
            <a:r>
              <a:rPr lang="en-US" dirty="0" smtClean="0">
                <a:latin typeface="Times New Roman" pitchFamily="18" charset="0"/>
              </a:rPr>
              <a:t>Х</a:t>
            </a:r>
            <a:r>
              <a:rPr lang="mn-MN" dirty="0">
                <a:latin typeface="Times New Roman" pitchFamily="18" charset="0"/>
              </a:rPr>
              <a:t>урдан хандалтын хэрэгслийн </a:t>
            </a:r>
            <a:r>
              <a:rPr lang="mn-MN" dirty="0" smtClean="0">
                <a:latin typeface="Times New Roman" pitchFamily="18" charset="0"/>
              </a:rPr>
              <a:t>мөрөнд команд нэмэх болон хасахдаа хэрэгслийн мөрний хойно байрлах сум дээр дарж нэмэхийг хүссэн командаа сонгож нэрийнх нь урд зөв тэмдэг гаргаж ирнэ, хасахдаа хасах гэж байгаа команд сонгож зөв тэмдгийг харагдахгүй болгоно.</a:t>
            </a:r>
          </a:p>
        </p:txBody>
      </p:sp>
      <p:sp>
        <p:nvSpPr>
          <p:cNvPr id="49155" name="Slide Number Placeholder 5"/>
          <p:cNvSpPr>
            <a:spLocks noGrp="1"/>
          </p:cNvSpPr>
          <p:nvPr>
            <p:ph type="sldNum" sz="quarter" idx="12"/>
          </p:nvPr>
        </p:nvSpPr>
        <p:spPr bwMode="auto">
          <a:noFill/>
          <a:ln>
            <a:miter lim="800000"/>
            <a:headEnd/>
            <a:tailEnd/>
          </a:ln>
        </p:spPr>
        <p:txBody>
          <a:bodyPr/>
          <a:lstStyle/>
          <a:p>
            <a:fld id="{3AB9EB55-EF2F-4175-A7C4-FCC23C1E79D9}" type="slidenum">
              <a:rPr lang="en-US" smtClean="0"/>
              <a:pPr/>
              <a:t>45</a:t>
            </a:fld>
            <a:endParaRPr lang="en-US" dirty="0" smtClean="0"/>
          </a:p>
        </p:txBody>
      </p:sp>
      <p:sp>
        <p:nvSpPr>
          <p:cNvPr id="49156" name="Content Placeholder 2"/>
          <p:cNvSpPr txBox="1">
            <a:spLocks/>
          </p:cNvSpPr>
          <p:nvPr/>
        </p:nvSpPr>
        <p:spPr bwMode="auto">
          <a:xfrm>
            <a:off x="433388" y="685800"/>
            <a:ext cx="8305800" cy="533400"/>
          </a:xfrm>
          <a:prstGeom prst="rect">
            <a:avLst/>
          </a:prstGeom>
          <a:noFill/>
          <a:ln w="9525">
            <a:noFill/>
            <a:miter lim="800000"/>
            <a:headEnd/>
            <a:tailEnd/>
          </a:ln>
        </p:spPr>
        <p:txBody>
          <a:bodyPr/>
          <a:lstStyle/>
          <a:p>
            <a:pPr marL="273050" indent="-273050" algn="ctr">
              <a:spcBef>
                <a:spcPts val="600"/>
              </a:spcBef>
              <a:buClr>
                <a:schemeClr val="accent1"/>
              </a:buClr>
              <a:buSzPct val="70000"/>
              <a:buFont typeface="Wingdings" pitchFamily="2" charset="2"/>
              <a:buNone/>
            </a:pPr>
            <a:r>
              <a:rPr lang="en-US" sz="2600" b="1" dirty="0" smtClean="0">
                <a:solidFill>
                  <a:srgbClr val="0000FF"/>
                </a:solidFill>
                <a:latin typeface="Times New Roman" pitchFamily="18" charset="0"/>
              </a:rPr>
              <a:t>Х</a:t>
            </a:r>
            <a:r>
              <a:rPr lang="mn-MN" sz="2600" b="1" dirty="0" smtClean="0">
                <a:solidFill>
                  <a:srgbClr val="0000FF"/>
                </a:solidFill>
                <a:latin typeface="Times New Roman" pitchFamily="18" charset="0"/>
              </a:rPr>
              <a:t>урдан хандалтын хэрэгслийн мөр буюу </a:t>
            </a:r>
            <a:r>
              <a:rPr lang="en-US" sz="2600" b="1" dirty="0" smtClean="0">
                <a:solidFill>
                  <a:srgbClr val="0000FF"/>
                </a:solidFill>
                <a:latin typeface="Times New Roman" pitchFamily="18" charset="0"/>
              </a:rPr>
              <a:t>Quick Access Toolbar</a:t>
            </a:r>
            <a:endParaRPr lang="en-US" sz="2600" b="1" dirty="0">
              <a:solidFill>
                <a:srgbClr val="0000FF"/>
              </a:solidFill>
              <a:latin typeface="Times New Roman" pitchFamily="18" charset="0"/>
            </a:endParaRPr>
          </a:p>
        </p:txBody>
      </p:sp>
    </p:spTree>
    <p:extLst>
      <p:ext uri="{BB962C8B-B14F-4D97-AF65-F5344CB8AC3E}">
        <p14:creationId xmlns:p14="http://schemas.microsoft.com/office/powerpoint/2010/main" val="307401396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Slide Number Placeholder 5"/>
          <p:cNvSpPr>
            <a:spLocks noGrp="1"/>
          </p:cNvSpPr>
          <p:nvPr>
            <p:ph type="sldNum" sz="quarter" idx="12"/>
          </p:nvPr>
        </p:nvSpPr>
        <p:spPr bwMode="auto">
          <a:noFill/>
          <a:ln>
            <a:miter lim="800000"/>
            <a:headEnd/>
            <a:tailEnd/>
          </a:ln>
        </p:spPr>
        <p:txBody>
          <a:bodyPr/>
          <a:lstStyle/>
          <a:p>
            <a:fld id="{3AB9EB55-EF2F-4175-A7C4-FCC23C1E79D9}" type="slidenum">
              <a:rPr lang="en-US" smtClean="0"/>
              <a:pPr/>
              <a:t>46</a:t>
            </a:fld>
            <a:endParaRPr lang="en-US" dirty="0" smtClean="0"/>
          </a:p>
        </p:txBody>
      </p:sp>
      <p:sp>
        <p:nvSpPr>
          <p:cNvPr id="49156" name="Content Placeholder 2"/>
          <p:cNvSpPr txBox="1">
            <a:spLocks/>
          </p:cNvSpPr>
          <p:nvPr/>
        </p:nvSpPr>
        <p:spPr bwMode="auto">
          <a:xfrm>
            <a:off x="433388" y="685800"/>
            <a:ext cx="8305800" cy="533400"/>
          </a:xfrm>
          <a:prstGeom prst="rect">
            <a:avLst/>
          </a:prstGeom>
          <a:noFill/>
          <a:ln w="9525">
            <a:noFill/>
            <a:miter lim="800000"/>
            <a:headEnd/>
            <a:tailEnd/>
          </a:ln>
        </p:spPr>
        <p:txBody>
          <a:bodyPr/>
          <a:lstStyle/>
          <a:p>
            <a:pPr marL="273050" indent="-273050" algn="ctr">
              <a:spcBef>
                <a:spcPts val="600"/>
              </a:spcBef>
              <a:buClr>
                <a:schemeClr val="accent1"/>
              </a:buClr>
              <a:buSzPct val="70000"/>
              <a:buFont typeface="Wingdings" pitchFamily="2" charset="2"/>
              <a:buNone/>
            </a:pPr>
            <a:r>
              <a:rPr lang="en-US" sz="2600" b="1" dirty="0" smtClean="0">
                <a:solidFill>
                  <a:srgbClr val="0000FF"/>
                </a:solidFill>
                <a:latin typeface="Times New Roman" pitchFamily="18" charset="0"/>
              </a:rPr>
              <a:t>Х</a:t>
            </a:r>
            <a:r>
              <a:rPr lang="mn-MN" sz="2600" b="1" dirty="0" smtClean="0">
                <a:solidFill>
                  <a:srgbClr val="0000FF"/>
                </a:solidFill>
                <a:latin typeface="Times New Roman" pitchFamily="18" charset="0"/>
              </a:rPr>
              <a:t>урдан хандалтын хэрэгслийн мөр буюу </a:t>
            </a:r>
            <a:r>
              <a:rPr lang="en-US" sz="2600" b="1" dirty="0" smtClean="0">
                <a:solidFill>
                  <a:srgbClr val="0000FF"/>
                </a:solidFill>
                <a:latin typeface="Times New Roman" pitchFamily="18" charset="0"/>
              </a:rPr>
              <a:t>Quick Access Toolbar</a:t>
            </a:r>
            <a:endParaRPr lang="en-US" sz="2600" b="1" dirty="0">
              <a:solidFill>
                <a:srgbClr val="0000FF"/>
              </a:solidFill>
              <a:latin typeface="Times New Roman" pitchFamily="18" charset="0"/>
            </a:endParaRPr>
          </a:p>
        </p:txBody>
      </p:sp>
      <p:pic>
        <p:nvPicPr>
          <p:cNvPr id="3" name="Picture 2"/>
          <p:cNvPicPr>
            <a:picLocks noChangeAspect="1"/>
          </p:cNvPicPr>
          <p:nvPr/>
        </p:nvPicPr>
        <p:blipFill>
          <a:blip r:embed="rId2"/>
          <a:stretch>
            <a:fillRect/>
          </a:stretch>
        </p:blipFill>
        <p:spPr>
          <a:xfrm>
            <a:off x="1676400" y="1828800"/>
            <a:ext cx="5486400" cy="4576156"/>
          </a:xfrm>
          <a:prstGeom prst="rect">
            <a:avLst/>
          </a:prstGeom>
        </p:spPr>
      </p:pic>
    </p:spTree>
    <p:extLst>
      <p:ext uri="{BB962C8B-B14F-4D97-AF65-F5344CB8AC3E}">
        <p14:creationId xmlns:p14="http://schemas.microsoft.com/office/powerpoint/2010/main" val="152847817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mn-MN" b="1" dirty="0" smtClean="0">
                <a:solidFill>
                  <a:schemeClr val="tx1"/>
                </a:solidFill>
                <a:latin typeface="Times New Roman" pitchFamily="18" charset="0"/>
                <a:cs typeface="Times New Roman" pitchFamily="18" charset="0"/>
              </a:rPr>
              <a:t>Нэмэлт мэдээлэл</a:t>
            </a:r>
            <a:endParaRPr lang="en-US"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lstStyle/>
          <a:p>
            <a:endParaRPr lang="mn-MN" dirty="0" smtClean="0">
              <a:latin typeface="Times New Roman" pitchFamily="18" charset="0"/>
              <a:cs typeface="Times New Roman" pitchFamily="18" charset="0"/>
            </a:endParaRPr>
          </a:p>
          <a:p>
            <a:endParaRPr lang="mn-MN" dirty="0">
              <a:latin typeface="Times New Roman" pitchFamily="18" charset="0"/>
              <a:cs typeface="Times New Roman" pitchFamily="18" charset="0"/>
            </a:endParaRPr>
          </a:p>
          <a:p>
            <a:pPr marL="0" indent="0" algn="just">
              <a:buNone/>
            </a:pPr>
            <a:r>
              <a:rPr lang="mn-MN" dirty="0">
                <a:latin typeface="Times New Roman" pitchFamily="18" charset="0"/>
                <a:cs typeface="Times New Roman" pitchFamily="18" charset="0"/>
              </a:rPr>
              <a:t>Б. Мөнхчимэг, Л.Болор “КОМПЬЮТЕРИЙН МЭДЛЭГ” компьютерийн сурах бичиг номны </a:t>
            </a:r>
            <a:r>
              <a:rPr lang="en-US" dirty="0" smtClean="0">
                <a:latin typeface="Times New Roman" pitchFamily="18" charset="0"/>
                <a:cs typeface="Times New Roman" pitchFamily="18" charset="0"/>
              </a:rPr>
              <a:t>117-158</a:t>
            </a:r>
            <a:r>
              <a:rPr lang="mn-MN" dirty="0" smtClean="0">
                <a:latin typeface="Times New Roman" pitchFamily="18" charset="0"/>
                <a:cs typeface="Times New Roman" pitchFamily="18" charset="0"/>
              </a:rPr>
              <a:t> </a:t>
            </a:r>
            <a:r>
              <a:rPr lang="mn-MN" dirty="0">
                <a:latin typeface="Times New Roman" pitchFamily="18" charset="0"/>
                <a:cs typeface="Times New Roman" pitchFamily="18" charset="0"/>
              </a:rPr>
              <a:t>хуудаснаас дэлгэрүүлж уншина уу.</a:t>
            </a: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1577142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1654</TotalTime>
  <Words>1118</Words>
  <Application>Microsoft Office PowerPoint</Application>
  <PresentationFormat>On-screen Show (4:3)</PresentationFormat>
  <Paragraphs>284</Paragraphs>
  <Slides>47</Slides>
  <Notes>34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Century Schoolbook</vt:lpstr>
      <vt:lpstr>Times New Roman</vt:lpstr>
      <vt:lpstr>Wingdings</vt:lpstr>
      <vt:lpstr>Wingdings 2</vt:lpstr>
      <vt:lpstr>Oriel</vt:lpstr>
      <vt:lpstr>MICROSOFT WORD </vt:lpstr>
      <vt:lpstr>MS WORD ПРОГРАМЫН ТУХАЙ </vt:lpstr>
      <vt:lpstr>PowerPoint Presentation</vt:lpstr>
      <vt:lpstr>WORD ПРОГРАМЫН ДЭЛГЭЦИЙН ЗОХИОН БАЙГУУЛАЛТ </vt:lpstr>
      <vt:lpstr>WORD ПРОГРАМЫН ДЭЛГЭЦИЙН ЗОХИОН БАЙГУУЛАЛТ </vt:lpstr>
      <vt:lpstr>Гарчгийн мөр (TITLE BAR)</vt:lpstr>
      <vt:lpstr>PowerPoint Presentation</vt:lpstr>
      <vt:lpstr>PowerPoint Presentation</vt:lpstr>
      <vt:lpstr>PowerPoint Presentation</vt:lpstr>
      <vt:lpstr>PowerPoint Presentation</vt:lpstr>
      <vt:lpstr>Word програмыг дуусгах </vt:lpstr>
      <vt:lpstr>FILE ЦЭСНИЙ КОМАНДУУД</vt:lpstr>
      <vt:lpstr>Боловсруулсан баримтаа хадгалах</vt:lpstr>
      <vt:lpstr>PowerPoint Presentation</vt:lpstr>
      <vt:lpstr>PowerPoint Presentation</vt:lpstr>
      <vt:lpstr>PowerPoint Presentation</vt:lpstr>
      <vt:lpstr>PowerPoint Presentation</vt:lpstr>
      <vt:lpstr>НУУЦ ҮГ ӨГЧ ХАДГАЛАХ</vt:lpstr>
      <vt:lpstr>PowerPoint Presentation</vt:lpstr>
      <vt:lpstr>PowerPoint Presentation</vt:lpstr>
      <vt:lpstr>PowerPoint Presentation</vt:lpstr>
      <vt:lpstr>PowerPoint Presentation</vt:lpstr>
      <vt:lpstr>Баримтыг хаах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MSWORD програмын хэмжээсийг өөрчлөх</vt:lpstr>
      <vt:lpstr>MSWORD програмын хэмжээсийг өөрчлөх</vt:lpstr>
      <vt:lpstr>PowerPoint Presentation</vt:lpstr>
      <vt:lpstr>PowerPoint Presentation</vt:lpstr>
      <vt:lpstr>PowerPoint Presentation</vt:lpstr>
      <vt:lpstr>PowerPoint Presentation</vt:lpstr>
      <vt:lpstr>Нэмэлт мэдээлэл</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Microsoft Word</dc:title>
  <dc:creator>Usukhuu</dc:creator>
  <cp:lastModifiedBy>Windows User</cp:lastModifiedBy>
  <cp:revision>227</cp:revision>
  <dcterms:created xsi:type="dcterms:W3CDTF">2008-09-21T05:24:52Z</dcterms:created>
  <dcterms:modified xsi:type="dcterms:W3CDTF">2018-09-20T02:26:07Z</dcterms:modified>
</cp:coreProperties>
</file>