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6"/>
  </p:notesMasterIdLst>
  <p:handoutMasterIdLst>
    <p:handoutMasterId r:id="rId27"/>
  </p:handoutMasterIdLst>
  <p:sldIdLst>
    <p:sldId id="256" r:id="rId2"/>
    <p:sldId id="32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7" r:id="rId19"/>
    <p:sldId id="341" r:id="rId20"/>
    <p:sldId id="342" r:id="rId21"/>
    <p:sldId id="343" r:id="rId22"/>
    <p:sldId id="344" r:id="rId23"/>
    <p:sldId id="345" r:id="rId24"/>
    <p:sldId id="324" r:id="rId25"/>
  </p:sldIdLst>
  <p:sldSz cx="9144000" cy="6858000" type="screen4x3"/>
  <p:notesSz cx="6735763" cy="9869488"/>
  <p:custDataLst>
    <p:tags r:id="rId2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25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19413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14763" y="0"/>
            <a:ext cx="2919412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entury Schoolbook" pitchFamily="18" charset="0"/>
              </a:defRPr>
            </a:lvl1pPr>
          </a:lstStyle>
          <a:p>
            <a:pPr>
              <a:defRPr/>
            </a:pPr>
            <a:fld id="{DEA65645-4A33-4AB0-9A0E-77EA89625494}" type="datetimeFigureOut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819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74188"/>
            <a:ext cx="2919413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19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14763" y="9374188"/>
            <a:ext cx="2919412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entury Schoolbook" pitchFamily="18" charset="0"/>
              </a:defRPr>
            </a:lvl1pPr>
          </a:lstStyle>
          <a:p>
            <a:pPr>
              <a:defRPr/>
            </a:pPr>
            <a:fld id="{3F726B5E-9E6F-48F3-9C66-10359EDF11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7937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17E40637-E64C-48D1-B183-FE36F9ACD9A1}" type="datetimeFigureOut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687888"/>
            <a:ext cx="5389563" cy="44418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4188"/>
            <a:ext cx="2919413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4188"/>
            <a:ext cx="2919412" cy="493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D8BE12A0-69F7-4652-9067-ADD2A62BB23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08737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CDD4E2-8D3A-45D5-9E42-5EC9C4CFF3A5}" type="slidenum">
              <a:rPr lang="en-US" smtClean="0"/>
              <a:pPr/>
              <a:t>1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636622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03D3E0-C2C9-434B-BED9-9D007D1455DF}" type="slidenum">
              <a:rPr lang="en-US" smtClean="0"/>
              <a:pPr/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55529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54EAB09-E113-47F2-A220-B4D56ACCE364}" type="slidenum">
              <a:rPr lang="en-US" smtClean="0"/>
              <a:pPr/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084400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80E17B1-4D3F-4D77-971A-F30DB14F9854}" type="slidenum">
              <a:rPr lang="en-US" smtClean="0"/>
              <a:pPr/>
              <a:t>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809781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AA05EB4-88FE-4533-8A8F-044F9BD76975}" type="slidenum">
              <a:rPr lang="en-US" smtClean="0"/>
              <a:pPr/>
              <a:t>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548550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43C5CCD-9E71-4426-AEC2-097B0B0410AB}" type="slidenum">
              <a:rPr lang="en-US" smtClean="0"/>
              <a:pPr/>
              <a:t>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2036417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E73224F-4F9D-4B40-BCB5-6E4428084C0D}" type="slidenum">
              <a:rPr lang="en-US" smtClean="0"/>
              <a:pPr/>
              <a:t>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64198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5219DE2-7397-4DFD-A507-42809D773820}" type="slidenum">
              <a:rPr lang="en-US" smtClean="0"/>
              <a:pPr/>
              <a:t>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028042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537F8A-F8C8-435D-B380-8579148B5738}" type="slidenum">
              <a:rPr lang="en-US" smtClean="0"/>
              <a:pPr/>
              <a:t>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75657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532B413-505C-4196-A5F3-6DE019F1A4AD}" type="slidenum">
              <a:rPr lang="en-US" smtClean="0"/>
              <a:pPr/>
              <a:t>10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60901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987E54C-73DF-4A13-AC09-CF01FAA2F5C7}" type="slidenum">
              <a:rPr lang="en-US" smtClean="0"/>
              <a:pPr/>
              <a:t>11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1904675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B4B4A78-F45E-447D-AD32-64B9736D76F2}" type="slidenum">
              <a:rPr lang="en-US" smtClean="0"/>
              <a:pPr/>
              <a:t>12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9977769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3AAE81-6D6C-4730-A82D-5A1453EF390A}" type="slidenum">
              <a:rPr lang="en-US" smtClean="0"/>
              <a:pPr/>
              <a:t>13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330487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AD3E8A6-A376-45B9-A6C4-55891C27F5AD}" type="slidenum">
              <a:rPr lang="en-US" smtClean="0"/>
              <a:pPr/>
              <a:t>14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239512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696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1D8F2FD-D58A-4C46-B2E9-CF62D1463FF6}" type="slidenum">
              <a:rPr lang="en-US" smtClean="0"/>
              <a:pPr/>
              <a:t>15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73678392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11D08-2813-408A-9207-C4A553A60896}" type="slidenum">
              <a:rPr lang="en-US" smtClean="0"/>
              <a:pPr/>
              <a:t>16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66967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11D08-2813-408A-9207-C4A553A60896}" type="slidenum">
              <a:rPr lang="en-US" smtClean="0"/>
              <a:pPr/>
              <a:t>17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18350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11D08-2813-408A-9207-C4A553A60896}" type="slidenum">
              <a:rPr lang="en-US" smtClean="0"/>
              <a:pPr/>
              <a:t>18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38309410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11D08-2813-408A-9207-C4A553A60896}" type="slidenum">
              <a:rPr lang="en-US" smtClean="0"/>
              <a:pPr/>
              <a:t>19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02329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DB11D08-2813-408A-9207-C4A553A60896}" type="slidenum">
              <a:rPr lang="en-US" smtClean="0"/>
              <a:pPr/>
              <a:t>20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519725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003D3E0-C2C9-434B-BED9-9D007D1455DF}" type="slidenum">
              <a:rPr lang="en-US" smtClean="0"/>
              <a:pPr/>
              <a:t>21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187325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537F8A-F8C8-435D-B380-8579148B5738}" type="slidenum">
              <a:rPr lang="en-US" smtClean="0"/>
              <a:pPr/>
              <a:t>22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5189281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7537F8A-F8C8-435D-B380-8579148B5738}" type="slidenum">
              <a:rPr lang="en-US" smtClean="0"/>
              <a:pPr/>
              <a:t>23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354013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03712-73D2-4AFD-92EA-35E9F7EF6412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48F34-ADA3-445B-8E25-626B0F2FB7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C1558B-D4D3-47EB-8D3B-A9CBA334A2DB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0924E-FAE9-464A-B017-BE4F9EBA2CE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FC9B07-553D-47AB-80C4-9EF9303C9CD8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B546C9-C5E2-480C-B1B6-C1604DA4D8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5BD90-11A7-4C22-B9C5-8F2444DECFE7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E7593-C774-47C0-9858-419687E4E3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4FE076-43CF-42D6-ABA5-E917DAA6DD67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7CAB0-00EB-4B28-B21D-FC8FA709AC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B096A-F81F-4E1E-8067-2FB193EEA567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93593-D15D-4A78-B159-94669003FA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1F30B1-FE29-4774-B953-F7B2A8AAD174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F2E82-D629-4B5F-B7E1-FA8AE62AD9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ACC77-523C-4861-8AC7-E422CBC71075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041E5-79EE-4CDD-9009-5D1C0F68A9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0E290B-9323-4FB6-80F6-A06658D30485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69BB7-DA3C-4C8B-A25F-6D1D9350C57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653862-515C-4A10-83B3-F6C7235CC691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692BE8-A685-401E-9232-F65DB89520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61F16-E1CF-4788-9500-8206A1D2AD2E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4A840-0283-4231-82BA-ADCE595CA4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5FE5A577-56F5-4689-84A4-D1A6EE0BF23A}" type="datetime1">
              <a:rPr lang="en-US"/>
              <a:pPr>
                <a:defRPr/>
              </a:pPr>
              <a:t>9/25/2018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400" b="1">
                <a:solidFill>
                  <a:srgbClr val="FFFFFF"/>
                </a:solidFill>
                <a:latin typeface="Century Schoolbook" pitchFamily="18" charset="0"/>
              </a:defRPr>
            </a:lvl1pPr>
          </a:lstStyle>
          <a:p>
            <a:pPr>
              <a:defRPr/>
            </a:pPr>
            <a:fld id="{942B8074-BAC3-43AC-BEFD-6A378E76B5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4" r:id="rId1"/>
    <p:sldLayoutId id="2147484037" r:id="rId2"/>
    <p:sldLayoutId id="2147484045" r:id="rId3"/>
    <p:sldLayoutId id="2147484038" r:id="rId4"/>
    <p:sldLayoutId id="2147484039" r:id="rId5"/>
    <p:sldLayoutId id="2147484040" r:id="rId6"/>
    <p:sldLayoutId id="2147484041" r:id="rId7"/>
    <p:sldLayoutId id="2147484046" r:id="rId8"/>
    <p:sldLayoutId id="2147484047" r:id="rId9"/>
    <p:sldLayoutId id="2147484042" r:id="rId10"/>
    <p:sldLayoutId id="2147484043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19400" y="990600"/>
            <a:ext cx="5562600" cy="17526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6600" dirty="0" smtClean="0">
                <a:solidFill>
                  <a:srgbClr val="0000FF"/>
                </a:solidFill>
                <a:latin typeface="Times New Roman" pitchFamily="18" charset="0"/>
              </a:rPr>
              <a:t>MICROSOFT WORD </a:t>
            </a:r>
            <a:endParaRPr lang="en-US" sz="6600" dirty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2286000" y="3657600"/>
            <a:ext cx="6172200" cy="1371600"/>
          </a:xfrm>
        </p:spPr>
        <p:txBody>
          <a:bodyPr/>
          <a:lstStyle/>
          <a:p>
            <a:pPr algn="r" eaLnBrk="1" hangingPunct="1"/>
            <a:r>
              <a:rPr lang="mn-MN" sz="2800" dirty="0" smtClean="0">
                <a:solidFill>
                  <a:srgbClr val="0000FF"/>
                </a:solidFill>
                <a:latin typeface="Times New Roman" pitchFamily="18" charset="0"/>
              </a:rPr>
              <a:t> Лекц №</a:t>
            </a:r>
            <a:r>
              <a:rPr lang="en-US" sz="2800" dirty="0" smtClean="0">
                <a:solidFill>
                  <a:srgbClr val="0000FF"/>
                </a:solidFill>
                <a:latin typeface="Times New Roman" pitchFamily="18" charset="0"/>
              </a:rPr>
              <a:t>4</a:t>
            </a:r>
            <a:endParaRPr lang="mn-MN" sz="28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614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38520357-15EF-4082-85FC-5C855B6D8BEA}" type="slidenum">
              <a:rPr lang="en-US" smtClean="0"/>
              <a:pPr/>
              <a:t>1</a:t>
            </a:fld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467600" cy="7159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200" b="1" cap="none" smtClean="0">
                <a:solidFill>
                  <a:srgbClr val="0000CC"/>
                </a:solidFill>
                <a:latin typeface="Times New Roman" pitchFamily="18" charset="0"/>
              </a:rPr>
              <a:t>Б</a:t>
            </a:r>
            <a:r>
              <a:rPr lang="mn-MN" sz="3200" b="1" cap="none" smtClean="0">
                <a:solidFill>
                  <a:srgbClr val="0000CC"/>
                </a:solidFill>
                <a:latin typeface="Times New Roman" pitchFamily="18" charset="0"/>
              </a:rPr>
              <a:t>АРИМТЫГ ЗАСВАРЛАХ</a:t>
            </a:r>
            <a:endParaRPr lang="en-US" sz="3200" b="1" cap="none" smtClean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7467600" cy="48736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b="1" i="1" u="sng" dirty="0" smtClean="0">
                <a:latin typeface="Times New Roman" pitchFamily="18" charset="0"/>
              </a:rPr>
              <a:t>Хамгийн сүүлд хийсэн үйлдлийг буцаах </a:t>
            </a:r>
          </a:p>
          <a:p>
            <a:pPr algn="just" eaLnBrk="1" hangingPunct="1">
              <a:lnSpc>
                <a:spcPct val="150000"/>
              </a:lnSpc>
            </a:pPr>
            <a:r>
              <a:rPr lang="mn-MN" sz="2800" dirty="0" smtClean="0">
                <a:latin typeface="Times New Roman" pitchFamily="18" charset="0"/>
              </a:rPr>
              <a:t>Хурдан хандалтын хэрэгслийн мөрөнд байрлах </a:t>
            </a:r>
            <a:r>
              <a:rPr lang="en-US" sz="2800" b="1" dirty="0" smtClean="0">
                <a:latin typeface="Times New Roman" pitchFamily="18" charset="0"/>
              </a:rPr>
              <a:t>Undo </a:t>
            </a:r>
            <a:r>
              <a:rPr lang="mn-MN" sz="2800" dirty="0" smtClean="0">
                <a:latin typeface="Times New Roman" pitchFamily="18" charset="0"/>
              </a:rPr>
              <a:t>команд</a:t>
            </a:r>
            <a:endParaRPr lang="en-US" sz="2800" b="1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Ctrl + Z</a:t>
            </a:r>
            <a:r>
              <a:rPr lang="mn-MN" sz="2600" b="1" dirty="0" smtClean="0">
                <a:latin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</a:rPr>
              <a:t>товчны хослол</a:t>
            </a:r>
          </a:p>
          <a:p>
            <a:pPr algn="just" eaLnBrk="1" hangingPunct="1">
              <a:lnSpc>
                <a:spcPct val="150000"/>
              </a:lnSpc>
            </a:pPr>
            <a:endParaRPr lang="en-US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96" y="4207599"/>
            <a:ext cx="7781407" cy="1338402"/>
          </a:xfrm>
          <a:prstGeom prst="rect">
            <a:avLst/>
          </a:prstGeom>
        </p:spPr>
      </p:pic>
      <p:sp>
        <p:nvSpPr>
          <p:cNvPr id="40964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8DA0D7C-71A0-4BDE-B382-6CDCAD7E4C43}" type="slidenum">
              <a:rPr lang="en-US" smtClean="0"/>
              <a:pPr/>
              <a:t>2</a:t>
            </a:fld>
            <a:endParaRPr lang="en-US" smtClean="0"/>
          </a:p>
        </p:txBody>
      </p:sp>
      <p:sp>
        <p:nvSpPr>
          <p:cNvPr id="11" name="Freeform 10"/>
          <p:cNvSpPr/>
          <p:nvPr/>
        </p:nvSpPr>
        <p:spPr>
          <a:xfrm>
            <a:off x="2743200" y="4019550"/>
            <a:ext cx="762000" cy="609600"/>
          </a:xfrm>
          <a:custGeom>
            <a:avLst/>
            <a:gdLst>
              <a:gd name="connsiteX0" fmla="*/ 278327 w 3811236"/>
              <a:gd name="connsiteY0" fmla="*/ 47904 h 711995"/>
              <a:gd name="connsiteX1" fmla="*/ 222909 w 3811236"/>
              <a:gd name="connsiteY1" fmla="*/ 61758 h 711995"/>
              <a:gd name="connsiteX2" fmla="*/ 153636 w 3811236"/>
              <a:gd name="connsiteY2" fmla="*/ 131031 h 711995"/>
              <a:gd name="connsiteX3" fmla="*/ 112073 w 3811236"/>
              <a:gd name="connsiteY3" fmla="*/ 158740 h 711995"/>
              <a:gd name="connsiteX4" fmla="*/ 56654 w 3811236"/>
              <a:gd name="connsiteY4" fmla="*/ 228013 h 711995"/>
              <a:gd name="connsiteX5" fmla="*/ 28945 w 3811236"/>
              <a:gd name="connsiteY5" fmla="*/ 269577 h 711995"/>
              <a:gd name="connsiteX6" fmla="*/ 28945 w 3811236"/>
              <a:gd name="connsiteY6" fmla="*/ 408122 h 711995"/>
              <a:gd name="connsiteX7" fmla="*/ 70509 w 3811236"/>
              <a:gd name="connsiteY7" fmla="*/ 449686 h 711995"/>
              <a:gd name="connsiteX8" fmla="*/ 125927 w 3811236"/>
              <a:gd name="connsiteY8" fmla="*/ 505104 h 711995"/>
              <a:gd name="connsiteX9" fmla="*/ 139782 w 3811236"/>
              <a:gd name="connsiteY9" fmla="*/ 546668 h 711995"/>
              <a:gd name="connsiteX10" fmla="*/ 222909 w 3811236"/>
              <a:gd name="connsiteY10" fmla="*/ 574377 h 711995"/>
              <a:gd name="connsiteX11" fmla="*/ 596982 w 3811236"/>
              <a:gd name="connsiteY11" fmla="*/ 602086 h 711995"/>
              <a:gd name="connsiteX12" fmla="*/ 721673 w 3811236"/>
              <a:gd name="connsiteY12" fmla="*/ 699068 h 711995"/>
              <a:gd name="connsiteX13" fmla="*/ 2231818 w 3811236"/>
              <a:gd name="connsiteY13" fmla="*/ 685213 h 711995"/>
              <a:gd name="connsiteX14" fmla="*/ 3672691 w 3811236"/>
              <a:gd name="connsiteY14" fmla="*/ 643649 h 711995"/>
              <a:gd name="connsiteX15" fmla="*/ 3741964 w 3811236"/>
              <a:gd name="connsiteY15" fmla="*/ 615940 h 711995"/>
              <a:gd name="connsiteX16" fmla="*/ 3797382 w 3811236"/>
              <a:gd name="connsiteY16" fmla="*/ 602086 h 711995"/>
              <a:gd name="connsiteX17" fmla="*/ 3811236 w 3811236"/>
              <a:gd name="connsiteY17" fmla="*/ 560522 h 711995"/>
              <a:gd name="connsiteX18" fmla="*/ 3755818 w 3811236"/>
              <a:gd name="connsiteY18" fmla="*/ 380413 h 711995"/>
              <a:gd name="connsiteX19" fmla="*/ 3714254 w 3811236"/>
              <a:gd name="connsiteY19" fmla="*/ 241868 h 711995"/>
              <a:gd name="connsiteX20" fmla="*/ 3686545 w 3811236"/>
              <a:gd name="connsiteY20" fmla="*/ 200304 h 711995"/>
              <a:gd name="connsiteX21" fmla="*/ 3644982 w 3811236"/>
              <a:gd name="connsiteY21" fmla="*/ 117177 h 711995"/>
              <a:gd name="connsiteX22" fmla="*/ 3603418 w 3811236"/>
              <a:gd name="connsiteY22" fmla="*/ 103322 h 711995"/>
              <a:gd name="connsiteX23" fmla="*/ 3520291 w 3811236"/>
              <a:gd name="connsiteY23" fmla="*/ 61758 h 711995"/>
              <a:gd name="connsiteX24" fmla="*/ 915636 w 3811236"/>
              <a:gd name="connsiteY24" fmla="*/ 61758 h 711995"/>
              <a:gd name="connsiteX25" fmla="*/ 860218 w 3811236"/>
              <a:gd name="connsiteY25" fmla="*/ 47904 h 711995"/>
              <a:gd name="connsiteX26" fmla="*/ 652400 w 3811236"/>
              <a:gd name="connsiteY26" fmla="*/ 34049 h 711995"/>
              <a:gd name="connsiteX27" fmla="*/ 416873 w 3811236"/>
              <a:gd name="connsiteY27" fmla="*/ 6340 h 711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811236" h="711995">
                <a:moveTo>
                  <a:pt x="278327" y="47904"/>
                </a:moveTo>
                <a:cubicBezTo>
                  <a:pt x="259854" y="52522"/>
                  <a:pt x="238752" y="51196"/>
                  <a:pt x="222909" y="61758"/>
                </a:cubicBezTo>
                <a:cubicBezTo>
                  <a:pt x="195738" y="79872"/>
                  <a:pt x="180807" y="112917"/>
                  <a:pt x="153636" y="131031"/>
                </a:cubicBezTo>
                <a:lnTo>
                  <a:pt x="112073" y="158740"/>
                </a:lnTo>
                <a:cubicBezTo>
                  <a:pt x="26788" y="286669"/>
                  <a:pt x="135621" y="129305"/>
                  <a:pt x="56654" y="228013"/>
                </a:cubicBezTo>
                <a:cubicBezTo>
                  <a:pt x="46252" y="241015"/>
                  <a:pt x="38181" y="255722"/>
                  <a:pt x="28945" y="269577"/>
                </a:cubicBezTo>
                <a:cubicBezTo>
                  <a:pt x="10590" y="324644"/>
                  <a:pt x="0" y="335760"/>
                  <a:pt x="28945" y="408122"/>
                </a:cubicBezTo>
                <a:cubicBezTo>
                  <a:pt x="36222" y="426314"/>
                  <a:pt x="56654" y="435831"/>
                  <a:pt x="70509" y="449686"/>
                </a:cubicBezTo>
                <a:cubicBezTo>
                  <a:pt x="107456" y="560523"/>
                  <a:pt x="52036" y="431211"/>
                  <a:pt x="125927" y="505104"/>
                </a:cubicBezTo>
                <a:cubicBezTo>
                  <a:pt x="136254" y="515431"/>
                  <a:pt x="127898" y="538180"/>
                  <a:pt x="139782" y="546668"/>
                </a:cubicBezTo>
                <a:cubicBezTo>
                  <a:pt x="163549" y="563645"/>
                  <a:pt x="195200" y="565141"/>
                  <a:pt x="222909" y="574377"/>
                </a:cubicBezTo>
                <a:cubicBezTo>
                  <a:pt x="369708" y="623309"/>
                  <a:pt x="249923" y="587625"/>
                  <a:pt x="596982" y="602086"/>
                </a:cubicBezTo>
                <a:cubicBezTo>
                  <a:pt x="696412" y="668372"/>
                  <a:pt x="656561" y="633956"/>
                  <a:pt x="721673" y="699068"/>
                </a:cubicBezTo>
                <a:lnTo>
                  <a:pt x="2231818" y="685213"/>
                </a:lnTo>
                <a:cubicBezTo>
                  <a:pt x="3478275" y="672363"/>
                  <a:pt x="3023399" y="711995"/>
                  <a:pt x="3672691" y="643649"/>
                </a:cubicBezTo>
                <a:cubicBezTo>
                  <a:pt x="3695782" y="634413"/>
                  <a:pt x="3718370" y="623804"/>
                  <a:pt x="3741964" y="615940"/>
                </a:cubicBezTo>
                <a:cubicBezTo>
                  <a:pt x="3760028" y="609919"/>
                  <a:pt x="3782513" y="613981"/>
                  <a:pt x="3797382" y="602086"/>
                </a:cubicBezTo>
                <a:cubicBezTo>
                  <a:pt x="3808786" y="592963"/>
                  <a:pt x="3806618" y="574377"/>
                  <a:pt x="3811236" y="560522"/>
                </a:cubicBezTo>
                <a:cubicBezTo>
                  <a:pt x="3780261" y="405649"/>
                  <a:pt x="3809651" y="461164"/>
                  <a:pt x="3755818" y="380413"/>
                </a:cubicBezTo>
                <a:cubicBezTo>
                  <a:pt x="3748073" y="349430"/>
                  <a:pt x="3727749" y="262111"/>
                  <a:pt x="3714254" y="241868"/>
                </a:cubicBezTo>
                <a:lnTo>
                  <a:pt x="3686545" y="200304"/>
                </a:lnTo>
                <a:cubicBezTo>
                  <a:pt x="3677418" y="172923"/>
                  <a:pt x="3669399" y="136710"/>
                  <a:pt x="3644982" y="117177"/>
                </a:cubicBezTo>
                <a:cubicBezTo>
                  <a:pt x="3633578" y="108054"/>
                  <a:pt x="3616480" y="109853"/>
                  <a:pt x="3603418" y="103322"/>
                </a:cubicBezTo>
                <a:cubicBezTo>
                  <a:pt x="3495985" y="49606"/>
                  <a:pt x="3624763" y="96584"/>
                  <a:pt x="3520291" y="61758"/>
                </a:cubicBezTo>
                <a:cubicBezTo>
                  <a:pt x="2562090" y="148870"/>
                  <a:pt x="3286330" y="87953"/>
                  <a:pt x="915636" y="61758"/>
                </a:cubicBezTo>
                <a:cubicBezTo>
                  <a:pt x="896596" y="61548"/>
                  <a:pt x="879155" y="49897"/>
                  <a:pt x="860218" y="47904"/>
                </a:cubicBezTo>
                <a:cubicBezTo>
                  <a:pt x="791173" y="40636"/>
                  <a:pt x="721673" y="38667"/>
                  <a:pt x="652400" y="34049"/>
                </a:cubicBezTo>
                <a:cubicBezTo>
                  <a:pt x="482155" y="0"/>
                  <a:pt x="560951" y="6340"/>
                  <a:pt x="416873" y="634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endCxn id="11" idx="6"/>
          </p:cNvCxnSpPr>
          <p:nvPr/>
        </p:nvCxnSpPr>
        <p:spPr>
          <a:xfrm>
            <a:off x="2667000" y="3347086"/>
            <a:ext cx="81987" cy="102189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609600"/>
            <a:ext cx="7467600" cy="30480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mn-MN" sz="2600" b="1" i="1" u="sng" dirty="0" smtClean="0">
                <a:latin typeface="Times New Roman" pitchFamily="18" charset="0"/>
              </a:rPr>
              <a:t>Хамгийн сүүлд хийсэн үйлдлийг давтах </a:t>
            </a:r>
          </a:p>
          <a:p>
            <a:pPr algn="just" eaLnBrk="1" hangingPunct="1">
              <a:lnSpc>
                <a:spcPct val="150000"/>
              </a:lnSpc>
            </a:pPr>
            <a:r>
              <a:rPr lang="mn-MN" sz="2800" dirty="0" smtClean="0">
                <a:latin typeface="Times New Roman" pitchFamily="18" charset="0"/>
              </a:rPr>
              <a:t>Хурдан хандалтын хэрэгслийн мөрөнд байрлах </a:t>
            </a:r>
            <a:r>
              <a:rPr lang="en-US" sz="2800" b="1" dirty="0" smtClean="0">
                <a:latin typeface="Times New Roman" pitchFamily="18" charset="0"/>
              </a:rPr>
              <a:t>Redo</a:t>
            </a:r>
            <a:r>
              <a:rPr lang="en-US" sz="2600" b="1" dirty="0" smtClean="0">
                <a:latin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</a:rPr>
              <a:t>команд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Ctrl + Y  </a:t>
            </a:r>
            <a:r>
              <a:rPr lang="mn-MN" sz="2600" b="1" dirty="0" smtClean="0">
                <a:latin typeface="Times New Roman" pitchFamily="18" charset="0"/>
              </a:rPr>
              <a:t>эсвэл </a:t>
            </a:r>
            <a:r>
              <a:rPr lang="en-US" sz="2600" b="1" dirty="0" smtClean="0">
                <a:latin typeface="Times New Roman" pitchFamily="18" charset="0"/>
              </a:rPr>
              <a:t>F4</a:t>
            </a:r>
            <a:endParaRPr lang="mn-MN" sz="2600" b="1" dirty="0" smtClean="0">
              <a:latin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435" y="3927564"/>
            <a:ext cx="7733930" cy="1330236"/>
          </a:xfrm>
          <a:prstGeom prst="rect">
            <a:avLst/>
          </a:prstGeom>
        </p:spPr>
      </p:pic>
      <p:sp>
        <p:nvSpPr>
          <p:cNvPr id="41987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A2B4838-A8E6-474C-89CE-A47CFD3BEDFD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3" name="Freeform 12"/>
          <p:cNvSpPr/>
          <p:nvPr/>
        </p:nvSpPr>
        <p:spPr>
          <a:xfrm>
            <a:off x="3352800" y="3732657"/>
            <a:ext cx="762000" cy="609600"/>
          </a:xfrm>
          <a:custGeom>
            <a:avLst/>
            <a:gdLst>
              <a:gd name="connsiteX0" fmla="*/ 278327 w 3811236"/>
              <a:gd name="connsiteY0" fmla="*/ 47904 h 711995"/>
              <a:gd name="connsiteX1" fmla="*/ 222909 w 3811236"/>
              <a:gd name="connsiteY1" fmla="*/ 61758 h 711995"/>
              <a:gd name="connsiteX2" fmla="*/ 153636 w 3811236"/>
              <a:gd name="connsiteY2" fmla="*/ 131031 h 711995"/>
              <a:gd name="connsiteX3" fmla="*/ 112073 w 3811236"/>
              <a:gd name="connsiteY3" fmla="*/ 158740 h 711995"/>
              <a:gd name="connsiteX4" fmla="*/ 56654 w 3811236"/>
              <a:gd name="connsiteY4" fmla="*/ 228013 h 711995"/>
              <a:gd name="connsiteX5" fmla="*/ 28945 w 3811236"/>
              <a:gd name="connsiteY5" fmla="*/ 269577 h 711995"/>
              <a:gd name="connsiteX6" fmla="*/ 28945 w 3811236"/>
              <a:gd name="connsiteY6" fmla="*/ 408122 h 711995"/>
              <a:gd name="connsiteX7" fmla="*/ 70509 w 3811236"/>
              <a:gd name="connsiteY7" fmla="*/ 449686 h 711995"/>
              <a:gd name="connsiteX8" fmla="*/ 125927 w 3811236"/>
              <a:gd name="connsiteY8" fmla="*/ 505104 h 711995"/>
              <a:gd name="connsiteX9" fmla="*/ 139782 w 3811236"/>
              <a:gd name="connsiteY9" fmla="*/ 546668 h 711995"/>
              <a:gd name="connsiteX10" fmla="*/ 222909 w 3811236"/>
              <a:gd name="connsiteY10" fmla="*/ 574377 h 711995"/>
              <a:gd name="connsiteX11" fmla="*/ 596982 w 3811236"/>
              <a:gd name="connsiteY11" fmla="*/ 602086 h 711995"/>
              <a:gd name="connsiteX12" fmla="*/ 721673 w 3811236"/>
              <a:gd name="connsiteY12" fmla="*/ 699068 h 711995"/>
              <a:gd name="connsiteX13" fmla="*/ 2231818 w 3811236"/>
              <a:gd name="connsiteY13" fmla="*/ 685213 h 711995"/>
              <a:gd name="connsiteX14" fmla="*/ 3672691 w 3811236"/>
              <a:gd name="connsiteY14" fmla="*/ 643649 h 711995"/>
              <a:gd name="connsiteX15" fmla="*/ 3741964 w 3811236"/>
              <a:gd name="connsiteY15" fmla="*/ 615940 h 711995"/>
              <a:gd name="connsiteX16" fmla="*/ 3797382 w 3811236"/>
              <a:gd name="connsiteY16" fmla="*/ 602086 h 711995"/>
              <a:gd name="connsiteX17" fmla="*/ 3811236 w 3811236"/>
              <a:gd name="connsiteY17" fmla="*/ 560522 h 711995"/>
              <a:gd name="connsiteX18" fmla="*/ 3755818 w 3811236"/>
              <a:gd name="connsiteY18" fmla="*/ 380413 h 711995"/>
              <a:gd name="connsiteX19" fmla="*/ 3714254 w 3811236"/>
              <a:gd name="connsiteY19" fmla="*/ 241868 h 711995"/>
              <a:gd name="connsiteX20" fmla="*/ 3686545 w 3811236"/>
              <a:gd name="connsiteY20" fmla="*/ 200304 h 711995"/>
              <a:gd name="connsiteX21" fmla="*/ 3644982 w 3811236"/>
              <a:gd name="connsiteY21" fmla="*/ 117177 h 711995"/>
              <a:gd name="connsiteX22" fmla="*/ 3603418 w 3811236"/>
              <a:gd name="connsiteY22" fmla="*/ 103322 h 711995"/>
              <a:gd name="connsiteX23" fmla="*/ 3520291 w 3811236"/>
              <a:gd name="connsiteY23" fmla="*/ 61758 h 711995"/>
              <a:gd name="connsiteX24" fmla="*/ 915636 w 3811236"/>
              <a:gd name="connsiteY24" fmla="*/ 61758 h 711995"/>
              <a:gd name="connsiteX25" fmla="*/ 860218 w 3811236"/>
              <a:gd name="connsiteY25" fmla="*/ 47904 h 711995"/>
              <a:gd name="connsiteX26" fmla="*/ 652400 w 3811236"/>
              <a:gd name="connsiteY26" fmla="*/ 34049 h 711995"/>
              <a:gd name="connsiteX27" fmla="*/ 416873 w 3811236"/>
              <a:gd name="connsiteY27" fmla="*/ 6340 h 711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3811236" h="711995">
                <a:moveTo>
                  <a:pt x="278327" y="47904"/>
                </a:moveTo>
                <a:cubicBezTo>
                  <a:pt x="259854" y="52522"/>
                  <a:pt x="238752" y="51196"/>
                  <a:pt x="222909" y="61758"/>
                </a:cubicBezTo>
                <a:cubicBezTo>
                  <a:pt x="195738" y="79872"/>
                  <a:pt x="180807" y="112917"/>
                  <a:pt x="153636" y="131031"/>
                </a:cubicBezTo>
                <a:lnTo>
                  <a:pt x="112073" y="158740"/>
                </a:lnTo>
                <a:cubicBezTo>
                  <a:pt x="26788" y="286669"/>
                  <a:pt x="135621" y="129305"/>
                  <a:pt x="56654" y="228013"/>
                </a:cubicBezTo>
                <a:cubicBezTo>
                  <a:pt x="46252" y="241015"/>
                  <a:pt x="38181" y="255722"/>
                  <a:pt x="28945" y="269577"/>
                </a:cubicBezTo>
                <a:cubicBezTo>
                  <a:pt x="10590" y="324644"/>
                  <a:pt x="0" y="335760"/>
                  <a:pt x="28945" y="408122"/>
                </a:cubicBezTo>
                <a:cubicBezTo>
                  <a:pt x="36222" y="426314"/>
                  <a:pt x="56654" y="435831"/>
                  <a:pt x="70509" y="449686"/>
                </a:cubicBezTo>
                <a:cubicBezTo>
                  <a:pt x="107456" y="560523"/>
                  <a:pt x="52036" y="431211"/>
                  <a:pt x="125927" y="505104"/>
                </a:cubicBezTo>
                <a:cubicBezTo>
                  <a:pt x="136254" y="515431"/>
                  <a:pt x="127898" y="538180"/>
                  <a:pt x="139782" y="546668"/>
                </a:cubicBezTo>
                <a:cubicBezTo>
                  <a:pt x="163549" y="563645"/>
                  <a:pt x="195200" y="565141"/>
                  <a:pt x="222909" y="574377"/>
                </a:cubicBezTo>
                <a:cubicBezTo>
                  <a:pt x="369708" y="623309"/>
                  <a:pt x="249923" y="587625"/>
                  <a:pt x="596982" y="602086"/>
                </a:cubicBezTo>
                <a:cubicBezTo>
                  <a:pt x="696412" y="668372"/>
                  <a:pt x="656561" y="633956"/>
                  <a:pt x="721673" y="699068"/>
                </a:cubicBezTo>
                <a:lnTo>
                  <a:pt x="2231818" y="685213"/>
                </a:lnTo>
                <a:cubicBezTo>
                  <a:pt x="3478275" y="672363"/>
                  <a:pt x="3023399" y="711995"/>
                  <a:pt x="3672691" y="643649"/>
                </a:cubicBezTo>
                <a:cubicBezTo>
                  <a:pt x="3695782" y="634413"/>
                  <a:pt x="3718370" y="623804"/>
                  <a:pt x="3741964" y="615940"/>
                </a:cubicBezTo>
                <a:cubicBezTo>
                  <a:pt x="3760028" y="609919"/>
                  <a:pt x="3782513" y="613981"/>
                  <a:pt x="3797382" y="602086"/>
                </a:cubicBezTo>
                <a:cubicBezTo>
                  <a:pt x="3808786" y="592963"/>
                  <a:pt x="3806618" y="574377"/>
                  <a:pt x="3811236" y="560522"/>
                </a:cubicBezTo>
                <a:cubicBezTo>
                  <a:pt x="3780261" y="405649"/>
                  <a:pt x="3809651" y="461164"/>
                  <a:pt x="3755818" y="380413"/>
                </a:cubicBezTo>
                <a:cubicBezTo>
                  <a:pt x="3748073" y="349430"/>
                  <a:pt x="3727749" y="262111"/>
                  <a:pt x="3714254" y="241868"/>
                </a:cubicBezTo>
                <a:lnTo>
                  <a:pt x="3686545" y="200304"/>
                </a:lnTo>
                <a:cubicBezTo>
                  <a:pt x="3677418" y="172923"/>
                  <a:pt x="3669399" y="136710"/>
                  <a:pt x="3644982" y="117177"/>
                </a:cubicBezTo>
                <a:cubicBezTo>
                  <a:pt x="3633578" y="108054"/>
                  <a:pt x="3616480" y="109853"/>
                  <a:pt x="3603418" y="103322"/>
                </a:cubicBezTo>
                <a:cubicBezTo>
                  <a:pt x="3495985" y="49606"/>
                  <a:pt x="3624763" y="96584"/>
                  <a:pt x="3520291" y="61758"/>
                </a:cubicBezTo>
                <a:cubicBezTo>
                  <a:pt x="2562090" y="148870"/>
                  <a:pt x="3286330" y="87953"/>
                  <a:pt x="915636" y="61758"/>
                </a:cubicBezTo>
                <a:cubicBezTo>
                  <a:pt x="896596" y="61548"/>
                  <a:pt x="879155" y="49897"/>
                  <a:pt x="860218" y="47904"/>
                </a:cubicBezTo>
                <a:cubicBezTo>
                  <a:pt x="791173" y="40636"/>
                  <a:pt x="721673" y="38667"/>
                  <a:pt x="652400" y="34049"/>
                </a:cubicBezTo>
                <a:cubicBezTo>
                  <a:pt x="482155" y="0"/>
                  <a:pt x="560951" y="6340"/>
                  <a:pt x="416873" y="634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endCxn id="13" idx="6"/>
          </p:cNvCxnSpPr>
          <p:nvPr/>
        </p:nvCxnSpPr>
        <p:spPr>
          <a:xfrm>
            <a:off x="2590800" y="2546661"/>
            <a:ext cx="767787" cy="15354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3731" y="659702"/>
            <a:ext cx="3158080" cy="2388298"/>
          </a:xfrm>
          <a:prstGeom prst="rect">
            <a:avLst/>
          </a:prstGeom>
        </p:spPr>
      </p:pic>
      <p:sp>
        <p:nvSpPr>
          <p:cNvPr id="4301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153400" cy="5105400"/>
          </a:xfrm>
        </p:spPr>
        <p:txBody>
          <a:bodyPr/>
          <a:lstStyle/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b="1" i="1" u="sng" smtClean="0">
                <a:latin typeface="Times New Roman" pitchFamily="18" charset="0"/>
              </a:rPr>
              <a:t>Мэдээллийг зөөх </a:t>
            </a:r>
          </a:p>
          <a:p>
            <a:pPr algn="just" eaLnBrk="1" hangingPunct="1">
              <a:lnSpc>
                <a:spcPct val="140000"/>
              </a:lnSpc>
            </a:pPr>
            <a:r>
              <a:rPr lang="en-US" sz="2600" b="1" smtClean="0">
                <a:latin typeface="Times New Roman" pitchFamily="18" charset="0"/>
              </a:rPr>
              <a:t>Home -&gt; Clipboard -&gt; Cut </a:t>
            </a:r>
          </a:p>
          <a:p>
            <a:pPr algn="just" eaLnBrk="1" hangingPunct="1">
              <a:lnSpc>
                <a:spcPct val="140000"/>
              </a:lnSpc>
            </a:pPr>
            <a:r>
              <a:rPr lang="en-US" sz="2600" b="1" smtClean="0">
                <a:latin typeface="Times New Roman" pitchFamily="18" charset="0"/>
              </a:rPr>
              <a:t>Ctrl + X</a:t>
            </a:r>
            <a:endParaRPr lang="mn-MN" sz="2600" b="1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smtClean="0">
                <a:latin typeface="Times New Roman" pitchFamily="18" charset="0"/>
              </a:rPr>
              <a:t>Энэ командаар тухайн сонгосон мэдээлэл завсрын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smtClean="0">
                <a:latin typeface="Times New Roman" pitchFamily="18" charset="0"/>
              </a:rPr>
              <a:t>санах ойд хадгалагдана. </a:t>
            </a:r>
            <a:endParaRPr lang="en-US" sz="2600" smtClean="0">
              <a:latin typeface="Times New Roman" pitchFamily="18" charset="0"/>
            </a:endParaRPr>
          </a:p>
        </p:txBody>
      </p:sp>
      <p:sp>
        <p:nvSpPr>
          <p:cNvPr id="43011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7BA2DDA-240F-4BB2-BC0B-D9FFD803220D}" type="slidenum">
              <a:rPr lang="en-US" smtClean="0"/>
              <a:pPr/>
              <a:t>4</a:t>
            </a:fld>
            <a:endParaRPr lang="en-US" smtClean="0"/>
          </a:p>
        </p:txBody>
      </p:sp>
      <p:sp>
        <p:nvSpPr>
          <p:cNvPr id="11" name="Freeform 10"/>
          <p:cNvSpPr/>
          <p:nvPr/>
        </p:nvSpPr>
        <p:spPr>
          <a:xfrm>
            <a:off x="6096000" y="1066801"/>
            <a:ext cx="1143000" cy="685800"/>
          </a:xfrm>
          <a:custGeom>
            <a:avLst/>
            <a:gdLst>
              <a:gd name="connsiteX0" fmla="*/ 533367 w 4089673"/>
              <a:gd name="connsiteY0" fmla="*/ 65640 h 841494"/>
              <a:gd name="connsiteX1" fmla="*/ 159294 w 4089673"/>
              <a:gd name="connsiteY1" fmla="*/ 121058 h 841494"/>
              <a:gd name="connsiteX2" fmla="*/ 117731 w 4089673"/>
              <a:gd name="connsiteY2" fmla="*/ 148767 h 841494"/>
              <a:gd name="connsiteX3" fmla="*/ 90022 w 4089673"/>
              <a:gd name="connsiteY3" fmla="*/ 190331 h 841494"/>
              <a:gd name="connsiteX4" fmla="*/ 48458 w 4089673"/>
              <a:gd name="connsiteY4" fmla="*/ 218040 h 841494"/>
              <a:gd name="connsiteX5" fmla="*/ 34603 w 4089673"/>
              <a:gd name="connsiteY5" fmla="*/ 259603 h 841494"/>
              <a:gd name="connsiteX6" fmla="*/ 6894 w 4089673"/>
              <a:gd name="connsiteY6" fmla="*/ 301167 h 841494"/>
              <a:gd name="connsiteX7" fmla="*/ 34603 w 4089673"/>
              <a:gd name="connsiteY7" fmla="*/ 564403 h 841494"/>
              <a:gd name="connsiteX8" fmla="*/ 62312 w 4089673"/>
              <a:gd name="connsiteY8" fmla="*/ 605967 h 841494"/>
              <a:gd name="connsiteX9" fmla="*/ 103876 w 4089673"/>
              <a:gd name="connsiteY9" fmla="*/ 633676 h 841494"/>
              <a:gd name="connsiteX10" fmla="*/ 187003 w 4089673"/>
              <a:gd name="connsiteY10" fmla="*/ 661385 h 841494"/>
              <a:gd name="connsiteX11" fmla="*/ 242422 w 4089673"/>
              <a:gd name="connsiteY11" fmla="*/ 702949 h 841494"/>
              <a:gd name="connsiteX12" fmla="*/ 283985 w 4089673"/>
              <a:gd name="connsiteY12" fmla="*/ 716803 h 841494"/>
              <a:gd name="connsiteX13" fmla="*/ 436385 w 4089673"/>
              <a:gd name="connsiteY13" fmla="*/ 772222 h 841494"/>
              <a:gd name="connsiteX14" fmla="*/ 547222 w 4089673"/>
              <a:gd name="connsiteY14" fmla="*/ 786076 h 841494"/>
              <a:gd name="connsiteX15" fmla="*/ 616494 w 4089673"/>
              <a:gd name="connsiteY15" fmla="*/ 799931 h 841494"/>
              <a:gd name="connsiteX16" fmla="*/ 699622 w 4089673"/>
              <a:gd name="connsiteY16" fmla="*/ 827640 h 841494"/>
              <a:gd name="connsiteX17" fmla="*/ 852022 w 4089673"/>
              <a:gd name="connsiteY17" fmla="*/ 841494 h 841494"/>
              <a:gd name="connsiteX18" fmla="*/ 2819367 w 4089673"/>
              <a:gd name="connsiteY18" fmla="*/ 813785 h 841494"/>
              <a:gd name="connsiteX19" fmla="*/ 3525949 w 4089673"/>
              <a:gd name="connsiteY19" fmla="*/ 799931 h 841494"/>
              <a:gd name="connsiteX20" fmla="*/ 3775331 w 4089673"/>
              <a:gd name="connsiteY20" fmla="*/ 744512 h 841494"/>
              <a:gd name="connsiteX21" fmla="*/ 3872312 w 4089673"/>
              <a:gd name="connsiteY21" fmla="*/ 702949 h 841494"/>
              <a:gd name="connsiteX22" fmla="*/ 3927731 w 4089673"/>
              <a:gd name="connsiteY22" fmla="*/ 689094 h 841494"/>
              <a:gd name="connsiteX23" fmla="*/ 4024712 w 4089673"/>
              <a:gd name="connsiteY23" fmla="*/ 647531 h 841494"/>
              <a:gd name="connsiteX24" fmla="*/ 4052422 w 4089673"/>
              <a:gd name="connsiteY24" fmla="*/ 619822 h 841494"/>
              <a:gd name="connsiteX25" fmla="*/ 4052422 w 4089673"/>
              <a:gd name="connsiteY25" fmla="*/ 342731 h 841494"/>
              <a:gd name="connsiteX26" fmla="*/ 4038567 w 4089673"/>
              <a:gd name="connsiteY26" fmla="*/ 301167 h 841494"/>
              <a:gd name="connsiteX27" fmla="*/ 3900022 w 4089673"/>
              <a:gd name="connsiteY27" fmla="*/ 162622 h 841494"/>
              <a:gd name="connsiteX28" fmla="*/ 3858458 w 4089673"/>
              <a:gd name="connsiteY28" fmla="*/ 148767 h 841494"/>
              <a:gd name="connsiteX29" fmla="*/ 3761476 w 4089673"/>
              <a:gd name="connsiteY29" fmla="*/ 107203 h 841494"/>
              <a:gd name="connsiteX30" fmla="*/ 3581367 w 4089673"/>
              <a:gd name="connsiteY30" fmla="*/ 93349 h 841494"/>
              <a:gd name="connsiteX31" fmla="*/ 3124167 w 4089673"/>
              <a:gd name="connsiteY31" fmla="*/ 79494 h 841494"/>
              <a:gd name="connsiteX32" fmla="*/ 1849549 w 4089673"/>
              <a:gd name="connsiteY32" fmla="*/ 93349 h 841494"/>
              <a:gd name="connsiteX33" fmla="*/ 1032131 w 4089673"/>
              <a:gd name="connsiteY33" fmla="*/ 79494 h 841494"/>
              <a:gd name="connsiteX34" fmla="*/ 768894 w 4089673"/>
              <a:gd name="connsiteY34" fmla="*/ 79494 h 84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089673" h="841494">
                <a:moveTo>
                  <a:pt x="533367" y="65640"/>
                </a:moveTo>
                <a:cubicBezTo>
                  <a:pt x="38249" y="86269"/>
                  <a:pt x="304562" y="0"/>
                  <a:pt x="159294" y="121058"/>
                </a:cubicBezTo>
                <a:cubicBezTo>
                  <a:pt x="146502" y="131718"/>
                  <a:pt x="131585" y="139531"/>
                  <a:pt x="117731" y="148767"/>
                </a:cubicBezTo>
                <a:cubicBezTo>
                  <a:pt x="108495" y="162622"/>
                  <a:pt x="101796" y="178557"/>
                  <a:pt x="90022" y="190331"/>
                </a:cubicBezTo>
                <a:cubicBezTo>
                  <a:pt x="78248" y="202105"/>
                  <a:pt x="58860" y="205038"/>
                  <a:pt x="48458" y="218040"/>
                </a:cubicBezTo>
                <a:cubicBezTo>
                  <a:pt x="39335" y="229444"/>
                  <a:pt x="41134" y="246541"/>
                  <a:pt x="34603" y="259603"/>
                </a:cubicBezTo>
                <a:cubicBezTo>
                  <a:pt x="27156" y="274496"/>
                  <a:pt x="16130" y="287312"/>
                  <a:pt x="6894" y="301167"/>
                </a:cubicBezTo>
                <a:cubicBezTo>
                  <a:pt x="8164" y="321493"/>
                  <a:pt x="0" y="495195"/>
                  <a:pt x="34603" y="564403"/>
                </a:cubicBezTo>
                <a:cubicBezTo>
                  <a:pt x="42050" y="579296"/>
                  <a:pt x="50538" y="594193"/>
                  <a:pt x="62312" y="605967"/>
                </a:cubicBezTo>
                <a:cubicBezTo>
                  <a:pt x="74086" y="617741"/>
                  <a:pt x="88660" y="626913"/>
                  <a:pt x="103876" y="633676"/>
                </a:cubicBezTo>
                <a:cubicBezTo>
                  <a:pt x="130566" y="645538"/>
                  <a:pt x="159294" y="652149"/>
                  <a:pt x="187003" y="661385"/>
                </a:cubicBezTo>
                <a:cubicBezTo>
                  <a:pt x="205476" y="675240"/>
                  <a:pt x="222373" y="691493"/>
                  <a:pt x="242422" y="702949"/>
                </a:cubicBezTo>
                <a:cubicBezTo>
                  <a:pt x="255102" y="710194"/>
                  <a:pt x="270562" y="711050"/>
                  <a:pt x="283985" y="716803"/>
                </a:cubicBezTo>
                <a:cubicBezTo>
                  <a:pt x="369273" y="753355"/>
                  <a:pt x="319872" y="748919"/>
                  <a:pt x="436385" y="772222"/>
                </a:cubicBezTo>
                <a:cubicBezTo>
                  <a:pt x="472895" y="779524"/>
                  <a:pt x="510422" y="780414"/>
                  <a:pt x="547222" y="786076"/>
                </a:cubicBezTo>
                <a:cubicBezTo>
                  <a:pt x="570496" y="789657"/>
                  <a:pt x="593776" y="793735"/>
                  <a:pt x="616494" y="799931"/>
                </a:cubicBezTo>
                <a:cubicBezTo>
                  <a:pt x="644673" y="807616"/>
                  <a:pt x="670858" y="822564"/>
                  <a:pt x="699622" y="827640"/>
                </a:cubicBezTo>
                <a:cubicBezTo>
                  <a:pt x="749855" y="836505"/>
                  <a:pt x="801222" y="836876"/>
                  <a:pt x="852022" y="841494"/>
                </a:cubicBezTo>
                <a:cubicBezTo>
                  <a:pt x="2025582" y="811404"/>
                  <a:pt x="795832" y="840065"/>
                  <a:pt x="2819367" y="813785"/>
                </a:cubicBezTo>
                <a:lnTo>
                  <a:pt x="3525949" y="799931"/>
                </a:lnTo>
                <a:cubicBezTo>
                  <a:pt x="3641359" y="776849"/>
                  <a:pt x="3667708" y="773864"/>
                  <a:pt x="3775331" y="744512"/>
                </a:cubicBezTo>
                <a:cubicBezTo>
                  <a:pt x="3859435" y="721574"/>
                  <a:pt x="3771379" y="740799"/>
                  <a:pt x="3872312" y="702949"/>
                </a:cubicBezTo>
                <a:cubicBezTo>
                  <a:pt x="3890141" y="696263"/>
                  <a:pt x="3909422" y="694325"/>
                  <a:pt x="3927731" y="689094"/>
                </a:cubicBezTo>
                <a:cubicBezTo>
                  <a:pt x="3960060" y="679857"/>
                  <a:pt x="3997001" y="666005"/>
                  <a:pt x="4024712" y="647531"/>
                </a:cubicBezTo>
                <a:cubicBezTo>
                  <a:pt x="4035581" y="640285"/>
                  <a:pt x="4043185" y="629058"/>
                  <a:pt x="4052422" y="619822"/>
                </a:cubicBezTo>
                <a:cubicBezTo>
                  <a:pt x="4089673" y="508062"/>
                  <a:pt x="4075056" y="569069"/>
                  <a:pt x="4052422" y="342731"/>
                </a:cubicBezTo>
                <a:cubicBezTo>
                  <a:pt x="4050969" y="328199"/>
                  <a:pt x="4045659" y="313933"/>
                  <a:pt x="4038567" y="301167"/>
                </a:cubicBezTo>
                <a:cubicBezTo>
                  <a:pt x="4004980" y="240710"/>
                  <a:pt x="3970555" y="186133"/>
                  <a:pt x="3900022" y="162622"/>
                </a:cubicBezTo>
                <a:cubicBezTo>
                  <a:pt x="3886167" y="158004"/>
                  <a:pt x="3871881" y="154520"/>
                  <a:pt x="3858458" y="148767"/>
                </a:cubicBezTo>
                <a:cubicBezTo>
                  <a:pt x="3833222" y="137951"/>
                  <a:pt x="3792055" y="111025"/>
                  <a:pt x="3761476" y="107203"/>
                </a:cubicBezTo>
                <a:cubicBezTo>
                  <a:pt x="3701727" y="99734"/>
                  <a:pt x="3641524" y="95965"/>
                  <a:pt x="3581367" y="93349"/>
                </a:cubicBezTo>
                <a:cubicBezTo>
                  <a:pt x="3429041" y="86726"/>
                  <a:pt x="3276567" y="84112"/>
                  <a:pt x="3124167" y="79494"/>
                </a:cubicBezTo>
                <a:lnTo>
                  <a:pt x="1849549" y="93349"/>
                </a:lnTo>
                <a:cubicBezTo>
                  <a:pt x="1577037" y="93349"/>
                  <a:pt x="1304620" y="82988"/>
                  <a:pt x="1032131" y="79494"/>
                </a:cubicBezTo>
                <a:cubicBezTo>
                  <a:pt x="944393" y="78369"/>
                  <a:pt x="856640" y="79494"/>
                  <a:pt x="768894" y="7949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endCxn id="11" idx="7"/>
          </p:cNvCxnSpPr>
          <p:nvPr/>
        </p:nvCxnSpPr>
        <p:spPr>
          <a:xfrm flipV="1">
            <a:off x="4495800" y="1526778"/>
            <a:ext cx="1609871" cy="60682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828800"/>
            <a:ext cx="5715000" cy="17526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Home -&gt; Clipboard -&gt; Paste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Ctrl + V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7306" y="1028402"/>
            <a:ext cx="3073584" cy="2324398"/>
          </a:xfrm>
          <a:prstGeom prst="rect">
            <a:avLst/>
          </a:prstGeom>
        </p:spPr>
      </p:pic>
      <p:sp>
        <p:nvSpPr>
          <p:cNvPr id="44035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F50D5E5-8FA7-46E0-BFAA-BD89F99B4D45}" type="slidenum">
              <a:rPr lang="en-US" smtClean="0"/>
              <a:pPr/>
              <a:t>5</a:t>
            </a:fld>
            <a:endParaRPr lang="en-US" smtClean="0"/>
          </a:p>
        </p:txBody>
      </p:sp>
      <p:sp>
        <p:nvSpPr>
          <p:cNvPr id="12" name="Freeform 11"/>
          <p:cNvSpPr/>
          <p:nvPr/>
        </p:nvSpPr>
        <p:spPr>
          <a:xfrm>
            <a:off x="5297306" y="1466279"/>
            <a:ext cx="1066800" cy="1524000"/>
          </a:xfrm>
          <a:custGeom>
            <a:avLst/>
            <a:gdLst>
              <a:gd name="connsiteX0" fmla="*/ 533367 w 4089673"/>
              <a:gd name="connsiteY0" fmla="*/ 65640 h 841494"/>
              <a:gd name="connsiteX1" fmla="*/ 159294 w 4089673"/>
              <a:gd name="connsiteY1" fmla="*/ 121058 h 841494"/>
              <a:gd name="connsiteX2" fmla="*/ 117731 w 4089673"/>
              <a:gd name="connsiteY2" fmla="*/ 148767 h 841494"/>
              <a:gd name="connsiteX3" fmla="*/ 90022 w 4089673"/>
              <a:gd name="connsiteY3" fmla="*/ 190331 h 841494"/>
              <a:gd name="connsiteX4" fmla="*/ 48458 w 4089673"/>
              <a:gd name="connsiteY4" fmla="*/ 218040 h 841494"/>
              <a:gd name="connsiteX5" fmla="*/ 34603 w 4089673"/>
              <a:gd name="connsiteY5" fmla="*/ 259603 h 841494"/>
              <a:gd name="connsiteX6" fmla="*/ 6894 w 4089673"/>
              <a:gd name="connsiteY6" fmla="*/ 301167 h 841494"/>
              <a:gd name="connsiteX7" fmla="*/ 34603 w 4089673"/>
              <a:gd name="connsiteY7" fmla="*/ 564403 h 841494"/>
              <a:gd name="connsiteX8" fmla="*/ 62312 w 4089673"/>
              <a:gd name="connsiteY8" fmla="*/ 605967 h 841494"/>
              <a:gd name="connsiteX9" fmla="*/ 103876 w 4089673"/>
              <a:gd name="connsiteY9" fmla="*/ 633676 h 841494"/>
              <a:gd name="connsiteX10" fmla="*/ 187003 w 4089673"/>
              <a:gd name="connsiteY10" fmla="*/ 661385 h 841494"/>
              <a:gd name="connsiteX11" fmla="*/ 242422 w 4089673"/>
              <a:gd name="connsiteY11" fmla="*/ 702949 h 841494"/>
              <a:gd name="connsiteX12" fmla="*/ 283985 w 4089673"/>
              <a:gd name="connsiteY12" fmla="*/ 716803 h 841494"/>
              <a:gd name="connsiteX13" fmla="*/ 436385 w 4089673"/>
              <a:gd name="connsiteY13" fmla="*/ 772222 h 841494"/>
              <a:gd name="connsiteX14" fmla="*/ 547222 w 4089673"/>
              <a:gd name="connsiteY14" fmla="*/ 786076 h 841494"/>
              <a:gd name="connsiteX15" fmla="*/ 616494 w 4089673"/>
              <a:gd name="connsiteY15" fmla="*/ 799931 h 841494"/>
              <a:gd name="connsiteX16" fmla="*/ 699622 w 4089673"/>
              <a:gd name="connsiteY16" fmla="*/ 827640 h 841494"/>
              <a:gd name="connsiteX17" fmla="*/ 852022 w 4089673"/>
              <a:gd name="connsiteY17" fmla="*/ 841494 h 841494"/>
              <a:gd name="connsiteX18" fmla="*/ 2819367 w 4089673"/>
              <a:gd name="connsiteY18" fmla="*/ 813785 h 841494"/>
              <a:gd name="connsiteX19" fmla="*/ 3525949 w 4089673"/>
              <a:gd name="connsiteY19" fmla="*/ 799931 h 841494"/>
              <a:gd name="connsiteX20" fmla="*/ 3775331 w 4089673"/>
              <a:gd name="connsiteY20" fmla="*/ 744512 h 841494"/>
              <a:gd name="connsiteX21" fmla="*/ 3872312 w 4089673"/>
              <a:gd name="connsiteY21" fmla="*/ 702949 h 841494"/>
              <a:gd name="connsiteX22" fmla="*/ 3927731 w 4089673"/>
              <a:gd name="connsiteY22" fmla="*/ 689094 h 841494"/>
              <a:gd name="connsiteX23" fmla="*/ 4024712 w 4089673"/>
              <a:gd name="connsiteY23" fmla="*/ 647531 h 841494"/>
              <a:gd name="connsiteX24" fmla="*/ 4052422 w 4089673"/>
              <a:gd name="connsiteY24" fmla="*/ 619822 h 841494"/>
              <a:gd name="connsiteX25" fmla="*/ 4052422 w 4089673"/>
              <a:gd name="connsiteY25" fmla="*/ 342731 h 841494"/>
              <a:gd name="connsiteX26" fmla="*/ 4038567 w 4089673"/>
              <a:gd name="connsiteY26" fmla="*/ 301167 h 841494"/>
              <a:gd name="connsiteX27" fmla="*/ 3900022 w 4089673"/>
              <a:gd name="connsiteY27" fmla="*/ 162622 h 841494"/>
              <a:gd name="connsiteX28" fmla="*/ 3858458 w 4089673"/>
              <a:gd name="connsiteY28" fmla="*/ 148767 h 841494"/>
              <a:gd name="connsiteX29" fmla="*/ 3761476 w 4089673"/>
              <a:gd name="connsiteY29" fmla="*/ 107203 h 841494"/>
              <a:gd name="connsiteX30" fmla="*/ 3581367 w 4089673"/>
              <a:gd name="connsiteY30" fmla="*/ 93349 h 841494"/>
              <a:gd name="connsiteX31" fmla="*/ 3124167 w 4089673"/>
              <a:gd name="connsiteY31" fmla="*/ 79494 h 841494"/>
              <a:gd name="connsiteX32" fmla="*/ 1849549 w 4089673"/>
              <a:gd name="connsiteY32" fmla="*/ 93349 h 841494"/>
              <a:gd name="connsiteX33" fmla="*/ 1032131 w 4089673"/>
              <a:gd name="connsiteY33" fmla="*/ 79494 h 841494"/>
              <a:gd name="connsiteX34" fmla="*/ 768894 w 4089673"/>
              <a:gd name="connsiteY34" fmla="*/ 79494 h 84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089673" h="841494">
                <a:moveTo>
                  <a:pt x="533367" y="65640"/>
                </a:moveTo>
                <a:cubicBezTo>
                  <a:pt x="38249" y="86269"/>
                  <a:pt x="304562" y="0"/>
                  <a:pt x="159294" y="121058"/>
                </a:cubicBezTo>
                <a:cubicBezTo>
                  <a:pt x="146502" y="131718"/>
                  <a:pt x="131585" y="139531"/>
                  <a:pt x="117731" y="148767"/>
                </a:cubicBezTo>
                <a:cubicBezTo>
                  <a:pt x="108495" y="162622"/>
                  <a:pt x="101796" y="178557"/>
                  <a:pt x="90022" y="190331"/>
                </a:cubicBezTo>
                <a:cubicBezTo>
                  <a:pt x="78248" y="202105"/>
                  <a:pt x="58860" y="205038"/>
                  <a:pt x="48458" y="218040"/>
                </a:cubicBezTo>
                <a:cubicBezTo>
                  <a:pt x="39335" y="229444"/>
                  <a:pt x="41134" y="246541"/>
                  <a:pt x="34603" y="259603"/>
                </a:cubicBezTo>
                <a:cubicBezTo>
                  <a:pt x="27156" y="274496"/>
                  <a:pt x="16130" y="287312"/>
                  <a:pt x="6894" y="301167"/>
                </a:cubicBezTo>
                <a:cubicBezTo>
                  <a:pt x="8164" y="321493"/>
                  <a:pt x="0" y="495195"/>
                  <a:pt x="34603" y="564403"/>
                </a:cubicBezTo>
                <a:cubicBezTo>
                  <a:pt x="42050" y="579296"/>
                  <a:pt x="50538" y="594193"/>
                  <a:pt x="62312" y="605967"/>
                </a:cubicBezTo>
                <a:cubicBezTo>
                  <a:pt x="74086" y="617741"/>
                  <a:pt x="88660" y="626913"/>
                  <a:pt x="103876" y="633676"/>
                </a:cubicBezTo>
                <a:cubicBezTo>
                  <a:pt x="130566" y="645538"/>
                  <a:pt x="159294" y="652149"/>
                  <a:pt x="187003" y="661385"/>
                </a:cubicBezTo>
                <a:cubicBezTo>
                  <a:pt x="205476" y="675240"/>
                  <a:pt x="222373" y="691493"/>
                  <a:pt x="242422" y="702949"/>
                </a:cubicBezTo>
                <a:cubicBezTo>
                  <a:pt x="255102" y="710194"/>
                  <a:pt x="270562" y="711050"/>
                  <a:pt x="283985" y="716803"/>
                </a:cubicBezTo>
                <a:cubicBezTo>
                  <a:pt x="369273" y="753355"/>
                  <a:pt x="319872" y="748919"/>
                  <a:pt x="436385" y="772222"/>
                </a:cubicBezTo>
                <a:cubicBezTo>
                  <a:pt x="472895" y="779524"/>
                  <a:pt x="510422" y="780414"/>
                  <a:pt x="547222" y="786076"/>
                </a:cubicBezTo>
                <a:cubicBezTo>
                  <a:pt x="570496" y="789657"/>
                  <a:pt x="593776" y="793735"/>
                  <a:pt x="616494" y="799931"/>
                </a:cubicBezTo>
                <a:cubicBezTo>
                  <a:pt x="644673" y="807616"/>
                  <a:pt x="670858" y="822564"/>
                  <a:pt x="699622" y="827640"/>
                </a:cubicBezTo>
                <a:cubicBezTo>
                  <a:pt x="749855" y="836505"/>
                  <a:pt x="801222" y="836876"/>
                  <a:pt x="852022" y="841494"/>
                </a:cubicBezTo>
                <a:cubicBezTo>
                  <a:pt x="2025582" y="811404"/>
                  <a:pt x="795832" y="840065"/>
                  <a:pt x="2819367" y="813785"/>
                </a:cubicBezTo>
                <a:lnTo>
                  <a:pt x="3525949" y="799931"/>
                </a:lnTo>
                <a:cubicBezTo>
                  <a:pt x="3641359" y="776849"/>
                  <a:pt x="3667708" y="773864"/>
                  <a:pt x="3775331" y="744512"/>
                </a:cubicBezTo>
                <a:cubicBezTo>
                  <a:pt x="3859435" y="721574"/>
                  <a:pt x="3771379" y="740799"/>
                  <a:pt x="3872312" y="702949"/>
                </a:cubicBezTo>
                <a:cubicBezTo>
                  <a:pt x="3890141" y="696263"/>
                  <a:pt x="3909422" y="694325"/>
                  <a:pt x="3927731" y="689094"/>
                </a:cubicBezTo>
                <a:cubicBezTo>
                  <a:pt x="3960060" y="679857"/>
                  <a:pt x="3997001" y="666005"/>
                  <a:pt x="4024712" y="647531"/>
                </a:cubicBezTo>
                <a:cubicBezTo>
                  <a:pt x="4035581" y="640285"/>
                  <a:pt x="4043185" y="629058"/>
                  <a:pt x="4052422" y="619822"/>
                </a:cubicBezTo>
                <a:cubicBezTo>
                  <a:pt x="4089673" y="508062"/>
                  <a:pt x="4075056" y="569069"/>
                  <a:pt x="4052422" y="342731"/>
                </a:cubicBezTo>
                <a:cubicBezTo>
                  <a:pt x="4050969" y="328199"/>
                  <a:pt x="4045659" y="313933"/>
                  <a:pt x="4038567" y="301167"/>
                </a:cubicBezTo>
                <a:cubicBezTo>
                  <a:pt x="4004980" y="240710"/>
                  <a:pt x="3970555" y="186133"/>
                  <a:pt x="3900022" y="162622"/>
                </a:cubicBezTo>
                <a:cubicBezTo>
                  <a:pt x="3886167" y="158004"/>
                  <a:pt x="3871881" y="154520"/>
                  <a:pt x="3858458" y="148767"/>
                </a:cubicBezTo>
                <a:cubicBezTo>
                  <a:pt x="3833222" y="137951"/>
                  <a:pt x="3792055" y="111025"/>
                  <a:pt x="3761476" y="107203"/>
                </a:cubicBezTo>
                <a:cubicBezTo>
                  <a:pt x="3701727" y="99734"/>
                  <a:pt x="3641524" y="95965"/>
                  <a:pt x="3581367" y="93349"/>
                </a:cubicBezTo>
                <a:cubicBezTo>
                  <a:pt x="3429041" y="86726"/>
                  <a:pt x="3276567" y="84112"/>
                  <a:pt x="3124167" y="79494"/>
                </a:cubicBezTo>
                <a:lnTo>
                  <a:pt x="1849549" y="93349"/>
                </a:lnTo>
                <a:cubicBezTo>
                  <a:pt x="1577037" y="93349"/>
                  <a:pt x="1304620" y="82988"/>
                  <a:pt x="1032131" y="79494"/>
                </a:cubicBezTo>
                <a:cubicBezTo>
                  <a:pt x="944393" y="78369"/>
                  <a:pt x="856640" y="79494"/>
                  <a:pt x="768894" y="7949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3" name="Straight Arrow Connector 12"/>
          <p:cNvCxnSpPr>
            <a:endCxn id="12" idx="7"/>
          </p:cNvCxnSpPr>
          <p:nvPr/>
        </p:nvCxnSpPr>
        <p:spPr>
          <a:xfrm>
            <a:off x="4876800" y="2286000"/>
            <a:ext cx="429532" cy="202449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143000" y="228600"/>
            <a:ext cx="6858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smtClean="0">
                <a:latin typeface="Times New Roman" pitchFamily="18" charset="0"/>
              </a:rPr>
              <a:t> </a:t>
            </a:r>
            <a:r>
              <a:rPr lang="mn-MN" sz="2400" b="1" i="1" dirty="0" smtClean="0">
                <a:latin typeface="Times New Roman" pitchFamily="18" charset="0"/>
              </a:rPr>
              <a:t>Завсрын санах ой дахь мэдээллийг байрлуулах </a:t>
            </a:r>
            <a:endParaRPr lang="en-US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9211" y="853281"/>
            <a:ext cx="3405909" cy="2575719"/>
          </a:xfrm>
          <a:prstGeom prst="rect">
            <a:avLst/>
          </a:prstGeom>
        </p:spPr>
      </p:pic>
      <p:sp>
        <p:nvSpPr>
          <p:cNvPr id="45058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71600"/>
            <a:ext cx="8153400" cy="5105400"/>
          </a:xfrm>
        </p:spPr>
        <p:txBody>
          <a:bodyPr/>
          <a:lstStyle/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b="1" i="1" u="sng" smtClean="0">
                <a:latin typeface="Times New Roman" pitchFamily="18" charset="0"/>
              </a:rPr>
              <a:t>Мэдээллийг хуулах </a:t>
            </a:r>
          </a:p>
          <a:p>
            <a:pPr algn="just" eaLnBrk="1" hangingPunct="1">
              <a:lnSpc>
                <a:spcPct val="140000"/>
              </a:lnSpc>
            </a:pPr>
            <a:r>
              <a:rPr lang="en-US" sz="2600" b="1" smtClean="0">
                <a:latin typeface="Times New Roman" pitchFamily="18" charset="0"/>
              </a:rPr>
              <a:t>Home -&gt; Clipboard -&gt; Copy </a:t>
            </a:r>
          </a:p>
          <a:p>
            <a:pPr algn="just" eaLnBrk="1" hangingPunct="1">
              <a:lnSpc>
                <a:spcPct val="140000"/>
              </a:lnSpc>
            </a:pPr>
            <a:r>
              <a:rPr lang="en-US" sz="2600" b="1" smtClean="0">
                <a:latin typeface="Times New Roman" pitchFamily="18" charset="0"/>
              </a:rPr>
              <a:t>Ctrl + C</a:t>
            </a:r>
            <a:endParaRPr lang="mn-MN" sz="2600" b="1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</a:pP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smtClean="0">
                <a:latin typeface="Times New Roman" pitchFamily="18" charset="0"/>
              </a:rPr>
              <a:t>Энэ командаар тухайн сонгосон мэдээлэл завсрын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40000"/>
              </a:lnSpc>
              <a:buFont typeface="Wingdings" pitchFamily="2" charset="2"/>
              <a:buNone/>
            </a:pPr>
            <a:r>
              <a:rPr lang="mn-MN" sz="2600" smtClean="0">
                <a:latin typeface="Times New Roman" pitchFamily="18" charset="0"/>
              </a:rPr>
              <a:t>санах ойд хадгалагдана. </a:t>
            </a:r>
            <a:endParaRPr lang="en-US" sz="2600" smtClean="0">
              <a:latin typeface="Times New Roman" pitchFamily="18" charset="0"/>
            </a:endParaRPr>
          </a:p>
        </p:txBody>
      </p:sp>
      <p:sp>
        <p:nvSpPr>
          <p:cNvPr id="45059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CAE8AED-5B0C-40EB-B35F-BC5372A4101B}" type="slidenum">
              <a:rPr lang="en-US" smtClean="0"/>
              <a:pPr/>
              <a:t>6</a:t>
            </a:fld>
            <a:endParaRPr lang="en-US" smtClean="0"/>
          </a:p>
        </p:txBody>
      </p:sp>
      <p:sp>
        <p:nvSpPr>
          <p:cNvPr id="11" name="Freeform 10"/>
          <p:cNvSpPr/>
          <p:nvPr/>
        </p:nvSpPr>
        <p:spPr>
          <a:xfrm>
            <a:off x="6096000" y="1828800"/>
            <a:ext cx="1524000" cy="765175"/>
          </a:xfrm>
          <a:custGeom>
            <a:avLst/>
            <a:gdLst>
              <a:gd name="connsiteX0" fmla="*/ 533367 w 4089673"/>
              <a:gd name="connsiteY0" fmla="*/ 65640 h 841494"/>
              <a:gd name="connsiteX1" fmla="*/ 159294 w 4089673"/>
              <a:gd name="connsiteY1" fmla="*/ 121058 h 841494"/>
              <a:gd name="connsiteX2" fmla="*/ 117731 w 4089673"/>
              <a:gd name="connsiteY2" fmla="*/ 148767 h 841494"/>
              <a:gd name="connsiteX3" fmla="*/ 90022 w 4089673"/>
              <a:gd name="connsiteY3" fmla="*/ 190331 h 841494"/>
              <a:gd name="connsiteX4" fmla="*/ 48458 w 4089673"/>
              <a:gd name="connsiteY4" fmla="*/ 218040 h 841494"/>
              <a:gd name="connsiteX5" fmla="*/ 34603 w 4089673"/>
              <a:gd name="connsiteY5" fmla="*/ 259603 h 841494"/>
              <a:gd name="connsiteX6" fmla="*/ 6894 w 4089673"/>
              <a:gd name="connsiteY6" fmla="*/ 301167 h 841494"/>
              <a:gd name="connsiteX7" fmla="*/ 34603 w 4089673"/>
              <a:gd name="connsiteY7" fmla="*/ 564403 h 841494"/>
              <a:gd name="connsiteX8" fmla="*/ 62312 w 4089673"/>
              <a:gd name="connsiteY8" fmla="*/ 605967 h 841494"/>
              <a:gd name="connsiteX9" fmla="*/ 103876 w 4089673"/>
              <a:gd name="connsiteY9" fmla="*/ 633676 h 841494"/>
              <a:gd name="connsiteX10" fmla="*/ 187003 w 4089673"/>
              <a:gd name="connsiteY10" fmla="*/ 661385 h 841494"/>
              <a:gd name="connsiteX11" fmla="*/ 242422 w 4089673"/>
              <a:gd name="connsiteY11" fmla="*/ 702949 h 841494"/>
              <a:gd name="connsiteX12" fmla="*/ 283985 w 4089673"/>
              <a:gd name="connsiteY12" fmla="*/ 716803 h 841494"/>
              <a:gd name="connsiteX13" fmla="*/ 436385 w 4089673"/>
              <a:gd name="connsiteY13" fmla="*/ 772222 h 841494"/>
              <a:gd name="connsiteX14" fmla="*/ 547222 w 4089673"/>
              <a:gd name="connsiteY14" fmla="*/ 786076 h 841494"/>
              <a:gd name="connsiteX15" fmla="*/ 616494 w 4089673"/>
              <a:gd name="connsiteY15" fmla="*/ 799931 h 841494"/>
              <a:gd name="connsiteX16" fmla="*/ 699622 w 4089673"/>
              <a:gd name="connsiteY16" fmla="*/ 827640 h 841494"/>
              <a:gd name="connsiteX17" fmla="*/ 852022 w 4089673"/>
              <a:gd name="connsiteY17" fmla="*/ 841494 h 841494"/>
              <a:gd name="connsiteX18" fmla="*/ 2819367 w 4089673"/>
              <a:gd name="connsiteY18" fmla="*/ 813785 h 841494"/>
              <a:gd name="connsiteX19" fmla="*/ 3525949 w 4089673"/>
              <a:gd name="connsiteY19" fmla="*/ 799931 h 841494"/>
              <a:gd name="connsiteX20" fmla="*/ 3775331 w 4089673"/>
              <a:gd name="connsiteY20" fmla="*/ 744512 h 841494"/>
              <a:gd name="connsiteX21" fmla="*/ 3872312 w 4089673"/>
              <a:gd name="connsiteY21" fmla="*/ 702949 h 841494"/>
              <a:gd name="connsiteX22" fmla="*/ 3927731 w 4089673"/>
              <a:gd name="connsiteY22" fmla="*/ 689094 h 841494"/>
              <a:gd name="connsiteX23" fmla="*/ 4024712 w 4089673"/>
              <a:gd name="connsiteY23" fmla="*/ 647531 h 841494"/>
              <a:gd name="connsiteX24" fmla="*/ 4052422 w 4089673"/>
              <a:gd name="connsiteY24" fmla="*/ 619822 h 841494"/>
              <a:gd name="connsiteX25" fmla="*/ 4052422 w 4089673"/>
              <a:gd name="connsiteY25" fmla="*/ 342731 h 841494"/>
              <a:gd name="connsiteX26" fmla="*/ 4038567 w 4089673"/>
              <a:gd name="connsiteY26" fmla="*/ 301167 h 841494"/>
              <a:gd name="connsiteX27" fmla="*/ 3900022 w 4089673"/>
              <a:gd name="connsiteY27" fmla="*/ 162622 h 841494"/>
              <a:gd name="connsiteX28" fmla="*/ 3858458 w 4089673"/>
              <a:gd name="connsiteY28" fmla="*/ 148767 h 841494"/>
              <a:gd name="connsiteX29" fmla="*/ 3761476 w 4089673"/>
              <a:gd name="connsiteY29" fmla="*/ 107203 h 841494"/>
              <a:gd name="connsiteX30" fmla="*/ 3581367 w 4089673"/>
              <a:gd name="connsiteY30" fmla="*/ 93349 h 841494"/>
              <a:gd name="connsiteX31" fmla="*/ 3124167 w 4089673"/>
              <a:gd name="connsiteY31" fmla="*/ 79494 h 841494"/>
              <a:gd name="connsiteX32" fmla="*/ 1849549 w 4089673"/>
              <a:gd name="connsiteY32" fmla="*/ 93349 h 841494"/>
              <a:gd name="connsiteX33" fmla="*/ 1032131 w 4089673"/>
              <a:gd name="connsiteY33" fmla="*/ 79494 h 841494"/>
              <a:gd name="connsiteX34" fmla="*/ 768894 w 4089673"/>
              <a:gd name="connsiteY34" fmla="*/ 79494 h 841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4089673" h="841494">
                <a:moveTo>
                  <a:pt x="533367" y="65640"/>
                </a:moveTo>
                <a:cubicBezTo>
                  <a:pt x="38249" y="86269"/>
                  <a:pt x="304562" y="0"/>
                  <a:pt x="159294" y="121058"/>
                </a:cubicBezTo>
                <a:cubicBezTo>
                  <a:pt x="146502" y="131718"/>
                  <a:pt x="131585" y="139531"/>
                  <a:pt x="117731" y="148767"/>
                </a:cubicBezTo>
                <a:cubicBezTo>
                  <a:pt x="108495" y="162622"/>
                  <a:pt x="101796" y="178557"/>
                  <a:pt x="90022" y="190331"/>
                </a:cubicBezTo>
                <a:cubicBezTo>
                  <a:pt x="78248" y="202105"/>
                  <a:pt x="58860" y="205038"/>
                  <a:pt x="48458" y="218040"/>
                </a:cubicBezTo>
                <a:cubicBezTo>
                  <a:pt x="39335" y="229444"/>
                  <a:pt x="41134" y="246541"/>
                  <a:pt x="34603" y="259603"/>
                </a:cubicBezTo>
                <a:cubicBezTo>
                  <a:pt x="27156" y="274496"/>
                  <a:pt x="16130" y="287312"/>
                  <a:pt x="6894" y="301167"/>
                </a:cubicBezTo>
                <a:cubicBezTo>
                  <a:pt x="8164" y="321493"/>
                  <a:pt x="0" y="495195"/>
                  <a:pt x="34603" y="564403"/>
                </a:cubicBezTo>
                <a:cubicBezTo>
                  <a:pt x="42050" y="579296"/>
                  <a:pt x="50538" y="594193"/>
                  <a:pt x="62312" y="605967"/>
                </a:cubicBezTo>
                <a:cubicBezTo>
                  <a:pt x="74086" y="617741"/>
                  <a:pt x="88660" y="626913"/>
                  <a:pt x="103876" y="633676"/>
                </a:cubicBezTo>
                <a:cubicBezTo>
                  <a:pt x="130566" y="645538"/>
                  <a:pt x="159294" y="652149"/>
                  <a:pt x="187003" y="661385"/>
                </a:cubicBezTo>
                <a:cubicBezTo>
                  <a:pt x="205476" y="675240"/>
                  <a:pt x="222373" y="691493"/>
                  <a:pt x="242422" y="702949"/>
                </a:cubicBezTo>
                <a:cubicBezTo>
                  <a:pt x="255102" y="710194"/>
                  <a:pt x="270562" y="711050"/>
                  <a:pt x="283985" y="716803"/>
                </a:cubicBezTo>
                <a:cubicBezTo>
                  <a:pt x="369273" y="753355"/>
                  <a:pt x="319872" y="748919"/>
                  <a:pt x="436385" y="772222"/>
                </a:cubicBezTo>
                <a:cubicBezTo>
                  <a:pt x="472895" y="779524"/>
                  <a:pt x="510422" y="780414"/>
                  <a:pt x="547222" y="786076"/>
                </a:cubicBezTo>
                <a:cubicBezTo>
                  <a:pt x="570496" y="789657"/>
                  <a:pt x="593776" y="793735"/>
                  <a:pt x="616494" y="799931"/>
                </a:cubicBezTo>
                <a:cubicBezTo>
                  <a:pt x="644673" y="807616"/>
                  <a:pt x="670858" y="822564"/>
                  <a:pt x="699622" y="827640"/>
                </a:cubicBezTo>
                <a:cubicBezTo>
                  <a:pt x="749855" y="836505"/>
                  <a:pt x="801222" y="836876"/>
                  <a:pt x="852022" y="841494"/>
                </a:cubicBezTo>
                <a:cubicBezTo>
                  <a:pt x="2025582" y="811404"/>
                  <a:pt x="795832" y="840065"/>
                  <a:pt x="2819367" y="813785"/>
                </a:cubicBezTo>
                <a:lnTo>
                  <a:pt x="3525949" y="799931"/>
                </a:lnTo>
                <a:cubicBezTo>
                  <a:pt x="3641359" y="776849"/>
                  <a:pt x="3667708" y="773864"/>
                  <a:pt x="3775331" y="744512"/>
                </a:cubicBezTo>
                <a:cubicBezTo>
                  <a:pt x="3859435" y="721574"/>
                  <a:pt x="3771379" y="740799"/>
                  <a:pt x="3872312" y="702949"/>
                </a:cubicBezTo>
                <a:cubicBezTo>
                  <a:pt x="3890141" y="696263"/>
                  <a:pt x="3909422" y="694325"/>
                  <a:pt x="3927731" y="689094"/>
                </a:cubicBezTo>
                <a:cubicBezTo>
                  <a:pt x="3960060" y="679857"/>
                  <a:pt x="3997001" y="666005"/>
                  <a:pt x="4024712" y="647531"/>
                </a:cubicBezTo>
                <a:cubicBezTo>
                  <a:pt x="4035581" y="640285"/>
                  <a:pt x="4043185" y="629058"/>
                  <a:pt x="4052422" y="619822"/>
                </a:cubicBezTo>
                <a:cubicBezTo>
                  <a:pt x="4089673" y="508062"/>
                  <a:pt x="4075056" y="569069"/>
                  <a:pt x="4052422" y="342731"/>
                </a:cubicBezTo>
                <a:cubicBezTo>
                  <a:pt x="4050969" y="328199"/>
                  <a:pt x="4045659" y="313933"/>
                  <a:pt x="4038567" y="301167"/>
                </a:cubicBezTo>
                <a:cubicBezTo>
                  <a:pt x="4004980" y="240710"/>
                  <a:pt x="3970555" y="186133"/>
                  <a:pt x="3900022" y="162622"/>
                </a:cubicBezTo>
                <a:cubicBezTo>
                  <a:pt x="3886167" y="158004"/>
                  <a:pt x="3871881" y="154520"/>
                  <a:pt x="3858458" y="148767"/>
                </a:cubicBezTo>
                <a:cubicBezTo>
                  <a:pt x="3833222" y="137951"/>
                  <a:pt x="3792055" y="111025"/>
                  <a:pt x="3761476" y="107203"/>
                </a:cubicBezTo>
                <a:cubicBezTo>
                  <a:pt x="3701727" y="99734"/>
                  <a:pt x="3641524" y="95965"/>
                  <a:pt x="3581367" y="93349"/>
                </a:cubicBezTo>
                <a:cubicBezTo>
                  <a:pt x="3429041" y="86726"/>
                  <a:pt x="3276567" y="84112"/>
                  <a:pt x="3124167" y="79494"/>
                </a:cubicBezTo>
                <a:lnTo>
                  <a:pt x="1849549" y="93349"/>
                </a:lnTo>
                <a:cubicBezTo>
                  <a:pt x="1577037" y="93349"/>
                  <a:pt x="1304620" y="82988"/>
                  <a:pt x="1032131" y="79494"/>
                </a:cubicBezTo>
                <a:cubicBezTo>
                  <a:pt x="944393" y="78369"/>
                  <a:pt x="856640" y="79494"/>
                  <a:pt x="768894" y="7949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endCxn id="11" idx="7"/>
          </p:cNvCxnSpPr>
          <p:nvPr/>
        </p:nvCxnSpPr>
        <p:spPr>
          <a:xfrm flipV="1">
            <a:off x="4876800" y="2342015"/>
            <a:ext cx="1232095" cy="2018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001000" cy="5635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mn-MN" b="1" cap="none" smtClean="0">
                <a:solidFill>
                  <a:srgbClr val="0000CC"/>
                </a:solidFill>
                <a:latin typeface="Times New Roman" pitchFamily="18" charset="0"/>
              </a:rPr>
              <a:t>БҮХ ТЕКСТИЙГ ИДЭВХЖҮҮЛЭХ </a:t>
            </a:r>
            <a:endParaRPr lang="en-US" b="1" cap="none" smtClean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608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077200" cy="25146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sz="2600" smtClean="0">
                <a:latin typeface="Times New Roman" pitchFamily="18" charset="0"/>
              </a:rPr>
              <a:t>	</a:t>
            </a:r>
            <a:r>
              <a:rPr lang="mn-MN" sz="2600" smtClean="0">
                <a:latin typeface="Times New Roman" pitchFamily="18" charset="0"/>
              </a:rPr>
              <a:t>Зарим тохиолдолд бүх текстэнд нэгэн зэрэг ижил команд хэрэгжүүлэх шаардлага гардаг.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Home-&gt;Editing-&gt;Select-&gt;Select All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Ctrl + A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4431" y="3388519"/>
            <a:ext cx="5254757" cy="2866231"/>
          </a:xfrm>
          <a:prstGeom prst="rect">
            <a:avLst/>
          </a:prstGeom>
        </p:spPr>
      </p:pic>
      <p:sp>
        <p:nvSpPr>
          <p:cNvPr id="46084" name="Slide Number Placeholder 9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BEB1D58-977B-4AE3-B7A5-0553BFD92060}" type="slidenum">
              <a:rPr lang="en-US" smtClean="0"/>
              <a:pPr/>
              <a:t>7</a:t>
            </a:fld>
            <a:endParaRPr lang="en-US" smtClean="0"/>
          </a:p>
        </p:txBody>
      </p:sp>
      <p:sp>
        <p:nvSpPr>
          <p:cNvPr id="10" name="Freeform 9"/>
          <p:cNvSpPr/>
          <p:nvPr/>
        </p:nvSpPr>
        <p:spPr>
          <a:xfrm>
            <a:off x="3666009" y="4551759"/>
            <a:ext cx="3697288" cy="401241"/>
          </a:xfrm>
          <a:custGeom>
            <a:avLst/>
            <a:gdLst>
              <a:gd name="connsiteX0" fmla="*/ 303457 w 3697821"/>
              <a:gd name="connsiteY0" fmla="*/ 0 h 540327"/>
              <a:gd name="connsiteX1" fmla="*/ 164912 w 3697821"/>
              <a:gd name="connsiteY1" fmla="*/ 13854 h 540327"/>
              <a:gd name="connsiteX2" fmla="*/ 109493 w 3697821"/>
              <a:gd name="connsiteY2" fmla="*/ 27709 h 540327"/>
              <a:gd name="connsiteX3" fmla="*/ 54075 w 3697821"/>
              <a:gd name="connsiteY3" fmla="*/ 110836 h 540327"/>
              <a:gd name="connsiteX4" fmla="*/ 26366 w 3697821"/>
              <a:gd name="connsiteY4" fmla="*/ 152400 h 540327"/>
              <a:gd name="connsiteX5" fmla="*/ 95639 w 3697821"/>
              <a:gd name="connsiteY5" fmla="*/ 429491 h 540327"/>
              <a:gd name="connsiteX6" fmla="*/ 151057 w 3697821"/>
              <a:gd name="connsiteY6" fmla="*/ 471054 h 540327"/>
              <a:gd name="connsiteX7" fmla="*/ 220330 w 3697821"/>
              <a:gd name="connsiteY7" fmla="*/ 484909 h 540327"/>
              <a:gd name="connsiteX8" fmla="*/ 275748 w 3697821"/>
              <a:gd name="connsiteY8" fmla="*/ 512618 h 540327"/>
              <a:gd name="connsiteX9" fmla="*/ 372730 w 3697821"/>
              <a:gd name="connsiteY9" fmla="*/ 526472 h 540327"/>
              <a:gd name="connsiteX10" fmla="*/ 428148 w 3697821"/>
              <a:gd name="connsiteY10" fmla="*/ 540327 h 540327"/>
              <a:gd name="connsiteX11" fmla="*/ 3212912 w 3697821"/>
              <a:gd name="connsiteY11" fmla="*/ 526472 h 540327"/>
              <a:gd name="connsiteX12" fmla="*/ 3351457 w 3697821"/>
              <a:gd name="connsiteY12" fmla="*/ 512618 h 540327"/>
              <a:gd name="connsiteX13" fmla="*/ 3406875 w 3697821"/>
              <a:gd name="connsiteY13" fmla="*/ 498763 h 540327"/>
              <a:gd name="connsiteX14" fmla="*/ 3517712 w 3697821"/>
              <a:gd name="connsiteY14" fmla="*/ 471054 h 540327"/>
              <a:gd name="connsiteX15" fmla="*/ 3586984 w 3697821"/>
              <a:gd name="connsiteY15" fmla="*/ 443345 h 540327"/>
              <a:gd name="connsiteX16" fmla="*/ 3656257 w 3697821"/>
              <a:gd name="connsiteY16" fmla="*/ 429491 h 540327"/>
              <a:gd name="connsiteX17" fmla="*/ 3697821 w 3697821"/>
              <a:gd name="connsiteY17" fmla="*/ 346363 h 540327"/>
              <a:gd name="connsiteX18" fmla="*/ 3670112 w 3697821"/>
              <a:gd name="connsiteY18" fmla="*/ 166254 h 540327"/>
              <a:gd name="connsiteX19" fmla="*/ 3642402 w 3697821"/>
              <a:gd name="connsiteY19" fmla="*/ 138545 h 540327"/>
              <a:gd name="connsiteX20" fmla="*/ 3559275 w 3697821"/>
              <a:gd name="connsiteY20" fmla="*/ 83127 h 540327"/>
              <a:gd name="connsiteX21" fmla="*/ 3503857 w 3697821"/>
              <a:gd name="connsiteY21" fmla="*/ 69272 h 540327"/>
              <a:gd name="connsiteX22" fmla="*/ 3462293 w 3697821"/>
              <a:gd name="connsiteY22" fmla="*/ 55418 h 540327"/>
              <a:gd name="connsiteX23" fmla="*/ 3296039 w 3697821"/>
              <a:gd name="connsiteY23" fmla="*/ 41563 h 540327"/>
              <a:gd name="connsiteX24" fmla="*/ 455857 w 3697821"/>
              <a:gd name="connsiteY24" fmla="*/ 27709 h 540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3697821" h="540327">
                <a:moveTo>
                  <a:pt x="303457" y="0"/>
                </a:moveTo>
                <a:cubicBezTo>
                  <a:pt x="257275" y="4618"/>
                  <a:pt x="210858" y="7290"/>
                  <a:pt x="164912" y="13854"/>
                </a:cubicBezTo>
                <a:cubicBezTo>
                  <a:pt x="146062" y="16547"/>
                  <a:pt x="123823" y="15170"/>
                  <a:pt x="109493" y="27709"/>
                </a:cubicBezTo>
                <a:cubicBezTo>
                  <a:pt x="84431" y="49639"/>
                  <a:pt x="72548" y="83127"/>
                  <a:pt x="54075" y="110836"/>
                </a:cubicBezTo>
                <a:lnTo>
                  <a:pt x="26366" y="152400"/>
                </a:lnTo>
                <a:cubicBezTo>
                  <a:pt x="49014" y="344912"/>
                  <a:pt x="0" y="347515"/>
                  <a:pt x="95639" y="429491"/>
                </a:cubicBezTo>
                <a:cubicBezTo>
                  <a:pt x="113171" y="444518"/>
                  <a:pt x="129956" y="461676"/>
                  <a:pt x="151057" y="471054"/>
                </a:cubicBezTo>
                <a:cubicBezTo>
                  <a:pt x="172576" y="480618"/>
                  <a:pt x="197239" y="480291"/>
                  <a:pt x="220330" y="484909"/>
                </a:cubicBezTo>
                <a:cubicBezTo>
                  <a:pt x="238803" y="494145"/>
                  <a:pt x="255823" y="507184"/>
                  <a:pt x="275748" y="512618"/>
                </a:cubicBezTo>
                <a:cubicBezTo>
                  <a:pt x="307253" y="521210"/>
                  <a:pt x="340601" y="520630"/>
                  <a:pt x="372730" y="526472"/>
                </a:cubicBezTo>
                <a:cubicBezTo>
                  <a:pt x="391464" y="529878"/>
                  <a:pt x="409675" y="535709"/>
                  <a:pt x="428148" y="540327"/>
                </a:cubicBezTo>
                <a:lnTo>
                  <a:pt x="3212912" y="526472"/>
                </a:lnTo>
                <a:cubicBezTo>
                  <a:pt x="3259322" y="526032"/>
                  <a:pt x="3305511" y="519182"/>
                  <a:pt x="3351457" y="512618"/>
                </a:cubicBezTo>
                <a:cubicBezTo>
                  <a:pt x="3370307" y="509925"/>
                  <a:pt x="3388287" y="502894"/>
                  <a:pt x="3406875" y="498763"/>
                </a:cubicBezTo>
                <a:cubicBezTo>
                  <a:pt x="3474533" y="483728"/>
                  <a:pt x="3463691" y="491312"/>
                  <a:pt x="3517712" y="471054"/>
                </a:cubicBezTo>
                <a:cubicBezTo>
                  <a:pt x="3540998" y="462322"/>
                  <a:pt x="3563163" y="450491"/>
                  <a:pt x="3586984" y="443345"/>
                </a:cubicBezTo>
                <a:cubicBezTo>
                  <a:pt x="3609539" y="436579"/>
                  <a:pt x="3633166" y="434109"/>
                  <a:pt x="3656257" y="429491"/>
                </a:cubicBezTo>
                <a:cubicBezTo>
                  <a:pt x="3670266" y="408477"/>
                  <a:pt x="3697821" y="375042"/>
                  <a:pt x="3697821" y="346363"/>
                </a:cubicBezTo>
                <a:cubicBezTo>
                  <a:pt x="3697821" y="339707"/>
                  <a:pt x="3693825" y="205776"/>
                  <a:pt x="3670112" y="166254"/>
                </a:cubicBezTo>
                <a:cubicBezTo>
                  <a:pt x="3663391" y="155053"/>
                  <a:pt x="3652852" y="146382"/>
                  <a:pt x="3642402" y="138545"/>
                </a:cubicBezTo>
                <a:cubicBezTo>
                  <a:pt x="3615760" y="118564"/>
                  <a:pt x="3591583" y="91204"/>
                  <a:pt x="3559275" y="83127"/>
                </a:cubicBezTo>
                <a:cubicBezTo>
                  <a:pt x="3540802" y="78509"/>
                  <a:pt x="3522166" y="74503"/>
                  <a:pt x="3503857" y="69272"/>
                </a:cubicBezTo>
                <a:cubicBezTo>
                  <a:pt x="3489815" y="65260"/>
                  <a:pt x="3476769" y="57348"/>
                  <a:pt x="3462293" y="55418"/>
                </a:cubicBezTo>
                <a:cubicBezTo>
                  <a:pt x="3407171" y="48068"/>
                  <a:pt x="3351645" y="42245"/>
                  <a:pt x="3296039" y="41563"/>
                </a:cubicBezTo>
                <a:lnTo>
                  <a:pt x="455857" y="27709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5562600" y="2820988"/>
            <a:ext cx="1588" cy="173077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257" y="3821621"/>
            <a:ext cx="2443461" cy="275539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143000"/>
            <a:ext cx="8382000" cy="48736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mn-MN" sz="2600" smtClean="0">
                <a:latin typeface="Times New Roman" pitchFamily="18" charset="0"/>
              </a:rPr>
              <a:t>Олон хуудас баримтын хүссэн хэсэгт курсорыг шилжүүлэн харах, засварлах шаардлагатай үед чиглэлийн сумнууд болон </a:t>
            </a:r>
            <a:r>
              <a:rPr lang="en-US" sz="2600" smtClean="0">
                <a:latin typeface="Times New Roman" pitchFamily="18" charset="0"/>
              </a:rPr>
              <a:t>Page Down, Page Up, Home, End </a:t>
            </a:r>
            <a:r>
              <a:rPr lang="mn-MN" sz="2600" smtClean="0">
                <a:latin typeface="Times New Roman" pitchFamily="18" charset="0"/>
              </a:rPr>
              <a:t>товчийг ашиглаж болохоос гадна яаралтай баримт боловсруулах үед </a:t>
            </a:r>
            <a:r>
              <a:rPr lang="en-US" sz="2600" b="1" smtClean="0">
                <a:solidFill>
                  <a:srgbClr val="0000CC"/>
                </a:solidFill>
                <a:latin typeface="Times New Roman" pitchFamily="18" charset="0"/>
              </a:rPr>
              <a:t>Go to </a:t>
            </a:r>
            <a:r>
              <a:rPr lang="mn-MN" sz="2600" smtClean="0">
                <a:latin typeface="Times New Roman" pitchFamily="18" charset="0"/>
              </a:rPr>
              <a:t>командыг ашиглах нь илүү тохиромжтой. </a:t>
            </a:r>
            <a:endParaRPr lang="en-US" sz="2600" smtClean="0">
              <a:latin typeface="Times New Roman" pitchFamily="18" charset="0"/>
            </a:endParaRPr>
          </a:p>
        </p:txBody>
      </p:sp>
      <p:sp>
        <p:nvSpPr>
          <p:cNvPr id="53251" name="Title 1"/>
          <p:cNvSpPr txBox="1">
            <a:spLocks/>
          </p:cNvSpPr>
          <p:nvPr/>
        </p:nvSpPr>
        <p:spPr bwMode="auto">
          <a:xfrm>
            <a:off x="457200" y="274638"/>
            <a:ext cx="81534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3000" b="1">
                <a:solidFill>
                  <a:srgbClr val="0000CC"/>
                </a:solidFill>
                <a:latin typeface="Times New Roman" pitchFamily="18" charset="0"/>
              </a:rPr>
              <a:t>КУРСОРЫГ ХУРДАН ШИЛЖҮҮЛЭХ</a:t>
            </a:r>
            <a:endParaRPr lang="en-US" sz="3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53252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942027E-6AAC-476A-969F-DA32AA3B73DB}" type="slidenum">
              <a:rPr lang="en-US" smtClean="0"/>
              <a:pPr/>
              <a:t>8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r="14698"/>
          <a:stretch/>
        </p:blipFill>
        <p:spPr>
          <a:xfrm>
            <a:off x="5462588" y="1828800"/>
            <a:ext cx="3276600" cy="2362200"/>
          </a:xfrm>
          <a:prstGeom prst="rect">
            <a:avLst/>
          </a:prstGeom>
        </p:spPr>
      </p:pic>
      <p:sp>
        <p:nvSpPr>
          <p:cNvPr id="5427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Home-&gt;Editing-&gt;Find-&gt;Go to </a:t>
            </a:r>
          </a:p>
          <a:p>
            <a:pPr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Ctrl + G </a:t>
            </a:r>
          </a:p>
        </p:txBody>
      </p:sp>
      <p:sp>
        <p:nvSpPr>
          <p:cNvPr id="54276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3E4A44-26E7-4633-AED7-D25FB3441970}" type="slidenum">
              <a:rPr lang="en-US" smtClean="0"/>
              <a:pPr/>
              <a:t>9</a:t>
            </a:fld>
            <a:endParaRPr lang="en-US" smtClean="0"/>
          </a:p>
        </p:txBody>
      </p:sp>
      <p:sp>
        <p:nvSpPr>
          <p:cNvPr id="9" name="Freeform 8"/>
          <p:cNvSpPr/>
          <p:nvPr/>
        </p:nvSpPr>
        <p:spPr>
          <a:xfrm>
            <a:off x="5767388" y="3397250"/>
            <a:ext cx="3148012" cy="565150"/>
          </a:xfrm>
          <a:custGeom>
            <a:avLst/>
            <a:gdLst>
              <a:gd name="connsiteX0" fmla="*/ 416665 w 3758567"/>
              <a:gd name="connsiteY0" fmla="*/ 53180 h 565798"/>
              <a:gd name="connsiteX1" fmla="*/ 14884 w 3758567"/>
              <a:gd name="connsiteY1" fmla="*/ 108598 h 565798"/>
              <a:gd name="connsiteX2" fmla="*/ 1029 w 3758567"/>
              <a:gd name="connsiteY2" fmla="*/ 150162 h 565798"/>
              <a:gd name="connsiteX3" fmla="*/ 14884 w 3758567"/>
              <a:gd name="connsiteY3" fmla="*/ 316416 h 565798"/>
              <a:gd name="connsiteX4" fmla="*/ 111865 w 3758567"/>
              <a:gd name="connsiteY4" fmla="*/ 427253 h 565798"/>
              <a:gd name="connsiteX5" fmla="*/ 194993 w 3758567"/>
              <a:gd name="connsiteY5" fmla="*/ 441107 h 565798"/>
              <a:gd name="connsiteX6" fmla="*/ 291975 w 3758567"/>
              <a:gd name="connsiteY6" fmla="*/ 454962 h 565798"/>
              <a:gd name="connsiteX7" fmla="*/ 624484 w 3758567"/>
              <a:gd name="connsiteY7" fmla="*/ 482671 h 565798"/>
              <a:gd name="connsiteX8" fmla="*/ 735320 w 3758567"/>
              <a:gd name="connsiteY8" fmla="*/ 510380 h 565798"/>
              <a:gd name="connsiteX9" fmla="*/ 790738 w 3758567"/>
              <a:gd name="connsiteY9" fmla="*/ 538089 h 565798"/>
              <a:gd name="connsiteX10" fmla="*/ 1774411 w 3758567"/>
              <a:gd name="connsiteY10" fmla="*/ 551943 h 565798"/>
              <a:gd name="connsiteX11" fmla="*/ 2411720 w 3758567"/>
              <a:gd name="connsiteY11" fmla="*/ 565798 h 565798"/>
              <a:gd name="connsiteX12" fmla="*/ 3450811 w 3758567"/>
              <a:gd name="connsiteY12" fmla="*/ 551943 h 565798"/>
              <a:gd name="connsiteX13" fmla="*/ 3533938 w 3758567"/>
              <a:gd name="connsiteY13" fmla="*/ 482671 h 565798"/>
              <a:gd name="connsiteX14" fmla="*/ 3617065 w 3758567"/>
              <a:gd name="connsiteY14" fmla="*/ 427253 h 565798"/>
              <a:gd name="connsiteX15" fmla="*/ 3714047 w 3758567"/>
              <a:gd name="connsiteY15" fmla="*/ 357980 h 565798"/>
              <a:gd name="connsiteX16" fmla="*/ 3727902 w 3758567"/>
              <a:gd name="connsiteY16" fmla="*/ 316416 h 565798"/>
              <a:gd name="connsiteX17" fmla="*/ 3755611 w 3758567"/>
              <a:gd name="connsiteY17" fmla="*/ 260998 h 565798"/>
              <a:gd name="connsiteX18" fmla="*/ 3741756 w 3758567"/>
              <a:gd name="connsiteY18" fmla="*/ 164016 h 565798"/>
              <a:gd name="connsiteX19" fmla="*/ 3727902 w 3758567"/>
              <a:gd name="connsiteY19" fmla="*/ 122453 h 565798"/>
              <a:gd name="connsiteX20" fmla="*/ 3644775 w 3758567"/>
              <a:gd name="connsiteY20" fmla="*/ 67034 h 565798"/>
              <a:gd name="connsiteX21" fmla="*/ 3450811 w 3758567"/>
              <a:gd name="connsiteY21" fmla="*/ 39325 h 565798"/>
              <a:gd name="connsiteX22" fmla="*/ 1372629 w 3758567"/>
              <a:gd name="connsiteY22" fmla="*/ 25471 h 565798"/>
              <a:gd name="connsiteX23" fmla="*/ 624484 w 3758567"/>
              <a:gd name="connsiteY23" fmla="*/ 11616 h 565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3758567" h="565798">
                <a:moveTo>
                  <a:pt x="416665" y="53180"/>
                </a:moveTo>
                <a:cubicBezTo>
                  <a:pt x="334242" y="56477"/>
                  <a:pt x="105382" y="0"/>
                  <a:pt x="14884" y="108598"/>
                </a:cubicBezTo>
                <a:cubicBezTo>
                  <a:pt x="5535" y="119817"/>
                  <a:pt x="5647" y="136307"/>
                  <a:pt x="1029" y="150162"/>
                </a:cubicBezTo>
                <a:cubicBezTo>
                  <a:pt x="5647" y="205580"/>
                  <a:pt x="0" y="262835"/>
                  <a:pt x="14884" y="316416"/>
                </a:cubicBezTo>
                <a:cubicBezTo>
                  <a:pt x="23837" y="348645"/>
                  <a:pt x="70444" y="413446"/>
                  <a:pt x="111865" y="427253"/>
                </a:cubicBezTo>
                <a:cubicBezTo>
                  <a:pt x="138515" y="436136"/>
                  <a:pt x="167228" y="436836"/>
                  <a:pt x="194993" y="441107"/>
                </a:cubicBezTo>
                <a:cubicBezTo>
                  <a:pt x="227269" y="446072"/>
                  <a:pt x="259471" y="451816"/>
                  <a:pt x="291975" y="454962"/>
                </a:cubicBezTo>
                <a:cubicBezTo>
                  <a:pt x="402678" y="465675"/>
                  <a:pt x="624484" y="482671"/>
                  <a:pt x="624484" y="482671"/>
                </a:cubicBezTo>
                <a:cubicBezTo>
                  <a:pt x="661429" y="491907"/>
                  <a:pt x="701258" y="493349"/>
                  <a:pt x="735320" y="510380"/>
                </a:cubicBezTo>
                <a:cubicBezTo>
                  <a:pt x="753793" y="519616"/>
                  <a:pt x="770101" y="537264"/>
                  <a:pt x="790738" y="538089"/>
                </a:cubicBezTo>
                <a:cubicBezTo>
                  <a:pt x="1118400" y="551195"/>
                  <a:pt x="1446535" y="546338"/>
                  <a:pt x="1774411" y="551943"/>
                </a:cubicBezTo>
                <a:lnTo>
                  <a:pt x="2411720" y="565798"/>
                </a:lnTo>
                <a:cubicBezTo>
                  <a:pt x="2758084" y="561180"/>
                  <a:pt x="3104666" y="565088"/>
                  <a:pt x="3450811" y="551943"/>
                </a:cubicBezTo>
                <a:cubicBezTo>
                  <a:pt x="3518584" y="549369"/>
                  <a:pt x="3496819" y="515150"/>
                  <a:pt x="3533938" y="482671"/>
                </a:cubicBezTo>
                <a:cubicBezTo>
                  <a:pt x="3559000" y="460741"/>
                  <a:pt x="3590423" y="447234"/>
                  <a:pt x="3617065" y="427253"/>
                </a:cubicBezTo>
                <a:cubicBezTo>
                  <a:pt x="3685805" y="375698"/>
                  <a:pt x="3653271" y="398498"/>
                  <a:pt x="3714047" y="357980"/>
                </a:cubicBezTo>
                <a:cubicBezTo>
                  <a:pt x="3718665" y="344125"/>
                  <a:pt x="3722149" y="329839"/>
                  <a:pt x="3727902" y="316416"/>
                </a:cubicBezTo>
                <a:cubicBezTo>
                  <a:pt x="3736038" y="297433"/>
                  <a:pt x="3753741" y="281566"/>
                  <a:pt x="3755611" y="260998"/>
                </a:cubicBezTo>
                <a:cubicBezTo>
                  <a:pt x="3758567" y="228477"/>
                  <a:pt x="3748160" y="196037"/>
                  <a:pt x="3741756" y="164016"/>
                </a:cubicBezTo>
                <a:cubicBezTo>
                  <a:pt x="3738892" y="149696"/>
                  <a:pt x="3735415" y="134976"/>
                  <a:pt x="3727902" y="122453"/>
                </a:cubicBezTo>
                <a:cubicBezTo>
                  <a:pt x="3710821" y="93984"/>
                  <a:pt x="3671983" y="78694"/>
                  <a:pt x="3644775" y="67034"/>
                </a:cubicBezTo>
                <a:cubicBezTo>
                  <a:pt x="3584423" y="41169"/>
                  <a:pt x="3514352" y="40114"/>
                  <a:pt x="3450811" y="39325"/>
                </a:cubicBezTo>
                <a:lnTo>
                  <a:pt x="1372629" y="25471"/>
                </a:lnTo>
                <a:cubicBezTo>
                  <a:pt x="864706" y="7330"/>
                  <a:pt x="1114093" y="11616"/>
                  <a:pt x="624484" y="11616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Arrow Connector 9"/>
          <p:cNvCxnSpPr>
            <a:endCxn id="9" idx="1"/>
          </p:cNvCxnSpPr>
          <p:nvPr/>
        </p:nvCxnSpPr>
        <p:spPr>
          <a:xfrm rot="16200000" flipH="1">
            <a:off x="4680744" y="2405856"/>
            <a:ext cx="1295400" cy="9032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8382000" cy="2438400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buNone/>
            </a:pPr>
            <a:r>
              <a:rPr lang="en-US" sz="2600" b="1" dirty="0" smtClean="0">
                <a:latin typeface="Times New Roman" pitchFamily="18" charset="0"/>
              </a:rPr>
              <a:t>Go to </a:t>
            </a:r>
            <a:r>
              <a:rPr lang="mn-MN" sz="2600" dirty="0" smtClean="0">
                <a:latin typeface="Times New Roman" pitchFamily="18" charset="0"/>
              </a:rPr>
              <a:t>командаар гарч ирэх харилцах цонхонд дараах үүрэг бүхий командууд байна.</a:t>
            </a:r>
            <a:endParaRPr lang="mn-MN" sz="2600" b="1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Go To what </a:t>
            </a:r>
            <a:r>
              <a:rPr lang="en-US" sz="2600" dirty="0" smtClean="0">
                <a:latin typeface="Times New Roman" pitchFamily="18" charset="0"/>
              </a:rPr>
              <a:t>– </a:t>
            </a:r>
            <a:r>
              <a:rPr lang="mn-MN" sz="2600" dirty="0" smtClean="0">
                <a:latin typeface="Times New Roman" pitchFamily="18" charset="0"/>
              </a:rPr>
              <a:t>курсорыг хаана шилжүүлэхийг заана.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Next </a:t>
            </a:r>
            <a:r>
              <a:rPr lang="en-US" sz="2600" dirty="0" smtClean="0">
                <a:latin typeface="Times New Roman" pitchFamily="18" charset="0"/>
              </a:rPr>
              <a:t>– </a:t>
            </a:r>
            <a:r>
              <a:rPr lang="mn-MN" sz="2600" dirty="0" smtClean="0">
                <a:latin typeface="Times New Roman" pitchFamily="18" charset="0"/>
              </a:rPr>
              <a:t>дараагийн хуудсанд шилжих </a:t>
            </a:r>
            <a:endParaRPr lang="en-US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Previous</a:t>
            </a:r>
            <a:r>
              <a:rPr lang="en-US" sz="2600" dirty="0" smtClean="0">
                <a:latin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</a:rPr>
              <a:t>– өмнөх хуудсанд шилжих </a:t>
            </a:r>
            <a:endParaRPr lang="en-US" sz="2600" dirty="0" smtClean="0">
              <a:latin typeface="Times New Roman" pitchFamily="18" charset="0"/>
            </a:endParaRPr>
          </a:p>
        </p:txBody>
      </p:sp>
      <p:sp>
        <p:nvSpPr>
          <p:cNvPr id="5530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CCAD677-F506-4050-AE38-8523FA429EEE}" type="slidenum">
              <a:rPr lang="en-US" smtClean="0"/>
              <a:pPr/>
              <a:t>10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131" y="3352800"/>
            <a:ext cx="8106137" cy="3352800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7467600" cy="4873625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</a:rPr>
              <a:t>Home-&gt;Editing(</a:t>
            </a:r>
            <a:r>
              <a:rPr lang="mn-MN" sz="3200" dirty="0" smtClean="0">
                <a:latin typeface="Times New Roman" pitchFamily="18" charset="0"/>
              </a:rPr>
              <a:t>хэрэгслийн мөрний групп</a:t>
            </a:r>
            <a:r>
              <a:rPr lang="en-US" sz="3200" dirty="0" smtClean="0">
                <a:latin typeface="Times New Roman" pitchFamily="18" charset="0"/>
              </a:rPr>
              <a:t>)-&gt;Find-&gt;Advanced Find </a:t>
            </a:r>
          </a:p>
          <a:p>
            <a:pPr eaLnBrk="1" hangingPunct="1">
              <a:lnSpc>
                <a:spcPct val="150000"/>
              </a:lnSpc>
            </a:pPr>
            <a:r>
              <a:rPr lang="en-US" sz="3200" dirty="0" smtClean="0">
                <a:latin typeface="Times New Roman" pitchFamily="18" charset="0"/>
              </a:rPr>
              <a:t>Ctrl + F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r="14698"/>
          <a:stretch/>
        </p:blipFill>
        <p:spPr>
          <a:xfrm>
            <a:off x="4674108" y="3123248"/>
            <a:ext cx="3276600" cy="2362200"/>
          </a:xfrm>
          <a:prstGeom prst="rect">
            <a:avLst/>
          </a:prstGeom>
        </p:spPr>
      </p:pic>
      <p:sp>
        <p:nvSpPr>
          <p:cNvPr id="47107" name="Title 1"/>
          <p:cNvSpPr txBox="1">
            <a:spLocks/>
          </p:cNvSpPr>
          <p:nvPr/>
        </p:nvSpPr>
        <p:spPr bwMode="auto">
          <a:xfrm>
            <a:off x="457200" y="274638"/>
            <a:ext cx="7467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3000" b="1">
                <a:solidFill>
                  <a:srgbClr val="0000CC"/>
                </a:solidFill>
                <a:latin typeface="Times New Roman" pitchFamily="18" charset="0"/>
              </a:rPr>
              <a:t>БАРИМТААС ХАЙЛТ ХИЙХ </a:t>
            </a:r>
            <a:endParaRPr lang="en-US" sz="3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7108" name="Slide Number Placeholder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DDBCD50-A8BB-4C5F-8800-C81A598FD8F7}" type="slidenum">
              <a:rPr lang="en-US" smtClean="0"/>
              <a:pPr/>
              <a:t>11</a:t>
            </a:fld>
            <a:endParaRPr lang="en-US" smtClean="0"/>
          </a:p>
        </p:txBody>
      </p:sp>
      <p:sp>
        <p:nvSpPr>
          <p:cNvPr id="11" name="Freeform 10"/>
          <p:cNvSpPr/>
          <p:nvPr/>
        </p:nvSpPr>
        <p:spPr>
          <a:xfrm>
            <a:off x="4953000" y="4114800"/>
            <a:ext cx="2667000" cy="623888"/>
          </a:xfrm>
          <a:custGeom>
            <a:avLst/>
            <a:gdLst>
              <a:gd name="connsiteX0" fmla="*/ 346363 w 4155716"/>
              <a:gd name="connsiteY0" fmla="*/ 0 h 623454"/>
              <a:gd name="connsiteX1" fmla="*/ 96981 w 4155716"/>
              <a:gd name="connsiteY1" fmla="*/ 27709 h 623454"/>
              <a:gd name="connsiteX2" fmla="*/ 55418 w 4155716"/>
              <a:gd name="connsiteY2" fmla="*/ 41563 h 623454"/>
              <a:gd name="connsiteX3" fmla="*/ 41563 w 4155716"/>
              <a:gd name="connsiteY3" fmla="*/ 83127 h 623454"/>
              <a:gd name="connsiteX4" fmla="*/ 13854 w 4155716"/>
              <a:gd name="connsiteY4" fmla="*/ 124691 h 623454"/>
              <a:gd name="connsiteX5" fmla="*/ 0 w 4155716"/>
              <a:gd name="connsiteY5" fmla="*/ 207818 h 623454"/>
              <a:gd name="connsiteX6" fmla="*/ 13854 w 4155716"/>
              <a:gd name="connsiteY6" fmla="*/ 429491 h 623454"/>
              <a:gd name="connsiteX7" fmla="*/ 27709 w 4155716"/>
              <a:gd name="connsiteY7" fmla="*/ 484909 h 623454"/>
              <a:gd name="connsiteX8" fmla="*/ 124690 w 4155716"/>
              <a:gd name="connsiteY8" fmla="*/ 568036 h 623454"/>
              <a:gd name="connsiteX9" fmla="*/ 235527 w 4155716"/>
              <a:gd name="connsiteY9" fmla="*/ 623454 h 623454"/>
              <a:gd name="connsiteX10" fmla="*/ 942109 w 4155716"/>
              <a:gd name="connsiteY10" fmla="*/ 609600 h 623454"/>
              <a:gd name="connsiteX11" fmla="*/ 1080654 w 4155716"/>
              <a:gd name="connsiteY11" fmla="*/ 595745 h 623454"/>
              <a:gd name="connsiteX12" fmla="*/ 3408218 w 4155716"/>
              <a:gd name="connsiteY12" fmla="*/ 581891 h 623454"/>
              <a:gd name="connsiteX13" fmla="*/ 3477490 w 4155716"/>
              <a:gd name="connsiteY13" fmla="*/ 568036 h 623454"/>
              <a:gd name="connsiteX14" fmla="*/ 3616036 w 4155716"/>
              <a:gd name="connsiteY14" fmla="*/ 526473 h 623454"/>
              <a:gd name="connsiteX15" fmla="*/ 3671454 w 4155716"/>
              <a:gd name="connsiteY15" fmla="*/ 484909 h 623454"/>
              <a:gd name="connsiteX16" fmla="*/ 3837709 w 4155716"/>
              <a:gd name="connsiteY16" fmla="*/ 429491 h 623454"/>
              <a:gd name="connsiteX17" fmla="*/ 3893127 w 4155716"/>
              <a:gd name="connsiteY17" fmla="*/ 415636 h 623454"/>
              <a:gd name="connsiteX18" fmla="*/ 3990109 w 4155716"/>
              <a:gd name="connsiteY18" fmla="*/ 360218 h 623454"/>
              <a:gd name="connsiteX19" fmla="*/ 4087090 w 4155716"/>
              <a:gd name="connsiteY19" fmla="*/ 304800 h 623454"/>
              <a:gd name="connsiteX20" fmla="*/ 4128654 w 4155716"/>
              <a:gd name="connsiteY20" fmla="*/ 263236 h 623454"/>
              <a:gd name="connsiteX21" fmla="*/ 4128654 w 4155716"/>
              <a:gd name="connsiteY21" fmla="*/ 166254 h 623454"/>
              <a:gd name="connsiteX22" fmla="*/ 4087090 w 4155716"/>
              <a:gd name="connsiteY22" fmla="*/ 138545 h 623454"/>
              <a:gd name="connsiteX23" fmla="*/ 4045527 w 4155716"/>
              <a:gd name="connsiteY23" fmla="*/ 96982 h 623454"/>
              <a:gd name="connsiteX24" fmla="*/ 3962400 w 4155716"/>
              <a:gd name="connsiteY24" fmla="*/ 69273 h 623454"/>
              <a:gd name="connsiteX25" fmla="*/ 665018 w 4155716"/>
              <a:gd name="connsiteY25" fmla="*/ 69273 h 623454"/>
              <a:gd name="connsiteX26" fmla="*/ 581890 w 4155716"/>
              <a:gd name="connsiteY26" fmla="*/ 41563 h 623454"/>
              <a:gd name="connsiteX27" fmla="*/ 512618 w 4155716"/>
              <a:gd name="connsiteY27" fmla="*/ 13854 h 623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4155716" h="623454">
                <a:moveTo>
                  <a:pt x="346363" y="0"/>
                </a:moveTo>
                <a:cubicBezTo>
                  <a:pt x="282097" y="5842"/>
                  <a:pt x="167217" y="13662"/>
                  <a:pt x="96981" y="27709"/>
                </a:cubicBezTo>
                <a:cubicBezTo>
                  <a:pt x="82661" y="30573"/>
                  <a:pt x="69272" y="36945"/>
                  <a:pt x="55418" y="41563"/>
                </a:cubicBezTo>
                <a:cubicBezTo>
                  <a:pt x="50800" y="55418"/>
                  <a:pt x="48094" y="70065"/>
                  <a:pt x="41563" y="83127"/>
                </a:cubicBezTo>
                <a:cubicBezTo>
                  <a:pt x="34116" y="98020"/>
                  <a:pt x="19119" y="108894"/>
                  <a:pt x="13854" y="124691"/>
                </a:cubicBezTo>
                <a:cubicBezTo>
                  <a:pt x="4971" y="151341"/>
                  <a:pt x="4618" y="180109"/>
                  <a:pt x="0" y="207818"/>
                </a:cubicBezTo>
                <a:cubicBezTo>
                  <a:pt x="4618" y="281709"/>
                  <a:pt x="6487" y="355823"/>
                  <a:pt x="13854" y="429491"/>
                </a:cubicBezTo>
                <a:cubicBezTo>
                  <a:pt x="15749" y="448438"/>
                  <a:pt x="17617" y="468762"/>
                  <a:pt x="27709" y="484909"/>
                </a:cubicBezTo>
                <a:cubicBezTo>
                  <a:pt x="45255" y="512982"/>
                  <a:pt x="93033" y="550769"/>
                  <a:pt x="124690" y="568036"/>
                </a:cubicBezTo>
                <a:cubicBezTo>
                  <a:pt x="160953" y="587816"/>
                  <a:pt x="235527" y="623454"/>
                  <a:pt x="235527" y="623454"/>
                </a:cubicBezTo>
                <a:lnTo>
                  <a:pt x="942109" y="609600"/>
                </a:lnTo>
                <a:cubicBezTo>
                  <a:pt x="988496" y="608079"/>
                  <a:pt x="1034245" y="596266"/>
                  <a:pt x="1080654" y="595745"/>
                </a:cubicBezTo>
                <a:lnTo>
                  <a:pt x="3408218" y="581891"/>
                </a:lnTo>
                <a:cubicBezTo>
                  <a:pt x="3431309" y="577273"/>
                  <a:pt x="3454645" y="573747"/>
                  <a:pt x="3477490" y="568036"/>
                </a:cubicBezTo>
                <a:cubicBezTo>
                  <a:pt x="3540927" y="552176"/>
                  <a:pt x="3563247" y="544069"/>
                  <a:pt x="3616036" y="526473"/>
                </a:cubicBezTo>
                <a:cubicBezTo>
                  <a:pt x="3634509" y="512618"/>
                  <a:pt x="3651269" y="496123"/>
                  <a:pt x="3671454" y="484909"/>
                </a:cubicBezTo>
                <a:cubicBezTo>
                  <a:pt x="3712567" y="462068"/>
                  <a:pt x="3797083" y="440571"/>
                  <a:pt x="3837709" y="429491"/>
                </a:cubicBezTo>
                <a:cubicBezTo>
                  <a:pt x="3856079" y="424481"/>
                  <a:pt x="3875298" y="422322"/>
                  <a:pt x="3893127" y="415636"/>
                </a:cubicBezTo>
                <a:cubicBezTo>
                  <a:pt x="3954024" y="392799"/>
                  <a:pt x="3938951" y="389451"/>
                  <a:pt x="3990109" y="360218"/>
                </a:cubicBezTo>
                <a:cubicBezTo>
                  <a:pt x="4033226" y="335580"/>
                  <a:pt x="4050267" y="335486"/>
                  <a:pt x="4087090" y="304800"/>
                </a:cubicBezTo>
                <a:cubicBezTo>
                  <a:pt x="4102142" y="292257"/>
                  <a:pt x="4114799" y="277091"/>
                  <a:pt x="4128654" y="263236"/>
                </a:cubicBezTo>
                <a:cubicBezTo>
                  <a:pt x="4141118" y="225845"/>
                  <a:pt x="4155716" y="206847"/>
                  <a:pt x="4128654" y="166254"/>
                </a:cubicBezTo>
                <a:cubicBezTo>
                  <a:pt x="4119418" y="152399"/>
                  <a:pt x="4099882" y="149205"/>
                  <a:pt x="4087090" y="138545"/>
                </a:cubicBezTo>
                <a:cubicBezTo>
                  <a:pt x="4072038" y="126002"/>
                  <a:pt x="4062654" y="106497"/>
                  <a:pt x="4045527" y="96982"/>
                </a:cubicBezTo>
                <a:cubicBezTo>
                  <a:pt x="4019995" y="82797"/>
                  <a:pt x="3962400" y="69273"/>
                  <a:pt x="3962400" y="69273"/>
                </a:cubicBezTo>
                <a:cubicBezTo>
                  <a:pt x="2708623" y="126261"/>
                  <a:pt x="3293103" y="104788"/>
                  <a:pt x="665018" y="69273"/>
                </a:cubicBezTo>
                <a:cubicBezTo>
                  <a:pt x="635812" y="68878"/>
                  <a:pt x="609599" y="50800"/>
                  <a:pt x="581890" y="41563"/>
                </a:cubicBezTo>
                <a:cubicBezTo>
                  <a:pt x="530527" y="24442"/>
                  <a:pt x="553391" y="34241"/>
                  <a:pt x="512618" y="13854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endCxn id="11" idx="5"/>
          </p:cNvCxnSpPr>
          <p:nvPr/>
        </p:nvCxnSpPr>
        <p:spPr>
          <a:xfrm>
            <a:off x="4267200" y="2819400"/>
            <a:ext cx="685800" cy="150336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" y="3429000"/>
            <a:ext cx="7662368" cy="3200400"/>
          </a:xfrm>
          <a:prstGeom prst="rect">
            <a:avLst/>
          </a:prstGeom>
        </p:spPr>
      </p:pic>
      <p:sp>
        <p:nvSpPr>
          <p:cNvPr id="48130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762000"/>
            <a:ext cx="8229600" cy="2667000"/>
          </a:xfrm>
        </p:spPr>
        <p:txBody>
          <a:bodyPr/>
          <a:lstStyle/>
          <a:p>
            <a:pPr eaLnBrk="1" hangingPunct="1">
              <a:buNone/>
            </a:pPr>
            <a:r>
              <a:rPr lang="mn-MN" sz="2600" dirty="0" smtClean="0">
                <a:latin typeface="Times New Roman" pitchFamily="18" charset="0"/>
              </a:rPr>
              <a:t>	Дээрх 2 командын тусламжтайгаар </a:t>
            </a:r>
            <a:r>
              <a:rPr lang="en-US" sz="2600" dirty="0" smtClean="0">
                <a:latin typeface="Times New Roman" pitchFamily="18" charset="0"/>
              </a:rPr>
              <a:t>Find and Replace </a:t>
            </a:r>
            <a:r>
              <a:rPr lang="mn-MN" sz="2600" dirty="0" smtClean="0">
                <a:latin typeface="Times New Roman" pitchFamily="18" charset="0"/>
              </a:rPr>
              <a:t>харилцах цонх гарч ирэх бөгөөд дараах командуудыг агуулна.</a:t>
            </a:r>
          </a:p>
          <a:p>
            <a:pPr lvl="1" eaLnBrk="1" hangingPunct="1"/>
            <a:r>
              <a:rPr lang="en-US" sz="2300" b="1" dirty="0" smtClean="0">
                <a:latin typeface="Times New Roman" pitchFamily="18" charset="0"/>
              </a:rPr>
              <a:t>Find what </a:t>
            </a:r>
            <a:r>
              <a:rPr lang="en-US" sz="2300" dirty="0" smtClean="0">
                <a:latin typeface="Times New Roman" pitchFamily="18" charset="0"/>
              </a:rPr>
              <a:t>– </a:t>
            </a:r>
            <a:r>
              <a:rPr lang="mn-MN" sz="2300" dirty="0" smtClean="0">
                <a:latin typeface="Times New Roman" pitchFamily="18" charset="0"/>
              </a:rPr>
              <a:t>хэсэгт хайх зүйлээ бич </a:t>
            </a:r>
            <a:endParaRPr lang="en-US" sz="2300" dirty="0" smtClean="0">
              <a:latin typeface="Times New Roman" pitchFamily="18" charset="0"/>
            </a:endParaRPr>
          </a:p>
          <a:p>
            <a:pPr lvl="1" eaLnBrk="1" hangingPunct="1"/>
            <a:r>
              <a:rPr lang="en-US" sz="2300" b="1" dirty="0" smtClean="0">
                <a:latin typeface="Times New Roman" pitchFamily="18" charset="0"/>
              </a:rPr>
              <a:t>Find Next </a:t>
            </a:r>
            <a:r>
              <a:rPr lang="en-US" sz="2300" dirty="0" smtClean="0">
                <a:latin typeface="Times New Roman" pitchFamily="18" charset="0"/>
              </a:rPr>
              <a:t>– </a:t>
            </a:r>
            <a:r>
              <a:rPr lang="mn-MN" sz="2300" dirty="0" smtClean="0">
                <a:latin typeface="Times New Roman" pitchFamily="18" charset="0"/>
              </a:rPr>
              <a:t>товчоор хайлтыг хийнэ .</a:t>
            </a:r>
          </a:p>
          <a:p>
            <a:pPr lvl="1" eaLnBrk="1" hangingPunct="1"/>
            <a:r>
              <a:rPr lang="en-US" sz="2300" b="1" dirty="0" smtClean="0">
                <a:latin typeface="Times New Roman" pitchFamily="18" charset="0"/>
              </a:rPr>
              <a:t>More</a:t>
            </a:r>
            <a:r>
              <a:rPr lang="en-US" sz="2300" dirty="0" smtClean="0">
                <a:latin typeface="Times New Roman" pitchFamily="18" charset="0"/>
              </a:rPr>
              <a:t> – </a:t>
            </a:r>
            <a:r>
              <a:rPr lang="mn-MN" sz="2300" dirty="0" smtClean="0">
                <a:latin typeface="Times New Roman" pitchFamily="18" charset="0"/>
              </a:rPr>
              <a:t>хайлтыг лавшруулан хийхэд энэ товчийг ашиглана. </a:t>
            </a:r>
          </a:p>
        </p:txBody>
      </p:sp>
      <p:grpSp>
        <p:nvGrpSpPr>
          <p:cNvPr id="2" name="Group 11"/>
          <p:cNvGrpSpPr/>
          <p:nvPr/>
        </p:nvGrpSpPr>
        <p:grpSpPr>
          <a:xfrm>
            <a:off x="533400" y="4267199"/>
            <a:ext cx="7288213" cy="2178958"/>
            <a:chOff x="381000" y="4038600"/>
            <a:chExt cx="7288213" cy="2495427"/>
          </a:xfrm>
        </p:grpSpPr>
        <p:sp>
          <p:nvSpPr>
            <p:cNvPr id="6" name="Freeform 5"/>
            <p:cNvSpPr/>
            <p:nvPr/>
          </p:nvSpPr>
          <p:spPr>
            <a:xfrm>
              <a:off x="381000" y="4038600"/>
              <a:ext cx="7288213" cy="482600"/>
            </a:xfrm>
            <a:custGeom>
              <a:avLst/>
              <a:gdLst>
                <a:gd name="connsiteX0" fmla="*/ 318654 w 7287491"/>
                <a:gd name="connsiteY0" fmla="*/ 66770 h 482407"/>
                <a:gd name="connsiteX1" fmla="*/ 55418 w 7287491"/>
                <a:gd name="connsiteY1" fmla="*/ 122188 h 482407"/>
                <a:gd name="connsiteX2" fmla="*/ 27709 w 7287491"/>
                <a:gd name="connsiteY2" fmla="*/ 163752 h 482407"/>
                <a:gd name="connsiteX3" fmla="*/ 0 w 7287491"/>
                <a:gd name="connsiteY3" fmla="*/ 246879 h 482407"/>
                <a:gd name="connsiteX4" fmla="*/ 13854 w 7287491"/>
                <a:gd name="connsiteY4" fmla="*/ 316152 h 482407"/>
                <a:gd name="connsiteX5" fmla="*/ 207818 w 7287491"/>
                <a:gd name="connsiteY5" fmla="*/ 426988 h 482407"/>
                <a:gd name="connsiteX6" fmla="*/ 263236 w 7287491"/>
                <a:gd name="connsiteY6" fmla="*/ 440843 h 482407"/>
                <a:gd name="connsiteX7" fmla="*/ 304800 w 7287491"/>
                <a:gd name="connsiteY7" fmla="*/ 454698 h 482407"/>
                <a:gd name="connsiteX8" fmla="*/ 498763 w 7287491"/>
                <a:gd name="connsiteY8" fmla="*/ 482407 h 482407"/>
                <a:gd name="connsiteX9" fmla="*/ 1995054 w 7287491"/>
                <a:gd name="connsiteY9" fmla="*/ 468552 h 482407"/>
                <a:gd name="connsiteX10" fmla="*/ 2258291 w 7287491"/>
                <a:gd name="connsiteY10" fmla="*/ 454698 h 482407"/>
                <a:gd name="connsiteX11" fmla="*/ 5555673 w 7287491"/>
                <a:gd name="connsiteY11" fmla="*/ 440843 h 482407"/>
                <a:gd name="connsiteX12" fmla="*/ 6331527 w 7287491"/>
                <a:gd name="connsiteY12" fmla="*/ 426988 h 482407"/>
                <a:gd name="connsiteX13" fmla="*/ 7038109 w 7287491"/>
                <a:gd name="connsiteY13" fmla="*/ 426988 h 482407"/>
                <a:gd name="connsiteX14" fmla="*/ 7121236 w 7287491"/>
                <a:gd name="connsiteY14" fmla="*/ 399279 h 482407"/>
                <a:gd name="connsiteX15" fmla="*/ 7218218 w 7287491"/>
                <a:gd name="connsiteY15" fmla="*/ 330007 h 482407"/>
                <a:gd name="connsiteX16" fmla="*/ 7273636 w 7287491"/>
                <a:gd name="connsiteY16" fmla="*/ 302298 h 482407"/>
                <a:gd name="connsiteX17" fmla="*/ 7287491 w 7287491"/>
                <a:gd name="connsiteY17" fmla="*/ 260734 h 482407"/>
                <a:gd name="connsiteX18" fmla="*/ 7259782 w 7287491"/>
                <a:gd name="connsiteY18" fmla="*/ 94479 h 482407"/>
                <a:gd name="connsiteX19" fmla="*/ 7232073 w 7287491"/>
                <a:gd name="connsiteY19" fmla="*/ 52916 h 482407"/>
                <a:gd name="connsiteX20" fmla="*/ 7148945 w 7287491"/>
                <a:gd name="connsiteY20" fmla="*/ 25207 h 482407"/>
                <a:gd name="connsiteX21" fmla="*/ 6331527 w 7287491"/>
                <a:gd name="connsiteY21" fmla="*/ 52916 h 482407"/>
                <a:gd name="connsiteX22" fmla="*/ 6165273 w 7287491"/>
                <a:gd name="connsiteY22" fmla="*/ 66770 h 482407"/>
                <a:gd name="connsiteX23" fmla="*/ 4322618 w 7287491"/>
                <a:gd name="connsiteY23" fmla="*/ 52916 h 482407"/>
                <a:gd name="connsiteX24" fmla="*/ 3546763 w 7287491"/>
                <a:gd name="connsiteY24" fmla="*/ 66770 h 482407"/>
                <a:gd name="connsiteX25" fmla="*/ 1801091 w 7287491"/>
                <a:gd name="connsiteY25" fmla="*/ 52916 h 482407"/>
                <a:gd name="connsiteX26" fmla="*/ 484909 w 7287491"/>
                <a:gd name="connsiteY26" fmla="*/ 39061 h 4824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7287491" h="482407">
                  <a:moveTo>
                    <a:pt x="318654" y="66770"/>
                  </a:moveTo>
                  <a:cubicBezTo>
                    <a:pt x="177162" y="76203"/>
                    <a:pt x="136655" y="40951"/>
                    <a:pt x="55418" y="122188"/>
                  </a:cubicBezTo>
                  <a:cubicBezTo>
                    <a:pt x="43644" y="133962"/>
                    <a:pt x="34472" y="148536"/>
                    <a:pt x="27709" y="163752"/>
                  </a:cubicBezTo>
                  <a:cubicBezTo>
                    <a:pt x="15847" y="190442"/>
                    <a:pt x="0" y="246879"/>
                    <a:pt x="0" y="246879"/>
                  </a:cubicBezTo>
                  <a:cubicBezTo>
                    <a:pt x="4618" y="269970"/>
                    <a:pt x="1212" y="296285"/>
                    <a:pt x="13854" y="316152"/>
                  </a:cubicBezTo>
                  <a:cubicBezTo>
                    <a:pt x="76318" y="414309"/>
                    <a:pt x="105217" y="401337"/>
                    <a:pt x="207818" y="426988"/>
                  </a:cubicBezTo>
                  <a:cubicBezTo>
                    <a:pt x="226291" y="431606"/>
                    <a:pt x="245172" y="434822"/>
                    <a:pt x="263236" y="440843"/>
                  </a:cubicBezTo>
                  <a:cubicBezTo>
                    <a:pt x="277091" y="445461"/>
                    <a:pt x="290544" y="451530"/>
                    <a:pt x="304800" y="454698"/>
                  </a:cubicBezTo>
                  <a:cubicBezTo>
                    <a:pt x="356156" y="466110"/>
                    <a:pt x="450842" y="476417"/>
                    <a:pt x="498763" y="482407"/>
                  </a:cubicBezTo>
                  <a:lnTo>
                    <a:pt x="1995054" y="468552"/>
                  </a:lnTo>
                  <a:cubicBezTo>
                    <a:pt x="2082910" y="467168"/>
                    <a:pt x="2170427" y="455382"/>
                    <a:pt x="2258291" y="454698"/>
                  </a:cubicBezTo>
                  <a:lnTo>
                    <a:pt x="5555673" y="440843"/>
                  </a:lnTo>
                  <a:lnTo>
                    <a:pt x="6331527" y="426988"/>
                  </a:lnTo>
                  <a:cubicBezTo>
                    <a:pt x="7190173" y="426988"/>
                    <a:pt x="6400559" y="458867"/>
                    <a:pt x="7038109" y="426988"/>
                  </a:cubicBezTo>
                  <a:cubicBezTo>
                    <a:pt x="7065818" y="417752"/>
                    <a:pt x="7097870" y="416804"/>
                    <a:pt x="7121236" y="399279"/>
                  </a:cubicBezTo>
                  <a:cubicBezTo>
                    <a:pt x="7145026" y="381437"/>
                    <a:pt x="7189855" y="346214"/>
                    <a:pt x="7218218" y="330007"/>
                  </a:cubicBezTo>
                  <a:cubicBezTo>
                    <a:pt x="7236150" y="319760"/>
                    <a:pt x="7255163" y="311534"/>
                    <a:pt x="7273636" y="302298"/>
                  </a:cubicBezTo>
                  <a:cubicBezTo>
                    <a:pt x="7278254" y="288443"/>
                    <a:pt x="7287491" y="275338"/>
                    <a:pt x="7287491" y="260734"/>
                  </a:cubicBezTo>
                  <a:cubicBezTo>
                    <a:pt x="7287491" y="230013"/>
                    <a:pt x="7281458" y="137832"/>
                    <a:pt x="7259782" y="94479"/>
                  </a:cubicBezTo>
                  <a:cubicBezTo>
                    <a:pt x="7252336" y="79586"/>
                    <a:pt x="7246193" y="61741"/>
                    <a:pt x="7232073" y="52916"/>
                  </a:cubicBezTo>
                  <a:cubicBezTo>
                    <a:pt x="7207304" y="37436"/>
                    <a:pt x="7148945" y="25207"/>
                    <a:pt x="7148945" y="25207"/>
                  </a:cubicBezTo>
                  <a:lnTo>
                    <a:pt x="6331527" y="52916"/>
                  </a:lnTo>
                  <a:cubicBezTo>
                    <a:pt x="6275998" y="55918"/>
                    <a:pt x="6220691" y="62152"/>
                    <a:pt x="6165273" y="66770"/>
                  </a:cubicBezTo>
                  <a:lnTo>
                    <a:pt x="4322618" y="52916"/>
                  </a:lnTo>
                  <a:cubicBezTo>
                    <a:pt x="4063958" y="52916"/>
                    <a:pt x="3805423" y="66770"/>
                    <a:pt x="3546763" y="66770"/>
                  </a:cubicBezTo>
                  <a:lnTo>
                    <a:pt x="1801091" y="52916"/>
                  </a:lnTo>
                  <a:cubicBezTo>
                    <a:pt x="1271948" y="0"/>
                    <a:pt x="1708957" y="39061"/>
                    <a:pt x="484909" y="39061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8"/>
            <p:cNvSpPr/>
            <p:nvPr/>
          </p:nvSpPr>
          <p:spPr>
            <a:xfrm>
              <a:off x="4406660" y="5739437"/>
              <a:ext cx="1181100" cy="706437"/>
            </a:xfrm>
            <a:custGeom>
              <a:avLst/>
              <a:gdLst>
                <a:gd name="connsiteX0" fmla="*/ 253138 w 1181392"/>
                <a:gd name="connsiteY0" fmla="*/ 27710 h 706582"/>
                <a:gd name="connsiteX1" fmla="*/ 170011 w 1181392"/>
                <a:gd name="connsiteY1" fmla="*/ 110837 h 706582"/>
                <a:gd name="connsiteX2" fmla="*/ 142301 w 1181392"/>
                <a:gd name="connsiteY2" fmla="*/ 138546 h 706582"/>
                <a:gd name="connsiteX3" fmla="*/ 100738 w 1181392"/>
                <a:gd name="connsiteY3" fmla="*/ 193964 h 706582"/>
                <a:gd name="connsiteX4" fmla="*/ 45320 w 1181392"/>
                <a:gd name="connsiteY4" fmla="*/ 277091 h 706582"/>
                <a:gd name="connsiteX5" fmla="*/ 31465 w 1181392"/>
                <a:gd name="connsiteY5" fmla="*/ 346364 h 706582"/>
                <a:gd name="connsiteX6" fmla="*/ 3756 w 1181392"/>
                <a:gd name="connsiteY6" fmla="*/ 387928 h 706582"/>
                <a:gd name="connsiteX7" fmla="*/ 17611 w 1181392"/>
                <a:gd name="connsiteY7" fmla="*/ 568037 h 706582"/>
                <a:gd name="connsiteX8" fmla="*/ 31465 w 1181392"/>
                <a:gd name="connsiteY8" fmla="*/ 609600 h 706582"/>
                <a:gd name="connsiteX9" fmla="*/ 73029 w 1181392"/>
                <a:gd name="connsiteY9" fmla="*/ 637310 h 706582"/>
                <a:gd name="connsiteX10" fmla="*/ 128447 w 1181392"/>
                <a:gd name="connsiteY10" fmla="*/ 665019 h 706582"/>
                <a:gd name="connsiteX11" fmla="*/ 308556 w 1181392"/>
                <a:gd name="connsiteY11" fmla="*/ 706582 h 706582"/>
                <a:gd name="connsiteX12" fmla="*/ 1056701 w 1181392"/>
                <a:gd name="connsiteY12" fmla="*/ 692728 h 706582"/>
                <a:gd name="connsiteX13" fmla="*/ 1098265 w 1181392"/>
                <a:gd name="connsiteY13" fmla="*/ 665019 h 706582"/>
                <a:gd name="connsiteX14" fmla="*/ 1153683 w 1181392"/>
                <a:gd name="connsiteY14" fmla="*/ 540328 h 706582"/>
                <a:gd name="connsiteX15" fmla="*/ 1167538 w 1181392"/>
                <a:gd name="connsiteY15" fmla="*/ 498764 h 706582"/>
                <a:gd name="connsiteX16" fmla="*/ 1181392 w 1181392"/>
                <a:gd name="connsiteY16" fmla="*/ 374073 h 706582"/>
                <a:gd name="connsiteX17" fmla="*/ 1167538 w 1181392"/>
                <a:gd name="connsiteY17" fmla="*/ 193964 h 706582"/>
                <a:gd name="connsiteX18" fmla="*/ 1098265 w 1181392"/>
                <a:gd name="connsiteY18" fmla="*/ 124691 h 706582"/>
                <a:gd name="connsiteX19" fmla="*/ 1056701 w 1181392"/>
                <a:gd name="connsiteY19" fmla="*/ 110837 h 706582"/>
                <a:gd name="connsiteX20" fmla="*/ 502520 w 1181392"/>
                <a:gd name="connsiteY20" fmla="*/ 96982 h 706582"/>
                <a:gd name="connsiteX21" fmla="*/ 363974 w 1181392"/>
                <a:gd name="connsiteY21" fmla="*/ 27710 h 706582"/>
                <a:gd name="connsiteX22" fmla="*/ 350120 w 1181392"/>
                <a:gd name="connsiteY22" fmla="*/ 0 h 706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1181392" h="706582">
                  <a:moveTo>
                    <a:pt x="253138" y="27710"/>
                  </a:moveTo>
                  <a:cubicBezTo>
                    <a:pt x="179373" y="52297"/>
                    <a:pt x="231358" y="24951"/>
                    <a:pt x="170011" y="110837"/>
                  </a:cubicBezTo>
                  <a:cubicBezTo>
                    <a:pt x="162419" y="121466"/>
                    <a:pt x="150663" y="128511"/>
                    <a:pt x="142301" y="138546"/>
                  </a:cubicBezTo>
                  <a:cubicBezTo>
                    <a:pt x="127519" y="156285"/>
                    <a:pt x="113980" y="175047"/>
                    <a:pt x="100738" y="193964"/>
                  </a:cubicBezTo>
                  <a:cubicBezTo>
                    <a:pt x="81641" y="221246"/>
                    <a:pt x="45320" y="277091"/>
                    <a:pt x="45320" y="277091"/>
                  </a:cubicBezTo>
                  <a:cubicBezTo>
                    <a:pt x="40702" y="300182"/>
                    <a:pt x="39733" y="324315"/>
                    <a:pt x="31465" y="346364"/>
                  </a:cubicBezTo>
                  <a:cubicBezTo>
                    <a:pt x="25618" y="361955"/>
                    <a:pt x="4795" y="371309"/>
                    <a:pt x="3756" y="387928"/>
                  </a:cubicBezTo>
                  <a:cubicBezTo>
                    <a:pt x="0" y="448024"/>
                    <a:pt x="10142" y="508288"/>
                    <a:pt x="17611" y="568037"/>
                  </a:cubicBezTo>
                  <a:cubicBezTo>
                    <a:pt x="19422" y="582528"/>
                    <a:pt x="22342" y="598196"/>
                    <a:pt x="31465" y="609600"/>
                  </a:cubicBezTo>
                  <a:cubicBezTo>
                    <a:pt x="41867" y="622603"/>
                    <a:pt x="58572" y="629049"/>
                    <a:pt x="73029" y="637310"/>
                  </a:cubicBezTo>
                  <a:cubicBezTo>
                    <a:pt x="90961" y="647557"/>
                    <a:pt x="109037" y="657961"/>
                    <a:pt x="128447" y="665019"/>
                  </a:cubicBezTo>
                  <a:cubicBezTo>
                    <a:pt x="203388" y="692270"/>
                    <a:pt x="233249" y="694031"/>
                    <a:pt x="308556" y="706582"/>
                  </a:cubicBezTo>
                  <a:cubicBezTo>
                    <a:pt x="557938" y="701964"/>
                    <a:pt x="807621" y="705837"/>
                    <a:pt x="1056701" y="692728"/>
                  </a:cubicBezTo>
                  <a:cubicBezTo>
                    <a:pt x="1073329" y="691853"/>
                    <a:pt x="1086491" y="676793"/>
                    <a:pt x="1098265" y="665019"/>
                  </a:cubicBezTo>
                  <a:cubicBezTo>
                    <a:pt x="1131198" y="632086"/>
                    <a:pt x="1139965" y="581482"/>
                    <a:pt x="1153683" y="540328"/>
                  </a:cubicBezTo>
                  <a:lnTo>
                    <a:pt x="1167538" y="498764"/>
                  </a:lnTo>
                  <a:cubicBezTo>
                    <a:pt x="1172156" y="457200"/>
                    <a:pt x="1181392" y="415892"/>
                    <a:pt x="1181392" y="374073"/>
                  </a:cubicBezTo>
                  <a:cubicBezTo>
                    <a:pt x="1181392" y="313859"/>
                    <a:pt x="1178635" y="253146"/>
                    <a:pt x="1167538" y="193964"/>
                  </a:cubicBezTo>
                  <a:cubicBezTo>
                    <a:pt x="1161805" y="163388"/>
                    <a:pt x="1122471" y="136794"/>
                    <a:pt x="1098265" y="124691"/>
                  </a:cubicBezTo>
                  <a:cubicBezTo>
                    <a:pt x="1085203" y="118160"/>
                    <a:pt x="1071289" y="111516"/>
                    <a:pt x="1056701" y="110837"/>
                  </a:cubicBezTo>
                  <a:cubicBezTo>
                    <a:pt x="872116" y="102252"/>
                    <a:pt x="687247" y="101600"/>
                    <a:pt x="502520" y="96982"/>
                  </a:cubicBezTo>
                  <a:cubicBezTo>
                    <a:pt x="457910" y="85830"/>
                    <a:pt x="387537" y="74839"/>
                    <a:pt x="363974" y="27710"/>
                  </a:cubicBezTo>
                  <a:lnTo>
                    <a:pt x="350120" y="0"/>
                  </a:ln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5551184" y="5784727"/>
              <a:ext cx="1327150" cy="749300"/>
            </a:xfrm>
            <a:custGeom>
              <a:avLst/>
              <a:gdLst>
                <a:gd name="connsiteX0" fmla="*/ 429491 w 1326120"/>
                <a:gd name="connsiteY0" fmla="*/ 14974 h 749265"/>
                <a:gd name="connsiteX1" fmla="*/ 387927 w 1326120"/>
                <a:gd name="connsiteY1" fmla="*/ 1120 h 749265"/>
                <a:gd name="connsiteX2" fmla="*/ 193964 w 1326120"/>
                <a:gd name="connsiteY2" fmla="*/ 56538 h 749265"/>
                <a:gd name="connsiteX3" fmla="*/ 152400 w 1326120"/>
                <a:gd name="connsiteY3" fmla="*/ 84247 h 749265"/>
                <a:gd name="connsiteX4" fmla="*/ 69273 w 1326120"/>
                <a:gd name="connsiteY4" fmla="*/ 125811 h 749265"/>
                <a:gd name="connsiteX5" fmla="*/ 0 w 1326120"/>
                <a:gd name="connsiteY5" fmla="*/ 250502 h 749265"/>
                <a:gd name="connsiteX6" fmla="*/ 13855 w 1326120"/>
                <a:gd name="connsiteY6" fmla="*/ 569156 h 749265"/>
                <a:gd name="connsiteX7" fmla="*/ 41564 w 1326120"/>
                <a:gd name="connsiteY7" fmla="*/ 610720 h 749265"/>
                <a:gd name="connsiteX8" fmla="*/ 124691 w 1326120"/>
                <a:gd name="connsiteY8" fmla="*/ 679992 h 749265"/>
                <a:gd name="connsiteX9" fmla="*/ 152400 w 1326120"/>
                <a:gd name="connsiteY9" fmla="*/ 707702 h 749265"/>
                <a:gd name="connsiteX10" fmla="*/ 235527 w 1326120"/>
                <a:gd name="connsiteY10" fmla="*/ 749265 h 749265"/>
                <a:gd name="connsiteX11" fmla="*/ 983673 w 1326120"/>
                <a:gd name="connsiteY11" fmla="*/ 735411 h 749265"/>
                <a:gd name="connsiteX12" fmla="*/ 1080655 w 1326120"/>
                <a:gd name="connsiteY12" fmla="*/ 721556 h 749265"/>
                <a:gd name="connsiteX13" fmla="*/ 1122218 w 1326120"/>
                <a:gd name="connsiteY13" fmla="*/ 693847 h 749265"/>
                <a:gd name="connsiteX14" fmla="*/ 1163782 w 1326120"/>
                <a:gd name="connsiteY14" fmla="*/ 679992 h 749265"/>
                <a:gd name="connsiteX15" fmla="*/ 1177636 w 1326120"/>
                <a:gd name="connsiteY15" fmla="*/ 638429 h 749265"/>
                <a:gd name="connsiteX16" fmla="*/ 1246909 w 1326120"/>
                <a:gd name="connsiteY16" fmla="*/ 596865 h 749265"/>
                <a:gd name="connsiteX17" fmla="*/ 1288473 w 1326120"/>
                <a:gd name="connsiteY17" fmla="*/ 555302 h 749265"/>
                <a:gd name="connsiteX18" fmla="*/ 1288473 w 1326120"/>
                <a:gd name="connsiteY18" fmla="*/ 319774 h 749265"/>
                <a:gd name="connsiteX19" fmla="*/ 1219200 w 1326120"/>
                <a:gd name="connsiteY19" fmla="*/ 208938 h 749265"/>
                <a:gd name="connsiteX20" fmla="*/ 1094509 w 1326120"/>
                <a:gd name="connsiteY20" fmla="*/ 111956 h 749265"/>
                <a:gd name="connsiteX21" fmla="*/ 1052946 w 1326120"/>
                <a:gd name="connsiteY21" fmla="*/ 84247 h 749265"/>
                <a:gd name="connsiteX22" fmla="*/ 997527 w 1326120"/>
                <a:gd name="connsiteY22" fmla="*/ 70392 h 749265"/>
                <a:gd name="connsiteX23" fmla="*/ 955964 w 1326120"/>
                <a:gd name="connsiteY23" fmla="*/ 56538 h 749265"/>
                <a:gd name="connsiteX24" fmla="*/ 651164 w 1326120"/>
                <a:gd name="connsiteY24" fmla="*/ 42683 h 749265"/>
                <a:gd name="connsiteX25" fmla="*/ 526473 w 1326120"/>
                <a:gd name="connsiteY25" fmla="*/ 42683 h 749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326120" h="749265">
                  <a:moveTo>
                    <a:pt x="429491" y="14974"/>
                  </a:moveTo>
                  <a:cubicBezTo>
                    <a:pt x="415636" y="10356"/>
                    <a:pt x="402488" y="0"/>
                    <a:pt x="387927" y="1120"/>
                  </a:cubicBezTo>
                  <a:cubicBezTo>
                    <a:pt x="300780" y="7824"/>
                    <a:pt x="260085" y="18755"/>
                    <a:pt x="193964" y="56538"/>
                  </a:cubicBezTo>
                  <a:cubicBezTo>
                    <a:pt x="179507" y="64799"/>
                    <a:pt x="167293" y="76800"/>
                    <a:pt x="152400" y="84247"/>
                  </a:cubicBezTo>
                  <a:cubicBezTo>
                    <a:pt x="37685" y="141605"/>
                    <a:pt x="188380" y="46405"/>
                    <a:pt x="69273" y="125811"/>
                  </a:cubicBezTo>
                  <a:cubicBezTo>
                    <a:pt x="5754" y="221089"/>
                    <a:pt x="24386" y="177345"/>
                    <a:pt x="0" y="250502"/>
                  </a:cubicBezTo>
                  <a:cubicBezTo>
                    <a:pt x="4618" y="356720"/>
                    <a:pt x="1668" y="463538"/>
                    <a:pt x="13855" y="569156"/>
                  </a:cubicBezTo>
                  <a:cubicBezTo>
                    <a:pt x="15764" y="585697"/>
                    <a:pt x="30904" y="597928"/>
                    <a:pt x="41564" y="610720"/>
                  </a:cubicBezTo>
                  <a:cubicBezTo>
                    <a:pt x="90931" y="669961"/>
                    <a:pt x="70199" y="636398"/>
                    <a:pt x="124691" y="679992"/>
                  </a:cubicBezTo>
                  <a:cubicBezTo>
                    <a:pt x="134891" y="688152"/>
                    <a:pt x="142200" y="699542"/>
                    <a:pt x="152400" y="707702"/>
                  </a:cubicBezTo>
                  <a:cubicBezTo>
                    <a:pt x="190767" y="738396"/>
                    <a:pt x="191629" y="734633"/>
                    <a:pt x="235527" y="749265"/>
                  </a:cubicBezTo>
                  <a:lnTo>
                    <a:pt x="983673" y="735411"/>
                  </a:lnTo>
                  <a:cubicBezTo>
                    <a:pt x="1016311" y="734341"/>
                    <a:pt x="1049377" y="730940"/>
                    <a:pt x="1080655" y="721556"/>
                  </a:cubicBezTo>
                  <a:cubicBezTo>
                    <a:pt x="1096604" y="716771"/>
                    <a:pt x="1107325" y="701294"/>
                    <a:pt x="1122218" y="693847"/>
                  </a:cubicBezTo>
                  <a:cubicBezTo>
                    <a:pt x="1135280" y="687316"/>
                    <a:pt x="1149927" y="684610"/>
                    <a:pt x="1163782" y="679992"/>
                  </a:cubicBezTo>
                  <a:cubicBezTo>
                    <a:pt x="1168400" y="666138"/>
                    <a:pt x="1170122" y="650952"/>
                    <a:pt x="1177636" y="638429"/>
                  </a:cubicBezTo>
                  <a:cubicBezTo>
                    <a:pt x="1196654" y="606734"/>
                    <a:pt x="1214217" y="607763"/>
                    <a:pt x="1246909" y="596865"/>
                  </a:cubicBezTo>
                  <a:cubicBezTo>
                    <a:pt x="1260764" y="583011"/>
                    <a:pt x="1277605" y="571605"/>
                    <a:pt x="1288473" y="555302"/>
                  </a:cubicBezTo>
                  <a:cubicBezTo>
                    <a:pt x="1326120" y="498831"/>
                    <a:pt x="1288737" y="321532"/>
                    <a:pt x="1288473" y="319774"/>
                  </a:cubicBezTo>
                  <a:cubicBezTo>
                    <a:pt x="1272924" y="216115"/>
                    <a:pt x="1275132" y="255548"/>
                    <a:pt x="1219200" y="208938"/>
                  </a:cubicBezTo>
                  <a:cubicBezTo>
                    <a:pt x="1088971" y="100414"/>
                    <a:pt x="1304615" y="252028"/>
                    <a:pt x="1094509" y="111956"/>
                  </a:cubicBezTo>
                  <a:cubicBezTo>
                    <a:pt x="1080655" y="102720"/>
                    <a:pt x="1069100" y="88286"/>
                    <a:pt x="1052946" y="84247"/>
                  </a:cubicBezTo>
                  <a:cubicBezTo>
                    <a:pt x="1034473" y="79629"/>
                    <a:pt x="1015836" y="75623"/>
                    <a:pt x="997527" y="70392"/>
                  </a:cubicBezTo>
                  <a:cubicBezTo>
                    <a:pt x="983485" y="66380"/>
                    <a:pt x="970521" y="57703"/>
                    <a:pt x="955964" y="56538"/>
                  </a:cubicBezTo>
                  <a:cubicBezTo>
                    <a:pt x="854583" y="48428"/>
                    <a:pt x="752816" y="45962"/>
                    <a:pt x="651164" y="42683"/>
                  </a:cubicBezTo>
                  <a:cubicBezTo>
                    <a:pt x="609622" y="41343"/>
                    <a:pt x="568037" y="42683"/>
                    <a:pt x="526473" y="42683"/>
                  </a:cubicBezTo>
                </a:path>
              </a:pathLst>
            </a:cu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8135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76569B4-BEB0-471D-A10A-108184CC348A}" type="slidenum">
              <a:rPr lang="en-US" smtClean="0"/>
              <a:pPr/>
              <a:t>12</a:t>
            </a:fld>
            <a:endParaRPr lang="en-US" smtClean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685800" y="0"/>
            <a:ext cx="7467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ctr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Find and Replace </a:t>
            </a:r>
            <a:r>
              <a:rPr kumimoji="0" lang="mn-M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харилцах</a:t>
            </a:r>
            <a:r>
              <a:rPr kumimoji="0" lang="mn-M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цонхны команд</a:t>
            </a:r>
          </a:p>
          <a:p>
            <a:pPr marL="273050" marR="0" lvl="0" indent="-273050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"/>
              <a:tabLst/>
              <a:defRPr/>
            </a:pP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304800"/>
            <a:ext cx="8229600" cy="62484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endParaRPr lang="en-US" sz="2600" b="1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More</a:t>
            </a:r>
            <a:r>
              <a:rPr lang="en-US" sz="2600" dirty="0" smtClean="0">
                <a:latin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</a:rPr>
              <a:t>командаар дараах нэмэлт цонх гарч ирнэ. </a:t>
            </a: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Search</a:t>
            </a:r>
            <a:r>
              <a:rPr lang="en-US" sz="2600" dirty="0" smtClean="0">
                <a:latin typeface="Times New Roman" pitchFamily="18" charset="0"/>
              </a:rPr>
              <a:t> </a:t>
            </a:r>
            <a:r>
              <a:rPr lang="mn-MN" sz="2600" dirty="0" smtClean="0">
                <a:latin typeface="Times New Roman" pitchFamily="18" charset="0"/>
              </a:rPr>
              <a:t>– хэсэгт хайлт хийх чиглэлийг заана. Мөн энд үгээр, язгуураар, хэлбэрээр, ижил төстэй дуудлагаар хайлт хийх зэрэг тохиргоог хийж болно.</a:t>
            </a:r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 rotWithShape="1">
          <a:blip r:embed="rId3"/>
          <a:srcRect l="1842"/>
          <a:stretch/>
        </p:blipFill>
        <p:spPr bwMode="auto">
          <a:xfrm>
            <a:off x="457200" y="1600200"/>
            <a:ext cx="8120063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E8ADCBD-9014-45E4-A1DA-6DF3203119DD}" type="slidenum">
              <a:rPr lang="en-US" smtClean="0"/>
              <a:pPr/>
              <a:t>13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5912" y="2921275"/>
            <a:ext cx="2873375" cy="3256492"/>
          </a:xfrm>
          <a:prstGeom prst="rect">
            <a:avLst/>
          </a:prstGeom>
        </p:spPr>
      </p:pic>
      <p:sp>
        <p:nvSpPr>
          <p:cNvPr id="50178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838200"/>
            <a:ext cx="8153400" cy="25146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Font typeface="Wingdings" pitchFamily="2" charset="2"/>
              <a:buNone/>
            </a:pPr>
            <a:r>
              <a:rPr lang="en-US" sz="2600" dirty="0" smtClean="0">
                <a:latin typeface="Times New Roman" pitchFamily="18" charset="0"/>
              </a:rPr>
              <a:t>	</a:t>
            </a:r>
            <a:r>
              <a:rPr lang="mn-MN" sz="2600" dirty="0" smtClean="0">
                <a:latin typeface="Times New Roman" pitchFamily="18" charset="0"/>
              </a:rPr>
              <a:t>Хайлтаар олдсон текстийг өөр текстээр сольж оруулга хийхэд хэрэглэнэ.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Home-&gt;Editing-&gt;Replace </a:t>
            </a:r>
          </a:p>
          <a:p>
            <a:pPr algn="just" eaLnBrk="1" hangingPunct="1">
              <a:lnSpc>
                <a:spcPct val="150000"/>
              </a:lnSpc>
            </a:pPr>
            <a:r>
              <a:rPr lang="en-US" sz="2600" b="1" dirty="0" smtClean="0">
                <a:latin typeface="Times New Roman" pitchFamily="18" charset="0"/>
              </a:rPr>
              <a:t>Ctrl + H</a:t>
            </a:r>
          </a:p>
        </p:txBody>
      </p:sp>
      <p:sp>
        <p:nvSpPr>
          <p:cNvPr id="50179" name="Title 1"/>
          <p:cNvSpPr txBox="1">
            <a:spLocks/>
          </p:cNvSpPr>
          <p:nvPr/>
        </p:nvSpPr>
        <p:spPr bwMode="auto">
          <a:xfrm>
            <a:off x="457200" y="274638"/>
            <a:ext cx="74676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3000" b="1">
                <a:solidFill>
                  <a:srgbClr val="0000CC"/>
                </a:solidFill>
                <a:latin typeface="Times New Roman" pitchFamily="18" charset="0"/>
              </a:rPr>
              <a:t>БАРИМТАНД ОРУУЛГА ХИЙХ </a:t>
            </a:r>
            <a:endParaRPr lang="en-US" sz="3000" b="1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50180" name="Slide Number Placeholder 1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5A7F5B6-4E30-4460-B4CF-A008E94DD3C6}" type="slidenum">
              <a:rPr lang="en-US" smtClean="0"/>
              <a:pPr/>
              <a:t>14</a:t>
            </a:fld>
            <a:endParaRPr lang="en-US" smtClean="0"/>
          </a:p>
        </p:txBody>
      </p:sp>
      <p:cxnSp>
        <p:nvCxnSpPr>
          <p:cNvPr id="9" name="Straight Arrow Connector 8"/>
          <p:cNvCxnSpPr/>
          <p:nvPr/>
        </p:nvCxnSpPr>
        <p:spPr>
          <a:xfrm rot="16200000" flipH="1">
            <a:off x="3814762" y="2738438"/>
            <a:ext cx="1235075" cy="1092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Freeform 10"/>
          <p:cNvSpPr/>
          <p:nvPr/>
        </p:nvSpPr>
        <p:spPr>
          <a:xfrm>
            <a:off x="4191000" y="3810000"/>
            <a:ext cx="2743200" cy="1219200"/>
          </a:xfrm>
          <a:custGeom>
            <a:avLst/>
            <a:gdLst>
              <a:gd name="connsiteX0" fmla="*/ 188872 w 3887756"/>
              <a:gd name="connsiteY0" fmla="*/ 52527 h 621303"/>
              <a:gd name="connsiteX1" fmla="*/ 105745 w 3887756"/>
              <a:gd name="connsiteY1" fmla="*/ 94091 h 621303"/>
              <a:gd name="connsiteX2" fmla="*/ 36472 w 3887756"/>
              <a:gd name="connsiteY2" fmla="*/ 163363 h 621303"/>
              <a:gd name="connsiteX3" fmla="*/ 22617 w 3887756"/>
              <a:gd name="connsiteY3" fmla="*/ 357327 h 621303"/>
              <a:gd name="connsiteX4" fmla="*/ 36472 w 3887756"/>
              <a:gd name="connsiteY4" fmla="*/ 398891 h 621303"/>
              <a:gd name="connsiteX5" fmla="*/ 91890 w 3887756"/>
              <a:gd name="connsiteY5" fmla="*/ 482018 h 621303"/>
              <a:gd name="connsiteX6" fmla="*/ 216581 w 3887756"/>
              <a:gd name="connsiteY6" fmla="*/ 523582 h 621303"/>
              <a:gd name="connsiteX7" fmla="*/ 258145 w 3887756"/>
              <a:gd name="connsiteY7" fmla="*/ 537436 h 621303"/>
              <a:gd name="connsiteX8" fmla="*/ 715345 w 3887756"/>
              <a:gd name="connsiteY8" fmla="*/ 523582 h 621303"/>
              <a:gd name="connsiteX9" fmla="*/ 3513963 w 3887756"/>
              <a:gd name="connsiteY9" fmla="*/ 495872 h 621303"/>
              <a:gd name="connsiteX10" fmla="*/ 3597090 w 3887756"/>
              <a:gd name="connsiteY10" fmla="*/ 468163 h 621303"/>
              <a:gd name="connsiteX11" fmla="*/ 3666363 w 3887756"/>
              <a:gd name="connsiteY11" fmla="*/ 454309 h 621303"/>
              <a:gd name="connsiteX12" fmla="*/ 3749490 w 3887756"/>
              <a:gd name="connsiteY12" fmla="*/ 398891 h 621303"/>
              <a:gd name="connsiteX13" fmla="*/ 3791054 w 3887756"/>
              <a:gd name="connsiteY13" fmla="*/ 385036 h 621303"/>
              <a:gd name="connsiteX14" fmla="*/ 3832617 w 3887756"/>
              <a:gd name="connsiteY14" fmla="*/ 343472 h 621303"/>
              <a:gd name="connsiteX15" fmla="*/ 3874181 w 3887756"/>
              <a:gd name="connsiteY15" fmla="*/ 315763 h 621303"/>
              <a:gd name="connsiteX16" fmla="*/ 3832617 w 3887756"/>
              <a:gd name="connsiteY16" fmla="*/ 191072 h 621303"/>
              <a:gd name="connsiteX17" fmla="*/ 3791054 w 3887756"/>
              <a:gd name="connsiteY17" fmla="*/ 163363 h 621303"/>
              <a:gd name="connsiteX18" fmla="*/ 3749490 w 3887756"/>
              <a:gd name="connsiteY18" fmla="*/ 121800 h 621303"/>
              <a:gd name="connsiteX19" fmla="*/ 3694072 w 3887756"/>
              <a:gd name="connsiteY19" fmla="*/ 94091 h 621303"/>
              <a:gd name="connsiteX20" fmla="*/ 3597090 w 3887756"/>
              <a:gd name="connsiteY20" fmla="*/ 66382 h 621303"/>
              <a:gd name="connsiteX21" fmla="*/ 3569381 w 3887756"/>
              <a:gd name="connsiteY21" fmla="*/ 38672 h 621303"/>
              <a:gd name="connsiteX22" fmla="*/ 3319999 w 3887756"/>
              <a:gd name="connsiteY22" fmla="*/ 38672 h 621303"/>
              <a:gd name="connsiteX23" fmla="*/ 3250726 w 3887756"/>
              <a:gd name="connsiteY23" fmla="*/ 52527 h 621303"/>
              <a:gd name="connsiteX24" fmla="*/ 3167599 w 3887756"/>
              <a:gd name="connsiteY24" fmla="*/ 66382 h 621303"/>
              <a:gd name="connsiteX25" fmla="*/ 3126035 w 3887756"/>
              <a:gd name="connsiteY25" fmla="*/ 80236 h 621303"/>
              <a:gd name="connsiteX26" fmla="*/ 3070617 w 3887756"/>
              <a:gd name="connsiteY26" fmla="*/ 94091 h 621303"/>
              <a:gd name="connsiteX27" fmla="*/ 2239345 w 3887756"/>
              <a:gd name="connsiteY27" fmla="*/ 52527 h 621303"/>
              <a:gd name="connsiteX28" fmla="*/ 355126 w 3887756"/>
              <a:gd name="connsiteY28" fmla="*/ 38672 h 621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887756" h="621303">
                <a:moveTo>
                  <a:pt x="188872" y="52527"/>
                </a:moveTo>
                <a:cubicBezTo>
                  <a:pt x="149631" y="65608"/>
                  <a:pt x="138801" y="65167"/>
                  <a:pt x="105745" y="94091"/>
                </a:cubicBezTo>
                <a:cubicBezTo>
                  <a:pt x="81169" y="115595"/>
                  <a:pt x="36472" y="163363"/>
                  <a:pt x="36472" y="163363"/>
                </a:cubicBezTo>
                <a:cubicBezTo>
                  <a:pt x="1022" y="269715"/>
                  <a:pt x="0" y="232931"/>
                  <a:pt x="22617" y="357327"/>
                </a:cubicBezTo>
                <a:cubicBezTo>
                  <a:pt x="25229" y="371696"/>
                  <a:pt x="29380" y="386125"/>
                  <a:pt x="36472" y="398891"/>
                </a:cubicBezTo>
                <a:cubicBezTo>
                  <a:pt x="52645" y="428002"/>
                  <a:pt x="60297" y="471487"/>
                  <a:pt x="91890" y="482018"/>
                </a:cubicBezTo>
                <a:lnTo>
                  <a:pt x="216581" y="523582"/>
                </a:lnTo>
                <a:lnTo>
                  <a:pt x="258145" y="537436"/>
                </a:lnTo>
                <a:cubicBezTo>
                  <a:pt x="410545" y="532818"/>
                  <a:pt x="562881" y="524925"/>
                  <a:pt x="715345" y="523582"/>
                </a:cubicBezTo>
                <a:cubicBezTo>
                  <a:pt x="3526095" y="498818"/>
                  <a:pt x="2510543" y="621303"/>
                  <a:pt x="3513963" y="495872"/>
                </a:cubicBezTo>
                <a:cubicBezTo>
                  <a:pt x="3541672" y="486636"/>
                  <a:pt x="3568911" y="475848"/>
                  <a:pt x="3597090" y="468163"/>
                </a:cubicBezTo>
                <a:cubicBezTo>
                  <a:pt x="3619809" y="461967"/>
                  <a:pt x="3644925" y="464053"/>
                  <a:pt x="3666363" y="454309"/>
                </a:cubicBezTo>
                <a:cubicBezTo>
                  <a:pt x="3696680" y="440529"/>
                  <a:pt x="3717897" y="409422"/>
                  <a:pt x="3749490" y="398891"/>
                </a:cubicBezTo>
                <a:lnTo>
                  <a:pt x="3791054" y="385036"/>
                </a:lnTo>
                <a:cubicBezTo>
                  <a:pt x="3804908" y="371181"/>
                  <a:pt x="3817565" y="356015"/>
                  <a:pt x="3832617" y="343472"/>
                </a:cubicBezTo>
                <a:cubicBezTo>
                  <a:pt x="3845409" y="332812"/>
                  <a:pt x="3870569" y="332018"/>
                  <a:pt x="3874181" y="315763"/>
                </a:cubicBezTo>
                <a:cubicBezTo>
                  <a:pt x="3887756" y="254675"/>
                  <a:pt x="3871705" y="222343"/>
                  <a:pt x="3832617" y="191072"/>
                </a:cubicBezTo>
                <a:cubicBezTo>
                  <a:pt x="3819615" y="180670"/>
                  <a:pt x="3803846" y="174023"/>
                  <a:pt x="3791054" y="163363"/>
                </a:cubicBezTo>
                <a:cubicBezTo>
                  <a:pt x="3776002" y="150820"/>
                  <a:pt x="3765434" y="133188"/>
                  <a:pt x="3749490" y="121800"/>
                </a:cubicBezTo>
                <a:cubicBezTo>
                  <a:pt x="3732684" y="109796"/>
                  <a:pt x="3713055" y="102227"/>
                  <a:pt x="3694072" y="94091"/>
                </a:cubicBezTo>
                <a:cubicBezTo>
                  <a:pt x="3666242" y="82164"/>
                  <a:pt x="3625218" y="73414"/>
                  <a:pt x="3597090" y="66382"/>
                </a:cubicBezTo>
                <a:cubicBezTo>
                  <a:pt x="3587854" y="57145"/>
                  <a:pt x="3580582" y="45393"/>
                  <a:pt x="3569381" y="38672"/>
                </a:cubicBezTo>
                <a:cubicBezTo>
                  <a:pt x="3504927" y="0"/>
                  <a:pt x="3338093" y="37466"/>
                  <a:pt x="3319999" y="38672"/>
                </a:cubicBezTo>
                <a:lnTo>
                  <a:pt x="3250726" y="52527"/>
                </a:lnTo>
                <a:cubicBezTo>
                  <a:pt x="3223088" y="57552"/>
                  <a:pt x="3195021" y="60288"/>
                  <a:pt x="3167599" y="66382"/>
                </a:cubicBezTo>
                <a:cubicBezTo>
                  <a:pt x="3153343" y="69550"/>
                  <a:pt x="3140077" y="76224"/>
                  <a:pt x="3126035" y="80236"/>
                </a:cubicBezTo>
                <a:cubicBezTo>
                  <a:pt x="3107726" y="85467"/>
                  <a:pt x="3089090" y="89473"/>
                  <a:pt x="3070617" y="94091"/>
                </a:cubicBezTo>
                <a:cubicBezTo>
                  <a:pt x="2793526" y="80236"/>
                  <a:pt x="2516771" y="54982"/>
                  <a:pt x="2239345" y="52527"/>
                </a:cubicBezTo>
                <a:lnTo>
                  <a:pt x="355126" y="38672"/>
                </a:ln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Slide Number Placeholder 6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ACBF04D-5463-4E3C-B62C-9663FABFFEFF}" type="slidenum">
              <a:rPr lang="en-US" smtClean="0"/>
              <a:pPr/>
              <a:t>15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087" y="2362199"/>
            <a:ext cx="8362711" cy="3429001"/>
          </a:xfrm>
          <a:prstGeom prst="rect">
            <a:avLst/>
          </a:prstGeom>
        </p:spPr>
      </p:pic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685800" y="0"/>
            <a:ext cx="7467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273050" marR="0" lvl="0" indent="-273050" algn="ctr" defTabSz="914400" rtl="0" eaLnBrk="1" fontAlgn="base" latinLnBrk="0" hangingPunct="1">
              <a:lnSpc>
                <a:spcPct val="15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Find and Replace </a:t>
            </a:r>
            <a:r>
              <a:rPr kumimoji="0" lang="mn-M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харилцах</a:t>
            </a:r>
            <a:r>
              <a:rPr kumimoji="0" lang="mn-M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цонхны команд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sz="quarter" idx="1"/>
          </p:nvPr>
        </p:nvSpPr>
        <p:spPr>
          <a:xfrm>
            <a:off x="0" y="762000"/>
            <a:ext cx="8763000" cy="1371600"/>
          </a:xfrm>
        </p:spPr>
        <p:txBody>
          <a:bodyPr/>
          <a:lstStyle/>
          <a:p>
            <a:pPr algn="just" eaLnBrk="1" hangingPunct="1">
              <a:buNone/>
            </a:pPr>
            <a:r>
              <a:rPr lang="mn-MN" sz="2600" dirty="0" smtClean="0">
                <a:latin typeface="Times New Roman" pitchFamily="18" charset="0"/>
              </a:rPr>
              <a:t>	Дээрх 2 командын тусламжтайгаар </a:t>
            </a:r>
            <a:r>
              <a:rPr lang="en-US" sz="2600" dirty="0" smtClean="0">
                <a:latin typeface="Times New Roman" pitchFamily="18" charset="0"/>
              </a:rPr>
              <a:t>Find and Replace </a:t>
            </a:r>
            <a:r>
              <a:rPr lang="mn-MN" sz="2600" dirty="0" smtClean="0">
                <a:latin typeface="Times New Roman" pitchFamily="18" charset="0"/>
              </a:rPr>
              <a:t>харилцах цонх гарч ирэх бөгөөд </a:t>
            </a:r>
            <a:r>
              <a:rPr lang="en-US" sz="2600" dirty="0" smtClean="0">
                <a:latin typeface="Times New Roman" pitchFamily="18" charset="0"/>
              </a:rPr>
              <a:t>Replace </a:t>
            </a:r>
            <a:r>
              <a:rPr lang="mn-MN" sz="2600" dirty="0" smtClean="0">
                <a:latin typeface="Times New Roman" pitchFamily="18" charset="0"/>
              </a:rPr>
              <a:t>харилцах цонхонд дараах командууд агуулагдана.</a:t>
            </a:r>
            <a:endParaRPr lang="mn-MN" sz="2300" dirty="0" smtClean="0">
              <a:latin typeface="Times New Roman" pitchFamily="18" charset="0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609600" y="3304604"/>
            <a:ext cx="1219200" cy="519112"/>
          </a:xfrm>
          <a:custGeom>
            <a:avLst/>
            <a:gdLst>
              <a:gd name="connsiteX0" fmla="*/ 540328 w 2008231"/>
              <a:gd name="connsiteY0" fmla="*/ 191136 h 672306"/>
              <a:gd name="connsiteX1" fmla="*/ 27710 w 2008231"/>
              <a:gd name="connsiteY1" fmla="*/ 246554 h 672306"/>
              <a:gd name="connsiteX2" fmla="*/ 13855 w 2008231"/>
              <a:gd name="connsiteY2" fmla="*/ 288118 h 672306"/>
              <a:gd name="connsiteX3" fmla="*/ 0 w 2008231"/>
              <a:gd name="connsiteY3" fmla="*/ 357391 h 672306"/>
              <a:gd name="connsiteX4" fmla="*/ 13855 w 2008231"/>
              <a:gd name="connsiteY4" fmla="*/ 482081 h 672306"/>
              <a:gd name="connsiteX5" fmla="*/ 124691 w 2008231"/>
              <a:gd name="connsiteY5" fmla="*/ 565209 h 672306"/>
              <a:gd name="connsiteX6" fmla="*/ 166255 w 2008231"/>
              <a:gd name="connsiteY6" fmla="*/ 606772 h 672306"/>
              <a:gd name="connsiteX7" fmla="*/ 235528 w 2008231"/>
              <a:gd name="connsiteY7" fmla="*/ 634481 h 672306"/>
              <a:gd name="connsiteX8" fmla="*/ 512619 w 2008231"/>
              <a:gd name="connsiteY8" fmla="*/ 662191 h 672306"/>
              <a:gd name="connsiteX9" fmla="*/ 1773382 w 2008231"/>
              <a:gd name="connsiteY9" fmla="*/ 648336 h 672306"/>
              <a:gd name="connsiteX10" fmla="*/ 1981200 w 2008231"/>
              <a:gd name="connsiteY10" fmla="*/ 592918 h 672306"/>
              <a:gd name="connsiteX11" fmla="*/ 1981200 w 2008231"/>
              <a:gd name="connsiteY11" fmla="*/ 398954 h 672306"/>
              <a:gd name="connsiteX12" fmla="*/ 1953491 w 2008231"/>
              <a:gd name="connsiteY12" fmla="*/ 329681 h 672306"/>
              <a:gd name="connsiteX13" fmla="*/ 1939637 w 2008231"/>
              <a:gd name="connsiteY13" fmla="*/ 274263 h 672306"/>
              <a:gd name="connsiteX14" fmla="*/ 1801091 w 2008231"/>
              <a:gd name="connsiteY14" fmla="*/ 149572 h 672306"/>
              <a:gd name="connsiteX15" fmla="*/ 1759528 w 2008231"/>
              <a:gd name="connsiteY15" fmla="*/ 135718 h 672306"/>
              <a:gd name="connsiteX16" fmla="*/ 1704110 w 2008231"/>
              <a:gd name="connsiteY16" fmla="*/ 108009 h 672306"/>
              <a:gd name="connsiteX17" fmla="*/ 1496291 w 2008231"/>
              <a:gd name="connsiteY17" fmla="*/ 66445 h 672306"/>
              <a:gd name="connsiteX18" fmla="*/ 1427019 w 2008231"/>
              <a:gd name="connsiteY18" fmla="*/ 52591 h 672306"/>
              <a:gd name="connsiteX19" fmla="*/ 1191491 w 2008231"/>
              <a:gd name="connsiteY19" fmla="*/ 38736 h 672306"/>
              <a:gd name="connsiteX20" fmla="*/ 1122219 w 2008231"/>
              <a:gd name="connsiteY20" fmla="*/ 24881 h 672306"/>
              <a:gd name="connsiteX21" fmla="*/ 554182 w 2008231"/>
              <a:gd name="connsiteY21" fmla="*/ 24881 h 672306"/>
              <a:gd name="connsiteX22" fmla="*/ 512619 w 2008231"/>
              <a:gd name="connsiteY22" fmla="*/ 108009 h 672306"/>
              <a:gd name="connsiteX23" fmla="*/ 512619 w 2008231"/>
              <a:gd name="connsiteY23" fmla="*/ 135718 h 672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2008231" h="672306">
                <a:moveTo>
                  <a:pt x="540328" y="191136"/>
                </a:moveTo>
                <a:cubicBezTo>
                  <a:pt x="327948" y="197204"/>
                  <a:pt x="115339" y="71298"/>
                  <a:pt x="27710" y="246554"/>
                </a:cubicBezTo>
                <a:cubicBezTo>
                  <a:pt x="21179" y="259616"/>
                  <a:pt x="17397" y="273950"/>
                  <a:pt x="13855" y="288118"/>
                </a:cubicBezTo>
                <a:cubicBezTo>
                  <a:pt x="8144" y="310963"/>
                  <a:pt x="4618" y="334300"/>
                  <a:pt x="0" y="357391"/>
                </a:cubicBezTo>
                <a:cubicBezTo>
                  <a:pt x="4618" y="398954"/>
                  <a:pt x="630" y="442408"/>
                  <a:pt x="13855" y="482081"/>
                </a:cubicBezTo>
                <a:cubicBezTo>
                  <a:pt x="24764" y="514808"/>
                  <a:pt x="106918" y="551879"/>
                  <a:pt x="124691" y="565209"/>
                </a:cubicBezTo>
                <a:cubicBezTo>
                  <a:pt x="140366" y="576965"/>
                  <a:pt x="149640" y="596388"/>
                  <a:pt x="166255" y="606772"/>
                </a:cubicBezTo>
                <a:cubicBezTo>
                  <a:pt x="187345" y="619953"/>
                  <a:pt x="212242" y="625749"/>
                  <a:pt x="235528" y="634481"/>
                </a:cubicBezTo>
                <a:cubicBezTo>
                  <a:pt x="336395" y="672306"/>
                  <a:pt x="344934" y="652327"/>
                  <a:pt x="512619" y="662191"/>
                </a:cubicBezTo>
                <a:lnTo>
                  <a:pt x="1773382" y="648336"/>
                </a:lnTo>
                <a:cubicBezTo>
                  <a:pt x="1916652" y="644163"/>
                  <a:pt x="1904570" y="644005"/>
                  <a:pt x="1981200" y="592918"/>
                </a:cubicBezTo>
                <a:cubicBezTo>
                  <a:pt x="2008231" y="511826"/>
                  <a:pt x="2006697" y="534939"/>
                  <a:pt x="1981200" y="398954"/>
                </a:cubicBezTo>
                <a:cubicBezTo>
                  <a:pt x="1976617" y="374510"/>
                  <a:pt x="1961355" y="353275"/>
                  <a:pt x="1953491" y="329681"/>
                </a:cubicBezTo>
                <a:cubicBezTo>
                  <a:pt x="1947470" y="311617"/>
                  <a:pt x="1950556" y="289862"/>
                  <a:pt x="1939637" y="274263"/>
                </a:cubicBezTo>
                <a:cubicBezTo>
                  <a:pt x="1920586" y="247047"/>
                  <a:pt x="1840480" y="172080"/>
                  <a:pt x="1801091" y="149572"/>
                </a:cubicBezTo>
                <a:cubicBezTo>
                  <a:pt x="1788411" y="142327"/>
                  <a:pt x="1772951" y="141471"/>
                  <a:pt x="1759528" y="135718"/>
                </a:cubicBezTo>
                <a:cubicBezTo>
                  <a:pt x="1740545" y="127582"/>
                  <a:pt x="1723850" y="114083"/>
                  <a:pt x="1704110" y="108009"/>
                </a:cubicBezTo>
                <a:cubicBezTo>
                  <a:pt x="1632462" y="85964"/>
                  <a:pt x="1568328" y="79543"/>
                  <a:pt x="1496291" y="66445"/>
                </a:cubicBezTo>
                <a:cubicBezTo>
                  <a:pt x="1473123" y="62233"/>
                  <a:pt x="1450470" y="54723"/>
                  <a:pt x="1427019" y="52591"/>
                </a:cubicBezTo>
                <a:cubicBezTo>
                  <a:pt x="1348697" y="45471"/>
                  <a:pt x="1270000" y="43354"/>
                  <a:pt x="1191491" y="38736"/>
                </a:cubicBezTo>
                <a:cubicBezTo>
                  <a:pt x="1168400" y="34118"/>
                  <a:pt x="1145650" y="27224"/>
                  <a:pt x="1122219" y="24881"/>
                </a:cubicBezTo>
                <a:cubicBezTo>
                  <a:pt x="873406" y="0"/>
                  <a:pt x="847216" y="13611"/>
                  <a:pt x="554182" y="24881"/>
                </a:cubicBezTo>
                <a:cubicBezTo>
                  <a:pt x="530829" y="59911"/>
                  <a:pt x="520813" y="67036"/>
                  <a:pt x="512619" y="108009"/>
                </a:cubicBezTo>
                <a:cubicBezTo>
                  <a:pt x="510808" y="117066"/>
                  <a:pt x="512619" y="126482"/>
                  <a:pt x="512619" y="135718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436531" y="4052315"/>
            <a:ext cx="1985962" cy="766762"/>
          </a:xfrm>
          <a:custGeom>
            <a:avLst/>
            <a:gdLst>
              <a:gd name="connsiteX0" fmla="*/ 627346 w 1985091"/>
              <a:gd name="connsiteY0" fmla="*/ 45225 h 767148"/>
              <a:gd name="connsiteX1" fmla="*/ 322546 w 1985091"/>
              <a:gd name="connsiteY1" fmla="*/ 59080 h 767148"/>
              <a:gd name="connsiteX2" fmla="*/ 184000 w 1985091"/>
              <a:gd name="connsiteY2" fmla="*/ 86789 h 767148"/>
              <a:gd name="connsiteX3" fmla="*/ 142437 w 1985091"/>
              <a:gd name="connsiteY3" fmla="*/ 114498 h 767148"/>
              <a:gd name="connsiteX4" fmla="*/ 59309 w 1985091"/>
              <a:gd name="connsiteY4" fmla="*/ 211480 h 767148"/>
              <a:gd name="connsiteX5" fmla="*/ 31600 w 1985091"/>
              <a:gd name="connsiteY5" fmla="*/ 294607 h 767148"/>
              <a:gd name="connsiteX6" fmla="*/ 3891 w 1985091"/>
              <a:gd name="connsiteY6" fmla="*/ 336170 h 767148"/>
              <a:gd name="connsiteX7" fmla="*/ 17746 w 1985091"/>
              <a:gd name="connsiteY7" fmla="*/ 557843 h 767148"/>
              <a:gd name="connsiteX8" fmla="*/ 31600 w 1985091"/>
              <a:gd name="connsiteY8" fmla="*/ 599407 h 767148"/>
              <a:gd name="connsiteX9" fmla="*/ 73164 w 1985091"/>
              <a:gd name="connsiteY9" fmla="*/ 654825 h 767148"/>
              <a:gd name="connsiteX10" fmla="*/ 170146 w 1985091"/>
              <a:gd name="connsiteY10" fmla="*/ 710243 h 767148"/>
              <a:gd name="connsiteX11" fmla="*/ 253273 w 1985091"/>
              <a:gd name="connsiteY11" fmla="*/ 765661 h 767148"/>
              <a:gd name="connsiteX12" fmla="*/ 1624873 w 1985091"/>
              <a:gd name="connsiteY12" fmla="*/ 751807 h 767148"/>
              <a:gd name="connsiteX13" fmla="*/ 1749564 w 1985091"/>
              <a:gd name="connsiteY13" fmla="*/ 696389 h 767148"/>
              <a:gd name="connsiteX14" fmla="*/ 1846546 w 1985091"/>
              <a:gd name="connsiteY14" fmla="*/ 654825 h 767148"/>
              <a:gd name="connsiteX15" fmla="*/ 1901964 w 1985091"/>
              <a:gd name="connsiteY15" fmla="*/ 613261 h 767148"/>
              <a:gd name="connsiteX16" fmla="*/ 1943528 w 1985091"/>
              <a:gd name="connsiteY16" fmla="*/ 585552 h 767148"/>
              <a:gd name="connsiteX17" fmla="*/ 1985091 w 1985091"/>
              <a:gd name="connsiteY17" fmla="*/ 543989 h 767148"/>
              <a:gd name="connsiteX18" fmla="*/ 1943528 w 1985091"/>
              <a:gd name="connsiteY18" fmla="*/ 308461 h 767148"/>
              <a:gd name="connsiteX19" fmla="*/ 1929673 w 1985091"/>
              <a:gd name="connsiteY19" fmla="*/ 239189 h 767148"/>
              <a:gd name="connsiteX20" fmla="*/ 1874255 w 1985091"/>
              <a:gd name="connsiteY20" fmla="*/ 197625 h 767148"/>
              <a:gd name="connsiteX21" fmla="*/ 1777273 w 1985091"/>
              <a:gd name="connsiteY21" fmla="*/ 142207 h 767148"/>
              <a:gd name="connsiteX22" fmla="*/ 1735709 w 1985091"/>
              <a:gd name="connsiteY22" fmla="*/ 114498 h 767148"/>
              <a:gd name="connsiteX23" fmla="*/ 1624873 w 1985091"/>
              <a:gd name="connsiteY23" fmla="*/ 86789 h 767148"/>
              <a:gd name="connsiteX24" fmla="*/ 1514037 w 1985091"/>
              <a:gd name="connsiteY24" fmla="*/ 59080 h 767148"/>
              <a:gd name="connsiteX25" fmla="*/ 1403200 w 1985091"/>
              <a:gd name="connsiteY25" fmla="*/ 45225 h 767148"/>
              <a:gd name="connsiteX26" fmla="*/ 1333928 w 1985091"/>
              <a:gd name="connsiteY26" fmla="*/ 31370 h 767148"/>
              <a:gd name="connsiteX27" fmla="*/ 1236946 w 1985091"/>
              <a:gd name="connsiteY27" fmla="*/ 17516 h 767148"/>
              <a:gd name="connsiteX28" fmla="*/ 1153818 w 1985091"/>
              <a:gd name="connsiteY28" fmla="*/ 3661 h 767148"/>
              <a:gd name="connsiteX29" fmla="*/ 835164 w 1985091"/>
              <a:gd name="connsiteY29" fmla="*/ 3661 h 76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985091" h="767148">
                <a:moveTo>
                  <a:pt x="627346" y="45225"/>
                </a:moveTo>
                <a:cubicBezTo>
                  <a:pt x="525746" y="49843"/>
                  <a:pt x="423992" y="51834"/>
                  <a:pt x="322546" y="59080"/>
                </a:cubicBezTo>
                <a:cubicBezTo>
                  <a:pt x="274981" y="62478"/>
                  <a:pt x="229834" y="75330"/>
                  <a:pt x="184000" y="86789"/>
                </a:cubicBezTo>
                <a:cubicBezTo>
                  <a:pt x="170146" y="96025"/>
                  <a:pt x="155229" y="103838"/>
                  <a:pt x="142437" y="114498"/>
                </a:cubicBezTo>
                <a:cubicBezTo>
                  <a:pt x="103840" y="146662"/>
                  <a:pt x="89889" y="170706"/>
                  <a:pt x="59309" y="211480"/>
                </a:cubicBezTo>
                <a:cubicBezTo>
                  <a:pt x="50073" y="239189"/>
                  <a:pt x="43462" y="267917"/>
                  <a:pt x="31600" y="294607"/>
                </a:cubicBezTo>
                <a:cubicBezTo>
                  <a:pt x="24837" y="309823"/>
                  <a:pt x="4766" y="319542"/>
                  <a:pt x="3891" y="336170"/>
                </a:cubicBezTo>
                <a:cubicBezTo>
                  <a:pt x="0" y="410103"/>
                  <a:pt x="9996" y="484215"/>
                  <a:pt x="17746" y="557843"/>
                </a:cubicBezTo>
                <a:cubicBezTo>
                  <a:pt x="19275" y="572367"/>
                  <a:pt x="24354" y="586727"/>
                  <a:pt x="31600" y="599407"/>
                </a:cubicBezTo>
                <a:cubicBezTo>
                  <a:pt x="43056" y="619456"/>
                  <a:pt x="56836" y="638497"/>
                  <a:pt x="73164" y="654825"/>
                </a:cubicBezTo>
                <a:cubicBezTo>
                  <a:pt x="92746" y="674407"/>
                  <a:pt x="148414" y="699377"/>
                  <a:pt x="170146" y="710243"/>
                </a:cubicBezTo>
                <a:cubicBezTo>
                  <a:pt x="197986" y="752004"/>
                  <a:pt x="193629" y="765661"/>
                  <a:pt x="253273" y="765661"/>
                </a:cubicBezTo>
                <a:cubicBezTo>
                  <a:pt x="710496" y="765661"/>
                  <a:pt x="1167673" y="756425"/>
                  <a:pt x="1624873" y="751807"/>
                </a:cubicBezTo>
                <a:cubicBezTo>
                  <a:pt x="1761297" y="683595"/>
                  <a:pt x="1590356" y="767148"/>
                  <a:pt x="1749564" y="696389"/>
                </a:cubicBezTo>
                <a:cubicBezTo>
                  <a:pt x="1852289" y="650734"/>
                  <a:pt x="1761174" y="683283"/>
                  <a:pt x="1846546" y="654825"/>
                </a:cubicBezTo>
                <a:cubicBezTo>
                  <a:pt x="1865019" y="640970"/>
                  <a:pt x="1883174" y="626682"/>
                  <a:pt x="1901964" y="613261"/>
                </a:cubicBezTo>
                <a:cubicBezTo>
                  <a:pt x="1915514" y="603583"/>
                  <a:pt x="1930736" y="596212"/>
                  <a:pt x="1943528" y="585552"/>
                </a:cubicBezTo>
                <a:cubicBezTo>
                  <a:pt x="1958580" y="573009"/>
                  <a:pt x="1971237" y="557843"/>
                  <a:pt x="1985091" y="543989"/>
                </a:cubicBezTo>
                <a:cubicBezTo>
                  <a:pt x="1954106" y="420043"/>
                  <a:pt x="1981786" y="538006"/>
                  <a:pt x="1943528" y="308461"/>
                </a:cubicBezTo>
                <a:cubicBezTo>
                  <a:pt x="1939657" y="285233"/>
                  <a:pt x="1942153" y="259158"/>
                  <a:pt x="1929673" y="239189"/>
                </a:cubicBezTo>
                <a:cubicBezTo>
                  <a:pt x="1917435" y="219608"/>
                  <a:pt x="1893045" y="211046"/>
                  <a:pt x="1874255" y="197625"/>
                </a:cubicBezTo>
                <a:cubicBezTo>
                  <a:pt x="1806751" y="149408"/>
                  <a:pt x="1858444" y="188590"/>
                  <a:pt x="1777273" y="142207"/>
                </a:cubicBezTo>
                <a:cubicBezTo>
                  <a:pt x="1762816" y="133946"/>
                  <a:pt x="1751358" y="120188"/>
                  <a:pt x="1735709" y="114498"/>
                </a:cubicBezTo>
                <a:cubicBezTo>
                  <a:pt x="1699919" y="101484"/>
                  <a:pt x="1661818" y="96025"/>
                  <a:pt x="1624873" y="86789"/>
                </a:cubicBezTo>
                <a:cubicBezTo>
                  <a:pt x="1624863" y="86786"/>
                  <a:pt x="1514048" y="59081"/>
                  <a:pt x="1514037" y="59080"/>
                </a:cubicBezTo>
                <a:cubicBezTo>
                  <a:pt x="1477091" y="54462"/>
                  <a:pt x="1440000" y="50887"/>
                  <a:pt x="1403200" y="45225"/>
                </a:cubicBezTo>
                <a:cubicBezTo>
                  <a:pt x="1379926" y="41644"/>
                  <a:pt x="1357156" y="35241"/>
                  <a:pt x="1333928" y="31370"/>
                </a:cubicBezTo>
                <a:cubicBezTo>
                  <a:pt x="1301717" y="26001"/>
                  <a:pt x="1269222" y="22481"/>
                  <a:pt x="1236946" y="17516"/>
                </a:cubicBezTo>
                <a:cubicBezTo>
                  <a:pt x="1209181" y="13245"/>
                  <a:pt x="1181893" y="4629"/>
                  <a:pt x="1153818" y="3661"/>
                </a:cubicBezTo>
                <a:cubicBezTo>
                  <a:pt x="1047663" y="0"/>
                  <a:pt x="941382" y="3661"/>
                  <a:pt x="835164" y="3661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7467600" cy="48736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Find what </a:t>
            </a:r>
            <a:r>
              <a:rPr lang="en-US" sz="2600" smtClean="0">
                <a:latin typeface="Times New Roman" pitchFamily="18" charset="0"/>
              </a:rPr>
              <a:t>– </a:t>
            </a:r>
            <a:r>
              <a:rPr lang="mn-MN" sz="2600" smtClean="0">
                <a:latin typeface="Times New Roman" pitchFamily="18" charset="0"/>
              </a:rPr>
              <a:t>Хайх текстээ бичнэ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Replace with </a:t>
            </a:r>
            <a:r>
              <a:rPr lang="mn-MN" sz="2600" smtClean="0">
                <a:latin typeface="Times New Roman" pitchFamily="18" charset="0"/>
              </a:rPr>
              <a:t>– солих текстээ бичнэ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Find Next </a:t>
            </a:r>
            <a:r>
              <a:rPr lang="en-US" sz="2600" smtClean="0">
                <a:latin typeface="Times New Roman" pitchFamily="18" charset="0"/>
              </a:rPr>
              <a:t>– </a:t>
            </a:r>
            <a:r>
              <a:rPr lang="mn-MN" sz="2600" smtClean="0">
                <a:latin typeface="Times New Roman" pitchFamily="18" charset="0"/>
              </a:rPr>
              <a:t>хайлтыг хийнэ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Replace </a:t>
            </a:r>
            <a:r>
              <a:rPr lang="en-US" sz="2600" smtClean="0">
                <a:latin typeface="Times New Roman" pitchFamily="18" charset="0"/>
              </a:rPr>
              <a:t>–</a:t>
            </a:r>
            <a:r>
              <a:rPr lang="mn-MN" sz="2600" smtClean="0">
                <a:latin typeface="Times New Roman" pitchFamily="18" charset="0"/>
              </a:rPr>
              <a:t> олдсон текстийг солихдоо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r>
              <a:rPr lang="en-US" sz="2600" b="1" smtClean="0">
                <a:latin typeface="Times New Roman" pitchFamily="18" charset="0"/>
              </a:rPr>
              <a:t>Replace All </a:t>
            </a:r>
            <a:r>
              <a:rPr lang="en-US" sz="2600" smtClean="0">
                <a:latin typeface="Times New Roman" pitchFamily="18" charset="0"/>
              </a:rPr>
              <a:t>–</a:t>
            </a:r>
            <a:r>
              <a:rPr lang="mn-MN" sz="2600" smtClean="0">
                <a:latin typeface="Times New Roman" pitchFamily="18" charset="0"/>
              </a:rPr>
              <a:t> баримтан дунд хайлаар олдох үг олон байгаад тэдгээрийг ижил үгээр нэг зэрэг солих бол уг товчийг дарна. </a:t>
            </a:r>
            <a:endParaRPr lang="en-US" sz="260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sz="2600" smtClean="0">
              <a:latin typeface="Times New Roman" pitchFamily="18" charset="0"/>
            </a:endParaRPr>
          </a:p>
        </p:txBody>
      </p:sp>
      <p:sp>
        <p:nvSpPr>
          <p:cNvPr id="522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F8D5FC-308B-4B3B-9B51-578F0533DB34}" type="slidenum">
              <a:rPr lang="en-US" smtClean="0"/>
              <a:pPr/>
              <a:t>16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1"/>
            <a:ext cx="8077200" cy="1981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</a:rPr>
              <a:t>Styles </a:t>
            </a:r>
            <a:r>
              <a:rPr lang="mn-MN" sz="2600" dirty="0" smtClean="0">
                <a:latin typeface="Times New Roman" pitchFamily="18" charset="0"/>
              </a:rPr>
              <a:t>хэрэгслийн мөрний групп нь бичиг баримтын хэлбэрийг өөрчлөхдөө бэлэн загвар ашиглах боломжийг олгодог.</a:t>
            </a:r>
            <a:endParaRPr lang="en-US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sz="2600" dirty="0" smtClean="0">
              <a:latin typeface="Times New Roman" pitchFamily="18" charset="0"/>
            </a:endParaRPr>
          </a:p>
        </p:txBody>
      </p:sp>
      <p:sp>
        <p:nvSpPr>
          <p:cNvPr id="52227" name="Title 1"/>
          <p:cNvSpPr txBox="1">
            <a:spLocks/>
          </p:cNvSpPr>
          <p:nvPr/>
        </p:nvSpPr>
        <p:spPr bwMode="auto">
          <a:xfrm>
            <a:off x="457200" y="274638"/>
            <a:ext cx="80772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</a:rPr>
              <a:t>Home </a:t>
            </a:r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цэсний </a:t>
            </a:r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</a:rPr>
              <a:t>Styles </a:t>
            </a:r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хэрэгслийн мөрний групп 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522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F8D5FC-308B-4B3B-9B51-578F0533DB34}" type="slidenum">
              <a:rPr lang="en-US" smtClean="0"/>
              <a:pPr/>
              <a:t>17</a:t>
            </a:fld>
            <a:endParaRPr lang="en-US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041" y="3276602"/>
            <a:ext cx="7895839" cy="174345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>
            <a:off x="1295401" y="1576768"/>
            <a:ext cx="2362201" cy="185223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F8D5FC-308B-4B3B-9B51-578F0533DB34}" type="slidenum">
              <a:rPr lang="en-US" smtClean="0"/>
              <a:pPr/>
              <a:t>18</a:t>
            </a:fld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1447800"/>
            <a:ext cx="7819716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1175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1"/>
            <a:ext cx="8077200" cy="1981200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</a:rPr>
              <a:t>Т</a:t>
            </a:r>
            <a:r>
              <a:rPr lang="mn-MN" sz="2600" dirty="0" smtClean="0">
                <a:latin typeface="Times New Roman" pitchFamily="18" charset="0"/>
              </a:rPr>
              <a:t>екстийг төрөл бүрийн хэв загварт орулахыг форматын өөрчлөлт гэнэ. Үүнд үсгийн хэлбэр, хэмжээ, өнгө, налуу, өргөн гэх мэт үйлдлүүд орохоос гадна параграфийн тохируулгууд багтдаг. </a:t>
            </a:r>
          </a:p>
          <a:p>
            <a:pPr algn="just" eaLnBrk="1" hangingPunct="1">
              <a:lnSpc>
                <a:spcPct val="150000"/>
              </a:lnSpc>
            </a:pPr>
            <a:r>
              <a:rPr lang="mn-MN" sz="2600" dirty="0" smtClean="0">
                <a:latin typeface="Times New Roman" pitchFamily="18" charset="0"/>
              </a:rPr>
              <a:t>Текстийн өнгө, хэмжээ, догол мөрийг өөрчлөн энэ өөрчлөлтийг бусад текстүүдэд хуулж ашиглахын тулд </a:t>
            </a:r>
            <a:r>
              <a:rPr lang="en-US" sz="2600" dirty="0" smtClean="0">
                <a:latin typeface="Times New Roman" pitchFamily="18" charset="0"/>
              </a:rPr>
              <a:t>Home-&gt;Clipboard-&gt;Format Painter </a:t>
            </a:r>
            <a:r>
              <a:rPr lang="mn-MN" sz="2600" dirty="0" smtClean="0">
                <a:latin typeface="Times New Roman" pitchFamily="18" charset="0"/>
              </a:rPr>
              <a:t>буюу багсны дүрсийг ашиглана.</a:t>
            </a:r>
            <a:endParaRPr lang="en-US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en-US" sz="2600" dirty="0" smtClean="0">
              <a:latin typeface="Times New Roman" pitchFamily="18" charset="0"/>
            </a:endParaRPr>
          </a:p>
        </p:txBody>
      </p:sp>
      <p:sp>
        <p:nvSpPr>
          <p:cNvPr id="52227" name="Title 1"/>
          <p:cNvSpPr txBox="1">
            <a:spLocks/>
          </p:cNvSpPr>
          <p:nvPr/>
        </p:nvSpPr>
        <p:spPr bwMode="auto">
          <a:xfrm>
            <a:off x="457200" y="503238"/>
            <a:ext cx="80772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Текстийн форматыг хуулах үйлдэл буюу </a:t>
            </a:r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</a:rPr>
              <a:t>Format Painter</a:t>
            </a:r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-ийг ашиглах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522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F8D5FC-308B-4B3B-9B51-578F0533DB34}" type="slidenum">
              <a:rPr lang="en-US" smtClean="0"/>
              <a:pPr/>
              <a:t>19</a:t>
            </a:fld>
            <a:endParaRPr lang="en-US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600" y="1983898"/>
            <a:ext cx="4267200" cy="3543069"/>
          </a:xfrm>
          <a:prstGeom prst="rect">
            <a:avLst/>
          </a:prstGeom>
        </p:spPr>
      </p:pic>
      <p:sp>
        <p:nvSpPr>
          <p:cNvPr id="52227" name="Title 1"/>
          <p:cNvSpPr txBox="1">
            <a:spLocks/>
          </p:cNvSpPr>
          <p:nvPr/>
        </p:nvSpPr>
        <p:spPr bwMode="auto">
          <a:xfrm>
            <a:off x="457200" y="762000"/>
            <a:ext cx="8077200" cy="56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/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Текстийн форматыг хуулах үйлдэл буюу </a:t>
            </a:r>
            <a:r>
              <a:rPr lang="en-US" sz="3000" b="1" dirty="0" smtClean="0">
                <a:solidFill>
                  <a:srgbClr val="0000CC"/>
                </a:solidFill>
                <a:latin typeface="Times New Roman" pitchFamily="18" charset="0"/>
              </a:rPr>
              <a:t>Format Painter</a:t>
            </a:r>
            <a:r>
              <a:rPr lang="mn-MN" sz="3000" b="1" dirty="0" smtClean="0">
                <a:solidFill>
                  <a:srgbClr val="0000CC"/>
                </a:solidFill>
                <a:latin typeface="Times New Roman" pitchFamily="18" charset="0"/>
              </a:rPr>
              <a:t>-ийг ашиглах</a:t>
            </a:r>
            <a:endParaRPr lang="en-US" sz="3000" b="1" dirty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52228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FF8D5FC-308B-4B3B-9B51-578F0533DB34}" type="slidenum">
              <a:rPr lang="en-US" smtClean="0"/>
              <a:pPr/>
              <a:t>20</a:t>
            </a:fld>
            <a:endParaRPr lang="en-US" dirty="0" smtClean="0"/>
          </a:p>
        </p:txBody>
      </p:sp>
      <p:sp>
        <p:nvSpPr>
          <p:cNvPr id="7" name="Rectangle 6"/>
          <p:cNvSpPr/>
          <p:nvPr/>
        </p:nvSpPr>
        <p:spPr>
          <a:xfrm>
            <a:off x="3124200" y="3886200"/>
            <a:ext cx="2895600" cy="762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 bwMode="auto">
          <a:xfrm>
            <a:off x="762000" y="274638"/>
            <a:ext cx="7467600" cy="715962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US" sz="3200" b="1" cap="none" dirty="0" smtClean="0">
                <a:solidFill>
                  <a:srgbClr val="0000CC"/>
                </a:solidFill>
                <a:latin typeface="Times New Roman" pitchFamily="18" charset="0"/>
              </a:rPr>
              <a:t>Ф</a:t>
            </a:r>
            <a:r>
              <a:rPr lang="mn-MN" sz="3200" b="1" cap="none" dirty="0" smtClean="0">
                <a:solidFill>
                  <a:srgbClr val="0000CC"/>
                </a:solidFill>
                <a:latin typeface="Times New Roman" pitchFamily="18" charset="0"/>
              </a:rPr>
              <a:t>айлын тухай мэдээллийг харах</a:t>
            </a:r>
            <a:endParaRPr lang="en-US" sz="3200" b="1" cap="none" dirty="0" smtClean="0">
              <a:solidFill>
                <a:srgbClr val="0000CC"/>
              </a:solidFill>
              <a:latin typeface="Times New Roman" pitchFamily="18" charset="0"/>
            </a:endParaRPr>
          </a:p>
        </p:txBody>
      </p:sp>
      <p:sp>
        <p:nvSpPr>
          <p:cNvPr id="4096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7800"/>
            <a:ext cx="7467600" cy="4873625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n-US" sz="2600" dirty="0" smtClean="0">
                <a:latin typeface="Times New Roman" pitchFamily="18" charset="0"/>
              </a:rPr>
              <a:t>File-&gt;Info-&gt;Properties-&gt; Advanced Properties </a:t>
            </a:r>
            <a:r>
              <a:rPr lang="mn-MN" sz="2600" dirty="0" smtClean="0">
                <a:latin typeface="Times New Roman" pitchFamily="18" charset="0"/>
              </a:rPr>
              <a:t>командаар нээгдэх харилцах цонхонд уг файлын хэмжээ байрлал, нэр, төрөл, үүсгэсэн он, сар, өдрийг харж болно.</a:t>
            </a:r>
            <a:endParaRPr lang="en-US" sz="2600" dirty="0" smtClean="0">
              <a:latin typeface="Times New Roman" pitchFamily="18" charset="0"/>
            </a:endParaRPr>
          </a:p>
          <a:p>
            <a:pPr algn="just" eaLnBrk="1" hangingPunct="1">
              <a:lnSpc>
                <a:spcPct val="150000"/>
              </a:lnSpc>
            </a:pPr>
            <a:endParaRPr lang="mn-MN" sz="2600" dirty="0" smtClean="0">
              <a:latin typeface="Times New Roman" pitchFamily="18" charset="0"/>
            </a:endParaRPr>
          </a:p>
        </p:txBody>
      </p:sp>
      <p:sp>
        <p:nvSpPr>
          <p:cNvPr id="40964" name="Slide Number Placeholder 10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8DA0D7C-71A0-4BDE-B382-6CDCAD7E4C43}" type="slidenum">
              <a:rPr lang="en-US" smtClean="0"/>
              <a:pPr/>
              <a:t>21</a:t>
            </a:fld>
            <a:endParaRPr lang="en-US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1032510"/>
            <a:ext cx="8686799" cy="3310890"/>
          </a:xfrm>
          <a:prstGeom prst="rect">
            <a:avLst/>
          </a:prstGeom>
        </p:spPr>
      </p:pic>
      <p:sp>
        <p:nvSpPr>
          <p:cNvPr id="54276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3E4A44-26E7-4633-AED7-D25FB3441970}" type="slidenum">
              <a:rPr lang="en-US" smtClean="0"/>
              <a:pPr/>
              <a:t>22</a:t>
            </a:fld>
            <a:endParaRPr lang="en-US" smtClean="0"/>
          </a:p>
        </p:txBody>
      </p:sp>
      <p:sp>
        <p:nvSpPr>
          <p:cNvPr id="11" name="Rectangle 10"/>
          <p:cNvSpPr/>
          <p:nvPr/>
        </p:nvSpPr>
        <p:spPr>
          <a:xfrm>
            <a:off x="6858000" y="3505200"/>
            <a:ext cx="1881188" cy="7810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6858000" y="2438400"/>
            <a:ext cx="1271588" cy="4572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6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D3E4A44-26E7-4633-AED7-D25FB3441970}" type="slidenum">
              <a:rPr lang="en-US" smtClean="0"/>
              <a:pPr/>
              <a:t>23</a:t>
            </a:fld>
            <a:endParaRPr lang="en-US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609600"/>
            <a:ext cx="4800600" cy="5780567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mn-MN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Нэмэлт мэдээлэл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mn-MN" dirty="0" smtClean="0">
              <a:latin typeface="Times New Roman" pitchFamily="18" charset="0"/>
              <a:cs typeface="Times New Roman" pitchFamily="18" charset="0"/>
            </a:endParaRPr>
          </a:p>
          <a:p>
            <a:endParaRPr lang="mn-MN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mn-MN" dirty="0">
                <a:latin typeface="Times New Roman" pitchFamily="18" charset="0"/>
                <a:cs typeface="Times New Roman" pitchFamily="18" charset="0"/>
              </a:rPr>
              <a:t>Б. Мөнхчимэг, Л.Болор “КОМПЬЮТЕРИЙН МЭДЛЭГ” компьютерийн сурах бичиг номны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117-158</a:t>
            </a:r>
            <a:r>
              <a:rPr lang="mn-MN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mn-MN" dirty="0">
                <a:latin typeface="Times New Roman" pitchFamily="18" charset="0"/>
                <a:cs typeface="Times New Roman" pitchFamily="18" charset="0"/>
              </a:rPr>
              <a:t>хуудаснаас дэлгэрүүлж уншина уу.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7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1573</TotalTime>
  <Words>494</Words>
  <Application>Microsoft Office PowerPoint</Application>
  <PresentationFormat>On-screen Show (4:3)</PresentationFormat>
  <Paragraphs>122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Arial</vt:lpstr>
      <vt:lpstr>Calibri</vt:lpstr>
      <vt:lpstr>Century Schoolbook</vt:lpstr>
      <vt:lpstr>Times New Roman</vt:lpstr>
      <vt:lpstr>Wingdings</vt:lpstr>
      <vt:lpstr>Wingdings 2</vt:lpstr>
      <vt:lpstr>Oriel</vt:lpstr>
      <vt:lpstr>MICROSOFT WORD </vt:lpstr>
      <vt:lpstr>БАРИМТЫГ ЗАСВАРЛАХ</vt:lpstr>
      <vt:lpstr>PowerPoint Presentation</vt:lpstr>
      <vt:lpstr>PowerPoint Presentation</vt:lpstr>
      <vt:lpstr>PowerPoint Presentation</vt:lpstr>
      <vt:lpstr>PowerPoint Presentation</vt:lpstr>
      <vt:lpstr>БҮХ ТЕКСТИЙГ ИДЭВХЖҮҮЛЭХ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Файлын тухай мэдээллийг харах</vt:lpstr>
      <vt:lpstr>PowerPoint Presentation</vt:lpstr>
      <vt:lpstr>PowerPoint Presentation</vt:lpstr>
      <vt:lpstr>Нэмэлт мэдээлэл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Word</dc:title>
  <dc:creator>Usukhuu</dc:creator>
  <cp:lastModifiedBy>Windows User</cp:lastModifiedBy>
  <cp:revision>189</cp:revision>
  <dcterms:created xsi:type="dcterms:W3CDTF">2008-09-21T05:24:52Z</dcterms:created>
  <dcterms:modified xsi:type="dcterms:W3CDTF">2018-09-25T03:50:58Z</dcterms:modified>
</cp:coreProperties>
</file>