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7" r:id="rId2"/>
    <p:sldId id="312" r:id="rId3"/>
    <p:sldId id="313" r:id="rId4"/>
    <p:sldId id="315" r:id="rId5"/>
    <p:sldId id="321" r:id="rId6"/>
    <p:sldId id="381" r:id="rId7"/>
    <p:sldId id="320" r:id="rId8"/>
    <p:sldId id="316" r:id="rId9"/>
    <p:sldId id="323" r:id="rId10"/>
    <p:sldId id="382" r:id="rId11"/>
    <p:sldId id="317" r:id="rId12"/>
    <p:sldId id="318" r:id="rId13"/>
    <p:sldId id="347" r:id="rId14"/>
    <p:sldId id="375" r:id="rId15"/>
    <p:sldId id="376" r:id="rId16"/>
    <p:sldId id="319" r:id="rId17"/>
    <p:sldId id="325" r:id="rId18"/>
    <p:sldId id="326" r:id="rId19"/>
    <p:sldId id="377" r:id="rId20"/>
    <p:sldId id="368" r:id="rId21"/>
    <p:sldId id="369" r:id="rId22"/>
    <p:sldId id="370" r:id="rId23"/>
    <p:sldId id="371" r:id="rId24"/>
    <p:sldId id="372" r:id="rId25"/>
    <p:sldId id="373" r:id="rId26"/>
    <p:sldId id="374" r:id="rId27"/>
    <p:sldId id="328" r:id="rId28"/>
    <p:sldId id="329" r:id="rId29"/>
    <p:sldId id="334" r:id="rId30"/>
    <p:sldId id="330" r:id="rId31"/>
    <p:sldId id="335" r:id="rId32"/>
    <p:sldId id="336" r:id="rId33"/>
    <p:sldId id="352" r:id="rId34"/>
    <p:sldId id="353" r:id="rId35"/>
    <p:sldId id="355" r:id="rId36"/>
    <p:sldId id="383" r:id="rId37"/>
    <p:sldId id="367" r:id="rId38"/>
    <p:sldId id="357" r:id="rId39"/>
    <p:sldId id="358" r:id="rId40"/>
    <p:sldId id="359" r:id="rId41"/>
    <p:sldId id="384" r:id="rId42"/>
    <p:sldId id="360" r:id="rId43"/>
    <p:sldId id="361" r:id="rId44"/>
    <p:sldId id="362" r:id="rId45"/>
    <p:sldId id="296" r:id="rId46"/>
    <p:sldId id="363" r:id="rId47"/>
    <p:sldId id="364" r:id="rId48"/>
    <p:sldId id="378" r:id="rId49"/>
    <p:sldId id="379" r:id="rId50"/>
    <p:sldId id="380" r:id="rId51"/>
  </p:sldIdLst>
  <p:sldSz cx="9144000" cy="6858000" type="screen4x3"/>
  <p:notesSz cx="6858000" cy="9144000"/>
  <p:custDataLst>
    <p:tags r:id="rId5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gs" Target="tags/tag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851CDEB5-2611-49D2-9D92-C4DEB4141303}" type="datetimeFigureOut">
              <a:rPr lang="en-US"/>
              <a:pPr>
                <a:defRPr/>
              </a:pPr>
              <a:t>2017-10-06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46A53140-2A59-4331-82E6-E2BAA7F4FC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3468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D9EAC43-DDAF-497A-A759-2E2B0B487BD6}" type="slidenum">
              <a:rPr lang="en-US" smtClean="0"/>
              <a:pPr/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06665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4A42A7C-B0A1-4D1C-9AD4-3D59E12BD1CC}" type="slidenum">
              <a:rPr lang="en-US" smtClean="0"/>
              <a:pPr/>
              <a:t>38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67616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3DC8940-0547-4FA8-A4C7-8F6EE762D96A}" type="slidenum">
              <a:rPr lang="en-US" smtClean="0"/>
              <a:pPr/>
              <a:t>39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832734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6FC0415-3637-46E5-95E4-95BF1E757027}" type="slidenum">
              <a:rPr lang="en-US" smtClean="0"/>
              <a:pPr/>
              <a:t>40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5738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531361-91C0-4FDD-9D8F-0D1B588A1AD9}" type="slidenum">
              <a:rPr lang="en-US" smtClean="0"/>
              <a:pPr/>
              <a:t>41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452589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531361-91C0-4FDD-9D8F-0D1B588A1AD9}" type="slidenum">
              <a:rPr lang="en-US" smtClean="0"/>
              <a:pPr/>
              <a:t>42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56455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B6F12ED-AE65-42E8-B0D4-BCCB7BFD03E7}" type="slidenum">
              <a:rPr lang="en-US" smtClean="0"/>
              <a:pPr/>
              <a:t>44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06005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A3FEE7E-5903-41B7-B828-9616688331BC}" type="slidenum">
              <a:rPr lang="en-US" smtClean="0"/>
              <a:pPr/>
              <a:t>45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24939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22E5A-8983-4083-A0B3-EE2DDB2CEE49}" type="datetime1">
              <a:rPr lang="en-US"/>
              <a:pPr>
                <a:defRPr/>
              </a:pPr>
              <a:t>2017-10-06</a:t>
            </a:fld>
            <a:endParaRPr lang="en-US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E93B7-8287-4708-8AD2-8257978208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19A14-762D-471E-BA26-F6F7290F9538}" type="datetime1">
              <a:rPr lang="en-US"/>
              <a:pPr>
                <a:defRPr/>
              </a:pPr>
              <a:t>2017-10-06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7C4BB-EA59-4417-B21A-D5301D3E29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64668-4DDE-4CD3-8A0C-7131E910098A}" type="datetime1">
              <a:rPr lang="en-US"/>
              <a:pPr>
                <a:defRPr/>
              </a:pPr>
              <a:t>2017-10-06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19BFD4-6E48-4744-BB6B-FCD58243E5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E1817-945A-40C9-966C-18209C3B8490}" type="datetime1">
              <a:rPr lang="en-US"/>
              <a:pPr>
                <a:defRPr/>
              </a:pPr>
              <a:t>2017-10-06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0390B0-FBE3-4BBA-B6A5-C0BC700AE0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4F575-8C11-42DF-B7BC-5D1516F69C6A}" type="datetime1">
              <a:rPr lang="en-US"/>
              <a:pPr>
                <a:defRPr/>
              </a:pPr>
              <a:t>2017-10-06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82F23-D639-46E7-93BE-821B79E4B2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C4B0A-928C-491C-829C-37D5182B3DAD}" type="datetime1">
              <a:rPr lang="en-US"/>
              <a:pPr>
                <a:defRPr/>
              </a:pPr>
              <a:t>2017-10-06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2032B-CCB4-4189-B591-98DD76FBAF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CD385-3A20-44C5-9DB3-6BA0FF539412}" type="datetime1">
              <a:rPr lang="en-US"/>
              <a:pPr>
                <a:defRPr/>
              </a:pPr>
              <a:t>2017-10-06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8B9A2-069A-43BD-B474-3817FF4FB7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79769-E646-44A6-98E2-480254970B76}" type="datetime1">
              <a:rPr lang="en-US"/>
              <a:pPr>
                <a:defRPr/>
              </a:pPr>
              <a:t>2017-10-06</a:t>
            </a:fld>
            <a:endParaRPr lang="en-US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CEF1A-DE5B-42FC-850F-8C4284B7B5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08523-2E63-4B4F-A8FB-F124B979AD56}" type="datetime1">
              <a:rPr lang="en-US"/>
              <a:pPr>
                <a:defRPr/>
              </a:pPr>
              <a:t>2017-10-06</a:t>
            </a:fld>
            <a:endParaRPr lang="en-US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BDC44-C4D7-4041-A1C1-9694D5B70D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83213-4681-463B-93BA-5BCF001A971B}" type="datetime1">
              <a:rPr lang="en-US"/>
              <a:pPr>
                <a:defRPr/>
              </a:pPr>
              <a:t>2017-10-06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31734-6E9D-46CB-BE1E-6522B30645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9E236-F072-4586-B9D1-426AD9A4F5EC}" type="datetime1">
              <a:rPr lang="en-US"/>
              <a:pPr>
                <a:defRPr/>
              </a:pPr>
              <a:t>2017-10-06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95152-2645-4E61-916F-9985754886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Century Schoolbook" pitchFamily="18" charset="0"/>
              </a:defRPr>
            </a:lvl1pPr>
          </a:lstStyle>
          <a:p>
            <a:pPr>
              <a:defRPr/>
            </a:pPr>
            <a:fld id="{A9D97F91-A223-4D8E-9D0A-2B55D20F7AC9}" type="datetime1">
              <a:rPr lang="en-US"/>
              <a:pPr>
                <a:defRPr/>
              </a:pPr>
              <a:t>2017-10-06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latin typeface="Century Schoolbook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rgbClr val="FFFFFF"/>
                </a:solidFill>
                <a:latin typeface="Century Schoolbook" pitchFamily="18" charset="0"/>
              </a:defRPr>
            </a:lvl1pPr>
          </a:lstStyle>
          <a:p>
            <a:pPr>
              <a:defRPr/>
            </a:pPr>
            <a:fld id="{04736730-267C-4E59-97B0-BD15846037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892" r:id="rId2"/>
    <p:sldLayoutId id="2147483900" r:id="rId3"/>
    <p:sldLayoutId id="2147483893" r:id="rId4"/>
    <p:sldLayoutId id="2147483894" r:id="rId5"/>
    <p:sldLayoutId id="2147483895" r:id="rId6"/>
    <p:sldLayoutId id="2147483896" r:id="rId7"/>
    <p:sldLayoutId id="2147483901" r:id="rId8"/>
    <p:sldLayoutId id="2147483902" r:id="rId9"/>
    <p:sldLayoutId id="2147483897" r:id="rId10"/>
    <p:sldLayoutId id="214748389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19400" y="990600"/>
            <a:ext cx="5562600" cy="17526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6600" dirty="0" smtClean="0">
                <a:solidFill>
                  <a:srgbClr val="0000FF"/>
                </a:solidFill>
                <a:latin typeface="Times New Roman" pitchFamily="18" charset="0"/>
              </a:rPr>
              <a:t>Microsoft Word </a:t>
            </a:r>
            <a:endParaRPr lang="en-US" sz="6600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6147" name="Subtitle 2"/>
          <p:cNvSpPr>
            <a:spLocks noGrp="1"/>
          </p:cNvSpPr>
          <p:nvPr>
            <p:ph type="subTitle" idx="1"/>
          </p:nvPr>
        </p:nvSpPr>
        <p:spPr>
          <a:xfrm>
            <a:off x="2286000" y="3657600"/>
            <a:ext cx="6172200" cy="1371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mn-MN" sz="2400" dirty="0" smtClean="0">
                <a:latin typeface="Times New Roman" pitchFamily="18" charset="0"/>
              </a:rPr>
              <a:t>  </a:t>
            </a:r>
            <a:r>
              <a:rPr lang="en-US" sz="2400" dirty="0" smtClean="0">
                <a:latin typeface="Times New Roman" pitchFamily="18" charset="0"/>
              </a:rPr>
              <a:t>				</a:t>
            </a:r>
            <a:endParaRPr lang="mn-MN" sz="2400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pPr algn="r" eaLnBrk="1" hangingPunct="1">
              <a:lnSpc>
                <a:spcPct val="90000"/>
              </a:lnSpc>
            </a:pPr>
            <a:r>
              <a:rPr lang="mn-MN" sz="2400" dirty="0" smtClean="0">
                <a:solidFill>
                  <a:srgbClr val="0000FF"/>
                </a:solidFill>
                <a:latin typeface="Times New Roman" pitchFamily="18" charset="0"/>
              </a:rPr>
              <a:t>Лекц №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</a:rPr>
              <a:t>6</a:t>
            </a:r>
            <a:endParaRPr lang="mn-MN" sz="2400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93C17CB-FD84-4FB1-B3B1-39E4B95497AD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957" y="3200401"/>
            <a:ext cx="6739485" cy="29527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305800" cy="487363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mn-M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БАРИМТАНД ОБЬЕКТУУДЫГ ОРУУЛАХ</a:t>
            </a:r>
            <a:endParaRPr lang="en-US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458200" cy="19812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800" b="1" i="1" u="sng" dirty="0" smtClean="0">
                <a:latin typeface="Times New Roman" pitchFamily="18" charset="0"/>
                <a:cs typeface="Times New Roman" pitchFamily="18" charset="0"/>
              </a:rPr>
              <a:t>Баримтанд гадны эх үүсвэрээс зураг оруулах</a:t>
            </a:r>
          </a:p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Insert -&gt; Illustrations -&gt; Pictures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командаар баримтанд гадны эх үүсвэр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зургийн аппарат,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scanner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гэх мэт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-ээс компьютерт оруулсан зургийг оруулна.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F3CE9FA-99DD-4667-B603-7A8F74E99149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6" name="Freeform 5"/>
          <p:cNvSpPr/>
          <p:nvPr/>
        </p:nvSpPr>
        <p:spPr>
          <a:xfrm>
            <a:off x="2209799" y="3800475"/>
            <a:ext cx="1506537" cy="1801813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2963067" y="1752600"/>
            <a:ext cx="1151733" cy="204787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Content Placeholder 2"/>
          <p:cNvSpPr>
            <a:spLocks noGrp="1"/>
          </p:cNvSpPr>
          <p:nvPr>
            <p:ph sz="quarter" idx="1"/>
          </p:nvPr>
        </p:nvSpPr>
        <p:spPr>
          <a:xfrm>
            <a:off x="76200" y="609600"/>
            <a:ext cx="8686800" cy="12954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b="1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Picture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командыг дарахад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Insert Picture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 харилцах цонх гарч ирэх бөгөөд цонхонд зургийнхаа байрлаж байгаа хавтаснаас зургаа сонгож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Insert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товчийг дарж зургаа оруулж ирнэ.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982A20E-725C-405F-A275-E71F550DCE40}" type="slidenum">
              <a:rPr lang="en-US" smtClean="0"/>
              <a:pPr/>
              <a:t>3</a:t>
            </a:fld>
            <a:endParaRPr lang="en-US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847850"/>
            <a:ext cx="6505575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EA4BFE1-2F7C-42AD-B1F2-1B5EF98EBA0A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9220" name="Content Placeholder 8"/>
          <p:cNvSpPr>
            <a:spLocks noGrp="1"/>
          </p:cNvSpPr>
          <p:nvPr>
            <p:ph sz="quarter" idx="1"/>
          </p:nvPr>
        </p:nvSpPr>
        <p:spPr>
          <a:xfrm>
            <a:off x="228600" y="990600"/>
            <a:ext cx="8534400" cy="1676400"/>
          </a:xfrm>
        </p:spPr>
        <p:txBody>
          <a:bodyPr/>
          <a:lstStyle/>
          <a:p>
            <a:pPr algn="just"/>
            <a:r>
              <a:rPr lang="mn-MN" smtClean="0">
                <a:latin typeface="Times New Roman" pitchFamily="18" charset="0"/>
                <a:cs typeface="Times New Roman" pitchFamily="18" charset="0"/>
              </a:rPr>
              <a:t>Зургаа сонгож оруулсны дараа зураг дээр курсор байрлаж байх үед цэсийн мөрөнд </a:t>
            </a:r>
            <a:r>
              <a:rPr lang="en-US" b="1" i="1" u="sng" smtClean="0">
                <a:latin typeface="Times New Roman" pitchFamily="18" charset="0"/>
                <a:cs typeface="Times New Roman" pitchFamily="18" charset="0"/>
              </a:rPr>
              <a:t>Format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цэс нэмэгдэж гарна.</a:t>
            </a:r>
          </a:p>
          <a:p>
            <a:pPr algn="just"/>
            <a:r>
              <a:rPr lang="en-US" b="1" i="1" u="sng" smtClean="0">
                <a:latin typeface="Times New Roman" pitchFamily="18" charset="0"/>
                <a:cs typeface="Times New Roman" pitchFamily="18" charset="0"/>
              </a:rPr>
              <a:t>Format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 цэсэнд оруулж ирсэн зурганд хийх бүх тохируулгууд агуулагдана.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2805112"/>
            <a:ext cx="8839200" cy="2071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98438"/>
            <a:ext cx="8305800" cy="48736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2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Format </a:t>
            </a:r>
            <a:r>
              <a:rPr lang="mn-MN" sz="2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цэсний командууд</a:t>
            </a:r>
            <a:endParaRPr lang="en-US" sz="28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7FED6C2-57F8-4F1F-B393-93823923FD75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10244" name="Content Placeholder 8"/>
          <p:cNvSpPr>
            <a:spLocks noGrp="1"/>
          </p:cNvSpPr>
          <p:nvPr>
            <p:ph sz="quarter" idx="1"/>
          </p:nvPr>
        </p:nvSpPr>
        <p:spPr>
          <a:xfrm>
            <a:off x="152400" y="685800"/>
            <a:ext cx="8610600" cy="58674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Format-&gt;Adjust-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&gt;Remove Background –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Зургаас сонгосон хэсгийг үлдээж дэвсгэр өнгө хэлбэртэй байгаа хэсгийг арилгана.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Format-&gt;Adjust-&gt;Corrections-&gt;Brightness/Contrast –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Зургийн гэрэл, сүүдрийг ихэсгэж багасгана.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Мөн зургийн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өнгийн хар, цагааныг тохируулна.</a:t>
            </a: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Format -&gt;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Adjust-&gt;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Color –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Зургий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олон төрлийн өнгөтэй болгоно.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Format -&gt;Adjust-&gt;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Artistic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Effects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Зурганд олон төрлийн эффект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оруулна.</a:t>
            </a:r>
            <a:endParaRPr lang="mn-MN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98438"/>
            <a:ext cx="8305800" cy="48736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Format </a:t>
            </a:r>
            <a:r>
              <a:rPr lang="mn-M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цэсний командууд</a:t>
            </a:r>
            <a:endParaRPr lang="en-US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7FED6C2-57F8-4F1F-B393-93823923FD75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0244" name="Content Placeholder 8"/>
          <p:cNvSpPr>
            <a:spLocks noGrp="1"/>
          </p:cNvSpPr>
          <p:nvPr>
            <p:ph sz="quarter" idx="1"/>
          </p:nvPr>
        </p:nvSpPr>
        <p:spPr>
          <a:xfrm>
            <a:off x="152400" y="838200"/>
            <a:ext cx="8610600" cy="57150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Format-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&gt;Picture Styles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Зургийн хүрээний хэлбэрийг өөрчилнө.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Format-&gt;Picture Styles-&gt;Picture Border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Зурганд хүрээ хийж, хүрээний өнгө, өргөний тохиргоог хийнэ.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Format-&gt;Arrange-&gt;Position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Зургийн баримтанд байрлах байрлалыг тодорхойлно.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Format-&gt;Arrange-&gt;Wrap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Text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Зургийг баримтанд оруулж ирсний дараа зураг зөөгдөхгүй байх тохиолдолд энэ командаас тохирохыг сонгоно.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Format-&gt;Arrange-&gt;Rotate 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Зургийг эргүүлнэ.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Format-&gt;Size-&gt;Crop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Зургийг хүссэн хэмжээгээр таслана.</a:t>
            </a:r>
            <a:endParaRPr lang="mn-MN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393009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888" y="1262062"/>
            <a:ext cx="3400425" cy="4029075"/>
          </a:xfrm>
          <a:prstGeom prst="rect">
            <a:avLst/>
          </a:prstGeom>
        </p:spPr>
      </p:pic>
      <p:sp>
        <p:nvSpPr>
          <p:cNvPr id="1126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147755B-9D89-4579-9E76-2050BCB34816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11268" name="Content Placeholder 8"/>
          <p:cNvSpPr>
            <a:spLocks noGrp="1"/>
          </p:cNvSpPr>
          <p:nvPr>
            <p:ph sz="quarter" idx="1"/>
          </p:nvPr>
        </p:nvSpPr>
        <p:spPr>
          <a:xfrm>
            <a:off x="3886200" y="1524000"/>
            <a:ext cx="4876800" cy="4800600"/>
          </a:xfrm>
        </p:spPr>
        <p:txBody>
          <a:bodyPr/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Square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 - Баримтанд бичигдэж байгаа текст оруулсан зургийг тойрч тэгш өнцөгт хэлбэрээр бичигдэнэ.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Tight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- Баримтанд бичигдэж байгаа текст оруулсан зураг руу орж бичигдэнэ.</a:t>
            </a: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Top and Bottom - </a:t>
            </a:r>
            <a:r>
              <a:rPr lang="mn-MN" sz="2000" dirty="0">
                <a:latin typeface="Times New Roman" pitchFamily="18" charset="0"/>
                <a:cs typeface="Times New Roman" pitchFamily="18" charset="0"/>
              </a:rPr>
              <a:t>Баримтанд бичигдэж байгаа текст оруулсан зургийг дээр доор бичигдэнэ.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Behind Text -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Баримтанд бичигдэж байгаа текст оруулсан зургийн дээр бичигдэнэ.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Front of Text -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Баримтанд бичигдэж байгаа текст оруулсан зургийн цаана бичигдэнэ.</a:t>
            </a:r>
          </a:p>
          <a:p>
            <a:pPr algn="just"/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2514600" y="1752600"/>
            <a:ext cx="1524000" cy="990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2438400" y="2743200"/>
            <a:ext cx="1600200" cy="2667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028157" y="3429001"/>
            <a:ext cx="1010443" cy="7858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819400" y="3733799"/>
            <a:ext cx="1219200" cy="68580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895600" y="3962400"/>
            <a:ext cx="1143000" cy="1447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5" name="Rectangle 13"/>
          <p:cNvSpPr>
            <a:spLocks noChangeArrowheads="1"/>
          </p:cNvSpPr>
          <p:nvPr/>
        </p:nvSpPr>
        <p:spPr bwMode="auto">
          <a:xfrm>
            <a:off x="228600" y="457200"/>
            <a:ext cx="8077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Format-&gt;Arrange-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&gt;Wrap</a:t>
            </a:r>
            <a:r>
              <a:rPr lang="mn-MN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Text 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458200" cy="19812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800" b="1" i="1" u="sng" dirty="0" smtClean="0">
                <a:latin typeface="Times New Roman" pitchFamily="18" charset="0"/>
                <a:cs typeface="Times New Roman" pitchFamily="18" charset="0"/>
              </a:rPr>
              <a:t>Баримтанд интернэтээс зураг оруулах</a:t>
            </a:r>
          </a:p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Insert -&gt; Illustrations -&gt; Online Pictures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командаар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баримтанд интернэтээс зураг оруулна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767" y="2797174"/>
            <a:ext cx="6739485" cy="2952751"/>
          </a:xfrm>
          <a:prstGeom prst="rect">
            <a:avLst/>
          </a:prstGeom>
        </p:spPr>
      </p:pic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15EB2CE-7629-45C8-BB5B-BAA06FD8A244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6" name="Freeform 5"/>
          <p:cNvSpPr/>
          <p:nvPr/>
        </p:nvSpPr>
        <p:spPr>
          <a:xfrm>
            <a:off x="3505200" y="3442495"/>
            <a:ext cx="1506538" cy="1801813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4258470" y="1600200"/>
            <a:ext cx="1456530" cy="183832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1A5AEE-3427-4EA6-BB9C-3C8C379A63BB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13318" name="Content Placeholder 9"/>
          <p:cNvSpPr>
            <a:spLocks noGrp="1"/>
          </p:cNvSpPr>
          <p:nvPr>
            <p:ph sz="quarter" idx="1"/>
          </p:nvPr>
        </p:nvSpPr>
        <p:spPr>
          <a:xfrm>
            <a:off x="304800" y="76200"/>
            <a:ext cx="8305800" cy="1981199"/>
          </a:xfrm>
        </p:spPr>
        <p:txBody>
          <a:bodyPr/>
          <a:lstStyle/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Insert -&gt; Illustrations -&gt; Online Pictures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командыг дарахад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Insert Pictures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харилцах цонхны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Search</a:t>
            </a:r>
            <a:r>
              <a:rPr lang="mn-MN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хэсэгт зургийг төлөөлж болох үгийг бичиж доор агуулагдах цонхонд гарч ирсэн зурган дээр хулганы 2 товшилтоор баримтанд зургийг оруулна.</a:t>
            </a:r>
          </a:p>
          <a:p>
            <a:pPr marL="0" indent="0" algn="just"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0" y="2146300"/>
            <a:ext cx="7943850" cy="4483100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H="1">
            <a:off x="5486400" y="762000"/>
            <a:ext cx="304800" cy="2057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1A5AEE-3427-4EA6-BB9C-3C8C379A63BB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13318" name="Content Placeholder 9"/>
          <p:cNvSpPr>
            <a:spLocks noGrp="1"/>
          </p:cNvSpPr>
          <p:nvPr>
            <p:ph sz="quarter" idx="1"/>
          </p:nvPr>
        </p:nvSpPr>
        <p:spPr>
          <a:xfrm>
            <a:off x="304800" y="1676400"/>
            <a:ext cx="8305800" cy="1142999"/>
          </a:xfrm>
        </p:spPr>
        <p:txBody>
          <a:bodyPr/>
          <a:lstStyle/>
          <a:p>
            <a:pPr algn="just"/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Бэлэн зургийг оруулсны дараа цэсийн мөрөнд гарч ирэх </a:t>
            </a:r>
            <a:r>
              <a:rPr lang="en-US" b="1" i="1" u="sng" dirty="0" smtClean="0">
                <a:latin typeface="Times New Roman" pitchFamily="18" charset="0"/>
                <a:cs typeface="Times New Roman" pitchFamily="18" charset="0"/>
              </a:rPr>
              <a:t>Format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цэс нь зураг оруулахад гарч ирсэн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Format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цэстэй ижил.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07281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957" y="2785848"/>
            <a:ext cx="6739485" cy="2952751"/>
          </a:xfrm>
          <a:prstGeom prst="rect">
            <a:avLst/>
          </a:prstGeom>
        </p:spPr>
      </p:pic>
      <p:sp>
        <p:nvSpPr>
          <p:cNvPr id="14339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458200" cy="19812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800" b="1" i="1" u="sng" dirty="0" smtClean="0">
                <a:latin typeface="Times New Roman" pitchFamily="18" charset="0"/>
                <a:cs typeface="Times New Roman" pitchFamily="18" charset="0"/>
              </a:rPr>
              <a:t>Баримтанд бэлэн дүрсүүдийг оруулах</a:t>
            </a:r>
          </a:p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Insert -&gt; Illustrations -&gt; Shapes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командаар баримтанд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төрөл бүрийн бэлэн дүрсүүдийг оруулна.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237FACB-2A8C-4156-99BB-838A5467B522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6" name="Freeform 5"/>
          <p:cNvSpPr/>
          <p:nvPr/>
        </p:nvSpPr>
        <p:spPr>
          <a:xfrm>
            <a:off x="4267200" y="3362110"/>
            <a:ext cx="1506537" cy="1800225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rot="16200000" flipH="1">
            <a:off x="3593306" y="2350294"/>
            <a:ext cx="1576388" cy="228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4038600" cy="5257800"/>
          </a:xfrm>
        </p:spPr>
        <p:txBody>
          <a:bodyPr/>
          <a:lstStyle/>
          <a:p>
            <a:pPr algn="just"/>
            <a:r>
              <a:rPr lang="en-US" sz="2200" b="1" smtClean="0">
                <a:latin typeface="Times New Roman" pitchFamily="18" charset="0"/>
                <a:cs typeface="Times New Roman" pitchFamily="18" charset="0"/>
              </a:rPr>
              <a:t>Shapes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 командын доод талын сумыг дарахад төрөл бүрийн дүрсүүд агуулагдах бөгөөд дотроо ангилагдсан байдаг.</a:t>
            </a:r>
          </a:p>
          <a:p>
            <a:pPr algn="just"/>
            <a:endParaRPr lang="mn-MN" sz="22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Бэлэн дүрсээ сонгоод өөрийн хүссэн хэмжээтэй зурж болно.</a:t>
            </a:r>
          </a:p>
          <a:p>
            <a:pPr algn="just"/>
            <a:endParaRPr lang="mn-MN" sz="22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Бэлэн дүрсийг баримтанд оруулсны дараа цэсийн мөрөнд </a:t>
            </a:r>
            <a:r>
              <a:rPr lang="en-US" sz="2200" b="1" i="1" u="sng" smtClean="0">
                <a:latin typeface="Times New Roman" pitchFamily="18" charset="0"/>
                <a:cs typeface="Times New Roman" pitchFamily="18" charset="0"/>
              </a:rPr>
              <a:t>Format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 цэс нэмэгдэх бөгөөд энэ цэсэнд дүрсийн бүх тохиргоо хийгдэнэ.</a:t>
            </a:r>
            <a:endParaRPr lang="en-US" sz="2200" b="1" i="1" u="sng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292BBDD-3048-4739-8ED1-520627A8639C}" type="slidenum">
              <a:rPr lang="en-US" smtClean="0"/>
              <a:pPr/>
              <a:t>12</a:t>
            </a:fld>
            <a:endParaRPr lang="en-US" smtClean="0"/>
          </a:p>
        </p:txBody>
      </p:sp>
      <p:pic>
        <p:nvPicPr>
          <p:cNvPr id="1536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685800"/>
            <a:ext cx="3124200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152400"/>
            <a:ext cx="7467600" cy="41116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Shapes </a:t>
            </a:r>
            <a:r>
              <a:rPr lang="mn-MN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командтай ажиллах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382000" cy="1143000"/>
          </a:xfrm>
        </p:spPr>
        <p:txBody>
          <a:bodyPr/>
          <a:lstStyle/>
          <a:p>
            <a:pPr algn="just"/>
            <a:r>
              <a:rPr lang="mn-MN" sz="2200" dirty="0" smtClean="0">
                <a:latin typeface="Times New Roman" pitchFamily="18" charset="0"/>
                <a:cs typeface="Times New Roman" pitchFamily="18" charset="0"/>
              </a:rPr>
              <a:t>Баримтанд оруулсан бэлэн дүрс дотор текст бичихдээ оруулсан дүрс дээрээ хулганы баруун товч дарахад гарч ирэх шуурхай цэснээс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Add text </a:t>
            </a:r>
            <a:r>
              <a:rPr lang="mn-MN" sz="2200" dirty="0" smtClean="0">
                <a:latin typeface="Times New Roman" pitchFamily="18" charset="0"/>
                <a:cs typeface="Times New Roman" pitchFamily="18" charset="0"/>
              </a:rPr>
              <a:t>командыг дарна.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5B7702-B607-44E5-A0A0-35DBD8547DF3}" type="slidenum">
              <a:rPr lang="en-US" smtClean="0"/>
              <a:pPr/>
              <a:t>13</a:t>
            </a:fld>
            <a:endParaRPr lang="en-US" smtClean="0"/>
          </a:p>
        </p:txBody>
      </p:sp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1975" y="2138363"/>
            <a:ext cx="5026025" cy="411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5B7702-B607-44E5-A0A0-35DBD8547DF3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04800" y="198438"/>
            <a:ext cx="8305800" cy="48736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Format </a:t>
            </a:r>
            <a:r>
              <a:rPr lang="mn-M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цэсний командууд</a:t>
            </a:r>
            <a:endParaRPr lang="en-US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152400" y="838200"/>
            <a:ext cx="8610600" cy="1524000"/>
          </a:xfrm>
        </p:spPr>
        <p:txBody>
          <a:bodyPr/>
          <a:lstStyle/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Format-&gt;Text-&gt;Text Direction –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Дүрс доторх текстийн хэвтээ эсвэл босоо тэнхлэгийн дагуу байрлах байрлалыг тодорхойлно.</a:t>
            </a:r>
          </a:p>
        </p:txBody>
      </p:sp>
      <p:sp>
        <p:nvSpPr>
          <p:cNvPr id="1026" name="AutoShape 2"/>
          <p:cNvSpPr>
            <a:spLocks noChangeArrowheads="1"/>
          </p:cNvSpPr>
          <p:nvPr/>
        </p:nvSpPr>
        <p:spPr bwMode="auto">
          <a:xfrm>
            <a:off x="2133600" y="2895600"/>
            <a:ext cx="2209800" cy="1371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Text Direction</a:t>
            </a:r>
            <a:endParaRPr kumimoji="0" lang="en-US" sz="3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AutoShape 3"/>
          <p:cNvSpPr>
            <a:spLocks noChangeArrowheads="1"/>
          </p:cNvSpPr>
          <p:nvPr/>
        </p:nvSpPr>
        <p:spPr bwMode="auto">
          <a:xfrm rot="16200000">
            <a:off x="5174854" y="3130946"/>
            <a:ext cx="1659731" cy="884238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Text Direction</a:t>
            </a:r>
            <a:endParaRPr kumimoji="0" 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5B7702-B607-44E5-A0A0-35DBD8547DF3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152400" y="1066800"/>
            <a:ext cx="8610600" cy="1981200"/>
          </a:xfrm>
        </p:spPr>
        <p:txBody>
          <a:bodyPr/>
          <a:lstStyle/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Format-&gt;Shape Styles –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Бэлэн дүрсийн дүүргэлтийн өнгө, хүрээг бэлэн загвараас сонгоно.</a:t>
            </a:r>
          </a:p>
          <a:p>
            <a:pPr algn="just"/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Format-&gt;Shape Styles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&gt; Shape Fill –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Бэлэн дүрсийн дүүргэх өнгийг сонгоно.</a:t>
            </a:r>
          </a:p>
          <a:p>
            <a:pPr algn="just"/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Format-&gt;Shape Styles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&gt; Shape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Outline –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Бэлэн дүрсийн хүрээний өнгө, өргөн, хэлбэрийг сонгоно.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257" y="2441811"/>
            <a:ext cx="6739485" cy="2952751"/>
          </a:xfrm>
          <a:prstGeom prst="rect">
            <a:avLst/>
          </a:prstGeom>
        </p:spPr>
      </p:pic>
      <p:sp>
        <p:nvSpPr>
          <p:cNvPr id="17411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458200" cy="19812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800" b="1" i="1" u="sng" smtClean="0">
                <a:latin typeface="Times New Roman" pitchFamily="18" charset="0"/>
                <a:cs typeface="Times New Roman" pitchFamily="18" charset="0"/>
              </a:rPr>
              <a:t>Баримтанд диаграмм оруулах</a:t>
            </a:r>
          </a:p>
          <a:p>
            <a:pPr algn="just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Insert -&gt; Illustrations -&gt; SmartArt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командаар баримтанд төрөл бүрийн бүтэцтэй диаграммыг оруулна.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124BEBF-13C2-4573-9022-7C2D0AB71E91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6" name="Freeform 5"/>
          <p:cNvSpPr/>
          <p:nvPr/>
        </p:nvSpPr>
        <p:spPr>
          <a:xfrm>
            <a:off x="5420696" y="3200400"/>
            <a:ext cx="2521046" cy="609600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rot="16200000" flipH="1">
            <a:off x="4400550" y="1847850"/>
            <a:ext cx="1524000" cy="11811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Content Placeholder 2"/>
          <p:cNvSpPr>
            <a:spLocks noGrp="1"/>
          </p:cNvSpPr>
          <p:nvPr>
            <p:ph sz="quarter" idx="1"/>
          </p:nvPr>
        </p:nvSpPr>
        <p:spPr>
          <a:xfrm>
            <a:off x="0" y="228600"/>
            <a:ext cx="8686800" cy="12954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SmartArt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командыг дарахад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Choose a SmartArt Graphic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харилцах цонх гарч ирэх бөгөөд цонхноос диаграммынхаа төрлийг сонгож өгнө.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21F2D0B-B1D9-4CB8-818C-12E81325F88D}" type="slidenum">
              <a:rPr lang="en-US" smtClean="0"/>
              <a:pPr/>
              <a:t>17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752600"/>
            <a:ext cx="8584436" cy="4953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609600"/>
            <a:ext cx="8458200" cy="12954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b="1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Диаграммын төрлийг сонгоод диаграммыг оруулахад цэсийн мөрөнд </a:t>
            </a:r>
            <a:r>
              <a:rPr lang="en-US" b="1" i="1" u="sng" smtClean="0">
                <a:latin typeface="Times New Roman" pitchFamily="18" charset="0"/>
                <a:cs typeface="Times New Roman" pitchFamily="18" charset="0"/>
              </a:rPr>
              <a:t>Design, Format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цэсүүд нэмэгдэх бөгөөд эдгээр цэсүүдээс диаграммын бүх тохиргоог хийнэ.</a:t>
            </a:r>
            <a:endParaRPr lang="en-US" b="1" i="1" u="sng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97D7443-09A4-4870-A49E-B4B0F9DC05FE}" type="slidenum">
              <a:rPr lang="en-US" smtClean="0"/>
              <a:pPr/>
              <a:t>18</a:t>
            </a:fld>
            <a:endParaRPr lang="en-US" smtClean="0"/>
          </a:p>
        </p:txBody>
      </p:sp>
      <p:pic>
        <p:nvPicPr>
          <p:cNvPr id="1946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2133600"/>
            <a:ext cx="6405563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5B7702-B607-44E5-A0A0-35DBD8547DF3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04800" y="198438"/>
            <a:ext cx="8305800" cy="48736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mn-M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цэсний командууд</a:t>
            </a:r>
            <a:endParaRPr lang="en-US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152400" y="838200"/>
            <a:ext cx="8610600" cy="1524000"/>
          </a:xfrm>
        </p:spPr>
        <p:txBody>
          <a:bodyPr/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Design-&gt;Create Graphic-&gt;Add Shape –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Диаграммд дүрс нэмэх байрлалыг сонгож нэмнэ.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Design-&gt;Smart Art Styles –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Диаграммын хэлбэрийг сонгоно. Жишээлбэл 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гэх мэт.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Design-&gt;Smart Art Styles-&gt;Change Colors –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Диаграммын өнгийг өөрчилнө.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04800" y="4846638"/>
            <a:ext cx="8305800" cy="487362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cap="small" dirty="0" smtClean="0">
                <a:solidFill>
                  <a:srgbClr val="00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Format </a:t>
            </a:r>
            <a:r>
              <a:rPr kumimoji="0" lang="mn-MN" sz="24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цэсний командууд</a:t>
            </a:r>
            <a:r>
              <a:rPr kumimoji="0" lang="en-US" sz="24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mn-MN" sz="24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нь</a:t>
            </a:r>
            <a:r>
              <a:rPr kumimoji="0" lang="mn-MN" sz="2400" b="1" i="0" u="none" strike="noStrike" kern="1200" cap="small" spc="0" normalizeH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мөн адил диаграммтай ажиллана. </a:t>
            </a:r>
            <a:r>
              <a:rPr lang="mn-MN" sz="2400" b="1" cap="small" dirty="0" smtClean="0">
                <a:solidFill>
                  <a:srgbClr val="00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Ихэнх тохиолдолд тексттэй ажилладаг командууд байна.</a:t>
            </a:r>
            <a:endParaRPr kumimoji="0" lang="en-US" sz="2400" b="1" i="0" u="none" strike="noStrike" kern="1200" cap="small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2376998"/>
            <a:ext cx="4729163" cy="3849319"/>
          </a:xfrm>
          <a:prstGeom prst="rect">
            <a:avLst/>
          </a:prstGeom>
        </p:spPr>
      </p:pic>
      <p:sp>
        <p:nvSpPr>
          <p:cNvPr id="29699" name="Content Placeholder 2"/>
          <p:cNvSpPr>
            <a:spLocks noGrp="1"/>
          </p:cNvSpPr>
          <p:nvPr>
            <p:ph sz="quarter" idx="1"/>
          </p:nvPr>
        </p:nvSpPr>
        <p:spPr>
          <a:xfrm>
            <a:off x="280988" y="175146"/>
            <a:ext cx="8458200" cy="13716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mn-MN" sz="2800" b="1" i="1" u="sng" dirty="0" smtClean="0">
                <a:latin typeface="Times New Roman" pitchFamily="18" charset="0"/>
                <a:cs typeface="Times New Roman" pitchFamily="18" charset="0"/>
              </a:rPr>
              <a:t>Баримтанд хүрээтэй текст оруулах</a:t>
            </a: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Insert -&gt; Text -&gt; Text Box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командаар баримтанд дотор талын хэсэгт нь текст бичиж болохуйц хүрээг оруулна.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F8CBFB2-5D1D-4FA8-86B8-E82B1DD03494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14" name="Freeform 13"/>
          <p:cNvSpPr/>
          <p:nvPr/>
        </p:nvSpPr>
        <p:spPr>
          <a:xfrm>
            <a:off x="1981200" y="2557160"/>
            <a:ext cx="1752600" cy="3005440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2819400" y="1524000"/>
            <a:ext cx="228600" cy="103316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219200"/>
            <a:ext cx="8458200" cy="1752600"/>
          </a:xfrm>
        </p:spPr>
        <p:txBody>
          <a:bodyPr/>
          <a:lstStyle/>
          <a:p>
            <a:pPr algn="just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Text Box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командыг дарснаар хүрээтэй текст оруулах бэлэн загвараас сонгож болохоос гадна 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Draw Text Box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 командаар өөрийн хүссэн хэмжээтэй хүрээтэй текстийг үүсгэх боломжтой.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4709FE6-97BD-4213-82D9-01A3C861958E}" type="slidenum">
              <a:rPr lang="en-US" smtClean="0"/>
              <a:pPr/>
              <a:t>21</a:t>
            </a:fld>
            <a:endParaRPr lang="en-US" smtClean="0"/>
          </a:p>
        </p:txBody>
      </p:sp>
      <p:pic>
        <p:nvPicPr>
          <p:cNvPr id="3072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200400"/>
            <a:ext cx="763587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990600"/>
            <a:ext cx="8458200" cy="1752600"/>
          </a:xfrm>
        </p:spPr>
        <p:txBody>
          <a:bodyPr/>
          <a:lstStyle/>
          <a:p>
            <a:pPr algn="just"/>
            <a:r>
              <a:rPr lang="mn-MN" smtClean="0">
                <a:latin typeface="Times New Roman" pitchFamily="18" charset="0"/>
                <a:cs typeface="Times New Roman" pitchFamily="18" charset="0"/>
              </a:rPr>
              <a:t>Хүрээтэй текст баримтанд оруулсны дараа хүрээтэй текст идэвхтэй байх үед цэсийн мөрөнд </a:t>
            </a:r>
            <a:r>
              <a:rPr lang="en-US" b="1" i="1" u="sng" smtClean="0">
                <a:latin typeface="Times New Roman" pitchFamily="18" charset="0"/>
                <a:cs typeface="Times New Roman" pitchFamily="18" charset="0"/>
              </a:rPr>
              <a:t>Format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 цэс нэмэгдэх бөгөөд энэ цэсэнд хүрээтэй текстэнд нэмэлт тохиргоог хийж өгдөг.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DACA5F4-7DE2-4398-96CF-9C14FA31CA79}" type="slidenum">
              <a:rPr lang="en-US" smtClean="0"/>
              <a:pPr/>
              <a:t>22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2590800"/>
            <a:ext cx="8153400" cy="3663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5" y="1200149"/>
            <a:ext cx="2852737" cy="1960103"/>
          </a:xfrm>
          <a:prstGeom prst="rect">
            <a:avLst/>
          </a:prstGeom>
        </p:spPr>
      </p:pic>
      <p:sp>
        <p:nvSpPr>
          <p:cNvPr id="32771" name="Content Placeholder 2"/>
          <p:cNvSpPr>
            <a:spLocks noGrp="1"/>
          </p:cNvSpPr>
          <p:nvPr>
            <p:ph sz="quarter" idx="1"/>
          </p:nvPr>
        </p:nvSpPr>
        <p:spPr>
          <a:xfrm>
            <a:off x="3352800" y="1066800"/>
            <a:ext cx="5334000" cy="5334000"/>
          </a:xfrm>
        </p:spPr>
        <p:txBody>
          <a:bodyPr/>
          <a:lstStyle/>
          <a:p>
            <a:pPr algn="just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Format-&gt;Text-&gt;Text Direction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хүрээтэй текстийн текстийн байрлалыг өөрчилнө.</a:t>
            </a:r>
          </a:p>
          <a:p>
            <a:pPr algn="just"/>
            <a:endParaRPr lang="mn-MN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Format-&gt;Shape Styles-&gt;Shape Fill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хүрээтэй текстийн дүүргэлтын өнгийг тодорхойлдог. Дүүргэлт нь хоосон байх тохиолдолд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No Fill</a:t>
            </a:r>
            <a:r>
              <a:rPr lang="mn-MN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командыг сонгоно. </a:t>
            </a:r>
          </a:p>
          <a:p>
            <a:pPr algn="just"/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Format-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&gt; Shape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Styles-&gt;Shape Outline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– хүрээтэй текстийн хүрээний өнгийг тодорхойлно. Хүрээгүй болгох тохиолдолд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No Outline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командыг сонгоно.</a:t>
            </a: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C701627-7DED-497C-9F87-925F83C924F5}" type="slidenum">
              <a:rPr lang="en-US" smtClean="0"/>
              <a:pPr/>
              <a:t>23</a:t>
            </a:fld>
            <a:endParaRPr lang="en-US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3822240"/>
            <a:ext cx="3124200" cy="1662112"/>
          </a:xfrm>
          <a:prstGeom prst="rect">
            <a:avLst/>
          </a:prstGeom>
        </p:spPr>
      </p:pic>
      <p:sp>
        <p:nvSpPr>
          <p:cNvPr id="32773" name="Content Placeholder 2"/>
          <p:cNvSpPr txBox="1">
            <a:spLocks/>
          </p:cNvSpPr>
          <p:nvPr/>
        </p:nvSpPr>
        <p:spPr bwMode="auto">
          <a:xfrm>
            <a:off x="228600" y="609600"/>
            <a:ext cx="845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n-US" sz="2400" b="1" i="1" u="sng">
                <a:latin typeface="Times New Roman" pitchFamily="18" charset="0"/>
                <a:cs typeface="Times New Roman" pitchFamily="18" charset="0"/>
              </a:rPr>
              <a:t>Format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>
                <a:latin typeface="Times New Roman" pitchFamily="18" charset="0"/>
                <a:cs typeface="Times New Roman" pitchFamily="18" charset="0"/>
              </a:rPr>
              <a:t>цэсний командууд: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2985341" y="1342000"/>
            <a:ext cx="533401" cy="20750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2805113" y="2372392"/>
            <a:ext cx="713629" cy="166620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3225883" y="4114800"/>
            <a:ext cx="292859" cy="38915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1959" y="2212435"/>
            <a:ext cx="4371975" cy="4054654"/>
          </a:xfrm>
          <a:prstGeom prst="rect">
            <a:avLst/>
          </a:prstGeom>
        </p:spPr>
      </p:pic>
      <p:sp>
        <p:nvSpPr>
          <p:cNvPr id="26627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458200" cy="19812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800" b="1" i="1" u="sng" smtClean="0">
                <a:latin typeface="Times New Roman" pitchFamily="18" charset="0"/>
                <a:cs typeface="Times New Roman" pitchFamily="18" charset="0"/>
              </a:rPr>
              <a:t>Баримтанд хуудасны дугаарлалт оруулах</a:t>
            </a:r>
          </a:p>
          <a:p>
            <a:pPr algn="just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Insert -&gt; Header &amp; Footer -&gt; Page number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командаар баримтанд хуудасны дугаарлалт оруулна.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07A4467-C428-4F80-8CE3-9F05FF5EB096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10" name="Freeform 9"/>
          <p:cNvSpPr/>
          <p:nvPr/>
        </p:nvSpPr>
        <p:spPr>
          <a:xfrm>
            <a:off x="2209800" y="4193635"/>
            <a:ext cx="4419600" cy="1140366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4495800" y="1600200"/>
            <a:ext cx="1828800" cy="259343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533400"/>
            <a:ext cx="8458200" cy="838200"/>
          </a:xfrm>
        </p:spPr>
        <p:txBody>
          <a:bodyPr/>
          <a:lstStyle/>
          <a:p>
            <a:pPr algn="just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Page number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командыг дарахад дэд командуудыг агуулсан харилцах цонх гарч ирнэ. Эдгээр дэд командуудын үүрэг: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6654228-43D2-49E9-A549-70ADA067C0AB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27654" name="Content Placeholder 2"/>
          <p:cNvSpPr txBox="1">
            <a:spLocks/>
          </p:cNvSpPr>
          <p:nvPr/>
        </p:nvSpPr>
        <p:spPr bwMode="auto">
          <a:xfrm>
            <a:off x="4114800" y="1371600"/>
            <a:ext cx="4572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>
                <a:latin typeface="Times New Roman" pitchFamily="18" charset="0"/>
                <a:cs typeface="Times New Roman" pitchFamily="18" charset="0"/>
              </a:rPr>
              <a:t>Top of page </a:t>
            </a:r>
            <a:r>
              <a:rPr lang="mn-MN" sz="22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- хуудасны дээд талын баруун, төв, зүүн хэсгийн алинд нь дугаарлалтаа хийхийг сонгож өгнө.</a:t>
            </a:r>
          </a:p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>
                <a:latin typeface="Times New Roman" pitchFamily="18" charset="0"/>
                <a:cs typeface="Times New Roman" pitchFamily="18" charset="0"/>
              </a:rPr>
              <a:t>Bottom of page 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– хуудасны доод талын баруун, төв, зүүн хэсгийн алинд нь дугаарлалтаа хийхийг сонгож өгнө.</a:t>
            </a:r>
          </a:p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>
                <a:latin typeface="Times New Roman" pitchFamily="18" charset="0"/>
                <a:cs typeface="Times New Roman" pitchFamily="18" charset="0"/>
              </a:rPr>
              <a:t>Current Position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– яг одоо курсор байрлаж байгаа газар хуудасны дугаарлалтыг оруулна.</a:t>
            </a:r>
          </a:p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>
                <a:latin typeface="Times New Roman" pitchFamily="18" charset="0"/>
                <a:cs typeface="Times New Roman" pitchFamily="18" charset="0"/>
              </a:rPr>
              <a:t>Remove Page Numbers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баримтанд оруулсан байгаа хуудасны дугаараа устгана.</a:t>
            </a:r>
            <a:endParaRPr lang="en-US" sz="22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370" y="1651142"/>
            <a:ext cx="3610660" cy="43432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458200" cy="8382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  Page number-&gt;Format Page Numbers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командыг дарахад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Page Number Format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 харилцах цонх гарч ирдэг.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77FE37E-801B-4C3C-BCFA-EE63E68A731D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28677" name="Content Placeholder 2"/>
          <p:cNvSpPr txBox="1">
            <a:spLocks/>
          </p:cNvSpPr>
          <p:nvPr/>
        </p:nvSpPr>
        <p:spPr bwMode="auto">
          <a:xfrm>
            <a:off x="4114800" y="1905000"/>
            <a:ext cx="4572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>
                <a:latin typeface="Times New Roman" pitchFamily="18" charset="0"/>
                <a:cs typeface="Times New Roman" pitchFamily="18" charset="0"/>
              </a:rPr>
              <a:t>Number format – 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хуудасны дугаарлалтыг хийх хэлбэрийг сонгоно.</a:t>
            </a:r>
          </a:p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>
                <a:latin typeface="Times New Roman" pitchFamily="18" charset="0"/>
                <a:cs typeface="Times New Roman" pitchFamily="18" charset="0"/>
              </a:rPr>
              <a:t>Continue from previous section 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урьд нь дугаарлаж байсан дугаарлалтаа үргэлжлүүлж дугаарлах</a:t>
            </a:r>
          </a:p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>
                <a:latin typeface="Times New Roman" pitchFamily="18" charset="0"/>
                <a:cs typeface="Times New Roman" pitchFamily="18" charset="0"/>
              </a:rPr>
              <a:t>Start at 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хуудасны дугаарлалтыг хэдээс эхэлж дугаарлахаа зааж өгч болно.</a:t>
            </a:r>
          </a:p>
        </p:txBody>
      </p:sp>
      <p:pic>
        <p:nvPicPr>
          <p:cNvPr id="2867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828800"/>
            <a:ext cx="37338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2438400"/>
            <a:ext cx="4371975" cy="4054654"/>
          </a:xfrm>
          <a:prstGeom prst="rect">
            <a:avLst/>
          </a:prstGeom>
        </p:spPr>
      </p:pic>
      <p:sp>
        <p:nvSpPr>
          <p:cNvPr id="2048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458200" cy="19812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800" b="1" i="1" u="sng" smtClean="0">
                <a:latin typeface="Times New Roman" pitchFamily="18" charset="0"/>
                <a:cs typeface="Times New Roman" pitchFamily="18" charset="0"/>
              </a:rPr>
              <a:t>Баримтанд толгой, хөлийн бичиглэл оруулах</a:t>
            </a:r>
          </a:p>
          <a:p>
            <a:pPr algn="just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Insert -&gt; Header &amp; Footer -&gt; Header, Footer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командаар баримтын толгой, хөлийн хэсэгт боловсруулж байгаа баримттайгаа уялдсан текстийг оруулна.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8EEA99C-F381-4AD8-AB36-34A3C79555F7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9" name="Freeform 8"/>
          <p:cNvSpPr/>
          <p:nvPr/>
        </p:nvSpPr>
        <p:spPr>
          <a:xfrm>
            <a:off x="1828800" y="2743201"/>
            <a:ext cx="4419600" cy="1981200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3886200" y="1676400"/>
            <a:ext cx="2133600" cy="1066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Content Placeholder 8"/>
          <p:cNvSpPr>
            <a:spLocks noGrp="1"/>
          </p:cNvSpPr>
          <p:nvPr>
            <p:ph sz="quarter" idx="1"/>
          </p:nvPr>
        </p:nvSpPr>
        <p:spPr>
          <a:xfrm>
            <a:off x="76200" y="457200"/>
            <a:ext cx="8686800" cy="914400"/>
          </a:xfrm>
        </p:spPr>
        <p:txBody>
          <a:bodyPr/>
          <a:lstStyle/>
          <a:p>
            <a:pPr algn="just"/>
            <a:r>
              <a:rPr lang="en-US" smtClean="0">
                <a:latin typeface="Times New Roman" pitchFamily="18" charset="0"/>
                <a:cs typeface="Times New Roman" pitchFamily="18" charset="0"/>
              </a:rPr>
              <a:t>Header, Footer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командыг дарахад толгой хөлийн бичиглэл оруулах бэлэн загвараас сонгох боломжтой болдог.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50CAADB-CF46-48A4-B215-EE8E9CC3FFAA}" type="slidenum">
              <a:rPr lang="en-US" smtClean="0"/>
              <a:pPr/>
              <a:t>28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823" y="1273222"/>
            <a:ext cx="3990975" cy="54768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298529"/>
            <a:ext cx="3866762" cy="54832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7217A6F-EC6C-4924-9796-15EBBDBEB1FC}" type="slidenum">
              <a:rPr lang="en-US" smtClean="0"/>
              <a:pPr/>
              <a:t>29</a:t>
            </a:fld>
            <a:endParaRPr lang="en-US" smtClean="0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8153400" cy="239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4572000"/>
            <a:ext cx="73612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le 5"/>
          <p:cNvSpPr/>
          <p:nvPr/>
        </p:nvSpPr>
        <p:spPr>
          <a:xfrm>
            <a:off x="1066800" y="533400"/>
            <a:ext cx="7315200" cy="762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1219200" y="4953000"/>
            <a:ext cx="7315200" cy="762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685800"/>
            <a:ext cx="8458200" cy="12192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mtClean="0">
                <a:latin typeface="Times New Roman" pitchFamily="18" charset="0"/>
                <a:cs typeface="Times New Roman" pitchFamily="18" charset="0"/>
              </a:rPr>
              <a:t>   Хөл толгойн бичиглэлийг баримтанд оруулсны дараа цэсийн мөрөнд </a:t>
            </a:r>
            <a:r>
              <a:rPr lang="en-US" b="1" i="1" u="sng" smtClean="0">
                <a:latin typeface="Times New Roman" pitchFamily="18" charset="0"/>
                <a:cs typeface="Times New Roman" pitchFamily="18" charset="0"/>
              </a:rPr>
              <a:t>Design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 цэс нэмэгдэх бөгөөд энэ цэсэнд хөл, толгойн бичиглэлийн нэмэлт тохиргоог хийж өгдөг.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E21AA63-0A75-4D78-A7BB-E97D3A5EDB85}" type="slidenum">
              <a:rPr lang="en-US" smtClean="0"/>
              <a:pPr/>
              <a:t>30</a:t>
            </a:fld>
            <a:endParaRPr lang="en-US" smtClean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514600" y="1371600"/>
            <a:ext cx="2895600" cy="1219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562" y="2590800"/>
            <a:ext cx="8334375" cy="28765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Content Placeholder 2"/>
          <p:cNvSpPr>
            <a:spLocks noGrp="1"/>
          </p:cNvSpPr>
          <p:nvPr>
            <p:ph sz="quarter" idx="1"/>
          </p:nvPr>
        </p:nvSpPr>
        <p:spPr>
          <a:xfrm>
            <a:off x="2971800" y="1066800"/>
            <a:ext cx="5334000" cy="5334000"/>
          </a:xfrm>
        </p:spPr>
        <p:txBody>
          <a:bodyPr/>
          <a:lstStyle/>
          <a:p>
            <a:pPr algn="just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Design-&gt;Header &amp;Footer-&gt;Header, Footer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-оруулсан байгаа хөл, толгойн бичиглэлийн загварыг солих болон засварлах</a:t>
            </a:r>
          </a:p>
          <a:p>
            <a:pPr algn="just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Design-&gt;Header &amp;Footer-&gt;Page number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-хөл, толгойн бичиглэл оруулах үед хуудасны дугаар оруулах </a:t>
            </a:r>
          </a:p>
          <a:p>
            <a:pPr algn="just"/>
            <a:endParaRPr lang="mn-MN" sz="2000" b="1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Design-&gt;Options-&gt;Different First Page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– эхний хуудасны хөл, толгойн бичиглэл дараагийн бусад хуудасны хөл, толгойн бичиглэлээс өөр байх шаардлагатай үед энэ тохиргоог идэвхжүүлнэ.</a:t>
            </a:r>
          </a:p>
          <a:p>
            <a:pPr algn="just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Design-&gt;Options-&gt;Different Odd &amp; Even Pages 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тэгш, сондгой хуудасны хөл толгойн бичиглэл хоорондоо ялгаатай байх үед энэ тохиргоог идэвхжүүлнэ.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6B8466B-55D4-40E4-9798-750047FA3CE3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24583" name="Content Placeholder 2"/>
          <p:cNvSpPr txBox="1">
            <a:spLocks/>
          </p:cNvSpPr>
          <p:nvPr/>
        </p:nvSpPr>
        <p:spPr bwMode="auto">
          <a:xfrm>
            <a:off x="228600" y="609600"/>
            <a:ext cx="845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n-US" sz="2400" b="1" i="1" u="sng">
                <a:latin typeface="Times New Roman" pitchFamily="18" charset="0"/>
                <a:cs typeface="Times New Roman" pitchFamily="18" charset="0"/>
              </a:rPr>
              <a:t>Design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>
                <a:latin typeface="Times New Roman" pitchFamily="18" charset="0"/>
                <a:cs typeface="Times New Roman" pitchFamily="18" charset="0"/>
              </a:rPr>
              <a:t>цэсний командууд: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82" y="1143000"/>
            <a:ext cx="2611718" cy="1752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639" y="3962400"/>
            <a:ext cx="2840854" cy="152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Content Placeholder 2"/>
          <p:cNvSpPr>
            <a:spLocks noGrp="1"/>
          </p:cNvSpPr>
          <p:nvPr>
            <p:ph sz="quarter" idx="1"/>
          </p:nvPr>
        </p:nvSpPr>
        <p:spPr>
          <a:xfrm>
            <a:off x="3276600" y="1066800"/>
            <a:ext cx="5334000" cy="5334000"/>
          </a:xfrm>
        </p:spPr>
        <p:txBody>
          <a:bodyPr/>
          <a:lstStyle/>
          <a:p>
            <a:pPr algn="just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Design-&gt;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Postion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-&gt;Header from Top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-оруулсан байгаа толгойн бичиглэл цаасны дээд захаас хичнээн сантиметр зайд байрлахыг тодорхойлно.</a:t>
            </a:r>
          </a:p>
          <a:p>
            <a:pPr algn="just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Design-&gt;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Postion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-&gt;Footer from Bottom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-оруулсан байгаа хөлийн бичиглэл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цаасны доод захаас хичнээн сантиметр зайд байрлахыг тодорхойлно.</a:t>
            </a:r>
          </a:p>
          <a:p>
            <a:pPr algn="just"/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Design-&gt;Close-&gt;Close Header and Footer </a:t>
            </a:r>
            <a:r>
              <a:rPr lang="mn-MN" sz="2000" dirty="0" smtClean="0">
                <a:latin typeface="Times New Roman" pitchFamily="18" charset="0"/>
                <a:cs typeface="Times New Roman" pitchFamily="18" charset="0"/>
              </a:rPr>
              <a:t>–Хөл, толгойн бичиглэлийн хэсгээс гарах команд</a:t>
            </a:r>
          </a:p>
          <a:p>
            <a:pPr algn="just"/>
            <a:endParaRPr lang="mn-MN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EF2FDE7-11AD-448C-A78F-D78A0518D159}" type="slidenum">
              <a:rPr lang="en-US" smtClean="0"/>
              <a:pPr/>
              <a:t>32</a:t>
            </a:fld>
            <a:endParaRPr lang="en-US" smtClean="0"/>
          </a:p>
        </p:txBody>
      </p:sp>
      <p:sp>
        <p:nvSpPr>
          <p:cNvPr id="25605" name="Content Placeholder 2"/>
          <p:cNvSpPr txBox="1">
            <a:spLocks/>
          </p:cNvSpPr>
          <p:nvPr/>
        </p:nvSpPr>
        <p:spPr bwMode="auto">
          <a:xfrm>
            <a:off x="228600" y="609600"/>
            <a:ext cx="845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en-US" sz="2400" b="1" i="1" u="sng">
                <a:latin typeface="Times New Roman" pitchFamily="18" charset="0"/>
                <a:cs typeface="Times New Roman" pitchFamily="18" charset="0"/>
              </a:rPr>
              <a:t>Design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>
                <a:latin typeface="Times New Roman" pitchFamily="18" charset="0"/>
                <a:cs typeface="Times New Roman" pitchFamily="18" charset="0"/>
              </a:rPr>
              <a:t>цэсний командууд: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524000"/>
            <a:ext cx="3097172" cy="15144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561" y="3810000"/>
            <a:ext cx="1387929" cy="160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2428277"/>
            <a:ext cx="5181600" cy="3846945"/>
          </a:xfrm>
          <a:prstGeom prst="rect">
            <a:avLst/>
          </a:prstGeom>
        </p:spPr>
      </p:pic>
      <p:sp>
        <p:nvSpPr>
          <p:cNvPr id="33795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609600"/>
            <a:ext cx="8458200" cy="1371600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mn-MN" sz="2800" b="1" i="1" u="sng" smtClean="0">
                <a:latin typeface="Times New Roman" pitchFamily="18" charset="0"/>
                <a:cs typeface="Times New Roman" pitchFamily="18" charset="0"/>
              </a:rPr>
              <a:t>Баримтанд хэлбэртэй текст оруулах</a:t>
            </a:r>
          </a:p>
          <a:p>
            <a:pPr algn="just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Insert -&gt; Text -&gt; WordArt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командыг хэрэв текстийн зарим нэг гарчиг тайлбар зэргийг илүү зохимжтой хийе гэвэл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ашигладаг. 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0B61E43-2FE6-4077-8972-19969E7061D0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14" name="Freeform 13"/>
          <p:cNvSpPr/>
          <p:nvPr/>
        </p:nvSpPr>
        <p:spPr>
          <a:xfrm>
            <a:off x="2543600" y="2859206"/>
            <a:ext cx="961599" cy="743281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3048000" y="1524000"/>
            <a:ext cx="0" cy="133520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609600"/>
            <a:ext cx="8458200" cy="1371600"/>
          </a:xfrm>
        </p:spPr>
        <p:txBody>
          <a:bodyPr/>
          <a:lstStyle/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WordArt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командыг дараад текстийн хэлбэрээ сонгоод дарахад хүрээтэй текст гарч ирэх бөгөөд энэ хүрээнд текстийг бичих үсгийн фонт, өндөр гэх мэт тохиргоог хийж бичнэ.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44C303E-D32E-42F0-8F87-FDDA600083F6}" type="slidenum">
              <a:rPr lang="en-US" smtClean="0"/>
              <a:pPr/>
              <a:t>34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2475931"/>
            <a:ext cx="3730084" cy="25532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4534" y="3200400"/>
            <a:ext cx="386715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B9CFBC2-6D74-4E63-8DF4-7AA1950B26A3}" type="slidenum">
              <a:rPr lang="en-US" smtClean="0"/>
              <a:pPr/>
              <a:t>35</a:t>
            </a:fld>
            <a:endParaRPr lang="en-US" smtClean="0"/>
          </a:p>
        </p:txBody>
      </p:sp>
      <p:sp>
        <p:nvSpPr>
          <p:cNvPr id="35844" name="Content Placeholder 2"/>
          <p:cNvSpPr txBox="1">
            <a:spLocks/>
          </p:cNvSpPr>
          <p:nvPr/>
        </p:nvSpPr>
        <p:spPr bwMode="auto">
          <a:xfrm>
            <a:off x="-156344" y="3023974"/>
            <a:ext cx="4572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Format-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&gt;WordArt 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Styles–&gt;Text Effects </a:t>
            </a:r>
            <a:r>
              <a:rPr lang="mn-MN" sz="2200" dirty="0" smtClean="0">
                <a:latin typeface="Times New Roman" pitchFamily="18" charset="0"/>
                <a:cs typeface="Times New Roman" pitchFamily="18" charset="0"/>
              </a:rPr>
              <a:t>командаас текстийн хэлбэрийг өөрчилнө.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75" y="1038225"/>
            <a:ext cx="3933825" cy="1885950"/>
          </a:xfrm>
          <a:prstGeom prst="rect">
            <a:avLst/>
          </a:prstGeom>
        </p:spPr>
      </p:pic>
      <p:sp>
        <p:nvSpPr>
          <p:cNvPr id="35845" name="Content Placeholder 2"/>
          <p:cNvSpPr txBox="1">
            <a:spLocks/>
          </p:cNvSpPr>
          <p:nvPr/>
        </p:nvSpPr>
        <p:spPr bwMode="auto">
          <a:xfrm>
            <a:off x="186556" y="176426"/>
            <a:ext cx="845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WordArt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командаар текст оруулсны дараа цэсийн мөрөнд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i="1" u="sng" dirty="0">
                <a:latin typeface="Times New Roman" pitchFamily="18" charset="0"/>
                <a:cs typeface="Times New Roman" pitchFamily="18" charset="0"/>
              </a:rPr>
              <a:t>Format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цэс нэмэгдэх бөгөөд хэлбэртэй текстийн бүх тохиргоог хийнэ.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762000" y="1676400"/>
            <a:ext cx="1600200" cy="1752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9164" y="1038225"/>
            <a:ext cx="3652836" cy="5667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B9CFBC2-6D74-4E63-8DF4-7AA1950B26A3}" type="slidenum">
              <a:rPr lang="en-US" smtClean="0"/>
              <a:pPr/>
              <a:t>36</a:t>
            </a:fld>
            <a:endParaRPr lang="en-US" smtClean="0"/>
          </a:p>
        </p:txBody>
      </p:sp>
      <p:sp>
        <p:nvSpPr>
          <p:cNvPr id="35844" name="Content Placeholder 2"/>
          <p:cNvSpPr txBox="1">
            <a:spLocks/>
          </p:cNvSpPr>
          <p:nvPr/>
        </p:nvSpPr>
        <p:spPr bwMode="auto">
          <a:xfrm>
            <a:off x="4114800" y="2514600"/>
            <a:ext cx="4572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endParaRPr lang="mn-MN" sz="2200" dirty="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mn-MN" sz="2200" dirty="0" smtClean="0">
                <a:latin typeface="Times New Roman" pitchFamily="18" charset="0"/>
                <a:cs typeface="Times New Roman" pitchFamily="18" charset="0"/>
              </a:rPr>
              <a:t>Хэлбэртэй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текст зөөгдөхгүй бол 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Format-&gt;Arrange-&gt;Wrap Text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командаас сонгоно.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793988"/>
            <a:ext cx="3875856" cy="1728574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 flipV="1">
            <a:off x="1752600" y="1905000"/>
            <a:ext cx="2550426" cy="1295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103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045F544-6905-4D7C-A28A-DEE751B6CAD7}" type="slidenum">
              <a:rPr lang="en-US" smtClean="0"/>
              <a:pPr/>
              <a:t>37</a:t>
            </a:fld>
            <a:endParaRPr lang="en-US" smtClean="0"/>
          </a:p>
        </p:txBody>
      </p:sp>
      <p:sp>
        <p:nvSpPr>
          <p:cNvPr id="36868" name="Content Placeholder 2"/>
          <p:cNvSpPr txBox="1">
            <a:spLocks/>
          </p:cNvSpPr>
          <p:nvPr/>
        </p:nvSpPr>
        <p:spPr bwMode="auto">
          <a:xfrm>
            <a:off x="228600" y="609600"/>
            <a:ext cx="845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mn-MN" sz="2200">
                <a:latin typeface="Times New Roman" pitchFamily="18" charset="0"/>
                <a:cs typeface="Times New Roman" pitchFamily="18" charset="0"/>
              </a:rPr>
              <a:t>Бид ихэнх тохиолдолд </a:t>
            </a:r>
            <a:r>
              <a:rPr lang="en-US" sz="2200" b="1">
                <a:latin typeface="Times New Roman" pitchFamily="18" charset="0"/>
                <a:cs typeface="Times New Roman" pitchFamily="18" charset="0"/>
              </a:rPr>
              <a:t>WordArt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командаар “Бие даалт”, “Реферат” болон бусад бичиг баримтын нүүрний текстийг бичдэг.</a:t>
            </a:r>
            <a:endParaRPr lang="en-US" sz="22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1447800"/>
            <a:ext cx="3952875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534400" cy="685800"/>
          </a:xfrm>
        </p:spPr>
        <p:txBody>
          <a:bodyPr/>
          <a:lstStyle/>
          <a:p>
            <a:pPr algn="just" eaLnBrk="1" hangingPunct="1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Insert -&gt; Text -&gt; Date &amp; Time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mn-MN" sz="2200" dirty="0" smtClean="0">
                <a:latin typeface="Times New Roman" pitchFamily="18" charset="0"/>
                <a:cs typeface="Times New Roman" pitchFamily="18" charset="0"/>
              </a:rPr>
              <a:t> баримтан дунд он сар болон цаг оруулна.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657" y="683418"/>
            <a:ext cx="4314825" cy="2138363"/>
          </a:xfrm>
          <a:prstGeom prst="rect">
            <a:avLst/>
          </a:prstGeom>
        </p:spPr>
      </p:pic>
      <p:sp>
        <p:nvSpPr>
          <p:cNvPr id="3789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5452A1C-CE22-4D2F-B9E6-DE2DCB401A3A}" type="slidenum">
              <a:rPr lang="en-US" smtClean="0"/>
              <a:pPr/>
              <a:t>38</a:t>
            </a:fld>
            <a:endParaRPr lang="en-US" smtClean="0"/>
          </a:p>
        </p:txBody>
      </p:sp>
      <p:sp>
        <p:nvSpPr>
          <p:cNvPr id="7" name="Freeform 6"/>
          <p:cNvSpPr/>
          <p:nvPr/>
        </p:nvSpPr>
        <p:spPr>
          <a:xfrm>
            <a:off x="4118141" y="912019"/>
            <a:ext cx="911059" cy="457199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7897" name="Content Placeholder 2"/>
          <p:cNvSpPr txBox="1">
            <a:spLocks/>
          </p:cNvSpPr>
          <p:nvPr/>
        </p:nvSpPr>
        <p:spPr bwMode="auto">
          <a:xfrm>
            <a:off x="152400" y="2971800"/>
            <a:ext cx="38100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Date &amp; Time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командыг дарах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Date and Time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 харилцах цонх гарч ирнэ. Энэ харилцах цонхонд цаг хугацааны хэлний сонголт болон форматыг сонгох боломжтой.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Straight Arrow Connector 14"/>
          <p:cNvCxnSpPr>
            <a:endCxn id="7" idx="1"/>
          </p:cNvCxnSpPr>
          <p:nvPr/>
        </p:nvCxnSpPr>
        <p:spPr>
          <a:xfrm>
            <a:off x="3429000" y="571500"/>
            <a:ext cx="790370" cy="36504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1463" y="2971800"/>
            <a:ext cx="4657725" cy="35052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08" y="947954"/>
            <a:ext cx="2692591" cy="2559205"/>
          </a:xfrm>
          <a:prstGeom prst="rect">
            <a:avLst/>
          </a:prstGeom>
        </p:spPr>
      </p:pic>
      <p:sp>
        <p:nvSpPr>
          <p:cNvPr id="38914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04067"/>
            <a:ext cx="8534400" cy="838200"/>
          </a:xfrm>
        </p:spPr>
        <p:txBody>
          <a:bodyPr/>
          <a:lstStyle/>
          <a:p>
            <a:pPr algn="just" eaLnBrk="1" hangingPunct="1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Insert -&gt; Symbols -&gt;Symbol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– баримтанд компьютерийн гар дээр байдаггүй тусгай тэмдэгтүүд оруулна.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36252C8-148C-4161-9AD5-0B5504623E36}" type="slidenum">
              <a:rPr lang="en-US" smtClean="0"/>
              <a:pPr/>
              <a:t>39</a:t>
            </a:fld>
            <a:endParaRPr lang="en-US" smtClean="0"/>
          </a:p>
        </p:txBody>
      </p:sp>
      <p:sp>
        <p:nvSpPr>
          <p:cNvPr id="9" name="Freeform 8"/>
          <p:cNvSpPr/>
          <p:nvPr/>
        </p:nvSpPr>
        <p:spPr>
          <a:xfrm>
            <a:off x="761999" y="1250637"/>
            <a:ext cx="2057400" cy="533400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2235103" y="449811"/>
            <a:ext cx="1498697" cy="79513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21" name="Content Placeholder 2"/>
          <p:cNvSpPr txBox="1">
            <a:spLocks/>
          </p:cNvSpPr>
          <p:nvPr/>
        </p:nvSpPr>
        <p:spPr bwMode="auto">
          <a:xfrm>
            <a:off x="152400" y="3429000"/>
            <a:ext cx="3581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Symbol-&gt;More Symbols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командыг дарахад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гарч ирэх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Symbols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харилцах цонхноос оруулах тэмдэгтээ сонгоод 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Insert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товчийг дарснаар баримтанд тусгай тэмдэгтүүд орно.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774793" y="3010626"/>
            <a:ext cx="2654207" cy="533400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1943100" y="3566773"/>
            <a:ext cx="444404" cy="15611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1425" y="2362200"/>
            <a:ext cx="5362575" cy="399097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3219" y="2971800"/>
            <a:ext cx="3729962" cy="3461136"/>
          </a:xfrm>
          <a:prstGeom prst="rect">
            <a:avLst/>
          </a:prstGeom>
        </p:spPr>
      </p:pic>
      <p:sp>
        <p:nvSpPr>
          <p:cNvPr id="39938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685800"/>
            <a:ext cx="8534400" cy="838200"/>
          </a:xfrm>
        </p:spPr>
        <p:txBody>
          <a:bodyPr/>
          <a:lstStyle/>
          <a:p>
            <a:pPr algn="just"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Insert -&gt; Symbols -&gt;Equation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– баримтанд математикийн томъёо тодорхойлолтыг оруулна. </a:t>
            </a:r>
          </a:p>
          <a:p>
            <a:pPr algn="just" eaLnBrk="1" hangingPunct="1"/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1B4F0AD-5954-4F6A-9F3C-BB3D18BFA4DE}" type="slidenum">
              <a:rPr lang="en-US" smtClean="0"/>
              <a:pPr/>
              <a:t>40</a:t>
            </a:fld>
            <a:endParaRPr lang="en-US" smtClean="0"/>
          </a:p>
        </p:txBody>
      </p:sp>
      <p:sp>
        <p:nvSpPr>
          <p:cNvPr id="9" name="Freeform 8"/>
          <p:cNvSpPr/>
          <p:nvPr/>
        </p:nvSpPr>
        <p:spPr>
          <a:xfrm>
            <a:off x="2590800" y="3200400"/>
            <a:ext cx="4419600" cy="685800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 rot="16200000" flipH="1">
            <a:off x="3467100" y="1943100"/>
            <a:ext cx="2057400" cy="304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Content Placeholder 2"/>
          <p:cNvSpPr>
            <a:spLocks noGrp="1"/>
          </p:cNvSpPr>
          <p:nvPr>
            <p:ph sz="quarter" idx="1"/>
          </p:nvPr>
        </p:nvSpPr>
        <p:spPr>
          <a:xfrm>
            <a:off x="204788" y="228600"/>
            <a:ext cx="3300412" cy="1219200"/>
          </a:xfrm>
        </p:spPr>
        <p:txBody>
          <a:bodyPr/>
          <a:lstStyle/>
          <a:p>
            <a:pPr algn="just" eaLnBrk="1" hangingPunct="1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Equation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командыг дарахад бэлэн томъёоноос оруулж болохоос гадна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Insert New Equation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командаар шинээр томъёог бичих боломжтой болдог.</a:t>
            </a:r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66F82CB-62F7-441C-94C7-F8E713A32501}" type="slidenum">
              <a:rPr lang="en-US" smtClean="0"/>
              <a:pPr/>
              <a:t>41</a:t>
            </a:fld>
            <a:endParaRPr lang="en-US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21609"/>
            <a:ext cx="5030524" cy="660779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57600" y="685800"/>
            <a:ext cx="5081588" cy="50482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505200" y="5943600"/>
            <a:ext cx="3352800" cy="3111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438400" y="2057400"/>
            <a:ext cx="1066800" cy="38862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50336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685800"/>
            <a:ext cx="8534400" cy="1219200"/>
          </a:xfrm>
        </p:spPr>
        <p:txBody>
          <a:bodyPr/>
          <a:lstStyle/>
          <a:p>
            <a:pPr algn="just" eaLnBrk="1" hangingPunct="1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Insert New Equation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командыг дарахад </a:t>
            </a:r>
            <a:r>
              <a:rPr lang="en-US" b="1" i="1" u="sng" dirty="0" smtClean="0">
                <a:latin typeface="Times New Roman" pitchFamily="18" charset="0"/>
                <a:cs typeface="Times New Roman" pitchFamily="18" charset="0"/>
              </a:rPr>
              <a:t>Design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цэс цэсийн мөрөнд гарч ирэх бөгөөд томъёо оруулах бүх тэмдэгтүүд байна.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66F82CB-62F7-441C-94C7-F8E713A32501}" type="slidenum">
              <a:rPr lang="en-US" smtClean="0"/>
              <a:pPr/>
              <a:t>42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693" y="2590800"/>
            <a:ext cx="8839200" cy="19050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3287" y="2718179"/>
            <a:ext cx="6316301" cy="3467100"/>
          </a:xfrm>
          <a:prstGeom prst="rect">
            <a:avLst/>
          </a:prstGeom>
        </p:spPr>
      </p:pic>
      <p:sp>
        <p:nvSpPr>
          <p:cNvPr id="41987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458200" cy="1981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mn-MN" b="1" i="1" u="sng" dirty="0" smtClean="0">
                <a:latin typeface="Times New Roman" pitchFamily="18" charset="0"/>
              </a:rPr>
              <a:t>Онцгой үгийн тайлбар оруулах буюу ишлэл зүүлт хийх</a:t>
            </a:r>
            <a:endParaRPr lang="en-US" b="1" i="1" u="sng" dirty="0" smtClean="0">
              <a:latin typeface="Times New Roman" pitchFamily="18" charset="0"/>
            </a:endParaRPr>
          </a:p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References -&gt; Footnotes -&gt; Insert Footnote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командаар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баримтанд онцгой үгийн тайлбар буюу ишлэл зүүлтийг оруулна.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C84F8C3-7FED-4267-842A-E7031E1A12E5}" type="slidenum">
              <a:rPr lang="en-US" smtClean="0"/>
              <a:pPr/>
              <a:t>43</a:t>
            </a:fld>
            <a:endParaRPr lang="en-US" smtClean="0"/>
          </a:p>
        </p:txBody>
      </p:sp>
      <p:sp>
        <p:nvSpPr>
          <p:cNvPr id="9" name="Freeform 8"/>
          <p:cNvSpPr/>
          <p:nvPr/>
        </p:nvSpPr>
        <p:spPr>
          <a:xfrm>
            <a:off x="1813286" y="2981514"/>
            <a:ext cx="2301513" cy="2752535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3200400" y="1600200"/>
            <a:ext cx="2286001" cy="138131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8150DE9-2424-4BE0-B6C0-A85CA0D697F2}" type="slidenum">
              <a:rPr lang="en-US" smtClean="0"/>
              <a:pPr/>
              <a:t>44</a:t>
            </a:fld>
            <a:endParaRPr lang="en-US" smtClean="0"/>
          </a:p>
        </p:txBody>
      </p:sp>
      <p:pic>
        <p:nvPicPr>
          <p:cNvPr id="430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685800"/>
            <a:ext cx="81661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295400"/>
            <a:ext cx="4800600" cy="5181600"/>
          </a:xfrm>
        </p:spPr>
        <p:txBody>
          <a:bodyPr/>
          <a:lstStyle/>
          <a:p>
            <a:pPr algn="just" eaLnBrk="1" hangingPunct="1"/>
            <a:r>
              <a:rPr lang="en-US" sz="2200" b="1" smtClean="0">
                <a:latin typeface="Times New Roman" pitchFamily="18" charset="0"/>
                <a:cs typeface="Times New Roman" pitchFamily="18" charset="0"/>
              </a:rPr>
              <a:t>Footnotes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тайлбарыг хуудасны дараа баримтын төгсгөлд, догол мөрний дараа гэх мэт өөр байрлалд бичих </a:t>
            </a:r>
          </a:p>
          <a:p>
            <a:pPr algn="just" eaLnBrk="1" hangingPunct="1"/>
            <a:r>
              <a:rPr lang="en-US" sz="2200" b="1" smtClean="0">
                <a:latin typeface="Times New Roman" pitchFamily="18" charset="0"/>
                <a:cs typeface="Times New Roman" pitchFamily="18" charset="0"/>
              </a:rPr>
              <a:t>Number Format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тэмдэглэсэн тэмдэгтийг тоо биш үсгээр эсвэл өөр тэмдэгтээр өгөхийг хүсвэл харилцах цонхонд байгаа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symbol 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товчийг дарж тохируулах </a:t>
            </a:r>
            <a:endParaRPr lang="en-US" sz="22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en-US" sz="2200" b="1" smtClean="0">
                <a:latin typeface="Times New Roman" pitchFamily="18" charset="0"/>
                <a:cs typeface="Times New Roman" pitchFamily="18" charset="0"/>
              </a:rPr>
              <a:t>Numbering-&gt;Continuous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ишлэл зүүлтийн дугаарлалтыг баримтын бүх хуудсанд дараалуулж дугаарлах</a:t>
            </a:r>
          </a:p>
          <a:p>
            <a:pPr algn="just" eaLnBrk="1" hangingPunct="1"/>
            <a:r>
              <a:rPr lang="en-US" sz="2200" b="1" smtClean="0">
                <a:latin typeface="Times New Roman" pitchFamily="18" charset="0"/>
                <a:cs typeface="Times New Roman" pitchFamily="18" charset="0"/>
              </a:rPr>
              <a:t>Numbering-&gt;Restart each page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ишлэл зүүлтийг баримтын хуудас болгонд шинээр дугаарлах</a:t>
            </a:r>
            <a:endParaRPr lang="en-US" sz="22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5775" y="1295400"/>
            <a:ext cx="3640788" cy="5181600"/>
          </a:xfrm>
          <a:prstGeom prst="rect">
            <a:avLst/>
          </a:prstGeom>
        </p:spPr>
      </p:pic>
      <p:sp>
        <p:nvSpPr>
          <p:cNvPr id="4403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1231949-F11E-4430-8DC8-3873D7BE5895}" type="slidenum">
              <a:rPr lang="en-US" smtClean="0"/>
              <a:pPr/>
              <a:t>45</a:t>
            </a:fld>
            <a:endParaRPr lang="en-US" smtClean="0"/>
          </a:p>
        </p:txBody>
      </p:sp>
      <p:sp>
        <p:nvSpPr>
          <p:cNvPr id="44037" name="Content Placeholder 2"/>
          <p:cNvSpPr txBox="1">
            <a:spLocks/>
          </p:cNvSpPr>
          <p:nvPr/>
        </p:nvSpPr>
        <p:spPr bwMode="auto">
          <a:xfrm>
            <a:off x="196850" y="520700"/>
            <a:ext cx="8534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spcBef>
                <a:spcPts val="600"/>
              </a:spcBef>
              <a:buClr>
                <a:schemeClr val="accent1"/>
              </a:buClr>
              <a:buSzPct val="70000"/>
            </a:pPr>
            <a:r>
              <a:rPr lang="en-US" sz="2200" b="1">
                <a:latin typeface="Times New Roman" pitchFamily="18" charset="0"/>
                <a:cs typeface="Times New Roman" pitchFamily="18" charset="0"/>
              </a:rPr>
              <a:t>    Footnotes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 хэрэгслийн мөрний задлах сумыг дарахад 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Footnote and Endnote</a:t>
            </a:r>
            <a:r>
              <a:rPr lang="mn-MN" sz="2200">
                <a:latin typeface="Times New Roman" pitchFamily="18" charset="0"/>
                <a:cs typeface="Times New Roman" pitchFamily="18" charset="0"/>
              </a:rPr>
              <a:t> харилцах цонх гарч ирнэ. Энэ цонхонд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752600" y="1676400"/>
            <a:ext cx="38100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895600" y="2971800"/>
            <a:ext cx="2514600" cy="990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3657600" y="4648200"/>
            <a:ext cx="3124200" cy="304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4648200" y="4953000"/>
            <a:ext cx="2133600" cy="78105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458200" cy="1981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mn-MN" b="1" i="1" u="sng" dirty="0" smtClean="0">
                <a:latin typeface="Times New Roman" pitchFamily="18" charset="0"/>
              </a:rPr>
              <a:t>Баримтын текстэд тайлбар оруулах </a:t>
            </a:r>
            <a:endParaRPr lang="en-US" b="1" i="1" u="sng" dirty="0" smtClean="0">
              <a:latin typeface="Times New Roman" pitchFamily="18" charset="0"/>
            </a:endParaRPr>
          </a:p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Insert-&gt;Comments-&gt;Comment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командаар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баримтын текстэнд тайлбар оруулна.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00" y="1779374"/>
            <a:ext cx="2190750" cy="2171700"/>
          </a:xfrm>
          <a:prstGeom prst="rect">
            <a:avLst/>
          </a:prstGeom>
        </p:spPr>
      </p:pic>
      <p:sp>
        <p:nvSpPr>
          <p:cNvPr id="4506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1E4539E-0784-4EB8-B9E1-D804CCC8659B}" type="slidenum">
              <a:rPr lang="en-US" smtClean="0"/>
              <a:pPr/>
              <a:t>46</a:t>
            </a:fld>
            <a:endParaRPr lang="en-US" smtClean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4267200" y="1544424"/>
            <a:ext cx="990600" cy="8177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57" y="4520773"/>
            <a:ext cx="8727743" cy="895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9340" y="2584112"/>
            <a:ext cx="5960660" cy="3494180"/>
          </a:xfrm>
          <a:prstGeom prst="rect">
            <a:avLst/>
          </a:prstGeom>
        </p:spPr>
      </p:pic>
      <p:sp>
        <p:nvSpPr>
          <p:cNvPr id="4608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762000"/>
            <a:ext cx="8458200" cy="1981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mn-MN" b="1" i="1" u="sng" smtClean="0">
                <a:latin typeface="Times New Roman" pitchFamily="18" charset="0"/>
              </a:rPr>
              <a:t>Баримтанд өөр баримтаас текст оруулах </a:t>
            </a:r>
            <a:endParaRPr lang="en-US" b="1" i="1" u="sng" dirty="0" smtClean="0">
              <a:latin typeface="Times New Roman" pitchFamily="18" charset="0"/>
            </a:endParaRPr>
          </a:p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Insert-&gt;Text-&gt;Object-&gt;Text from File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командаар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урьд нь боловсруулсан байгаа баримтаас одоо боловсруулж байгаа баримтандаа бэлэн текстийг оруулна.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851BCD3-6F0C-473A-ACF1-D64D3B24C3AF}" type="slidenum">
              <a:rPr lang="en-US" smtClean="0"/>
              <a:pPr/>
              <a:t>47</a:t>
            </a:fld>
            <a:endParaRPr lang="en-US" smtClean="0"/>
          </a:p>
        </p:txBody>
      </p:sp>
      <p:sp>
        <p:nvSpPr>
          <p:cNvPr id="10" name="Freeform 9"/>
          <p:cNvSpPr/>
          <p:nvPr/>
        </p:nvSpPr>
        <p:spPr>
          <a:xfrm>
            <a:off x="3706504" y="5326974"/>
            <a:ext cx="3913496" cy="927776"/>
          </a:xfrm>
          <a:custGeom>
            <a:avLst/>
            <a:gdLst>
              <a:gd name="connsiteX0" fmla="*/ 0 w 1506828"/>
              <a:gd name="connsiteY0" fmla="*/ 585988 h 1800895"/>
              <a:gd name="connsiteX1" fmla="*/ 167425 w 1506828"/>
              <a:gd name="connsiteY1" fmla="*/ 96591 h 1800895"/>
              <a:gd name="connsiteX2" fmla="*/ 489397 w 1506828"/>
              <a:gd name="connsiteY2" fmla="*/ 6439 h 1800895"/>
              <a:gd name="connsiteX3" fmla="*/ 1313645 w 1506828"/>
              <a:gd name="connsiteY3" fmla="*/ 57954 h 1800895"/>
              <a:gd name="connsiteX4" fmla="*/ 1326524 w 1506828"/>
              <a:gd name="connsiteY4" fmla="*/ 302653 h 1800895"/>
              <a:gd name="connsiteX5" fmla="*/ 1339403 w 1506828"/>
              <a:gd name="connsiteY5" fmla="*/ 624625 h 1800895"/>
              <a:gd name="connsiteX6" fmla="*/ 1352282 w 1506828"/>
              <a:gd name="connsiteY6" fmla="*/ 972354 h 1800895"/>
              <a:gd name="connsiteX7" fmla="*/ 1352282 w 1506828"/>
              <a:gd name="connsiteY7" fmla="*/ 1410236 h 1800895"/>
              <a:gd name="connsiteX8" fmla="*/ 1352282 w 1506828"/>
              <a:gd name="connsiteY8" fmla="*/ 1745087 h 1800895"/>
              <a:gd name="connsiteX9" fmla="*/ 425003 w 1506828"/>
              <a:gd name="connsiteY9" fmla="*/ 1745087 h 1800895"/>
              <a:gd name="connsiteX10" fmla="*/ 103031 w 1506828"/>
              <a:gd name="connsiteY10" fmla="*/ 1719329 h 1800895"/>
              <a:gd name="connsiteX11" fmla="*/ 12879 w 1506828"/>
              <a:gd name="connsiteY11" fmla="*/ 1564783 h 1800895"/>
              <a:gd name="connsiteX12" fmla="*/ 25758 w 1506828"/>
              <a:gd name="connsiteY12" fmla="*/ 1332963 h 1800895"/>
              <a:gd name="connsiteX13" fmla="*/ 38637 w 1506828"/>
              <a:gd name="connsiteY13" fmla="*/ 959476 h 1800895"/>
              <a:gd name="connsiteX14" fmla="*/ 64394 w 1506828"/>
              <a:gd name="connsiteY14" fmla="*/ 727656 h 1800895"/>
              <a:gd name="connsiteX15" fmla="*/ 38637 w 1506828"/>
              <a:gd name="connsiteY15" fmla="*/ 534473 h 1800895"/>
              <a:gd name="connsiteX16" fmla="*/ 38637 w 1506828"/>
              <a:gd name="connsiteY16" fmla="*/ 495836 h 1800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6828" h="1800895">
                <a:moveTo>
                  <a:pt x="0" y="585988"/>
                </a:moveTo>
                <a:cubicBezTo>
                  <a:pt x="42929" y="389585"/>
                  <a:pt x="85859" y="193183"/>
                  <a:pt x="167425" y="96591"/>
                </a:cubicBezTo>
                <a:cubicBezTo>
                  <a:pt x="248991" y="0"/>
                  <a:pt x="298360" y="12878"/>
                  <a:pt x="489397" y="6439"/>
                </a:cubicBezTo>
                <a:cubicBezTo>
                  <a:pt x="680434" y="0"/>
                  <a:pt x="1174124" y="8585"/>
                  <a:pt x="1313645" y="57954"/>
                </a:cubicBezTo>
                <a:cubicBezTo>
                  <a:pt x="1453166" y="107323"/>
                  <a:pt x="1322231" y="208208"/>
                  <a:pt x="1326524" y="302653"/>
                </a:cubicBezTo>
                <a:cubicBezTo>
                  <a:pt x="1330817" y="397098"/>
                  <a:pt x="1335110" y="513008"/>
                  <a:pt x="1339403" y="624625"/>
                </a:cubicBezTo>
                <a:cubicBezTo>
                  <a:pt x="1343696" y="736242"/>
                  <a:pt x="1350136" y="841419"/>
                  <a:pt x="1352282" y="972354"/>
                </a:cubicBezTo>
                <a:cubicBezTo>
                  <a:pt x="1354428" y="1103289"/>
                  <a:pt x="1352282" y="1410236"/>
                  <a:pt x="1352282" y="1410236"/>
                </a:cubicBezTo>
                <a:cubicBezTo>
                  <a:pt x="1352282" y="1539025"/>
                  <a:pt x="1506828" y="1689279"/>
                  <a:pt x="1352282" y="1745087"/>
                </a:cubicBezTo>
                <a:cubicBezTo>
                  <a:pt x="1197736" y="1800895"/>
                  <a:pt x="633211" y="1749380"/>
                  <a:pt x="425003" y="1745087"/>
                </a:cubicBezTo>
                <a:cubicBezTo>
                  <a:pt x="216795" y="1740794"/>
                  <a:pt x="171718" y="1749380"/>
                  <a:pt x="103031" y="1719329"/>
                </a:cubicBezTo>
                <a:cubicBezTo>
                  <a:pt x="34344" y="1689278"/>
                  <a:pt x="25758" y="1629177"/>
                  <a:pt x="12879" y="1564783"/>
                </a:cubicBezTo>
                <a:cubicBezTo>
                  <a:pt x="0" y="1500389"/>
                  <a:pt x="21465" y="1433847"/>
                  <a:pt x="25758" y="1332963"/>
                </a:cubicBezTo>
                <a:cubicBezTo>
                  <a:pt x="30051" y="1232079"/>
                  <a:pt x="32198" y="1060360"/>
                  <a:pt x="38637" y="959476"/>
                </a:cubicBezTo>
                <a:cubicBezTo>
                  <a:pt x="45076" y="858592"/>
                  <a:pt x="64394" y="798490"/>
                  <a:pt x="64394" y="727656"/>
                </a:cubicBezTo>
                <a:cubicBezTo>
                  <a:pt x="64394" y="656822"/>
                  <a:pt x="42930" y="573110"/>
                  <a:pt x="38637" y="534473"/>
                </a:cubicBezTo>
                <a:cubicBezTo>
                  <a:pt x="34344" y="495836"/>
                  <a:pt x="36490" y="495836"/>
                  <a:pt x="38637" y="495836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3" name="Straight Arrow Connector 12"/>
          <p:cNvCxnSpPr>
            <a:endCxn id="10" idx="2"/>
          </p:cNvCxnSpPr>
          <p:nvPr/>
        </p:nvCxnSpPr>
        <p:spPr>
          <a:xfrm>
            <a:off x="4876800" y="1600200"/>
            <a:ext cx="100754" cy="373009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2827493" y="1596883"/>
            <a:ext cx="1134907" cy="259411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E38AAA0-704C-4A50-A6D6-AE0882449B17}" type="slidenum">
              <a:rPr lang="en-US" smtClean="0"/>
              <a:pPr/>
              <a:t>48</a:t>
            </a:fld>
            <a:endParaRPr lang="en-US" smtClean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427038"/>
            <a:ext cx="8305800" cy="48736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mn-MN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БАРИМТЫГ БОЛОВСРУУЛАХ БЭЛЭН ЗАГВАРТ ОРУУЛАХ</a:t>
            </a:r>
            <a:endParaRPr lang="en-US" sz="24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4" name="Content Placeholder 8"/>
          <p:cNvSpPr>
            <a:spLocks noGrp="1"/>
          </p:cNvSpPr>
          <p:nvPr>
            <p:ph sz="quarter" idx="1"/>
          </p:nvPr>
        </p:nvSpPr>
        <p:spPr>
          <a:xfrm>
            <a:off x="304800" y="762000"/>
            <a:ext cx="8229600" cy="838200"/>
          </a:xfrm>
        </p:spPr>
        <p:txBody>
          <a:bodyPr/>
          <a:lstStyle/>
          <a:p>
            <a:pPr algn="just" eaLnBrk="1" hangingPunct="1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Insert-&gt;Pages-&gt;Cover page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командаас баримтыг боловсруулж болох бэлэн загвараас сонгож болдог.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en-US" sz="2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600200"/>
            <a:ext cx="4419600" cy="49162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C5F8936-0A32-4BD1-BC12-3AE31EF96FB6}" type="slidenum">
              <a:rPr lang="en-US" smtClean="0"/>
              <a:pPr/>
              <a:t>49</a:t>
            </a:fld>
            <a:endParaRPr lang="en-US" smtClean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28600" y="198438"/>
            <a:ext cx="8305800" cy="48736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mn-M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БАРИМТЫН ХУУДСЫГ ТАСЛАХ</a:t>
            </a:r>
            <a:endParaRPr lang="en-US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8" name="Content Placeholder 8"/>
          <p:cNvSpPr>
            <a:spLocks noGrp="1"/>
          </p:cNvSpPr>
          <p:nvPr>
            <p:ph sz="quarter" idx="1"/>
          </p:nvPr>
        </p:nvSpPr>
        <p:spPr>
          <a:xfrm>
            <a:off x="304800" y="762000"/>
            <a:ext cx="8229600" cy="8382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Insert-&gt;Pages-&gt;Page Break –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Курсор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байгаа мөрөөр тухайн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хуудсыг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дуусгавар болгож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шинэ хуудас эхлүүлнэ.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2743200"/>
            <a:ext cx="3124200" cy="276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reeform 7"/>
          <p:cNvSpPr/>
          <p:nvPr/>
        </p:nvSpPr>
        <p:spPr>
          <a:xfrm>
            <a:off x="2030413" y="4183063"/>
            <a:ext cx="4016375" cy="765175"/>
          </a:xfrm>
          <a:custGeom>
            <a:avLst/>
            <a:gdLst>
              <a:gd name="connsiteX0" fmla="*/ 403123 w 4016478"/>
              <a:gd name="connsiteY0" fmla="*/ 255639 h 764458"/>
              <a:gd name="connsiteX1" fmla="*/ 830826 w 4016478"/>
              <a:gd name="connsiteY1" fmla="*/ 93406 h 764458"/>
              <a:gd name="connsiteX2" fmla="*/ 1700981 w 4016478"/>
              <a:gd name="connsiteY2" fmla="*/ 108155 h 764458"/>
              <a:gd name="connsiteX3" fmla="*/ 3721510 w 4016478"/>
              <a:gd name="connsiteY3" fmla="*/ 93406 h 764458"/>
              <a:gd name="connsiteX4" fmla="*/ 3470787 w 4016478"/>
              <a:gd name="connsiteY4" fmla="*/ 668593 h 764458"/>
              <a:gd name="connsiteX5" fmla="*/ 491613 w 4016478"/>
              <a:gd name="connsiteY5" fmla="*/ 668593 h 764458"/>
              <a:gd name="connsiteX6" fmla="*/ 521110 w 4016478"/>
              <a:gd name="connsiteY6" fmla="*/ 181897 h 764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16478" h="764458">
                <a:moveTo>
                  <a:pt x="403123" y="255639"/>
                </a:moveTo>
                <a:cubicBezTo>
                  <a:pt x="508819" y="186813"/>
                  <a:pt x="614516" y="117987"/>
                  <a:pt x="830826" y="93406"/>
                </a:cubicBezTo>
                <a:cubicBezTo>
                  <a:pt x="1047136" y="68825"/>
                  <a:pt x="1700981" y="108155"/>
                  <a:pt x="1700981" y="108155"/>
                </a:cubicBezTo>
                <a:cubicBezTo>
                  <a:pt x="2182762" y="108155"/>
                  <a:pt x="3426542" y="0"/>
                  <a:pt x="3721510" y="93406"/>
                </a:cubicBezTo>
                <a:cubicBezTo>
                  <a:pt x="4016478" y="186812"/>
                  <a:pt x="4009103" y="572729"/>
                  <a:pt x="3470787" y="668593"/>
                </a:cubicBezTo>
                <a:cubicBezTo>
                  <a:pt x="2932471" y="764458"/>
                  <a:pt x="983226" y="749709"/>
                  <a:pt x="491613" y="668593"/>
                </a:cubicBezTo>
                <a:cubicBezTo>
                  <a:pt x="0" y="587477"/>
                  <a:pt x="260555" y="384687"/>
                  <a:pt x="521110" y="181897"/>
                </a:cubicBez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 rot="16200000" flipH="1">
            <a:off x="2209800" y="2438400"/>
            <a:ext cx="3048000" cy="609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mn-MN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Нэмэлт мэдээлэл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endParaRPr lang="mn-MN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mn-MN" dirty="0">
                <a:latin typeface="Times New Roman" pitchFamily="18" charset="0"/>
                <a:cs typeface="Times New Roman" pitchFamily="18" charset="0"/>
              </a:rPr>
              <a:t>Б. Мөнхчимэг, Л.Болор “КОМПЬЮТЕРИЙН МЭДЛЭГ” компьютерийн сурах бичиг номны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171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203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хуудаснаас дэлгэрүүлж уншина уу.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2062</TotalTime>
  <Words>1673</Words>
  <Application>Microsoft Office PowerPoint</Application>
  <PresentationFormat>On-screen Show (4:3)</PresentationFormat>
  <Paragraphs>190</Paragraphs>
  <Slides>50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7" baseType="lpstr">
      <vt:lpstr>Arial</vt:lpstr>
      <vt:lpstr>Calibri</vt:lpstr>
      <vt:lpstr>Century Schoolbook</vt:lpstr>
      <vt:lpstr>Times New Roman</vt:lpstr>
      <vt:lpstr>Wingdings</vt:lpstr>
      <vt:lpstr>Wingdings 2</vt:lpstr>
      <vt:lpstr>Oriel</vt:lpstr>
      <vt:lpstr>Microsoft Word </vt:lpstr>
      <vt:lpstr>БАРИМТАНД ОБЬЕКТУУДЫГ ОРУУЛАХ</vt:lpstr>
      <vt:lpstr>PowerPoint Presentation</vt:lpstr>
      <vt:lpstr>PowerPoint Presentation</vt:lpstr>
      <vt:lpstr>Format цэсний командууд</vt:lpstr>
      <vt:lpstr>Format цэсний командууд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Shapes командтай ажиллах</vt:lpstr>
      <vt:lpstr>PowerPoint Presentation</vt:lpstr>
      <vt:lpstr>Format цэсний командууд</vt:lpstr>
      <vt:lpstr>PowerPoint Presentation</vt:lpstr>
      <vt:lpstr>PowerPoint Presentation</vt:lpstr>
      <vt:lpstr>PowerPoint Presentation</vt:lpstr>
      <vt:lpstr>PowerPoint Presentation</vt:lpstr>
      <vt:lpstr>Design цэсний командууд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БАРИМТЫГ БОЛОВСРУУЛАХ БЭЛЭН ЗАГВАРТ ОРУУЛАХ</vt:lpstr>
      <vt:lpstr>БАРИМТЫН ХУУДСЫГ ТАСЛАХ</vt:lpstr>
      <vt:lpstr>Нэмэлт мэдээлэл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Word</dc:title>
  <dc:creator>Usukhuu</dc:creator>
  <cp:lastModifiedBy>work</cp:lastModifiedBy>
  <cp:revision>376</cp:revision>
  <dcterms:created xsi:type="dcterms:W3CDTF">2008-09-28T06:22:28Z</dcterms:created>
  <dcterms:modified xsi:type="dcterms:W3CDTF">2017-10-06T09:47:22Z</dcterms:modified>
</cp:coreProperties>
</file>