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56" r:id="rId2"/>
    <p:sldId id="257" r:id="rId3"/>
    <p:sldId id="263" r:id="rId4"/>
    <p:sldId id="264" r:id="rId5"/>
    <p:sldId id="266" r:id="rId6"/>
    <p:sldId id="267" r:id="rId7"/>
    <p:sldId id="282" r:id="rId8"/>
    <p:sldId id="268" r:id="rId9"/>
    <p:sldId id="270" r:id="rId10"/>
    <p:sldId id="278" r:id="rId11"/>
    <p:sldId id="279" r:id="rId12"/>
    <p:sldId id="280" r:id="rId13"/>
    <p:sldId id="281" r:id="rId14"/>
    <p:sldId id="283" r:id="rId15"/>
    <p:sldId id="284" r:id="rId16"/>
    <p:sldId id="285" r:id="rId17"/>
    <p:sldId id="286" r:id="rId18"/>
    <p:sldId id="287" r:id="rId19"/>
    <p:sldId id="288" r:id="rId20"/>
    <p:sldId id="289" r:id="rId21"/>
    <p:sldId id="290" r:id="rId22"/>
    <p:sldId id="291" r:id="rId23"/>
    <p:sldId id="292" r:id="rId24"/>
    <p:sldId id="293" r:id="rId25"/>
    <p:sldId id="294" r:id="rId26"/>
    <p:sldId id="295" r:id="rId27"/>
    <p:sldId id="325" r:id="rId28"/>
    <p:sldId id="296" r:id="rId29"/>
    <p:sldId id="297" r:id="rId30"/>
    <p:sldId id="326" r:id="rId31"/>
    <p:sldId id="327" r:id="rId32"/>
    <p:sldId id="298" r:id="rId33"/>
    <p:sldId id="299" r:id="rId34"/>
    <p:sldId id="300" r:id="rId35"/>
    <p:sldId id="328" r:id="rId36"/>
    <p:sldId id="324" r:id="rId37"/>
  </p:sldIdLst>
  <p:sldSz cx="9144000" cy="6858000" type="screen4x3"/>
  <p:notesSz cx="7010400" cy="9296400"/>
  <p:custDataLst>
    <p:tags r:id="rId39"/>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5" d="100"/>
          <a:sy n="75" d="100"/>
        </p:scale>
        <p:origin x="1014" y="5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wrap="square" lIns="91440" tIns="45720" rIns="91440" bIns="45720" numCol="1" anchor="t" anchorCtr="0" compatLnSpc="1">
            <a:prstTxWarp prst="textNoShape">
              <a:avLst/>
            </a:prstTxWarp>
          </a:bodyPr>
          <a:lstStyle>
            <a:lvl1pPr>
              <a:defRPr sz="1200" dirty="0">
                <a:latin typeface="Calibri" pitchFamily="34" charset="0"/>
                <a:cs typeface="Times New Roman" pitchFamily="18" charset="0"/>
              </a:defRPr>
            </a:lvl1pPr>
          </a:lstStyle>
          <a:p>
            <a:pPr>
              <a:defRPr/>
            </a:pPr>
            <a:endParaRPr lang="en-US"/>
          </a:p>
        </p:txBody>
      </p:sp>
      <p:sp>
        <p:nvSpPr>
          <p:cNvPr id="3" name="Date Placeholder 2"/>
          <p:cNvSpPr>
            <a:spLocks noGrp="1"/>
          </p:cNvSpPr>
          <p:nvPr>
            <p:ph type="dt" idx="1"/>
          </p:nvPr>
        </p:nvSpPr>
        <p:spPr>
          <a:xfrm>
            <a:off x="3970338" y="0"/>
            <a:ext cx="3038475" cy="465138"/>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cs typeface="Times New Roman" pitchFamily="18" charset="0"/>
              </a:defRPr>
            </a:lvl1pPr>
          </a:lstStyle>
          <a:p>
            <a:pPr>
              <a:defRPr/>
            </a:pPr>
            <a:fld id="{8D254F22-7FFE-499D-B5B2-2B4AE9CD4911}" type="datetimeFigureOut">
              <a:rPr lang="en-US"/>
              <a:pPr>
                <a:defRPr/>
              </a:pPr>
              <a:t>11/11/2015</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701675" y="4416425"/>
            <a:ext cx="5607050" cy="4183063"/>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829675"/>
            <a:ext cx="3038475" cy="465138"/>
          </a:xfrm>
          <a:prstGeom prst="rect">
            <a:avLst/>
          </a:prstGeom>
        </p:spPr>
        <p:txBody>
          <a:bodyPr vert="horz" wrap="square" lIns="91440" tIns="45720" rIns="91440" bIns="45720" numCol="1" anchor="b" anchorCtr="0" compatLnSpc="1">
            <a:prstTxWarp prst="textNoShape">
              <a:avLst/>
            </a:prstTxWarp>
          </a:bodyPr>
          <a:lstStyle>
            <a:lvl1pPr>
              <a:defRPr sz="1200" dirty="0">
                <a:latin typeface="Calibri" pitchFamily="34" charset="0"/>
                <a:cs typeface="Times New Roman" pitchFamily="18" charset="0"/>
              </a:defRPr>
            </a:lvl1pPr>
          </a:lstStyle>
          <a:p>
            <a:pPr>
              <a:defRPr/>
            </a:pPr>
            <a:endParaRPr lang="en-US"/>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cs typeface="Times New Roman" pitchFamily="18" charset="0"/>
              </a:defRPr>
            </a:lvl1pPr>
          </a:lstStyle>
          <a:p>
            <a:pPr>
              <a:defRPr/>
            </a:pPr>
            <a:fld id="{65BDCACA-49A1-426E-9091-F6FE6F47AA19}" type="slidenum">
              <a:rPr lang="en-US"/>
              <a:pPr>
                <a:defRPr/>
              </a:pPr>
              <a:t>‹#›</a:t>
            </a:fld>
            <a:endParaRPr lang="en-US" dirty="0"/>
          </a:p>
        </p:txBody>
      </p:sp>
    </p:spTree>
    <p:extLst>
      <p:ext uri="{BB962C8B-B14F-4D97-AF65-F5344CB8AC3E}">
        <p14:creationId xmlns:p14="http://schemas.microsoft.com/office/powerpoint/2010/main" val="27897406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p:spPr>
      </p:sp>
      <p:sp>
        <p:nvSpPr>
          <p:cNvPr id="460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460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9F98930-EF2F-474A-A610-311B3FEF9134}" type="slidenum">
              <a:rPr lang="en-US" smtClean="0"/>
              <a:pPr/>
              <a:t>18</a:t>
            </a:fld>
            <a:endParaRPr lang="en-US" smtClean="0"/>
          </a:p>
        </p:txBody>
      </p:sp>
    </p:spTree>
    <p:extLst>
      <p:ext uri="{BB962C8B-B14F-4D97-AF65-F5344CB8AC3E}">
        <p14:creationId xmlns:p14="http://schemas.microsoft.com/office/powerpoint/2010/main" val="37416528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4710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845E92A-0B53-4891-8A7E-F8E8B4C41BBE}" type="slidenum">
              <a:rPr lang="en-US" smtClean="0"/>
              <a:pPr/>
              <a:t>19</a:t>
            </a:fld>
            <a:endParaRPr lang="en-US" smtClean="0"/>
          </a:p>
        </p:txBody>
      </p:sp>
    </p:spTree>
    <p:extLst>
      <p:ext uri="{BB962C8B-B14F-4D97-AF65-F5344CB8AC3E}">
        <p14:creationId xmlns:p14="http://schemas.microsoft.com/office/powerpoint/2010/main" val="35654744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10" name="Straight Connector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11" name="Straight Connector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12" name="Straight Connector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13" name="Straight Connector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14" name="Straight Connector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15" name="Straight Connector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16" name="Rectangle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17" name="Oval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18" name="Oval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19" name="Oval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20" name="Oval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21" name="Oval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8" name="Title 7"/>
          <p:cNvSpPr>
            <a:spLocks noGrp="1"/>
          </p:cNvSpPr>
          <p:nvPr>
            <p:ph type="ctrTitle"/>
          </p:nvPr>
        </p:nvSpPr>
        <p:spPr>
          <a:xfrm>
            <a:off x="2286000" y="3124200"/>
            <a:ext cx="6172200" cy="1894362"/>
          </a:xfrm>
        </p:spPr>
        <p:txBody>
          <a:bodyPr/>
          <a:lstStyle>
            <a:lvl1pPr>
              <a:defRPr b="1"/>
            </a:lvl1pPr>
          </a:lstStyle>
          <a:p>
            <a:r>
              <a:rPr lang="en-US" smtClean="0"/>
              <a:t>Click to edit Master title style</a:t>
            </a:r>
            <a:endParaRPr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22" name="Date Placeholder 27"/>
          <p:cNvSpPr>
            <a:spLocks noGrp="1"/>
          </p:cNvSpPr>
          <p:nvPr>
            <p:ph type="dt" sz="half" idx="10"/>
          </p:nvPr>
        </p:nvSpPr>
        <p:spPr bwMode="auto">
          <a:xfrm rot="5400000">
            <a:off x="7764463" y="1174750"/>
            <a:ext cx="2286000" cy="381000"/>
          </a:xfrm>
        </p:spPr>
        <p:txBody>
          <a:bodyPr/>
          <a:lstStyle>
            <a:lvl1pPr>
              <a:defRPr/>
            </a:lvl1pPr>
          </a:lstStyle>
          <a:p>
            <a:pPr>
              <a:defRPr/>
            </a:pPr>
            <a:fld id="{5E0A2D04-677F-4064-8D75-1817B27FB98E}" type="datetime1">
              <a:rPr lang="en-US"/>
              <a:pPr>
                <a:defRPr/>
              </a:pPr>
              <a:t>11/11/2015</a:t>
            </a:fld>
            <a:endParaRPr lang="en-US"/>
          </a:p>
        </p:txBody>
      </p:sp>
      <p:sp>
        <p:nvSpPr>
          <p:cNvPr id="23" name="Footer Placeholder 16"/>
          <p:cNvSpPr>
            <a:spLocks noGrp="1"/>
          </p:cNvSpPr>
          <p:nvPr>
            <p:ph type="ftr" sz="quarter" idx="11"/>
          </p:nvPr>
        </p:nvSpPr>
        <p:spPr bwMode="auto">
          <a:xfrm rot="5400000">
            <a:off x="7077076" y="4181475"/>
            <a:ext cx="3657600" cy="384175"/>
          </a:xfrm>
        </p:spPr>
        <p:txBody>
          <a:bodyPr/>
          <a:lstStyle>
            <a:lvl1pPr>
              <a:defRPr/>
            </a:lvl1pPr>
          </a:lstStyle>
          <a:p>
            <a:pPr>
              <a:defRPr/>
            </a:pPr>
            <a:endParaRPr lang="en-US"/>
          </a:p>
        </p:txBody>
      </p:sp>
      <p:sp>
        <p:nvSpPr>
          <p:cNvPr id="24" name="Slide Number Placeholder 28"/>
          <p:cNvSpPr>
            <a:spLocks noGrp="1"/>
          </p:cNvSpPr>
          <p:nvPr>
            <p:ph type="sldNum" sz="quarter" idx="12"/>
          </p:nvPr>
        </p:nvSpPr>
        <p:spPr bwMode="auto">
          <a:xfrm>
            <a:off x="1325563" y="4929188"/>
            <a:ext cx="609600" cy="517525"/>
          </a:xfrm>
        </p:spPr>
        <p:txBody>
          <a:bodyPr/>
          <a:lstStyle>
            <a:lvl1pPr>
              <a:defRPr/>
            </a:lvl1pPr>
          </a:lstStyle>
          <a:p>
            <a:pPr>
              <a:defRPr/>
            </a:pPr>
            <a:fld id="{7096F2B9-A19C-4E67-81FD-E398F2D4FBD4}"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8FF26436-B9A0-4A26-BBC9-F3E7E6118883}" type="datetime1">
              <a:rPr lang="en-US"/>
              <a:pPr>
                <a:defRPr/>
              </a:pPr>
              <a:t>11/11/2015</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F31AC10E-6F06-40AB-90F4-8DBC28DCC0CE}"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8" name="Straight Connector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9" name="Straight Connector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10" name="Straight Connector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11" name="Straight Connector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12" name="Straight Connector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13" name="Rectangle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14" name="Oval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15" name="Oval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16" name="Oval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17" name="Oval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18" name="Oval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19" name="Straight Connector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lang="en-US" smtClean="0"/>
              <a:t>Click to edit Master title style</a:t>
            </a:r>
            <a:endParaRPr lang="en-US"/>
          </a:p>
        </p:txBody>
      </p:sp>
      <p:sp>
        <p:nvSpPr>
          <p:cNvPr id="3" name="Text Placeholder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0" name="Date Placeholder 3"/>
          <p:cNvSpPr>
            <a:spLocks noGrp="1"/>
          </p:cNvSpPr>
          <p:nvPr>
            <p:ph type="dt" sz="half" idx="10"/>
          </p:nvPr>
        </p:nvSpPr>
        <p:spPr bwMode="auto">
          <a:xfrm rot="5400000">
            <a:off x="7762875" y="1169988"/>
            <a:ext cx="2286000" cy="381000"/>
          </a:xfrm>
        </p:spPr>
        <p:txBody>
          <a:bodyPr/>
          <a:lstStyle>
            <a:lvl1pPr>
              <a:defRPr/>
            </a:lvl1pPr>
          </a:lstStyle>
          <a:p>
            <a:pPr>
              <a:defRPr/>
            </a:pPr>
            <a:fld id="{9B832EB2-622D-4659-96CD-ABA4EE216D9E}" type="datetime1">
              <a:rPr lang="en-US"/>
              <a:pPr>
                <a:defRPr/>
              </a:pPr>
              <a:t>11/11/2015</a:t>
            </a:fld>
            <a:endParaRPr lang="en-US"/>
          </a:p>
        </p:txBody>
      </p:sp>
      <p:sp>
        <p:nvSpPr>
          <p:cNvPr id="21" name="Footer Placeholder 4"/>
          <p:cNvSpPr>
            <a:spLocks noGrp="1"/>
          </p:cNvSpPr>
          <p:nvPr>
            <p:ph type="ftr" sz="quarter" idx="11"/>
          </p:nvPr>
        </p:nvSpPr>
        <p:spPr bwMode="auto">
          <a:xfrm rot="5400000">
            <a:off x="7077076" y="4178300"/>
            <a:ext cx="3657600" cy="384175"/>
          </a:xfrm>
        </p:spPr>
        <p:txBody>
          <a:bodyPr/>
          <a:lstStyle>
            <a:lvl1pPr>
              <a:defRPr/>
            </a:lvl1pPr>
          </a:lstStyle>
          <a:p>
            <a:pPr>
              <a:defRPr/>
            </a:pPr>
            <a:endParaRPr lang="en-US"/>
          </a:p>
        </p:txBody>
      </p:sp>
      <p:sp>
        <p:nvSpPr>
          <p:cNvPr id="22" name="Slide Number Placeholder 5"/>
          <p:cNvSpPr>
            <a:spLocks noGrp="1"/>
          </p:cNvSpPr>
          <p:nvPr>
            <p:ph type="sldNum" sz="quarter" idx="12"/>
          </p:nvPr>
        </p:nvSpPr>
        <p:spPr bwMode="auto">
          <a:xfrm>
            <a:off x="1339850" y="4929188"/>
            <a:ext cx="609600" cy="517525"/>
          </a:xfrm>
        </p:spPr>
        <p:txBody>
          <a:bodyPr/>
          <a:lstStyle>
            <a:lvl1pPr>
              <a:defRPr/>
            </a:lvl1pPr>
          </a:lstStyle>
          <a:p>
            <a:pPr>
              <a:defRPr/>
            </a:pPr>
            <a:fld id="{1FC688D7-8C0E-4586-8BF7-01C233CB07D3}"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457200"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270248" y="1600200"/>
            <a:ext cx="36576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23C38AA1-047C-4567-BE57-26B8066FE2F1}" type="datetime1">
              <a:rPr lang="en-US"/>
              <a:pPr>
                <a:defRPr/>
              </a:pPr>
              <a:t>11/11/2015</a:t>
            </a:fld>
            <a:endParaRPr lang="en-US" dirty="0"/>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226CF5B5-16CD-4B8A-AAE3-7AB0B342D4FC}"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457200"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371975" y="2362200"/>
            <a:ext cx="3657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en-US" smtClean="0"/>
              <a:t>Click to edit Master text styles</a:t>
            </a:r>
          </a:p>
        </p:txBody>
      </p:sp>
      <p:sp>
        <p:nvSpPr>
          <p:cNvPr id="7" name="Date Placeholder 13"/>
          <p:cNvSpPr>
            <a:spLocks noGrp="1"/>
          </p:cNvSpPr>
          <p:nvPr>
            <p:ph type="dt" sz="half" idx="10"/>
          </p:nvPr>
        </p:nvSpPr>
        <p:spPr/>
        <p:txBody>
          <a:bodyPr/>
          <a:lstStyle>
            <a:lvl1pPr>
              <a:defRPr/>
            </a:lvl1pPr>
          </a:lstStyle>
          <a:p>
            <a:pPr>
              <a:defRPr/>
            </a:pPr>
            <a:fld id="{6FEE15B1-0DB5-4797-B025-3A464214C7FB}" type="datetime1">
              <a:rPr lang="en-US"/>
              <a:pPr>
                <a:defRPr/>
              </a:pPr>
              <a:t>11/11/2015</a:t>
            </a:fld>
            <a:endParaRPr lang="en-US" dirty="0"/>
          </a:p>
        </p:txBody>
      </p:sp>
      <p:sp>
        <p:nvSpPr>
          <p:cNvPr id="8" name="Footer Placeholder 2"/>
          <p:cNvSpPr>
            <a:spLocks noGrp="1"/>
          </p:cNvSpPr>
          <p:nvPr>
            <p:ph type="ftr" sz="quarter" idx="11"/>
          </p:nvPr>
        </p:nvSpPr>
        <p:spPr/>
        <p:txBody>
          <a:bodyPr/>
          <a:lstStyle>
            <a:lvl1pPr>
              <a:defRPr/>
            </a:lvl1pPr>
          </a:lstStyle>
          <a:p>
            <a:pPr>
              <a:defRPr/>
            </a:pPr>
            <a:endParaRPr lang="en-US"/>
          </a:p>
        </p:txBody>
      </p:sp>
      <p:sp>
        <p:nvSpPr>
          <p:cNvPr id="9" name="Slide Number Placeholder 22"/>
          <p:cNvSpPr>
            <a:spLocks noGrp="1"/>
          </p:cNvSpPr>
          <p:nvPr>
            <p:ph type="sldNum" sz="quarter" idx="12"/>
          </p:nvPr>
        </p:nvSpPr>
        <p:spPr/>
        <p:txBody>
          <a:bodyPr/>
          <a:lstStyle>
            <a:lvl1pPr>
              <a:defRPr/>
            </a:lvl1pPr>
          </a:lstStyle>
          <a:p>
            <a:pPr>
              <a:defRPr/>
            </a:pPr>
            <a:fld id="{913D15DF-71C8-4014-AD23-6C888F2EE653}"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429872D5-F98D-49F2-8460-BB0BCBFCC556}" type="datetime1">
              <a:rPr lang="en-US"/>
              <a:pPr>
                <a:defRPr/>
              </a:pPr>
              <a:t>11/11/2015</a:t>
            </a:fld>
            <a:endParaRPr lang="en-US" dirty="0"/>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22"/>
          <p:cNvSpPr>
            <a:spLocks noGrp="1"/>
          </p:cNvSpPr>
          <p:nvPr>
            <p:ph type="sldNum" sz="quarter" idx="12"/>
          </p:nvPr>
        </p:nvSpPr>
        <p:spPr/>
        <p:txBody>
          <a:bodyPr/>
          <a:lstStyle>
            <a:lvl1pPr>
              <a:defRPr/>
            </a:lvl1pPr>
          </a:lstStyle>
          <a:p>
            <a:pPr>
              <a:defRPr/>
            </a:pPr>
            <a:fld id="{6323D40A-BF76-483D-A6A0-74E62FC9A821}"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FA7F119C-156A-4759-9D41-ABA096C3F61A}" type="datetime1">
              <a:rPr lang="en-US"/>
              <a:pPr>
                <a:defRPr/>
              </a:pPr>
              <a:t>11/11/2015</a:t>
            </a:fld>
            <a:endParaRPr lang="en-US" dirty="0"/>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464F479A-3A86-45F9-BDE1-7D47C9CB323C}"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6" name="Straight Connector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7" name="Straight Connector 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8" name="Straight Connector 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9" name="Rectangle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10" name="Straight Connector 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11" name="Oval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2" name="Title 1"/>
          <p:cNvSpPr>
            <a:spLocks noGrp="1"/>
          </p:cNvSpPr>
          <p:nvPr>
            <p:ph type="title"/>
          </p:nvPr>
        </p:nvSpPr>
        <p:spPr>
          <a:xfrm rot="5400000">
            <a:off x="3371850" y="3200400"/>
            <a:ext cx="6309360" cy="457200"/>
          </a:xfrm>
        </p:spPr>
        <p:txBody>
          <a:bodyPr/>
          <a:lstStyle>
            <a:lvl1pPr algn="l">
              <a:buNone/>
              <a:defRPr sz="2000" b="1" cap="small" baseline="0"/>
            </a:lvl1pPr>
          </a:lstStyle>
          <a:p>
            <a:r>
              <a:rPr lang="en-US" smtClean="0"/>
              <a:t>Click to edit Master title style</a:t>
            </a:r>
            <a:endParaRPr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8" name="Content Placeholder 17"/>
          <p:cNvSpPr>
            <a:spLocks noGrp="1"/>
          </p:cNvSpPr>
          <p:nvPr>
            <p:ph sz="quarter" idx="1"/>
          </p:nvPr>
        </p:nvSpPr>
        <p:spPr>
          <a:xfrm>
            <a:off x="304800" y="274320"/>
            <a:ext cx="5638800" cy="632764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2" name="Date Placeholder 20"/>
          <p:cNvSpPr>
            <a:spLocks noGrp="1"/>
          </p:cNvSpPr>
          <p:nvPr>
            <p:ph type="dt" sz="half" idx="10"/>
          </p:nvPr>
        </p:nvSpPr>
        <p:spPr/>
        <p:txBody>
          <a:bodyPr/>
          <a:lstStyle>
            <a:lvl1pPr>
              <a:defRPr/>
            </a:lvl1pPr>
          </a:lstStyle>
          <a:p>
            <a:pPr>
              <a:defRPr/>
            </a:pPr>
            <a:fld id="{5C0771F1-723B-464B-B7CD-9F98E56F5BBB}" type="datetime1">
              <a:rPr lang="en-US"/>
              <a:pPr>
                <a:defRPr/>
              </a:pPr>
              <a:t>11/11/2015</a:t>
            </a:fld>
            <a:endParaRPr lang="en-US"/>
          </a:p>
        </p:txBody>
      </p:sp>
      <p:sp>
        <p:nvSpPr>
          <p:cNvPr id="13" name="Slide Number Placeholder 21"/>
          <p:cNvSpPr>
            <a:spLocks noGrp="1"/>
          </p:cNvSpPr>
          <p:nvPr>
            <p:ph type="sldNum" sz="quarter" idx="11"/>
          </p:nvPr>
        </p:nvSpPr>
        <p:spPr/>
        <p:txBody>
          <a:bodyPr/>
          <a:lstStyle>
            <a:lvl1pPr>
              <a:defRPr/>
            </a:lvl1pPr>
          </a:lstStyle>
          <a:p>
            <a:pPr>
              <a:defRPr/>
            </a:pPr>
            <a:fld id="{5EEE2630-7FA4-4089-BF91-C16C8867B25B}" type="slidenum">
              <a:rPr lang="en-US"/>
              <a:pPr>
                <a:defRPr/>
              </a:pPr>
              <a:t>‹#›</a:t>
            </a:fld>
            <a:endParaRPr lang="en-US"/>
          </a:p>
        </p:txBody>
      </p:sp>
      <p:sp>
        <p:nvSpPr>
          <p:cNvPr id="14" name="Footer Placeholder 22"/>
          <p:cNvSpPr>
            <a:spLocks noGrp="1"/>
          </p:cNvSpPr>
          <p:nvPr>
            <p:ph type="ftr" sz="quarter" idx="12"/>
          </p:nvPr>
        </p:nvSpPr>
        <p:spPr/>
        <p:txBody>
          <a:bodyPr/>
          <a:lstStyle>
            <a:lvl1pPr>
              <a:defRPr/>
            </a:lvl1pPr>
          </a:lstStyle>
          <a:p>
            <a:pPr>
              <a:defRPr/>
            </a:pPr>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6" name="Oval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7" name="Straight Connector 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8" name="Rectangle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9" name="Straight Connector 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10" name="Straight Connector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11" name="Straight Connector 1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2" name="Title 1"/>
          <p:cNvSpPr>
            <a:spLocks noGrp="1"/>
          </p:cNvSpPr>
          <p:nvPr>
            <p:ph type="title"/>
          </p:nvPr>
        </p:nvSpPr>
        <p:spPr>
          <a:xfrm rot="5400000">
            <a:off x="3350133" y="3200400"/>
            <a:ext cx="6309360" cy="457200"/>
          </a:xfrm>
        </p:spPr>
        <p:txBody>
          <a:bodyPr/>
          <a:lstStyle>
            <a:lvl1pPr algn="l">
              <a:buNone/>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en-US" smtClean="0"/>
              <a:t>Click to edit Master text styles</a:t>
            </a:r>
          </a:p>
        </p:txBody>
      </p:sp>
      <p:sp>
        <p:nvSpPr>
          <p:cNvPr id="12" name="Date Placeholder 16"/>
          <p:cNvSpPr>
            <a:spLocks noGrp="1"/>
          </p:cNvSpPr>
          <p:nvPr>
            <p:ph type="dt" sz="half" idx="10"/>
          </p:nvPr>
        </p:nvSpPr>
        <p:spPr/>
        <p:txBody>
          <a:bodyPr/>
          <a:lstStyle>
            <a:lvl1pPr>
              <a:defRPr/>
            </a:lvl1pPr>
          </a:lstStyle>
          <a:p>
            <a:pPr>
              <a:defRPr/>
            </a:pPr>
            <a:fld id="{E3ECD1B3-1FEA-4479-9F6D-0D2BC52769AC}" type="datetime1">
              <a:rPr lang="en-US"/>
              <a:pPr>
                <a:defRPr/>
              </a:pPr>
              <a:t>11/11/2015</a:t>
            </a:fld>
            <a:endParaRPr lang="en-US"/>
          </a:p>
        </p:txBody>
      </p:sp>
      <p:sp>
        <p:nvSpPr>
          <p:cNvPr id="13" name="Slide Number Placeholder 17"/>
          <p:cNvSpPr>
            <a:spLocks noGrp="1"/>
          </p:cNvSpPr>
          <p:nvPr>
            <p:ph type="sldNum" sz="quarter" idx="11"/>
          </p:nvPr>
        </p:nvSpPr>
        <p:spPr/>
        <p:txBody>
          <a:bodyPr/>
          <a:lstStyle>
            <a:lvl1pPr>
              <a:defRPr/>
            </a:lvl1pPr>
          </a:lstStyle>
          <a:p>
            <a:pPr>
              <a:defRPr/>
            </a:pPr>
            <a:fld id="{FC17752D-2EDB-4BA8-8080-93119795BEE2}" type="slidenum">
              <a:rPr lang="en-US"/>
              <a:pPr>
                <a:defRPr/>
              </a:pPr>
              <a:t>‹#›</a:t>
            </a:fld>
            <a:endParaRPr lang="en-US"/>
          </a:p>
        </p:txBody>
      </p:sp>
      <p:sp>
        <p:nvSpPr>
          <p:cNvPr id="14" name="Footer Placeholder 20"/>
          <p:cNvSpPr>
            <a:spLocks noGrp="1"/>
          </p:cNvSpPr>
          <p:nvPr>
            <p:ph type="ftr" sz="quarter" idx="12"/>
          </p:nvPr>
        </p:nvSpPr>
        <p:spPr/>
        <p:txBody>
          <a:bodyPr/>
          <a:lstStyle>
            <a:lvl1pPr>
              <a:defRPr/>
            </a:lvl1pPr>
          </a:lstStyle>
          <a:p>
            <a:pPr>
              <a:defRPr/>
            </a:pP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DD1BA5E2-13AA-4AB1-9118-FE2DAA04AF84}" type="datetime1">
              <a:rPr lang="en-US"/>
              <a:pPr>
                <a:defRPr/>
              </a:pPr>
              <a:t>11/11/2015</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23BB9623-7386-498A-A795-9C994AA194C3}"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2289017E-5F46-4045-97AE-CFE7AD7DD625}" type="datetime1">
              <a:rPr lang="en-US"/>
              <a:pPr>
                <a:defRPr/>
              </a:pPr>
              <a:t>11/11/2015</a:t>
            </a:fld>
            <a:endParaRPr lang="en-US" dirty="0"/>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2742DA21-2425-41D0-A2B3-27F667AF4DA3}"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1028" name="Text Placeholder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chemeClr val="tx2"/>
                </a:solidFill>
                <a:latin typeface="Century Schoolbook" pitchFamily="18" charset="0"/>
                <a:cs typeface="Times New Roman" pitchFamily="18" charset="0"/>
              </a:defRPr>
            </a:lvl1pPr>
          </a:lstStyle>
          <a:p>
            <a:pPr>
              <a:defRPr/>
            </a:pPr>
            <a:fld id="{7331BA91-BC1D-484F-A0E0-2868D0E3DC22}" type="datetime1">
              <a:rPr lang="en-US"/>
              <a:pPr>
                <a:defRPr/>
              </a:pPr>
              <a:t>11/11/2015</a:t>
            </a:fld>
            <a:endParaRPr lang="en-US" dirty="0"/>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wrap="square" lIns="91440" tIns="45720" rIns="91440" bIns="45720" numCol="1" anchor="ctr" anchorCtr="0" compatLnSpc="1">
            <a:prstTxWarp prst="textNoShape">
              <a:avLst/>
            </a:prstTxWarp>
          </a:bodyPr>
          <a:lstStyle>
            <a:lvl1pPr>
              <a:defRPr sz="1200" dirty="0">
                <a:solidFill>
                  <a:schemeClr val="tx2"/>
                </a:solidFill>
                <a:latin typeface="Century Schoolbook" pitchFamily="18" charset="0"/>
                <a:cs typeface="Times New Roman" pitchFamily="18" charset="0"/>
              </a:defRPr>
            </a:lvl1pPr>
          </a:lstStyle>
          <a:p>
            <a:pPr>
              <a:defRPr/>
            </a:pPr>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Times New Roman" pitchFamily="18" charset="0"/>
            </a:endParaRP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dirty="0">
              <a:solidFill>
                <a:srgbClr val="FFFFFF"/>
              </a:solidFill>
              <a:cs typeface="Times New Roman" pitchFamily="18" charset="0"/>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a:defRPr sz="1400" b="1" smtClean="0">
                <a:solidFill>
                  <a:srgbClr val="FFFFFF"/>
                </a:solidFill>
                <a:latin typeface="Century Schoolbook" pitchFamily="18" charset="0"/>
                <a:cs typeface="Times New Roman" pitchFamily="18" charset="0"/>
              </a:defRPr>
            </a:lvl1pPr>
          </a:lstStyle>
          <a:p>
            <a:pPr>
              <a:defRPr/>
            </a:pPr>
            <a:fld id="{53032CE8-0AD8-47CD-9707-2A330FEB70F9}"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807" r:id="rId1"/>
    <p:sldLayoutId id="2147483800" r:id="rId2"/>
    <p:sldLayoutId id="2147483808" r:id="rId3"/>
    <p:sldLayoutId id="2147483801" r:id="rId4"/>
    <p:sldLayoutId id="2147483802" r:id="rId5"/>
    <p:sldLayoutId id="2147483803" r:id="rId6"/>
    <p:sldLayoutId id="2147483804" r:id="rId7"/>
    <p:sldLayoutId id="2147483809" r:id="rId8"/>
    <p:sldLayoutId id="2147483810" r:id="rId9"/>
    <p:sldLayoutId id="2147483805" r:id="rId10"/>
    <p:sldLayoutId id="2147483806" r:id="rId11"/>
  </p:sldLayoutIdLst>
  <p:hf hdr="0" ftr="0" dt="0"/>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itchFamily="2" charset="2"/>
        <a:buChar char=""/>
        <a:defRPr sz="2400"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itchFamily="2" charset="2"/>
        <a:buChar char=""/>
        <a:defRPr sz="2000"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914400"/>
            <a:ext cx="6172200" cy="1893888"/>
          </a:xfrm>
        </p:spPr>
        <p:txBody>
          <a:bodyPr>
            <a:noAutofit/>
          </a:bodyPr>
          <a:lstStyle/>
          <a:p>
            <a:pPr algn="ctr" eaLnBrk="1" fontAlgn="auto" hangingPunct="1">
              <a:spcAft>
                <a:spcPts val="0"/>
              </a:spcAft>
              <a:defRPr/>
            </a:pPr>
            <a:r>
              <a:rPr lang="en-US" sz="6000" dirty="0" smtClean="0">
                <a:solidFill>
                  <a:srgbClr val="0000FF"/>
                </a:solidFill>
                <a:latin typeface="Arial Mon" pitchFamily="34" charset="0"/>
              </a:rPr>
              <a:t>MICROSOFT EXCEL</a:t>
            </a:r>
            <a:endParaRPr lang="en-US" sz="6000" dirty="0">
              <a:solidFill>
                <a:srgbClr val="0000FF"/>
              </a:solidFill>
              <a:latin typeface="Arial Mon" pitchFamily="34" charset="0"/>
            </a:endParaRPr>
          </a:p>
        </p:txBody>
      </p:sp>
      <p:sp>
        <p:nvSpPr>
          <p:cNvPr id="6147" name="Slide Number Placeholder 3"/>
          <p:cNvSpPr>
            <a:spLocks noGrp="1"/>
          </p:cNvSpPr>
          <p:nvPr>
            <p:ph type="sldNum" sz="quarter" idx="12"/>
          </p:nvPr>
        </p:nvSpPr>
        <p:spPr>
          <a:noFill/>
          <a:ln>
            <a:miter lim="800000"/>
            <a:headEnd/>
            <a:tailEnd/>
          </a:ln>
        </p:spPr>
        <p:txBody>
          <a:bodyPr/>
          <a:lstStyle/>
          <a:p>
            <a:fld id="{F04C9FEA-5663-4519-AF4C-12486E744C8A}" type="slidenum">
              <a:rPr lang="en-US" smtClean="0"/>
              <a:pPr/>
              <a:t>1</a:t>
            </a:fld>
            <a:endParaRPr lang="en-US" smtClean="0"/>
          </a:p>
        </p:txBody>
      </p:sp>
      <p:sp>
        <p:nvSpPr>
          <p:cNvPr id="6" name="Subtitle 2"/>
          <p:cNvSpPr>
            <a:spLocks noGrp="1"/>
          </p:cNvSpPr>
          <p:nvPr>
            <p:ph type="subTitle" idx="1"/>
          </p:nvPr>
        </p:nvSpPr>
        <p:spPr>
          <a:xfrm>
            <a:off x="2286000" y="3657600"/>
            <a:ext cx="6172200" cy="1371600"/>
          </a:xfrm>
        </p:spPr>
        <p:txBody>
          <a:bodyPr/>
          <a:lstStyle/>
          <a:p>
            <a:pPr eaLnBrk="1" hangingPunct="1">
              <a:lnSpc>
                <a:spcPct val="90000"/>
              </a:lnSpc>
            </a:pPr>
            <a:r>
              <a:rPr lang="mn-MN"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endParaRPr lang="mn-MN" sz="2400" dirty="0" smtClean="0">
              <a:solidFill>
                <a:srgbClr val="0000FF"/>
              </a:solidFill>
              <a:latin typeface="Times New Roman" panose="02020603050405020304" pitchFamily="18" charset="0"/>
              <a:cs typeface="Times New Roman" panose="02020603050405020304" pitchFamily="18" charset="0"/>
            </a:endParaRPr>
          </a:p>
          <a:p>
            <a:pPr algn="r" eaLnBrk="1" hangingPunct="1">
              <a:lnSpc>
                <a:spcPct val="90000"/>
              </a:lnSpc>
            </a:pPr>
            <a:r>
              <a:rPr lang="mn-MN" sz="2400" dirty="0" smtClean="0">
                <a:solidFill>
                  <a:srgbClr val="0000FF"/>
                </a:solidFill>
                <a:latin typeface="Times New Roman" panose="02020603050405020304" pitchFamily="18" charset="0"/>
                <a:cs typeface="Times New Roman" panose="02020603050405020304" pitchFamily="18" charset="0"/>
              </a:rPr>
              <a:t>Лекц №</a:t>
            </a:r>
            <a:r>
              <a:rPr lang="en-US" sz="2400" dirty="0">
                <a:solidFill>
                  <a:srgbClr val="0000FF"/>
                </a:solidFill>
                <a:latin typeface="Times New Roman" panose="02020603050405020304" pitchFamily="18" charset="0"/>
                <a:cs typeface="Times New Roman" panose="02020603050405020304" pitchFamily="18" charset="0"/>
              </a:rPr>
              <a:t>8</a:t>
            </a:r>
            <a:endParaRPr lang="mn-MN" sz="2400" dirty="0" smtClean="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txBox="1">
            <a:spLocks noChangeArrowheads="1"/>
          </p:cNvSpPr>
          <p:nvPr/>
        </p:nvSpPr>
        <p:spPr bwMode="auto">
          <a:xfrm>
            <a:off x="49213" y="1295400"/>
            <a:ext cx="8637587" cy="4495800"/>
          </a:xfrm>
          <a:prstGeom prst="rect">
            <a:avLst/>
          </a:prstGeom>
          <a:noFill/>
          <a:ln w="9525">
            <a:noFill/>
            <a:miter lim="800000"/>
            <a:headEnd/>
            <a:tailEnd/>
          </a:ln>
        </p:spPr>
        <p:txBody>
          <a:bodyPr/>
          <a:lstStyle/>
          <a:p>
            <a:pPr marL="609600" indent="-609600" algn="just">
              <a:lnSpc>
                <a:spcPct val="150000"/>
              </a:lnSpc>
              <a:spcBef>
                <a:spcPts val="600"/>
              </a:spcBef>
              <a:buClr>
                <a:schemeClr val="accent1"/>
              </a:buClr>
              <a:buSzPct val="70000"/>
              <a:buFont typeface="Wingdings" pitchFamily="2" charset="2"/>
              <a:buNone/>
            </a:pPr>
            <a:r>
              <a:rPr lang="en-US" sz="2400">
                <a:latin typeface="Times New Roman" pitchFamily="18" charset="0"/>
                <a:cs typeface="Times New Roman" pitchFamily="18" charset="0"/>
              </a:rPr>
              <a:t> 	MS Excel програм нь хүснэгтэн мэдээлэл боловсруулах, хүснэгтэнд тооцоо хийх, эдийн засаг, статистикийн болон инженерийн тооцоонд хэрэглэгдэх төрөл бүрийн функцүүдийг ашиглан боловсруулалт хийх, хүснэгтийн өгөгдлүүдээр график, диаграмм байгуулах гэх мэт үйлдлийг гүйцэтгэх боломжоор хангагдсан асар том электрон хүснэгтүүд бүхий хэрэглээний програм юм.</a:t>
            </a:r>
            <a:endParaRPr lang="en-US" sz="2400">
              <a:solidFill>
                <a:srgbClr val="FFFFFF"/>
              </a:solidFill>
              <a:latin typeface="Times New Roman" pitchFamily="18" charset="0"/>
              <a:cs typeface="Times New Roman" pitchFamily="18" charset="0"/>
            </a:endParaRPr>
          </a:p>
        </p:txBody>
      </p:sp>
      <p:sp>
        <p:nvSpPr>
          <p:cNvPr id="7171" name="Slide Number Placeholder 5"/>
          <p:cNvSpPr>
            <a:spLocks noGrp="1"/>
          </p:cNvSpPr>
          <p:nvPr>
            <p:ph type="sldNum" sz="quarter" idx="12"/>
          </p:nvPr>
        </p:nvSpPr>
        <p:spPr bwMode="auto">
          <a:noFill/>
          <a:ln>
            <a:miter lim="800000"/>
            <a:headEnd/>
            <a:tailEnd/>
          </a:ln>
        </p:spPr>
        <p:txBody>
          <a:bodyPr/>
          <a:lstStyle/>
          <a:p>
            <a:fld id="{80B904B7-1D1E-44F3-A340-9D8AC8158988}" type="slidenum">
              <a:rPr lang="en-US"/>
              <a:pPr/>
              <a:t>2</a:t>
            </a:fld>
            <a:endParaRPr lang="en-US"/>
          </a:p>
        </p:txBody>
      </p:sp>
      <p:sp>
        <p:nvSpPr>
          <p:cNvPr id="7172" name="Rectangle 2"/>
          <p:cNvSpPr txBox="1">
            <a:spLocks noChangeArrowheads="1"/>
          </p:cNvSpPr>
          <p:nvPr/>
        </p:nvSpPr>
        <p:spPr bwMode="auto">
          <a:xfrm>
            <a:off x="152400" y="304800"/>
            <a:ext cx="8534400" cy="1066800"/>
          </a:xfrm>
          <a:prstGeom prst="rect">
            <a:avLst/>
          </a:prstGeom>
          <a:noFill/>
          <a:ln w="9525">
            <a:noFill/>
            <a:miter lim="800000"/>
            <a:headEnd/>
            <a:tailEnd/>
          </a:ln>
        </p:spPr>
        <p:txBody>
          <a:bodyPr anchor="b"/>
          <a:lstStyle/>
          <a:p>
            <a:pPr algn="ctr"/>
            <a:r>
              <a:rPr lang="en-US" sz="2800" b="1">
                <a:solidFill>
                  <a:srgbClr val="0000FF"/>
                </a:solidFill>
                <a:latin typeface="Times New Roman" pitchFamily="18" charset="0"/>
                <a:cs typeface="Times New Roman" pitchFamily="18" charset="0"/>
              </a:rPr>
              <a:t>MS EXCEL ПРОГРАМЫН </a:t>
            </a:r>
            <a:r>
              <a:rPr lang="mn-MN" sz="2800" b="1">
                <a:solidFill>
                  <a:srgbClr val="0000FF"/>
                </a:solidFill>
                <a:latin typeface="Times New Roman" pitchFamily="18" charset="0"/>
                <a:cs typeface="Times New Roman" pitchFamily="18" charset="0"/>
              </a:rPr>
              <a:t>Ү</a:t>
            </a:r>
            <a:r>
              <a:rPr lang="en-US" sz="2800" b="1">
                <a:solidFill>
                  <a:srgbClr val="0000FF"/>
                </a:solidFill>
                <a:latin typeface="Times New Roman" pitchFamily="18" charset="0"/>
                <a:cs typeface="Times New Roman" pitchFamily="18" charset="0"/>
              </a:rPr>
              <a:t>НДСЭН ОЙЛГОЛТУУД</a:t>
            </a:r>
            <a:endParaRPr lang="en-US" sz="280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p:cNvSpPr>
            <a:spLocks noGrp="1"/>
          </p:cNvSpPr>
          <p:nvPr>
            <p:ph sz="quarter" idx="1"/>
          </p:nvPr>
        </p:nvSpPr>
        <p:spPr>
          <a:xfrm>
            <a:off x="381000" y="914400"/>
            <a:ext cx="8305800" cy="4724400"/>
          </a:xfrm>
        </p:spPr>
        <p:txBody>
          <a:bodyPr/>
          <a:lstStyle/>
          <a:p>
            <a:pPr algn="just">
              <a:lnSpc>
                <a:spcPct val="150000"/>
              </a:lnSpc>
            </a:pPr>
            <a:r>
              <a:rPr lang="en-US" smtClean="0">
                <a:latin typeface="Times New Roman" pitchFamily="18" charset="0"/>
                <a:cs typeface="Times New Roman" pitchFamily="18" charset="0"/>
              </a:rPr>
              <a:t>Өгөгдлийг хуулахдаа тоон утга, томъёо, хэлбэр загвар гэх мэт сонгосон объект</a:t>
            </a:r>
            <a:r>
              <a:rPr lang="mn-MN" smtClean="0">
                <a:latin typeface="Times New Roman" pitchFamily="18" charset="0"/>
                <a:cs typeface="Times New Roman" pitchFamily="18" charset="0"/>
              </a:rPr>
              <a:t>ы</a:t>
            </a:r>
            <a:r>
              <a:rPr lang="en-US" smtClean="0">
                <a:latin typeface="Times New Roman" pitchFamily="18" charset="0"/>
                <a:cs typeface="Times New Roman" pitchFamily="18" charset="0"/>
              </a:rPr>
              <a:t>г хуулж болно. </a:t>
            </a:r>
          </a:p>
          <a:p>
            <a:pPr algn="just">
              <a:lnSpc>
                <a:spcPct val="150000"/>
              </a:lnSpc>
            </a:pPr>
            <a:r>
              <a:rPr lang="en-US" smtClean="0">
                <a:latin typeface="Times New Roman" pitchFamily="18" charset="0"/>
                <a:cs typeface="Times New Roman" pitchFamily="18" charset="0"/>
              </a:rPr>
              <a:t>Өгө</a:t>
            </a:r>
            <a:r>
              <a:rPr lang="mn-MN" smtClean="0">
                <a:latin typeface="Times New Roman" pitchFamily="18" charset="0"/>
                <a:cs typeface="Times New Roman" pitchFamily="18" charset="0"/>
              </a:rPr>
              <a:t>г</a:t>
            </a:r>
            <a:r>
              <a:rPr lang="en-US" smtClean="0">
                <a:latin typeface="Times New Roman" pitchFamily="18" charset="0"/>
                <a:cs typeface="Times New Roman" pitchFamily="18" charset="0"/>
              </a:rPr>
              <a:t>длийг эрэмбэлэх, хэрэгтэй мэдээллээ шүүж харуулах, ялгаатай мөрүүдийн хувьд дэд нийлбэр олох боломжтой.</a:t>
            </a:r>
          </a:p>
          <a:p>
            <a:pPr algn="just">
              <a:lnSpc>
                <a:spcPct val="150000"/>
              </a:lnSpc>
            </a:pPr>
            <a:r>
              <a:rPr lang="en-US" smtClean="0">
                <a:latin typeface="Times New Roman" pitchFamily="18" charset="0"/>
                <a:cs typeface="Times New Roman" pitchFamily="18" charset="0"/>
              </a:rPr>
              <a:t>Хэвлэгдэх мужийг тогтоож өгч болно. Их хэмжээний хүснэгттэй ажиллаж байх үед хэвлэгдэх шаардлагатай мэдээллийг тодорхойлж, хэвлэх үйлдлийг шууд гүйцэтгэснээр зарим нэг тохируулга хийхээс таныг чөлөөлж өгдөг.</a:t>
            </a:r>
          </a:p>
          <a:p>
            <a:pPr algn="just">
              <a:lnSpc>
                <a:spcPct val="150000"/>
              </a:lnSpc>
            </a:pPr>
            <a:endParaRPr lang="en-US" smtClean="0">
              <a:latin typeface="Times New Roman" pitchFamily="18" charset="0"/>
              <a:cs typeface="Times New Roman" pitchFamily="18" charset="0"/>
            </a:endParaRPr>
          </a:p>
          <a:p>
            <a:pPr algn="just" eaLnBrk="1" hangingPunct="1">
              <a:lnSpc>
                <a:spcPct val="150000"/>
              </a:lnSpc>
            </a:pPr>
            <a:endParaRPr lang="en-US" smtClean="0">
              <a:latin typeface="Times New Roman" pitchFamily="18" charset="0"/>
              <a:cs typeface="Times New Roman" pitchFamily="18" charset="0"/>
            </a:endParaRPr>
          </a:p>
        </p:txBody>
      </p:sp>
      <p:sp>
        <p:nvSpPr>
          <p:cNvPr id="10243" name="Slide Number Placeholder 4"/>
          <p:cNvSpPr>
            <a:spLocks noGrp="1"/>
          </p:cNvSpPr>
          <p:nvPr>
            <p:ph type="sldNum" sz="quarter" idx="12"/>
          </p:nvPr>
        </p:nvSpPr>
        <p:spPr bwMode="auto">
          <a:noFill/>
          <a:ln>
            <a:miter lim="800000"/>
            <a:headEnd/>
            <a:tailEnd/>
          </a:ln>
        </p:spPr>
        <p:txBody>
          <a:bodyPr/>
          <a:lstStyle/>
          <a:p>
            <a:fld id="{2985E3D4-0F10-4132-9B30-E0FE58557BDE}" type="slidenum">
              <a:rPr lang="en-US"/>
              <a:pPr/>
              <a:t>3</a:t>
            </a:fld>
            <a:endParaRPr lang="en-US"/>
          </a:p>
        </p:txBody>
      </p:sp>
      <p:sp>
        <p:nvSpPr>
          <p:cNvPr id="5" name="Rectangle 2"/>
          <p:cNvSpPr>
            <a:spLocks noGrp="1" noChangeArrowheads="1"/>
          </p:cNvSpPr>
          <p:nvPr>
            <p:ph type="title"/>
          </p:nvPr>
        </p:nvSpPr>
        <p:spPr bwMode="auto">
          <a:xfrm>
            <a:off x="304800" y="44450"/>
            <a:ext cx="8226425" cy="641350"/>
          </a:xfrm>
        </p:spPr>
        <p:txBody>
          <a:bodyPr wrap="square" lIns="91440" tIns="45720" rIns="91440" bIns="45720" numCol="1" anchorCtr="0" compatLnSpc="1">
            <a:prstTxWarp prst="textNoShape">
              <a:avLst/>
            </a:prstTxWarp>
          </a:bodyPr>
          <a:lstStyle/>
          <a:p>
            <a:pPr marL="838200" indent="-838200" algn="ctr" eaLnBrk="1" hangingPunct="1">
              <a:defRPr/>
            </a:pPr>
            <a:r>
              <a:rPr lang="en-US" sz="2800" b="1" dirty="0" smtClean="0">
                <a:solidFill>
                  <a:srgbClr val="0000FF"/>
                </a:solidFill>
                <a:latin typeface="Times New Roman" pitchFamily="18" charset="0"/>
                <a:cs typeface="Times New Roman" pitchFamily="18" charset="0"/>
              </a:rPr>
              <a:t>MS EXCEL ПРОГРАМЫН БОЛОМЖУУД</a:t>
            </a:r>
            <a:endParaRPr lang="en-US" sz="2800" b="1" cap="none" dirty="0" smtClean="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Content Placeholder 2"/>
          <p:cNvSpPr>
            <a:spLocks noGrp="1"/>
          </p:cNvSpPr>
          <p:nvPr>
            <p:ph sz="quarter" idx="1"/>
          </p:nvPr>
        </p:nvSpPr>
        <p:spPr>
          <a:xfrm>
            <a:off x="228600" y="990600"/>
            <a:ext cx="8458200" cy="4724400"/>
          </a:xfrm>
        </p:spPr>
        <p:txBody>
          <a:bodyPr/>
          <a:lstStyle/>
          <a:p>
            <a:pPr algn="just">
              <a:lnSpc>
                <a:spcPct val="150000"/>
              </a:lnSpc>
            </a:pPr>
            <a:r>
              <a:rPr lang="en-US" smtClean="0">
                <a:latin typeface="Times New Roman" pitchFamily="18" charset="0"/>
                <a:cs typeface="Times New Roman" pitchFamily="18" charset="0"/>
              </a:rPr>
              <a:t>Нэг файлд хадгалагдах ялгаатай хүснэгтүүдийн тоог нэмж хасаж, нэрийг өөрчилж болно. </a:t>
            </a:r>
          </a:p>
          <a:p>
            <a:pPr algn="just">
              <a:lnSpc>
                <a:spcPct val="150000"/>
              </a:lnSpc>
            </a:pPr>
            <a:r>
              <a:rPr lang="en-US" smtClean="0">
                <a:latin typeface="Times New Roman" pitchFamily="18" charset="0"/>
                <a:cs typeface="Times New Roman" pitchFamily="18" charset="0"/>
              </a:rPr>
              <a:t>Хүснэгтүүдийг нэгтгэж хураангуйлан эмхтгэсэн хүснэгт үүсгэж болно </a:t>
            </a:r>
          </a:p>
          <a:p>
            <a:pPr algn="just">
              <a:lnSpc>
                <a:spcPct val="150000"/>
              </a:lnSpc>
            </a:pPr>
            <a:r>
              <a:rPr lang="en-US" smtClean="0">
                <a:latin typeface="Times New Roman" pitchFamily="18" charset="0"/>
                <a:cs typeface="Times New Roman" pitchFamily="18" charset="0"/>
              </a:rPr>
              <a:t>Төрөл бүрийн график диаграмм зурах, диаграммыг сольж өөрчилж засвар оруулах замаар хүснэгтэн дэх өгөгдлийг ойлгомжтойгоор дүрсэлж үзүүлэх боломжтой. </a:t>
            </a:r>
          </a:p>
          <a:p>
            <a:pPr algn="just">
              <a:lnSpc>
                <a:spcPct val="150000"/>
              </a:lnSpc>
            </a:pPr>
            <a:endParaRPr lang="en-US" smtClean="0">
              <a:latin typeface="Times New Roman" pitchFamily="18" charset="0"/>
              <a:cs typeface="Times New Roman" pitchFamily="18" charset="0"/>
            </a:endParaRPr>
          </a:p>
          <a:p>
            <a:pPr algn="just" eaLnBrk="1" hangingPunct="1">
              <a:lnSpc>
                <a:spcPct val="150000"/>
              </a:lnSpc>
            </a:pPr>
            <a:endParaRPr lang="en-US" smtClean="0">
              <a:latin typeface="Times New Roman" pitchFamily="18" charset="0"/>
              <a:cs typeface="Times New Roman" pitchFamily="18" charset="0"/>
            </a:endParaRPr>
          </a:p>
        </p:txBody>
      </p:sp>
      <p:sp>
        <p:nvSpPr>
          <p:cNvPr id="11267" name="Slide Number Placeholder 4"/>
          <p:cNvSpPr>
            <a:spLocks noGrp="1"/>
          </p:cNvSpPr>
          <p:nvPr>
            <p:ph type="sldNum" sz="quarter" idx="12"/>
          </p:nvPr>
        </p:nvSpPr>
        <p:spPr bwMode="auto">
          <a:noFill/>
          <a:ln>
            <a:miter lim="800000"/>
            <a:headEnd/>
            <a:tailEnd/>
          </a:ln>
        </p:spPr>
        <p:txBody>
          <a:bodyPr/>
          <a:lstStyle/>
          <a:p>
            <a:fld id="{03F9ECD0-8A35-4122-92EC-ABA2B35BCCEA}" type="slidenum">
              <a:rPr lang="en-US"/>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2400" y="990600"/>
            <a:ext cx="8763000" cy="5419725"/>
          </a:xfrm>
          <a:prstGeom prst="rect">
            <a:avLst/>
          </a:prstGeom>
        </p:spPr>
      </p:pic>
      <p:sp>
        <p:nvSpPr>
          <p:cNvPr id="15362" name="Rectangle 2"/>
          <p:cNvSpPr>
            <a:spLocks noGrp="1" noChangeArrowheads="1"/>
          </p:cNvSpPr>
          <p:nvPr>
            <p:ph type="title"/>
          </p:nvPr>
        </p:nvSpPr>
        <p:spPr bwMode="auto">
          <a:xfrm>
            <a:off x="228600" y="76200"/>
            <a:ext cx="8534400" cy="533400"/>
          </a:xfrm>
        </p:spPr>
        <p:txBody>
          <a:bodyPr wrap="square" lIns="91440" tIns="45720" rIns="91440" bIns="45720" numCol="1" anchorCtr="0" compatLnSpc="1">
            <a:prstTxWarp prst="textNoShape">
              <a:avLst/>
            </a:prstTxWarp>
          </a:bodyPr>
          <a:lstStyle/>
          <a:p>
            <a:pPr algn="ctr" eaLnBrk="1" hangingPunct="1">
              <a:defRPr/>
            </a:pPr>
            <a:r>
              <a:rPr lang="en-US" sz="2800" b="1" dirty="0" smtClean="0">
                <a:solidFill>
                  <a:srgbClr val="0000FF"/>
                </a:solidFill>
                <a:latin typeface="Times New Roman" pitchFamily="18" charset="0"/>
                <a:cs typeface="Times New Roman" pitchFamily="18" charset="0"/>
              </a:rPr>
              <a:t>MS EXCEL ПРОГРАМЫН ҮНДСЭН ДЭЛГЭЦ</a:t>
            </a:r>
            <a:endParaRPr lang="en-US" sz="2800" b="1" cap="none" dirty="0" smtClean="0">
              <a:solidFill>
                <a:srgbClr val="0000FF"/>
              </a:solidFill>
              <a:latin typeface="Times New Roman" pitchFamily="18" charset="0"/>
              <a:cs typeface="Times New Roman" pitchFamily="18" charset="0"/>
            </a:endParaRPr>
          </a:p>
        </p:txBody>
      </p:sp>
      <p:cxnSp>
        <p:nvCxnSpPr>
          <p:cNvPr id="31" name="Straight Arrow Connector 30"/>
          <p:cNvCxnSpPr/>
          <p:nvPr/>
        </p:nvCxnSpPr>
        <p:spPr>
          <a:xfrm>
            <a:off x="3805941" y="843757"/>
            <a:ext cx="461259" cy="22304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293" name="TextBox 33"/>
          <p:cNvSpPr txBox="1">
            <a:spLocks noChangeArrowheads="1"/>
          </p:cNvSpPr>
          <p:nvPr/>
        </p:nvSpPr>
        <p:spPr bwMode="auto">
          <a:xfrm>
            <a:off x="2867728" y="533400"/>
            <a:ext cx="1693863" cy="400050"/>
          </a:xfrm>
          <a:prstGeom prst="rect">
            <a:avLst/>
          </a:prstGeom>
          <a:noFill/>
          <a:ln w="9525">
            <a:noFill/>
            <a:miter lim="800000"/>
            <a:headEnd/>
            <a:tailEnd/>
          </a:ln>
        </p:spPr>
        <p:txBody>
          <a:bodyPr>
            <a:spAutoFit/>
          </a:bodyPr>
          <a:lstStyle/>
          <a:p>
            <a:r>
              <a:rPr lang="mn-MN" sz="2000" dirty="0">
                <a:latin typeface="Times New Roman" pitchFamily="18" charset="0"/>
                <a:cs typeface="Times New Roman" pitchFamily="18" charset="0"/>
              </a:rPr>
              <a:t>Гарчгийн мөр</a:t>
            </a:r>
            <a:endParaRPr lang="en-US" sz="2000" dirty="0">
              <a:latin typeface="Times New Roman" pitchFamily="18" charset="0"/>
              <a:cs typeface="Times New Roman" pitchFamily="18" charset="0"/>
            </a:endParaRPr>
          </a:p>
        </p:txBody>
      </p:sp>
      <p:cxnSp>
        <p:nvCxnSpPr>
          <p:cNvPr id="35" name="Straight Arrow Connector 34"/>
          <p:cNvCxnSpPr/>
          <p:nvPr/>
        </p:nvCxnSpPr>
        <p:spPr>
          <a:xfrm flipH="1">
            <a:off x="269875" y="828675"/>
            <a:ext cx="987518" cy="13049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295" name="TextBox 36"/>
          <p:cNvSpPr txBox="1">
            <a:spLocks noChangeArrowheads="1"/>
          </p:cNvSpPr>
          <p:nvPr/>
        </p:nvSpPr>
        <p:spPr bwMode="auto">
          <a:xfrm>
            <a:off x="48328" y="509588"/>
            <a:ext cx="2819400" cy="400050"/>
          </a:xfrm>
          <a:prstGeom prst="rect">
            <a:avLst/>
          </a:prstGeom>
          <a:noFill/>
          <a:ln w="9525">
            <a:noFill/>
            <a:miter lim="800000"/>
            <a:headEnd/>
            <a:tailEnd/>
          </a:ln>
        </p:spPr>
        <p:txBody>
          <a:bodyPr>
            <a:spAutoFit/>
          </a:bodyPr>
          <a:lstStyle/>
          <a:p>
            <a:pPr algn="ctr"/>
            <a:r>
              <a:rPr lang="mn-MN" sz="2000" dirty="0">
                <a:latin typeface="Times New Roman" pitchFamily="18" charset="0"/>
                <a:cs typeface="Times New Roman" pitchFamily="18" charset="0"/>
              </a:rPr>
              <a:t>Идэвхитэй нүдний</a:t>
            </a:r>
            <a:r>
              <a:rPr lang="en-US" sz="2000" dirty="0">
                <a:latin typeface="Times New Roman" pitchFamily="18" charset="0"/>
                <a:cs typeface="Times New Roman" pitchFamily="18" charset="0"/>
              </a:rPr>
              <a:t> </a:t>
            </a:r>
            <a:r>
              <a:rPr lang="mn-MN" sz="2000" dirty="0">
                <a:latin typeface="Times New Roman" pitchFamily="18" charset="0"/>
                <a:cs typeface="Times New Roman" pitchFamily="18" charset="0"/>
              </a:rPr>
              <a:t>хаяг</a:t>
            </a:r>
            <a:endParaRPr lang="en-US" sz="2000" dirty="0">
              <a:latin typeface="Times New Roman" pitchFamily="18" charset="0"/>
              <a:cs typeface="Times New Roman" pitchFamily="18" charset="0"/>
            </a:endParaRPr>
          </a:p>
        </p:txBody>
      </p:sp>
      <p:cxnSp>
        <p:nvCxnSpPr>
          <p:cNvPr id="42" name="Straight Arrow Connector 41"/>
          <p:cNvCxnSpPr/>
          <p:nvPr/>
        </p:nvCxnSpPr>
        <p:spPr>
          <a:xfrm flipH="1">
            <a:off x="2241551" y="857250"/>
            <a:ext cx="3174999" cy="127635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297" name="TextBox 41"/>
          <p:cNvSpPr txBox="1">
            <a:spLocks noChangeArrowheads="1"/>
          </p:cNvSpPr>
          <p:nvPr/>
        </p:nvSpPr>
        <p:spPr bwMode="auto">
          <a:xfrm>
            <a:off x="4624388" y="533400"/>
            <a:ext cx="1776320" cy="400110"/>
          </a:xfrm>
          <a:prstGeom prst="rect">
            <a:avLst/>
          </a:prstGeom>
          <a:noFill/>
          <a:ln w="9525">
            <a:noFill/>
            <a:miter lim="800000"/>
            <a:headEnd/>
            <a:tailEnd/>
          </a:ln>
        </p:spPr>
        <p:txBody>
          <a:bodyPr wrap="none">
            <a:spAutoFit/>
          </a:bodyPr>
          <a:lstStyle/>
          <a:p>
            <a:r>
              <a:rPr lang="mn-MN" sz="2000" dirty="0">
                <a:latin typeface="Times New Roman" pitchFamily="18" charset="0"/>
                <a:cs typeface="Times New Roman" pitchFamily="18" charset="0"/>
              </a:rPr>
              <a:t>Томъёоны мөр</a:t>
            </a:r>
            <a:endParaRPr lang="en-US" sz="2000" dirty="0">
              <a:latin typeface="Times New Roman" pitchFamily="18" charset="0"/>
              <a:cs typeface="Times New Roman" pitchFamily="18" charset="0"/>
            </a:endParaRPr>
          </a:p>
        </p:txBody>
      </p:sp>
      <p:cxnSp>
        <p:nvCxnSpPr>
          <p:cNvPr id="44" name="Straight Arrow Connector 43"/>
          <p:cNvCxnSpPr>
            <a:stCxn id="12299" idx="2"/>
          </p:cNvCxnSpPr>
          <p:nvPr/>
        </p:nvCxnSpPr>
        <p:spPr>
          <a:xfrm rot="5400000">
            <a:off x="7096125" y="1000125"/>
            <a:ext cx="590550" cy="6096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299" name="TextBox 48"/>
          <p:cNvSpPr txBox="1">
            <a:spLocks noChangeArrowheads="1"/>
          </p:cNvSpPr>
          <p:nvPr/>
        </p:nvSpPr>
        <p:spPr bwMode="auto">
          <a:xfrm>
            <a:off x="6477000" y="609600"/>
            <a:ext cx="2438400" cy="400050"/>
          </a:xfrm>
          <a:prstGeom prst="rect">
            <a:avLst/>
          </a:prstGeom>
          <a:noFill/>
          <a:ln w="9525">
            <a:noFill/>
            <a:miter lim="800000"/>
            <a:headEnd/>
            <a:tailEnd/>
          </a:ln>
        </p:spPr>
        <p:txBody>
          <a:bodyPr>
            <a:spAutoFit/>
          </a:bodyPr>
          <a:lstStyle/>
          <a:p>
            <a:pPr algn="ctr"/>
            <a:r>
              <a:rPr lang="mn-MN" sz="2000" b="1">
                <a:solidFill>
                  <a:srgbClr val="B32C16"/>
                </a:solidFill>
                <a:latin typeface="Times New Roman" pitchFamily="18" charset="0"/>
                <a:cs typeface="Times New Roman" pitchFamily="18" charset="0"/>
              </a:rPr>
              <a:t>Хэрэгслийн мөр</a:t>
            </a:r>
          </a:p>
        </p:txBody>
      </p:sp>
      <p:sp>
        <p:nvSpPr>
          <p:cNvPr id="52" name="Rounded Rectangle 51"/>
          <p:cNvSpPr/>
          <p:nvPr/>
        </p:nvSpPr>
        <p:spPr>
          <a:xfrm>
            <a:off x="101600" y="1322387"/>
            <a:ext cx="8356600" cy="677863"/>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56" name="Straight Arrow Connector 55"/>
          <p:cNvCxnSpPr>
            <a:stCxn id="12302" idx="1"/>
          </p:cNvCxnSpPr>
          <p:nvPr/>
        </p:nvCxnSpPr>
        <p:spPr>
          <a:xfrm rot="10800000">
            <a:off x="647793" y="2589212"/>
            <a:ext cx="609600" cy="35401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302" name="TextBox 49"/>
          <p:cNvSpPr txBox="1">
            <a:spLocks noChangeArrowheads="1"/>
          </p:cNvSpPr>
          <p:nvPr/>
        </p:nvSpPr>
        <p:spPr bwMode="auto">
          <a:xfrm>
            <a:off x="1257393" y="2589212"/>
            <a:ext cx="1436688" cy="708025"/>
          </a:xfrm>
          <a:prstGeom prst="rect">
            <a:avLst/>
          </a:prstGeom>
          <a:noFill/>
          <a:ln w="9525">
            <a:noFill/>
            <a:miter lim="800000"/>
            <a:headEnd/>
            <a:tailEnd/>
          </a:ln>
        </p:spPr>
        <p:txBody>
          <a:bodyPr wrap="none">
            <a:spAutoFit/>
          </a:bodyPr>
          <a:lstStyle/>
          <a:p>
            <a:r>
              <a:rPr lang="mn-MN" sz="2000" dirty="0">
                <a:latin typeface="Times New Roman" pitchFamily="18" charset="0"/>
                <a:cs typeface="Times New Roman" pitchFamily="18" charset="0"/>
              </a:rPr>
              <a:t>Идэвхитэй </a:t>
            </a:r>
          </a:p>
          <a:p>
            <a:r>
              <a:rPr lang="mn-MN" sz="2000" dirty="0">
                <a:latin typeface="Times New Roman" pitchFamily="18" charset="0"/>
                <a:cs typeface="Times New Roman" pitchFamily="18" charset="0"/>
              </a:rPr>
              <a:t>байгаа нүд</a:t>
            </a:r>
            <a:endParaRPr lang="en-US" sz="2000" dirty="0">
              <a:latin typeface="Times New Roman" pitchFamily="18" charset="0"/>
              <a:cs typeface="Times New Roman" pitchFamily="18" charset="0"/>
            </a:endParaRPr>
          </a:p>
        </p:txBody>
      </p:sp>
      <p:cxnSp>
        <p:nvCxnSpPr>
          <p:cNvPr id="61" name="Straight Arrow Connector 60"/>
          <p:cNvCxnSpPr/>
          <p:nvPr/>
        </p:nvCxnSpPr>
        <p:spPr>
          <a:xfrm rot="5400000" flipH="1" flipV="1">
            <a:off x="4686300" y="2667000"/>
            <a:ext cx="609600" cy="76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304" name="TextBox 50"/>
          <p:cNvSpPr txBox="1">
            <a:spLocks noChangeArrowheads="1"/>
          </p:cNvSpPr>
          <p:nvPr/>
        </p:nvSpPr>
        <p:spPr bwMode="auto">
          <a:xfrm>
            <a:off x="4387850" y="2897187"/>
            <a:ext cx="1555234" cy="400110"/>
          </a:xfrm>
          <a:prstGeom prst="rect">
            <a:avLst/>
          </a:prstGeom>
          <a:noFill/>
          <a:ln w="9525">
            <a:noFill/>
            <a:miter lim="800000"/>
            <a:headEnd/>
            <a:tailEnd/>
          </a:ln>
        </p:spPr>
        <p:txBody>
          <a:bodyPr wrap="none">
            <a:spAutoFit/>
          </a:bodyPr>
          <a:lstStyle/>
          <a:p>
            <a:r>
              <a:rPr lang="mn-MN" sz="2000" dirty="0">
                <a:latin typeface="Times New Roman" pitchFamily="18" charset="0"/>
                <a:cs typeface="Times New Roman" pitchFamily="18" charset="0"/>
              </a:rPr>
              <a:t>Баганын </a:t>
            </a:r>
            <a:r>
              <a:rPr lang="mn-MN" sz="2000" dirty="0" smtClean="0">
                <a:latin typeface="Times New Roman" pitchFamily="18" charset="0"/>
                <a:cs typeface="Times New Roman" pitchFamily="18" charset="0"/>
              </a:rPr>
              <a:t>нэр</a:t>
            </a:r>
            <a:endParaRPr lang="en-US" sz="2000" dirty="0">
              <a:latin typeface="Times New Roman" pitchFamily="18" charset="0"/>
              <a:cs typeface="Times New Roman" pitchFamily="18" charset="0"/>
            </a:endParaRPr>
          </a:p>
        </p:txBody>
      </p:sp>
      <p:cxnSp>
        <p:nvCxnSpPr>
          <p:cNvPr id="63" name="Straight Arrow Connector 62"/>
          <p:cNvCxnSpPr>
            <a:stCxn id="12306" idx="1"/>
          </p:cNvCxnSpPr>
          <p:nvPr/>
        </p:nvCxnSpPr>
        <p:spPr>
          <a:xfrm rot="10800000">
            <a:off x="419100" y="4038600"/>
            <a:ext cx="685800" cy="476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306" name="TextBox 51"/>
          <p:cNvSpPr txBox="1">
            <a:spLocks noChangeArrowheads="1"/>
          </p:cNvSpPr>
          <p:nvPr/>
        </p:nvSpPr>
        <p:spPr bwMode="auto">
          <a:xfrm>
            <a:off x="1104900" y="3886200"/>
            <a:ext cx="1866900" cy="400050"/>
          </a:xfrm>
          <a:prstGeom prst="rect">
            <a:avLst/>
          </a:prstGeom>
          <a:noFill/>
          <a:ln w="9525">
            <a:noFill/>
            <a:miter lim="800000"/>
            <a:headEnd/>
            <a:tailEnd/>
          </a:ln>
        </p:spPr>
        <p:txBody>
          <a:bodyPr wrap="none">
            <a:spAutoFit/>
          </a:bodyPr>
          <a:lstStyle/>
          <a:p>
            <a:r>
              <a:rPr lang="mn-MN" sz="2000">
                <a:latin typeface="Times New Roman" pitchFamily="18" charset="0"/>
                <a:cs typeface="Times New Roman" pitchFamily="18" charset="0"/>
              </a:rPr>
              <a:t>Мөрийн дугаар</a:t>
            </a:r>
            <a:endParaRPr lang="en-US" sz="2000">
              <a:latin typeface="Times New Roman" pitchFamily="18" charset="0"/>
              <a:cs typeface="Times New Roman" pitchFamily="18" charset="0"/>
            </a:endParaRPr>
          </a:p>
        </p:txBody>
      </p:sp>
      <p:cxnSp>
        <p:nvCxnSpPr>
          <p:cNvPr id="66" name="Straight Arrow Connector 65"/>
          <p:cNvCxnSpPr>
            <a:stCxn id="12308" idx="1"/>
          </p:cNvCxnSpPr>
          <p:nvPr/>
        </p:nvCxnSpPr>
        <p:spPr>
          <a:xfrm flipH="1">
            <a:off x="1104900" y="5686425"/>
            <a:ext cx="1177041" cy="36192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308" name="TextBox 52"/>
          <p:cNvSpPr txBox="1">
            <a:spLocks noChangeArrowheads="1"/>
          </p:cNvSpPr>
          <p:nvPr/>
        </p:nvSpPr>
        <p:spPr bwMode="auto">
          <a:xfrm>
            <a:off x="2281941" y="5486400"/>
            <a:ext cx="3048000" cy="400050"/>
          </a:xfrm>
          <a:prstGeom prst="rect">
            <a:avLst/>
          </a:prstGeom>
          <a:noFill/>
          <a:ln w="9525">
            <a:noFill/>
            <a:miter lim="800000"/>
            <a:headEnd/>
            <a:tailEnd/>
          </a:ln>
        </p:spPr>
        <p:txBody>
          <a:bodyPr>
            <a:spAutoFit/>
          </a:bodyPr>
          <a:lstStyle/>
          <a:p>
            <a:r>
              <a:rPr lang="mn-MN" sz="2000">
                <a:latin typeface="Times New Roman" pitchFamily="18" charset="0"/>
                <a:cs typeface="Times New Roman" pitchFamily="18" charset="0"/>
              </a:rPr>
              <a:t>Ажлыг хуудас</a:t>
            </a:r>
            <a:endParaRPr lang="en-US" sz="200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txBox="1">
            <a:spLocks noChangeArrowheads="1"/>
          </p:cNvSpPr>
          <p:nvPr/>
        </p:nvSpPr>
        <p:spPr bwMode="auto">
          <a:xfrm>
            <a:off x="457200" y="152400"/>
            <a:ext cx="8226425" cy="881063"/>
          </a:xfrm>
          <a:prstGeom prst="rect">
            <a:avLst/>
          </a:prstGeom>
          <a:noFill/>
          <a:ln w="9525">
            <a:noFill/>
            <a:miter lim="800000"/>
            <a:headEnd/>
            <a:tailEnd/>
          </a:ln>
        </p:spPr>
        <p:txBody>
          <a:bodyPr anchor="b"/>
          <a:lstStyle/>
          <a:p>
            <a:pPr algn="ctr"/>
            <a:r>
              <a:rPr lang="mn-MN" sz="2800" b="1">
                <a:solidFill>
                  <a:srgbClr val="0000FF"/>
                </a:solidFill>
                <a:latin typeface="Times New Roman" pitchFamily="18" charset="0"/>
                <a:cs typeface="Times New Roman" pitchFamily="18" charset="0"/>
              </a:rPr>
              <a:t>ХҮСНЭГТ БОЛОВСРУУЛЖ ЭХЛЭХ ҮЕД АНХААРАХ ЗҮЙЛС </a:t>
            </a:r>
            <a:endParaRPr lang="en-US" sz="2800">
              <a:solidFill>
                <a:srgbClr val="0000FF"/>
              </a:solidFill>
              <a:latin typeface="Times New Roman" pitchFamily="18" charset="0"/>
              <a:cs typeface="Times New Roman" pitchFamily="18" charset="0"/>
            </a:endParaRPr>
          </a:p>
        </p:txBody>
      </p:sp>
      <p:sp>
        <p:nvSpPr>
          <p:cNvPr id="13315" name="Rectangle 3"/>
          <p:cNvSpPr txBox="1">
            <a:spLocks noChangeArrowheads="1"/>
          </p:cNvSpPr>
          <p:nvPr/>
        </p:nvSpPr>
        <p:spPr bwMode="auto">
          <a:xfrm>
            <a:off x="246063" y="1143000"/>
            <a:ext cx="8288337" cy="4876800"/>
          </a:xfrm>
          <a:prstGeom prst="rect">
            <a:avLst/>
          </a:prstGeom>
          <a:noFill/>
          <a:ln w="9525">
            <a:noFill/>
            <a:miter lim="800000"/>
            <a:headEnd/>
            <a:tailEnd/>
          </a:ln>
        </p:spPr>
        <p:txBody>
          <a:bodyPr/>
          <a:lstStyle/>
          <a:p>
            <a:pPr marL="273050" indent="-273050" algn="just">
              <a:lnSpc>
                <a:spcPct val="150000"/>
              </a:lnSpc>
              <a:spcBef>
                <a:spcPts val="600"/>
              </a:spcBef>
              <a:buClr>
                <a:schemeClr val="accent1"/>
              </a:buClr>
              <a:buSzPct val="70000"/>
              <a:buFont typeface="Wingdings" pitchFamily="2" charset="2"/>
              <a:buChar char=""/>
            </a:pPr>
            <a:r>
              <a:rPr lang="en-US" sz="2200">
                <a:latin typeface="Times New Roman" pitchFamily="18" charset="0"/>
                <a:cs typeface="Times New Roman" pitchFamily="18" charset="0"/>
              </a:rPr>
              <a:t> Хүснэгтийг дүрсэлж байгаа тор нь хэвлэгдэж гардаггүй. Иймд торыг хэвлэж гаргахыг хүсвэл түүнийг хүрээлэх хэрэгтэй.</a:t>
            </a:r>
          </a:p>
          <a:p>
            <a:pPr marL="273050" indent="-273050" algn="just">
              <a:lnSpc>
                <a:spcPct val="150000"/>
              </a:lnSpc>
              <a:spcBef>
                <a:spcPts val="600"/>
              </a:spcBef>
              <a:buClr>
                <a:schemeClr val="accent1"/>
              </a:buClr>
              <a:buSzPct val="70000"/>
              <a:buFont typeface="Wingdings" pitchFamily="2" charset="2"/>
              <a:buChar char=""/>
            </a:pPr>
            <a:r>
              <a:rPr lang="en-US" sz="2200">
                <a:latin typeface="Times New Roman" pitchFamily="18" charset="0"/>
                <a:cs typeface="Times New Roman" pitchFamily="18" charset="0"/>
              </a:rPr>
              <a:t>Мөрийг дугаарлаж байгаа тоог дэс дугаар баганы оронд ашиглах гэж оролдох хэрэггүй. Энэ нь мөрийг нэрлэж буй нэр юм.</a:t>
            </a:r>
          </a:p>
          <a:p>
            <a:pPr marL="273050" indent="-273050" algn="just">
              <a:lnSpc>
                <a:spcPct val="150000"/>
              </a:lnSpc>
              <a:spcBef>
                <a:spcPts val="600"/>
              </a:spcBef>
              <a:buClr>
                <a:schemeClr val="accent1"/>
              </a:buClr>
              <a:buSzPct val="70000"/>
              <a:buFont typeface="Wingdings" pitchFamily="2" charset="2"/>
              <a:buChar char=""/>
            </a:pPr>
            <a:r>
              <a:rPr lang="en-US" sz="2200">
                <a:latin typeface="Times New Roman" pitchFamily="18" charset="0"/>
                <a:cs typeface="Times New Roman" pitchFamily="18" charset="0"/>
              </a:rPr>
              <a:t>Хүснэгтийн нүд бүр нь Excel програмд зориулагдсан стандарт фонтоор тохируулагдсан байдаг. Энэ үед өөр фонт ашиглахыг хүсвэл хүснэгт үүсгэх мужийг тэмдэглэж тухайн фонтоор тохируулж сонгох хэрэгтэй. Энэ нь таныг нүд бүхэнд стандарт фонтыг солих ажлаас чөлөөлөх болно </a:t>
            </a:r>
          </a:p>
          <a:p>
            <a:pPr marL="273050" indent="-273050" algn="just">
              <a:lnSpc>
                <a:spcPct val="150000"/>
              </a:lnSpc>
              <a:spcBef>
                <a:spcPts val="600"/>
              </a:spcBef>
              <a:buClr>
                <a:schemeClr val="accent1"/>
              </a:buClr>
              <a:buSzPct val="70000"/>
              <a:buFont typeface="Wingdings" pitchFamily="2" charset="2"/>
              <a:buChar char=""/>
            </a:pPr>
            <a:endParaRPr lang="en-US" sz="220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endParaRPr lang="en-US" sz="2200">
              <a:latin typeface="Times New Roman" pitchFamily="18" charset="0"/>
              <a:cs typeface="Times New Roman" pitchFamily="18" charset="0"/>
            </a:endParaRPr>
          </a:p>
        </p:txBody>
      </p:sp>
      <p:sp>
        <p:nvSpPr>
          <p:cNvPr id="13316" name="Slide Number Placeholder 5"/>
          <p:cNvSpPr>
            <a:spLocks noGrp="1"/>
          </p:cNvSpPr>
          <p:nvPr>
            <p:ph type="sldNum" sz="quarter" idx="12"/>
          </p:nvPr>
        </p:nvSpPr>
        <p:spPr bwMode="auto">
          <a:noFill/>
          <a:ln>
            <a:miter lim="800000"/>
            <a:headEnd/>
            <a:tailEnd/>
          </a:ln>
        </p:spPr>
        <p:txBody>
          <a:bodyPr/>
          <a:lstStyle/>
          <a:p>
            <a:fld id="{FCD73BC2-2899-42C6-8E94-ECAD28FFFE7A}" type="slidenum">
              <a:rPr lang="en-US"/>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3"/>
          <p:cNvSpPr>
            <a:spLocks noGrp="1"/>
          </p:cNvSpPr>
          <p:nvPr>
            <p:ph type="sldNum" sz="quarter" idx="12"/>
          </p:nvPr>
        </p:nvSpPr>
        <p:spPr bwMode="auto">
          <a:noFill/>
          <a:ln>
            <a:miter lim="800000"/>
            <a:headEnd/>
            <a:tailEnd/>
          </a:ln>
        </p:spPr>
        <p:txBody>
          <a:bodyPr/>
          <a:lstStyle/>
          <a:p>
            <a:fld id="{272CB6BA-131C-4E60-ACEE-76D4161657A0}" type="slidenum">
              <a:rPr lang="en-US"/>
              <a:pPr/>
              <a:t>7</a:t>
            </a:fld>
            <a:endParaRPr lang="en-US"/>
          </a:p>
        </p:txBody>
      </p:sp>
      <p:sp>
        <p:nvSpPr>
          <p:cNvPr id="14339" name="Rectangle 3"/>
          <p:cNvSpPr txBox="1">
            <a:spLocks noChangeArrowheads="1"/>
          </p:cNvSpPr>
          <p:nvPr/>
        </p:nvSpPr>
        <p:spPr bwMode="auto">
          <a:xfrm>
            <a:off x="354013" y="1404938"/>
            <a:ext cx="8534400" cy="4995862"/>
          </a:xfrm>
          <a:prstGeom prst="rect">
            <a:avLst/>
          </a:prstGeom>
          <a:noFill/>
          <a:ln w="9525">
            <a:noFill/>
            <a:miter lim="800000"/>
            <a:headEnd/>
            <a:tailEnd/>
          </a:ln>
        </p:spPr>
        <p:txBody>
          <a:bodyPr/>
          <a:lstStyle/>
          <a:p>
            <a:pPr marL="273050" indent="-273050">
              <a:spcBef>
                <a:spcPts val="600"/>
              </a:spcBef>
              <a:buClr>
                <a:schemeClr val="accent1"/>
              </a:buClr>
              <a:buSzPct val="70000"/>
              <a:buFont typeface="Wingdings" pitchFamily="2" charset="2"/>
              <a:buChar char=""/>
            </a:pPr>
            <a:endParaRPr lang="en-US" sz="2400">
              <a:latin typeface="Century Schoolbook" pitchFamily="18" charset="0"/>
              <a:cs typeface="Times New Roman" pitchFamily="18" charset="0"/>
            </a:endParaRPr>
          </a:p>
        </p:txBody>
      </p:sp>
      <p:sp>
        <p:nvSpPr>
          <p:cNvPr id="14340" name="Rectangle 2"/>
          <p:cNvSpPr txBox="1">
            <a:spLocks noChangeArrowheads="1"/>
          </p:cNvSpPr>
          <p:nvPr/>
        </p:nvSpPr>
        <p:spPr bwMode="auto">
          <a:xfrm>
            <a:off x="152400" y="685800"/>
            <a:ext cx="8686800" cy="576263"/>
          </a:xfrm>
          <a:prstGeom prst="rect">
            <a:avLst/>
          </a:prstGeom>
          <a:noFill/>
          <a:ln w="9525">
            <a:noFill/>
            <a:miter lim="800000"/>
            <a:headEnd/>
            <a:tailEnd/>
          </a:ln>
        </p:spPr>
        <p:txBody>
          <a:bodyPr anchor="b"/>
          <a:lstStyle/>
          <a:p>
            <a:pPr algn="ctr"/>
            <a:r>
              <a:rPr lang="en-US" sz="2800" b="1" dirty="0">
                <a:solidFill>
                  <a:srgbClr val="0000FF"/>
                </a:solidFill>
                <a:latin typeface="Times New Roman" pitchFamily="18" charset="0"/>
                <a:cs typeface="Times New Roman" pitchFamily="18" charset="0"/>
              </a:rPr>
              <a:t>MICROSOFT EXCEL ПРОГРАМЫГ ЭХЛҮҮЛЭХДЭЭ </a:t>
            </a:r>
            <a:endParaRPr lang="en-US" sz="2800" dirty="0">
              <a:solidFill>
                <a:srgbClr val="0000FF"/>
              </a:solidFill>
              <a:latin typeface="Times New Roman" pitchFamily="18" charset="0"/>
              <a:cs typeface="Times New Roman" pitchFamily="18" charset="0"/>
            </a:endParaRPr>
          </a:p>
        </p:txBody>
      </p:sp>
      <p:sp>
        <p:nvSpPr>
          <p:cNvPr id="14341" name="Rectangle 3"/>
          <p:cNvSpPr txBox="1">
            <a:spLocks noChangeArrowheads="1"/>
          </p:cNvSpPr>
          <p:nvPr/>
        </p:nvSpPr>
        <p:spPr bwMode="auto">
          <a:xfrm>
            <a:off x="246063" y="1752600"/>
            <a:ext cx="8288337" cy="4876800"/>
          </a:xfrm>
          <a:prstGeom prst="rect">
            <a:avLst/>
          </a:prstGeom>
          <a:noFill/>
          <a:ln w="9525">
            <a:noFill/>
            <a:miter lim="800000"/>
            <a:headEnd/>
            <a:tailEnd/>
          </a:ln>
        </p:spPr>
        <p:txBody>
          <a:bodyPr/>
          <a:lstStyle/>
          <a:p>
            <a:pPr marL="273050" indent="-273050" algn="just">
              <a:lnSpc>
                <a:spcPct val="150000"/>
              </a:lnSpc>
              <a:spcBef>
                <a:spcPts val="600"/>
              </a:spcBef>
              <a:buClr>
                <a:schemeClr val="accent1"/>
              </a:buClr>
              <a:buSzPct val="70000"/>
              <a:buFont typeface="Wingdings" pitchFamily="2" charset="2"/>
              <a:buChar char=""/>
            </a:pPr>
            <a:r>
              <a:rPr lang="en-US" sz="2400" b="1" dirty="0" smtClean="0">
                <a:latin typeface="Times New Roman" pitchFamily="18" charset="0"/>
                <a:cs typeface="Times New Roman" pitchFamily="18" charset="0"/>
              </a:rPr>
              <a:t>Start-&gt;All Programs-&gt;Microsoft Office-&gt;Microsoft </a:t>
            </a:r>
            <a:r>
              <a:rPr lang="en-US" sz="2400" b="1" dirty="0">
                <a:latin typeface="Times New Roman" pitchFamily="18" charset="0"/>
                <a:cs typeface="Times New Roman" pitchFamily="18" charset="0"/>
              </a:rPr>
              <a:t>Excel </a:t>
            </a:r>
            <a:r>
              <a:rPr lang="en-US" sz="2400" dirty="0" err="1">
                <a:latin typeface="Times New Roman" pitchFamily="18" charset="0"/>
                <a:cs typeface="Times New Roman" pitchFamily="18" charset="0"/>
              </a:rPr>
              <a:t>гэсэн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сонголтыг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сонгоно</a:t>
            </a:r>
            <a:r>
              <a:rPr lang="en-US" sz="2400" dirty="0">
                <a:latin typeface="Times New Roman" pitchFamily="18" charset="0"/>
                <a:cs typeface="Times New Roman" pitchFamily="18" charset="0"/>
              </a:rPr>
              <a:t>.</a:t>
            </a:r>
          </a:p>
          <a:p>
            <a:pPr marL="273050" indent="-273050" algn="just">
              <a:lnSpc>
                <a:spcPct val="150000"/>
              </a:lnSpc>
              <a:spcBef>
                <a:spcPts val="600"/>
              </a:spcBef>
              <a:buClr>
                <a:schemeClr val="accent1"/>
              </a:buClr>
              <a:buSzPct val="70000"/>
              <a:buFont typeface="Wingdings" pitchFamily="2" charset="2"/>
              <a:buChar char=""/>
            </a:pPr>
            <a:r>
              <a:rPr lang="en-US" sz="2400" dirty="0">
                <a:latin typeface="Times New Roman" pitchFamily="18" charset="0"/>
                <a:cs typeface="Times New Roman" pitchFamily="18" charset="0"/>
              </a:rPr>
              <a:t>Desktop </a:t>
            </a:r>
            <a:r>
              <a:rPr lang="en-US" sz="2400" dirty="0" err="1">
                <a:latin typeface="Times New Roman" pitchFamily="18" charset="0"/>
                <a:cs typeface="Times New Roman" pitchFamily="18" charset="0"/>
              </a:rPr>
              <a:t>дээрх</a:t>
            </a:r>
            <a:r>
              <a:rPr lang="en-US" sz="2400" dirty="0">
                <a:latin typeface="Times New Roman" pitchFamily="18" charset="0"/>
                <a:cs typeface="Times New Roman" pitchFamily="18" charset="0"/>
              </a:rPr>
              <a:t> </a:t>
            </a:r>
            <a:r>
              <a:rPr lang="en-US" sz="2400" b="1" dirty="0">
                <a:latin typeface="Times New Roman" pitchFamily="18" charset="0"/>
                <a:cs typeface="Times New Roman" pitchFamily="18" charset="0"/>
              </a:rPr>
              <a:t>MS Excel </a:t>
            </a:r>
            <a:r>
              <a:rPr lang="en-US" sz="2400" dirty="0" err="1">
                <a:latin typeface="Times New Roman" pitchFamily="18" charset="0"/>
                <a:cs typeface="Times New Roman" pitchFamily="18" charset="0"/>
              </a:rPr>
              <a:t>програмын</a:t>
            </a:r>
            <a:r>
              <a:rPr lang="en-US" sz="2400" dirty="0">
                <a:latin typeface="Times New Roman" pitchFamily="18" charset="0"/>
                <a:cs typeface="Times New Roman" pitchFamily="18" charset="0"/>
              </a:rPr>
              <a:t> Icon-</a:t>
            </a:r>
            <a:r>
              <a:rPr lang="en-US" sz="2400" dirty="0" err="1">
                <a:latin typeface="Times New Roman" pitchFamily="18" charset="0"/>
                <a:cs typeface="Times New Roman" pitchFamily="18" charset="0"/>
              </a:rPr>
              <a:t>ийг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сонгож</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хулганаар</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хоёр</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дарна</a:t>
            </a:r>
            <a:r>
              <a:rPr lang="en-US" sz="2400" dirty="0">
                <a:latin typeface="Times New Roman" pitchFamily="18" charset="0"/>
                <a:cs typeface="Times New Roman" pitchFamily="18" charset="0"/>
              </a:rPr>
              <a:t>. </a:t>
            </a:r>
          </a:p>
          <a:p>
            <a:pPr marL="273050" indent="-273050" algn="just">
              <a:lnSpc>
                <a:spcPct val="150000"/>
              </a:lnSpc>
              <a:spcBef>
                <a:spcPts val="600"/>
              </a:spcBef>
              <a:buClr>
                <a:schemeClr val="accent1"/>
              </a:buClr>
              <a:buSzPct val="70000"/>
              <a:buFont typeface="Wingdings" pitchFamily="2" charset="2"/>
              <a:buChar char=""/>
            </a:pPr>
            <a:r>
              <a:rPr lang="en-US" sz="2400" b="1" dirty="0">
                <a:latin typeface="Times New Roman" pitchFamily="18" charset="0"/>
                <a:cs typeface="Times New Roman" pitchFamily="18" charset="0"/>
              </a:rPr>
              <a:t>MS Excel </a:t>
            </a:r>
            <a:r>
              <a:rPr lang="en-US" sz="2400" dirty="0" err="1">
                <a:latin typeface="Times New Roman" pitchFamily="18" charset="0"/>
                <a:cs typeface="Times New Roman" pitchFamily="18" charset="0"/>
              </a:rPr>
              <a:t>програмыг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ашиглан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боловсруулсан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файлыг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сонгож</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хулганаар</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хоёр</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даралт</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хийнэ</a:t>
            </a:r>
            <a:r>
              <a:rPr lang="en-US" sz="2400" dirty="0">
                <a:latin typeface="Times New Roman" pitchFamily="18" charset="0"/>
                <a:cs typeface="Times New Roman" pitchFamily="18" charset="0"/>
              </a:rPr>
              <a:t>. </a:t>
            </a:r>
          </a:p>
          <a:p>
            <a:pPr marL="273050" indent="-273050" algn="just">
              <a:lnSpc>
                <a:spcPct val="150000"/>
              </a:lnSpc>
              <a:spcBef>
                <a:spcPts val="600"/>
              </a:spcBef>
              <a:buClr>
                <a:schemeClr val="accent1"/>
              </a:buClr>
              <a:buSzPct val="70000"/>
              <a:buFont typeface="Wingdings" pitchFamily="2" charset="2"/>
              <a:buChar char=""/>
            </a:pPr>
            <a:endParaRPr lang="en-US" sz="2200" dirty="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endParaRPr lang="en-US" sz="2200" dirty="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endParaRPr lang="en-US" sz="2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bwMode="auto">
          <a:xfrm>
            <a:off x="152400" y="152400"/>
            <a:ext cx="8534400" cy="990600"/>
          </a:xfrm>
        </p:spPr>
        <p:txBody>
          <a:bodyPr wrap="square" lIns="91440" tIns="45720" rIns="91440" bIns="45720" numCol="1" anchorCtr="0" compatLnSpc="1">
            <a:prstTxWarp prst="textNoShape">
              <a:avLst/>
            </a:prstTxWarp>
          </a:bodyPr>
          <a:lstStyle/>
          <a:p>
            <a:pPr algn="ctr" eaLnBrk="1" hangingPunct="1">
              <a:defRPr/>
            </a:pPr>
            <a:r>
              <a:rPr lang="en-US" sz="2800" b="1" dirty="0" smtClean="0">
                <a:solidFill>
                  <a:srgbClr val="0000FF"/>
                </a:solidFill>
                <a:latin typeface="Times New Roman" pitchFamily="18" charset="0"/>
                <a:cs typeface="Times New Roman" pitchFamily="18" charset="0"/>
              </a:rPr>
              <a:t>EXCEL  </a:t>
            </a:r>
            <a:r>
              <a:rPr lang="mn-MN" sz="2800" b="1" dirty="0" smtClean="0">
                <a:solidFill>
                  <a:srgbClr val="0000FF"/>
                </a:solidFill>
                <a:latin typeface="Times New Roman" pitchFamily="18" charset="0"/>
                <a:cs typeface="Times New Roman" pitchFamily="18" charset="0"/>
              </a:rPr>
              <a:t>ПРОГРАМЫН ЗАРИМ НЭГ </a:t>
            </a:r>
            <a:br>
              <a:rPr lang="mn-MN" sz="2800" b="1" dirty="0" smtClean="0">
                <a:solidFill>
                  <a:srgbClr val="0000FF"/>
                </a:solidFill>
                <a:latin typeface="Times New Roman" pitchFamily="18" charset="0"/>
                <a:cs typeface="Times New Roman" pitchFamily="18" charset="0"/>
              </a:rPr>
            </a:br>
            <a:r>
              <a:rPr lang="mn-MN" sz="2800" b="1" dirty="0" smtClean="0">
                <a:solidFill>
                  <a:srgbClr val="0000FF"/>
                </a:solidFill>
                <a:latin typeface="Times New Roman" pitchFamily="18" charset="0"/>
                <a:cs typeface="Times New Roman" pitchFamily="18" charset="0"/>
              </a:rPr>
              <a:t>НЭР ТОМЪЁО</a:t>
            </a:r>
            <a:endParaRPr lang="en-US" sz="2800" b="1" cap="none" dirty="0" smtClean="0">
              <a:solidFill>
                <a:srgbClr val="0000FF"/>
              </a:solidFill>
              <a:latin typeface="Times New Roman" pitchFamily="18" charset="0"/>
              <a:cs typeface="Times New Roman" pitchFamily="18" charset="0"/>
            </a:endParaRPr>
          </a:p>
        </p:txBody>
      </p:sp>
      <p:sp>
        <p:nvSpPr>
          <p:cNvPr id="15363" name="Rectangle 3"/>
          <p:cNvSpPr txBox="1">
            <a:spLocks noChangeArrowheads="1"/>
          </p:cNvSpPr>
          <p:nvPr/>
        </p:nvSpPr>
        <p:spPr bwMode="auto">
          <a:xfrm>
            <a:off x="228600" y="1219200"/>
            <a:ext cx="8558213" cy="4648200"/>
          </a:xfrm>
          <a:prstGeom prst="rect">
            <a:avLst/>
          </a:prstGeom>
          <a:noFill/>
          <a:ln w="9525">
            <a:noFill/>
            <a:miter lim="800000"/>
            <a:headEnd/>
            <a:tailEnd/>
          </a:ln>
        </p:spPr>
        <p:txBody>
          <a:bodyPr/>
          <a:lstStyle/>
          <a:p>
            <a:pPr marL="273050" indent="-273050" algn="just">
              <a:lnSpc>
                <a:spcPct val="150000"/>
              </a:lnSpc>
              <a:spcBef>
                <a:spcPts val="600"/>
              </a:spcBef>
              <a:buClr>
                <a:schemeClr val="accent1"/>
              </a:buClr>
              <a:buSzPct val="70000"/>
              <a:buFont typeface="Wingdings" pitchFamily="2" charset="2"/>
              <a:buChar char=""/>
            </a:pPr>
            <a:r>
              <a:rPr lang="en-US" sz="2400" b="1">
                <a:latin typeface="Times New Roman" pitchFamily="18" charset="0"/>
                <a:cs typeface="Times New Roman" pitchFamily="18" charset="0"/>
              </a:rPr>
              <a:t>WORKBOOK </a:t>
            </a:r>
            <a:r>
              <a:rPr lang="en-US" sz="2400">
                <a:latin typeface="Times New Roman" pitchFamily="18" charset="0"/>
                <a:cs typeface="Times New Roman" pitchFamily="18" charset="0"/>
              </a:rPr>
              <a:t>үүнийг ажлын хавтас гэж </a:t>
            </a:r>
            <a:r>
              <a:rPr lang="mn-MN" sz="2400">
                <a:latin typeface="Times New Roman" pitchFamily="18" charset="0"/>
                <a:cs typeface="Times New Roman" pitchFamily="18" charset="0"/>
              </a:rPr>
              <a:t>ойлгоно</a:t>
            </a:r>
            <a:r>
              <a:rPr lang="en-US" sz="2400">
                <a:latin typeface="Times New Roman" pitchFamily="18" charset="0"/>
                <a:cs typeface="Times New Roman" pitchFamily="18" charset="0"/>
              </a:rPr>
              <a:t>. Ажлын ном гэх орчуулгатай энэ үгийг Excel програм ашиглан үүсгэсэн файл гэж ойлгох бөгөөд дотроо ажлын хуудаснуудыг агуул</a:t>
            </a:r>
            <a:r>
              <a:rPr lang="mn-MN" sz="2400">
                <a:latin typeface="Times New Roman" pitchFamily="18" charset="0"/>
                <a:cs typeface="Times New Roman" pitchFamily="18" charset="0"/>
              </a:rPr>
              <a:t>на</a:t>
            </a:r>
            <a:r>
              <a:rPr lang="en-US" sz="2400">
                <a:latin typeface="Times New Roman" pitchFamily="18" charset="0"/>
                <a:cs typeface="Times New Roman" pitchFamily="18" charset="0"/>
              </a:rPr>
              <a:t>. Өөрөөр хэлбэл тухайн програмыг ашиглан хэд хэдэн хуудас бүхий нэг ажлын хавтсанд асар их хэмжээний мэдээллийг агуулж болох юм. Нэг ажлын хавтас нь дотроо 3 ажлын хуудас агуулах бөгөөд үүнийг бид нэмж оруулах боломжтой.</a:t>
            </a:r>
          </a:p>
          <a:p>
            <a:pPr marL="273050" indent="-273050" algn="just">
              <a:lnSpc>
                <a:spcPct val="150000"/>
              </a:lnSpc>
              <a:spcBef>
                <a:spcPts val="600"/>
              </a:spcBef>
              <a:buClr>
                <a:schemeClr val="accent1"/>
              </a:buClr>
              <a:buSzPct val="70000"/>
              <a:buFont typeface="Wingdings" pitchFamily="2" charset="2"/>
              <a:buChar char=""/>
            </a:pPr>
            <a:endParaRPr lang="en-US" sz="2400">
              <a:latin typeface="Arial Mon" pitchFamily="34" charset="0"/>
              <a:cs typeface="Times New Roman" pitchFamily="18" charset="0"/>
            </a:endParaRPr>
          </a:p>
        </p:txBody>
      </p:sp>
      <p:sp>
        <p:nvSpPr>
          <p:cNvPr id="15364" name="Slide Number Placeholder 5"/>
          <p:cNvSpPr>
            <a:spLocks noGrp="1"/>
          </p:cNvSpPr>
          <p:nvPr>
            <p:ph type="sldNum" sz="quarter" idx="12"/>
          </p:nvPr>
        </p:nvSpPr>
        <p:spPr bwMode="auto">
          <a:noFill/>
          <a:ln>
            <a:miter lim="800000"/>
            <a:headEnd/>
            <a:tailEnd/>
          </a:ln>
        </p:spPr>
        <p:txBody>
          <a:bodyPr/>
          <a:lstStyle/>
          <a:p>
            <a:fld id="{F0DCFDFD-D537-499E-B58C-CC99EED3F0A7}" type="slidenum">
              <a:rPr lang="en-US"/>
              <a:pPr/>
              <a:t>8</a:t>
            </a:fld>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txBox="1">
            <a:spLocks noChangeArrowheads="1"/>
          </p:cNvSpPr>
          <p:nvPr/>
        </p:nvSpPr>
        <p:spPr bwMode="auto">
          <a:xfrm>
            <a:off x="152400" y="-76200"/>
            <a:ext cx="8405812" cy="3124200"/>
          </a:xfrm>
          <a:prstGeom prst="rect">
            <a:avLst/>
          </a:prstGeom>
          <a:noFill/>
          <a:ln w="9525">
            <a:noFill/>
            <a:miter lim="800000"/>
            <a:headEnd/>
            <a:tailEnd/>
          </a:ln>
        </p:spPr>
        <p:txBody>
          <a:bodyPr/>
          <a:lstStyle/>
          <a:p>
            <a:pPr marL="273050" indent="-273050" algn="just">
              <a:lnSpc>
                <a:spcPct val="150000"/>
              </a:lnSpc>
              <a:spcBef>
                <a:spcPts val="600"/>
              </a:spcBef>
              <a:buClr>
                <a:schemeClr val="accent1"/>
              </a:buClr>
              <a:buSzPct val="70000"/>
              <a:buFont typeface="Wingdings" pitchFamily="2" charset="2"/>
              <a:buChar char=""/>
            </a:pPr>
            <a:r>
              <a:rPr lang="en-US" sz="2400" b="1" dirty="0">
                <a:latin typeface="Times New Roman" pitchFamily="18" charset="0"/>
                <a:cs typeface="Times New Roman" pitchFamily="18" charset="0"/>
              </a:rPr>
              <a:t>WORKSHEET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энэ</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нь</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хүснэгтэн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мэдээлэл</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боловсруулж</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эхлэх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талбай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бөгөөд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үүнийг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бид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ажлын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хуудас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гэж</a:t>
            </a:r>
            <a:r>
              <a:rPr lang="en-US" sz="2400" dirty="0">
                <a:latin typeface="Times New Roman" pitchFamily="18" charset="0"/>
                <a:cs typeface="Times New Roman" pitchFamily="18" charset="0"/>
              </a:rPr>
              <a:t> </a:t>
            </a:r>
            <a:r>
              <a:rPr lang="mn-MN" sz="2400" dirty="0">
                <a:latin typeface="Times New Roman" pitchFamily="18" charset="0"/>
                <a:cs typeface="Times New Roman" pitchFamily="18" charset="0"/>
              </a:rPr>
              <a:t>нэрлэнэ</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Нэг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ажлын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хуудас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нь</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255 </a:t>
            </a:r>
            <a:r>
              <a:rPr lang="en-US" sz="2400" dirty="0" err="1" smtClean="0">
                <a:latin typeface="Times New Roman" pitchFamily="18" charset="0"/>
                <a:cs typeface="Times New Roman" pitchFamily="18" charset="0"/>
              </a:rPr>
              <a:t>багана</a:t>
            </a:r>
            <a:r>
              <a:rPr lang="en-US" sz="2400" dirty="0" smtClean="0">
                <a:latin typeface="Times New Roman" pitchFamily="18" charset="0"/>
                <a:cs typeface="Times New Roman" pitchFamily="18" charset="0"/>
              </a:rPr>
              <a:t> 65536 </a:t>
            </a:r>
            <a:r>
              <a:rPr lang="en-US" sz="2400" dirty="0" err="1" smtClean="0">
                <a:latin typeface="Times New Roman" pitchFamily="18" charset="0"/>
                <a:cs typeface="Times New Roman" pitchFamily="18" charset="0"/>
              </a:rPr>
              <a:t>мөр</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бүхий</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хүснэгтээс</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бүт</a:t>
            </a:r>
            <a:r>
              <a:rPr lang="mn-MN" sz="2400" dirty="0" smtClean="0">
                <a:latin typeface="Times New Roman" pitchFamily="18" charset="0"/>
                <a:cs typeface="Times New Roman" pitchFamily="18" charset="0"/>
              </a:rPr>
              <a:t>нэ.</a:t>
            </a:r>
            <a:endParaRPr lang="en-US" sz="2400" dirty="0" smtClean="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r>
              <a:rPr lang="en-US" sz="2400" b="1" dirty="0" smtClean="0">
                <a:latin typeface="Times New Roman" pitchFamily="18" charset="0"/>
                <a:cs typeface="Times New Roman" pitchFamily="18" charset="0"/>
              </a:rPr>
              <a:t>CELL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энэ</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нь</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өгөгдөл</a:t>
            </a:r>
            <a:r>
              <a:rPr lang="en-US" sz="2400" dirty="0" smtClean="0">
                <a:latin typeface="Times New Roman" pitchFamily="18" charset="0"/>
                <a:cs typeface="Times New Roman" pitchFamily="18" charset="0"/>
              </a:rPr>
              <a:t> оруулах </a:t>
            </a:r>
            <a:r>
              <a:rPr lang="en-US" sz="2400" dirty="0" err="1" smtClean="0">
                <a:latin typeface="Times New Roman" pitchFamily="18" charset="0"/>
                <a:cs typeface="Times New Roman" pitchFamily="18" charset="0"/>
              </a:rPr>
              <a:t>идэвхтэй</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нүд</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юм</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Идэвхтэй</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нүдийг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баганыг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нэрлэх</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үсэг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мөрийг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дугаарлах</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тоог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оролцуулан</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нэрлэ</a:t>
            </a:r>
            <a:r>
              <a:rPr lang="mn-MN" sz="2400" dirty="0" smtClean="0">
                <a:latin typeface="Times New Roman" pitchFamily="18" charset="0"/>
                <a:cs typeface="Times New Roman" pitchFamily="18" charset="0"/>
              </a:rPr>
              <a:t>нэ. Нэрлэсэн энэ нэрээ нүдний хаяг гэх бөгөөд</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нүдний</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хаягаар</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тухайн</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тохиолдолд</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ямар</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нүд</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идэвхтэй</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байгааг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мэдэх</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боломжтой</a:t>
            </a:r>
            <a:r>
              <a:rPr lang="en-US" sz="2400" dirty="0" smtClean="0">
                <a:latin typeface="Times New Roman" pitchFamily="18" charset="0"/>
                <a:cs typeface="Times New Roman" pitchFamily="18" charset="0"/>
              </a:rPr>
              <a:t>. </a:t>
            </a:r>
          </a:p>
          <a:p>
            <a:pPr marL="273050" indent="-273050" algn="just">
              <a:lnSpc>
                <a:spcPct val="150000"/>
              </a:lnSpc>
              <a:spcBef>
                <a:spcPts val="600"/>
              </a:spcBef>
              <a:buClr>
                <a:schemeClr val="accent1"/>
              </a:buClr>
              <a:buSzPct val="70000"/>
              <a:buFont typeface="Wingdings" pitchFamily="2" charset="2"/>
              <a:buChar char=""/>
            </a:pPr>
            <a:r>
              <a:rPr lang="en-US" sz="2400" b="1" dirty="0" smtClean="0">
                <a:latin typeface="Times New Roman" pitchFamily="18" charset="0"/>
                <a:cs typeface="Times New Roman" pitchFamily="18" charset="0"/>
              </a:rPr>
              <a:t>RANGE</a:t>
            </a:r>
            <a:r>
              <a:rPr lang="en-US" sz="2400" dirty="0" smtClean="0">
                <a:latin typeface="Times New Roman" pitchFamily="18" charset="0"/>
                <a:cs typeface="Times New Roman" pitchFamily="18" charset="0"/>
              </a:rPr>
              <a:t> – </a:t>
            </a:r>
            <a:r>
              <a:rPr lang="en-US" sz="2400" dirty="0" err="1" smtClean="0">
                <a:latin typeface="Times New Roman" pitchFamily="18" charset="0"/>
                <a:cs typeface="Times New Roman" pitchFamily="18" charset="0"/>
              </a:rPr>
              <a:t>бүлэг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нүднүүдийг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бид</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муж</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гэж</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нэрлэнэ</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Нэгээс</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илүү</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нүднүүд</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сонгож</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үйлдэл</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хийх</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тохиолдолд</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цаашдаа</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энэ</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нэр</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томъёог</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хэрэглэх</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болно</a:t>
            </a:r>
            <a:r>
              <a:rPr lang="en-US" sz="2400" dirty="0" smtClean="0">
                <a:latin typeface="Times New Roman" pitchFamily="18" charset="0"/>
                <a:cs typeface="Times New Roman" pitchFamily="18" charset="0"/>
              </a:rPr>
              <a:t>. </a:t>
            </a:r>
          </a:p>
          <a:p>
            <a:pPr marL="273050" indent="-273050" algn="just">
              <a:lnSpc>
                <a:spcPct val="150000"/>
              </a:lnSpc>
              <a:spcBef>
                <a:spcPts val="600"/>
              </a:spcBef>
              <a:buClr>
                <a:schemeClr val="accent1"/>
              </a:buClr>
              <a:buSzPct val="70000"/>
              <a:buFont typeface="Wingdings" pitchFamily="2" charset="2"/>
              <a:buChar char=""/>
            </a:pPr>
            <a:endParaRPr lang="en-US" sz="2400" dirty="0" smtClean="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endParaRPr lang="en-US" sz="2400" dirty="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endParaRPr lang="en-US" sz="2400" dirty="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endParaRPr lang="en-US" sz="2400" dirty="0">
              <a:latin typeface="Times New Roman" pitchFamily="18" charset="0"/>
              <a:cs typeface="Times New Roman" pitchFamily="18" charset="0"/>
            </a:endParaRPr>
          </a:p>
        </p:txBody>
      </p:sp>
      <p:sp>
        <p:nvSpPr>
          <p:cNvPr id="16387" name="Slide Number Placeholder 3"/>
          <p:cNvSpPr>
            <a:spLocks noGrp="1"/>
          </p:cNvSpPr>
          <p:nvPr>
            <p:ph type="sldNum" sz="quarter" idx="12"/>
          </p:nvPr>
        </p:nvSpPr>
        <p:spPr bwMode="auto">
          <a:noFill/>
          <a:ln>
            <a:miter lim="800000"/>
            <a:headEnd/>
            <a:tailEnd/>
          </a:ln>
        </p:spPr>
        <p:txBody>
          <a:bodyPr/>
          <a:lstStyle/>
          <a:p>
            <a:fld id="{7D9E4DED-632D-46FA-9CE6-A40F521A9D15}" type="slidenum">
              <a:rPr lang="en-US"/>
              <a:pPr/>
              <a:t>9</a:t>
            </a:fld>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3"/>
          <p:cNvSpPr>
            <a:spLocks noGrp="1"/>
          </p:cNvSpPr>
          <p:nvPr>
            <p:ph type="sldNum" sz="quarter" idx="12"/>
          </p:nvPr>
        </p:nvSpPr>
        <p:spPr bwMode="auto">
          <a:noFill/>
          <a:ln>
            <a:miter lim="800000"/>
            <a:headEnd/>
            <a:tailEnd/>
          </a:ln>
        </p:spPr>
        <p:txBody>
          <a:bodyPr/>
          <a:lstStyle/>
          <a:p>
            <a:fld id="{F94B7230-125F-467A-9E9A-9FD52EC4CD5E}" type="slidenum">
              <a:rPr lang="en-US"/>
              <a:pPr/>
              <a:t>10</a:t>
            </a:fld>
            <a:endParaRPr lang="en-US"/>
          </a:p>
        </p:txBody>
      </p:sp>
      <p:sp>
        <p:nvSpPr>
          <p:cNvPr id="34819" name="Rectangle 2"/>
          <p:cNvSpPr>
            <a:spLocks noGrp="1" noChangeArrowheads="1"/>
          </p:cNvSpPr>
          <p:nvPr>
            <p:ph type="title"/>
          </p:nvPr>
        </p:nvSpPr>
        <p:spPr bwMode="auto">
          <a:xfrm>
            <a:off x="468313" y="188913"/>
            <a:ext cx="8226425" cy="573087"/>
          </a:xfrm>
        </p:spPr>
        <p:txBody>
          <a:bodyPr wrap="square" lIns="91440" tIns="45720" rIns="91440" bIns="45720" numCol="1" anchorCtr="0" compatLnSpc="1">
            <a:prstTxWarp prst="textNoShape">
              <a:avLst/>
            </a:prstTxWarp>
          </a:bodyPr>
          <a:lstStyle/>
          <a:p>
            <a:pPr algn="ctr" eaLnBrk="1" hangingPunct="1">
              <a:defRPr/>
            </a:pPr>
            <a:r>
              <a:rPr lang="mn-MN" sz="2800" b="1" dirty="0" smtClean="0">
                <a:solidFill>
                  <a:srgbClr val="0000FF"/>
                </a:solidFill>
                <a:latin typeface="Times New Roman" pitchFamily="18" charset="0"/>
                <a:cs typeface="Times New Roman" pitchFamily="18" charset="0"/>
              </a:rPr>
              <a:t>ХҮСНЭГТИЙН НҮДНҮҮДИЙГ СОНГОХ</a:t>
            </a:r>
            <a:endParaRPr lang="en-US" sz="2800" b="1" cap="none" dirty="0" smtClean="0">
              <a:solidFill>
                <a:srgbClr val="0000FF"/>
              </a:solidFill>
              <a:latin typeface="Times New Roman" pitchFamily="18" charset="0"/>
              <a:cs typeface="Times New Roman" pitchFamily="18" charset="0"/>
            </a:endParaRPr>
          </a:p>
        </p:txBody>
      </p:sp>
      <p:sp>
        <p:nvSpPr>
          <p:cNvPr id="18436" name="Rectangle 3"/>
          <p:cNvSpPr txBox="1">
            <a:spLocks noChangeArrowheads="1"/>
          </p:cNvSpPr>
          <p:nvPr/>
        </p:nvSpPr>
        <p:spPr bwMode="auto">
          <a:xfrm>
            <a:off x="250825" y="914400"/>
            <a:ext cx="8435975" cy="4648200"/>
          </a:xfrm>
          <a:prstGeom prst="rect">
            <a:avLst/>
          </a:prstGeom>
          <a:noFill/>
          <a:ln w="9525">
            <a:noFill/>
            <a:miter lim="800000"/>
            <a:headEnd/>
            <a:tailEnd/>
          </a:ln>
        </p:spPr>
        <p:txBody>
          <a:bodyPr/>
          <a:lstStyle/>
          <a:p>
            <a:pPr marL="609600" indent="-609600" algn="just">
              <a:lnSpc>
                <a:spcPct val="150000"/>
              </a:lnSpc>
              <a:spcBef>
                <a:spcPts val="600"/>
              </a:spcBef>
              <a:buClr>
                <a:schemeClr val="accent1"/>
              </a:buClr>
              <a:buSzPct val="70000"/>
            </a:pPr>
            <a:r>
              <a:rPr lang="en-US" sz="2400" b="1">
                <a:latin typeface="Times New Roman" pitchFamily="18" charset="0"/>
                <a:cs typeface="Times New Roman" pitchFamily="18" charset="0"/>
              </a:rPr>
              <a:t>Нүднүүдийг сонгож идэвхжүүлэхдээ :</a:t>
            </a:r>
            <a:endParaRPr lang="en-US" sz="2400">
              <a:latin typeface="Times New Roman" pitchFamily="18" charset="0"/>
              <a:cs typeface="Times New Roman" pitchFamily="18" charset="0"/>
            </a:endParaRPr>
          </a:p>
          <a:p>
            <a:pPr marL="609600" indent="-609600" algn="just">
              <a:lnSpc>
                <a:spcPct val="150000"/>
              </a:lnSpc>
              <a:spcBef>
                <a:spcPts val="600"/>
              </a:spcBef>
              <a:buClr>
                <a:schemeClr val="accent1"/>
              </a:buClr>
              <a:buSzPct val="70000"/>
              <a:buFont typeface="Wingdings" pitchFamily="2" charset="2"/>
              <a:buChar char=""/>
            </a:pPr>
            <a:r>
              <a:rPr lang="en-US" sz="2400">
                <a:latin typeface="Times New Roman" pitchFamily="18" charset="0"/>
                <a:cs typeface="Times New Roman" pitchFamily="18" charset="0"/>
              </a:rPr>
              <a:t>Хулганы чирэх даралтаар нүднүүдийг дэс дараалан идэвхжүүлнэ.</a:t>
            </a:r>
          </a:p>
          <a:p>
            <a:pPr marL="609600" indent="-609600" algn="just">
              <a:lnSpc>
                <a:spcPct val="150000"/>
              </a:lnSpc>
              <a:spcBef>
                <a:spcPts val="600"/>
              </a:spcBef>
              <a:buClr>
                <a:schemeClr val="accent1"/>
              </a:buClr>
              <a:buSzPct val="70000"/>
              <a:buFont typeface="Wingdings" pitchFamily="2" charset="2"/>
              <a:buChar char=""/>
            </a:pPr>
            <a:r>
              <a:rPr lang="en-US" sz="2400" b="1">
                <a:latin typeface="Times New Roman" pitchFamily="18" charset="0"/>
                <a:cs typeface="Times New Roman" pitchFamily="18" charset="0"/>
              </a:rPr>
              <a:t>Shift</a:t>
            </a:r>
            <a:r>
              <a:rPr lang="en-US" sz="2400">
                <a:latin typeface="Times New Roman" pitchFamily="18" charset="0"/>
                <a:cs typeface="Times New Roman" pitchFamily="18" charset="0"/>
              </a:rPr>
              <a:t> товчлуурыг компьютерийн гар дээрхи </a:t>
            </a:r>
            <a:r>
              <a:rPr lang="en-US" sz="2400" b="1">
                <a:latin typeface="Times New Roman" pitchFamily="18" charset="0"/>
                <a:cs typeface="Times New Roman" pitchFamily="18" charset="0"/>
              </a:rPr>
              <a:t>дээш, доош, баруун, зүүн тийш заасан сум</a:t>
            </a:r>
            <a:r>
              <a:rPr lang="en-US" sz="2400">
                <a:latin typeface="Times New Roman" pitchFamily="18" charset="0"/>
                <a:cs typeface="Times New Roman" pitchFamily="18" charset="0"/>
              </a:rPr>
              <a:t> бүхий товчлууртай дарснаар идэвхтэй байгаа нүднээс сумны чиглэлийн дагуух нүдүүдийг сонгож болдог.</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3"/>
          <p:cNvSpPr>
            <a:spLocks noGrp="1"/>
          </p:cNvSpPr>
          <p:nvPr>
            <p:ph type="sldNum" sz="quarter" idx="12"/>
          </p:nvPr>
        </p:nvSpPr>
        <p:spPr bwMode="auto">
          <a:noFill/>
          <a:ln>
            <a:miter lim="800000"/>
            <a:headEnd/>
            <a:tailEnd/>
          </a:ln>
        </p:spPr>
        <p:txBody>
          <a:bodyPr/>
          <a:lstStyle/>
          <a:p>
            <a:fld id="{88D88257-06A2-49BD-A167-0770C4BE01AF}" type="slidenum">
              <a:rPr lang="en-US"/>
              <a:pPr/>
              <a:t>11</a:t>
            </a:fld>
            <a:endParaRPr lang="en-US"/>
          </a:p>
        </p:txBody>
      </p:sp>
      <p:sp>
        <p:nvSpPr>
          <p:cNvPr id="19459" name="Rectangle 3"/>
          <p:cNvSpPr txBox="1">
            <a:spLocks noChangeArrowheads="1"/>
          </p:cNvSpPr>
          <p:nvPr/>
        </p:nvSpPr>
        <p:spPr bwMode="auto">
          <a:xfrm>
            <a:off x="304800" y="838200"/>
            <a:ext cx="8435975" cy="4648200"/>
          </a:xfrm>
          <a:prstGeom prst="rect">
            <a:avLst/>
          </a:prstGeom>
          <a:noFill/>
          <a:ln w="9525">
            <a:noFill/>
            <a:miter lim="800000"/>
            <a:headEnd/>
            <a:tailEnd/>
          </a:ln>
        </p:spPr>
        <p:txBody>
          <a:bodyPr/>
          <a:lstStyle/>
          <a:p>
            <a:pPr marL="273050" indent="-273050" algn="just">
              <a:lnSpc>
                <a:spcPct val="150000"/>
              </a:lnSpc>
              <a:spcBef>
                <a:spcPts val="600"/>
              </a:spcBef>
              <a:buClr>
                <a:schemeClr val="accent1"/>
              </a:buClr>
              <a:buSzPct val="70000"/>
              <a:buFont typeface="Wingdings" pitchFamily="2" charset="2"/>
              <a:buChar char=""/>
            </a:pPr>
            <a:r>
              <a:rPr lang="en-US" sz="2400">
                <a:latin typeface="Times New Roman" pitchFamily="18" charset="0"/>
                <a:cs typeface="Times New Roman" pitchFamily="18" charset="0"/>
              </a:rPr>
              <a:t>Идэвхтэй байгаа нүднээс аль нэг чиглэлд дэс дараалсан нилээд хэдэн нүд сонгох өөр нэг арга бол </a:t>
            </a:r>
            <a:r>
              <a:rPr lang="en-US" sz="2400" b="1">
                <a:latin typeface="Times New Roman" pitchFamily="18" charset="0"/>
                <a:cs typeface="Times New Roman" pitchFamily="18" charset="0"/>
              </a:rPr>
              <a:t>Shift товчлуурыг </a:t>
            </a:r>
            <a:r>
              <a:rPr lang="en-US" sz="2400">
                <a:latin typeface="Times New Roman" pitchFamily="18" charset="0"/>
                <a:cs typeface="Times New Roman" pitchFamily="18" charset="0"/>
              </a:rPr>
              <a:t>хулганы товчлууртай хамт дарах арга юм. Жишээ нь: А1 нүд идэвхтэй байвал  Shift товчлуурыг дарсан чигтээ С7 нүдийг сонгох</a:t>
            </a:r>
            <a:endParaRPr lang="mn-MN" sz="240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r>
              <a:rPr lang="en-US" sz="2400">
                <a:latin typeface="Times New Roman" pitchFamily="18" charset="0"/>
                <a:cs typeface="Times New Roman" pitchFamily="18" charset="0"/>
              </a:rPr>
              <a:t>Нүднүүдийг түүвэрлэж сонгохдоо </a:t>
            </a:r>
            <a:r>
              <a:rPr lang="en-US" sz="2400" b="1">
                <a:latin typeface="Times New Roman" pitchFamily="18" charset="0"/>
                <a:cs typeface="Times New Roman" pitchFamily="18" charset="0"/>
              </a:rPr>
              <a:t>Ctrl</a:t>
            </a:r>
            <a:r>
              <a:rPr lang="en-US" sz="2400">
                <a:latin typeface="Times New Roman" pitchFamily="18" charset="0"/>
                <a:cs typeface="Times New Roman" pitchFamily="18" charset="0"/>
              </a:rPr>
              <a:t> товчлуурыг дарсаар сонгохыг хүсч буй дараалсан бус нүднүүд дээр дэс дараалан хулганы товчлуурыг ашиглан сонгоно.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3"/>
          <p:cNvSpPr>
            <a:spLocks noGrp="1"/>
          </p:cNvSpPr>
          <p:nvPr>
            <p:ph type="sldNum" sz="quarter" idx="12"/>
          </p:nvPr>
        </p:nvSpPr>
        <p:spPr bwMode="auto">
          <a:noFill/>
          <a:ln>
            <a:miter lim="800000"/>
            <a:headEnd/>
            <a:tailEnd/>
          </a:ln>
        </p:spPr>
        <p:txBody>
          <a:bodyPr/>
          <a:lstStyle/>
          <a:p>
            <a:fld id="{D17DEE72-8F8A-4062-9BF8-D3F7E5D15A33}" type="slidenum">
              <a:rPr lang="en-US"/>
              <a:pPr/>
              <a:t>12</a:t>
            </a:fld>
            <a:endParaRPr lang="en-US"/>
          </a:p>
        </p:txBody>
      </p:sp>
      <p:sp>
        <p:nvSpPr>
          <p:cNvPr id="20483" name="Rectangle 3"/>
          <p:cNvSpPr>
            <a:spLocks noGrp="1" noChangeArrowheads="1"/>
          </p:cNvSpPr>
          <p:nvPr>
            <p:ph sz="quarter" idx="1"/>
          </p:nvPr>
        </p:nvSpPr>
        <p:spPr>
          <a:xfrm>
            <a:off x="457200" y="914400"/>
            <a:ext cx="8153400" cy="4343400"/>
          </a:xfrm>
        </p:spPr>
        <p:txBody>
          <a:bodyPr/>
          <a:lstStyle/>
          <a:p>
            <a:pPr algn="just" eaLnBrk="1" hangingPunct="1">
              <a:lnSpc>
                <a:spcPct val="150000"/>
              </a:lnSpc>
            </a:pPr>
            <a:r>
              <a:rPr lang="en-US" smtClean="0">
                <a:latin typeface="Times New Roman" pitchFamily="18" charset="0"/>
                <a:cs typeface="Times New Roman" pitchFamily="18" charset="0"/>
              </a:rPr>
              <a:t>Хүснэгтийг хуудас дараалан сонгохыг хүсвэл Shift товчлуурыг Page Up эсвэл Page Down товчлууртай хамт дарж бүтэн хуудас дээш эсвэл доош сонгож идэвхжүүлж болох юм.</a:t>
            </a:r>
            <a:endParaRPr lang="mn-MN" smtClean="0">
              <a:latin typeface="Times New Roman" pitchFamily="18" charset="0"/>
              <a:cs typeface="Times New Roman" pitchFamily="18" charset="0"/>
            </a:endParaRPr>
          </a:p>
          <a:p>
            <a:pPr algn="just" eaLnBrk="1" hangingPunct="1">
              <a:lnSpc>
                <a:spcPct val="150000"/>
              </a:lnSpc>
            </a:pPr>
            <a:r>
              <a:rPr lang="en-US" smtClean="0">
                <a:latin typeface="Times New Roman" pitchFamily="18" charset="0"/>
                <a:cs typeface="Times New Roman" pitchFamily="18" charset="0"/>
              </a:rPr>
              <a:t>Багана мөрийг бүхэлд нь сонгох бол баганыг нэрлэсэн үсэг болон мөрийг дугаарласан тоон дээр хулганаар нэг дарна. </a:t>
            </a:r>
          </a:p>
          <a:p>
            <a:pPr algn="just" eaLnBrk="1" hangingPunct="1">
              <a:lnSpc>
                <a:spcPct val="150000"/>
              </a:lnSpc>
            </a:pPr>
            <a:endParaRPr lang="en-US"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2"/>
          <p:cNvSpPr>
            <a:spLocks noGrp="1"/>
          </p:cNvSpPr>
          <p:nvPr>
            <p:ph sz="quarter" idx="1"/>
          </p:nvPr>
        </p:nvSpPr>
        <p:spPr>
          <a:xfrm>
            <a:off x="228600" y="1600200"/>
            <a:ext cx="8382000" cy="2514600"/>
          </a:xfrm>
        </p:spPr>
        <p:txBody>
          <a:bodyPr/>
          <a:lstStyle/>
          <a:p>
            <a:pPr algn="just">
              <a:lnSpc>
                <a:spcPct val="150000"/>
              </a:lnSpc>
            </a:pPr>
            <a:r>
              <a:rPr lang="mn-MN" smtClean="0">
                <a:latin typeface="Times New Roman" pitchFamily="18" charset="0"/>
                <a:cs typeface="Times New Roman" pitchFamily="18" charset="0"/>
              </a:rPr>
              <a:t>Нүдэнд өгөгдөл оруулж дуусаагүй үед тухайн нүдэнд курсор анивчсаар байх ба энэ үед зарим нэг үйлдлийг гүйцэтгэх боломжгүй байдгийг анхаарах хэрэгтэй.</a:t>
            </a:r>
            <a:r>
              <a:rPr lang="en-US" smtClean="0">
                <a:latin typeface="Times New Roman" pitchFamily="18" charset="0"/>
                <a:cs typeface="Times New Roman" pitchFamily="18" charset="0"/>
              </a:rPr>
              <a:t> </a:t>
            </a:r>
          </a:p>
        </p:txBody>
      </p:sp>
      <p:sp>
        <p:nvSpPr>
          <p:cNvPr id="21507" name="Slide Number Placeholder 3"/>
          <p:cNvSpPr>
            <a:spLocks noGrp="1"/>
          </p:cNvSpPr>
          <p:nvPr>
            <p:ph type="sldNum" sz="quarter" idx="12"/>
          </p:nvPr>
        </p:nvSpPr>
        <p:spPr bwMode="auto">
          <a:noFill/>
          <a:ln>
            <a:miter lim="800000"/>
            <a:headEnd/>
            <a:tailEnd/>
          </a:ln>
        </p:spPr>
        <p:txBody>
          <a:bodyPr/>
          <a:lstStyle/>
          <a:p>
            <a:fld id="{9C5981EC-54B1-4BB4-88D0-5F1AC69C36BF}" type="slidenum">
              <a:rPr lang="en-US"/>
              <a:pPr/>
              <a:t>13</a:t>
            </a:fld>
            <a:endParaRPr lang="en-US"/>
          </a:p>
        </p:txBody>
      </p:sp>
      <p:sp>
        <p:nvSpPr>
          <p:cNvPr id="5" name="Title 1"/>
          <p:cNvSpPr>
            <a:spLocks noGrp="1"/>
          </p:cNvSpPr>
          <p:nvPr>
            <p:ph type="title"/>
          </p:nvPr>
        </p:nvSpPr>
        <p:spPr bwMode="auto">
          <a:xfrm>
            <a:off x="152400" y="304800"/>
            <a:ext cx="8534400" cy="609600"/>
          </a:xfrm>
        </p:spPr>
        <p:txBody>
          <a:bodyPr wrap="square" lIns="91440" tIns="45720" rIns="91440" bIns="45720" numCol="1" anchorCtr="0" compatLnSpc="1">
            <a:prstTxWarp prst="textNoShape">
              <a:avLst/>
            </a:prstTxWarp>
          </a:bodyPr>
          <a:lstStyle/>
          <a:p>
            <a:pPr algn="ctr" eaLnBrk="1" hangingPunct="1">
              <a:defRPr/>
            </a:pPr>
            <a:r>
              <a:rPr lang="en-US" sz="2800" b="1" dirty="0" smtClean="0">
                <a:solidFill>
                  <a:srgbClr val="0000FF"/>
                </a:solidFill>
                <a:latin typeface="Times New Roman" pitchFamily="18" charset="0"/>
                <a:cs typeface="Times New Roman" pitchFamily="18" charset="0"/>
              </a:rPr>
              <a:t>А</a:t>
            </a:r>
            <a:r>
              <a:rPr lang="mn-MN" sz="2800" b="1" dirty="0" smtClean="0">
                <a:solidFill>
                  <a:srgbClr val="0000FF"/>
                </a:solidFill>
                <a:latin typeface="Times New Roman" pitchFamily="18" charset="0"/>
                <a:cs typeface="Times New Roman" pitchFamily="18" charset="0"/>
              </a:rPr>
              <a:t>нхаарах зүйлүүд</a:t>
            </a:r>
            <a:endParaRPr lang="en-US" sz="2800" b="1" cap="none" dirty="0" smtClean="0">
              <a:solidFill>
                <a:srgbClr val="0000FF"/>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bwMode="auto">
          <a:xfrm>
            <a:off x="152400" y="304800"/>
            <a:ext cx="8531225" cy="990600"/>
          </a:xfrm>
        </p:spPr>
        <p:txBody>
          <a:bodyPr wrap="square" lIns="91440" tIns="45720" rIns="91440" bIns="45720" numCol="1" anchorCtr="0" compatLnSpc="1">
            <a:prstTxWarp prst="textNoShape">
              <a:avLst/>
            </a:prstTxWarp>
          </a:bodyPr>
          <a:lstStyle/>
          <a:p>
            <a:pPr algn="ctr" eaLnBrk="1" hangingPunct="1"/>
            <a:r>
              <a:rPr lang="mn-MN" sz="2800" b="1" cap="none" dirty="0" smtClean="0">
                <a:solidFill>
                  <a:srgbClr val="0000FF"/>
                </a:solidFill>
                <a:latin typeface="Times New Roman" pitchFamily="18" charset="0"/>
                <a:cs typeface="Times New Roman" pitchFamily="18" charset="0"/>
              </a:rPr>
              <a:t>НҮДЭН ДЭХЬ ӨГӨГДЛИЙГ ТОДОРХОЙ ЗОРИЛГОТОЙГООР ХУУЛАХ </a:t>
            </a:r>
            <a:endParaRPr lang="en-US" sz="2800" cap="none" dirty="0" smtClean="0">
              <a:solidFill>
                <a:srgbClr val="0000FF"/>
              </a:solidFill>
              <a:latin typeface="Times New Roman" pitchFamily="18" charset="0"/>
              <a:cs typeface="Times New Roman" pitchFamily="18" charset="0"/>
            </a:endParaRPr>
          </a:p>
        </p:txBody>
      </p:sp>
      <p:sp>
        <p:nvSpPr>
          <p:cNvPr id="30723" name="Rectangle 3"/>
          <p:cNvSpPr txBox="1">
            <a:spLocks noChangeArrowheads="1"/>
          </p:cNvSpPr>
          <p:nvPr/>
        </p:nvSpPr>
        <p:spPr bwMode="auto">
          <a:xfrm>
            <a:off x="228600" y="1600200"/>
            <a:ext cx="8534400" cy="3962400"/>
          </a:xfrm>
          <a:prstGeom prst="rect">
            <a:avLst/>
          </a:prstGeom>
          <a:noFill/>
          <a:ln w="9525">
            <a:noFill/>
            <a:miter lim="800000"/>
            <a:headEnd/>
            <a:tailEnd/>
          </a:ln>
        </p:spPr>
        <p:txBody>
          <a:bodyPr/>
          <a:lstStyle/>
          <a:p>
            <a:pPr algn="just">
              <a:lnSpc>
                <a:spcPct val="150000"/>
              </a:lnSpc>
            </a:pPr>
            <a:r>
              <a:rPr lang="en-US" sz="2400" dirty="0" err="1">
                <a:latin typeface="Times New Roman" pitchFamily="18" charset="0"/>
                <a:cs typeface="Times New Roman" pitchFamily="18" charset="0"/>
              </a:rPr>
              <a:t>Нүдэнд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өгөгдлийг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хуулах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болон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зөөх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үйлдлийг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гүйцэтгэхдээ</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тодорхой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сонголт</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ашиглаж</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сонгосон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өгөгдлөөс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өөрт</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хэрэгтэй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тодорхой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хэсгийг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хуулах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боломж</a:t>
            </a:r>
            <a:r>
              <a:rPr lang="en-US" sz="2400" dirty="0">
                <a:latin typeface="Times New Roman" pitchFamily="18" charset="0"/>
                <a:cs typeface="Times New Roman" pitchFamily="18" charset="0"/>
              </a:rPr>
              <a:t> MS Excel </a:t>
            </a:r>
            <a:r>
              <a:rPr lang="en-US" sz="2400" dirty="0" err="1">
                <a:latin typeface="Times New Roman" pitchFamily="18" charset="0"/>
                <a:cs typeface="Times New Roman" pitchFamily="18" charset="0"/>
              </a:rPr>
              <a:t>програмд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байдаг</a:t>
            </a:r>
            <a:r>
              <a:rPr lang="en-US" sz="2400" dirty="0">
                <a:latin typeface="Times New Roman" pitchFamily="18" charset="0"/>
                <a:cs typeface="Times New Roman" pitchFamily="18" charset="0"/>
              </a:rPr>
              <a:t>. </a:t>
            </a:r>
            <a:r>
              <a:rPr lang="mn-MN" sz="2400" dirty="0">
                <a:latin typeface="Times New Roman" pitchFamily="18" charset="0"/>
                <a:cs typeface="Times New Roman" pitchFamily="18" charset="0"/>
              </a:rPr>
              <a:t>Энэ нь ө</a:t>
            </a:r>
            <a:r>
              <a:rPr lang="en-US" sz="2400" dirty="0" err="1">
                <a:latin typeface="Times New Roman" pitchFamily="18" charset="0"/>
                <a:cs typeface="Times New Roman" pitchFamily="18" charset="0"/>
              </a:rPr>
              <a:t>гөгдөл</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бүхий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нүдийг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хуулж</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сонгосон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байрлалд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тавихдаа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тоон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утгыг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томъёог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хэлбэр</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загварыг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гэх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мэт</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сонгоно</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гэсэн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үг</a:t>
            </a:r>
            <a:r>
              <a:rPr lang="mn-MN" sz="2400" dirty="0">
                <a:latin typeface="Times New Roman" pitchFamily="18" charset="0"/>
                <a:cs typeface="Times New Roman" pitchFamily="18" charset="0"/>
              </a:rPr>
              <a:t>.</a:t>
            </a:r>
            <a:r>
              <a:rPr lang="en-US" sz="2400" dirty="0">
                <a:latin typeface="Times New Roman" pitchFamily="18" charset="0"/>
                <a:cs typeface="Times New Roman" pitchFamily="18" charset="0"/>
              </a:rPr>
              <a:t> </a:t>
            </a:r>
          </a:p>
        </p:txBody>
      </p:sp>
      <p:sp>
        <p:nvSpPr>
          <p:cNvPr id="30724" name="Slide Number Placeholder 3"/>
          <p:cNvSpPr>
            <a:spLocks noGrp="1"/>
          </p:cNvSpPr>
          <p:nvPr>
            <p:ph type="sldNum" sz="quarter" idx="12"/>
          </p:nvPr>
        </p:nvSpPr>
        <p:spPr bwMode="auto">
          <a:noFill/>
          <a:ln>
            <a:miter lim="800000"/>
            <a:headEnd/>
            <a:tailEnd/>
          </a:ln>
        </p:spPr>
        <p:txBody>
          <a:bodyPr/>
          <a:lstStyle/>
          <a:p>
            <a:fld id="{FE902649-C41E-4F84-9CCC-1C1CF550E2BB}" type="slidenum">
              <a:rPr lang="en-US" smtClean="0"/>
              <a:pPr/>
              <a:t>14</a:t>
            </a:fld>
            <a:endParaRPr lang="en-US"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Content Placeholder 2"/>
          <p:cNvSpPr>
            <a:spLocks noGrp="1"/>
          </p:cNvSpPr>
          <p:nvPr>
            <p:ph sz="quarter" idx="1"/>
          </p:nvPr>
        </p:nvSpPr>
        <p:spPr>
          <a:xfrm>
            <a:off x="685800" y="1600200"/>
            <a:ext cx="8001000" cy="4873625"/>
          </a:xfrm>
        </p:spPr>
        <p:txBody>
          <a:bodyPr/>
          <a:lstStyle/>
          <a:p>
            <a:pPr marL="457200" indent="-457200" algn="just">
              <a:lnSpc>
                <a:spcPct val="150000"/>
              </a:lnSpc>
              <a:buClrTx/>
              <a:buSzPct val="100000"/>
              <a:buFont typeface="Century Schoolbook" pitchFamily="18" charset="0"/>
              <a:buAutoNum type="arabicPeriod"/>
            </a:pPr>
            <a:r>
              <a:rPr lang="en-US" dirty="0" err="1" smtClean="0">
                <a:latin typeface="Times New Roman" pitchFamily="18" charset="0"/>
                <a:cs typeface="Times New Roman" pitchFamily="18" charset="0"/>
              </a:rPr>
              <a:t>Хуулах</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мэдээлэл</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бүхий</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нүдийг</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сонгоно</a:t>
            </a:r>
            <a:r>
              <a:rPr lang="mn-MN" dirty="0" smtClean="0">
                <a:latin typeface="Times New Roman" pitchFamily="18" charset="0"/>
                <a:cs typeface="Times New Roman" pitchFamily="18" charset="0"/>
              </a:rPr>
              <a:t>.</a:t>
            </a:r>
          </a:p>
          <a:p>
            <a:pPr marL="457200" indent="-457200" algn="just">
              <a:lnSpc>
                <a:spcPct val="150000"/>
              </a:lnSpc>
              <a:buClrTx/>
              <a:buSzPct val="100000"/>
              <a:buFont typeface="Century Schoolbook" pitchFamily="18" charset="0"/>
              <a:buAutoNum type="arabicPeriod"/>
            </a:pPr>
            <a:r>
              <a:rPr lang="en-US" dirty="0" err="1" smtClean="0">
                <a:latin typeface="Times New Roman" pitchFamily="18" charset="0"/>
                <a:cs typeface="Times New Roman" pitchFamily="18" charset="0"/>
              </a:rPr>
              <a:t>Хуулах</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команд</a:t>
            </a:r>
            <a:r>
              <a:rPr lang="en-US" dirty="0" smtClean="0">
                <a:latin typeface="Times New Roman" pitchFamily="18" charset="0"/>
                <a:cs typeface="Times New Roman" pitchFamily="18" charset="0"/>
              </a:rPr>
              <a:t> Copy – г </a:t>
            </a:r>
            <a:r>
              <a:rPr lang="en-US" dirty="0" err="1" smtClean="0">
                <a:latin typeface="Times New Roman" pitchFamily="18" charset="0"/>
                <a:cs typeface="Times New Roman" pitchFamily="18" charset="0"/>
              </a:rPr>
              <a:t>сонгоно</a:t>
            </a:r>
            <a:r>
              <a:rPr lang="en-US" dirty="0" smtClean="0">
                <a:latin typeface="Times New Roman" pitchFamily="18" charset="0"/>
                <a:cs typeface="Times New Roman" pitchFamily="18" charset="0"/>
              </a:rPr>
              <a:t>.</a:t>
            </a:r>
            <a:endParaRPr lang="mn-MN" dirty="0" smtClean="0">
              <a:latin typeface="Times New Roman" pitchFamily="18" charset="0"/>
              <a:cs typeface="Times New Roman" pitchFamily="18" charset="0"/>
            </a:endParaRPr>
          </a:p>
          <a:p>
            <a:pPr marL="457200" indent="-457200" algn="just">
              <a:lnSpc>
                <a:spcPct val="150000"/>
              </a:lnSpc>
              <a:buClrTx/>
              <a:buSzPct val="100000"/>
              <a:buFont typeface="Century Schoolbook" pitchFamily="18" charset="0"/>
              <a:buAutoNum type="arabicPeriod"/>
            </a:pPr>
            <a:r>
              <a:rPr lang="en-US" dirty="0" err="1" smtClean="0">
                <a:latin typeface="Times New Roman" pitchFamily="18" charset="0"/>
                <a:cs typeface="Times New Roman" pitchFamily="18" charset="0"/>
              </a:rPr>
              <a:t>Өгөгдөл</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байрлуулах</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нүдийг</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сонгоно</a:t>
            </a:r>
            <a:r>
              <a:rPr lang="en-US" dirty="0" smtClean="0">
                <a:latin typeface="Times New Roman" pitchFamily="18" charset="0"/>
                <a:cs typeface="Times New Roman" pitchFamily="18" charset="0"/>
              </a:rPr>
              <a:t>.</a:t>
            </a:r>
            <a:endParaRPr lang="mn-MN" dirty="0" smtClean="0">
              <a:latin typeface="Times New Roman" pitchFamily="18" charset="0"/>
              <a:cs typeface="Times New Roman" pitchFamily="18" charset="0"/>
            </a:endParaRPr>
          </a:p>
          <a:p>
            <a:pPr marL="457200" indent="-457200" algn="just">
              <a:lnSpc>
                <a:spcPct val="150000"/>
              </a:lnSpc>
              <a:buClrTx/>
              <a:buSzPct val="100000"/>
              <a:buFont typeface="Century Schoolbook" pitchFamily="18" charset="0"/>
              <a:buAutoNum type="arabicPeriod"/>
            </a:pPr>
            <a:r>
              <a:rPr lang="en-US" b="1" i="1" dirty="0" smtClean="0">
                <a:latin typeface="Times New Roman" pitchFamily="18" charset="0"/>
                <a:cs typeface="Times New Roman" pitchFamily="18" charset="0"/>
              </a:rPr>
              <a:t>Home-&gt;Clipboard-&gt;Paste </a:t>
            </a:r>
            <a:r>
              <a:rPr lang="mn-MN" dirty="0" smtClean="0">
                <a:latin typeface="Times New Roman" pitchFamily="18" charset="0"/>
                <a:cs typeface="Times New Roman" pitchFamily="18" charset="0"/>
              </a:rPr>
              <a:t>командаас тохирохыг сонгож болохоос гадна </a:t>
            </a:r>
            <a:r>
              <a:rPr lang="en-US" b="1" i="1" dirty="0" smtClean="0">
                <a:latin typeface="Times New Roman" pitchFamily="18" charset="0"/>
                <a:cs typeface="Times New Roman" pitchFamily="18" charset="0"/>
              </a:rPr>
              <a:t>Paste Special</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командыг</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сонго</a:t>
            </a:r>
            <a:r>
              <a:rPr lang="mn-MN" dirty="0" smtClean="0">
                <a:latin typeface="Times New Roman" pitchFamily="18" charset="0"/>
                <a:cs typeface="Times New Roman" pitchFamily="18" charset="0"/>
              </a:rPr>
              <a:t>ж гарч ирэх харилцах цонхноос өөрт хэрэгтэй хэлбэрээр хуулж тавих үйлдлийг гүйцэтгэж болно.</a:t>
            </a:r>
            <a:endParaRPr lang="en-US" dirty="0" smtClean="0">
              <a:latin typeface="Times New Roman" pitchFamily="18" charset="0"/>
              <a:cs typeface="Times New Roman" pitchFamily="18" charset="0"/>
            </a:endParaRPr>
          </a:p>
        </p:txBody>
      </p:sp>
      <p:sp>
        <p:nvSpPr>
          <p:cNvPr id="31748" name="Slide Number Placeholder 3"/>
          <p:cNvSpPr>
            <a:spLocks noGrp="1"/>
          </p:cNvSpPr>
          <p:nvPr>
            <p:ph type="sldNum" sz="quarter" idx="12"/>
          </p:nvPr>
        </p:nvSpPr>
        <p:spPr bwMode="auto">
          <a:noFill/>
          <a:ln>
            <a:miter lim="800000"/>
            <a:headEnd/>
            <a:tailEnd/>
          </a:ln>
        </p:spPr>
        <p:txBody>
          <a:bodyPr/>
          <a:lstStyle/>
          <a:p>
            <a:fld id="{B3F08BF2-3015-4D3E-A9C4-E8C8816EA819}" type="slidenum">
              <a:rPr lang="en-US" smtClean="0"/>
              <a:pPr/>
              <a:t>15</a:t>
            </a:fld>
            <a:endParaRPr lang="en-US"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68152" y="2438400"/>
            <a:ext cx="2556047" cy="4122658"/>
          </a:xfrm>
          <a:prstGeom prst="rect">
            <a:avLst/>
          </a:prstGeom>
        </p:spPr>
      </p:pic>
      <p:sp>
        <p:nvSpPr>
          <p:cNvPr id="9" name="Rounded Rectangle 8"/>
          <p:cNvSpPr/>
          <p:nvPr/>
        </p:nvSpPr>
        <p:spPr>
          <a:xfrm>
            <a:off x="304799" y="6180058"/>
            <a:ext cx="3048000" cy="381000"/>
          </a:xfrm>
          <a:prstGeom prst="round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2775" name="Slide Number Placeholder 6"/>
          <p:cNvSpPr>
            <a:spLocks noGrp="1"/>
          </p:cNvSpPr>
          <p:nvPr>
            <p:ph type="sldNum" sz="quarter" idx="12"/>
          </p:nvPr>
        </p:nvSpPr>
        <p:spPr bwMode="auto">
          <a:noFill/>
          <a:ln>
            <a:miter lim="800000"/>
            <a:headEnd/>
            <a:tailEnd/>
          </a:ln>
        </p:spPr>
        <p:txBody>
          <a:bodyPr/>
          <a:lstStyle/>
          <a:p>
            <a:fld id="{E1BA25CD-3408-4010-91CB-757B62E4DEBE}" type="slidenum">
              <a:rPr lang="en-US" smtClean="0"/>
              <a:pPr/>
              <a:t>16</a:t>
            </a:fld>
            <a:endParaRPr lang="en-US" smtClean="0"/>
          </a:p>
        </p:txBody>
      </p:sp>
      <p:pic>
        <p:nvPicPr>
          <p:cNvPr id="2" name="Picture 1"/>
          <p:cNvPicPr>
            <a:picLocks noChangeAspect="1"/>
          </p:cNvPicPr>
          <p:nvPr/>
        </p:nvPicPr>
        <p:blipFill>
          <a:blip r:embed="rId3"/>
          <a:stretch>
            <a:fillRect/>
          </a:stretch>
        </p:blipFill>
        <p:spPr>
          <a:xfrm>
            <a:off x="471713" y="56228"/>
            <a:ext cx="2247900" cy="2229772"/>
          </a:xfrm>
          <a:prstGeom prst="rect">
            <a:avLst/>
          </a:prstGeom>
        </p:spPr>
      </p:pic>
      <p:pic>
        <p:nvPicPr>
          <p:cNvPr id="6" name="Picture 5"/>
          <p:cNvPicPr>
            <a:picLocks noChangeAspect="1"/>
          </p:cNvPicPr>
          <p:nvPr/>
        </p:nvPicPr>
        <p:blipFill>
          <a:blip r:embed="rId4"/>
          <a:stretch>
            <a:fillRect/>
          </a:stretch>
        </p:blipFill>
        <p:spPr>
          <a:xfrm>
            <a:off x="3505200" y="1447800"/>
            <a:ext cx="5061568" cy="411480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457200" y="1219200"/>
          <a:ext cx="7620000" cy="4540248"/>
        </p:xfrm>
        <a:graphic>
          <a:graphicData uri="http://schemas.openxmlformats.org/drawingml/2006/table">
            <a:tbl>
              <a:tblPr/>
              <a:tblGrid>
                <a:gridCol w="2952750"/>
                <a:gridCol w="4667250"/>
              </a:tblGrid>
              <a:tr h="71908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itchFamily="18" charset="0"/>
                          <a:cs typeface="Times New Roman" pitchFamily="18" charset="0"/>
                        </a:rPr>
                        <a:t>All</a:t>
                      </a:r>
                    </a:p>
                  </a:txBody>
                  <a:tcPr marT="45717" marB="45717"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ECEFF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mn-MN" sz="2800" b="0" i="0" u="none" strike="noStrike" cap="none" normalizeH="0" baseline="0" smtClean="0">
                          <a:ln>
                            <a:noFill/>
                          </a:ln>
                          <a:solidFill>
                            <a:srgbClr val="000000"/>
                          </a:solidFill>
                          <a:effectLst/>
                          <a:latin typeface="Times New Roman" pitchFamily="18" charset="0"/>
                          <a:cs typeface="Times New Roman" pitchFamily="18" charset="0"/>
                        </a:rPr>
                        <a:t>Бүх өгөгдлийг хуулах </a:t>
                      </a:r>
                      <a:endParaRPr kumimoji="0" lang="en-US" sz="2800" b="0" i="0" u="none" strike="noStrike" cap="none" normalizeH="0" baseline="0" smtClean="0">
                        <a:ln>
                          <a:noFill/>
                        </a:ln>
                        <a:solidFill>
                          <a:srgbClr val="000000"/>
                        </a:solidFill>
                        <a:effectLst/>
                        <a:latin typeface="Times New Roman" pitchFamily="18" charset="0"/>
                        <a:cs typeface="Times New Roman" pitchFamily="18" charset="0"/>
                      </a:endParaRPr>
                    </a:p>
                  </a:txBody>
                  <a:tcPr marT="45717" marB="45717"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ECEFF8"/>
                    </a:solidFill>
                  </a:tcPr>
                </a:tc>
              </a:tr>
              <a:tr h="71908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dirty="0" smtClean="0">
                          <a:ln>
                            <a:noFill/>
                          </a:ln>
                          <a:solidFill>
                            <a:srgbClr val="000000"/>
                          </a:solidFill>
                          <a:effectLst/>
                          <a:latin typeface="Times New Roman" pitchFamily="18" charset="0"/>
                          <a:cs typeface="Times New Roman" pitchFamily="18" charset="0"/>
                        </a:rPr>
                        <a:t>Formulas</a:t>
                      </a:r>
                    </a:p>
                  </a:txBody>
                  <a:tcPr marT="45717" marB="45717"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D6DD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mn-MN" sz="2800" b="0" i="0" u="none" strike="noStrike" cap="none" normalizeH="0" baseline="0" smtClean="0">
                          <a:ln>
                            <a:noFill/>
                          </a:ln>
                          <a:solidFill>
                            <a:srgbClr val="000000"/>
                          </a:solidFill>
                          <a:effectLst/>
                          <a:latin typeface="Times New Roman" pitchFamily="18" charset="0"/>
                          <a:cs typeface="Times New Roman" pitchFamily="18" charset="0"/>
                        </a:rPr>
                        <a:t>Зөвхөн томъёог хуулах</a:t>
                      </a:r>
                      <a:endParaRPr kumimoji="0" lang="en-US" sz="2800" b="0" i="0" u="none" strike="noStrike" cap="none" normalizeH="0" baseline="0" smtClean="0">
                        <a:ln>
                          <a:noFill/>
                        </a:ln>
                        <a:solidFill>
                          <a:srgbClr val="000000"/>
                        </a:solidFill>
                        <a:effectLst/>
                        <a:latin typeface="Times New Roman" pitchFamily="18" charset="0"/>
                        <a:cs typeface="Times New Roman" pitchFamily="18" charset="0"/>
                      </a:endParaRPr>
                    </a:p>
                  </a:txBody>
                  <a:tcPr marT="45717" marB="45717"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D6DDF1"/>
                    </a:solidFill>
                  </a:tcPr>
                </a:tc>
              </a:tr>
              <a:tr h="71908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00"/>
                          </a:solidFill>
                          <a:effectLst/>
                          <a:latin typeface="Times New Roman" pitchFamily="18" charset="0"/>
                          <a:cs typeface="Times New Roman" pitchFamily="18" charset="0"/>
                        </a:rPr>
                        <a:t>Values</a:t>
                      </a:r>
                    </a:p>
                  </a:txBody>
                  <a:tcPr marT="45717" marB="45717"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ECEFF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mn-MN" sz="2800" b="0" i="0" u="none" strike="noStrike" cap="none" normalizeH="0" baseline="0" smtClean="0">
                          <a:ln>
                            <a:noFill/>
                          </a:ln>
                          <a:solidFill>
                            <a:srgbClr val="000000"/>
                          </a:solidFill>
                          <a:effectLst/>
                          <a:latin typeface="Times New Roman" pitchFamily="18" charset="0"/>
                          <a:cs typeface="Times New Roman" pitchFamily="18" charset="0"/>
                        </a:rPr>
                        <a:t>Зөвхөн утгыг хуулах </a:t>
                      </a:r>
                      <a:endParaRPr kumimoji="0" lang="en-US" sz="2800" b="0" i="0" u="none" strike="noStrike" cap="none" normalizeH="0" baseline="0" smtClean="0">
                        <a:ln>
                          <a:noFill/>
                        </a:ln>
                        <a:solidFill>
                          <a:srgbClr val="000000"/>
                        </a:solidFill>
                        <a:effectLst/>
                        <a:latin typeface="Times New Roman" pitchFamily="18" charset="0"/>
                        <a:cs typeface="Times New Roman" pitchFamily="18" charset="0"/>
                      </a:endParaRPr>
                    </a:p>
                  </a:txBody>
                  <a:tcPr marT="45717" marB="45717"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ECEFF8"/>
                    </a:solidFill>
                  </a:tcPr>
                </a:tc>
              </a:tr>
              <a:tr h="71908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00"/>
                          </a:solidFill>
                          <a:effectLst/>
                          <a:latin typeface="Times New Roman" pitchFamily="18" charset="0"/>
                          <a:cs typeface="Times New Roman" pitchFamily="18" charset="0"/>
                        </a:rPr>
                        <a:t>Formats</a:t>
                      </a:r>
                    </a:p>
                  </a:txBody>
                  <a:tcPr marT="45717" marB="45717"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D6DD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mn-MN" sz="2800" b="0" i="0" u="none" strike="noStrike" cap="none" normalizeH="0" baseline="0" smtClean="0">
                          <a:ln>
                            <a:noFill/>
                          </a:ln>
                          <a:solidFill>
                            <a:srgbClr val="000000"/>
                          </a:solidFill>
                          <a:effectLst/>
                          <a:latin typeface="Times New Roman" pitchFamily="18" charset="0"/>
                          <a:cs typeface="Times New Roman" pitchFamily="18" charset="0"/>
                        </a:rPr>
                        <a:t>Зөвхөн форматыг хуулах </a:t>
                      </a:r>
                      <a:endParaRPr kumimoji="0" lang="en-US" sz="2800" b="0" i="0" u="none" strike="noStrike" cap="none" normalizeH="0" baseline="0" smtClean="0">
                        <a:ln>
                          <a:noFill/>
                        </a:ln>
                        <a:solidFill>
                          <a:srgbClr val="000000"/>
                        </a:solidFill>
                        <a:effectLst/>
                        <a:latin typeface="Times New Roman" pitchFamily="18" charset="0"/>
                        <a:cs typeface="Times New Roman" pitchFamily="18" charset="0"/>
                      </a:endParaRPr>
                    </a:p>
                  </a:txBody>
                  <a:tcPr marT="45717" marB="45717"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D6DDF1"/>
                    </a:solidFill>
                  </a:tcPr>
                </a:tc>
              </a:tr>
              <a:tr h="71908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00"/>
                          </a:solidFill>
                          <a:effectLst/>
                          <a:latin typeface="Times New Roman" pitchFamily="18" charset="0"/>
                          <a:cs typeface="Times New Roman" pitchFamily="18" charset="0"/>
                        </a:rPr>
                        <a:t>Comments </a:t>
                      </a:r>
                    </a:p>
                  </a:txBody>
                  <a:tcPr marT="45717" marB="45717"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ECEFF8"/>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mn-MN" sz="2800" b="0" i="0" u="none" strike="noStrike" cap="none" normalizeH="0" baseline="0" smtClean="0">
                          <a:ln>
                            <a:noFill/>
                          </a:ln>
                          <a:solidFill>
                            <a:srgbClr val="000000"/>
                          </a:solidFill>
                          <a:effectLst/>
                          <a:latin typeface="Times New Roman" pitchFamily="18" charset="0"/>
                          <a:cs typeface="Times New Roman" pitchFamily="18" charset="0"/>
                        </a:rPr>
                        <a:t>Тайлбарыг хуулах</a:t>
                      </a:r>
                      <a:endParaRPr kumimoji="0" lang="en-US" sz="2800" b="0" i="0" u="none" strike="noStrike" cap="none" normalizeH="0" baseline="0" smtClean="0">
                        <a:ln>
                          <a:noFill/>
                        </a:ln>
                        <a:solidFill>
                          <a:srgbClr val="000000"/>
                        </a:solidFill>
                        <a:effectLst/>
                        <a:latin typeface="Times New Roman" pitchFamily="18" charset="0"/>
                        <a:cs typeface="Times New Roman" pitchFamily="18" charset="0"/>
                      </a:endParaRPr>
                    </a:p>
                  </a:txBody>
                  <a:tcPr marT="45717" marB="45717"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ECEFF8"/>
                    </a:solidFill>
                  </a:tcPr>
                </a:tc>
              </a:tr>
              <a:tr h="9448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0000"/>
                          </a:solidFill>
                          <a:effectLst/>
                          <a:latin typeface="Times New Roman" pitchFamily="18" charset="0"/>
                          <a:cs typeface="Times New Roman" pitchFamily="18" charset="0"/>
                        </a:rPr>
                        <a:t>All except borders</a:t>
                      </a:r>
                    </a:p>
                  </a:txBody>
                  <a:tcPr marT="45717" marB="45717"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D6DD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mn-MN" sz="2800" b="0" i="0" u="none" strike="noStrike" cap="none" normalizeH="0" baseline="0" dirty="0" smtClean="0">
                          <a:ln>
                            <a:noFill/>
                          </a:ln>
                          <a:solidFill>
                            <a:srgbClr val="000000"/>
                          </a:solidFill>
                          <a:effectLst/>
                          <a:latin typeface="Times New Roman" pitchFamily="18" charset="0"/>
                          <a:cs typeface="Times New Roman" pitchFamily="18" charset="0"/>
                        </a:rPr>
                        <a:t>Хүрээнээс бусдыг хуулах </a:t>
                      </a:r>
                      <a:endParaRPr kumimoji="0" lang="en-US" sz="2800" b="0" i="0" u="none" strike="noStrike" cap="none" normalizeH="0" baseline="0" dirty="0" smtClean="0">
                        <a:ln>
                          <a:noFill/>
                        </a:ln>
                        <a:solidFill>
                          <a:srgbClr val="000000"/>
                        </a:solidFill>
                        <a:effectLst/>
                        <a:latin typeface="Times New Roman" pitchFamily="18" charset="0"/>
                        <a:cs typeface="Times New Roman" pitchFamily="18" charset="0"/>
                      </a:endParaRPr>
                    </a:p>
                  </a:txBody>
                  <a:tcPr marT="45717" marB="45717" anchor="ctr" horzOverflow="overflow">
                    <a:lnL w="12700" cap="flat" cmpd="sng" algn="ctr">
                      <a:solidFill>
                        <a:schemeClr val="accent2"/>
                      </a:solidFill>
                      <a:prstDash val="solid"/>
                      <a:round/>
                      <a:headEnd type="none" w="med" len="med"/>
                      <a:tailEnd type="none" w="med" len="med"/>
                    </a:lnL>
                    <a:lnR w="12700" cap="flat" cmpd="sng" algn="ctr">
                      <a:solidFill>
                        <a:schemeClr val="accent2"/>
                      </a:solidFill>
                      <a:prstDash val="solid"/>
                      <a:round/>
                      <a:headEnd type="none" w="med" len="med"/>
                      <a:tailEnd type="none" w="med" len="med"/>
                    </a:lnR>
                    <a:lnT w="12700" cap="flat" cmpd="sng" algn="ctr">
                      <a:solidFill>
                        <a:schemeClr val="accent2"/>
                      </a:solidFill>
                      <a:prstDash val="solid"/>
                      <a:round/>
                      <a:headEnd type="none" w="med" len="med"/>
                      <a:tailEnd type="none" w="med" len="med"/>
                    </a:lnT>
                    <a:lnB w="12700" cap="flat" cmpd="sng" algn="ctr">
                      <a:solidFill>
                        <a:schemeClr val="accent2"/>
                      </a:solidFill>
                      <a:prstDash val="solid"/>
                      <a:round/>
                      <a:headEnd type="none" w="med" len="med"/>
                      <a:tailEnd type="none" w="med" len="med"/>
                    </a:lnB>
                    <a:lnTlToBr>
                      <a:noFill/>
                    </a:lnTlToBr>
                    <a:lnBlToTr>
                      <a:noFill/>
                    </a:lnBlToTr>
                    <a:solidFill>
                      <a:srgbClr val="D6DDF1"/>
                    </a:solidFill>
                  </a:tcPr>
                </a:tc>
              </a:tr>
            </a:tbl>
          </a:graphicData>
        </a:graphic>
      </p:graphicFrame>
      <p:sp>
        <p:nvSpPr>
          <p:cNvPr id="33818" name="Slide Number Placeholder 4"/>
          <p:cNvSpPr>
            <a:spLocks noGrp="1"/>
          </p:cNvSpPr>
          <p:nvPr>
            <p:ph type="sldNum" sz="quarter" idx="12"/>
          </p:nvPr>
        </p:nvSpPr>
        <p:spPr bwMode="auto">
          <a:noFill/>
          <a:ln>
            <a:miter lim="800000"/>
            <a:headEnd/>
            <a:tailEnd/>
          </a:ln>
        </p:spPr>
        <p:txBody>
          <a:bodyPr/>
          <a:lstStyle/>
          <a:p>
            <a:fld id="{A00946D4-C437-428A-8E78-98D7AA2BF9C9}" type="slidenum">
              <a:rPr lang="en-US" smtClean="0"/>
              <a:pPr/>
              <a:t>17</a:t>
            </a:fld>
            <a:endParaRPr lang="en-US"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bwMode="auto">
          <a:xfrm>
            <a:off x="152400" y="76200"/>
            <a:ext cx="8531225" cy="533400"/>
          </a:xfrm>
        </p:spPr>
        <p:txBody>
          <a:bodyPr wrap="square" lIns="91440" tIns="45720" rIns="91440" bIns="45720" numCol="1" anchorCtr="0" compatLnSpc="1">
            <a:prstTxWarp prst="textNoShape">
              <a:avLst/>
            </a:prstTxWarp>
          </a:bodyPr>
          <a:lstStyle/>
          <a:p>
            <a:pPr algn="ctr" eaLnBrk="1" hangingPunct="1">
              <a:defRPr/>
            </a:pPr>
            <a:r>
              <a:rPr lang="mn-MN" sz="2800" b="1" dirty="0" smtClean="0">
                <a:solidFill>
                  <a:srgbClr val="0000FF"/>
                </a:solidFill>
                <a:latin typeface="Times New Roman" pitchFamily="18" charset="0"/>
                <a:cs typeface="Times New Roman" pitchFamily="18" charset="0"/>
              </a:rPr>
              <a:t>НҮДЭН ДЭХЬ ӨГӨГДЛИЙГ УСТГАХ</a:t>
            </a:r>
            <a:endParaRPr lang="en-US" sz="2800" cap="none" dirty="0" smtClean="0">
              <a:solidFill>
                <a:srgbClr val="0000FF"/>
              </a:solidFill>
              <a:latin typeface="Times New Roman" pitchFamily="18" charset="0"/>
              <a:cs typeface="Times New Roman" pitchFamily="18" charset="0"/>
            </a:endParaRPr>
          </a:p>
        </p:txBody>
      </p:sp>
      <p:sp>
        <p:nvSpPr>
          <p:cNvPr id="35843" name="Rectangle 3"/>
          <p:cNvSpPr txBox="1">
            <a:spLocks noChangeArrowheads="1"/>
          </p:cNvSpPr>
          <p:nvPr/>
        </p:nvSpPr>
        <p:spPr bwMode="auto">
          <a:xfrm>
            <a:off x="95250" y="609600"/>
            <a:ext cx="8820150" cy="5791200"/>
          </a:xfrm>
          <a:prstGeom prst="rect">
            <a:avLst/>
          </a:prstGeom>
          <a:noFill/>
          <a:ln w="9525">
            <a:noFill/>
            <a:miter lim="800000"/>
            <a:headEnd/>
            <a:tailEnd/>
          </a:ln>
        </p:spPr>
        <p:txBody>
          <a:bodyPr/>
          <a:lstStyle/>
          <a:p>
            <a:pPr marL="273050" indent="-273050">
              <a:lnSpc>
                <a:spcPct val="150000"/>
              </a:lnSpc>
              <a:spcBef>
                <a:spcPts val="600"/>
              </a:spcBef>
              <a:buClr>
                <a:schemeClr val="accent1"/>
              </a:buClr>
              <a:buSzPct val="70000"/>
            </a:pPr>
            <a:r>
              <a:rPr lang="en-US" sz="2400" b="1" dirty="0" smtClean="0">
                <a:latin typeface="Times New Roman" pitchFamily="18" charset="0"/>
                <a:cs typeface="Times New Roman" pitchFamily="18" charset="0"/>
              </a:rPr>
              <a:t>	Home-&gt;Editing -&gt; Clear</a:t>
            </a:r>
            <a:r>
              <a:rPr lang="en-US" sz="2400" dirty="0" smtClean="0">
                <a:latin typeface="Times New Roman" pitchFamily="18" charset="0"/>
                <a:cs typeface="Times New Roman" pitchFamily="18" charset="0"/>
              </a:rPr>
              <a:t> </a:t>
            </a:r>
            <a:r>
              <a:rPr lang="mn-MN"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a:t>
            </a:r>
            <a:r>
              <a:rPr lang="mn-MN"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mn-MN" sz="2400" dirty="0" smtClean="0">
                <a:latin typeface="Times New Roman" pitchFamily="18" charset="0"/>
                <a:cs typeface="Times New Roman" pitchFamily="18" charset="0"/>
              </a:rPr>
              <a:t> командаар гүйцэтгэнэ.</a:t>
            </a:r>
          </a:p>
          <a:p>
            <a:pPr marL="639763" lvl="1" indent="-273050">
              <a:lnSpc>
                <a:spcPct val="150000"/>
              </a:lnSpc>
              <a:spcBef>
                <a:spcPct val="20000"/>
              </a:spcBef>
              <a:buClr>
                <a:schemeClr val="accent1"/>
              </a:buClr>
              <a:buSzPct val="80000"/>
              <a:buFont typeface="Wingdings 2" pitchFamily="18" charset="2"/>
              <a:buChar char=""/>
            </a:pPr>
            <a:r>
              <a:rPr lang="mn-MN" sz="2400" dirty="0" smtClean="0">
                <a:latin typeface="Times New Roman" pitchFamily="18" charset="0"/>
                <a:cs typeface="Times New Roman" pitchFamily="18" charset="0"/>
              </a:rPr>
              <a:t>Өгөгдлийг устгах нүднүүдийг сонгоно.</a:t>
            </a:r>
          </a:p>
          <a:p>
            <a:pPr marL="639763" lvl="1" indent="-273050">
              <a:lnSpc>
                <a:spcPct val="150000"/>
              </a:lnSpc>
              <a:spcBef>
                <a:spcPct val="20000"/>
              </a:spcBef>
              <a:buClr>
                <a:schemeClr val="accent1"/>
              </a:buClr>
              <a:buSzPct val="80000"/>
              <a:buFont typeface="Wingdings 2" pitchFamily="18" charset="2"/>
              <a:buChar char=""/>
            </a:pPr>
            <a:r>
              <a:rPr lang="en-US" sz="2400" b="1" dirty="0" smtClean="0">
                <a:latin typeface="Times New Roman" pitchFamily="18" charset="0"/>
                <a:cs typeface="Times New Roman" pitchFamily="18" charset="0"/>
              </a:rPr>
              <a:t>Home-&gt;Editing </a:t>
            </a:r>
            <a:r>
              <a:rPr lang="en-US" sz="2400" dirty="0" smtClean="0">
                <a:latin typeface="Times New Roman" pitchFamily="18" charset="0"/>
                <a:cs typeface="Times New Roman" pitchFamily="18" charset="0"/>
              </a:rPr>
              <a:t>-&gt; </a:t>
            </a:r>
            <a:r>
              <a:rPr lang="en-US" sz="2400" b="1" dirty="0" smtClean="0">
                <a:latin typeface="Times New Roman" pitchFamily="18" charset="0"/>
                <a:cs typeface="Times New Roman" pitchFamily="18" charset="0"/>
              </a:rPr>
              <a:t>Clear</a:t>
            </a:r>
            <a:r>
              <a:rPr lang="en-US" sz="2400" dirty="0" smtClean="0">
                <a:latin typeface="Times New Roman" pitchFamily="18" charset="0"/>
                <a:cs typeface="Times New Roman" pitchFamily="18" charset="0"/>
              </a:rPr>
              <a:t> </a:t>
            </a:r>
            <a:r>
              <a:rPr lang="mn-MN" sz="2400" dirty="0" smtClean="0">
                <a:latin typeface="Times New Roman" pitchFamily="18" charset="0"/>
                <a:cs typeface="Times New Roman" pitchFamily="18" charset="0"/>
              </a:rPr>
              <a:t>командыг сонгоно.</a:t>
            </a:r>
          </a:p>
          <a:p>
            <a:pPr marL="639763" lvl="1" indent="-273050">
              <a:lnSpc>
                <a:spcPct val="150000"/>
              </a:lnSpc>
              <a:spcBef>
                <a:spcPct val="20000"/>
              </a:spcBef>
              <a:buClr>
                <a:schemeClr val="accent1"/>
              </a:buClr>
              <a:buSzPct val="80000"/>
              <a:buFont typeface="Wingdings 2" pitchFamily="18" charset="2"/>
              <a:buChar char=""/>
            </a:pPr>
            <a:r>
              <a:rPr lang="mn-MN" sz="2400" dirty="0" smtClean="0">
                <a:latin typeface="Times New Roman" pitchFamily="18" charset="0"/>
                <a:cs typeface="Times New Roman" pitchFamily="18" charset="0"/>
              </a:rPr>
              <a:t>Нээгдэх дэд цэснээс устгахыг хүссэн хэсгийг устгана.</a:t>
            </a:r>
          </a:p>
          <a:p>
            <a:pPr marL="639763" lvl="1" indent="-273050">
              <a:lnSpc>
                <a:spcPct val="150000"/>
              </a:lnSpc>
              <a:spcBef>
                <a:spcPct val="20000"/>
              </a:spcBef>
              <a:buClr>
                <a:schemeClr val="accent1"/>
              </a:buClr>
              <a:buSzPct val="80000"/>
              <a:buFont typeface="Wingdings 2" pitchFamily="18" charset="2"/>
              <a:buChar char=""/>
            </a:pPr>
            <a:endParaRPr lang="mn-MN" sz="2400" dirty="0">
              <a:latin typeface="Times New Roman" pitchFamily="18" charset="0"/>
              <a:cs typeface="Times New Roman" pitchFamily="18" charset="0"/>
            </a:endParaRPr>
          </a:p>
          <a:p>
            <a:pPr marL="639763" lvl="1" indent="-273050">
              <a:lnSpc>
                <a:spcPct val="150000"/>
              </a:lnSpc>
              <a:spcBef>
                <a:spcPct val="20000"/>
              </a:spcBef>
              <a:buClr>
                <a:schemeClr val="accent1"/>
              </a:buClr>
              <a:buSzPct val="80000"/>
              <a:buFont typeface="Wingdings 2" pitchFamily="18" charset="2"/>
              <a:buChar char=""/>
            </a:pPr>
            <a:endParaRPr lang="mn-MN" sz="2400" dirty="0" smtClean="0">
              <a:latin typeface="Times New Roman" pitchFamily="18" charset="0"/>
              <a:cs typeface="Times New Roman" pitchFamily="18" charset="0"/>
            </a:endParaRPr>
          </a:p>
          <a:p>
            <a:pPr marL="639763" lvl="1" indent="-273050">
              <a:lnSpc>
                <a:spcPct val="150000"/>
              </a:lnSpc>
              <a:spcBef>
                <a:spcPct val="20000"/>
              </a:spcBef>
              <a:buClr>
                <a:schemeClr val="accent1"/>
              </a:buClr>
              <a:buSzPct val="80000"/>
              <a:buFont typeface="Wingdings 2" pitchFamily="18" charset="2"/>
              <a:buChar char=""/>
            </a:pPr>
            <a:endParaRPr lang="mn-MN" sz="2400" dirty="0">
              <a:latin typeface="Times New Roman" pitchFamily="18" charset="0"/>
              <a:cs typeface="Times New Roman" pitchFamily="18" charset="0"/>
            </a:endParaRPr>
          </a:p>
          <a:p>
            <a:pPr marL="639763" lvl="1" indent="-273050">
              <a:lnSpc>
                <a:spcPct val="150000"/>
              </a:lnSpc>
              <a:spcBef>
                <a:spcPct val="20000"/>
              </a:spcBef>
              <a:buClr>
                <a:schemeClr val="accent1"/>
              </a:buClr>
              <a:buSzPct val="80000"/>
              <a:buFont typeface="Wingdings 2" pitchFamily="18" charset="2"/>
              <a:buChar char=""/>
            </a:pPr>
            <a:endParaRPr lang="mn-MN" sz="2400" dirty="0" smtClean="0">
              <a:latin typeface="Times New Roman" pitchFamily="18" charset="0"/>
              <a:cs typeface="Times New Roman" pitchFamily="18" charset="0"/>
            </a:endParaRPr>
          </a:p>
          <a:p>
            <a:pPr marL="639763" lvl="1" indent="-273050" algn="just">
              <a:lnSpc>
                <a:spcPct val="150000"/>
              </a:lnSpc>
              <a:spcBef>
                <a:spcPct val="20000"/>
              </a:spcBef>
              <a:buClr>
                <a:schemeClr val="accent1"/>
              </a:buClr>
              <a:buSzPct val="80000"/>
              <a:buFont typeface="Wingdings 2" pitchFamily="18" charset="2"/>
              <a:buChar char=""/>
            </a:pPr>
            <a:r>
              <a:rPr lang="mn-MN" sz="2400" dirty="0" smtClean="0">
                <a:latin typeface="Times New Roman" pitchFamily="18" charset="0"/>
                <a:cs typeface="Times New Roman" pitchFamily="18" charset="0"/>
              </a:rPr>
              <a:t>Мэдээж гарнаас </a:t>
            </a:r>
            <a:r>
              <a:rPr lang="en-US" sz="2400" dirty="0" smtClean="0">
                <a:latin typeface="Times New Roman" pitchFamily="18" charset="0"/>
                <a:cs typeface="Times New Roman" pitchFamily="18" charset="0"/>
              </a:rPr>
              <a:t>Delete </a:t>
            </a:r>
            <a:r>
              <a:rPr lang="mn-MN" sz="2400" dirty="0" smtClean="0">
                <a:latin typeface="Times New Roman" pitchFamily="18" charset="0"/>
                <a:cs typeface="Times New Roman" pitchFamily="18" charset="0"/>
              </a:rPr>
              <a:t>товчийг дарснаар энэ үйлдэл гүйцтэтгэгдэнэ.</a:t>
            </a:r>
            <a:endParaRPr lang="en-US" sz="2400" dirty="0">
              <a:latin typeface="Times New Roman" pitchFamily="18" charset="0"/>
              <a:cs typeface="Times New Roman" pitchFamily="18" charset="0"/>
            </a:endParaRPr>
          </a:p>
        </p:txBody>
      </p:sp>
      <p:sp>
        <p:nvSpPr>
          <p:cNvPr id="35846" name="Slide Number Placeholder 7"/>
          <p:cNvSpPr>
            <a:spLocks noGrp="1"/>
          </p:cNvSpPr>
          <p:nvPr>
            <p:ph type="sldNum" sz="quarter" idx="12"/>
          </p:nvPr>
        </p:nvSpPr>
        <p:spPr bwMode="auto">
          <a:noFill/>
          <a:ln>
            <a:miter lim="800000"/>
            <a:headEnd/>
            <a:tailEnd/>
          </a:ln>
        </p:spPr>
        <p:txBody>
          <a:bodyPr/>
          <a:lstStyle/>
          <a:p>
            <a:fld id="{82943968-68B0-4427-9B3D-D3CA7F4B7CD6}" type="slidenum">
              <a:rPr lang="en-US" smtClean="0"/>
              <a:pPr/>
              <a:t>18</a:t>
            </a:fld>
            <a:endParaRPr lang="en-US" smtClean="0"/>
          </a:p>
        </p:txBody>
      </p:sp>
      <p:pic>
        <p:nvPicPr>
          <p:cNvPr id="2" name="Picture 1"/>
          <p:cNvPicPr>
            <a:picLocks noChangeAspect="1"/>
          </p:cNvPicPr>
          <p:nvPr/>
        </p:nvPicPr>
        <p:blipFill>
          <a:blip r:embed="rId3"/>
          <a:stretch>
            <a:fillRect/>
          </a:stretch>
        </p:blipFill>
        <p:spPr>
          <a:xfrm>
            <a:off x="3627436" y="3124200"/>
            <a:ext cx="2392363" cy="2550893"/>
          </a:xfrm>
          <a:prstGeom prst="rect">
            <a:avLst/>
          </a:prstGeom>
        </p:spPr>
      </p:pic>
      <p:pic>
        <p:nvPicPr>
          <p:cNvPr id="4" name="Picture 3"/>
          <p:cNvPicPr>
            <a:picLocks noChangeAspect="1"/>
          </p:cNvPicPr>
          <p:nvPr/>
        </p:nvPicPr>
        <p:blipFill>
          <a:blip r:embed="rId4"/>
          <a:stretch>
            <a:fillRect/>
          </a:stretch>
        </p:blipFill>
        <p:spPr>
          <a:xfrm>
            <a:off x="3945731" y="715278"/>
            <a:ext cx="1250473" cy="503922"/>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txBox="1">
            <a:spLocks noChangeArrowheads="1"/>
          </p:cNvSpPr>
          <p:nvPr/>
        </p:nvSpPr>
        <p:spPr bwMode="auto">
          <a:xfrm>
            <a:off x="3429000" y="838200"/>
            <a:ext cx="5410200" cy="4724400"/>
          </a:xfrm>
          <a:prstGeom prst="rect">
            <a:avLst/>
          </a:prstGeom>
          <a:noFill/>
          <a:ln w="9525">
            <a:noFill/>
            <a:miter lim="800000"/>
            <a:headEnd/>
            <a:tailEnd/>
          </a:ln>
        </p:spPr>
        <p:txBody>
          <a:bodyPr/>
          <a:lstStyle/>
          <a:p>
            <a:pPr marL="182563" indent="-273050" algn="just">
              <a:lnSpc>
                <a:spcPct val="150000"/>
              </a:lnSpc>
              <a:spcBef>
                <a:spcPct val="20000"/>
              </a:spcBef>
              <a:buClr>
                <a:schemeClr val="accent1"/>
              </a:buClr>
              <a:buSzPct val="80000"/>
              <a:buFont typeface="Wingdings 2" pitchFamily="18" charset="2"/>
              <a:buChar char=""/>
            </a:pPr>
            <a:r>
              <a:rPr lang="en-US" sz="2400" b="1">
                <a:solidFill>
                  <a:srgbClr val="660066"/>
                </a:solidFill>
                <a:latin typeface="Times New Roman" pitchFamily="18" charset="0"/>
                <a:cs typeface="Times New Roman" pitchFamily="18" charset="0"/>
              </a:rPr>
              <a:t>Clear All</a:t>
            </a:r>
            <a:r>
              <a:rPr lang="en-US" sz="2400">
                <a:latin typeface="Times New Roman" pitchFamily="18" charset="0"/>
                <a:cs typeface="Times New Roman" pitchFamily="18" charset="0"/>
              </a:rPr>
              <a:t> – </a:t>
            </a:r>
            <a:r>
              <a:rPr lang="mn-MN" sz="2400">
                <a:latin typeface="Times New Roman" pitchFamily="18" charset="0"/>
                <a:cs typeface="Times New Roman" pitchFamily="18" charset="0"/>
              </a:rPr>
              <a:t>Сонгосон нүдэнд оруулсан бүх өгөгдлийг устгах</a:t>
            </a:r>
          </a:p>
          <a:p>
            <a:pPr marL="182563" indent="-273050" algn="just">
              <a:lnSpc>
                <a:spcPct val="150000"/>
              </a:lnSpc>
              <a:spcBef>
                <a:spcPct val="20000"/>
              </a:spcBef>
              <a:buClr>
                <a:schemeClr val="accent1"/>
              </a:buClr>
              <a:buSzPct val="80000"/>
              <a:buFont typeface="Wingdings 2" pitchFamily="18" charset="2"/>
              <a:buChar char=""/>
            </a:pPr>
            <a:r>
              <a:rPr lang="en-US" sz="2400" b="1">
                <a:solidFill>
                  <a:srgbClr val="660066"/>
                </a:solidFill>
                <a:latin typeface="Times New Roman" pitchFamily="18" charset="0"/>
                <a:cs typeface="Times New Roman" pitchFamily="18" charset="0"/>
              </a:rPr>
              <a:t>Clear Formats</a:t>
            </a:r>
            <a:r>
              <a:rPr lang="mn-MN" sz="2400" b="1">
                <a:solidFill>
                  <a:srgbClr val="660066"/>
                </a:solidFill>
                <a:latin typeface="Times New Roman" pitchFamily="18" charset="0"/>
                <a:cs typeface="Times New Roman" pitchFamily="18" charset="0"/>
              </a:rPr>
              <a:t> </a:t>
            </a:r>
            <a:r>
              <a:rPr lang="mn-MN" sz="2400">
                <a:solidFill>
                  <a:srgbClr val="660066"/>
                </a:solidFill>
                <a:latin typeface="Times New Roman" pitchFamily="18" charset="0"/>
                <a:cs typeface="Times New Roman" pitchFamily="18" charset="0"/>
              </a:rPr>
              <a:t>–</a:t>
            </a:r>
            <a:r>
              <a:rPr lang="mn-MN" sz="2400">
                <a:latin typeface="Times New Roman" pitchFamily="18" charset="0"/>
                <a:cs typeface="Times New Roman" pitchFamily="18" charset="0"/>
              </a:rPr>
              <a:t> Сонгосон нүдэн дэх өгөгдлийн хэлбэрийг устгах</a:t>
            </a:r>
          </a:p>
          <a:p>
            <a:pPr marL="182563" indent="-273050" algn="just">
              <a:lnSpc>
                <a:spcPct val="150000"/>
              </a:lnSpc>
              <a:spcBef>
                <a:spcPct val="20000"/>
              </a:spcBef>
              <a:buClr>
                <a:schemeClr val="accent1"/>
              </a:buClr>
              <a:buSzPct val="80000"/>
              <a:buFont typeface="Wingdings 2" pitchFamily="18" charset="2"/>
              <a:buChar char=""/>
            </a:pPr>
            <a:r>
              <a:rPr lang="en-US" sz="2400" b="1">
                <a:solidFill>
                  <a:srgbClr val="660066"/>
                </a:solidFill>
                <a:latin typeface="Times New Roman" pitchFamily="18" charset="0"/>
                <a:cs typeface="Times New Roman" pitchFamily="18" charset="0"/>
              </a:rPr>
              <a:t>Clear Contents</a:t>
            </a:r>
            <a:r>
              <a:rPr lang="en-US" sz="2400" b="1">
                <a:latin typeface="Times New Roman" pitchFamily="18" charset="0"/>
                <a:cs typeface="Times New Roman" pitchFamily="18" charset="0"/>
              </a:rPr>
              <a:t> </a:t>
            </a:r>
            <a:r>
              <a:rPr lang="mn-MN" sz="2400">
                <a:latin typeface="Times New Roman" pitchFamily="18" charset="0"/>
                <a:cs typeface="Times New Roman" pitchFamily="18" charset="0"/>
              </a:rPr>
              <a:t>– Сонгосон нүдний агуулгыг устгах</a:t>
            </a:r>
          </a:p>
          <a:p>
            <a:pPr marL="182563" indent="-273050" algn="just">
              <a:lnSpc>
                <a:spcPct val="150000"/>
              </a:lnSpc>
              <a:spcBef>
                <a:spcPct val="20000"/>
              </a:spcBef>
              <a:buClr>
                <a:schemeClr val="accent1"/>
              </a:buClr>
              <a:buSzPct val="80000"/>
              <a:buFont typeface="Wingdings 2" pitchFamily="18" charset="2"/>
              <a:buChar char=""/>
            </a:pPr>
            <a:r>
              <a:rPr lang="en-US" sz="2400" b="1">
                <a:solidFill>
                  <a:srgbClr val="660066"/>
                </a:solidFill>
                <a:latin typeface="Times New Roman" pitchFamily="18" charset="0"/>
                <a:cs typeface="Times New Roman" pitchFamily="18" charset="0"/>
              </a:rPr>
              <a:t>Clear Comments</a:t>
            </a:r>
            <a:r>
              <a:rPr lang="mn-MN" sz="2400" b="1">
                <a:solidFill>
                  <a:srgbClr val="660066"/>
                </a:solidFill>
                <a:latin typeface="Times New Roman" pitchFamily="18" charset="0"/>
                <a:cs typeface="Times New Roman" pitchFamily="18" charset="0"/>
              </a:rPr>
              <a:t> </a:t>
            </a:r>
            <a:r>
              <a:rPr lang="mn-MN" sz="2400">
                <a:latin typeface="Times New Roman" pitchFamily="18" charset="0"/>
                <a:cs typeface="Times New Roman" pitchFamily="18" charset="0"/>
              </a:rPr>
              <a:t>– Сонгосон нүдэнд хийсэн тайлбарыг устгах</a:t>
            </a:r>
            <a:endParaRPr lang="en-US" sz="2400">
              <a:latin typeface="Times New Roman" pitchFamily="18" charset="0"/>
              <a:cs typeface="Times New Roman" pitchFamily="18" charset="0"/>
            </a:endParaRPr>
          </a:p>
        </p:txBody>
      </p:sp>
      <p:sp>
        <p:nvSpPr>
          <p:cNvPr id="36869" name="Slide Number Placeholder 7"/>
          <p:cNvSpPr>
            <a:spLocks noGrp="1"/>
          </p:cNvSpPr>
          <p:nvPr>
            <p:ph type="sldNum" sz="quarter" idx="12"/>
          </p:nvPr>
        </p:nvSpPr>
        <p:spPr bwMode="auto">
          <a:noFill/>
          <a:ln>
            <a:miter lim="800000"/>
            <a:headEnd/>
            <a:tailEnd/>
          </a:ln>
        </p:spPr>
        <p:txBody>
          <a:bodyPr/>
          <a:lstStyle/>
          <a:p>
            <a:fld id="{AC00C138-03B0-43DB-BC3B-11CFCAAE1E46}" type="slidenum">
              <a:rPr lang="en-US" smtClean="0"/>
              <a:pPr/>
              <a:t>19</a:t>
            </a:fld>
            <a:endParaRPr lang="en-US" smtClean="0"/>
          </a:p>
        </p:txBody>
      </p:sp>
      <p:pic>
        <p:nvPicPr>
          <p:cNvPr id="2" name="Picture 1"/>
          <p:cNvPicPr>
            <a:picLocks noChangeAspect="1"/>
          </p:cNvPicPr>
          <p:nvPr/>
        </p:nvPicPr>
        <p:blipFill>
          <a:blip r:embed="rId3"/>
          <a:stretch>
            <a:fillRect/>
          </a:stretch>
        </p:blipFill>
        <p:spPr>
          <a:xfrm>
            <a:off x="298450" y="1371600"/>
            <a:ext cx="3105150" cy="3429000"/>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bwMode="auto">
          <a:xfrm>
            <a:off x="304800" y="76200"/>
            <a:ext cx="8534400" cy="487363"/>
          </a:xfrm>
        </p:spPr>
        <p:txBody>
          <a:bodyPr wrap="square" lIns="91440" tIns="45720" rIns="91440" bIns="45720" numCol="1" anchorCtr="0" compatLnSpc="1">
            <a:prstTxWarp prst="textNoShape">
              <a:avLst/>
            </a:prstTxWarp>
            <a:normAutofit fontScale="90000"/>
          </a:bodyPr>
          <a:lstStyle/>
          <a:p>
            <a:pPr algn="ctr" eaLnBrk="1" hangingPunct="1">
              <a:defRPr/>
            </a:pPr>
            <a:r>
              <a:rPr lang="mn-MN" sz="2800" b="1" cap="none" dirty="0" smtClean="0">
                <a:solidFill>
                  <a:srgbClr val="0000FF"/>
                </a:solidFill>
                <a:latin typeface="Times New Roman" pitchFamily="18" charset="0"/>
                <a:cs typeface="Times New Roman" pitchFamily="18" charset="0"/>
              </a:rPr>
              <a:t>ХҮСНЭГТИЙН МӨР, БАГАНАТАЙ АЖИЛЛАХ</a:t>
            </a:r>
            <a:endParaRPr lang="en-US" sz="2800" b="1" cap="none" dirty="0" smtClean="0">
              <a:solidFill>
                <a:srgbClr val="0000FF"/>
              </a:solidFill>
              <a:latin typeface="Times New Roman" pitchFamily="18" charset="0"/>
              <a:cs typeface="Times New Roman" pitchFamily="18" charset="0"/>
            </a:endParaRPr>
          </a:p>
        </p:txBody>
      </p:sp>
      <p:sp>
        <p:nvSpPr>
          <p:cNvPr id="13315" name="Content Placeholder 2"/>
          <p:cNvSpPr>
            <a:spLocks noGrp="1"/>
          </p:cNvSpPr>
          <p:nvPr>
            <p:ph sz="quarter" idx="1"/>
          </p:nvPr>
        </p:nvSpPr>
        <p:spPr>
          <a:xfrm>
            <a:off x="304800" y="533400"/>
            <a:ext cx="6172200" cy="1905000"/>
          </a:xfrm>
        </p:spPr>
        <p:txBody>
          <a:bodyPr/>
          <a:lstStyle/>
          <a:p>
            <a:pPr algn="just" eaLnBrk="1" hangingPunct="1">
              <a:lnSpc>
                <a:spcPct val="150000"/>
              </a:lnSpc>
              <a:buFont typeface="Wingdings" pitchFamily="2" charset="2"/>
              <a:buNone/>
            </a:pPr>
            <a:r>
              <a:rPr lang="mn-MN" dirty="0" smtClean="0">
                <a:latin typeface="Times New Roman" pitchFamily="18" charset="0"/>
                <a:cs typeface="Times New Roman" pitchFamily="18" charset="0"/>
              </a:rPr>
              <a:t>	</a:t>
            </a:r>
            <a:r>
              <a:rPr lang="en-US" b="1" dirty="0" smtClean="0">
                <a:latin typeface="Times New Roman" pitchFamily="18" charset="0"/>
                <a:cs typeface="Times New Roman" pitchFamily="18" charset="0"/>
              </a:rPr>
              <a:t>Home-&gt;Cells-&gt;Insert-&gt;Insert Cells</a:t>
            </a:r>
            <a:r>
              <a:rPr lang="en-US" dirty="0" smtClean="0">
                <a:latin typeface="Times New Roman" pitchFamily="18" charset="0"/>
                <a:cs typeface="Times New Roman" pitchFamily="18" charset="0"/>
              </a:rPr>
              <a:t> – </a:t>
            </a:r>
            <a:r>
              <a:rPr lang="mn-MN" dirty="0" smtClean="0">
                <a:latin typeface="Times New Roman" pitchFamily="18" charset="0"/>
                <a:cs typeface="Times New Roman" pitchFamily="18" charset="0"/>
              </a:rPr>
              <a:t>хүснэгтэнд нүд нэмнэ. Энэ командыг дарахад </a:t>
            </a:r>
            <a:r>
              <a:rPr lang="en-US" dirty="0" smtClean="0">
                <a:latin typeface="Times New Roman" pitchFamily="18" charset="0"/>
                <a:cs typeface="Times New Roman" pitchFamily="18" charset="0"/>
              </a:rPr>
              <a:t>Insert</a:t>
            </a:r>
            <a:r>
              <a:rPr lang="mn-MN" dirty="0" smtClean="0">
                <a:latin typeface="Times New Roman" pitchFamily="18" charset="0"/>
                <a:cs typeface="Times New Roman" pitchFamily="18" charset="0"/>
              </a:rPr>
              <a:t> харилцах цонх гарч ирэх бөгөөд тохирох командыг сонгож дарна.</a:t>
            </a:r>
          </a:p>
        </p:txBody>
      </p:sp>
      <p:sp>
        <p:nvSpPr>
          <p:cNvPr id="13317" name="Content Placeholder 2"/>
          <p:cNvSpPr txBox="1">
            <a:spLocks/>
          </p:cNvSpPr>
          <p:nvPr/>
        </p:nvSpPr>
        <p:spPr bwMode="auto">
          <a:xfrm>
            <a:off x="2667000" y="2819400"/>
            <a:ext cx="6019800" cy="3352800"/>
          </a:xfrm>
          <a:prstGeom prst="rect">
            <a:avLst/>
          </a:prstGeom>
          <a:noFill/>
          <a:ln w="9525">
            <a:noFill/>
            <a:miter lim="800000"/>
            <a:headEnd/>
            <a:tailEnd/>
          </a:ln>
        </p:spPr>
        <p:txBody>
          <a:bodyPr/>
          <a:lstStyle/>
          <a:p>
            <a:pPr marL="273050" indent="-273050" algn="just">
              <a:spcBef>
                <a:spcPts val="600"/>
              </a:spcBef>
              <a:buClr>
                <a:schemeClr val="accent1"/>
              </a:buClr>
              <a:buSzPct val="70000"/>
              <a:buFont typeface="Wingdings" pitchFamily="2" charset="2"/>
              <a:buChar char=""/>
            </a:pPr>
            <a:r>
              <a:rPr lang="en-US" sz="2000" dirty="0">
                <a:latin typeface="Times New Roman" pitchFamily="18" charset="0"/>
                <a:cs typeface="Times New Roman" pitchFamily="18" charset="0"/>
              </a:rPr>
              <a:t>Shift cells right – </a:t>
            </a:r>
            <a:r>
              <a:rPr lang="mn-MN" sz="2000" dirty="0">
                <a:latin typeface="Times New Roman" pitchFamily="18" charset="0"/>
                <a:cs typeface="Times New Roman" pitchFamily="18" charset="0"/>
              </a:rPr>
              <a:t>идэвхтэй байгаа нүдний зүүн талд нь нүд нэмээд идэвхтэй байгаа нүднээс хойших бүх нүдийг бүхэлд нь баруун тийш нь шилжүүлнэ.</a:t>
            </a:r>
          </a:p>
          <a:p>
            <a:pPr marL="273050" indent="-273050" algn="just">
              <a:spcBef>
                <a:spcPts val="600"/>
              </a:spcBef>
              <a:buClr>
                <a:schemeClr val="accent1"/>
              </a:buClr>
              <a:buSzPct val="70000"/>
              <a:buFont typeface="Wingdings" pitchFamily="2" charset="2"/>
              <a:buChar char=""/>
            </a:pPr>
            <a:r>
              <a:rPr lang="en-US" sz="2000" dirty="0">
                <a:latin typeface="Times New Roman" pitchFamily="18" charset="0"/>
                <a:cs typeface="Times New Roman" pitchFamily="18" charset="0"/>
              </a:rPr>
              <a:t>Shift cells </a:t>
            </a:r>
            <a:r>
              <a:rPr lang="en-US" sz="2000" dirty="0" smtClean="0">
                <a:latin typeface="Times New Roman" pitchFamily="18" charset="0"/>
                <a:cs typeface="Times New Roman" pitchFamily="18" charset="0"/>
              </a:rPr>
              <a:t>down </a:t>
            </a:r>
            <a:r>
              <a:rPr lang="en-US" sz="2000" dirty="0">
                <a:latin typeface="Times New Roman" pitchFamily="18" charset="0"/>
                <a:cs typeface="Times New Roman" pitchFamily="18" charset="0"/>
              </a:rPr>
              <a:t>– </a:t>
            </a:r>
            <a:r>
              <a:rPr lang="mn-MN" sz="2000" dirty="0">
                <a:latin typeface="Times New Roman" pitchFamily="18" charset="0"/>
                <a:cs typeface="Times New Roman" pitchFamily="18" charset="0"/>
              </a:rPr>
              <a:t>идэвхтэй байгаа нүдний доод талд нь нүд нэмээд идэвхтэй байгаа нүднээс дооших бүх нүдийг бүхэлд нь доош нь шилжүүлнэ.</a:t>
            </a:r>
          </a:p>
          <a:p>
            <a:pPr marL="273050" indent="-273050" algn="just">
              <a:spcBef>
                <a:spcPts val="600"/>
              </a:spcBef>
              <a:buClr>
                <a:schemeClr val="accent1"/>
              </a:buClr>
              <a:buSzPct val="70000"/>
              <a:buFont typeface="Wingdings" pitchFamily="2" charset="2"/>
              <a:buChar char=""/>
            </a:pPr>
            <a:r>
              <a:rPr lang="en-US" sz="2000" dirty="0">
                <a:latin typeface="Times New Roman" pitchFamily="18" charset="0"/>
                <a:cs typeface="Times New Roman" pitchFamily="18" charset="0"/>
              </a:rPr>
              <a:t>Entire row – </a:t>
            </a:r>
            <a:r>
              <a:rPr lang="mn-MN" sz="2000" dirty="0">
                <a:latin typeface="Times New Roman" pitchFamily="18" charset="0"/>
                <a:cs typeface="Times New Roman" pitchFamily="18" charset="0"/>
              </a:rPr>
              <a:t>идэвхтэй байгаа нүдний дээд талд мөр нэмнэ.</a:t>
            </a:r>
          </a:p>
          <a:p>
            <a:pPr marL="273050" indent="-273050" algn="just">
              <a:spcBef>
                <a:spcPts val="600"/>
              </a:spcBef>
              <a:buClr>
                <a:schemeClr val="accent1"/>
              </a:buClr>
              <a:buSzPct val="70000"/>
              <a:buFont typeface="Wingdings" pitchFamily="2" charset="2"/>
              <a:buChar char=""/>
            </a:pPr>
            <a:r>
              <a:rPr lang="en-US" sz="2000" dirty="0">
                <a:latin typeface="Times New Roman" pitchFamily="18" charset="0"/>
                <a:cs typeface="Times New Roman" pitchFamily="18" charset="0"/>
              </a:rPr>
              <a:t>Entire column – </a:t>
            </a:r>
            <a:r>
              <a:rPr lang="mn-MN" sz="2000" dirty="0">
                <a:latin typeface="Times New Roman" pitchFamily="18" charset="0"/>
                <a:cs typeface="Times New Roman" pitchFamily="18" charset="0"/>
              </a:rPr>
              <a:t>идэвхтэй байгаа нүдний зүүн талд багана нэмнэ.</a:t>
            </a:r>
          </a:p>
        </p:txBody>
      </p:sp>
      <p:sp>
        <p:nvSpPr>
          <p:cNvPr id="13318" name="Slide Number Placeholder 5"/>
          <p:cNvSpPr>
            <a:spLocks noGrp="1"/>
          </p:cNvSpPr>
          <p:nvPr>
            <p:ph type="sldNum" sz="quarter" idx="12"/>
          </p:nvPr>
        </p:nvSpPr>
        <p:spPr bwMode="auto">
          <a:noFill/>
          <a:ln>
            <a:miter lim="800000"/>
            <a:headEnd/>
            <a:tailEnd/>
          </a:ln>
        </p:spPr>
        <p:txBody>
          <a:bodyPr/>
          <a:lstStyle/>
          <a:p>
            <a:fld id="{D088E3E2-008B-41D2-B140-4C33ABFCD0AA}" type="slidenum">
              <a:rPr lang="en-US" smtClean="0"/>
              <a:pPr/>
              <a:t>20</a:t>
            </a:fld>
            <a:endParaRPr lang="en-US" smtClean="0"/>
          </a:p>
        </p:txBody>
      </p:sp>
      <p:pic>
        <p:nvPicPr>
          <p:cNvPr id="2" name="Picture 1"/>
          <p:cNvPicPr>
            <a:picLocks noChangeAspect="1"/>
          </p:cNvPicPr>
          <p:nvPr/>
        </p:nvPicPr>
        <p:blipFill>
          <a:blip r:embed="rId2"/>
          <a:stretch>
            <a:fillRect/>
          </a:stretch>
        </p:blipFill>
        <p:spPr>
          <a:xfrm>
            <a:off x="6705600" y="827973"/>
            <a:ext cx="1824038" cy="1908877"/>
          </a:xfrm>
          <a:prstGeom prst="rect">
            <a:avLst/>
          </a:prstGeom>
        </p:spPr>
      </p:pic>
      <p:cxnSp>
        <p:nvCxnSpPr>
          <p:cNvPr id="4" name="Straight Arrow Connector 3"/>
          <p:cNvCxnSpPr/>
          <p:nvPr/>
        </p:nvCxnSpPr>
        <p:spPr>
          <a:xfrm>
            <a:off x="5676900" y="944563"/>
            <a:ext cx="1257300" cy="73183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3"/>
          <a:stretch>
            <a:fillRect/>
          </a:stretch>
        </p:blipFill>
        <p:spPr>
          <a:xfrm>
            <a:off x="304800" y="3200400"/>
            <a:ext cx="2349431" cy="2336800"/>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2"/>
          <p:cNvSpPr txBox="1">
            <a:spLocks/>
          </p:cNvSpPr>
          <p:nvPr/>
        </p:nvSpPr>
        <p:spPr bwMode="auto">
          <a:xfrm>
            <a:off x="152400" y="228600"/>
            <a:ext cx="8534400" cy="4495800"/>
          </a:xfrm>
          <a:prstGeom prst="rect">
            <a:avLst/>
          </a:prstGeom>
          <a:noFill/>
          <a:ln w="9525">
            <a:noFill/>
            <a:miter lim="800000"/>
            <a:headEnd/>
            <a:tailEnd/>
          </a:ln>
        </p:spPr>
        <p:txBody>
          <a:bodyPr/>
          <a:lstStyle/>
          <a:p>
            <a:pPr marL="273050" indent="-273050" algn="just">
              <a:lnSpc>
                <a:spcPct val="150000"/>
              </a:lnSpc>
              <a:spcBef>
                <a:spcPts val="600"/>
              </a:spcBef>
              <a:buClr>
                <a:schemeClr val="accent1"/>
              </a:buClr>
              <a:buSzPct val="70000"/>
              <a:buFont typeface="Wingdings" pitchFamily="2" charset="2"/>
              <a:buChar char=""/>
            </a:pPr>
            <a:r>
              <a:rPr lang="en-US" sz="2400" b="1" dirty="0">
                <a:latin typeface="Times New Roman" pitchFamily="18" charset="0"/>
                <a:cs typeface="Times New Roman" pitchFamily="18" charset="0"/>
              </a:rPr>
              <a:t>Home-&gt;Cells-&gt;Insert-&gt;Insert </a:t>
            </a:r>
            <a:r>
              <a:rPr lang="en-US" sz="2400" b="1" dirty="0" smtClean="0">
                <a:latin typeface="Times New Roman" pitchFamily="18" charset="0"/>
                <a:cs typeface="Times New Roman" pitchFamily="18" charset="0"/>
              </a:rPr>
              <a:t>Sheet Rows</a:t>
            </a: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 </a:t>
            </a:r>
            <a:r>
              <a:rPr lang="mn-MN" sz="2400" dirty="0">
                <a:latin typeface="Times New Roman" pitchFamily="18" charset="0"/>
                <a:cs typeface="Times New Roman" pitchFamily="18" charset="0"/>
              </a:rPr>
              <a:t>хүснэгтийн идэвхтэй байгаа мөрийн дээд талд мөр нэмнэ. Хэрэв хэд хэдэн мөр идэвхжүүлсэн бол идэвхжүүлсэн байгаа мөрийн тоогоор мөр нэмнэ.</a:t>
            </a:r>
          </a:p>
          <a:p>
            <a:pPr marL="273050" indent="-273050" algn="just">
              <a:lnSpc>
                <a:spcPct val="150000"/>
              </a:lnSpc>
              <a:spcBef>
                <a:spcPts val="600"/>
              </a:spcBef>
              <a:buClr>
                <a:schemeClr val="accent1"/>
              </a:buClr>
              <a:buSzPct val="70000"/>
              <a:buFont typeface="Wingdings" pitchFamily="2" charset="2"/>
              <a:buChar char=""/>
            </a:pPr>
            <a:r>
              <a:rPr lang="en-US" sz="2400" b="1" dirty="0">
                <a:latin typeface="Times New Roman" pitchFamily="18" charset="0"/>
                <a:cs typeface="Times New Roman" pitchFamily="18" charset="0"/>
              </a:rPr>
              <a:t>Home-&gt;Cells-&gt;Insert-&gt;Insert </a:t>
            </a:r>
            <a:r>
              <a:rPr lang="en-US" sz="2400" b="1" dirty="0" smtClean="0">
                <a:latin typeface="Times New Roman" pitchFamily="18" charset="0"/>
                <a:cs typeface="Times New Roman" pitchFamily="18" charset="0"/>
              </a:rPr>
              <a:t>Sheet Columns</a:t>
            </a: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 </a:t>
            </a:r>
            <a:r>
              <a:rPr lang="mn-MN" sz="2400" dirty="0">
                <a:latin typeface="Times New Roman" pitchFamily="18" charset="0"/>
                <a:cs typeface="Times New Roman" pitchFamily="18" charset="0"/>
              </a:rPr>
              <a:t>хүснэгтийн идэвхтэй байгаа баганы зүүн талд багана нэмнэ. Хэрэв хэд хэдэн багана идэвхжүүлсэн бол идэвхжүүлсэн байгаа баганы тоогоор багана нэмнэ.</a:t>
            </a:r>
          </a:p>
          <a:p>
            <a:pPr marL="273050" indent="-273050" algn="just">
              <a:lnSpc>
                <a:spcPct val="150000"/>
              </a:lnSpc>
              <a:spcBef>
                <a:spcPts val="600"/>
              </a:spcBef>
              <a:buClr>
                <a:schemeClr val="accent1"/>
              </a:buClr>
              <a:buSzPct val="70000"/>
              <a:buFont typeface="Wingdings" pitchFamily="2" charset="2"/>
              <a:buChar char=""/>
            </a:pPr>
            <a:endParaRPr lang="mn-MN" sz="2400" dirty="0">
              <a:latin typeface="Times New Roman" pitchFamily="18" charset="0"/>
              <a:cs typeface="Times New Roman" pitchFamily="18" charset="0"/>
            </a:endParaRPr>
          </a:p>
        </p:txBody>
      </p:sp>
      <p:sp>
        <p:nvSpPr>
          <p:cNvPr id="14341" name="Slide Number Placeholder 4"/>
          <p:cNvSpPr>
            <a:spLocks noGrp="1"/>
          </p:cNvSpPr>
          <p:nvPr>
            <p:ph type="sldNum" sz="quarter" idx="12"/>
          </p:nvPr>
        </p:nvSpPr>
        <p:spPr bwMode="auto">
          <a:noFill/>
          <a:ln>
            <a:miter lim="800000"/>
            <a:headEnd/>
            <a:tailEnd/>
          </a:ln>
        </p:spPr>
        <p:txBody>
          <a:bodyPr/>
          <a:lstStyle/>
          <a:p>
            <a:fld id="{CB990A19-B749-46A7-8C66-80F1DEE481D7}" type="slidenum">
              <a:rPr lang="en-US" smtClean="0"/>
              <a:pPr/>
              <a:t>21</a:t>
            </a:fld>
            <a:endParaRPr lang="en-US" smtClean="0"/>
          </a:p>
        </p:txBody>
      </p:sp>
      <p:pic>
        <p:nvPicPr>
          <p:cNvPr id="5" name="Picture 4"/>
          <p:cNvPicPr>
            <a:picLocks noChangeAspect="1"/>
          </p:cNvPicPr>
          <p:nvPr/>
        </p:nvPicPr>
        <p:blipFill>
          <a:blip r:embed="rId2"/>
          <a:stretch>
            <a:fillRect/>
          </a:stretch>
        </p:blipFill>
        <p:spPr>
          <a:xfrm>
            <a:off x="5181600" y="4267200"/>
            <a:ext cx="2362200" cy="2472070"/>
          </a:xfrm>
          <a:prstGeom prst="rect">
            <a:avLst/>
          </a:prstGeom>
        </p:spPr>
      </p:pic>
      <p:cxnSp>
        <p:nvCxnSpPr>
          <p:cNvPr id="6" name="Straight Arrow Connector 5"/>
          <p:cNvCxnSpPr/>
          <p:nvPr/>
        </p:nvCxnSpPr>
        <p:spPr>
          <a:xfrm>
            <a:off x="5943600" y="762000"/>
            <a:ext cx="838200" cy="498316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5604329" y="2959221"/>
            <a:ext cx="339271" cy="3035179"/>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Content Placeholder 2"/>
          <p:cNvSpPr txBox="1">
            <a:spLocks/>
          </p:cNvSpPr>
          <p:nvPr/>
        </p:nvSpPr>
        <p:spPr bwMode="auto">
          <a:xfrm>
            <a:off x="152400" y="152400"/>
            <a:ext cx="5715000" cy="3962400"/>
          </a:xfrm>
          <a:prstGeom prst="rect">
            <a:avLst/>
          </a:prstGeom>
          <a:noFill/>
          <a:ln w="9525">
            <a:noFill/>
            <a:miter lim="800000"/>
            <a:headEnd/>
            <a:tailEnd/>
          </a:ln>
        </p:spPr>
        <p:txBody>
          <a:bodyPr/>
          <a:lstStyle/>
          <a:p>
            <a:pPr marL="273050" indent="-273050" algn="just">
              <a:lnSpc>
                <a:spcPct val="150000"/>
              </a:lnSpc>
              <a:spcBef>
                <a:spcPts val="600"/>
              </a:spcBef>
              <a:buClr>
                <a:schemeClr val="accent1"/>
              </a:buClr>
              <a:buSzPct val="70000"/>
              <a:buFont typeface="Wingdings" pitchFamily="2" charset="2"/>
              <a:buChar char=""/>
            </a:pPr>
            <a:r>
              <a:rPr lang="en-US" sz="2400" b="1" dirty="0">
                <a:latin typeface="Times New Roman" pitchFamily="18" charset="0"/>
                <a:cs typeface="Times New Roman" pitchFamily="18" charset="0"/>
              </a:rPr>
              <a:t>Home-&gt;Cells-&gt;Delete-&gt;Delete Cells</a:t>
            </a:r>
            <a:r>
              <a:rPr lang="en-US" sz="2400" dirty="0">
                <a:latin typeface="Times New Roman" pitchFamily="18" charset="0"/>
                <a:cs typeface="Times New Roman" pitchFamily="18" charset="0"/>
              </a:rPr>
              <a:t> – </a:t>
            </a:r>
            <a:r>
              <a:rPr lang="mn-MN" sz="2400" dirty="0">
                <a:latin typeface="Times New Roman" pitchFamily="18" charset="0"/>
                <a:cs typeface="Times New Roman" pitchFamily="18" charset="0"/>
              </a:rPr>
              <a:t>хүснэгтээс идэвхтэй байгаа нүдийг устгана.</a:t>
            </a:r>
          </a:p>
          <a:p>
            <a:pPr marL="273050" indent="-273050" algn="just">
              <a:lnSpc>
                <a:spcPct val="150000"/>
              </a:lnSpc>
              <a:spcBef>
                <a:spcPts val="600"/>
              </a:spcBef>
              <a:buClr>
                <a:schemeClr val="accent1"/>
              </a:buClr>
              <a:buSzPct val="70000"/>
              <a:buFont typeface="Wingdings" pitchFamily="2" charset="2"/>
              <a:buChar char=""/>
            </a:pPr>
            <a:r>
              <a:rPr lang="en-US" sz="2400" b="1" dirty="0">
                <a:latin typeface="Times New Roman" pitchFamily="18" charset="0"/>
                <a:cs typeface="Times New Roman" pitchFamily="18" charset="0"/>
              </a:rPr>
              <a:t>Home-&gt;Cells-&gt;Delete-&gt;</a:t>
            </a:r>
            <a:r>
              <a:rPr lang="en-US" sz="2400" b="1" dirty="0" smtClean="0">
                <a:latin typeface="Times New Roman" pitchFamily="18" charset="0"/>
                <a:cs typeface="Times New Roman" pitchFamily="18" charset="0"/>
              </a:rPr>
              <a:t>Delete Sheet </a:t>
            </a:r>
            <a:r>
              <a:rPr lang="en-US" sz="2400" b="1" dirty="0">
                <a:latin typeface="Times New Roman" pitchFamily="18" charset="0"/>
                <a:cs typeface="Times New Roman" pitchFamily="18" charset="0"/>
              </a:rPr>
              <a:t>Rows</a:t>
            </a:r>
            <a:r>
              <a:rPr lang="en-US" sz="2400" dirty="0">
                <a:latin typeface="Times New Roman" pitchFamily="18" charset="0"/>
                <a:cs typeface="Times New Roman" pitchFamily="18" charset="0"/>
              </a:rPr>
              <a:t> – </a:t>
            </a:r>
            <a:r>
              <a:rPr lang="mn-MN" sz="2400" dirty="0">
                <a:latin typeface="Times New Roman" pitchFamily="18" charset="0"/>
                <a:cs typeface="Times New Roman" pitchFamily="18" charset="0"/>
              </a:rPr>
              <a:t>хүснэгтээс идэвхжүүлсэн байгаа нэг болон хэд хэдэн мөрийг устгана.</a:t>
            </a:r>
          </a:p>
          <a:p>
            <a:pPr marL="273050" indent="-273050" algn="just">
              <a:lnSpc>
                <a:spcPct val="150000"/>
              </a:lnSpc>
              <a:spcBef>
                <a:spcPts val="600"/>
              </a:spcBef>
              <a:buClr>
                <a:schemeClr val="accent1"/>
              </a:buClr>
              <a:buSzPct val="70000"/>
              <a:buFont typeface="Wingdings" pitchFamily="2" charset="2"/>
              <a:buChar char=""/>
            </a:pPr>
            <a:r>
              <a:rPr lang="en-US" sz="2400" b="1" dirty="0">
                <a:latin typeface="Times New Roman" pitchFamily="18" charset="0"/>
                <a:cs typeface="Times New Roman" pitchFamily="18" charset="0"/>
              </a:rPr>
              <a:t>Home-&gt;Cells-&gt;Delete-&gt;</a:t>
            </a:r>
            <a:r>
              <a:rPr lang="en-US" sz="2400" b="1" dirty="0" smtClean="0">
                <a:latin typeface="Times New Roman" pitchFamily="18" charset="0"/>
                <a:cs typeface="Times New Roman" pitchFamily="18" charset="0"/>
              </a:rPr>
              <a:t>Delete Sheet </a:t>
            </a:r>
            <a:r>
              <a:rPr lang="en-US" sz="2400" b="1" dirty="0">
                <a:latin typeface="Times New Roman" pitchFamily="18" charset="0"/>
                <a:cs typeface="Times New Roman" pitchFamily="18" charset="0"/>
              </a:rPr>
              <a:t>Columns</a:t>
            </a:r>
            <a:r>
              <a:rPr lang="en-US" sz="2400" dirty="0">
                <a:latin typeface="Times New Roman" pitchFamily="18" charset="0"/>
                <a:cs typeface="Times New Roman" pitchFamily="18" charset="0"/>
              </a:rPr>
              <a:t> – </a:t>
            </a:r>
            <a:r>
              <a:rPr lang="mn-MN" sz="2400" dirty="0">
                <a:latin typeface="Times New Roman" pitchFamily="18" charset="0"/>
                <a:cs typeface="Times New Roman" pitchFamily="18" charset="0"/>
              </a:rPr>
              <a:t>хүснэгтээс идэвхжүүлсэн байгаа нэг болон хэд хэдэн баганыг устгана.</a:t>
            </a:r>
          </a:p>
          <a:p>
            <a:pPr marL="273050" indent="-273050" algn="just">
              <a:lnSpc>
                <a:spcPct val="150000"/>
              </a:lnSpc>
              <a:spcBef>
                <a:spcPts val="600"/>
              </a:spcBef>
              <a:buClr>
                <a:schemeClr val="accent1"/>
              </a:buClr>
              <a:buSzPct val="70000"/>
              <a:buFont typeface="Wingdings" pitchFamily="2" charset="2"/>
              <a:buChar char=""/>
            </a:pPr>
            <a:endParaRPr lang="mn-MN" sz="2400" dirty="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endParaRPr lang="mn-MN" sz="2400" dirty="0">
              <a:latin typeface="Times New Roman" pitchFamily="18" charset="0"/>
              <a:cs typeface="Times New Roman" pitchFamily="18" charset="0"/>
            </a:endParaRPr>
          </a:p>
        </p:txBody>
      </p:sp>
      <p:sp>
        <p:nvSpPr>
          <p:cNvPr id="15365" name="Slide Number Placeholder 4"/>
          <p:cNvSpPr>
            <a:spLocks noGrp="1"/>
          </p:cNvSpPr>
          <p:nvPr>
            <p:ph type="sldNum" sz="quarter" idx="12"/>
          </p:nvPr>
        </p:nvSpPr>
        <p:spPr bwMode="auto">
          <a:noFill/>
          <a:ln>
            <a:miter lim="800000"/>
            <a:headEnd/>
            <a:tailEnd/>
          </a:ln>
        </p:spPr>
        <p:txBody>
          <a:bodyPr/>
          <a:lstStyle/>
          <a:p>
            <a:fld id="{D25500B7-59B1-42F8-9952-38CCFBC4BE32}" type="slidenum">
              <a:rPr lang="en-US" smtClean="0"/>
              <a:pPr/>
              <a:t>22</a:t>
            </a:fld>
            <a:endParaRPr lang="en-US" smtClean="0"/>
          </a:p>
        </p:txBody>
      </p:sp>
      <p:pic>
        <p:nvPicPr>
          <p:cNvPr id="2" name="Picture 1"/>
          <p:cNvPicPr>
            <a:picLocks noChangeAspect="1"/>
          </p:cNvPicPr>
          <p:nvPr/>
        </p:nvPicPr>
        <p:blipFill>
          <a:blip r:embed="rId2"/>
          <a:stretch>
            <a:fillRect/>
          </a:stretch>
        </p:blipFill>
        <p:spPr>
          <a:xfrm>
            <a:off x="6072188" y="1066800"/>
            <a:ext cx="2667000" cy="3657600"/>
          </a:xfrm>
          <a:prstGeom prst="rect">
            <a:avLst/>
          </a:prstGeom>
        </p:spPr>
      </p:pic>
      <p:cxnSp>
        <p:nvCxnSpPr>
          <p:cNvPr id="6" name="Straight Arrow Connector 5"/>
          <p:cNvCxnSpPr/>
          <p:nvPr/>
        </p:nvCxnSpPr>
        <p:spPr>
          <a:xfrm>
            <a:off x="1295400" y="2743200"/>
            <a:ext cx="4953000" cy="60960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V="1">
            <a:off x="1752600" y="3886201"/>
            <a:ext cx="4495800" cy="1038224"/>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128770" y="381000"/>
            <a:ext cx="2405630" cy="5867400"/>
          </a:xfrm>
          <a:prstGeom prst="rect">
            <a:avLst/>
          </a:prstGeom>
        </p:spPr>
      </p:pic>
      <p:sp>
        <p:nvSpPr>
          <p:cNvPr id="16386" name="Content Placeholder 2"/>
          <p:cNvSpPr txBox="1">
            <a:spLocks/>
          </p:cNvSpPr>
          <p:nvPr/>
        </p:nvSpPr>
        <p:spPr bwMode="auto">
          <a:xfrm>
            <a:off x="381000" y="914400"/>
            <a:ext cx="5562600" cy="5334000"/>
          </a:xfrm>
          <a:prstGeom prst="rect">
            <a:avLst/>
          </a:prstGeom>
          <a:noFill/>
          <a:ln w="9525">
            <a:noFill/>
            <a:miter lim="800000"/>
            <a:headEnd/>
            <a:tailEnd/>
          </a:ln>
        </p:spPr>
        <p:txBody>
          <a:bodyPr/>
          <a:lstStyle/>
          <a:p>
            <a:pPr marL="273050" indent="-273050" algn="just">
              <a:lnSpc>
                <a:spcPct val="150000"/>
              </a:lnSpc>
              <a:spcBef>
                <a:spcPts val="600"/>
              </a:spcBef>
              <a:buClr>
                <a:schemeClr val="accent1"/>
              </a:buClr>
              <a:buSzPct val="70000"/>
              <a:buFont typeface="Wingdings" pitchFamily="2" charset="2"/>
              <a:buChar char=""/>
            </a:pPr>
            <a:r>
              <a:rPr lang="en-US" sz="2200" b="1">
                <a:latin typeface="Times New Roman" pitchFamily="18" charset="0"/>
                <a:cs typeface="Times New Roman" pitchFamily="18" charset="0"/>
              </a:rPr>
              <a:t>Home-&gt;Cells-&gt;Format-&gt;Row Height – </a:t>
            </a:r>
            <a:r>
              <a:rPr lang="mn-MN" sz="2200">
                <a:latin typeface="Times New Roman" pitchFamily="18" charset="0"/>
                <a:cs typeface="Times New Roman" pitchFamily="18" charset="0"/>
              </a:rPr>
              <a:t>идэвхжүүлсэн байгаа хэд хэдэн мөрийн өндрийг зэрэг тохируулна. Командыг дарахад харилцах цонх гарч ирэх бөгөөд мөрийн өндрийг тоогоор өгнө. </a:t>
            </a:r>
            <a:r>
              <a:rPr lang="en-US" sz="2200">
                <a:latin typeface="Times New Roman" pitchFamily="18" charset="0"/>
                <a:cs typeface="Times New Roman" pitchFamily="18" charset="0"/>
              </a:rPr>
              <a:t>Мөрийн стандарт өндөр нь 12.75 байдаг.</a:t>
            </a:r>
            <a:endParaRPr lang="mn-MN" sz="220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r>
              <a:rPr lang="en-US" sz="2200" b="1">
                <a:latin typeface="Times New Roman" pitchFamily="18" charset="0"/>
                <a:cs typeface="Times New Roman" pitchFamily="18" charset="0"/>
              </a:rPr>
              <a:t>Home-&gt;Cells-&gt;Format-&gt;AutoFit Row Height – </a:t>
            </a:r>
            <a:r>
              <a:rPr lang="mn-MN" sz="2200">
                <a:latin typeface="Times New Roman" pitchFamily="18" charset="0"/>
                <a:cs typeface="Times New Roman" pitchFamily="18" charset="0"/>
              </a:rPr>
              <a:t>мөрийн өндөр дотор нь агуулагдаж байгаа өгөгдлийн хэмжээгээр тохирогдоно.</a:t>
            </a:r>
          </a:p>
          <a:p>
            <a:pPr marL="273050" indent="-273050" algn="just">
              <a:lnSpc>
                <a:spcPct val="150000"/>
              </a:lnSpc>
              <a:spcBef>
                <a:spcPts val="600"/>
              </a:spcBef>
              <a:buClr>
                <a:schemeClr val="accent1"/>
              </a:buClr>
              <a:buSzPct val="70000"/>
              <a:buFont typeface="Wingdings" pitchFamily="2" charset="2"/>
              <a:buChar char=""/>
            </a:pPr>
            <a:endParaRPr lang="mn-MN" sz="220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endParaRPr lang="mn-MN" sz="2200">
              <a:latin typeface="Times New Roman" pitchFamily="18" charset="0"/>
              <a:cs typeface="Times New Roman" pitchFamily="18" charset="0"/>
            </a:endParaRPr>
          </a:p>
        </p:txBody>
      </p:sp>
      <p:cxnSp>
        <p:nvCxnSpPr>
          <p:cNvPr id="10" name="Straight Arrow Connector 9"/>
          <p:cNvCxnSpPr/>
          <p:nvPr/>
        </p:nvCxnSpPr>
        <p:spPr>
          <a:xfrm>
            <a:off x="4572000" y="1371600"/>
            <a:ext cx="1676400" cy="304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4724400" y="2057400"/>
            <a:ext cx="1828800" cy="21336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6391" name="Slide Number Placeholder 6"/>
          <p:cNvSpPr>
            <a:spLocks noGrp="1"/>
          </p:cNvSpPr>
          <p:nvPr>
            <p:ph type="sldNum" sz="quarter" idx="12"/>
          </p:nvPr>
        </p:nvSpPr>
        <p:spPr bwMode="auto">
          <a:noFill/>
          <a:ln>
            <a:miter lim="800000"/>
            <a:headEnd/>
            <a:tailEnd/>
          </a:ln>
        </p:spPr>
        <p:txBody>
          <a:bodyPr/>
          <a:lstStyle/>
          <a:p>
            <a:fld id="{0EB18E4E-52B1-4006-9F8C-56EE00909C6C}" type="slidenum">
              <a:rPr lang="en-US" smtClean="0"/>
              <a:pPr/>
              <a:t>23</a:t>
            </a:fld>
            <a:endParaRPr lang="en-US"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210300" y="538162"/>
            <a:ext cx="2324100" cy="5716588"/>
          </a:xfrm>
          <a:prstGeom prst="rect">
            <a:avLst/>
          </a:prstGeom>
        </p:spPr>
      </p:pic>
      <p:sp>
        <p:nvSpPr>
          <p:cNvPr id="17410" name="Content Placeholder 2"/>
          <p:cNvSpPr txBox="1">
            <a:spLocks/>
          </p:cNvSpPr>
          <p:nvPr/>
        </p:nvSpPr>
        <p:spPr bwMode="auto">
          <a:xfrm>
            <a:off x="381000" y="685800"/>
            <a:ext cx="5562600" cy="5867400"/>
          </a:xfrm>
          <a:prstGeom prst="rect">
            <a:avLst/>
          </a:prstGeom>
          <a:noFill/>
          <a:ln w="9525">
            <a:noFill/>
            <a:miter lim="800000"/>
            <a:headEnd/>
            <a:tailEnd/>
          </a:ln>
        </p:spPr>
        <p:txBody>
          <a:bodyPr/>
          <a:lstStyle/>
          <a:p>
            <a:pPr marL="273050" indent="-273050" algn="just">
              <a:lnSpc>
                <a:spcPct val="150000"/>
              </a:lnSpc>
              <a:spcBef>
                <a:spcPts val="600"/>
              </a:spcBef>
              <a:buClr>
                <a:schemeClr val="accent1"/>
              </a:buClr>
              <a:buSzPct val="70000"/>
              <a:buFont typeface="Wingdings" pitchFamily="2" charset="2"/>
              <a:buChar char=""/>
            </a:pPr>
            <a:r>
              <a:rPr lang="en-US" sz="2000" b="1">
                <a:latin typeface="Times New Roman" pitchFamily="18" charset="0"/>
                <a:cs typeface="Times New Roman" pitchFamily="18" charset="0"/>
              </a:rPr>
              <a:t>Home-&gt;Cells-&gt;Format-&gt;Column Width – </a:t>
            </a:r>
            <a:r>
              <a:rPr lang="mn-MN" sz="2000">
                <a:latin typeface="Times New Roman" pitchFamily="18" charset="0"/>
                <a:cs typeface="Times New Roman" pitchFamily="18" charset="0"/>
              </a:rPr>
              <a:t>идэвхжүүлсэн байгаа хэд хэдэн баганы өргөнийг зэрэг тохируулна. Командыг дарахад харилцах цонх гарч ирэх бөгөөд баганы өргөнийг тоогоор өгнө. </a:t>
            </a:r>
            <a:r>
              <a:rPr lang="en-US" sz="2000">
                <a:latin typeface="Times New Roman" pitchFamily="18" charset="0"/>
                <a:cs typeface="Times New Roman" pitchFamily="18" charset="0"/>
              </a:rPr>
              <a:t>Баганы стандарт өргөн нь 8.43 байна.</a:t>
            </a:r>
            <a:endParaRPr lang="mn-MN" sz="200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r>
              <a:rPr lang="en-US" sz="2000" b="1">
                <a:latin typeface="Times New Roman" pitchFamily="18" charset="0"/>
                <a:cs typeface="Times New Roman" pitchFamily="18" charset="0"/>
              </a:rPr>
              <a:t>Home-&gt;Cells-&gt;Format-&gt;AutoFit Column Width – </a:t>
            </a:r>
            <a:r>
              <a:rPr lang="mn-MN" sz="2000">
                <a:latin typeface="Times New Roman" pitchFamily="18" charset="0"/>
                <a:cs typeface="Times New Roman" pitchFamily="18" charset="0"/>
              </a:rPr>
              <a:t>баганы өргөн дотор нь агуулагдаж байгаа өгөгдлийн хэмжээгээр тохирогдоно.</a:t>
            </a:r>
          </a:p>
          <a:p>
            <a:pPr marL="273050" indent="-273050" algn="just">
              <a:lnSpc>
                <a:spcPct val="150000"/>
              </a:lnSpc>
              <a:spcBef>
                <a:spcPts val="600"/>
              </a:spcBef>
              <a:buClr>
                <a:schemeClr val="accent1"/>
              </a:buClr>
              <a:buSzPct val="70000"/>
              <a:buFont typeface="Wingdings" pitchFamily="2" charset="2"/>
              <a:buChar char=""/>
            </a:pPr>
            <a:r>
              <a:rPr lang="en-US" sz="2000" b="1">
                <a:latin typeface="Times New Roman" pitchFamily="18" charset="0"/>
                <a:cs typeface="Times New Roman" pitchFamily="18" charset="0"/>
              </a:rPr>
              <a:t>Home-&gt;Cells-&gt;Format-&gt;Default Width – </a:t>
            </a:r>
            <a:r>
              <a:rPr lang="mn-MN" sz="2000">
                <a:latin typeface="Times New Roman" pitchFamily="18" charset="0"/>
                <a:cs typeface="Times New Roman" pitchFamily="18" charset="0"/>
              </a:rPr>
              <a:t>баганы өргөнийг стандарт байдалд аваачна.</a:t>
            </a:r>
          </a:p>
        </p:txBody>
      </p:sp>
      <p:cxnSp>
        <p:nvCxnSpPr>
          <p:cNvPr id="10" name="Straight Arrow Connector 9"/>
          <p:cNvCxnSpPr/>
          <p:nvPr/>
        </p:nvCxnSpPr>
        <p:spPr>
          <a:xfrm>
            <a:off x="4648200" y="1143000"/>
            <a:ext cx="1676400" cy="128905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4871357" y="2819400"/>
            <a:ext cx="1834243" cy="95805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4445794" y="3200400"/>
            <a:ext cx="2717006" cy="208506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7416" name="Slide Number Placeholder 7"/>
          <p:cNvSpPr>
            <a:spLocks noGrp="1"/>
          </p:cNvSpPr>
          <p:nvPr>
            <p:ph type="sldNum" sz="quarter" idx="12"/>
          </p:nvPr>
        </p:nvSpPr>
        <p:spPr bwMode="auto">
          <a:noFill/>
          <a:ln>
            <a:miter lim="800000"/>
            <a:headEnd/>
            <a:tailEnd/>
          </a:ln>
        </p:spPr>
        <p:txBody>
          <a:bodyPr/>
          <a:lstStyle/>
          <a:p>
            <a:fld id="{5EAFCF26-2C4A-4794-B638-A26FA97E81BC}" type="slidenum">
              <a:rPr lang="en-US" smtClean="0"/>
              <a:pPr/>
              <a:t>24</a:t>
            </a:fld>
            <a:endParaRPr lang="en-US"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txBox="1">
            <a:spLocks/>
          </p:cNvSpPr>
          <p:nvPr/>
        </p:nvSpPr>
        <p:spPr bwMode="auto">
          <a:xfrm>
            <a:off x="152400" y="152400"/>
            <a:ext cx="8610600" cy="3276600"/>
          </a:xfrm>
          <a:prstGeom prst="rect">
            <a:avLst/>
          </a:prstGeom>
          <a:noFill/>
          <a:ln w="9525">
            <a:noFill/>
            <a:miter lim="800000"/>
            <a:headEnd/>
            <a:tailEnd/>
          </a:ln>
        </p:spPr>
        <p:txBody>
          <a:bodyPr/>
          <a:lstStyle/>
          <a:p>
            <a:pPr marL="273050" indent="-273050" algn="just">
              <a:spcBef>
                <a:spcPts val="600"/>
              </a:spcBef>
              <a:buClr>
                <a:schemeClr val="accent1"/>
              </a:buClr>
              <a:buSzPct val="70000"/>
              <a:buFont typeface="Wingdings" pitchFamily="2" charset="2"/>
              <a:buChar char=""/>
            </a:pPr>
            <a:r>
              <a:rPr lang="en-US" sz="2200" b="1" dirty="0">
                <a:latin typeface="Times New Roman" pitchFamily="18" charset="0"/>
                <a:cs typeface="Times New Roman" pitchFamily="18" charset="0"/>
              </a:rPr>
              <a:t>Home-&gt;Cells-&gt;Format-&gt;Hide &amp; Unhide-&gt; Hide Rows – </a:t>
            </a:r>
            <a:r>
              <a:rPr lang="mn-MN" sz="2200" dirty="0">
                <a:latin typeface="Times New Roman" pitchFamily="18" charset="0"/>
                <a:cs typeface="Times New Roman" pitchFamily="18" charset="0"/>
              </a:rPr>
              <a:t>идэвхжүүлсэн байгаа</a:t>
            </a:r>
            <a:r>
              <a:rPr lang="en-US" sz="2200" dirty="0">
                <a:latin typeface="Times New Roman" pitchFamily="18" charset="0"/>
                <a:cs typeface="Times New Roman" pitchFamily="18" charset="0"/>
              </a:rPr>
              <a:t> </a:t>
            </a:r>
            <a:r>
              <a:rPr lang="mn-MN" sz="2200" dirty="0">
                <a:latin typeface="Times New Roman" pitchFamily="18" charset="0"/>
                <a:cs typeface="Times New Roman" pitchFamily="18" charset="0"/>
              </a:rPr>
              <a:t>нэг болон хэд хэдэн мөрийг ажлын талбараас нууна.</a:t>
            </a:r>
          </a:p>
          <a:p>
            <a:pPr marL="273050" indent="-273050" algn="just">
              <a:spcBef>
                <a:spcPts val="600"/>
              </a:spcBef>
              <a:buClr>
                <a:schemeClr val="accent1"/>
              </a:buClr>
              <a:buSzPct val="70000"/>
              <a:buFont typeface="Wingdings" pitchFamily="2" charset="2"/>
              <a:buChar char=""/>
            </a:pPr>
            <a:r>
              <a:rPr lang="en-US" sz="2200" b="1" dirty="0">
                <a:latin typeface="Times New Roman" pitchFamily="18" charset="0"/>
                <a:cs typeface="Times New Roman" pitchFamily="18" charset="0"/>
              </a:rPr>
              <a:t>Home-&gt;Cells-&gt;Format-&gt;Hide &amp; Unhide-&gt; Hide Columns – </a:t>
            </a:r>
            <a:r>
              <a:rPr lang="mn-MN" sz="2200" dirty="0">
                <a:latin typeface="Times New Roman" pitchFamily="18" charset="0"/>
                <a:cs typeface="Times New Roman" pitchFamily="18" charset="0"/>
              </a:rPr>
              <a:t>идэвхжүүлсэн байгаа</a:t>
            </a:r>
            <a:r>
              <a:rPr lang="en-US" sz="2200" dirty="0">
                <a:latin typeface="Times New Roman" pitchFamily="18" charset="0"/>
                <a:cs typeface="Times New Roman" pitchFamily="18" charset="0"/>
              </a:rPr>
              <a:t> </a:t>
            </a:r>
            <a:r>
              <a:rPr lang="mn-MN" sz="2200" dirty="0">
                <a:latin typeface="Times New Roman" pitchFamily="18" charset="0"/>
                <a:cs typeface="Times New Roman" pitchFamily="18" charset="0"/>
              </a:rPr>
              <a:t>нэг болон хэд хэдэн баганыг ажлын талбараас нууна.</a:t>
            </a:r>
          </a:p>
          <a:p>
            <a:pPr marL="273050" indent="-273050" algn="just">
              <a:lnSpc>
                <a:spcPct val="150000"/>
              </a:lnSpc>
              <a:spcBef>
                <a:spcPts val="600"/>
              </a:spcBef>
              <a:buClr>
                <a:schemeClr val="accent1"/>
              </a:buClr>
              <a:buSzPct val="70000"/>
              <a:buFont typeface="Wingdings" pitchFamily="2" charset="2"/>
              <a:buChar char=""/>
            </a:pPr>
            <a:r>
              <a:rPr lang="en-US" sz="2200" b="1" dirty="0">
                <a:latin typeface="Times New Roman" pitchFamily="18" charset="0"/>
                <a:cs typeface="Times New Roman" pitchFamily="18" charset="0"/>
              </a:rPr>
              <a:t>Home-&gt;Cells-&gt;Format-&gt;Hide &amp; Unhide-&gt; Unhide Rows – </a:t>
            </a:r>
            <a:r>
              <a:rPr lang="mn-MN" sz="2200" dirty="0">
                <a:latin typeface="Times New Roman" pitchFamily="18" charset="0"/>
                <a:cs typeface="Times New Roman" pitchFamily="18" charset="0"/>
              </a:rPr>
              <a:t>нуусан байгаа мөрийг ил гаргана.</a:t>
            </a:r>
          </a:p>
          <a:p>
            <a:pPr marL="273050" indent="-273050" algn="just">
              <a:lnSpc>
                <a:spcPct val="150000"/>
              </a:lnSpc>
              <a:spcBef>
                <a:spcPts val="600"/>
              </a:spcBef>
              <a:buClr>
                <a:schemeClr val="accent1"/>
              </a:buClr>
              <a:buSzPct val="70000"/>
              <a:buFont typeface="Wingdings" pitchFamily="2" charset="2"/>
              <a:buChar char=""/>
            </a:pPr>
            <a:r>
              <a:rPr lang="en-US" sz="2200" b="1" dirty="0">
                <a:latin typeface="Times New Roman" pitchFamily="18" charset="0"/>
                <a:cs typeface="Times New Roman" pitchFamily="18" charset="0"/>
              </a:rPr>
              <a:t>Home-&gt;Cells-&gt;Format-&gt;Hide &amp; Unhide-&gt; Unhide Columns – </a:t>
            </a:r>
            <a:r>
              <a:rPr lang="mn-MN" sz="2200" dirty="0">
                <a:latin typeface="Times New Roman" pitchFamily="18" charset="0"/>
                <a:cs typeface="Times New Roman" pitchFamily="18" charset="0"/>
              </a:rPr>
              <a:t>нуусан байгаа баганыг ил гаргана.</a:t>
            </a:r>
          </a:p>
          <a:p>
            <a:pPr marL="273050" indent="-273050" algn="just">
              <a:lnSpc>
                <a:spcPct val="150000"/>
              </a:lnSpc>
              <a:spcBef>
                <a:spcPts val="600"/>
              </a:spcBef>
              <a:buClr>
                <a:schemeClr val="accent1"/>
              </a:buClr>
              <a:buSzPct val="70000"/>
              <a:buFont typeface="Wingdings" pitchFamily="2" charset="2"/>
              <a:buChar char=""/>
            </a:pPr>
            <a:endParaRPr lang="mn-MN" sz="2200" dirty="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endParaRPr lang="mn-MN" sz="2200" dirty="0">
              <a:latin typeface="Times New Roman" pitchFamily="18" charset="0"/>
              <a:cs typeface="Times New Roman" pitchFamily="18" charset="0"/>
            </a:endParaRPr>
          </a:p>
        </p:txBody>
      </p:sp>
      <p:sp>
        <p:nvSpPr>
          <p:cNvPr id="18437" name="Slide Number Placeholder 4"/>
          <p:cNvSpPr>
            <a:spLocks noGrp="1"/>
          </p:cNvSpPr>
          <p:nvPr>
            <p:ph type="sldNum" sz="quarter" idx="12"/>
          </p:nvPr>
        </p:nvSpPr>
        <p:spPr bwMode="auto">
          <a:noFill/>
          <a:ln>
            <a:miter lim="800000"/>
            <a:headEnd/>
            <a:tailEnd/>
          </a:ln>
        </p:spPr>
        <p:txBody>
          <a:bodyPr/>
          <a:lstStyle/>
          <a:p>
            <a:fld id="{0A302E81-351C-4A27-A647-86AF430588D9}" type="slidenum">
              <a:rPr lang="en-US" smtClean="0"/>
              <a:pPr/>
              <a:t>25</a:t>
            </a:fld>
            <a:endParaRPr lang="en-US" smtClean="0"/>
          </a:p>
        </p:txBody>
      </p:sp>
      <p:pic>
        <p:nvPicPr>
          <p:cNvPr id="2" name="Picture 1"/>
          <p:cNvPicPr>
            <a:picLocks noChangeAspect="1"/>
          </p:cNvPicPr>
          <p:nvPr/>
        </p:nvPicPr>
        <p:blipFill>
          <a:blip r:embed="rId2"/>
          <a:stretch>
            <a:fillRect/>
          </a:stretch>
        </p:blipFill>
        <p:spPr>
          <a:xfrm>
            <a:off x="4782610" y="4191000"/>
            <a:ext cx="3956578" cy="2188482"/>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20915" y="5455556"/>
            <a:ext cx="4151086" cy="1112354"/>
          </a:xfrm>
          <a:prstGeom prst="rect">
            <a:avLst/>
          </a:prstGeom>
        </p:spPr>
      </p:pic>
      <p:sp>
        <p:nvSpPr>
          <p:cNvPr id="19458" name="Title 1"/>
          <p:cNvSpPr>
            <a:spLocks noGrp="1"/>
          </p:cNvSpPr>
          <p:nvPr>
            <p:ph type="title"/>
          </p:nvPr>
        </p:nvSpPr>
        <p:spPr bwMode="auto">
          <a:xfrm>
            <a:off x="457200" y="152400"/>
            <a:ext cx="8229600" cy="487363"/>
          </a:xfrm>
        </p:spPr>
        <p:txBody>
          <a:bodyPr wrap="square" lIns="91440" tIns="45720" rIns="91440" bIns="45720" numCol="1" anchorCtr="0" compatLnSpc="1">
            <a:prstTxWarp prst="textNoShape">
              <a:avLst/>
            </a:prstTxWarp>
            <a:normAutofit fontScale="90000"/>
          </a:bodyPr>
          <a:lstStyle/>
          <a:p>
            <a:pPr algn="ctr" eaLnBrk="1" hangingPunct="1">
              <a:defRPr/>
            </a:pPr>
            <a:r>
              <a:rPr lang="mn-MN" sz="2800" b="1" cap="none" dirty="0" smtClean="0">
                <a:solidFill>
                  <a:srgbClr val="0000FF"/>
                </a:solidFill>
                <a:latin typeface="Times New Roman" pitchFamily="18" charset="0"/>
                <a:cs typeface="Times New Roman" pitchFamily="18" charset="0"/>
              </a:rPr>
              <a:t>АЖЛЫН ХУУДАСТАЙ АЖИЛЛАХ</a:t>
            </a:r>
            <a:endParaRPr lang="en-US" sz="2800" b="1" cap="none" dirty="0" smtClean="0">
              <a:solidFill>
                <a:srgbClr val="0000FF"/>
              </a:solidFill>
              <a:latin typeface="Times New Roman" pitchFamily="18" charset="0"/>
              <a:cs typeface="Times New Roman" pitchFamily="18" charset="0"/>
            </a:endParaRPr>
          </a:p>
        </p:txBody>
      </p:sp>
      <p:sp>
        <p:nvSpPr>
          <p:cNvPr id="19459" name="Content Placeholder 2"/>
          <p:cNvSpPr txBox="1">
            <a:spLocks/>
          </p:cNvSpPr>
          <p:nvPr/>
        </p:nvSpPr>
        <p:spPr bwMode="auto">
          <a:xfrm>
            <a:off x="152400" y="685800"/>
            <a:ext cx="8534400" cy="3048000"/>
          </a:xfrm>
          <a:prstGeom prst="rect">
            <a:avLst/>
          </a:prstGeom>
          <a:noFill/>
          <a:ln w="9525">
            <a:noFill/>
            <a:miter lim="800000"/>
            <a:headEnd/>
            <a:tailEnd/>
          </a:ln>
        </p:spPr>
        <p:txBody>
          <a:bodyPr/>
          <a:lstStyle/>
          <a:p>
            <a:pPr marL="273050" indent="-273050" algn="just">
              <a:lnSpc>
                <a:spcPct val="150000"/>
              </a:lnSpc>
              <a:spcBef>
                <a:spcPts val="600"/>
              </a:spcBef>
              <a:buClr>
                <a:schemeClr val="accent1"/>
              </a:buClr>
              <a:buSzPct val="70000"/>
            </a:pPr>
            <a:r>
              <a:rPr lang="mn-MN" sz="2800" b="1" i="1" u="sng" dirty="0">
                <a:latin typeface="Times New Roman" pitchFamily="18" charset="0"/>
                <a:cs typeface="Times New Roman" pitchFamily="18" charset="0"/>
              </a:rPr>
              <a:t>Ажлын хавтсанд ажлын хуудас нэмэх</a:t>
            </a:r>
          </a:p>
          <a:p>
            <a:pPr marL="273050" indent="-273050" algn="just">
              <a:lnSpc>
                <a:spcPct val="150000"/>
              </a:lnSpc>
              <a:spcBef>
                <a:spcPts val="600"/>
              </a:spcBef>
              <a:buClr>
                <a:schemeClr val="accent1"/>
              </a:buClr>
              <a:buSzPct val="70000"/>
              <a:buFont typeface="Wingdings" pitchFamily="2" charset="2"/>
              <a:buChar char=""/>
            </a:pPr>
            <a:r>
              <a:rPr lang="en-US" sz="2400" dirty="0" err="1">
                <a:latin typeface="Times New Roman" pitchFamily="18" charset="0"/>
                <a:cs typeface="Times New Roman" pitchFamily="18" charset="0"/>
              </a:rPr>
              <a:t>MSExcel</a:t>
            </a:r>
            <a:r>
              <a:rPr lang="en-US" sz="2400" dirty="0">
                <a:latin typeface="Times New Roman" pitchFamily="18" charset="0"/>
                <a:cs typeface="Times New Roman" pitchFamily="18" charset="0"/>
              </a:rPr>
              <a:t> </a:t>
            </a:r>
            <a:r>
              <a:rPr lang="mn-MN" sz="2400" dirty="0">
                <a:latin typeface="Times New Roman" pitchFamily="18" charset="0"/>
                <a:cs typeface="Times New Roman" pitchFamily="18" charset="0"/>
              </a:rPr>
              <a:t>програм дээр шинээр ажлын хавтас нээхэд 1</a:t>
            </a:r>
            <a:r>
              <a:rPr lang="mn-MN" sz="2400" dirty="0" smtClean="0">
                <a:latin typeface="Times New Roman" pitchFamily="18" charset="0"/>
                <a:cs typeface="Times New Roman" pitchFamily="18" charset="0"/>
              </a:rPr>
              <a:t> </a:t>
            </a:r>
            <a:r>
              <a:rPr lang="mn-MN" sz="2400" dirty="0">
                <a:latin typeface="Times New Roman" pitchFamily="18" charset="0"/>
                <a:cs typeface="Times New Roman" pitchFamily="18" charset="0"/>
              </a:rPr>
              <a:t>ажлын хуудастай байна. </a:t>
            </a:r>
          </a:p>
          <a:p>
            <a:pPr marL="273050" indent="-273050" algn="just">
              <a:lnSpc>
                <a:spcPct val="150000"/>
              </a:lnSpc>
              <a:spcBef>
                <a:spcPts val="600"/>
              </a:spcBef>
              <a:buClr>
                <a:schemeClr val="accent1"/>
              </a:buClr>
              <a:buSzPct val="70000"/>
              <a:buFont typeface="Wingdings" pitchFamily="2" charset="2"/>
              <a:buChar char=""/>
            </a:pPr>
            <a:r>
              <a:rPr lang="en-US" sz="2400" b="1" dirty="0">
                <a:latin typeface="Times New Roman" pitchFamily="18" charset="0"/>
                <a:cs typeface="Times New Roman" pitchFamily="18" charset="0"/>
              </a:rPr>
              <a:t>Home-&gt;Cells-&gt;Insert-&gt;Insert</a:t>
            </a:r>
            <a:r>
              <a:rPr lang="mn-MN" sz="2400" b="1" dirty="0">
                <a:latin typeface="Times New Roman" pitchFamily="18" charset="0"/>
                <a:cs typeface="Times New Roman" pitchFamily="18" charset="0"/>
              </a:rPr>
              <a:t> </a:t>
            </a:r>
            <a:r>
              <a:rPr lang="en-US" sz="2400" b="1" dirty="0">
                <a:latin typeface="Times New Roman" pitchFamily="18" charset="0"/>
                <a:cs typeface="Times New Roman" pitchFamily="18" charset="0"/>
              </a:rPr>
              <a:t>Sheet</a:t>
            </a:r>
            <a:r>
              <a:rPr lang="en-US" sz="2400" dirty="0">
                <a:latin typeface="Times New Roman" pitchFamily="18" charset="0"/>
                <a:cs typeface="Times New Roman" pitchFamily="18" charset="0"/>
              </a:rPr>
              <a:t> </a:t>
            </a:r>
            <a:r>
              <a:rPr lang="mn-MN" sz="2400" dirty="0" smtClean="0">
                <a:latin typeface="Times New Roman" pitchFamily="18" charset="0"/>
                <a:cs typeface="Times New Roman" pitchFamily="18" charset="0"/>
              </a:rPr>
              <a:t>командаар идэвхтэй </a:t>
            </a:r>
            <a:r>
              <a:rPr lang="mn-MN" sz="2400" dirty="0">
                <a:latin typeface="Times New Roman" pitchFamily="18" charset="0"/>
                <a:cs typeface="Times New Roman" pitchFamily="18" charset="0"/>
              </a:rPr>
              <a:t>байгаа ажлын хуудасны </a:t>
            </a:r>
            <a:r>
              <a:rPr lang="mn-MN" sz="2400" dirty="0" smtClean="0">
                <a:latin typeface="Times New Roman" pitchFamily="18" charset="0"/>
                <a:cs typeface="Times New Roman" pitchFamily="18" charset="0"/>
              </a:rPr>
              <a:t>ард </a:t>
            </a:r>
            <a:r>
              <a:rPr lang="mn-MN" sz="2400" dirty="0">
                <a:latin typeface="Times New Roman" pitchFamily="18" charset="0"/>
                <a:cs typeface="Times New Roman" pitchFamily="18" charset="0"/>
              </a:rPr>
              <a:t>ажлын хуудас </a:t>
            </a:r>
            <a:r>
              <a:rPr lang="mn-MN" sz="2400" dirty="0" smtClean="0">
                <a:latin typeface="Times New Roman" pitchFamily="18" charset="0"/>
                <a:cs typeface="Times New Roman" pitchFamily="18" charset="0"/>
              </a:rPr>
              <a:t>нэмнэ.</a:t>
            </a:r>
            <a:endParaRPr lang="mn-MN" sz="2400" dirty="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endParaRPr lang="mn-MN" sz="2400" dirty="0">
              <a:latin typeface="Times New Roman" pitchFamily="18" charset="0"/>
              <a:cs typeface="Times New Roman" pitchFamily="18" charset="0"/>
            </a:endParaRPr>
          </a:p>
        </p:txBody>
      </p:sp>
      <p:sp>
        <p:nvSpPr>
          <p:cNvPr id="5" name="Rounded Rectangle 4"/>
          <p:cNvSpPr/>
          <p:nvPr/>
        </p:nvSpPr>
        <p:spPr>
          <a:xfrm>
            <a:off x="1219200" y="5941981"/>
            <a:ext cx="1600200" cy="625929"/>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462" name="Slide Number Placeholder 5"/>
          <p:cNvSpPr>
            <a:spLocks noGrp="1"/>
          </p:cNvSpPr>
          <p:nvPr>
            <p:ph type="sldNum" sz="quarter" idx="12"/>
          </p:nvPr>
        </p:nvSpPr>
        <p:spPr bwMode="auto">
          <a:noFill/>
          <a:ln>
            <a:miter lim="800000"/>
            <a:headEnd/>
            <a:tailEnd/>
          </a:ln>
        </p:spPr>
        <p:txBody>
          <a:bodyPr/>
          <a:lstStyle/>
          <a:p>
            <a:fld id="{6AD9A169-BFB8-42D0-98C5-6B1434121CC6}" type="slidenum">
              <a:rPr lang="en-US" smtClean="0"/>
              <a:pPr/>
              <a:t>26</a:t>
            </a:fld>
            <a:endParaRPr lang="en-US" smtClean="0"/>
          </a:p>
        </p:txBody>
      </p:sp>
      <p:pic>
        <p:nvPicPr>
          <p:cNvPr id="3" name="Picture 2"/>
          <p:cNvPicPr>
            <a:picLocks noChangeAspect="1"/>
          </p:cNvPicPr>
          <p:nvPr/>
        </p:nvPicPr>
        <p:blipFill>
          <a:blip r:embed="rId3"/>
          <a:stretch>
            <a:fillRect/>
          </a:stretch>
        </p:blipFill>
        <p:spPr>
          <a:xfrm>
            <a:off x="4800600" y="5427630"/>
            <a:ext cx="3844572" cy="1140280"/>
          </a:xfrm>
          <a:prstGeom prst="rect">
            <a:avLst/>
          </a:prstGeom>
        </p:spPr>
      </p:pic>
      <p:sp>
        <p:nvSpPr>
          <p:cNvPr id="9" name="Rounded Rectangle 8"/>
          <p:cNvSpPr/>
          <p:nvPr/>
        </p:nvSpPr>
        <p:spPr>
          <a:xfrm>
            <a:off x="6148388" y="5734051"/>
            <a:ext cx="1600200" cy="83386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0" name="Straight Arrow Connector 9"/>
          <p:cNvCxnSpPr>
            <a:endCxn id="9" idx="0"/>
          </p:cNvCxnSpPr>
          <p:nvPr/>
        </p:nvCxnSpPr>
        <p:spPr>
          <a:xfrm>
            <a:off x="4434114" y="3089276"/>
            <a:ext cx="2514374" cy="264477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66700" y="3629"/>
            <a:ext cx="8229600" cy="1905000"/>
          </a:xfrm>
        </p:spPr>
        <p:txBody>
          <a:bodyPr/>
          <a:lstStyle/>
          <a:p>
            <a:pPr algn="just">
              <a:lnSpc>
                <a:spcPct val="150000"/>
              </a:lnSpc>
            </a:pPr>
            <a:r>
              <a:rPr lang="mn-MN" dirty="0">
                <a:latin typeface="Times New Roman" pitchFamily="18" charset="0"/>
                <a:cs typeface="Times New Roman" pitchFamily="18" charset="0"/>
              </a:rPr>
              <a:t>Ажлын хуудас оруулах өөр нэг арга бол идэвхтэй байгаа ажлын хуудас дээрээ хулганы баруун товчийг дарахад гарч ирэх шуурхай цэснээс </a:t>
            </a:r>
            <a:r>
              <a:rPr lang="en-US" b="1" dirty="0">
                <a:latin typeface="Times New Roman" pitchFamily="18" charset="0"/>
                <a:cs typeface="Times New Roman" pitchFamily="18" charset="0"/>
              </a:rPr>
              <a:t>Insert</a:t>
            </a:r>
            <a:r>
              <a:rPr lang="en-US" dirty="0">
                <a:latin typeface="Times New Roman" pitchFamily="18" charset="0"/>
                <a:cs typeface="Times New Roman" pitchFamily="18" charset="0"/>
              </a:rPr>
              <a:t> </a:t>
            </a:r>
            <a:r>
              <a:rPr lang="mn-MN" dirty="0">
                <a:latin typeface="Times New Roman" pitchFamily="18" charset="0"/>
                <a:cs typeface="Times New Roman" pitchFamily="18" charset="0"/>
              </a:rPr>
              <a:t>командыг дарна</a:t>
            </a:r>
            <a:r>
              <a:rPr lang="mn-MN" dirty="0" smtClean="0">
                <a:latin typeface="Times New Roman" pitchFamily="18" charset="0"/>
                <a:cs typeface="Times New Roman" pitchFamily="18" charset="0"/>
              </a:rPr>
              <a:t>.</a:t>
            </a:r>
          </a:p>
          <a:p>
            <a:pPr algn="just">
              <a:lnSpc>
                <a:spcPct val="150000"/>
              </a:lnSpc>
            </a:pPr>
            <a:r>
              <a:rPr lang="mn-MN" dirty="0" smtClean="0">
                <a:latin typeface="Times New Roman" pitchFamily="18" charset="0"/>
                <a:cs typeface="Times New Roman" pitchFamily="18" charset="0"/>
              </a:rPr>
              <a:t>Мөн ажлын хуудасны нэрийн ард байрлах нэмэх тэмдэг дээр дарж ажлын хуудас нэмнэ.</a:t>
            </a:r>
            <a:endParaRPr lang="mn-MN" dirty="0">
              <a:latin typeface="Times New Roman" pitchFamily="18" charset="0"/>
              <a:cs typeface="Times New Roman" pitchFamily="18" charset="0"/>
            </a:endParaRPr>
          </a:p>
          <a:p>
            <a:pPr algn="just">
              <a:lnSpc>
                <a:spcPct val="150000"/>
              </a:lnSpc>
            </a:pPr>
            <a:endParaRPr lang="en-US" dirty="0"/>
          </a:p>
        </p:txBody>
      </p:sp>
      <p:sp>
        <p:nvSpPr>
          <p:cNvPr id="4" name="Slide Number Placeholder 3"/>
          <p:cNvSpPr>
            <a:spLocks noGrp="1"/>
          </p:cNvSpPr>
          <p:nvPr>
            <p:ph type="sldNum" sz="quarter" idx="12"/>
          </p:nvPr>
        </p:nvSpPr>
        <p:spPr/>
        <p:txBody>
          <a:bodyPr/>
          <a:lstStyle/>
          <a:p>
            <a:pPr>
              <a:defRPr/>
            </a:pPr>
            <a:fld id="{F31AC10E-6F06-40AB-90F4-8DBC28DCC0CE}" type="slidenum">
              <a:rPr lang="en-US" smtClean="0"/>
              <a:pPr>
                <a:defRPr/>
              </a:pPr>
              <a:t>27</a:t>
            </a:fld>
            <a:endParaRPr lang="en-US" dirty="0"/>
          </a:p>
        </p:txBody>
      </p:sp>
      <p:pic>
        <p:nvPicPr>
          <p:cNvPr id="5" name="Picture 4"/>
          <p:cNvPicPr>
            <a:picLocks noChangeAspect="1"/>
          </p:cNvPicPr>
          <p:nvPr/>
        </p:nvPicPr>
        <p:blipFill>
          <a:blip r:embed="rId2"/>
          <a:stretch>
            <a:fillRect/>
          </a:stretch>
        </p:blipFill>
        <p:spPr>
          <a:xfrm>
            <a:off x="5406345" y="2983671"/>
            <a:ext cx="2667000" cy="3784068"/>
          </a:xfrm>
          <a:prstGeom prst="rect">
            <a:avLst/>
          </a:prstGeom>
        </p:spPr>
      </p:pic>
      <p:cxnSp>
        <p:nvCxnSpPr>
          <p:cNvPr id="6" name="Straight Arrow Connector 5"/>
          <p:cNvCxnSpPr/>
          <p:nvPr/>
        </p:nvCxnSpPr>
        <p:spPr>
          <a:xfrm>
            <a:off x="4038600" y="1600200"/>
            <a:ext cx="2514600" cy="15240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3"/>
          <a:stretch>
            <a:fillRect/>
          </a:stretch>
        </p:blipFill>
        <p:spPr>
          <a:xfrm>
            <a:off x="266700" y="4114800"/>
            <a:ext cx="4686300" cy="1619250"/>
          </a:xfrm>
          <a:prstGeom prst="rect">
            <a:avLst/>
          </a:prstGeom>
        </p:spPr>
      </p:pic>
      <p:sp>
        <p:nvSpPr>
          <p:cNvPr id="10" name="Rounded Rectangle 9"/>
          <p:cNvSpPr/>
          <p:nvPr/>
        </p:nvSpPr>
        <p:spPr>
          <a:xfrm>
            <a:off x="2741273" y="4871752"/>
            <a:ext cx="763927" cy="83386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1" name="Straight Arrow Connector 10"/>
          <p:cNvCxnSpPr>
            <a:endCxn id="10" idx="0"/>
          </p:cNvCxnSpPr>
          <p:nvPr/>
        </p:nvCxnSpPr>
        <p:spPr>
          <a:xfrm flipH="1">
            <a:off x="3123237" y="2126472"/>
            <a:ext cx="3803479" cy="274528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77812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p:cNvSpPr txBox="1">
            <a:spLocks/>
          </p:cNvSpPr>
          <p:nvPr/>
        </p:nvSpPr>
        <p:spPr bwMode="auto">
          <a:xfrm>
            <a:off x="204788" y="0"/>
            <a:ext cx="8534400" cy="3886200"/>
          </a:xfrm>
          <a:prstGeom prst="rect">
            <a:avLst/>
          </a:prstGeom>
          <a:noFill/>
          <a:ln w="9525">
            <a:noFill/>
            <a:miter lim="800000"/>
            <a:headEnd/>
            <a:tailEnd/>
          </a:ln>
        </p:spPr>
        <p:txBody>
          <a:bodyPr/>
          <a:lstStyle/>
          <a:p>
            <a:pPr marL="273050" indent="-273050" algn="just">
              <a:lnSpc>
                <a:spcPct val="150000"/>
              </a:lnSpc>
              <a:spcBef>
                <a:spcPts val="600"/>
              </a:spcBef>
              <a:buClr>
                <a:schemeClr val="accent1"/>
              </a:buClr>
              <a:buSzPct val="70000"/>
            </a:pPr>
            <a:r>
              <a:rPr lang="mn-MN" sz="2800" b="1" i="1" u="sng" dirty="0">
                <a:latin typeface="Times New Roman" pitchFamily="18" charset="0"/>
                <a:cs typeface="Times New Roman" pitchFamily="18" charset="0"/>
              </a:rPr>
              <a:t>Ажлын хавтаснаас ажлын хуудас устгах</a:t>
            </a:r>
          </a:p>
          <a:p>
            <a:pPr marL="273050" indent="-273050" algn="just">
              <a:lnSpc>
                <a:spcPct val="150000"/>
              </a:lnSpc>
              <a:spcBef>
                <a:spcPts val="600"/>
              </a:spcBef>
              <a:buClr>
                <a:schemeClr val="accent1"/>
              </a:buClr>
              <a:buSzPct val="70000"/>
              <a:buFont typeface="Wingdings" pitchFamily="2" charset="2"/>
              <a:buChar char=""/>
            </a:pPr>
            <a:r>
              <a:rPr lang="en-US" sz="2400" b="1" dirty="0">
                <a:latin typeface="Times New Roman" pitchFamily="18" charset="0"/>
                <a:cs typeface="Times New Roman" pitchFamily="18" charset="0"/>
              </a:rPr>
              <a:t>Home-&gt;Cells-&gt;Delete-&gt;Delete</a:t>
            </a:r>
            <a:r>
              <a:rPr lang="mn-MN" sz="2400" b="1" dirty="0">
                <a:latin typeface="Times New Roman" pitchFamily="18" charset="0"/>
                <a:cs typeface="Times New Roman" pitchFamily="18" charset="0"/>
              </a:rPr>
              <a:t> </a:t>
            </a:r>
            <a:r>
              <a:rPr lang="en-US" sz="2400" b="1" dirty="0">
                <a:latin typeface="Times New Roman" pitchFamily="18" charset="0"/>
                <a:cs typeface="Times New Roman" pitchFamily="18" charset="0"/>
              </a:rPr>
              <a:t>Sheet</a:t>
            </a:r>
            <a:r>
              <a:rPr lang="en-US" sz="2400" dirty="0">
                <a:latin typeface="Times New Roman" pitchFamily="18" charset="0"/>
                <a:cs typeface="Times New Roman" pitchFamily="18" charset="0"/>
              </a:rPr>
              <a:t> – </a:t>
            </a:r>
            <a:r>
              <a:rPr lang="mn-MN" sz="2400" dirty="0">
                <a:latin typeface="Times New Roman" pitchFamily="18" charset="0"/>
                <a:cs typeface="Times New Roman" pitchFamily="18" charset="0"/>
              </a:rPr>
              <a:t>Идэвхтэй байгаа ажлын хуудсыг устгана.</a:t>
            </a:r>
          </a:p>
          <a:p>
            <a:pPr marL="273050" indent="-273050" algn="just">
              <a:lnSpc>
                <a:spcPct val="150000"/>
              </a:lnSpc>
              <a:spcBef>
                <a:spcPts val="600"/>
              </a:spcBef>
              <a:buClr>
                <a:schemeClr val="accent1"/>
              </a:buClr>
              <a:buSzPct val="70000"/>
              <a:buFont typeface="Wingdings" pitchFamily="2" charset="2"/>
              <a:buChar char=""/>
            </a:pPr>
            <a:r>
              <a:rPr lang="mn-MN" sz="2400" dirty="0">
                <a:latin typeface="Times New Roman" pitchFamily="18" charset="0"/>
                <a:cs typeface="Times New Roman" pitchFamily="18" charset="0"/>
              </a:rPr>
              <a:t>Ажлын хуудас устгах өөр нэг арга бол идэвхтэй байгаа ажлын хуудас дээрээ хулганы баруун товчийг дарахад гарч ирэх шуурхай цэснээс </a:t>
            </a:r>
            <a:r>
              <a:rPr lang="en-US" sz="2400" b="1" dirty="0">
                <a:latin typeface="Times New Roman" pitchFamily="18" charset="0"/>
                <a:cs typeface="Times New Roman" pitchFamily="18" charset="0"/>
              </a:rPr>
              <a:t>Delete</a:t>
            </a:r>
            <a:r>
              <a:rPr lang="en-US" sz="2400" dirty="0">
                <a:latin typeface="Times New Roman" pitchFamily="18" charset="0"/>
                <a:cs typeface="Times New Roman" pitchFamily="18" charset="0"/>
              </a:rPr>
              <a:t> </a:t>
            </a:r>
            <a:r>
              <a:rPr lang="mn-MN" sz="2400" dirty="0">
                <a:latin typeface="Times New Roman" pitchFamily="18" charset="0"/>
                <a:cs typeface="Times New Roman" pitchFamily="18" charset="0"/>
              </a:rPr>
              <a:t>командыг дарна.</a:t>
            </a:r>
          </a:p>
          <a:p>
            <a:pPr marL="273050" indent="-273050" algn="just">
              <a:lnSpc>
                <a:spcPct val="150000"/>
              </a:lnSpc>
              <a:spcBef>
                <a:spcPts val="600"/>
              </a:spcBef>
              <a:buClr>
                <a:schemeClr val="accent1"/>
              </a:buClr>
              <a:buSzPct val="70000"/>
              <a:buFont typeface="Wingdings" pitchFamily="2" charset="2"/>
              <a:buChar char=""/>
            </a:pPr>
            <a:endParaRPr lang="mn-MN" sz="2400" dirty="0">
              <a:latin typeface="Times New Roman" pitchFamily="18" charset="0"/>
              <a:cs typeface="Times New Roman" pitchFamily="18" charset="0"/>
            </a:endParaRPr>
          </a:p>
        </p:txBody>
      </p:sp>
      <p:sp>
        <p:nvSpPr>
          <p:cNvPr id="20484" name="Slide Number Placeholder 3"/>
          <p:cNvSpPr>
            <a:spLocks noGrp="1"/>
          </p:cNvSpPr>
          <p:nvPr>
            <p:ph type="sldNum" sz="quarter" idx="12"/>
          </p:nvPr>
        </p:nvSpPr>
        <p:spPr bwMode="auto">
          <a:noFill/>
          <a:ln>
            <a:miter lim="800000"/>
            <a:headEnd/>
            <a:tailEnd/>
          </a:ln>
        </p:spPr>
        <p:txBody>
          <a:bodyPr/>
          <a:lstStyle/>
          <a:p>
            <a:fld id="{5F668456-1427-4D68-80CF-19333E3FD1DC}" type="slidenum">
              <a:rPr lang="en-US" smtClean="0"/>
              <a:pPr/>
              <a:t>28</a:t>
            </a:fld>
            <a:endParaRPr lang="en-US" smtClean="0"/>
          </a:p>
        </p:txBody>
      </p:sp>
      <p:pic>
        <p:nvPicPr>
          <p:cNvPr id="2" name="Picture 1"/>
          <p:cNvPicPr>
            <a:picLocks noChangeAspect="1"/>
          </p:cNvPicPr>
          <p:nvPr/>
        </p:nvPicPr>
        <p:blipFill>
          <a:blip r:embed="rId2"/>
          <a:stretch>
            <a:fillRect/>
          </a:stretch>
        </p:blipFill>
        <p:spPr>
          <a:xfrm>
            <a:off x="762000" y="3733800"/>
            <a:ext cx="2819400" cy="2851439"/>
          </a:xfrm>
          <a:prstGeom prst="rect">
            <a:avLst/>
          </a:prstGeom>
        </p:spPr>
      </p:pic>
      <p:cxnSp>
        <p:nvCxnSpPr>
          <p:cNvPr id="5" name="Straight Arrow Connector 4"/>
          <p:cNvCxnSpPr/>
          <p:nvPr/>
        </p:nvCxnSpPr>
        <p:spPr>
          <a:xfrm flipH="1">
            <a:off x="1828800" y="1181100"/>
            <a:ext cx="2514600" cy="49149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nvPicPr>
        <p:blipFill>
          <a:blip r:embed="rId3"/>
          <a:stretch>
            <a:fillRect/>
          </a:stretch>
        </p:blipFill>
        <p:spPr>
          <a:xfrm>
            <a:off x="5081586" y="3606490"/>
            <a:ext cx="2081213" cy="3088252"/>
          </a:xfrm>
          <a:prstGeom prst="rect">
            <a:avLst/>
          </a:prstGeom>
        </p:spPr>
      </p:pic>
      <p:cxnSp>
        <p:nvCxnSpPr>
          <p:cNvPr id="8" name="Straight Arrow Connector 7"/>
          <p:cNvCxnSpPr/>
          <p:nvPr/>
        </p:nvCxnSpPr>
        <p:spPr>
          <a:xfrm>
            <a:off x="3874295" y="3429000"/>
            <a:ext cx="1868090" cy="685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Content Placeholder 2"/>
          <p:cNvSpPr txBox="1">
            <a:spLocks/>
          </p:cNvSpPr>
          <p:nvPr/>
        </p:nvSpPr>
        <p:spPr bwMode="auto">
          <a:xfrm>
            <a:off x="152400" y="533400"/>
            <a:ext cx="8534400" cy="3276600"/>
          </a:xfrm>
          <a:prstGeom prst="rect">
            <a:avLst/>
          </a:prstGeom>
          <a:noFill/>
          <a:ln w="9525">
            <a:noFill/>
            <a:miter lim="800000"/>
            <a:headEnd/>
            <a:tailEnd/>
          </a:ln>
        </p:spPr>
        <p:txBody>
          <a:bodyPr/>
          <a:lstStyle/>
          <a:p>
            <a:pPr marL="273050" indent="-273050" algn="just">
              <a:lnSpc>
                <a:spcPct val="150000"/>
              </a:lnSpc>
              <a:spcBef>
                <a:spcPts val="600"/>
              </a:spcBef>
              <a:buClr>
                <a:schemeClr val="accent1"/>
              </a:buClr>
              <a:buSzPct val="70000"/>
            </a:pPr>
            <a:r>
              <a:rPr lang="en-US" sz="2800" b="1" i="1" u="sng" dirty="0" err="1">
                <a:latin typeface="Times New Roman" pitchFamily="18" charset="0"/>
                <a:cs typeface="Times New Roman" pitchFamily="18" charset="0"/>
              </a:rPr>
              <a:t>Ажлын</a:t>
            </a:r>
            <a:r>
              <a:rPr lang="en-US" sz="2800" b="1" i="1" u="sng" dirty="0">
                <a:latin typeface="Times New Roman" pitchFamily="18" charset="0"/>
                <a:cs typeface="Times New Roman" pitchFamily="18" charset="0"/>
              </a:rPr>
              <a:t> </a:t>
            </a:r>
            <a:r>
              <a:rPr lang="en-US" sz="2800" b="1" i="1" u="sng" dirty="0" err="1">
                <a:latin typeface="Times New Roman" pitchFamily="18" charset="0"/>
                <a:cs typeface="Times New Roman" pitchFamily="18" charset="0"/>
              </a:rPr>
              <a:t>хуудсыг</a:t>
            </a:r>
            <a:r>
              <a:rPr lang="en-US" sz="2800" b="1" i="1" u="sng" dirty="0">
                <a:latin typeface="Times New Roman" pitchFamily="18" charset="0"/>
                <a:cs typeface="Times New Roman" pitchFamily="18" charset="0"/>
              </a:rPr>
              <a:t> </a:t>
            </a:r>
            <a:r>
              <a:rPr lang="en-US" sz="2800" b="1" i="1" u="sng" dirty="0" err="1">
                <a:latin typeface="Times New Roman" pitchFamily="18" charset="0"/>
                <a:cs typeface="Times New Roman" pitchFamily="18" charset="0"/>
              </a:rPr>
              <a:t>хуулах</a:t>
            </a:r>
            <a:r>
              <a:rPr lang="en-US" sz="2800" b="1" i="1" u="sng" dirty="0">
                <a:latin typeface="Times New Roman" pitchFamily="18" charset="0"/>
                <a:cs typeface="Times New Roman" pitchFamily="18" charset="0"/>
              </a:rPr>
              <a:t> </a:t>
            </a:r>
            <a:r>
              <a:rPr lang="en-US" sz="2800" b="1" i="1" u="sng" dirty="0" err="1">
                <a:latin typeface="Times New Roman" pitchFamily="18" charset="0"/>
                <a:cs typeface="Times New Roman" pitchFamily="18" charset="0"/>
              </a:rPr>
              <a:t>болон</a:t>
            </a:r>
            <a:r>
              <a:rPr lang="en-US" sz="2800" b="1" i="1" u="sng" dirty="0">
                <a:latin typeface="Times New Roman" pitchFamily="18" charset="0"/>
                <a:cs typeface="Times New Roman" pitchFamily="18" charset="0"/>
              </a:rPr>
              <a:t> з</a:t>
            </a:r>
            <a:r>
              <a:rPr lang="mn-MN" sz="2800" b="1" i="1" u="sng" dirty="0">
                <a:latin typeface="Times New Roman" pitchFamily="18" charset="0"/>
                <a:cs typeface="Times New Roman" pitchFamily="18" charset="0"/>
              </a:rPr>
              <a:t>өө</a:t>
            </a:r>
            <a:r>
              <a:rPr lang="en-US" sz="2800" b="1" i="1" u="sng" dirty="0">
                <a:latin typeface="Times New Roman" pitchFamily="18" charset="0"/>
                <a:cs typeface="Times New Roman" pitchFamily="18" charset="0"/>
              </a:rPr>
              <a:t>х</a:t>
            </a:r>
            <a:endParaRPr lang="mn-MN" sz="2800" b="1" dirty="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Ажлын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хуудас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гэгдэх</a:t>
            </a:r>
            <a:r>
              <a:rPr lang="en-US" sz="2200" dirty="0">
                <a:latin typeface="Times New Roman" pitchFamily="18" charset="0"/>
                <a:cs typeface="Times New Roman" pitchFamily="18" charset="0"/>
              </a:rPr>
              <a:t> Sheet –</a:t>
            </a:r>
            <a:r>
              <a:rPr lang="en-US" sz="2200" dirty="0" err="1">
                <a:latin typeface="Times New Roman" pitchFamily="18" charset="0"/>
                <a:cs typeface="Times New Roman" pitchFamily="18" charset="0"/>
              </a:rPr>
              <a:t>ийг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бүхэлд</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нь</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хуулах</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эсвэл</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бэлэн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байгаа</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ажлын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хуудсуудын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өмнө</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эсвэл</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хойно</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мөн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өөр</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ажлын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хавтас</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руу</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хуулж</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зөөх</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үйлдэл</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гүйцэтгэх</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шаардлага</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тохиолддог</a:t>
            </a:r>
            <a:r>
              <a:rPr lang="en-US" sz="2200" dirty="0">
                <a:latin typeface="Times New Roman" pitchFamily="18" charset="0"/>
                <a:cs typeface="Times New Roman" pitchFamily="18" charset="0"/>
              </a:rPr>
              <a:t>.</a:t>
            </a:r>
            <a:endParaRPr lang="mn-MN" sz="2200" dirty="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pP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Үүний</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тулд</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идэвхитэй</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байгаа</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ажлын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хуудсыг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хуулах</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болон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зөөх</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командыг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гүйцэтгэнэ</a:t>
            </a:r>
            <a:r>
              <a:rPr lang="en-US" sz="2200" dirty="0">
                <a:latin typeface="Times New Roman" pitchFamily="18" charset="0"/>
                <a:cs typeface="Times New Roman" pitchFamily="18" charset="0"/>
              </a:rPr>
              <a:t>.</a:t>
            </a:r>
            <a:endParaRPr lang="mn-MN" sz="2200" dirty="0">
              <a:latin typeface="Times New Roman" pitchFamily="18" charset="0"/>
              <a:cs typeface="Times New Roman" pitchFamily="18" charset="0"/>
            </a:endParaRPr>
          </a:p>
          <a:p>
            <a:pPr marL="730250" lvl="1" indent="-273050" algn="just">
              <a:lnSpc>
                <a:spcPct val="150000"/>
              </a:lnSpc>
              <a:spcBef>
                <a:spcPts val="600"/>
              </a:spcBef>
              <a:buClr>
                <a:schemeClr val="accent1"/>
              </a:buClr>
              <a:buSzPct val="70000"/>
              <a:buFont typeface="Wingdings" pitchFamily="2" charset="2"/>
              <a:buChar char=""/>
            </a:pPr>
            <a:r>
              <a:rPr lang="en-US" sz="2200" dirty="0" err="1">
                <a:latin typeface="Times New Roman" pitchFamily="18" charset="0"/>
                <a:cs typeface="Times New Roman" pitchFamily="18" charset="0"/>
              </a:rPr>
              <a:t>Хуулах</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гэж</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буй</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ажлын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хуудсыг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сонгоно</a:t>
            </a:r>
            <a:r>
              <a:rPr lang="mn-MN" sz="2200" dirty="0">
                <a:latin typeface="Times New Roman" pitchFamily="18" charset="0"/>
                <a:cs typeface="Times New Roman" pitchFamily="18" charset="0"/>
              </a:rPr>
              <a:t>.</a:t>
            </a:r>
            <a:r>
              <a:rPr lang="en-US" sz="2200" b="1" i="1" dirty="0">
                <a:latin typeface="Times New Roman" pitchFamily="18" charset="0"/>
                <a:cs typeface="Times New Roman" pitchFamily="18" charset="0"/>
              </a:rPr>
              <a:t> </a:t>
            </a:r>
            <a:endParaRPr lang="mn-MN" sz="2200" b="1" i="1" dirty="0">
              <a:latin typeface="Times New Roman" pitchFamily="18" charset="0"/>
              <a:cs typeface="Times New Roman" pitchFamily="18" charset="0"/>
            </a:endParaRPr>
          </a:p>
        </p:txBody>
      </p:sp>
      <p:sp>
        <p:nvSpPr>
          <p:cNvPr id="21508" name="Slide Number Placeholder 3"/>
          <p:cNvSpPr>
            <a:spLocks noGrp="1"/>
          </p:cNvSpPr>
          <p:nvPr>
            <p:ph type="sldNum" sz="quarter" idx="12"/>
          </p:nvPr>
        </p:nvSpPr>
        <p:spPr bwMode="auto">
          <a:noFill/>
          <a:ln>
            <a:miter lim="800000"/>
            <a:headEnd/>
            <a:tailEnd/>
          </a:ln>
        </p:spPr>
        <p:txBody>
          <a:bodyPr/>
          <a:lstStyle/>
          <a:p>
            <a:fld id="{C337E793-BA83-4AE7-AEF7-979AFA2973AD}" type="slidenum">
              <a:rPr lang="en-US" smtClean="0"/>
              <a:pPr/>
              <a:t>29</a:t>
            </a:fld>
            <a:endParaRPr lang="en-US"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152400"/>
            <a:ext cx="7467600" cy="587502"/>
          </a:xfrm>
        </p:spPr>
        <p:txBody>
          <a:bodyPr/>
          <a:lstStyle/>
          <a:p>
            <a:pPr marL="273050" lvl="1">
              <a:spcBef>
                <a:spcPts val="600"/>
              </a:spcBef>
              <a:buSzPct val="70000"/>
              <a:buFont typeface="Wingdings" pitchFamily="2" charset="2"/>
              <a:buChar char=""/>
            </a:pPr>
            <a:r>
              <a:rPr lang="en-US" sz="2200" b="1" i="1" dirty="0">
                <a:latin typeface="Times New Roman" pitchFamily="18" charset="0"/>
                <a:cs typeface="Times New Roman" pitchFamily="18" charset="0"/>
              </a:rPr>
              <a:t>Home-&gt;Cells-&gt;Format-&gt;Move or Copy</a:t>
            </a:r>
            <a:r>
              <a:rPr lang="mn-MN" sz="2200" b="1" i="1" dirty="0">
                <a:latin typeface="Times New Roman" pitchFamily="18" charset="0"/>
                <a:cs typeface="Times New Roman" pitchFamily="18" charset="0"/>
              </a:rPr>
              <a:t> </a:t>
            </a:r>
            <a:r>
              <a:rPr lang="en-US" sz="2200" b="1" i="1" dirty="0">
                <a:latin typeface="Times New Roman" pitchFamily="18" charset="0"/>
                <a:cs typeface="Times New Roman" pitchFamily="18" charset="0"/>
              </a:rPr>
              <a:t>Sheet </a:t>
            </a:r>
            <a:r>
              <a:rPr lang="mn-MN" sz="2200" dirty="0">
                <a:latin typeface="Times New Roman" pitchFamily="18" charset="0"/>
                <a:cs typeface="Times New Roman" pitchFamily="18" charset="0"/>
              </a:rPr>
              <a:t>команд</a:t>
            </a:r>
            <a:endParaRPr lang="mn-MN" sz="2200" b="1" i="1" dirty="0">
              <a:latin typeface="Times New Roman" pitchFamily="18" charset="0"/>
              <a:cs typeface="Times New Roman" pitchFamily="18" charset="0"/>
            </a:endParaRPr>
          </a:p>
          <a:p>
            <a:endParaRPr lang="en-US" dirty="0"/>
          </a:p>
        </p:txBody>
      </p:sp>
      <p:sp>
        <p:nvSpPr>
          <p:cNvPr id="4" name="Slide Number Placeholder 3"/>
          <p:cNvSpPr>
            <a:spLocks noGrp="1"/>
          </p:cNvSpPr>
          <p:nvPr>
            <p:ph type="sldNum" sz="quarter" idx="12"/>
          </p:nvPr>
        </p:nvSpPr>
        <p:spPr/>
        <p:txBody>
          <a:bodyPr/>
          <a:lstStyle/>
          <a:p>
            <a:pPr>
              <a:defRPr/>
            </a:pPr>
            <a:fld id="{F31AC10E-6F06-40AB-90F4-8DBC28DCC0CE}" type="slidenum">
              <a:rPr lang="en-US" smtClean="0"/>
              <a:pPr>
                <a:defRPr/>
              </a:pPr>
              <a:t>30</a:t>
            </a:fld>
            <a:endParaRPr lang="en-US" dirty="0"/>
          </a:p>
        </p:txBody>
      </p:sp>
      <p:pic>
        <p:nvPicPr>
          <p:cNvPr id="5" name="Picture 4"/>
          <p:cNvPicPr>
            <a:picLocks noChangeAspect="1"/>
          </p:cNvPicPr>
          <p:nvPr/>
        </p:nvPicPr>
        <p:blipFill>
          <a:blip r:embed="rId2"/>
          <a:stretch>
            <a:fillRect/>
          </a:stretch>
        </p:blipFill>
        <p:spPr>
          <a:xfrm>
            <a:off x="3962400" y="739901"/>
            <a:ext cx="2895600" cy="5802923"/>
          </a:xfrm>
          <a:prstGeom prst="rect">
            <a:avLst/>
          </a:prstGeom>
        </p:spPr>
      </p:pic>
      <p:cxnSp>
        <p:nvCxnSpPr>
          <p:cNvPr id="6" name="Straight Arrow Connector 5"/>
          <p:cNvCxnSpPr/>
          <p:nvPr/>
        </p:nvCxnSpPr>
        <p:spPr>
          <a:xfrm>
            <a:off x="4572000" y="446151"/>
            <a:ext cx="457200" cy="4278249"/>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93035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632326" y="1690751"/>
            <a:ext cx="3508148" cy="4563999"/>
          </a:xfrm>
          <a:prstGeom prst="rect">
            <a:avLst/>
          </a:prstGeom>
        </p:spPr>
      </p:pic>
      <p:cxnSp>
        <p:nvCxnSpPr>
          <p:cNvPr id="6" name="Straight Arrow Connector 5"/>
          <p:cNvCxnSpPr/>
          <p:nvPr/>
        </p:nvCxnSpPr>
        <p:spPr>
          <a:xfrm flipH="1">
            <a:off x="7010400" y="1219200"/>
            <a:ext cx="76200" cy="17526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sz="quarter" idx="1"/>
          </p:nvPr>
        </p:nvSpPr>
        <p:spPr>
          <a:xfrm>
            <a:off x="381000" y="152400"/>
            <a:ext cx="8077200" cy="587502"/>
          </a:xfrm>
        </p:spPr>
        <p:txBody>
          <a:bodyPr/>
          <a:lstStyle/>
          <a:p>
            <a:pPr marL="363537" algn="just">
              <a:lnSpc>
                <a:spcPct val="150000"/>
              </a:lnSpc>
            </a:pPr>
            <a:r>
              <a:rPr lang="mn-MN" sz="2500" dirty="0">
                <a:latin typeface="Times New Roman" pitchFamily="18" charset="0"/>
                <a:cs typeface="Times New Roman" pitchFamily="18" charset="0"/>
              </a:rPr>
              <a:t>Эсвэл ажлын хуудас дээр хулганы баруун товчийг дарахад гарч ирэх шуурхай цэснээс </a:t>
            </a:r>
            <a:r>
              <a:rPr lang="en-US" sz="2500" b="1" i="1" dirty="0">
                <a:latin typeface="Times New Roman" pitchFamily="18" charset="0"/>
                <a:cs typeface="Times New Roman" pitchFamily="18" charset="0"/>
              </a:rPr>
              <a:t>Move or Copy</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командыг</a:t>
            </a:r>
            <a:r>
              <a:rPr lang="en-US" sz="2500" dirty="0">
                <a:latin typeface="Times New Roman" pitchFamily="18" charset="0"/>
                <a:cs typeface="Times New Roman" pitchFamily="18" charset="0"/>
              </a:rPr>
              <a:t> </a:t>
            </a:r>
            <a:r>
              <a:rPr lang="en-US" sz="2500" dirty="0" err="1">
                <a:latin typeface="Times New Roman" pitchFamily="18" charset="0"/>
                <a:cs typeface="Times New Roman" pitchFamily="18" charset="0"/>
              </a:rPr>
              <a:t>сонгоно</a:t>
            </a:r>
            <a:r>
              <a:rPr lang="en-US" sz="2500" dirty="0">
                <a:latin typeface="Times New Roman" pitchFamily="18" charset="0"/>
                <a:cs typeface="Times New Roman" pitchFamily="18" charset="0"/>
              </a:rPr>
              <a:t>.</a:t>
            </a:r>
            <a:endParaRPr lang="mn-MN" sz="2500" dirty="0">
              <a:latin typeface="Times New Roman" pitchFamily="18" charset="0"/>
              <a:cs typeface="Times New Roman" pitchFamily="18" charset="0"/>
            </a:endParaRPr>
          </a:p>
          <a:p>
            <a:endParaRPr lang="en-US" dirty="0"/>
          </a:p>
        </p:txBody>
      </p:sp>
      <p:sp>
        <p:nvSpPr>
          <p:cNvPr id="4" name="Slide Number Placeholder 3"/>
          <p:cNvSpPr>
            <a:spLocks noGrp="1"/>
          </p:cNvSpPr>
          <p:nvPr>
            <p:ph type="sldNum" sz="quarter" idx="12"/>
          </p:nvPr>
        </p:nvSpPr>
        <p:spPr/>
        <p:txBody>
          <a:bodyPr/>
          <a:lstStyle/>
          <a:p>
            <a:pPr>
              <a:defRPr/>
            </a:pPr>
            <a:fld id="{F31AC10E-6F06-40AB-90F4-8DBC28DCC0CE}" type="slidenum">
              <a:rPr lang="en-US" smtClean="0"/>
              <a:pPr>
                <a:defRPr/>
              </a:pPr>
              <a:t>31</a:t>
            </a:fld>
            <a:endParaRPr lang="en-US" dirty="0"/>
          </a:p>
        </p:txBody>
      </p:sp>
    </p:spTree>
    <p:extLst>
      <p:ext uri="{BB962C8B-B14F-4D97-AF65-F5344CB8AC3E}">
        <p14:creationId xmlns:p14="http://schemas.microsoft.com/office/powerpoint/2010/main" val="11924279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p:cNvSpPr txBox="1">
            <a:spLocks/>
          </p:cNvSpPr>
          <p:nvPr/>
        </p:nvSpPr>
        <p:spPr bwMode="auto">
          <a:xfrm>
            <a:off x="381000" y="253093"/>
            <a:ext cx="8534400" cy="527050"/>
          </a:xfrm>
          <a:prstGeom prst="rect">
            <a:avLst/>
          </a:prstGeom>
          <a:noFill/>
          <a:ln w="9525">
            <a:noFill/>
            <a:miter lim="800000"/>
            <a:headEnd/>
            <a:tailEnd/>
          </a:ln>
        </p:spPr>
        <p:txBody>
          <a:bodyPr/>
          <a:lstStyle/>
          <a:p>
            <a:pPr marL="273050" indent="-273050" algn="just">
              <a:spcBef>
                <a:spcPts val="600"/>
              </a:spcBef>
              <a:buClr>
                <a:schemeClr val="accent1"/>
              </a:buClr>
              <a:buSzPct val="70000"/>
            </a:pPr>
            <a:r>
              <a:rPr lang="en-US" sz="2400" b="1" i="1" dirty="0">
                <a:latin typeface="Times New Roman" pitchFamily="18" charset="0"/>
                <a:cs typeface="Times New Roman" pitchFamily="18" charset="0"/>
              </a:rPr>
              <a:t>Move or Copy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командыг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сонго</a:t>
            </a:r>
            <a:r>
              <a:rPr lang="mn-MN" sz="2400" dirty="0">
                <a:latin typeface="Times New Roman" pitchFamily="18" charset="0"/>
                <a:cs typeface="Times New Roman" pitchFamily="18" charset="0"/>
              </a:rPr>
              <a:t>ход харилцах цонх гарч ирнэ.</a:t>
            </a:r>
          </a:p>
        </p:txBody>
      </p:sp>
      <p:sp>
        <p:nvSpPr>
          <p:cNvPr id="22533" name="Content Placeholder 2"/>
          <p:cNvSpPr txBox="1">
            <a:spLocks/>
          </p:cNvSpPr>
          <p:nvPr/>
        </p:nvSpPr>
        <p:spPr bwMode="auto">
          <a:xfrm>
            <a:off x="3581400" y="780143"/>
            <a:ext cx="4953000" cy="4172857"/>
          </a:xfrm>
          <a:prstGeom prst="rect">
            <a:avLst/>
          </a:prstGeom>
          <a:noFill/>
          <a:ln w="9525">
            <a:noFill/>
            <a:miter lim="800000"/>
            <a:headEnd/>
            <a:tailEnd/>
          </a:ln>
        </p:spPr>
        <p:txBody>
          <a:bodyPr/>
          <a:lstStyle/>
          <a:p>
            <a:pPr marL="273050" indent="-273050" algn="just">
              <a:lnSpc>
                <a:spcPct val="150000"/>
              </a:lnSpc>
              <a:spcBef>
                <a:spcPts val="600"/>
              </a:spcBef>
              <a:buClr>
                <a:schemeClr val="accent1"/>
              </a:buClr>
              <a:buSzPct val="70000"/>
              <a:buFont typeface="Wingdings" pitchFamily="2" charset="2"/>
              <a:buChar char=""/>
            </a:pPr>
            <a:r>
              <a:rPr lang="en-US" sz="2400" b="1" dirty="0">
                <a:latin typeface="Times New Roman" pitchFamily="18" charset="0"/>
                <a:cs typeface="Times New Roman" pitchFamily="18" charset="0"/>
              </a:rPr>
              <a:t>To Book</a:t>
            </a:r>
            <a:r>
              <a:rPr lang="mn-MN"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Хуулах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ажлын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хуудсыг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байрлуулах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ажлын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хавтсыг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сонгоно</a:t>
            </a:r>
            <a:r>
              <a:rPr lang="en-US" sz="2400" dirty="0">
                <a:latin typeface="Times New Roman" pitchFamily="18" charset="0"/>
                <a:cs typeface="Times New Roman" pitchFamily="18" charset="0"/>
              </a:rPr>
              <a:t>.</a:t>
            </a:r>
            <a:endParaRPr lang="mn-MN" sz="2400" dirty="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r>
              <a:rPr lang="en-US" sz="2400" b="1" dirty="0">
                <a:latin typeface="Times New Roman" pitchFamily="18" charset="0"/>
                <a:cs typeface="Times New Roman" pitchFamily="18" charset="0"/>
              </a:rPr>
              <a:t>Before Sheet</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Өөр</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ажлын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хавтас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руу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зөөх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хэрэггүй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бол</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аль</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ажлын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хуудасны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өмнө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болон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хойно</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байрлуулахыг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сонгоно</a:t>
            </a:r>
            <a:r>
              <a:rPr lang="en-US" sz="2400" dirty="0">
                <a:latin typeface="Times New Roman" pitchFamily="18" charset="0"/>
                <a:cs typeface="Times New Roman" pitchFamily="18" charset="0"/>
              </a:rPr>
              <a:t>.</a:t>
            </a:r>
            <a:endParaRPr lang="mn-MN" sz="2400" dirty="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r>
              <a:rPr lang="en-US" sz="2400" b="1" dirty="0">
                <a:latin typeface="Times New Roman" pitchFamily="18" charset="0"/>
                <a:cs typeface="Times New Roman" pitchFamily="18" charset="0"/>
              </a:rPr>
              <a:t>Create a copy </a:t>
            </a:r>
            <a:r>
              <a:rPr lang="en-US" sz="2400" dirty="0" err="1">
                <a:latin typeface="Times New Roman" pitchFamily="18" charset="0"/>
                <a:cs typeface="Times New Roman" pitchFamily="18" charset="0"/>
              </a:rPr>
              <a:t>сонголтыг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идэвхжүүлнэ</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Хэрэв</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зөөх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бол</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энэ</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сонголт</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сонгогдоогүй</a:t>
            </a:r>
            <a:r>
              <a:rPr lang="en-US" sz="2400" dirty="0">
                <a:latin typeface="Times New Roman" pitchFamily="18" charset="0"/>
                <a:cs typeface="Times New Roman" pitchFamily="18" charset="0"/>
              </a:rPr>
              <a:t> байна.</a:t>
            </a:r>
            <a:endParaRPr lang="mn-MN" sz="2400" dirty="0">
              <a:latin typeface="Times New Roman" pitchFamily="18" charset="0"/>
              <a:cs typeface="Times New Roman" pitchFamily="18" charset="0"/>
            </a:endParaRPr>
          </a:p>
        </p:txBody>
      </p:sp>
      <p:sp>
        <p:nvSpPr>
          <p:cNvPr id="22534" name="Slide Number Placeholder 5"/>
          <p:cNvSpPr>
            <a:spLocks noGrp="1"/>
          </p:cNvSpPr>
          <p:nvPr>
            <p:ph type="sldNum" sz="quarter" idx="12"/>
          </p:nvPr>
        </p:nvSpPr>
        <p:spPr bwMode="auto">
          <a:noFill/>
          <a:ln>
            <a:miter lim="800000"/>
            <a:headEnd/>
            <a:tailEnd/>
          </a:ln>
        </p:spPr>
        <p:txBody>
          <a:bodyPr/>
          <a:lstStyle/>
          <a:p>
            <a:fld id="{CB63D775-0310-4C5A-B29E-1DA1F940371A}" type="slidenum">
              <a:rPr lang="en-US" smtClean="0"/>
              <a:pPr/>
              <a:t>32</a:t>
            </a:fld>
            <a:endParaRPr lang="en-US" smtClean="0"/>
          </a:p>
        </p:txBody>
      </p:sp>
      <p:pic>
        <p:nvPicPr>
          <p:cNvPr id="3" name="Picture 2"/>
          <p:cNvPicPr>
            <a:picLocks noChangeAspect="1"/>
          </p:cNvPicPr>
          <p:nvPr/>
        </p:nvPicPr>
        <p:blipFill>
          <a:blip r:embed="rId2"/>
          <a:stretch>
            <a:fillRect/>
          </a:stretch>
        </p:blipFill>
        <p:spPr>
          <a:xfrm>
            <a:off x="228600" y="1752600"/>
            <a:ext cx="3363724" cy="3206750"/>
          </a:xfrm>
          <a:prstGeom prst="rect">
            <a:avLst/>
          </a:prstGeom>
        </p:spPr>
      </p:pic>
      <p:cxnSp>
        <p:nvCxnSpPr>
          <p:cNvPr id="8" name="Straight Arrow Connector 7"/>
          <p:cNvCxnSpPr/>
          <p:nvPr/>
        </p:nvCxnSpPr>
        <p:spPr>
          <a:xfrm flipH="1">
            <a:off x="903476" y="1146628"/>
            <a:ext cx="2830324" cy="123416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1219200" y="2866571"/>
            <a:ext cx="2514600" cy="4966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H="1" flipV="1">
            <a:off x="1447800" y="4316866"/>
            <a:ext cx="2286000" cy="85418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Content Placeholder 2"/>
          <p:cNvSpPr txBox="1">
            <a:spLocks/>
          </p:cNvSpPr>
          <p:nvPr/>
        </p:nvSpPr>
        <p:spPr bwMode="auto">
          <a:xfrm>
            <a:off x="228600" y="76200"/>
            <a:ext cx="8534400" cy="527050"/>
          </a:xfrm>
          <a:prstGeom prst="rect">
            <a:avLst/>
          </a:prstGeom>
          <a:noFill/>
          <a:ln w="9525">
            <a:noFill/>
            <a:miter lim="800000"/>
            <a:headEnd/>
            <a:tailEnd/>
          </a:ln>
        </p:spPr>
        <p:txBody>
          <a:bodyPr/>
          <a:lstStyle/>
          <a:p>
            <a:pPr marL="273050" indent="-273050" algn="just">
              <a:spcBef>
                <a:spcPts val="600"/>
              </a:spcBef>
              <a:buClr>
                <a:schemeClr val="accent1"/>
              </a:buClr>
              <a:buSzPct val="70000"/>
            </a:pPr>
            <a:r>
              <a:rPr lang="en-US" sz="2400" b="1" i="1" u="sng" dirty="0" err="1">
                <a:latin typeface="Times New Roman" pitchFamily="18" charset="0"/>
                <a:cs typeface="Times New Roman" pitchFamily="18" charset="0"/>
              </a:rPr>
              <a:t>Ажлын</a:t>
            </a:r>
            <a:r>
              <a:rPr lang="en-US" sz="2400" b="1" i="1" u="sng" dirty="0">
                <a:latin typeface="Times New Roman" pitchFamily="18" charset="0"/>
                <a:cs typeface="Times New Roman" pitchFamily="18" charset="0"/>
              </a:rPr>
              <a:t> </a:t>
            </a:r>
            <a:r>
              <a:rPr lang="en-US" sz="2400" b="1" i="1" u="sng" dirty="0" err="1">
                <a:latin typeface="Times New Roman" pitchFamily="18" charset="0"/>
                <a:cs typeface="Times New Roman" pitchFamily="18" charset="0"/>
              </a:rPr>
              <a:t>хуудасны</a:t>
            </a:r>
            <a:r>
              <a:rPr lang="en-US" sz="2400" b="1" i="1" u="sng" dirty="0">
                <a:latin typeface="Times New Roman" pitchFamily="18" charset="0"/>
                <a:cs typeface="Times New Roman" pitchFamily="18" charset="0"/>
              </a:rPr>
              <a:t> </a:t>
            </a:r>
            <a:r>
              <a:rPr lang="en-US" sz="2400" b="1" i="1" u="sng" dirty="0" err="1">
                <a:latin typeface="Times New Roman" pitchFamily="18" charset="0"/>
                <a:cs typeface="Times New Roman" pitchFamily="18" charset="0"/>
              </a:rPr>
              <a:t>нэрийг</a:t>
            </a:r>
            <a:r>
              <a:rPr lang="en-US" sz="2400" b="1" i="1" u="sng" dirty="0">
                <a:latin typeface="Times New Roman" pitchFamily="18" charset="0"/>
                <a:cs typeface="Times New Roman" pitchFamily="18" charset="0"/>
              </a:rPr>
              <a:t> </a:t>
            </a:r>
            <a:r>
              <a:rPr lang="mn-MN" sz="2400" b="1" u="sng" dirty="0">
                <a:latin typeface="Times New Roman" pitchFamily="18" charset="0"/>
                <a:cs typeface="Times New Roman" pitchFamily="18" charset="0"/>
              </a:rPr>
              <a:t>өө</a:t>
            </a:r>
            <a:r>
              <a:rPr lang="en-US" sz="2400" b="1" i="1" u="sng" dirty="0" err="1">
                <a:latin typeface="Times New Roman" pitchFamily="18" charset="0"/>
                <a:cs typeface="Times New Roman" pitchFamily="18" charset="0"/>
              </a:rPr>
              <a:t>рчл</a:t>
            </a:r>
            <a:r>
              <a:rPr lang="mn-MN" sz="2400" b="1" u="sng" dirty="0">
                <a:latin typeface="Times New Roman" pitchFamily="18" charset="0"/>
                <a:cs typeface="Times New Roman" pitchFamily="18" charset="0"/>
              </a:rPr>
              <a:t>ө</a:t>
            </a:r>
            <a:r>
              <a:rPr lang="en-US" sz="2400" b="1" i="1" u="sng" dirty="0">
                <a:latin typeface="Times New Roman" pitchFamily="18" charset="0"/>
                <a:cs typeface="Times New Roman" pitchFamily="18" charset="0"/>
              </a:rPr>
              <a:t>х</a:t>
            </a:r>
            <a:endParaRPr lang="en-US" sz="2400" u="sng" dirty="0">
              <a:latin typeface="Times New Roman" pitchFamily="18" charset="0"/>
              <a:cs typeface="Times New Roman" pitchFamily="18" charset="0"/>
            </a:endParaRPr>
          </a:p>
          <a:p>
            <a:pPr marL="273050" indent="-273050" algn="just">
              <a:spcBef>
                <a:spcPts val="600"/>
              </a:spcBef>
              <a:buClr>
                <a:schemeClr val="accent1"/>
              </a:buClr>
              <a:buSzPct val="70000"/>
            </a:pPr>
            <a:endParaRPr lang="mn-MN" sz="2400" dirty="0">
              <a:latin typeface="Times New Roman" pitchFamily="18" charset="0"/>
              <a:cs typeface="Times New Roman" pitchFamily="18" charset="0"/>
            </a:endParaRPr>
          </a:p>
        </p:txBody>
      </p:sp>
      <p:pic>
        <p:nvPicPr>
          <p:cNvPr id="3" name="Picture 2"/>
          <p:cNvPicPr>
            <a:picLocks noChangeAspect="1"/>
          </p:cNvPicPr>
          <p:nvPr/>
        </p:nvPicPr>
        <p:blipFill>
          <a:blip r:embed="rId2"/>
          <a:stretch>
            <a:fillRect/>
          </a:stretch>
        </p:blipFill>
        <p:spPr>
          <a:xfrm>
            <a:off x="6112348" y="152400"/>
            <a:ext cx="2626840" cy="6756816"/>
          </a:xfrm>
          <a:prstGeom prst="rect">
            <a:avLst/>
          </a:prstGeom>
        </p:spPr>
      </p:pic>
      <p:sp>
        <p:nvSpPr>
          <p:cNvPr id="23556" name="Content Placeholder 2"/>
          <p:cNvSpPr txBox="1">
            <a:spLocks/>
          </p:cNvSpPr>
          <p:nvPr/>
        </p:nvSpPr>
        <p:spPr bwMode="auto">
          <a:xfrm>
            <a:off x="152400" y="381000"/>
            <a:ext cx="5791200" cy="2667000"/>
          </a:xfrm>
          <a:prstGeom prst="rect">
            <a:avLst/>
          </a:prstGeom>
          <a:noFill/>
          <a:ln w="9525">
            <a:noFill/>
            <a:miter lim="800000"/>
            <a:headEnd/>
            <a:tailEnd/>
          </a:ln>
        </p:spPr>
        <p:txBody>
          <a:bodyPr/>
          <a:lstStyle/>
          <a:p>
            <a:pPr marL="273050" indent="-273050" algn="just">
              <a:lnSpc>
                <a:spcPct val="150000"/>
              </a:lnSpc>
              <a:spcBef>
                <a:spcPts val="600"/>
              </a:spcBef>
              <a:buClr>
                <a:schemeClr val="accent1"/>
              </a:buClr>
              <a:buSzPct val="70000"/>
              <a:buFont typeface="Wingdings" pitchFamily="2" charset="2"/>
              <a:buChar char=""/>
            </a:pPr>
            <a:r>
              <a:rPr lang="en-US" sz="2200" dirty="0" err="1">
                <a:latin typeface="Times New Roman" pitchFamily="18" charset="0"/>
                <a:cs typeface="Times New Roman" pitchFamily="18" charset="0"/>
              </a:rPr>
              <a:t>Нэрийг</a:t>
            </a:r>
            <a:r>
              <a:rPr lang="en-US" sz="2200" dirty="0">
                <a:latin typeface="Times New Roman" pitchFamily="18" charset="0"/>
                <a:cs typeface="Times New Roman" pitchFamily="18" charset="0"/>
              </a:rPr>
              <a:t> өөрчлөх </a:t>
            </a:r>
            <a:r>
              <a:rPr lang="en-US" sz="2200" dirty="0" err="1">
                <a:latin typeface="Times New Roman" pitchFamily="18" charset="0"/>
                <a:cs typeface="Times New Roman" pitchFamily="18" charset="0"/>
              </a:rPr>
              <a:t>ажлын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хуудсыг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сонгоно</a:t>
            </a:r>
            <a:r>
              <a:rPr lang="en-US" sz="2200" dirty="0">
                <a:latin typeface="Times New Roman" pitchFamily="18" charset="0"/>
                <a:cs typeface="Times New Roman" pitchFamily="18" charset="0"/>
              </a:rPr>
              <a:t>.</a:t>
            </a:r>
          </a:p>
          <a:p>
            <a:pPr marL="273050" indent="-273050" algn="just">
              <a:lnSpc>
                <a:spcPct val="150000"/>
              </a:lnSpc>
              <a:spcBef>
                <a:spcPts val="600"/>
              </a:spcBef>
              <a:buClr>
                <a:schemeClr val="accent1"/>
              </a:buClr>
              <a:buSzPct val="70000"/>
              <a:buFont typeface="Wingdings" pitchFamily="2" charset="2"/>
              <a:buChar char=""/>
            </a:pPr>
            <a:r>
              <a:rPr lang="en-US" sz="2200" b="1" i="1" dirty="0">
                <a:latin typeface="Times New Roman" pitchFamily="18" charset="0"/>
                <a:cs typeface="Times New Roman" pitchFamily="18" charset="0"/>
              </a:rPr>
              <a:t>Home-&gt;Cells-&gt;Format-&gt;Rename</a:t>
            </a:r>
            <a:r>
              <a:rPr lang="en-US" sz="2200" dirty="0">
                <a:latin typeface="Times New Roman" pitchFamily="18" charset="0"/>
                <a:cs typeface="Times New Roman" pitchFamily="18" charset="0"/>
              </a:rPr>
              <a:t> </a:t>
            </a:r>
            <a:r>
              <a:rPr lang="en-US" sz="2200" b="1" i="1" dirty="0">
                <a:latin typeface="Times New Roman" pitchFamily="18" charset="0"/>
                <a:cs typeface="Times New Roman" pitchFamily="18" charset="0"/>
              </a:rPr>
              <a:t>Sheet</a:t>
            </a:r>
            <a:r>
              <a:rPr lang="mn-MN" sz="2200" b="1" i="1" dirty="0">
                <a:latin typeface="Times New Roman" pitchFamily="18" charset="0"/>
                <a:cs typeface="Times New Roman" pitchFamily="18" charset="0"/>
              </a:rPr>
              <a:t> </a:t>
            </a:r>
            <a:r>
              <a:rPr lang="en-US" sz="2200" dirty="0" err="1">
                <a:latin typeface="Times New Roman" pitchFamily="18" charset="0"/>
                <a:cs typeface="Times New Roman" pitchFamily="18" charset="0"/>
              </a:rPr>
              <a:t>командыг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сонгоно</a:t>
            </a:r>
            <a:endParaRPr lang="en-US" sz="2200" dirty="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r>
              <a:rPr lang="en-US" sz="2200" dirty="0" err="1" smtClean="0">
                <a:latin typeface="Times New Roman" pitchFamily="18" charset="0"/>
                <a:cs typeface="Times New Roman" pitchFamily="18" charset="0"/>
              </a:rPr>
              <a:t>Эсвэл</a:t>
            </a:r>
            <a:r>
              <a:rPr lang="en-US" sz="2200" dirty="0">
                <a:latin typeface="Times New Roman" pitchFamily="18" charset="0"/>
                <a:cs typeface="Times New Roman" pitchFamily="18" charset="0"/>
              </a:rPr>
              <a:t> </a:t>
            </a:r>
            <a:r>
              <a:rPr lang="mn-MN" sz="2200" dirty="0" smtClean="0">
                <a:latin typeface="Times New Roman" pitchFamily="18" charset="0"/>
                <a:cs typeface="Times New Roman" pitchFamily="18" charset="0"/>
              </a:rPr>
              <a:t>ажлын хуудас дээр х</a:t>
            </a:r>
            <a:r>
              <a:rPr lang="en-US" sz="2200" dirty="0" err="1" smtClean="0">
                <a:latin typeface="Times New Roman" pitchFamily="18" charset="0"/>
                <a:cs typeface="Times New Roman" pitchFamily="18" charset="0"/>
              </a:rPr>
              <a:t>улганы</a:t>
            </a:r>
            <a:r>
              <a:rPr lang="en-US" sz="2200" dirty="0" smtClean="0">
                <a:latin typeface="Times New Roman" pitchFamily="18" charset="0"/>
                <a:cs typeface="Times New Roman" pitchFamily="18" charset="0"/>
              </a:rPr>
              <a:t> </a:t>
            </a:r>
            <a:r>
              <a:rPr lang="en-US" sz="2200" dirty="0" err="1">
                <a:latin typeface="Times New Roman" pitchFamily="18" charset="0"/>
                <a:cs typeface="Times New Roman" pitchFamily="18" charset="0"/>
              </a:rPr>
              <a:t>баруун</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товчийг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дарж</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нээгдэх</a:t>
            </a:r>
            <a:r>
              <a:rPr lang="en-US" sz="2200" dirty="0">
                <a:latin typeface="Times New Roman" pitchFamily="18" charset="0"/>
                <a:cs typeface="Times New Roman" pitchFamily="18" charset="0"/>
              </a:rPr>
              <a:t> </a:t>
            </a:r>
            <a:r>
              <a:rPr lang="mn-MN" sz="2200" dirty="0">
                <a:latin typeface="Times New Roman" pitchFamily="18" charset="0"/>
                <a:cs typeface="Times New Roman" pitchFamily="18" charset="0"/>
              </a:rPr>
              <a:t>шуурхай</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цэснээс</a:t>
            </a:r>
            <a:r>
              <a:rPr lang="en-US" sz="2200" dirty="0">
                <a:latin typeface="Times New Roman" pitchFamily="18" charset="0"/>
                <a:cs typeface="Times New Roman" pitchFamily="18" charset="0"/>
              </a:rPr>
              <a:t> </a:t>
            </a:r>
            <a:r>
              <a:rPr lang="en-US" sz="2200" b="1" i="1" dirty="0">
                <a:latin typeface="Times New Roman" pitchFamily="18" charset="0"/>
                <a:cs typeface="Times New Roman" pitchFamily="18" charset="0"/>
              </a:rPr>
              <a:t>Rename</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командыг</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сонгон</a:t>
            </a:r>
            <a:r>
              <a:rPr lang="mn-MN" sz="2200" dirty="0">
                <a:latin typeface="Times New Roman" pitchFamily="18" charset="0"/>
                <a:cs typeface="Times New Roman" pitchFamily="18" charset="0"/>
              </a:rPr>
              <a:t>о</a:t>
            </a:r>
            <a:r>
              <a:rPr lang="en-US" sz="2200" dirty="0">
                <a:latin typeface="Times New Roman" pitchFamily="18" charset="0"/>
                <a:cs typeface="Times New Roman" pitchFamily="18" charset="0"/>
              </a:rPr>
              <a:t>. </a:t>
            </a:r>
            <a:endParaRPr lang="mn-MN" sz="2200" dirty="0">
              <a:latin typeface="Times New Roman" pitchFamily="18" charset="0"/>
              <a:cs typeface="Times New Roman" pitchFamily="18" charset="0"/>
            </a:endParaRPr>
          </a:p>
          <a:p>
            <a:pPr marL="273050" indent="-273050" algn="just">
              <a:lnSpc>
                <a:spcPct val="150000"/>
              </a:lnSpc>
              <a:spcBef>
                <a:spcPts val="600"/>
              </a:spcBef>
              <a:buClr>
                <a:schemeClr val="accent1"/>
              </a:buClr>
              <a:buSzPct val="70000"/>
              <a:buFont typeface="Wingdings" pitchFamily="2" charset="2"/>
              <a:buChar char=""/>
            </a:pPr>
            <a:endParaRPr lang="mn-MN" sz="2200" dirty="0">
              <a:latin typeface="Times New Roman" pitchFamily="18" charset="0"/>
              <a:cs typeface="Times New Roman" pitchFamily="18" charset="0"/>
            </a:endParaRPr>
          </a:p>
        </p:txBody>
      </p:sp>
      <p:sp>
        <p:nvSpPr>
          <p:cNvPr id="23559" name="Slide Number Placeholder 6"/>
          <p:cNvSpPr>
            <a:spLocks noGrp="1"/>
          </p:cNvSpPr>
          <p:nvPr>
            <p:ph type="sldNum" sz="quarter" idx="12"/>
          </p:nvPr>
        </p:nvSpPr>
        <p:spPr bwMode="auto">
          <a:noFill/>
          <a:ln>
            <a:miter lim="800000"/>
            <a:headEnd/>
            <a:tailEnd/>
          </a:ln>
        </p:spPr>
        <p:txBody>
          <a:bodyPr/>
          <a:lstStyle/>
          <a:p>
            <a:fld id="{83108AE7-4526-4325-A343-D84C4C423E6F}" type="slidenum">
              <a:rPr lang="en-US" smtClean="0"/>
              <a:pPr/>
              <a:t>33</a:t>
            </a:fld>
            <a:endParaRPr lang="en-US" smtClean="0"/>
          </a:p>
        </p:txBody>
      </p:sp>
      <p:cxnSp>
        <p:nvCxnSpPr>
          <p:cNvPr id="7" name="Straight Arrow Connector 6"/>
          <p:cNvCxnSpPr/>
          <p:nvPr/>
        </p:nvCxnSpPr>
        <p:spPr>
          <a:xfrm>
            <a:off x="4550248" y="1828800"/>
            <a:ext cx="2002952" cy="26670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p:nvPicPr>
        <p:blipFill>
          <a:blip r:embed="rId3"/>
          <a:stretch>
            <a:fillRect/>
          </a:stretch>
        </p:blipFill>
        <p:spPr>
          <a:xfrm>
            <a:off x="2965687" y="3692525"/>
            <a:ext cx="2749313" cy="3098384"/>
          </a:xfrm>
          <a:prstGeom prst="rect">
            <a:avLst/>
          </a:prstGeom>
        </p:spPr>
      </p:pic>
      <p:cxnSp>
        <p:nvCxnSpPr>
          <p:cNvPr id="12" name="Straight Arrow Connector 11"/>
          <p:cNvCxnSpPr/>
          <p:nvPr/>
        </p:nvCxnSpPr>
        <p:spPr>
          <a:xfrm>
            <a:off x="967394" y="3516294"/>
            <a:ext cx="3134858" cy="97950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p:cNvSpPr txBox="1">
            <a:spLocks/>
          </p:cNvSpPr>
          <p:nvPr/>
        </p:nvSpPr>
        <p:spPr bwMode="auto">
          <a:xfrm>
            <a:off x="228600" y="152400"/>
            <a:ext cx="8534400" cy="527050"/>
          </a:xfrm>
          <a:prstGeom prst="rect">
            <a:avLst/>
          </a:prstGeom>
          <a:noFill/>
          <a:ln w="9525">
            <a:noFill/>
            <a:miter lim="800000"/>
            <a:headEnd/>
            <a:tailEnd/>
          </a:ln>
        </p:spPr>
        <p:txBody>
          <a:bodyPr/>
          <a:lstStyle/>
          <a:p>
            <a:pPr marL="273050" indent="-273050" algn="just">
              <a:spcBef>
                <a:spcPts val="600"/>
              </a:spcBef>
              <a:buClr>
                <a:schemeClr val="accent1"/>
              </a:buClr>
              <a:buSzPct val="70000"/>
            </a:pPr>
            <a:r>
              <a:rPr lang="en-US" sz="2800" b="1" i="1" u="sng" dirty="0" err="1">
                <a:latin typeface="Times New Roman" pitchFamily="18" charset="0"/>
                <a:cs typeface="Times New Roman" pitchFamily="18" charset="0"/>
              </a:rPr>
              <a:t>Ажлын</a:t>
            </a:r>
            <a:r>
              <a:rPr lang="en-US" sz="2800" b="1" i="1" u="sng" dirty="0">
                <a:latin typeface="Times New Roman" pitchFamily="18" charset="0"/>
                <a:cs typeface="Times New Roman" pitchFamily="18" charset="0"/>
              </a:rPr>
              <a:t> </a:t>
            </a:r>
            <a:r>
              <a:rPr lang="en-US" sz="2800" b="1" i="1" u="sng" dirty="0" err="1">
                <a:latin typeface="Times New Roman" pitchFamily="18" charset="0"/>
                <a:cs typeface="Times New Roman" pitchFamily="18" charset="0"/>
              </a:rPr>
              <a:t>хуудсыг</a:t>
            </a:r>
            <a:r>
              <a:rPr lang="en-US" sz="2800" b="1" i="1" u="sng" dirty="0">
                <a:latin typeface="Times New Roman" pitchFamily="18" charset="0"/>
                <a:cs typeface="Times New Roman" pitchFamily="18" charset="0"/>
              </a:rPr>
              <a:t> </a:t>
            </a:r>
            <a:r>
              <a:rPr lang="en-US" sz="2800" b="1" i="1" u="sng" dirty="0" err="1">
                <a:latin typeface="Times New Roman" pitchFamily="18" charset="0"/>
                <a:cs typeface="Times New Roman" pitchFamily="18" charset="0"/>
              </a:rPr>
              <a:t>нууцлах</a:t>
            </a:r>
            <a:endParaRPr lang="mn-MN" sz="2800" u="sng" dirty="0">
              <a:latin typeface="Times New Roman" pitchFamily="18" charset="0"/>
              <a:cs typeface="Times New Roman" pitchFamily="18" charset="0"/>
            </a:endParaRPr>
          </a:p>
        </p:txBody>
      </p:sp>
      <p:sp>
        <p:nvSpPr>
          <p:cNvPr id="24580" name="Content Placeholder 2"/>
          <p:cNvSpPr txBox="1">
            <a:spLocks/>
          </p:cNvSpPr>
          <p:nvPr/>
        </p:nvSpPr>
        <p:spPr bwMode="auto">
          <a:xfrm>
            <a:off x="228600" y="609600"/>
            <a:ext cx="4876800" cy="4038600"/>
          </a:xfrm>
          <a:prstGeom prst="rect">
            <a:avLst/>
          </a:prstGeom>
          <a:noFill/>
          <a:ln w="9525">
            <a:noFill/>
            <a:miter lim="800000"/>
            <a:headEnd/>
            <a:tailEnd/>
          </a:ln>
        </p:spPr>
        <p:txBody>
          <a:bodyPr/>
          <a:lstStyle/>
          <a:p>
            <a:pPr marL="273050" indent="-273050" algn="just">
              <a:lnSpc>
                <a:spcPct val="150000"/>
              </a:lnSpc>
              <a:spcBef>
                <a:spcPts val="600"/>
              </a:spcBef>
              <a:buClr>
                <a:schemeClr val="accent1"/>
              </a:buClr>
              <a:buSzPct val="70000"/>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Ажлын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хуудсыг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нууцлах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үйлдэл</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нь</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дурын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хэрэглэгч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мэдээллийг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устгах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хуулж</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авах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гэх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мэт</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үйлдэл</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гүйцэтгэхээс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сэргийлэх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үед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хийгддэг</a:t>
            </a:r>
            <a:r>
              <a:rPr lang="en-US" sz="2400" dirty="0">
                <a:latin typeface="Times New Roman" pitchFamily="18" charset="0"/>
                <a:cs typeface="Times New Roman" pitchFamily="18" charset="0"/>
              </a:rPr>
              <a:t>.</a:t>
            </a:r>
          </a:p>
          <a:p>
            <a:pPr marL="730250" lvl="1" indent="-273050" algn="just">
              <a:lnSpc>
                <a:spcPct val="150000"/>
              </a:lnSpc>
              <a:spcBef>
                <a:spcPts val="600"/>
              </a:spcBef>
              <a:buClr>
                <a:schemeClr val="accent1"/>
              </a:buClr>
              <a:buSzPct val="70000"/>
              <a:buFont typeface="Wingdings" pitchFamily="2" charset="2"/>
              <a:buChar char=""/>
            </a:pPr>
            <a:r>
              <a:rPr lang="en-US" sz="2400" dirty="0" err="1">
                <a:latin typeface="Times New Roman" pitchFamily="18" charset="0"/>
                <a:cs typeface="Times New Roman" pitchFamily="18" charset="0"/>
              </a:rPr>
              <a:t>Нууцлах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гэж</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буй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ажлын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хуудсыг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сонгоно</a:t>
            </a:r>
            <a:r>
              <a:rPr lang="en-US" sz="2400" dirty="0">
                <a:latin typeface="Times New Roman" pitchFamily="18" charset="0"/>
                <a:cs typeface="Times New Roman" pitchFamily="18" charset="0"/>
              </a:rPr>
              <a:t>.</a:t>
            </a:r>
          </a:p>
          <a:p>
            <a:pPr marL="730250" lvl="1" indent="-273050" algn="just">
              <a:lnSpc>
                <a:spcPct val="150000"/>
              </a:lnSpc>
              <a:spcBef>
                <a:spcPts val="600"/>
              </a:spcBef>
              <a:buClr>
                <a:schemeClr val="accent1"/>
              </a:buClr>
              <a:buSzPct val="70000"/>
              <a:buFont typeface="Wingdings" pitchFamily="2" charset="2"/>
              <a:buChar char=""/>
            </a:pPr>
            <a:r>
              <a:rPr lang="en-US" sz="2400" b="1" i="1" dirty="0">
                <a:latin typeface="Times New Roman" pitchFamily="18" charset="0"/>
                <a:cs typeface="Times New Roman" pitchFamily="18" charset="0"/>
              </a:rPr>
              <a:t>Home-&gt;Cells-&gt;Format-&gt;Hide &amp; Unhide-&gt;Hide Sheet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командыг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сонгоно</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sp>
        <p:nvSpPr>
          <p:cNvPr id="24581" name="Slide Number Placeholder 4"/>
          <p:cNvSpPr>
            <a:spLocks noGrp="1"/>
          </p:cNvSpPr>
          <p:nvPr>
            <p:ph type="sldNum" sz="quarter" idx="12"/>
          </p:nvPr>
        </p:nvSpPr>
        <p:spPr bwMode="auto">
          <a:noFill/>
          <a:ln>
            <a:miter lim="800000"/>
            <a:headEnd/>
            <a:tailEnd/>
          </a:ln>
        </p:spPr>
        <p:txBody>
          <a:bodyPr/>
          <a:lstStyle/>
          <a:p>
            <a:fld id="{5308C53D-91A0-44EE-BE0E-FD489FBD7B4C}" type="slidenum">
              <a:rPr lang="en-US" smtClean="0"/>
              <a:pPr/>
              <a:t>34</a:t>
            </a:fld>
            <a:endParaRPr lang="en-US" smtClean="0"/>
          </a:p>
        </p:txBody>
      </p:sp>
      <p:pic>
        <p:nvPicPr>
          <p:cNvPr id="2" name="Picture 1"/>
          <p:cNvPicPr>
            <a:picLocks noChangeAspect="1"/>
          </p:cNvPicPr>
          <p:nvPr/>
        </p:nvPicPr>
        <p:blipFill>
          <a:blip r:embed="rId2"/>
          <a:stretch>
            <a:fillRect/>
          </a:stretch>
        </p:blipFill>
        <p:spPr>
          <a:xfrm>
            <a:off x="5210401" y="679450"/>
            <a:ext cx="3768781" cy="5054600"/>
          </a:xfrm>
          <a:prstGeom prst="rect">
            <a:avLst/>
          </a:prstGeom>
        </p:spPr>
      </p:pic>
      <p:cxnSp>
        <p:nvCxnSpPr>
          <p:cNvPr id="6" name="Straight Arrow Connector 5"/>
          <p:cNvCxnSpPr/>
          <p:nvPr/>
        </p:nvCxnSpPr>
        <p:spPr>
          <a:xfrm flipV="1">
            <a:off x="4038600" y="3962400"/>
            <a:ext cx="1676400" cy="13716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381000"/>
            <a:ext cx="4648200" cy="6092952"/>
          </a:xfrm>
        </p:spPr>
        <p:txBody>
          <a:bodyPr/>
          <a:lstStyle/>
          <a:p>
            <a:pPr marL="273050" lvl="1">
              <a:lnSpc>
                <a:spcPct val="150000"/>
              </a:lnSpc>
              <a:spcBef>
                <a:spcPts val="600"/>
              </a:spcBef>
              <a:buSzPct val="70000"/>
              <a:buFont typeface="Wingdings" pitchFamily="2" charset="2"/>
              <a:buChar char=""/>
            </a:pPr>
            <a:r>
              <a:rPr lang="mn-MN" sz="2400" dirty="0">
                <a:latin typeface="Times New Roman" pitchFamily="18" charset="0"/>
                <a:cs typeface="Times New Roman" pitchFamily="18" charset="0"/>
              </a:rPr>
              <a:t>Дээрх командаар</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тухайн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ажлын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хуудас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ажлын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хавтсанд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харагдахгүй</a:t>
            </a:r>
            <a:r>
              <a:rPr lang="mn-MN" sz="2400" dirty="0">
                <a:latin typeface="Times New Roman" pitchFamily="18" charset="0"/>
                <a:cs typeface="Times New Roman" pitchFamily="18" charset="0"/>
              </a:rPr>
              <a:t> болох </a:t>
            </a:r>
            <a:r>
              <a:rPr lang="en-US" sz="2400" dirty="0" err="1">
                <a:latin typeface="Times New Roman" pitchFamily="18" charset="0"/>
                <a:cs typeface="Times New Roman" pitchFamily="18" charset="0"/>
              </a:rPr>
              <a:t>бөгөөд</a:t>
            </a:r>
            <a:r>
              <a:rPr lang="en-US" sz="2400" dirty="0">
                <a:latin typeface="Times New Roman" pitchFamily="18" charset="0"/>
                <a:cs typeface="Times New Roman" pitchFamily="18" charset="0"/>
              </a:rPr>
              <a:t> </a:t>
            </a:r>
            <a:r>
              <a:rPr lang="mn-MN" sz="2400" dirty="0">
                <a:latin typeface="Times New Roman" pitchFamily="18" charset="0"/>
                <a:cs typeface="Times New Roman" pitchFamily="18" charset="0"/>
              </a:rPr>
              <a:t>нуусан байгаа ажлын хуудсаа</a:t>
            </a:r>
            <a:r>
              <a:rPr lang="en-US" sz="2400" dirty="0">
                <a:latin typeface="Times New Roman" pitchFamily="18" charset="0"/>
                <a:cs typeface="Times New Roman" pitchFamily="18" charset="0"/>
              </a:rPr>
              <a:t> </a:t>
            </a:r>
            <a:r>
              <a:rPr lang="en-US" sz="2400" b="1" i="1" dirty="0">
                <a:latin typeface="Times New Roman" pitchFamily="18" charset="0"/>
                <a:cs typeface="Times New Roman" pitchFamily="18" charset="0"/>
              </a:rPr>
              <a:t>Home-&gt;Cells-&gt;Format-&gt;Hide &amp; Unhide-&gt;Unhide Sheet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командаар</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сэргээх</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боломжтой</a:t>
            </a:r>
            <a:r>
              <a:rPr lang="en-US" sz="2400" dirty="0">
                <a:latin typeface="Times New Roman" pitchFamily="18" charset="0"/>
                <a:cs typeface="Times New Roman" pitchFamily="18" charset="0"/>
              </a:rPr>
              <a:t>.</a:t>
            </a:r>
            <a:endParaRPr lang="mn-MN" sz="2400" dirty="0">
              <a:latin typeface="Times New Roman" pitchFamily="18" charset="0"/>
              <a:cs typeface="Times New Roman" pitchFamily="18" charset="0"/>
            </a:endParaRPr>
          </a:p>
          <a:p>
            <a:pPr>
              <a:lnSpc>
                <a:spcPct val="150000"/>
              </a:lnSpc>
            </a:pPr>
            <a:endParaRPr lang="en-US" sz="2800" dirty="0"/>
          </a:p>
        </p:txBody>
      </p:sp>
      <p:sp>
        <p:nvSpPr>
          <p:cNvPr id="4" name="Slide Number Placeholder 3"/>
          <p:cNvSpPr>
            <a:spLocks noGrp="1"/>
          </p:cNvSpPr>
          <p:nvPr>
            <p:ph type="sldNum" sz="quarter" idx="12"/>
          </p:nvPr>
        </p:nvSpPr>
        <p:spPr/>
        <p:txBody>
          <a:bodyPr/>
          <a:lstStyle/>
          <a:p>
            <a:pPr>
              <a:defRPr/>
            </a:pPr>
            <a:fld id="{F31AC10E-6F06-40AB-90F4-8DBC28DCC0CE}" type="slidenum">
              <a:rPr lang="en-US" smtClean="0"/>
              <a:pPr>
                <a:defRPr/>
              </a:pPr>
              <a:t>35</a:t>
            </a:fld>
            <a:endParaRPr lang="en-US" dirty="0"/>
          </a:p>
        </p:txBody>
      </p:sp>
      <p:pic>
        <p:nvPicPr>
          <p:cNvPr id="5" name="Picture 4"/>
          <p:cNvPicPr>
            <a:picLocks noChangeAspect="1"/>
          </p:cNvPicPr>
          <p:nvPr/>
        </p:nvPicPr>
        <p:blipFill>
          <a:blip r:embed="rId2"/>
          <a:stretch>
            <a:fillRect/>
          </a:stretch>
        </p:blipFill>
        <p:spPr>
          <a:xfrm>
            <a:off x="4970407" y="679450"/>
            <a:ext cx="3768781" cy="5054600"/>
          </a:xfrm>
          <a:prstGeom prst="rect">
            <a:avLst/>
          </a:prstGeom>
        </p:spPr>
      </p:pic>
      <p:cxnSp>
        <p:nvCxnSpPr>
          <p:cNvPr id="6" name="Straight Arrow Connector 5"/>
          <p:cNvCxnSpPr/>
          <p:nvPr/>
        </p:nvCxnSpPr>
        <p:spPr>
          <a:xfrm>
            <a:off x="3505200" y="3427476"/>
            <a:ext cx="1905000" cy="1373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372686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mn-MN" b="1" dirty="0" smtClean="0">
                <a:solidFill>
                  <a:schemeClr val="tx1"/>
                </a:solidFill>
                <a:latin typeface="Times New Roman" pitchFamily="18" charset="0"/>
                <a:cs typeface="Times New Roman" pitchFamily="18" charset="0"/>
              </a:rPr>
              <a:t>Нэмэлт мэдээлэл</a:t>
            </a:r>
            <a:endParaRPr lang="en-US" b="1" dirty="0">
              <a:solidFill>
                <a:schemeClr val="tx1"/>
              </a:solidFill>
              <a:latin typeface="Times New Roman" pitchFamily="18" charset="0"/>
              <a:cs typeface="Times New Roman" pitchFamily="18" charset="0"/>
            </a:endParaRPr>
          </a:p>
        </p:txBody>
      </p:sp>
      <p:sp>
        <p:nvSpPr>
          <p:cNvPr id="3" name="Content Placeholder 2"/>
          <p:cNvSpPr>
            <a:spLocks noGrp="1"/>
          </p:cNvSpPr>
          <p:nvPr>
            <p:ph sz="quarter" idx="1"/>
          </p:nvPr>
        </p:nvSpPr>
        <p:spPr/>
        <p:txBody>
          <a:bodyPr/>
          <a:lstStyle/>
          <a:p>
            <a:endParaRPr lang="mn-MN" dirty="0" smtClean="0">
              <a:latin typeface="Times New Roman" pitchFamily="18" charset="0"/>
              <a:cs typeface="Times New Roman" pitchFamily="18" charset="0"/>
            </a:endParaRPr>
          </a:p>
          <a:p>
            <a:endParaRPr lang="mn-MN" dirty="0">
              <a:latin typeface="Times New Roman" pitchFamily="18" charset="0"/>
              <a:cs typeface="Times New Roman" pitchFamily="18" charset="0"/>
            </a:endParaRPr>
          </a:p>
          <a:p>
            <a:pPr marL="0" indent="0" algn="just">
              <a:buNone/>
            </a:pPr>
            <a:r>
              <a:rPr lang="mn-MN" dirty="0">
                <a:latin typeface="Times New Roman" pitchFamily="18" charset="0"/>
                <a:cs typeface="Times New Roman" pitchFamily="18" charset="0"/>
              </a:rPr>
              <a:t>Б. Мөнхчимэг, Л.Болор “КОМПЬЮТЕРИЙН МЭДЛЭГ” компьютерийн сурах бичиг номны </a:t>
            </a:r>
            <a:r>
              <a:rPr lang="en-US" smtClean="0">
                <a:latin typeface="Times New Roman" pitchFamily="18" charset="0"/>
                <a:cs typeface="Times New Roman" pitchFamily="18" charset="0"/>
              </a:rPr>
              <a:t>205-247 </a:t>
            </a:r>
            <a:r>
              <a:rPr lang="mn-MN" smtClean="0">
                <a:latin typeface="Times New Roman" pitchFamily="18" charset="0"/>
                <a:cs typeface="Times New Roman" pitchFamily="18" charset="0"/>
              </a:rPr>
              <a:t>хуудаснаас </a:t>
            </a:r>
            <a:r>
              <a:rPr lang="mn-MN" dirty="0">
                <a:latin typeface="Times New Roman" pitchFamily="18" charset="0"/>
                <a:cs typeface="Times New Roman" pitchFamily="18" charset="0"/>
              </a:rPr>
              <a:t>дэлгэрүүлж уншина уу.</a:t>
            </a: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21577142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Oriel</Template>
  <TotalTime>595</TotalTime>
  <Words>1507</Words>
  <Application>Microsoft Office PowerPoint</Application>
  <PresentationFormat>On-screen Show (4:3)</PresentationFormat>
  <Paragraphs>168</Paragraphs>
  <Slides>36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Arial</vt:lpstr>
      <vt:lpstr>Arial Mon</vt:lpstr>
      <vt:lpstr>Calibri</vt:lpstr>
      <vt:lpstr>Century Schoolbook</vt:lpstr>
      <vt:lpstr>Times New Roman</vt:lpstr>
      <vt:lpstr>Wingdings</vt:lpstr>
      <vt:lpstr>Wingdings 2</vt:lpstr>
      <vt:lpstr>Oriel</vt:lpstr>
      <vt:lpstr>MICROSOFT EXCEL</vt:lpstr>
      <vt:lpstr>PowerPoint Presentation</vt:lpstr>
      <vt:lpstr>MS EXCEL ПРОГРАМЫН БОЛОМЖУУД</vt:lpstr>
      <vt:lpstr>PowerPoint Presentation</vt:lpstr>
      <vt:lpstr>MS EXCEL ПРОГРАМЫН ҮНДСЭН ДЭЛГЭЦ</vt:lpstr>
      <vt:lpstr>PowerPoint Presentation</vt:lpstr>
      <vt:lpstr>PowerPoint Presentation</vt:lpstr>
      <vt:lpstr>EXCEL  ПРОГРАМЫН ЗАРИМ НЭГ  НЭР ТОМЪЁО</vt:lpstr>
      <vt:lpstr>PowerPoint Presentation</vt:lpstr>
      <vt:lpstr>ХҮСНЭГТИЙН НҮДНҮҮДИЙГ СОНГОХ</vt:lpstr>
      <vt:lpstr>PowerPoint Presentation</vt:lpstr>
      <vt:lpstr>PowerPoint Presentation</vt:lpstr>
      <vt:lpstr>Анхаарах зүйлүүд</vt:lpstr>
      <vt:lpstr>НҮДЭН ДЭХЬ ӨГӨГДЛИЙГ ТОДОРХОЙ ЗОРИЛГОТОЙГООР ХУУЛАХ </vt:lpstr>
      <vt:lpstr>PowerPoint Presentation</vt:lpstr>
      <vt:lpstr>PowerPoint Presentation</vt:lpstr>
      <vt:lpstr>PowerPoint Presentation</vt:lpstr>
      <vt:lpstr>НҮДЭН ДЭХЬ ӨГӨГДЛИЙГ УСТГАХ</vt:lpstr>
      <vt:lpstr>PowerPoint Presentation</vt:lpstr>
      <vt:lpstr>ХҮСНЭГТИЙН МӨР, БАГАНАТАЙ АЖИЛЛАХ</vt:lpstr>
      <vt:lpstr>PowerPoint Presentation</vt:lpstr>
      <vt:lpstr>PowerPoint Presentation</vt:lpstr>
      <vt:lpstr>PowerPoint Presentation</vt:lpstr>
      <vt:lpstr>PowerPoint Presentation</vt:lpstr>
      <vt:lpstr>PowerPoint Presentation</vt:lpstr>
      <vt:lpstr>АЖЛЫН ХУУДАСТАЙ АЖИЛЛАХ</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Нэмэлт мэдээлэл</vt:lpstr>
    </vt:vector>
  </TitlesOfParts>
  <Company>UBU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MICROSOTF EXCEL</dc:title>
  <dc:creator>Usukhuu</dc:creator>
  <cp:lastModifiedBy>Home</cp:lastModifiedBy>
  <cp:revision>205</cp:revision>
  <dcterms:created xsi:type="dcterms:W3CDTF">2008-11-01T10:22:02Z</dcterms:created>
  <dcterms:modified xsi:type="dcterms:W3CDTF">2015-11-10T17:38:11Z</dcterms:modified>
</cp:coreProperties>
</file>