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318" r:id="rId3"/>
    <p:sldId id="293" r:id="rId4"/>
    <p:sldId id="295" r:id="rId5"/>
    <p:sldId id="297" r:id="rId6"/>
    <p:sldId id="300" r:id="rId7"/>
    <p:sldId id="309" r:id="rId8"/>
    <p:sldId id="308" r:id="rId9"/>
    <p:sldId id="321" r:id="rId10"/>
    <p:sldId id="322" r:id="rId11"/>
    <p:sldId id="323" r:id="rId12"/>
    <p:sldId id="324" r:id="rId13"/>
    <p:sldId id="325" r:id="rId14"/>
    <p:sldId id="327" r:id="rId15"/>
    <p:sldId id="328" r:id="rId16"/>
    <p:sldId id="331" r:id="rId17"/>
  </p:sldIdLst>
  <p:sldSz cx="9144000" cy="6858000" type="screen4x3"/>
  <p:notesSz cx="6858000" cy="9144000"/>
  <p:custDataLst>
    <p:tags r:id="rId1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70" d="100"/>
          <a:sy n="70" d="100"/>
        </p:scale>
        <p:origin x="13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8C27F58-DB06-43F1-87D1-3BADD147D92B}" type="datetimeFigureOut">
              <a:rPr lang="en-US"/>
              <a:pPr>
                <a:defRPr/>
              </a:pPr>
              <a:t>2017-11-17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32B174B-2B0A-48BA-8B49-17A89ED70D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5197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A7AF37-94C3-4357-8951-34E86C76F053}" type="slidenum">
              <a:rPr lang="en-US" smtClean="0"/>
              <a:pPr/>
              <a:t>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33838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8A6F353-9249-42DA-A04C-0EE2EBA523D1}" type="slidenum">
              <a:rPr lang="en-US" smtClean="0"/>
              <a:pPr/>
              <a:t>10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44420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19A78DE-E218-4627-8E7E-993F532F4F60}" type="slidenum">
              <a:rPr lang="en-US" smtClean="0"/>
              <a:pPr/>
              <a:t>11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98235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240F308-951E-4F5F-BAFA-3A8D8F55CE34}" type="slidenum">
              <a:rPr lang="en-US" smtClean="0"/>
              <a:pPr/>
              <a:t>12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1285203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6014BE8-D114-4DFE-B7BD-1121247EFBAE}" type="slidenum">
              <a:rPr lang="en-US" smtClean="0"/>
              <a:pPr/>
              <a:t>13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459177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203270D-8EB3-45C6-9515-687E2ED790FB}" type="slidenum">
              <a:rPr lang="en-US" smtClean="0"/>
              <a:pPr/>
              <a:t>14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39210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ECE4981-1FCF-4B33-A416-70D856BBFA67}" type="slidenum">
              <a:rPr lang="en-US" smtClean="0"/>
              <a:pPr/>
              <a:t>15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29165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48A725-4ADB-4B93-84B2-2DEBBFBC575F}" type="datetime1">
              <a:rPr lang="en-US"/>
              <a:pPr>
                <a:defRPr/>
              </a:pPr>
              <a:t>2017-11-17</a:t>
            </a:fld>
            <a:endParaRPr lang="en-US"/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D2900-EE9A-4B3A-A05D-208BB5B990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0B5BF-A9F5-4196-9D32-1A6CCF6234A3}" type="datetime1">
              <a:rPr lang="en-US"/>
              <a:pPr>
                <a:defRPr/>
              </a:pPr>
              <a:t>2017-11-17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67F03-4E8C-4EC3-A411-21BAD2B1AE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6A210-63D9-4ECC-A514-4C8C59A17304}" type="datetime1">
              <a:rPr lang="en-US"/>
              <a:pPr>
                <a:defRPr/>
              </a:pPr>
              <a:t>2017-11-17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502D60-1C86-4E56-96DE-C9255D93A0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B360E-AE82-4DFB-836C-DA5D8C76297C}" type="datetime1">
              <a:rPr lang="en-US"/>
              <a:pPr>
                <a:defRPr/>
              </a:pPr>
              <a:t>2017-11-17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0B1A9-60CC-499F-A695-D680935727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D200A-313A-478C-8F5A-F13ECAA27157}" type="datetime1">
              <a:rPr lang="en-US"/>
              <a:pPr>
                <a:defRPr/>
              </a:pPr>
              <a:t>2017-11-17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E73B8-A682-4E77-982B-F2783D18C5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613C8-9A61-430C-816D-96E2CD2DF5FF}" type="datetime1">
              <a:rPr lang="en-US"/>
              <a:pPr>
                <a:defRPr/>
              </a:pPr>
              <a:t>2017-11-17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87745-A44F-4009-8B0F-1C65C140B4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E19D5-D8EE-44AA-BE5A-5F622141762F}" type="datetime1">
              <a:rPr lang="en-US"/>
              <a:pPr>
                <a:defRPr/>
              </a:pPr>
              <a:t>2017-11-17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83DF9-4318-46F6-A1FF-80CB263887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A04A1-D83D-4F58-8A03-6A5C4103050F}" type="datetime1">
              <a:rPr lang="en-US"/>
              <a:pPr>
                <a:defRPr/>
              </a:pPr>
              <a:t>2017-11-17</a:t>
            </a:fld>
            <a:endParaRPr lang="en-US"/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456AB-EE1B-4CE2-8EDD-5449C5F1CB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CADE4-E553-4F89-A0B4-16411DF44486}" type="datetime1">
              <a:rPr lang="en-US"/>
              <a:pPr>
                <a:defRPr/>
              </a:pPr>
              <a:t>2017-11-17</a:t>
            </a:fld>
            <a:endParaRPr lang="en-US"/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DE32F-37E2-4172-AAF4-0BA5844FAE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540C3-EF37-41BD-A799-F85605D81775}" type="datetime1">
              <a:rPr lang="en-US"/>
              <a:pPr>
                <a:defRPr/>
              </a:pPr>
              <a:t>2017-11-17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EAFC0-AE67-41EE-A4AD-7700204390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1DBBD-38A0-4400-8099-434D4644D147}" type="datetime1">
              <a:rPr lang="en-US"/>
              <a:pPr>
                <a:defRPr/>
              </a:pPr>
              <a:t>2017-11-17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EB37E-5E43-4CD8-85CC-0E13288119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100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Century Schoolbook" pitchFamily="18" charset="0"/>
                <a:cs typeface="Arial" charset="0"/>
              </a:defRPr>
            </a:lvl1pPr>
          </a:lstStyle>
          <a:p>
            <a:pPr>
              <a:defRPr/>
            </a:pPr>
            <a:fld id="{74F23303-2F12-4659-816C-122A7B23A4BB}" type="datetime1">
              <a:rPr lang="en-US"/>
              <a:pPr>
                <a:defRPr/>
              </a:pPr>
              <a:t>2017-11-17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latin typeface="Century Schoolbook" pitchFamily="18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32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34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rgbClr val="FFFFFF"/>
                </a:solidFill>
                <a:latin typeface="Century Schoolbook" pitchFamily="18" charset="0"/>
                <a:cs typeface="Arial" charset="0"/>
              </a:defRPr>
            </a:lvl1pPr>
          </a:lstStyle>
          <a:p>
            <a:pPr>
              <a:defRPr/>
            </a:pPr>
            <a:fld id="{853BB0E2-B24A-4A53-9E40-2D507EE103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73" r:id="rId2"/>
    <p:sldLayoutId id="2147483881" r:id="rId3"/>
    <p:sldLayoutId id="2147483874" r:id="rId4"/>
    <p:sldLayoutId id="2147483875" r:id="rId5"/>
    <p:sldLayoutId id="2147483876" r:id="rId6"/>
    <p:sldLayoutId id="2147483877" r:id="rId7"/>
    <p:sldLayoutId id="2147483882" r:id="rId8"/>
    <p:sldLayoutId id="2147483883" r:id="rId9"/>
    <p:sldLayoutId id="2147483878" r:id="rId10"/>
    <p:sldLayoutId id="2147483879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5.png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7.png"/><Relationship Id="rId4" Type="http://schemas.openxmlformats.org/officeDocument/2006/relationships/oleObject" Target="../embeddings/oleObject3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209800" y="914400"/>
            <a:ext cx="6172200" cy="1893888"/>
          </a:xfrm>
          <a:prstGeom prst="rect">
            <a:avLst/>
          </a:prstGeom>
        </p:spPr>
        <p:txBody>
          <a:bodyPr anchor="b"/>
          <a:lstStyle/>
          <a:p>
            <a:pPr algn="ctr" fontAlgn="auto">
              <a:spcAft>
                <a:spcPts val="0"/>
              </a:spcAft>
              <a:defRPr/>
            </a:pPr>
            <a:r>
              <a:rPr lang="en-US" sz="6000" b="1" cap="small" dirty="0">
                <a:solidFill>
                  <a:srgbClr val="0000FF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MICROSOFT EXCEL</a:t>
            </a:r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>
          <a:xfrm>
            <a:off x="1981200" y="3200400"/>
            <a:ext cx="7086600" cy="1981200"/>
          </a:xfrm>
        </p:spPr>
        <p:txBody>
          <a:bodyPr/>
          <a:lstStyle/>
          <a:p>
            <a:pPr algn="r" eaLnBrk="1" hangingPunct="1">
              <a:lnSpc>
                <a:spcPct val="90000"/>
              </a:lnSpc>
            </a:pPr>
            <a:r>
              <a:rPr lang="mn-MN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Лекц №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10</a:t>
            </a:r>
          </a:p>
          <a:p>
            <a:pPr algn="r" eaLnBrk="1" hangingPunct="1">
              <a:lnSpc>
                <a:spcPct val="90000"/>
              </a:lnSpc>
            </a:pPr>
            <a:r>
              <a:rPr lang="mn-MN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mn-MN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НҮДЭН ДЭХЬ ӨГӨГДӨЛТЭЙ АЖИЛЛАХ</a:t>
            </a:r>
          </a:p>
        </p:txBody>
      </p:sp>
      <p:sp>
        <p:nvSpPr>
          <p:cNvPr id="922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06FD0A9-FC0D-436E-89B0-AF828A60EFBE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1066800"/>
            <a:ext cx="4394200" cy="4486275"/>
          </a:xfrm>
          <a:prstGeom prst="rect">
            <a:avLst/>
          </a:prstGeom>
        </p:spPr>
      </p:pic>
      <p:sp>
        <p:nvSpPr>
          <p:cNvPr id="14339" name="Content Placeholder 7"/>
          <p:cNvSpPr>
            <a:spLocks noGrp="1"/>
          </p:cNvSpPr>
          <p:nvPr>
            <p:ph sz="quarter" idx="1"/>
          </p:nvPr>
        </p:nvSpPr>
        <p:spPr>
          <a:xfrm>
            <a:off x="76200" y="457200"/>
            <a:ext cx="4648200" cy="44958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Хүснэгтийг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хүрээлэх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өөр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нэг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арга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бол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Хүрээлэх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нүднүүдийг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сонгон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идэвхжүүлнэ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Font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хэрэгслийн мөрний группын задлах сумыг дарахад гарч ирэх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Format Cells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харилцах цонхны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Border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хавтасны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Line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бүлгээс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шаардлагатай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хүрээний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төрлийг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Border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бүлгээс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нүдний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аль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хэсгээр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хүрээлэхийг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сонгоод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OK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дарна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Мөн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хүрээний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өнгийг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нүдэнд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сонгож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болно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mn-MN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2286000" y="1524000"/>
            <a:ext cx="4114800" cy="2209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3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D0CC8A6-34C1-4BDD-9EC2-36F7FF55DACF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 bwMode="auto">
          <a:xfrm>
            <a:off x="381000" y="76200"/>
            <a:ext cx="8229600" cy="7159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2800" b="1" cap="none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Home-&gt;</a:t>
            </a:r>
            <a:r>
              <a:rPr lang="mn-MN" sz="2800" b="1" cap="none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cap="none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lignment</a:t>
            </a:r>
            <a:r>
              <a:rPr lang="mn-MN" sz="2800" b="1" cap="none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хэрэгслийн мөрний командууд</a:t>
            </a:r>
            <a:endParaRPr lang="en-US" sz="2800" b="1" cap="none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914400"/>
            <a:ext cx="8229600" cy="68580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mn-MN" b="1" i="1" u="sng" smtClean="0">
                <a:latin typeface="Times New Roman" pitchFamily="18" charset="0"/>
                <a:cs typeface="Times New Roman" pitchFamily="18" charset="0"/>
              </a:rPr>
              <a:t>Нүдэн</a:t>
            </a:r>
            <a:r>
              <a:rPr lang="en-US" b="1" i="1" u="sng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b="1" i="1" u="sng" smtClean="0">
                <a:latin typeface="Times New Roman" pitchFamily="18" charset="0"/>
                <a:cs typeface="Times New Roman" pitchFamily="18" charset="0"/>
              </a:rPr>
              <a:t>дэхь өгөгдлийн байрлалыг тодорхойлох</a:t>
            </a:r>
          </a:p>
        </p:txBody>
      </p:sp>
      <p:sp>
        <p:nvSpPr>
          <p:cNvPr id="15365" name="TextBox 5"/>
          <p:cNvSpPr txBox="1">
            <a:spLocks noChangeArrowheads="1"/>
          </p:cNvSpPr>
          <p:nvPr/>
        </p:nvSpPr>
        <p:spPr bwMode="auto">
          <a:xfrm>
            <a:off x="457200" y="1752600"/>
            <a:ext cx="1981200" cy="830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mn-MN" sz="1600">
                <a:latin typeface="Times New Roman" pitchFamily="18" charset="0"/>
                <a:cs typeface="Times New Roman" pitchFamily="18" charset="0"/>
              </a:rPr>
              <a:t>Нүдний өгөгдлийг нүдний дээд талруу шахаж байрлуулна.</a:t>
            </a:r>
            <a:endParaRPr lang="en-US" sz="16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1237" y="2992438"/>
            <a:ext cx="5948363" cy="2135310"/>
          </a:xfrm>
          <a:prstGeom prst="rect">
            <a:avLst/>
          </a:prstGeom>
        </p:spPr>
      </p:pic>
      <p:sp>
        <p:nvSpPr>
          <p:cNvPr id="15366" name="TextBox 6"/>
          <p:cNvSpPr txBox="1">
            <a:spLocks noChangeArrowheads="1"/>
          </p:cNvSpPr>
          <p:nvPr/>
        </p:nvSpPr>
        <p:spPr bwMode="auto">
          <a:xfrm>
            <a:off x="3200400" y="1752600"/>
            <a:ext cx="2514600" cy="830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mn-MN" sz="1600">
                <a:latin typeface="Times New Roman" pitchFamily="18" charset="0"/>
                <a:cs typeface="Times New Roman" pitchFamily="18" charset="0"/>
              </a:rPr>
              <a:t>Нүдний өгөгдлийг босоо тэнхлэгийн хувьд голд нь байрлуулна.</a:t>
            </a:r>
            <a:endParaRPr 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7" name="TextBox 7"/>
          <p:cNvSpPr txBox="1">
            <a:spLocks noChangeArrowheads="1"/>
          </p:cNvSpPr>
          <p:nvPr/>
        </p:nvSpPr>
        <p:spPr bwMode="auto">
          <a:xfrm>
            <a:off x="6477000" y="1752600"/>
            <a:ext cx="2133600" cy="830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mn-MN" sz="1600">
                <a:latin typeface="Times New Roman" pitchFamily="18" charset="0"/>
                <a:cs typeface="Times New Roman" pitchFamily="18" charset="0"/>
              </a:rPr>
              <a:t>Нүдний өгөгдлийг нүдний доод талруу шахаж байрлуулна.</a:t>
            </a:r>
            <a:endParaRPr lang="en-US" sz="16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Straight Arrow Connector 9"/>
          <p:cNvCxnSpPr>
            <a:stCxn id="15365" idx="2"/>
          </p:cNvCxnSpPr>
          <p:nvPr/>
        </p:nvCxnSpPr>
        <p:spPr>
          <a:xfrm>
            <a:off x="1447800" y="2582863"/>
            <a:ext cx="1066801" cy="7016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15366" idx="2"/>
          </p:cNvCxnSpPr>
          <p:nvPr/>
        </p:nvCxnSpPr>
        <p:spPr>
          <a:xfrm flipH="1">
            <a:off x="3200400" y="2582863"/>
            <a:ext cx="1257300" cy="8540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3886200" y="2590800"/>
            <a:ext cx="3657600" cy="9525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1" name="TextBox 14"/>
          <p:cNvSpPr txBox="1">
            <a:spLocks noChangeArrowheads="1"/>
          </p:cNvSpPr>
          <p:nvPr/>
        </p:nvSpPr>
        <p:spPr bwMode="auto">
          <a:xfrm>
            <a:off x="304800" y="5486400"/>
            <a:ext cx="1981200" cy="830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mn-MN" sz="1600">
                <a:latin typeface="Times New Roman" pitchFamily="18" charset="0"/>
                <a:cs typeface="Times New Roman" pitchFamily="18" charset="0"/>
              </a:rPr>
              <a:t>Нүдний өгөгдлийг нүдний зүүн талруу шахаж байрлуулна.</a:t>
            </a:r>
            <a:endParaRPr 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72" name="TextBox 16"/>
          <p:cNvSpPr txBox="1">
            <a:spLocks noChangeArrowheads="1"/>
          </p:cNvSpPr>
          <p:nvPr/>
        </p:nvSpPr>
        <p:spPr bwMode="auto">
          <a:xfrm>
            <a:off x="2819400" y="5494338"/>
            <a:ext cx="2514600" cy="8302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mn-MN" sz="1600">
                <a:latin typeface="Times New Roman" pitchFamily="18" charset="0"/>
                <a:cs typeface="Times New Roman" pitchFamily="18" charset="0"/>
              </a:rPr>
              <a:t>Нүдний өгөгдлийг хэвтээ тэнхлэгийн хувьд голд нь байрлуулна.</a:t>
            </a:r>
            <a:endParaRPr lang="en-US" sz="16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73" name="TextBox 17"/>
          <p:cNvSpPr txBox="1">
            <a:spLocks noChangeArrowheads="1"/>
          </p:cNvSpPr>
          <p:nvPr/>
        </p:nvSpPr>
        <p:spPr bwMode="auto">
          <a:xfrm>
            <a:off x="5867400" y="5494338"/>
            <a:ext cx="2133600" cy="8302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mn-MN" sz="1600">
                <a:latin typeface="Times New Roman" pitchFamily="18" charset="0"/>
                <a:cs typeface="Times New Roman" pitchFamily="18" charset="0"/>
              </a:rPr>
              <a:t>Нүдний өгөгдлийг нүдний баруун талруу шахаж байрлуулна.</a:t>
            </a:r>
            <a:endParaRPr lang="en-US" sz="16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Straight Arrow Connector 18"/>
          <p:cNvCxnSpPr>
            <a:stCxn id="15371" idx="0"/>
          </p:cNvCxnSpPr>
          <p:nvPr/>
        </p:nvCxnSpPr>
        <p:spPr>
          <a:xfrm rot="5400000" flipH="1" flipV="1">
            <a:off x="1295400" y="4267200"/>
            <a:ext cx="1219200" cy="12192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5372" idx="0"/>
          </p:cNvCxnSpPr>
          <p:nvPr/>
        </p:nvCxnSpPr>
        <p:spPr>
          <a:xfrm rot="16200000" flipV="1">
            <a:off x="3063081" y="4480719"/>
            <a:ext cx="1227138" cy="8001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5373" idx="0"/>
          </p:cNvCxnSpPr>
          <p:nvPr/>
        </p:nvCxnSpPr>
        <p:spPr>
          <a:xfrm rot="16200000" flipV="1">
            <a:off x="4796631" y="3356769"/>
            <a:ext cx="1227138" cy="30480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7" name="Slide Number Placeholder 1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5FE423D-CF81-4D40-A0E3-DBC621C125A7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447800"/>
            <a:ext cx="3810000" cy="1447800"/>
          </a:xfrm>
        </p:spPr>
        <p:txBody>
          <a:bodyPr/>
          <a:lstStyle/>
          <a:p>
            <a:pPr algn="just" eaLnBrk="1" hangingPunct="1"/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Aligmnent </a:t>
            </a: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хэрэгслийн мөрний задлах сумыг дарахад гарч ирэх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Format Cells </a:t>
            </a: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харилцах цонхны </a:t>
            </a:r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Aligment </a:t>
            </a: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хавтасны  командуудаас үгийн сонголтоор гүйцэтгэх боломж мөн байдаг.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0957" y="1135062"/>
            <a:ext cx="4780643" cy="4533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4267200"/>
            <a:ext cx="4033157" cy="1987550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3733800" y="5791200"/>
            <a:ext cx="457200" cy="5334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4343400" y="1744662"/>
            <a:ext cx="1600200" cy="11049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Straight Arrow Connector 7"/>
          <p:cNvCxnSpPr>
            <a:stCxn id="10" idx="0"/>
          </p:cNvCxnSpPr>
          <p:nvPr/>
        </p:nvCxnSpPr>
        <p:spPr>
          <a:xfrm flipV="1">
            <a:off x="3962400" y="2849562"/>
            <a:ext cx="685800" cy="294163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3" name="Content Placeholder 2"/>
          <p:cNvSpPr txBox="1">
            <a:spLocks/>
          </p:cNvSpPr>
          <p:nvPr/>
        </p:nvSpPr>
        <p:spPr bwMode="auto">
          <a:xfrm>
            <a:off x="228600" y="53340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None/>
            </a:pPr>
            <a:r>
              <a:rPr lang="mn-MN" sz="2400" b="1" i="1" u="sng">
                <a:latin typeface="Times New Roman" pitchFamily="18" charset="0"/>
                <a:cs typeface="Times New Roman" pitchFamily="18" charset="0"/>
              </a:rPr>
              <a:t>Нүдэн</a:t>
            </a:r>
            <a:r>
              <a:rPr lang="en-US" sz="2400" b="1" i="1" u="sng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400" b="1" i="1" u="sng">
                <a:latin typeface="Times New Roman" pitchFamily="18" charset="0"/>
                <a:cs typeface="Times New Roman" pitchFamily="18" charset="0"/>
              </a:rPr>
              <a:t>дэхь өгөгдлийн байрлалыг тодорхойлох</a:t>
            </a:r>
          </a:p>
        </p:txBody>
      </p:sp>
      <p:sp>
        <p:nvSpPr>
          <p:cNvPr id="16394" name="Slide Number Placeholder 1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3C03E9-4244-4597-9418-B9E156BA178A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 bwMode="auto">
          <a:xfrm>
            <a:off x="228600" y="609600"/>
            <a:ext cx="8610600" cy="4873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mn-MN" sz="2400" b="1" i="1" u="sng" cap="none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Нүдэнд өгөгдлийг олон эгнээгээр бичих</a:t>
            </a:r>
            <a:endParaRPr lang="en-US" sz="2400" b="1" i="1" u="sng" cap="none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5974" y="3309938"/>
            <a:ext cx="3857625" cy="3401724"/>
          </a:xfrm>
          <a:prstGeom prst="rect">
            <a:avLst/>
          </a:prstGeom>
        </p:spPr>
      </p:pic>
      <p:sp>
        <p:nvSpPr>
          <p:cNvPr id="18435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143000"/>
            <a:ext cx="8382000" cy="2514600"/>
          </a:xfrm>
        </p:spPr>
        <p:txBody>
          <a:bodyPr/>
          <a:lstStyle/>
          <a:p>
            <a:pPr marL="457200" indent="-457200" algn="just" eaLnBrk="1" hangingPunct="1">
              <a:buClrTx/>
              <a:buFont typeface="Century Schoolbook" pitchFamily="18" charset="0"/>
              <a:buAutoNum type="arabicPeriod"/>
            </a:pP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Өгөгдөл бүхий нүдийг сонгоно. Хэрэв өгөгдөл оруулж байх үед энэ үйлдлийг гүйцэтгэхийг хүсвэл заавал өгөгдөл оруулах үйлдлийг дуусгасан байх шаардлагатай.</a:t>
            </a:r>
            <a:endParaRPr lang="en-US" sz="220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eaLnBrk="1" hangingPunct="1">
              <a:buClrTx/>
              <a:buFont typeface="Century Schoolbook" pitchFamily="18" charset="0"/>
              <a:buAutoNum type="arabicPeriod"/>
            </a:pPr>
            <a:r>
              <a:rPr lang="en-US" sz="2200" b="1" smtClean="0">
                <a:latin typeface="Times New Roman" pitchFamily="18" charset="0"/>
                <a:cs typeface="Times New Roman" pitchFamily="18" charset="0"/>
              </a:rPr>
              <a:t>Home-&gt;Alignment-&gt;Wrap text </a:t>
            </a: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буюу текстийг хугалах командыг сонгоно. Энэ командаар нүдэнд багтахгүй байгаа өгөгдлийг хугалж нүдэнд багтаана.</a:t>
            </a:r>
            <a:endParaRPr lang="en-US" sz="22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085974" y="3309938"/>
            <a:ext cx="1419226" cy="4572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3505200" y="2590800"/>
            <a:ext cx="457200" cy="71913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0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6C29CF-64CD-4F15-B97D-E3095621F577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306513"/>
            <a:ext cx="51816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3851275"/>
            <a:ext cx="4724400" cy="26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228600" y="609600"/>
            <a:ext cx="8610600" cy="487363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defRPr/>
            </a:pPr>
            <a:r>
              <a:rPr lang="mn-MN" sz="2400" b="1" i="1" u="sng" dirty="0">
                <a:latin typeface="Times New Roman" pitchFamily="18" charset="0"/>
                <a:ea typeface="+mj-ea"/>
                <a:cs typeface="Times New Roman" pitchFamily="18" charset="0"/>
              </a:rPr>
              <a:t>Нүдэнд өгөгдлийг олон эгнээгээр бичих</a:t>
            </a:r>
            <a:endParaRPr lang="en-US" sz="2400" b="1" i="1" u="sng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048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F42105-C877-46D6-A10C-19FE0E1E995B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0" y="952500"/>
            <a:ext cx="4548188" cy="51054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307" y="3657600"/>
            <a:ext cx="3804598" cy="2230438"/>
          </a:xfrm>
          <a:prstGeom prst="rect">
            <a:avLst/>
          </a:prstGeom>
        </p:spPr>
      </p:pic>
      <p:sp>
        <p:nvSpPr>
          <p:cNvPr id="25602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447800"/>
            <a:ext cx="3810000" cy="1447800"/>
          </a:xfrm>
        </p:spPr>
        <p:txBody>
          <a:bodyPr/>
          <a:lstStyle/>
          <a:p>
            <a:pPr algn="just" eaLnBrk="1" hangingPunct="1"/>
            <a:r>
              <a:rPr lang="en-US" sz="2200" smtClean="0">
                <a:latin typeface="Times New Roman" pitchFamily="18" charset="0"/>
                <a:cs typeface="Times New Roman" pitchFamily="18" charset="0"/>
              </a:rPr>
              <a:t>Aligmnent </a:t>
            </a: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хэрэгслийн мөрний задлах сумыг дараад гарч ирэх харилцах цонхноос </a:t>
            </a:r>
            <a:r>
              <a:rPr lang="en-US" sz="2200" b="1" smtClean="0">
                <a:latin typeface="Times New Roman" pitchFamily="18" charset="0"/>
                <a:cs typeface="Times New Roman" pitchFamily="18" charset="0"/>
              </a:rPr>
              <a:t>Merge cells </a:t>
            </a:r>
            <a:r>
              <a:rPr lang="mn-MN" sz="2200" smtClean="0">
                <a:latin typeface="Times New Roman" pitchFamily="18" charset="0"/>
                <a:cs typeface="Times New Roman" pitchFamily="18" charset="0"/>
              </a:rPr>
              <a:t>командаар үйлдлийг гүйцэтгэнэ.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733800" y="5354638"/>
            <a:ext cx="457200" cy="5334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4267200" y="3657600"/>
            <a:ext cx="1524000" cy="3048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Straight Arrow Connector 7"/>
          <p:cNvCxnSpPr>
            <a:stCxn id="10" idx="0"/>
            <a:endCxn id="11" idx="2"/>
          </p:cNvCxnSpPr>
          <p:nvPr/>
        </p:nvCxnSpPr>
        <p:spPr>
          <a:xfrm flipV="1">
            <a:off x="3962400" y="3962400"/>
            <a:ext cx="1066800" cy="139223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 bwMode="auto">
          <a:xfrm>
            <a:off x="228600" y="609600"/>
            <a:ext cx="8610600" cy="487363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defRPr/>
            </a:pPr>
            <a:r>
              <a:rPr lang="mn-MN" sz="2400" b="1" i="1" u="sng" dirty="0">
                <a:latin typeface="Times New Roman" pitchFamily="18" charset="0"/>
                <a:cs typeface="Times New Roman" pitchFamily="18" charset="0"/>
              </a:rPr>
              <a:t>Нүднүүдийг нэгтгэх </a:t>
            </a:r>
            <a:endParaRPr lang="en-US" sz="2400" b="1" i="1" u="sng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5610" name="Slide Number Placeholder 1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1C68CC0-6B33-41FE-814A-2D28B4AFDEE8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219200"/>
            <a:ext cx="57531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5075" y="3733800"/>
            <a:ext cx="62579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228600" y="609600"/>
            <a:ext cx="8610600" cy="487363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>
              <a:defRPr/>
            </a:pPr>
            <a:r>
              <a:rPr lang="mn-MN" sz="2400" b="1" i="1" u="sng" dirty="0">
                <a:latin typeface="Times New Roman" pitchFamily="18" charset="0"/>
                <a:cs typeface="Times New Roman" pitchFamily="18" charset="0"/>
              </a:rPr>
              <a:t>Нүднүүдийг нэгтгэх </a:t>
            </a:r>
            <a:endParaRPr lang="en-US" sz="2400" b="1" i="1" u="sng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663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2CEE683-CD0A-4B08-B442-0DCFF7A611CE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457200"/>
            <a:ext cx="8531225" cy="762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mn-M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ХУУДСАН ДАХЬ НҮДНҮҮДИЙГ ӨГӨГДЛӨӨР ДҮҮРГЭХ</a:t>
            </a:r>
            <a:endParaRPr lang="en-US" sz="2800" cap="none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3" name="Rectangle 3"/>
          <p:cNvSpPr txBox="1">
            <a:spLocks noChangeArrowheads="1"/>
          </p:cNvSpPr>
          <p:nvPr/>
        </p:nvSpPr>
        <p:spPr bwMode="auto">
          <a:xfrm>
            <a:off x="228600" y="1524000"/>
            <a:ext cx="8382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82563" indent="-27305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mn-MN" sz="2400">
                <a:latin typeface="Times New Roman" pitchFamily="18" charset="0"/>
                <a:cs typeface="Times New Roman" pitchFamily="18" charset="0"/>
              </a:rPr>
              <a:t>Өгөгдлөөр дүүргэх гэдэг нь ижил төрлийн өгөгдлийг хүснэгтийн нүднүүдэд байрлуулахыг хэлнэ.</a:t>
            </a:r>
          </a:p>
          <a:p>
            <a:pPr marL="182563" indent="-27305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mn-MN" sz="2400">
                <a:latin typeface="Times New Roman" pitchFamily="18" charset="0"/>
                <a:cs typeface="Times New Roman" pitchFamily="18" charset="0"/>
              </a:rPr>
              <a:t>Өөрөөр хэлбэл завсрын санах ой ашиглалгүйгээр өгөгдлийг шаардлагатай нүднүүдэд хувилах үйдлийг гүйцэтгэнэ гэсэн үг юм.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4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CA6E38A-E9FD-4E5F-B04B-17FD9E913689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228600"/>
            <a:ext cx="8531225" cy="762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mn-M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ХУУДСАН ДАХЬ НҮДНҮҮДИЙГ ӨГӨГДЛӨӨР ДҮҮРГЭХ</a:t>
            </a:r>
            <a:endParaRPr lang="en-US" sz="2800" cap="none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7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AAA3FCD-A58B-4429-8297-4E7350075544}" type="slidenum">
              <a:rPr lang="en-US" smtClean="0"/>
              <a:pPr/>
              <a:t>10</a:t>
            </a:fld>
            <a:endParaRPr lang="en-US" smtClean="0"/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1666875"/>
            <a:ext cx="769620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4529138"/>
            <a:ext cx="7696200" cy="179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ounded Rectangle 6"/>
          <p:cNvSpPr/>
          <p:nvPr/>
        </p:nvSpPr>
        <p:spPr>
          <a:xfrm>
            <a:off x="3733800" y="2362200"/>
            <a:ext cx="4267200" cy="1524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1981200" y="5715000"/>
            <a:ext cx="6172200" cy="762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 txBox="1">
            <a:spLocks noChangeArrowheads="1"/>
          </p:cNvSpPr>
          <p:nvPr/>
        </p:nvSpPr>
        <p:spPr bwMode="auto">
          <a:xfrm>
            <a:off x="457200" y="1600200"/>
            <a:ext cx="83820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82563" indent="-27305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mn-MN" sz="2400">
                <a:latin typeface="Times New Roman" pitchFamily="18" charset="0"/>
                <a:cs typeface="Times New Roman" pitchFamily="18" charset="0"/>
              </a:rPr>
              <a:t>Нүдэнд өгөгдөл оруулна.</a:t>
            </a:r>
          </a:p>
          <a:p>
            <a:pPr marL="182563" indent="-27305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mn-MN" sz="2400">
                <a:latin typeface="Times New Roman" pitchFamily="18" charset="0"/>
                <a:cs typeface="Times New Roman" pitchFamily="18" charset="0"/>
              </a:rPr>
              <a:t>Өгөгдөл бүхий нүдийг сонгоно.</a:t>
            </a:r>
          </a:p>
          <a:p>
            <a:pPr marL="182563" indent="-27305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mn-MN" sz="2400">
                <a:latin typeface="Times New Roman" pitchFamily="18" charset="0"/>
                <a:cs typeface="Times New Roman" pitchFamily="18" charset="0"/>
              </a:rPr>
              <a:t>Ижил өгөгдөл оруулах нүднүүдийг сонгоно.</a:t>
            </a:r>
          </a:p>
          <a:p>
            <a:pPr marL="182563" indent="-27305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en-US" sz="2400" b="1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Home-&gt;Editing -&gt; Fill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(           )</a:t>
            </a:r>
            <a:r>
              <a:rPr lang="mn-MN" sz="2400">
                <a:latin typeface="Times New Roman" pitchFamily="18" charset="0"/>
                <a:cs typeface="Times New Roman" pitchFamily="18" charset="0"/>
              </a:rPr>
              <a:t> командаар гарч ирэх цонхноос хэрэгтэй тохируулгыг хийнэ.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72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FC6E378-525F-41C3-B7E0-6ACD1CA3F1B9}" type="slidenum">
              <a:rPr lang="en-US" smtClean="0"/>
              <a:pPr/>
              <a:t>11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5137" y="3505200"/>
            <a:ext cx="1287463" cy="602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 txBox="1">
            <a:spLocks noChangeArrowheads="1"/>
          </p:cNvSpPr>
          <p:nvPr/>
        </p:nvSpPr>
        <p:spPr bwMode="auto">
          <a:xfrm>
            <a:off x="76200" y="1066800"/>
            <a:ext cx="8458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82563" indent="-273050" algn="just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80000"/>
            </a:pPr>
            <a:r>
              <a:rPr lang="en-US" sz="2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Home-&gt;Editing -&gt; Fill -&gt;</a:t>
            </a:r>
            <a:endParaRPr lang="mn-MN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796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EC20FFC-E94A-4C57-843C-FEE378DF5DDF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460750" y="1066800"/>
            <a:ext cx="583565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50000"/>
              </a:lnSpc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sz="2200" b="1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Down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– доош нь дүүргэх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CTRL + D)</a:t>
            </a:r>
          </a:p>
          <a:p>
            <a:pPr>
              <a:lnSpc>
                <a:spcPct val="150000"/>
              </a:lnSpc>
              <a:defRPr/>
            </a:pPr>
            <a:r>
              <a:rPr lang="en-US" sz="2200" b="1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Right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– баруун тийш нь дүүргэх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CTRL + R)</a:t>
            </a:r>
          </a:p>
          <a:p>
            <a:pPr>
              <a:lnSpc>
                <a:spcPct val="150000"/>
              </a:lnSpc>
              <a:defRPr/>
            </a:pPr>
            <a:r>
              <a:rPr lang="en-US" sz="2200" b="1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Left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– зүүн тийш нь дүүргэх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sz="2200" b="1" dirty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Up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– дээш нь дүүргэх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00" y="1765300"/>
            <a:ext cx="2698750" cy="38999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228600"/>
            <a:ext cx="8531225" cy="762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mn-M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Жишээ</a:t>
            </a:r>
            <a:endParaRPr lang="en-US" sz="2800" cap="none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9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4C2F0CE-71D5-4680-A98A-A5C616C38A50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030" name="Rectangle 16"/>
          <p:cNvSpPr txBox="1">
            <a:spLocks noChangeArrowheads="1"/>
          </p:cNvSpPr>
          <p:nvPr/>
        </p:nvSpPr>
        <p:spPr bwMode="auto">
          <a:xfrm>
            <a:off x="533400" y="4572000"/>
            <a:ext cx="8001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Home-&gt;Editing -&gt; Fill -&gt; Right </a:t>
            </a:r>
          </a:p>
          <a:p>
            <a:pPr marL="273050" indent="-27305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Ctrl + R</a:t>
            </a:r>
          </a:p>
        </p:txBody>
      </p:sp>
      <p:graphicFrame>
        <p:nvGraphicFramePr>
          <p:cNvPr id="1026" name="Object 4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228600" y="1235075"/>
          <a:ext cx="8686800" cy="1203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Bitmap Image" r:id="rId4" imgW="4780952" imgH="628571" progId="PBrush">
                  <p:embed/>
                </p:oleObj>
              </mc:Choice>
              <mc:Fallback>
                <p:oleObj name="Bitmap Image" r:id="rId4" imgW="4780952" imgH="628571" progId="PBrush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1235075"/>
                        <a:ext cx="8686800" cy="1203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10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228600" y="2886075"/>
          <a:ext cx="8763000" cy="1228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Bitmap Image" r:id="rId6" imgW="4819048" imgH="647619" progId="PBrush">
                  <p:embed/>
                </p:oleObj>
              </mc:Choice>
              <mc:Fallback>
                <p:oleObj name="Bitmap Image" r:id="rId6" imgW="4819048" imgH="647619" progId="PBrush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2886075"/>
                        <a:ext cx="8763000" cy="1228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237FC0F-1D4A-4911-AD49-99043B459BE3}" type="slidenum">
              <a:rPr lang="en-US" smtClean="0"/>
              <a:pPr/>
              <a:t>14</a:t>
            </a:fld>
            <a:endParaRPr lang="en-US" smtClean="0"/>
          </a:p>
        </p:txBody>
      </p:sp>
      <p:graphicFrame>
        <p:nvGraphicFramePr>
          <p:cNvPr id="2050" name="Object 7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499914747"/>
              </p:ext>
            </p:extLst>
          </p:nvPr>
        </p:nvGraphicFramePr>
        <p:xfrm>
          <a:off x="342900" y="2373310"/>
          <a:ext cx="7696200" cy="298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Bitmap Image" r:id="rId4" imgW="2676899" imgH="1038370" progId="PBrush">
                  <p:embed/>
                </p:oleObj>
              </mc:Choice>
              <mc:Fallback>
                <p:oleObj name="Bitmap Image" r:id="rId4" imgW="2676899" imgH="1038370" progId="PBrush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" y="2373310"/>
                        <a:ext cx="7696200" cy="298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4621737"/>
              </p:ext>
            </p:extLst>
          </p:nvPr>
        </p:nvGraphicFramePr>
        <p:xfrm>
          <a:off x="685800" y="5502275"/>
          <a:ext cx="3352800" cy="135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Bitmap Image" r:id="rId6" imgW="847843" imgH="343039" progId="PBrush">
                  <p:embed/>
                </p:oleObj>
              </mc:Choice>
              <mc:Fallback>
                <p:oleObj name="Bitmap Image" r:id="rId6" imgW="847843" imgH="343039" progId="PBrush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5502275"/>
                        <a:ext cx="3352800" cy="1355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4" name="Line 11"/>
          <p:cNvSpPr>
            <a:spLocks noChangeShapeType="1"/>
          </p:cNvSpPr>
          <p:nvPr/>
        </p:nvSpPr>
        <p:spPr bwMode="auto">
          <a:xfrm flipH="1">
            <a:off x="3733800" y="5622924"/>
            <a:ext cx="2971800" cy="8540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055" name="Line 12"/>
          <p:cNvSpPr>
            <a:spLocks noChangeShapeType="1"/>
          </p:cNvSpPr>
          <p:nvPr/>
        </p:nvSpPr>
        <p:spPr bwMode="auto">
          <a:xfrm flipV="1">
            <a:off x="6705600" y="4038599"/>
            <a:ext cx="1143000" cy="15843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056" name="Text Box 13"/>
          <p:cNvSpPr txBox="1">
            <a:spLocks noChangeArrowheads="1"/>
          </p:cNvSpPr>
          <p:nvPr/>
        </p:nvSpPr>
        <p:spPr bwMode="auto">
          <a:xfrm>
            <a:off x="5181600" y="5622925"/>
            <a:ext cx="3200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/>
              <a:t>Fill Handle</a:t>
            </a:r>
          </a:p>
        </p:txBody>
      </p:sp>
      <p:sp>
        <p:nvSpPr>
          <p:cNvPr id="10" name="Rectangle 16"/>
          <p:cNvSpPr txBox="1">
            <a:spLocks noChangeArrowheads="1"/>
          </p:cNvSpPr>
          <p:nvPr/>
        </p:nvSpPr>
        <p:spPr bwMode="auto">
          <a:xfrm>
            <a:off x="190500" y="0"/>
            <a:ext cx="80010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Энэ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командыг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гүйцэтгэх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өөр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нэг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хялбар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арга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бол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хулганы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тусламжтайгаар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Fill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буюу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дүүргэх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командыг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гүйцэтгэх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арга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юм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Идэвхтэй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нүдний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баруун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доод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өнцөгт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байрлах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квадрат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хэлбэрийн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дүрсийг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Fill Handle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гэж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нэрлэдэг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228600"/>
            <a:ext cx="8531225" cy="762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ХУЛГАНЫ ТУСЛАМЖТАЙГААР ДҮҮРГЭХ КОМАНДЫГ</a:t>
            </a:r>
            <a:r>
              <a:rPr lang="mn-M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ГҮЙЦЭТГЭХ</a:t>
            </a:r>
            <a:endParaRPr lang="en-US" sz="2800" cap="none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9C43F01-399C-4E5A-B72F-E18C1B26F54E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35844" name="Rectangle 16"/>
          <p:cNvSpPr txBox="1">
            <a:spLocks noChangeArrowheads="1"/>
          </p:cNvSpPr>
          <p:nvPr/>
        </p:nvSpPr>
        <p:spPr bwMode="auto">
          <a:xfrm>
            <a:off x="533400" y="1371600"/>
            <a:ext cx="8001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Нүдэнд өгөгдөл оруулна. C2 багш</a:t>
            </a:r>
          </a:p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Өгөгдөл бүхий нүдийг сонгоно.</a:t>
            </a:r>
          </a:p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Бөглөх залуур дээр хулганы заагчийг аваачна.</a:t>
            </a:r>
          </a:p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Хулганы заагч нэмэх тэмдгийн дүрстэй цагаан байснаа жижиг хар нэмэх тэмдэг болж хувирна.</a:t>
            </a:r>
          </a:p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Өгөгдлөөр дүүргэх гэж буй чиглэлд хулганы товчлуурыг </a:t>
            </a:r>
            <a:r>
              <a:rPr lang="mn-MN" sz="2400">
                <a:latin typeface="Times New Roman" pitchFamily="18" charset="0"/>
                <a:cs typeface="Times New Roman" pitchFamily="18" charset="0"/>
              </a:rPr>
              <a:t>дарсаар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чирнэ.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mn-MN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Нэмэлт мэдээлэл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endParaRPr lang="mn-MN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mn-MN" dirty="0">
                <a:latin typeface="Times New Roman" pitchFamily="18" charset="0"/>
                <a:cs typeface="Times New Roman" pitchFamily="18" charset="0"/>
              </a:rPr>
              <a:t>Б. Мөнхчимэг, Л.Болор “КОМПЬЮТЕРИЙН МЭДЛЭГ” компьютерийн сурах бичиг номны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205-247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хуудаснаас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дэлгэрүүлж уншина уу.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14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847</TotalTime>
  <Words>409</Words>
  <Application>Microsoft Office PowerPoint</Application>
  <PresentationFormat>On-screen Show (4:3)</PresentationFormat>
  <Paragraphs>74</Paragraphs>
  <Slides>16</Slides>
  <Notes>7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Century Schoolbook</vt:lpstr>
      <vt:lpstr>Times New Roman</vt:lpstr>
      <vt:lpstr>Wingdings</vt:lpstr>
      <vt:lpstr>Wingdings 2</vt:lpstr>
      <vt:lpstr>Oriel</vt:lpstr>
      <vt:lpstr>Bitmap Image</vt:lpstr>
      <vt:lpstr>PowerPoint Presentation</vt:lpstr>
      <vt:lpstr>PowerPoint Presentation</vt:lpstr>
      <vt:lpstr>Home-&gt;Аlignment хэрэгслийн мөрний командууд</vt:lpstr>
      <vt:lpstr>PowerPoint Presentation</vt:lpstr>
      <vt:lpstr>Нүдэнд өгөгдлийг олон эгнээгээр бичих</vt:lpstr>
      <vt:lpstr>PowerPoint Presentation</vt:lpstr>
      <vt:lpstr>PowerPoint Presentation</vt:lpstr>
      <vt:lpstr>PowerPoint Presentation</vt:lpstr>
      <vt:lpstr>АЖЛЫН ХУУДСАН ДАХЬ НҮДНҮҮДИЙГ ӨГӨГДЛӨӨР ДҮҮРГЭХ</vt:lpstr>
      <vt:lpstr>АЖЛЫН ХУУДСАН ДАХЬ НҮДНҮҮДИЙГ ӨГӨГДЛӨӨР ДҮҮРГЭХ</vt:lpstr>
      <vt:lpstr>PowerPoint Presentation</vt:lpstr>
      <vt:lpstr>PowerPoint Presentation</vt:lpstr>
      <vt:lpstr>Жишээ</vt:lpstr>
      <vt:lpstr>PowerPoint Presentation</vt:lpstr>
      <vt:lpstr>ХУЛГАНЫ ТУСЛАМЖТАЙГААР ДҮҮРГЭХ КОМАНДЫГ ГҮЙЦЭТГЭХ</vt:lpstr>
      <vt:lpstr>Нэмэлт мэдээлэл</vt:lpstr>
    </vt:vector>
  </TitlesOfParts>
  <Company>UBU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Usukhuu</dc:creator>
  <cp:lastModifiedBy>Home</cp:lastModifiedBy>
  <cp:revision>309</cp:revision>
  <dcterms:created xsi:type="dcterms:W3CDTF">2008-11-08T05:22:31Z</dcterms:created>
  <dcterms:modified xsi:type="dcterms:W3CDTF">2017-11-17T08:28:44Z</dcterms:modified>
</cp:coreProperties>
</file>