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7" r:id="rId1"/>
  </p:sldMasterIdLst>
  <p:notesMasterIdLst>
    <p:notesMasterId r:id="rId32"/>
  </p:notesMasterIdLst>
  <p:sldIdLst>
    <p:sldId id="256" r:id="rId2"/>
    <p:sldId id="257" r:id="rId3"/>
    <p:sldId id="290" r:id="rId4"/>
    <p:sldId id="259" r:id="rId5"/>
    <p:sldId id="260" r:id="rId6"/>
    <p:sldId id="263" r:id="rId7"/>
    <p:sldId id="297" r:id="rId8"/>
    <p:sldId id="262" r:id="rId9"/>
    <p:sldId id="261" r:id="rId10"/>
    <p:sldId id="285" r:id="rId11"/>
    <p:sldId id="288" r:id="rId12"/>
    <p:sldId id="298" r:id="rId13"/>
    <p:sldId id="289" r:id="rId14"/>
    <p:sldId id="266" r:id="rId15"/>
    <p:sldId id="268" r:id="rId16"/>
    <p:sldId id="275" r:id="rId17"/>
    <p:sldId id="277" r:id="rId18"/>
    <p:sldId id="278" r:id="rId19"/>
    <p:sldId id="279" r:id="rId20"/>
    <p:sldId id="286" r:id="rId21"/>
    <p:sldId id="281" r:id="rId22"/>
    <p:sldId id="287" r:id="rId23"/>
    <p:sldId id="283" r:id="rId24"/>
    <p:sldId id="299" r:id="rId25"/>
    <p:sldId id="291" r:id="rId26"/>
    <p:sldId id="292" r:id="rId27"/>
    <p:sldId id="293" r:id="rId28"/>
    <p:sldId id="294" r:id="rId29"/>
    <p:sldId id="295" r:id="rId30"/>
    <p:sldId id="296" r:id="rId31"/>
  </p:sldIdLst>
  <p:sldSz cx="9144000" cy="6858000" type="screen4x3"/>
  <p:notesSz cx="6735763" cy="9869488"/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57" autoAdjust="0"/>
    <p:restoredTop sz="94671" autoAdjust="0"/>
  </p:normalViewPr>
  <p:slideViewPr>
    <p:cSldViewPr>
      <p:cViewPr varScale="1">
        <p:scale>
          <a:sx n="63" d="100"/>
          <a:sy n="63" d="100"/>
        </p:scale>
        <p:origin x="148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794" y="-90"/>
      </p:cViewPr>
      <p:guideLst>
        <p:guide orient="horz" pos="3109"/>
        <p:guide pos="21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F6D77ABD-9F3D-4971-BF89-FB1C8BC2D4A7}" type="datetimeFigureOut">
              <a:rPr lang="en-US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0DE72DA8-FD92-42D2-B024-1D5B625733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848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CB5F0E5-98C5-4DF6-AF1A-F9FBEA58B8CC}" type="slidenum">
              <a:rPr lang="en-US" smtClean="0"/>
              <a:pPr/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19599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22BF106-23CE-44FA-A1C4-54DA5292AAF0}" type="slidenum">
              <a:rPr lang="en-US" smtClean="0"/>
              <a:pPr/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22415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22BF106-23CE-44FA-A1C4-54DA5292AAF0}" type="slidenum">
              <a:rPr lang="en-US" smtClean="0"/>
              <a:pPr/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4741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E8BD165-7D83-4EDF-8AB1-11BE0084AFDA}" type="slidenum">
              <a:rPr lang="en-US" smtClean="0"/>
              <a:pPr/>
              <a:t>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28855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F37BEAA-4A8F-46CF-9455-B9A50C5D48EA}" type="slidenum">
              <a:rPr lang="en-US" smtClean="0"/>
              <a:pPr/>
              <a:t>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041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1B86623-6D37-43F6-AD70-06A7C9F1BDDA}" type="slidenum">
              <a:rPr lang="en-US" smtClean="0"/>
              <a:pPr/>
              <a:t>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93265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1B86623-6D37-43F6-AD70-06A7C9F1BDDA}" type="slidenum">
              <a:rPr lang="en-US" smtClean="0"/>
              <a:pPr/>
              <a:t>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932651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E671279-9700-46CE-A98E-8CEFCF29643D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84238" y="768350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8102" y="4715422"/>
            <a:ext cx="4939560" cy="4386439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721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C12E420-441F-413A-B1EC-2954D9992971}" type="slidenum">
              <a:rPr lang="en-US" smtClean="0"/>
              <a:pPr/>
              <a:t>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303343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72EDD7-44CD-4392-9D64-281E2873ECBE}" type="slidenum">
              <a:rPr lang="en-US" smtClean="0"/>
              <a:pPr/>
              <a:t>10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094020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3F33153-7303-44D4-8252-6FEC1F4076A2}" type="slidenum">
              <a:rPr lang="en-US" smtClean="0"/>
              <a:pPr/>
              <a:t>11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307837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3F33153-7303-44D4-8252-6FEC1F4076A2}" type="slidenum">
              <a:rPr lang="en-US" smtClean="0"/>
              <a:pPr/>
              <a:t>12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30783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D7F1EB0-5698-4034-B817-07DFCD66F59A}" type="slidenum">
              <a:rPr lang="en-US" smtClean="0"/>
              <a:pPr/>
              <a:t>13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2911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39C651-5B81-46DA-80DB-EBFAFBCB2AD7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920129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EE8D590-A772-45A6-923D-DC0BC7110653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84238" y="768350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8102" y="4715422"/>
            <a:ext cx="4939560" cy="4386439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7086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D4EB6CF-EEE3-49CA-8EF1-F441392FF6E7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84238" y="768350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8102" y="4715422"/>
            <a:ext cx="4939560" cy="4386439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5989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65B2BE-9DB4-43EE-80AF-F1AD9A596FF9}" type="slidenum">
              <a:rPr lang="en-US" smtClean="0"/>
              <a:pPr/>
              <a:t>17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191897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04E2B31-9A45-4332-9772-AA88346A9581}" type="slidenum">
              <a:rPr lang="en-US" smtClean="0"/>
              <a:pPr/>
              <a:t>18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959634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585BF6-36DD-4F16-8768-50484FE46FEA}" type="slidenum">
              <a:rPr lang="en-US" smtClean="0"/>
              <a:pPr/>
              <a:t>19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465981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80DD06-2F5C-4CA2-B7BC-27F8EAA8A3A6}" type="slidenum">
              <a:rPr lang="en-US" smtClean="0"/>
              <a:pPr/>
              <a:t>20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596917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D78AE1-72BA-4CE8-85CD-821DB1C2AC9E}" type="slidenum">
              <a:rPr lang="en-US" smtClean="0"/>
              <a:pPr/>
              <a:t>21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460540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E9B9BF9-58D1-4B6E-8650-4E6E1805580E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84238" y="768350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8102" y="4715422"/>
            <a:ext cx="4939560" cy="4386439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latin typeface="Arial Mon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0650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807EF91-A08A-43F9-867F-6571C920B530}" type="slidenum">
              <a:rPr lang="en-US" smtClean="0"/>
              <a:pPr/>
              <a:t>23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919790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807EF91-A08A-43F9-867F-6571C920B530}" type="slidenum">
              <a:rPr lang="en-US" smtClean="0"/>
              <a:pPr/>
              <a:t>24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919790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4DCCF9-3D19-4E2C-8896-A0FD0A5D3787}" type="slidenum">
              <a:rPr lang="en-US" smtClean="0"/>
              <a:pPr/>
              <a:t>25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835787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451F42-9693-4964-A8F1-669F95C585DD}" type="slidenum">
              <a:rPr lang="en-US" smtClean="0"/>
              <a:pPr/>
              <a:t>26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986806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46BF7E-E787-4FAD-9D28-4913350B5F5C}" type="slidenum">
              <a:rPr lang="en-US" smtClean="0"/>
              <a:pPr/>
              <a:t>27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676308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47EDF2-3339-4492-9905-98A79DF81AEA}" type="slidenum">
              <a:rPr lang="en-US" smtClean="0"/>
              <a:pPr/>
              <a:t>28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501334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15FC30-7634-4DB2-9C8A-063DB9FFC12C}" type="slidenum">
              <a:rPr lang="en-US" smtClean="0"/>
              <a:pPr/>
              <a:t>29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6566472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637447-DA25-43BF-8B3C-691D206D3891}" type="slidenum">
              <a:rPr lang="en-US" smtClean="0"/>
              <a:pPr/>
              <a:t>30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01295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F15A3F-DCAF-4AB6-90A1-CBC338F46E80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74FCA0C-94F1-4B9A-B629-793AF42CDEB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EFA920-5F21-4DDF-B6F9-88CBBD5D0AA5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AC0CB2-35EE-4A08-A196-A74F01513BB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D3A2E5-4F35-4E00-8EB8-E6B42E37819B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E973F4F-5E70-4F18-AAF4-9BF9AEC7427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81CFF-1B0C-4140-A837-7CE6142A1E53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518279-215D-4546-A9BF-6F9B4A88C62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725C3-20D1-4911-B373-1B78E4B548D7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FC88E5-6833-4079-9580-4BED69CA574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D99D9-6F5F-4956-9D28-2880EFC2C0CF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24F30C-C1B3-437F-A97B-7AFF28E4F9B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953D81-D2EF-4DF3-B0FD-32A882CB10CA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D4F356-B623-4C83-9401-53A55C777D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DFFA2-B408-4044-B386-DC8C95795399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ACA651-5D1B-4EE7-89EA-E88E55961B7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91AE69-A941-4F7D-9416-BB8DFD754DF4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22B77F84-A240-40E0-B293-80CB284CD62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4F32F8-1B80-4A25-B4DE-0AB288D296E7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ADC505-9CEF-452D-B98B-C7F392EC48E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AC7C57-4592-4FA1-98CD-75E081A995B3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8DB5C5-026A-492F-A3D8-51DB3BAC246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7FBA936-DE7C-49FE-9EBC-C76EAD4C99AE}" type="datetimeFigureOut">
              <a:rPr lang="en-US" smtClean="0"/>
              <a:pPr>
                <a:defRPr/>
              </a:pPr>
              <a:t>11/28/2018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62FBCB69-DFF7-4762-AD40-EB45FE582D7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D:\songs\Bolormaa%20-%20Salj%20egeereh%20horvoo.mp3" TargetMode="Externa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9.wmf"/><Relationship Id="rId2" Type="http://schemas.openxmlformats.org/officeDocument/2006/relationships/tags" Target="../tags/tag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5" Type="http://schemas.openxmlformats.org/officeDocument/2006/relationships/oleObject" Target="../embeddings/oleObject1.bin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2.png"/><Relationship Id="rId5" Type="http://schemas.openxmlformats.org/officeDocument/2006/relationships/oleObject" Target="../embeddings/oleObject2.bin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Subtitle 2"/>
          <p:cNvSpPr>
            <a:spLocks noGrp="1"/>
          </p:cNvSpPr>
          <p:nvPr>
            <p:ph type="subTitle" idx="1"/>
          </p:nvPr>
        </p:nvSpPr>
        <p:spPr>
          <a:xfrm>
            <a:off x="381000" y="5486400"/>
            <a:ext cx="8458200" cy="685800"/>
          </a:xfrm>
        </p:spPr>
        <p:txBody>
          <a:bodyPr/>
          <a:lstStyle/>
          <a:p>
            <a:pPr eaLnBrk="1" hangingPunct="1"/>
            <a:r>
              <a:rPr lang="mn-MN" sz="3200" b="1" dirty="0" smtClean="0">
                <a:solidFill>
                  <a:srgbClr val="443329"/>
                </a:solidFill>
                <a:latin typeface="Times New Roman" pitchFamily="18" charset="0"/>
                <a:cs typeface="Times New Roman" pitchFamily="18" charset="0"/>
              </a:rPr>
              <a:t>						ЛЕКЦ</a:t>
            </a:r>
            <a:r>
              <a:rPr lang="en-US" sz="3200" b="1" dirty="0" smtClean="0">
                <a:solidFill>
                  <a:srgbClr val="44332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3200" b="1" dirty="0" smtClean="0">
                <a:solidFill>
                  <a:srgbClr val="443329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3200" b="1" dirty="0" smtClean="0">
                <a:solidFill>
                  <a:srgbClr val="443329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mn-MN" altLang="ko-KR" sz="3200" b="1" dirty="0" smtClean="0">
              <a:solidFill>
                <a:srgbClr val="44332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381000" y="1066800"/>
            <a:ext cx="8458200" cy="20574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6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Microsoft Power point</a:t>
            </a:r>
          </a:p>
        </p:txBody>
      </p:sp>
      <p:pic>
        <p:nvPicPr>
          <p:cNvPr id="10" name="Bolormaa - Salj egeereh horvoo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6232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2000" y="457200"/>
            <a:ext cx="7772400" cy="114300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MS POWERPOINT </a:t>
            </a:r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ПРОГРАМЫН ТУХАЙ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3314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76400"/>
            <a:ext cx="8229600" cy="3352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ü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MSPowerpoint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програм нь илтгэл, үзүүлэн таниулах материал бэлтгэдэг хүчирхэг програм юм.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MSOFFICE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-ийн бусад програмын адил энгийн үйлдлүүдээр хангагдсан байдаг.</a:t>
            </a:r>
          </a:p>
          <a:p>
            <a:pPr algn="just" eaLnBrk="1" hangingPunct="1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52400"/>
            <a:ext cx="8686800" cy="10668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File -&gt; New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командаар харилцах цонх гарч ирэх бөгөөд эндээс пресентацийн загвар сонгож болно эсвэл ямар нэгэн загваргүй слайд үүсгэнэ.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219200"/>
            <a:ext cx="88392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685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СЛАЙДЫН БҮТЦИЙГ СОНГОХ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990600"/>
            <a:ext cx="8839200" cy="15240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Home-&gt;Slides-&gt; Layout</a:t>
            </a:r>
            <a:r>
              <a:rPr lang="mn-MN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командаар илтгэл танилцуулгын ерөнхий бүтцийг сонгоно.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2590800"/>
            <a:ext cx="6897189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4191000" y="1600200"/>
            <a:ext cx="304800" cy="1676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36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685800"/>
          </a:xfrm>
        </p:spPr>
        <p:txBody>
          <a:bodyPr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Layout </a:t>
            </a:r>
            <a:r>
              <a:rPr lang="mn-M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командыг дарахад бүтэц бүхий харилцах цонх гарч ирэх бөгөөд эндээс сонголт хийнэ.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1066800"/>
            <a:ext cx="5334000" cy="5441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990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СЛАЙДЫН АРЫН ДЭВСГЭР ӨНГӨ БУЮУ ЗАГВАРЫГ ТОДОРХОЙЛОХ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Content Placeholder 4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8686800" cy="16002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Design-&gt;Themes</a:t>
            </a:r>
            <a:r>
              <a:rPr lang="mn-MN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хэсэгт тухайн слайдын суурь өнгө болон загварыг тодорхойлж өгнө.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819400"/>
            <a:ext cx="870179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4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4"/>
          <p:cNvSpPr>
            <a:spLocks noGrp="1"/>
          </p:cNvSpPr>
          <p:nvPr>
            <p:ph sz="quarter" idx="1"/>
          </p:nvPr>
        </p:nvSpPr>
        <p:spPr>
          <a:xfrm>
            <a:off x="228600" y="228600"/>
            <a:ext cx="8686800" cy="16002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Design-&gt;Themes</a:t>
            </a:r>
            <a:r>
              <a:rPr lang="mn-MN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ийн доош задлах сумыг дарж илүү олон слайдын суурь өнгө болон загвараас сонгох боломжтой.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209800"/>
            <a:ext cx="8385184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459787" cy="838200"/>
          </a:xfrm>
        </p:spPr>
        <p:txBody>
          <a:bodyPr>
            <a:noAutofit/>
          </a:bodyPr>
          <a:lstStyle/>
          <a:p>
            <a:pPr algn="ctr" defTabSz="1406525" eaLnBrk="1" fontAlgn="auto" hangingPunct="1"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ИЛТГЭЛИЙН ХУУДСАНД ОБЪЕКТИЙГ ОЛШРУУЛАХ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1295400"/>
            <a:ext cx="9144000" cy="2319338"/>
          </a:xfrm>
        </p:spPr>
        <p:txBody>
          <a:bodyPr/>
          <a:lstStyle/>
          <a:p>
            <a:pPr marL="231775" indent="-231775" algn="just" defTabSz="1406525" eaLnBrk="1" hangingPunct="1">
              <a:lnSpc>
                <a:spcPct val="160000"/>
              </a:lnSpc>
              <a:buFontTx/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танилцуулага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бэлтгэх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үед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зураг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диаграмм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эмблем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зэргийг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илтгэлийн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хуудас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бүхэнд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ашиглах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шаардлага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гарахад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хуулах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командаас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хувилах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командыг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ашигласан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илүү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хялбар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байдаг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771900" y="3810000"/>
            <a:ext cx="52197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454" tIns="33227" rIns="66454" bIns="33227"/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Хувилах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объектийг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сонгоно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Ctrl+D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товчлууруудыг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дарна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en-US" sz="2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en-US" sz="2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en-US" sz="23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9" name="Object 5"/>
          <p:cNvGraphicFramePr>
            <a:graphicFrameLocks noChangeAspect="1"/>
          </p:cNvGraphicFramePr>
          <p:nvPr/>
        </p:nvGraphicFramePr>
        <p:xfrm>
          <a:off x="304800" y="3962400"/>
          <a:ext cx="1711325" cy="191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Bitmap Image" r:id="rId5" imgW="847843" imgH="1076475" progId="PBrush">
                  <p:embed/>
                </p:oleObj>
              </mc:Choice>
              <mc:Fallback>
                <p:oleObj name="Bitmap Image" r:id="rId5" imgW="847843" imgH="1076475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3962400"/>
                        <a:ext cx="1711325" cy="191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30" name="Picture 6" descr="BD06709_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76400" y="4572000"/>
            <a:ext cx="1471613" cy="17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ransition advTm="4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  <p:bldP spid="2662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1066800"/>
            <a:ext cx="33528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990600"/>
            <a:ext cx="2667000" cy="5638800"/>
          </a:xfrm>
        </p:spPr>
        <p:txBody>
          <a:bodyPr>
            <a:normAutofit fontScale="92500"/>
          </a:bodyPr>
          <a:lstStyle/>
          <a:p>
            <a:pPr algn="just" eaLnBrk="1" hangingPunct="1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Home -&gt; New Slide -&gt; Duplicate</a:t>
            </a:r>
            <a:r>
              <a:rPr lang="mn-M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Selected Slides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идэвхитэй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байгаа слайдыг хувилж олшруулна. </a:t>
            </a:r>
          </a:p>
          <a:p>
            <a:pPr algn="just" eaLnBrk="1" hangingPunct="1"/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Дэлгэцийн зүүн талд харагдах слайдуудаас хувилах слайдаа сонгоод хулганы баруун товч дарахад гарч ирэх шуурхай цэснээс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Duplicate slide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командыг дарна.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81000" y="152400"/>
            <a:ext cx="8459787" cy="838200"/>
          </a:xfrm>
          <a:prstGeom prst="rect">
            <a:avLst/>
          </a:prstGeom>
        </p:spPr>
        <p:txBody>
          <a:bodyPr anchor="ctr"/>
          <a:lstStyle/>
          <a:p>
            <a:pPr algn="ctr" defTabSz="1406525" fontAlgn="auto">
              <a:spcAft>
                <a:spcPts val="0"/>
              </a:spcAft>
              <a:defRPr/>
            </a:pPr>
            <a:r>
              <a:rPr lang="en-US" sz="2800" b="1" cap="all" dirty="0" err="1"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Илтгэлийн</a:t>
            </a:r>
            <a:r>
              <a:rPr lang="en-US" sz="2800" b="1" cap="all" dirty="0"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cap="all" dirty="0" err="1"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хуудс</a:t>
            </a:r>
            <a:r>
              <a:rPr lang="mn-MN" sz="2800" b="1" cap="all" dirty="0"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ы</a:t>
            </a:r>
            <a:r>
              <a:rPr lang="en-US" sz="2800" b="1" cap="all" dirty="0"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г </a:t>
            </a:r>
            <a:r>
              <a:rPr lang="en-US" sz="2800" b="1" cap="all" dirty="0" err="1"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олшруулах</a:t>
            </a:r>
            <a:endParaRPr lang="en-US" sz="2800" b="1" cap="all" dirty="0">
              <a:effectLst>
                <a:reflection blurRad="12700" stA="48000" endA="300" endPos="55000" dir="5400000" sy="-90000" algn="bl" rotWithShape="0"/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981200" y="1752600"/>
            <a:ext cx="1676400" cy="3962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9400" y="1524000"/>
            <a:ext cx="2209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>
          <a:xfrm flipV="1">
            <a:off x="2438400" y="3276600"/>
            <a:ext cx="4648200" cy="2667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14400"/>
            <a:ext cx="5181600" cy="5715000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Home -&gt; Slides-&gt; New Slide</a:t>
            </a:r>
            <a:r>
              <a:rPr lang="mn-MN" sz="24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командаас слайдын бүтцийг сонгож шинэ слайд нэмнэ.</a:t>
            </a:r>
          </a:p>
          <a:p>
            <a:pPr algn="just" eaLnBrk="1" hangingPunct="1">
              <a:lnSpc>
                <a:spcPct val="150000"/>
              </a:lnSpc>
            </a:pP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Дэлгэцийн зүүн талд харагдах слайдуудаас аль слайдын ард шинэ слайд нэмэхээ сонгоод хулганы баруун товч дарахад гарч ирэх шуурхай цэснээс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New slide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командыг дарна.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CTRL+M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товчны хослол.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81000" y="152400"/>
            <a:ext cx="8459787" cy="838200"/>
          </a:xfrm>
          <a:prstGeom prst="rect">
            <a:avLst/>
          </a:prstGeom>
        </p:spPr>
        <p:txBody>
          <a:bodyPr anchor="ctr"/>
          <a:lstStyle/>
          <a:p>
            <a:pPr algn="ctr" defTabSz="1406525" fontAlgn="auto">
              <a:spcAft>
                <a:spcPts val="0"/>
              </a:spcAft>
              <a:defRPr/>
            </a:pPr>
            <a:r>
              <a:rPr lang="en-US" sz="2800" b="1" cap="all" dirty="0"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Ш</a:t>
            </a:r>
            <a:r>
              <a:rPr lang="mn-MN" sz="2800" b="1" cap="all" dirty="0"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инэ слайд нэмэх</a:t>
            </a:r>
            <a:endParaRPr lang="en-US" sz="2800" b="1" cap="all" dirty="0">
              <a:effectLst>
                <a:reflection blurRad="12700" stA="48000" endA="300" endPos="55000" dir="5400000" sy="-90000" algn="bl" rotWithShape="0"/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990600"/>
            <a:ext cx="3276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399" y="3657600"/>
            <a:ext cx="27528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533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СЛАЙДЫН ТОХИРГОО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2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990600"/>
            <a:ext cx="8686800" cy="3094038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Home-&gt;Slides-&gt;Reset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600" dirty="0" smtClean="0">
                <a:latin typeface="Times New Roman" pitchFamily="18" charset="0"/>
                <a:cs typeface="Times New Roman" pitchFamily="18" charset="0"/>
              </a:rPr>
              <a:t>команд нь тухайн идэвхтэй байгаа слайдын форматыг нь анхны хэлбэрт оруулна. </a:t>
            </a: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667000" y="1524000"/>
            <a:ext cx="533400" cy="2819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533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СЛАЙДЫГ УСТГАХ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2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990600"/>
            <a:ext cx="4495800" cy="5486400"/>
          </a:xfrm>
        </p:spPr>
        <p:txBody>
          <a:bodyPr>
            <a:normAutofit/>
          </a:bodyPr>
          <a:lstStyle/>
          <a:p>
            <a:pPr algn="just"/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Дэлгэцийн зүүн талд харагдах слайдуудаас устгах слайдаа сонгоод хулганы баруун товч дарахад гарч ирэх шуурхай цэснээс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Delete Slide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командыг дарна.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Эсвэл дэлгэцийн зүүнд талд харагдах слайдуудаас устгах слайдаа сонгоод гарнаас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Delete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товч дарна.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990599"/>
            <a:ext cx="3429000" cy="567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93037" cy="9906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ko-KR" sz="2800" b="1" dirty="0" smtClean="0">
                <a:solidFill>
                  <a:schemeClr val="tx1"/>
                </a:solidFill>
                <a:latin typeface="Times New Roman" pitchFamily="18" charset="0"/>
                <a:ea typeface="Gulim" pitchFamily="34" charset="-127"/>
                <a:cs typeface="Times New Roman" pitchFamily="18" charset="0"/>
              </a:rPr>
              <a:t>ТЕКСТИЙН М</a:t>
            </a:r>
            <a:r>
              <a:rPr lang="mn-MN" altLang="ko-KR" sz="2800" b="1" dirty="0" smtClean="0">
                <a:solidFill>
                  <a:schemeClr val="tx1"/>
                </a:solidFill>
                <a:latin typeface="Times New Roman" pitchFamily="18" charset="0"/>
                <a:ea typeface="Gulim" pitchFamily="34" charset="-127"/>
                <a:cs typeface="Times New Roman" pitchFamily="18" charset="0"/>
              </a:rPr>
              <a:t>Ө</a:t>
            </a:r>
            <a:r>
              <a:rPr lang="en-US" altLang="ko-KR" sz="2800" b="1" dirty="0" smtClean="0">
                <a:solidFill>
                  <a:schemeClr val="tx1"/>
                </a:solidFill>
                <a:latin typeface="Times New Roman" pitchFamily="18" charset="0"/>
                <a:ea typeface="Gulim" pitchFamily="34" charset="-127"/>
                <a:cs typeface="Times New Roman" pitchFamily="18" charset="0"/>
              </a:rPr>
              <a:t>Р ХООРОНДЫН ЗАЙГ ТОХИРУУЛАХ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2A3309-745B-4AB0-BEE8-3848929E8322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2532" name="Content Placeholder 7"/>
          <p:cNvSpPr>
            <a:spLocks noGrp="1"/>
          </p:cNvSpPr>
          <p:nvPr>
            <p:ph sz="quarter" idx="1"/>
          </p:nvPr>
        </p:nvSpPr>
        <p:spPr>
          <a:xfrm>
            <a:off x="152400" y="1447801"/>
            <a:ext cx="8839200" cy="167640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buFont typeface="Wingdings 2" pitchFamily="18" charset="2"/>
              <a:buNone/>
            </a:pPr>
            <a:r>
              <a:rPr lang="mn-M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Home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цэсний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Paragraph </a:t>
            </a:r>
            <a:r>
              <a:rPr lang="mn-M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хэрэгслийн мөрний                    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Line Spacing</a:t>
            </a:r>
            <a:r>
              <a:rPr lang="mn-M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командаар мөр хоорондын зайг тохируулна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2819400"/>
            <a:ext cx="2819400" cy="309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1219200" y="2667000"/>
            <a:ext cx="297180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ransition advTm="39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04800" y="914400"/>
            <a:ext cx="8458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Илтгэл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бэлдэж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байх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явцад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Text Box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гэх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мэт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объект</a:t>
            </a:r>
            <a:r>
              <a:rPr lang="mn-MN" sz="2800" dirty="0">
                <a:latin typeface="Times New Roman" pitchFamily="18" charset="0"/>
                <a:cs typeface="Times New Roman" pitchFamily="18" charset="0"/>
              </a:rPr>
              <a:t>уу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д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их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хэрэглэгддэг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учраас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Home-&gt;Editing-&gt;Replace -&gt; Replace Font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үсгийн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фонтыг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нэгэн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зэрэг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өөрчилж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болдог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39125" cy="9144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ИЛТГЭЛИЙН ХУУДАСНЫ Ү</a:t>
            </a:r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СГИЙН ФОНТЫГ ӨӨ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Ө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3657600"/>
            <a:ext cx="292382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3733800"/>
            <a:ext cx="4960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28600" y="152400"/>
            <a:ext cx="8610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1406525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ИЛТГЭЛИЙН ХУУДАСНЫ ХЭМЖЭЭГ ТОХИРУУЛАХ</a:t>
            </a:r>
            <a:endParaRPr lang="en-US" sz="27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81000" y="1447800"/>
            <a:ext cx="8077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 defTabSz="1406525">
              <a:lnSpc>
                <a:spcPct val="150000"/>
              </a:lnSpc>
            </a:pP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Design-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&gt;Slide Size-&gt;Custom Slide Size </a:t>
            </a:r>
            <a:r>
              <a:rPr lang="mn-MN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Slide Size </a:t>
            </a:r>
            <a:r>
              <a:rPr lang="mn-MN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харилцах цонх гарч ирэх бөгөөд энэ цонхонд </a:t>
            </a:r>
            <a:r>
              <a:rPr lang="mn-MN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илтгэл хуудасны цаасанд тохиргоо хийнэ.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2971800"/>
            <a:ext cx="5486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4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459787" cy="533400"/>
          </a:xfrm>
        </p:spPr>
        <p:txBody>
          <a:bodyPr lIns="66916" tIns="33458" rIns="66916" bIns="33458">
            <a:noAutofit/>
          </a:bodyPr>
          <a:lstStyle/>
          <a:p>
            <a:pPr algn="ctr" defTabSz="1406525" eaLnBrk="1" fontAlgn="auto" hangingPunct="1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ИЛТГЭЛИЙН ХУУДСАНД </a:t>
            </a:r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ОБЪЕКТУУДЫГ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ОРУУЛАХ</a:t>
            </a:r>
          </a:p>
        </p:txBody>
      </p:sp>
      <p:sp>
        <p:nvSpPr>
          <p:cNvPr id="25603" name="Content Placeholder 4"/>
          <p:cNvSpPr>
            <a:spLocks noGrp="1"/>
          </p:cNvSpPr>
          <p:nvPr>
            <p:ph sz="quarter" idx="1"/>
          </p:nvPr>
        </p:nvSpPr>
        <p:spPr>
          <a:xfrm>
            <a:off x="228600" y="1371600"/>
            <a:ext cx="8686800" cy="28956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Insert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цэсний командуудаар илтгэл хуудсанд объектуудыг оруулдаг.</a:t>
            </a:r>
          </a:p>
          <a:p>
            <a:pPr algn="just" eaLnBrk="1" hangingPunct="1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объектуудыг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MSWord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програмтай ижил байдлаар оруулдаг.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403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990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ИЛТГЭЛИЙГ </a:t>
            </a:r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Ү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ЙЛДЛИЙН ТОВ</a:t>
            </a:r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ЛУУР АШИГЛАН ХОЛБОХ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304800" y="1371600"/>
            <a:ext cx="8686800" cy="144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Илтгэлүүдийг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хооронд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холбохдоо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үйлдлийн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товчлуур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ашиглахын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тулд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Insert -&gt;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Illstrations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-&gt; Shapes -&gt; Action Button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хэсгээс үйлдлийг товчийг сонгож аш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иглана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61925" indent="-161925" algn="just">
              <a:lnSpc>
                <a:spcPct val="150000"/>
              </a:lnSpc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457200" y="4491038"/>
            <a:ext cx="8229600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r>
              <a:rPr lang="mn-MN" sz="2600"/>
              <a:t> 	</a:t>
            </a:r>
            <a:endParaRPr lang="en-US" sz="2600">
              <a:latin typeface="Arial Mon" pitchFamily="34" charset="0"/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4191000"/>
            <a:ext cx="72485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637"/>
            <a:ext cx="8686800" cy="990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cap="none" dirty="0" smtClean="0">
                <a:latin typeface="Times New Roman" pitchFamily="18" charset="0"/>
                <a:cs typeface="Times New Roman" pitchFamily="18" charset="0"/>
              </a:rPr>
              <a:t>ИЛТГЭЛИЙГ ХООРОНД НЬ ХОЛБОХ ТОВ</a:t>
            </a:r>
            <a:r>
              <a:rPr lang="mn-MN" sz="2800" b="1" cap="none" dirty="0" smtClean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en-US" sz="2800" b="1" cap="none" dirty="0" smtClean="0">
                <a:latin typeface="Times New Roman" pitchFamily="18" charset="0"/>
                <a:cs typeface="Times New Roman" pitchFamily="18" charset="0"/>
              </a:rPr>
              <a:t>ЛУУРЫН </a:t>
            </a:r>
            <a:r>
              <a:rPr lang="mn-MN" sz="2800" b="1" cap="none" dirty="0" smtClean="0">
                <a:latin typeface="Times New Roman" pitchFamily="18" charset="0"/>
                <a:cs typeface="Times New Roman" pitchFamily="18" charset="0"/>
              </a:rPr>
              <a:t>ҮҮ</a:t>
            </a:r>
            <a:r>
              <a:rPr lang="en-US" sz="2800" b="1" cap="none" dirty="0" smtClean="0">
                <a:latin typeface="Times New Roman" pitchFamily="18" charset="0"/>
                <a:cs typeface="Times New Roman" pitchFamily="18" charset="0"/>
              </a:rPr>
              <a:t>РЭГ</a:t>
            </a:r>
          </a:p>
        </p:txBody>
      </p:sp>
      <p:sp>
        <p:nvSpPr>
          <p:cNvPr id="68611" name="AutoShape 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2400" y="1298575"/>
            <a:ext cx="990600" cy="6064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12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52400" y="2133600"/>
            <a:ext cx="990600" cy="60483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1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52400" y="2971800"/>
            <a:ext cx="990600" cy="604838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14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724400" y="3830638"/>
            <a:ext cx="1104900" cy="604837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15" name="AutoShape 7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4724400" y="2141538"/>
            <a:ext cx="1066800" cy="604837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16" name="AutoShape 8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4724400" y="1257300"/>
            <a:ext cx="1066800" cy="604838"/>
          </a:xfrm>
          <a:prstGeom prst="actionButtonRetur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17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2400" y="3810000"/>
            <a:ext cx="990600" cy="604838"/>
          </a:xfrm>
          <a:prstGeom prst="actionButtonDocumen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18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2400" y="4729163"/>
            <a:ext cx="990600" cy="604837"/>
          </a:xfrm>
          <a:prstGeom prst="actionButtonSou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1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2400" y="5715000"/>
            <a:ext cx="990600" cy="604838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20" name="AutoShape 1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724400" y="2973388"/>
            <a:ext cx="1104900" cy="606425"/>
          </a:xfrm>
          <a:prstGeom prst="actionButtonHelp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21" name="AutoShape 1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724400" y="4724400"/>
            <a:ext cx="1104900" cy="604838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  <p:sp>
        <p:nvSpPr>
          <p:cNvPr id="68622" name="Text Box 14"/>
          <p:cNvSpPr txBox="1">
            <a:spLocks noChangeArrowheads="1"/>
          </p:cNvSpPr>
          <p:nvPr/>
        </p:nvSpPr>
        <p:spPr bwMode="auto">
          <a:xfrm>
            <a:off x="1295400" y="1243013"/>
            <a:ext cx="28575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algn="just"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Custom - илтгэгч өөрөө тохируулна </a:t>
            </a:r>
          </a:p>
        </p:txBody>
      </p:sp>
      <p:sp>
        <p:nvSpPr>
          <p:cNvPr id="68623" name="Text Box 15"/>
          <p:cNvSpPr txBox="1">
            <a:spLocks noChangeArrowheads="1"/>
          </p:cNvSpPr>
          <p:nvPr/>
        </p:nvSpPr>
        <p:spPr bwMode="auto">
          <a:xfrm>
            <a:off x="1295400" y="2933700"/>
            <a:ext cx="29337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algn="just"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Next - дараагийн илтгэл рүү холбох</a:t>
            </a:r>
          </a:p>
        </p:txBody>
      </p:sp>
      <p:sp>
        <p:nvSpPr>
          <p:cNvPr id="68624" name="Text Box 16"/>
          <p:cNvSpPr txBox="1">
            <a:spLocks noChangeArrowheads="1"/>
          </p:cNvSpPr>
          <p:nvPr/>
        </p:nvSpPr>
        <p:spPr bwMode="auto">
          <a:xfrm>
            <a:off x="1295400" y="2122488"/>
            <a:ext cx="31242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algn="just"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Previous - өмнөх илтгэл рүү холбох </a:t>
            </a:r>
          </a:p>
        </p:txBody>
      </p:sp>
      <p:sp>
        <p:nvSpPr>
          <p:cNvPr id="68625" name="Text Box 17"/>
          <p:cNvSpPr txBox="1">
            <a:spLocks noChangeArrowheads="1"/>
          </p:cNvSpPr>
          <p:nvPr/>
        </p:nvSpPr>
        <p:spPr bwMode="auto">
          <a:xfrm>
            <a:off x="1295400" y="3746500"/>
            <a:ext cx="339090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Document - холбогдох илтгэлийн нэрийг өгнө</a:t>
            </a:r>
          </a:p>
        </p:txBody>
      </p:sp>
      <p:sp>
        <p:nvSpPr>
          <p:cNvPr id="68626" name="Text Box 18"/>
          <p:cNvSpPr txBox="1">
            <a:spLocks noChangeArrowheads="1"/>
          </p:cNvSpPr>
          <p:nvPr/>
        </p:nvSpPr>
        <p:spPr bwMode="auto">
          <a:xfrm>
            <a:off x="1295400" y="4711700"/>
            <a:ext cx="316230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algn="just"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Sound - илтгэлийг дуу авиатай холбох</a:t>
            </a:r>
          </a:p>
        </p:txBody>
      </p:sp>
      <p:sp>
        <p:nvSpPr>
          <p:cNvPr id="68627" name="Text Box 19"/>
          <p:cNvSpPr txBox="1">
            <a:spLocks noChangeArrowheads="1"/>
          </p:cNvSpPr>
          <p:nvPr/>
        </p:nvSpPr>
        <p:spPr bwMode="auto">
          <a:xfrm>
            <a:off x="1295400" y="5618163"/>
            <a:ext cx="36576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r>
              <a:rPr lang="en-US" sz="2000" b="1">
                <a:latin typeface="Times New Roman" pitchFamily="18" charset="0"/>
                <a:cs typeface="Times New Roman" pitchFamily="18" charset="0"/>
              </a:rPr>
              <a:t>Movie - илтгэлийг кино хальстай холбох 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628" name="Text Box 20"/>
          <p:cNvSpPr txBox="1">
            <a:spLocks noChangeArrowheads="1"/>
          </p:cNvSpPr>
          <p:nvPr/>
        </p:nvSpPr>
        <p:spPr bwMode="auto">
          <a:xfrm>
            <a:off x="5867400" y="1246188"/>
            <a:ext cx="31242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Return - буцах үйлдлийг гүйцэтгэх</a:t>
            </a:r>
          </a:p>
        </p:txBody>
      </p:sp>
      <p:sp>
        <p:nvSpPr>
          <p:cNvPr id="68629" name="Text Box 21"/>
          <p:cNvSpPr txBox="1">
            <a:spLocks noChangeArrowheads="1"/>
          </p:cNvSpPr>
          <p:nvPr/>
        </p:nvSpPr>
        <p:spPr bwMode="auto">
          <a:xfrm>
            <a:off x="5867400" y="2133600"/>
            <a:ext cx="312420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End - илтгэлийг төгсгөх товчлуур</a:t>
            </a:r>
          </a:p>
        </p:txBody>
      </p:sp>
      <p:sp>
        <p:nvSpPr>
          <p:cNvPr id="68630" name="Text Box 22"/>
          <p:cNvSpPr txBox="1">
            <a:spLocks noChangeArrowheads="1"/>
          </p:cNvSpPr>
          <p:nvPr/>
        </p:nvSpPr>
        <p:spPr bwMode="auto">
          <a:xfrm>
            <a:off x="5867400" y="2922588"/>
            <a:ext cx="2803525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Help - тусламж авах товчлуур</a:t>
            </a:r>
          </a:p>
        </p:txBody>
      </p:sp>
      <p:sp>
        <p:nvSpPr>
          <p:cNvPr id="68631" name="Text Box 23"/>
          <p:cNvSpPr txBox="1">
            <a:spLocks noChangeArrowheads="1"/>
          </p:cNvSpPr>
          <p:nvPr/>
        </p:nvSpPr>
        <p:spPr bwMode="auto">
          <a:xfrm>
            <a:off x="5867400" y="3836988"/>
            <a:ext cx="31242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Beginning - илтгэлийн эхлэл рүү очих</a:t>
            </a:r>
          </a:p>
        </p:txBody>
      </p:sp>
      <p:sp>
        <p:nvSpPr>
          <p:cNvPr id="68632" name="Text Box 24"/>
          <p:cNvSpPr txBox="1">
            <a:spLocks noChangeArrowheads="1"/>
          </p:cNvSpPr>
          <p:nvPr/>
        </p:nvSpPr>
        <p:spPr bwMode="auto">
          <a:xfrm>
            <a:off x="5926138" y="4648200"/>
            <a:ext cx="2913062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Information-мэдээлэл авах товчлуур</a:t>
            </a:r>
          </a:p>
        </p:txBody>
      </p:sp>
      <p:sp>
        <p:nvSpPr>
          <p:cNvPr id="27673" name="Text Box 25"/>
          <p:cNvSpPr txBox="1">
            <a:spLocks noChangeArrowheads="1"/>
          </p:cNvSpPr>
          <p:nvPr/>
        </p:nvSpPr>
        <p:spPr bwMode="auto">
          <a:xfrm>
            <a:off x="5946775" y="5589588"/>
            <a:ext cx="3044825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  <a:cs typeface="Times New Roman" pitchFamily="18" charset="0"/>
              </a:rPr>
              <a:t>Home - үндсэн илтгэл рүү очих</a:t>
            </a:r>
          </a:p>
        </p:txBody>
      </p:sp>
      <p:sp>
        <p:nvSpPr>
          <p:cNvPr id="68634" name="AutoShape 2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724400" y="5638800"/>
            <a:ext cx="1143000" cy="604838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Arial Mon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86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68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68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5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2" dur="5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8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8" dur="indefinite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8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5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686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800" decel="100000"/>
                                        <p:tgtEl>
                                          <p:spTgt spid="68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6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7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686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686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2" dur="10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animBg="1"/>
      <p:bldP spid="68612" grpId="0" animBg="1"/>
      <p:bldP spid="68613" grpId="0" animBg="1"/>
      <p:bldP spid="68614" grpId="0" animBg="1"/>
      <p:bldP spid="68615" grpId="0" animBg="1"/>
      <p:bldP spid="68616" grpId="0" animBg="1"/>
      <p:bldP spid="68617" grpId="0" animBg="1"/>
      <p:bldP spid="68618" grpId="0" animBg="1"/>
      <p:bldP spid="68619" grpId="0" animBg="1"/>
      <p:bldP spid="68620" grpId="0" animBg="1"/>
      <p:bldP spid="68621" grpId="0" animBg="1"/>
      <p:bldP spid="68622" grpId="0"/>
      <p:bldP spid="68623" grpId="0"/>
      <p:bldP spid="68624" grpId="0"/>
      <p:bldP spid="68625" grpId="0"/>
      <p:bldP spid="68626" grpId="0"/>
      <p:bldP spid="68627" grpId="0"/>
      <p:bldP spid="68628" grpId="0"/>
      <p:bldP spid="68629" grpId="0"/>
      <p:bldP spid="68630" grpId="0"/>
      <p:bldP spid="68631" grpId="0"/>
      <p:bldP spid="68632" grpId="0"/>
      <p:bldP spid="6863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5575"/>
            <a:ext cx="8153400" cy="835025"/>
          </a:xfrm>
        </p:spPr>
        <p:txBody>
          <a:bodyPr/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ҮЙЛДЛИЙН ТОВ</a:t>
            </a:r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ЛУУРЫН ТОХИРУУЛГА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228600" y="1524000"/>
            <a:ext cx="4419600" cy="57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 marL="161925" indent="-161925" algn="just" eaLnBrk="0" hangingPunct="0">
              <a:lnSpc>
                <a:spcPct val="150000"/>
              </a:lnSpc>
            </a:pPr>
            <a:r>
              <a:rPr lang="mn-MN" sz="2600"/>
              <a:t>	</a:t>
            </a:r>
            <a:endParaRPr lang="en-US" sz="2600">
              <a:latin typeface="Arial Mon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52400" y="1143000"/>
            <a:ext cx="46482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r>
              <a:rPr lang="en-US" sz="2400" dirty="0" err="1"/>
              <a:t>Илтгэлийн</a:t>
            </a:r>
            <a:r>
              <a:rPr lang="en-US" sz="2400" dirty="0"/>
              <a:t> </a:t>
            </a:r>
            <a:r>
              <a:rPr lang="en-US" sz="2400" dirty="0" err="1"/>
              <a:t>хуудсанд</a:t>
            </a:r>
            <a:r>
              <a:rPr lang="en-US" sz="2400" dirty="0"/>
              <a:t> </a:t>
            </a:r>
            <a:r>
              <a:rPr lang="en-US" sz="2400" dirty="0" err="1"/>
              <a:t>үйлдлийн</a:t>
            </a:r>
            <a:r>
              <a:rPr lang="en-US" sz="2400" dirty="0"/>
              <a:t> </a:t>
            </a:r>
            <a:r>
              <a:rPr lang="en-US" sz="2400" dirty="0" err="1"/>
              <a:t>товчлуурыг</a:t>
            </a:r>
            <a:r>
              <a:rPr lang="en-US" sz="2400" dirty="0"/>
              <a:t> </a:t>
            </a:r>
            <a:r>
              <a:rPr lang="en-US" sz="2400" dirty="0" err="1"/>
              <a:t>байрлуулсан</a:t>
            </a:r>
            <a:r>
              <a:rPr lang="en-US" sz="2400" dirty="0"/>
              <a:t> </a:t>
            </a:r>
            <a:r>
              <a:rPr lang="en-US" sz="2400" dirty="0" err="1"/>
              <a:t>бол</a:t>
            </a:r>
            <a:r>
              <a:rPr lang="en-US" sz="2400" dirty="0"/>
              <a:t> </a:t>
            </a:r>
            <a:r>
              <a:rPr lang="en-US" sz="2400" dirty="0" smtClean="0"/>
              <a:t>Action Settings </a:t>
            </a:r>
            <a:r>
              <a:rPr lang="en-US" sz="2400" dirty="0" err="1"/>
              <a:t>харилцах</a:t>
            </a:r>
            <a:r>
              <a:rPr lang="en-US" sz="2400" dirty="0"/>
              <a:t> </a:t>
            </a:r>
            <a:r>
              <a:rPr lang="en-US" sz="2400" dirty="0" err="1" smtClean="0"/>
              <a:t>цонх</a:t>
            </a:r>
            <a:r>
              <a:rPr lang="en-US" sz="2400" dirty="0" smtClean="0"/>
              <a:t> </a:t>
            </a:r>
            <a:r>
              <a:rPr lang="mn-MN" sz="2400" dirty="0" smtClean="0"/>
              <a:t>нээгдэж энэ цонхонд</a:t>
            </a:r>
            <a:r>
              <a:rPr lang="en-US" sz="2400" dirty="0" smtClean="0"/>
              <a:t> </a:t>
            </a:r>
            <a:r>
              <a:rPr lang="en-US" sz="2400" dirty="0" err="1"/>
              <a:t>холбох</a:t>
            </a:r>
            <a:r>
              <a:rPr lang="en-US" sz="2400" dirty="0"/>
              <a:t> </a:t>
            </a:r>
            <a:r>
              <a:rPr lang="en-US" sz="2400" dirty="0" err="1"/>
              <a:t>илтгэлийг</a:t>
            </a:r>
            <a:r>
              <a:rPr lang="en-US" sz="2400" dirty="0"/>
              <a:t> </a:t>
            </a:r>
            <a:r>
              <a:rPr lang="en-US" sz="2400" dirty="0" err="1"/>
              <a:t>зааж</a:t>
            </a:r>
            <a:r>
              <a:rPr lang="en-US" sz="2400" dirty="0"/>
              <a:t> </a:t>
            </a:r>
            <a:r>
              <a:rPr lang="en-US" sz="2400" dirty="0" err="1"/>
              <a:t>өгнө</a:t>
            </a:r>
            <a:r>
              <a:rPr lang="en-US" sz="2400" dirty="0"/>
              <a:t>.</a:t>
            </a:r>
            <a:endParaRPr lang="mn-MN" sz="2400" dirty="0"/>
          </a:p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r>
              <a:rPr lang="en-US" sz="2400" b="1" dirty="0"/>
              <a:t>Hyperlink to </a:t>
            </a:r>
            <a:r>
              <a:rPr lang="en-US" sz="2400" dirty="0" err="1"/>
              <a:t>сонголтыг</a:t>
            </a:r>
            <a:r>
              <a:rPr lang="en-US" sz="2400" dirty="0"/>
              <a:t> </a:t>
            </a:r>
            <a:r>
              <a:rPr lang="en-US" sz="2400" dirty="0" err="1"/>
              <a:t>сонгож</a:t>
            </a:r>
            <a:r>
              <a:rPr lang="en-US" sz="2400" dirty="0"/>
              <a:t> </a:t>
            </a:r>
            <a:r>
              <a:rPr lang="en-US" sz="2400" dirty="0" err="1"/>
              <a:t>бэлэн</a:t>
            </a:r>
            <a:r>
              <a:rPr lang="en-US" sz="2400" dirty="0"/>
              <a:t> </a:t>
            </a:r>
            <a:r>
              <a:rPr lang="en-US" sz="2400" dirty="0" err="1"/>
              <a:t>байгаа</a:t>
            </a:r>
            <a:r>
              <a:rPr lang="en-US" sz="2400" dirty="0"/>
              <a:t> </a:t>
            </a:r>
            <a:r>
              <a:rPr lang="en-US" sz="2400" dirty="0" err="1"/>
              <a:t>аль</a:t>
            </a:r>
            <a:r>
              <a:rPr lang="en-US" sz="2400" dirty="0"/>
              <a:t> </a:t>
            </a:r>
            <a:r>
              <a:rPr lang="en-US" sz="2400" dirty="0" err="1"/>
              <a:t>нэг</a:t>
            </a:r>
            <a:r>
              <a:rPr lang="en-US" sz="2400" dirty="0"/>
              <a:t> </a:t>
            </a:r>
            <a:r>
              <a:rPr lang="en-US" sz="2400" dirty="0" err="1"/>
              <a:t>илтгэлийг</a:t>
            </a:r>
            <a:r>
              <a:rPr lang="en-US" sz="2400" dirty="0"/>
              <a:t> </a:t>
            </a:r>
            <a:r>
              <a:rPr lang="en-US" sz="2400" dirty="0" err="1"/>
              <a:t>сонгоно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sz="2400" dirty="0"/>
              <a:t> </a:t>
            </a:r>
          </a:p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endParaRPr lang="mn-MN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1295400"/>
            <a:ext cx="381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4038600" y="1565275"/>
            <a:ext cx="50292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42" tIns="21621" rIns="43242" bIns="21621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Last Show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- Сүүлчийн илтгэл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First Show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- Эхний илтгэл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End Show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-  Төгсгөлийн илтгэл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Slide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- Илтгэлийн дугаар нэр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mn-MN" sz="2400">
                <a:latin typeface="Times New Roman" pitchFamily="18" charset="0"/>
                <a:cs typeface="Times New Roman" pitchFamily="18" charset="0"/>
              </a:rPr>
              <a:t>    с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онгоно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Other PP Presentation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- Өөр хавтас,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mn-MN" sz="240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дискэн дээрхий илтгэлийг сонгох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7975"/>
            <a:ext cx="8153400" cy="8350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ACTION SETTINGS </a:t>
            </a:r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ХАРИЛЦАХ ЦОНХНЫ КОМАНДУУД</a:t>
            </a:r>
            <a:endParaRPr lang="en-US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1295400"/>
            <a:ext cx="370332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228600" y="2057400"/>
            <a:ext cx="4648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Run Program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сонголтыг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бэлэн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програм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ажиллуулж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болно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mn-MN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Play Sound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сонголтыг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дуу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чимээ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оруулна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endParaRPr lang="mn-MN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1143000"/>
            <a:ext cx="381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1"/>
            <a:ext cx="7620000" cy="685800"/>
          </a:xfrm>
        </p:spPr>
        <p:txBody>
          <a:bodyPr/>
          <a:lstStyle/>
          <a:p>
            <a:pPr algn="ctr" defTabSz="1406525" eaLnBrk="1" fontAlgn="auto" hangingPunct="1">
              <a:spcAft>
                <a:spcPts val="0"/>
              </a:spcAft>
              <a:defRPr/>
            </a:pPr>
            <a:r>
              <a:rPr lang="mn-MN" sz="2800" b="1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ИЛТГЭЛ ХУУДСЫГ ЭРЭМБЭЛЭХ</a:t>
            </a:r>
            <a:endParaRPr lang="en-US" sz="2800" b="1" cap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2400" y="5080000"/>
            <a:ext cx="8763000" cy="1752600"/>
          </a:xfrm>
        </p:spPr>
        <p:txBody>
          <a:bodyPr/>
          <a:lstStyle/>
          <a:p>
            <a:pPr marL="236538" indent="-236538" algn="just" defTabSz="1406525" eaLnBrk="1" hangingPunct="1">
              <a:lnSpc>
                <a:spcPct val="150000"/>
              </a:lnSpc>
              <a:buFont typeface="Wingdings 2" pitchFamily="18" charset="2"/>
              <a:buNone/>
            </a:pPr>
            <a:r>
              <a:rPr lang="mn-MN" sz="24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Бэлэн болсон илтгэл болон танилцуулгыг эрэмбэлж харуулах нь үзүүлэн бэлтгэх үед чухал үүрэгтэй байдаг. Учир нь дээрх эрэмбээр үзүүлэнгийн ажиллах дараалал тогтоогддог.</a:t>
            </a:r>
          </a:p>
        </p:txBody>
      </p:sp>
      <p:graphicFrame>
        <p:nvGraphicFramePr>
          <p:cNvPr id="58372" name="Object 4"/>
          <p:cNvGraphicFramePr>
            <a:graphicFrameLocks noChangeAspect="1"/>
          </p:cNvGraphicFramePr>
          <p:nvPr/>
        </p:nvGraphicFramePr>
        <p:xfrm>
          <a:off x="1905000" y="1717675"/>
          <a:ext cx="6134100" cy="331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Bitmap Image" r:id="rId5" imgW="4296375" imgH="2629267" progId="PBrush">
                  <p:embed/>
                </p:oleObj>
              </mc:Choice>
              <mc:Fallback>
                <p:oleObj name="Bitmap Image" r:id="rId5" imgW="4296375" imgH="2629267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1717675"/>
                        <a:ext cx="6134100" cy="331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990600" y="990600"/>
            <a:ext cx="7620000" cy="6858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1406525" fontAlgn="auto"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VIEW-&gt;PRESENTATION VIEWS-&gt;SLIDE SORTER</a:t>
            </a:r>
            <a:endParaRPr lang="en-US" sz="2400" b="1" dirty="0">
              <a:solidFill>
                <a:srgbClr val="33787D"/>
              </a:solidFill>
              <a:effectLst>
                <a:reflection blurRad="12700" stA="48000" endA="300" endPos="55000" dir="5400000" sy="-90000" algn="bl" rotWithShape="0"/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custDataLst>
      <p:tags r:id="rId2"/>
    </p:custDataLst>
  </p:cSld>
  <p:clrMapOvr>
    <a:masterClrMapping/>
  </p:clrMapOvr>
  <p:transition advTm="4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685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СЛАЙДЫГ АЖИЛЛУУЛАХ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7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686800" cy="2514600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Slide Show-&gt;Start Slide Show-&gt;From Beginning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командаар илтгэл хуудсыг ажиллуулж эхэлнэ. Энэ команд нь слайдыг үргэлж эхнээс нь харуулна.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F5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дарж бас болно.</a:t>
            </a: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3352800"/>
            <a:ext cx="6477000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Arrow Connector 5"/>
          <p:cNvCxnSpPr/>
          <p:nvPr/>
        </p:nvCxnSpPr>
        <p:spPr>
          <a:xfrm flipH="1">
            <a:off x="2438400" y="1295400"/>
            <a:ext cx="4724400" cy="2743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685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СЛАЙДЫГ АЖИЛЛУУЛАХ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7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143001"/>
            <a:ext cx="8686800" cy="24384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Slide Show-&gt;Start Slide Show-&gt;From Current Slide</a:t>
            </a:r>
            <a:r>
              <a:rPr lang="mn-MN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тухайн идэвхтэй байгаа слайдаас эхэлж харуулна.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Shift + F5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дарж бас болно.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3352800"/>
            <a:ext cx="6344816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Arrow Connector 5"/>
          <p:cNvCxnSpPr/>
          <p:nvPr/>
        </p:nvCxnSpPr>
        <p:spPr>
          <a:xfrm flipH="1">
            <a:off x="3962400" y="1828800"/>
            <a:ext cx="2971800" cy="2514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E5CCE5A-8A12-47E9-AEE9-84567D8473B3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20482" name="Content Placeholder 6"/>
          <p:cNvSpPr>
            <a:spLocks noGrp="1"/>
          </p:cNvSpPr>
          <p:nvPr>
            <p:ph sz="quarter" idx="1"/>
          </p:nvPr>
        </p:nvSpPr>
        <p:spPr>
          <a:xfrm>
            <a:off x="152400" y="1676400"/>
            <a:ext cx="8686800" cy="2590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бэлдэж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байх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явцад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илтгэлүүдийг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ажиллуулах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цаг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хугацаа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хэмнэдэг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mn-MN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Slide Show-&gt;Start Slide Show-&gt;Custom Slide Show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 командыг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Custom Shows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нэртэй харилцах цонх гарч ирнэ.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1066800" y="381000"/>
            <a:ext cx="77930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ИЛТГЭЛИЙН ХУУДСУУДЫГ СОНГОЖ АЖИЛЛУУЛАХ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4114800"/>
            <a:ext cx="504929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6FFB09B-4363-4959-A9D8-50DAA097E4C7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21506" name="Content Placeholder 6"/>
          <p:cNvSpPr>
            <a:spLocks noGrp="1"/>
          </p:cNvSpPr>
          <p:nvPr>
            <p:ph sz="quarter" idx="1"/>
          </p:nvPr>
        </p:nvSpPr>
        <p:spPr>
          <a:xfrm>
            <a:off x="228600" y="1295400"/>
            <a:ext cx="8610600" cy="2895600"/>
          </a:xfrm>
        </p:spPr>
        <p:txBody>
          <a:bodyPr/>
          <a:lstStyle/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ажиллуулах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илтгэлийн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хуудсыг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нэмэх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Edit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засварлах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Remove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буцаах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буюу устгах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Copy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ажиллуулах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илтгэлийг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хувилах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Show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сонгосон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илтгэлүүдийг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ажиллуулах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762000" y="152400"/>
            <a:ext cx="77930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ИЛТГЭЛИЙН ХУУДСУУДЫГ СОНГОЖ АЖИЛЛУУЛАХ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4114800"/>
            <a:ext cx="504929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8B66F9-EC33-40AC-AB4A-2BF11F0B1441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22530" name="Content Placeholder 6"/>
          <p:cNvSpPr>
            <a:spLocks noGrp="1"/>
          </p:cNvSpPr>
          <p:nvPr>
            <p:ph sz="quarter" idx="1"/>
          </p:nvPr>
        </p:nvSpPr>
        <p:spPr>
          <a:xfrm>
            <a:off x="381000" y="2017713"/>
            <a:ext cx="8574088" cy="4114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Custom Shows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цонхны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New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командаар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Define Custom Show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харилцах цонх нээгдэнэ.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Define Custom Show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харилцах цонх нь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Slides in presentation, Slides in custom show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гэсэн 2 цонхтой.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Slides in presentation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цонхонд бүх слайдыг харуулна.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Ажиллуулах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илтгэлийн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хуудсыг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сонгоод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Add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товчлуур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дээр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дарна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Slides in custom show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нүдэнд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ажиллуулах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илтгэлүүд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орно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Буцаах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бол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Remove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товчлуурыг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дарна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066800" y="381000"/>
            <a:ext cx="77930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ИЛТГЭЛИЙН ХУУДСУУДЫГ СОНГОЖ АЖИЛЛУУЛАХ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advTm="4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1ECD20-E919-4B46-B89B-068DE06A3726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066800" y="381000"/>
            <a:ext cx="77930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ИЛТГЭЛИЙН ХУУДСУУДЫГ СОНГОЖ АЖИЛЛУУЛАХ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504" y="1905000"/>
            <a:ext cx="8036767" cy="3657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C88CF0D-ABFA-4C04-B828-C35E09A04958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24578" name="Content Placeholder 8"/>
          <p:cNvSpPr>
            <a:spLocks noGrp="1"/>
          </p:cNvSpPr>
          <p:nvPr>
            <p:ph sz="quarter" idx="1"/>
          </p:nvPr>
        </p:nvSpPr>
        <p:spPr>
          <a:xfrm>
            <a:off x="146304" y="990600"/>
            <a:ext cx="8808784" cy="2895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Сонгож оруулсан и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лтгэлийн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ажиллах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дарааллыг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сумны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тусламжтайгаар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тогтооно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Ингээд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ОК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дарна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Сонгосон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слайдуудыг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ажиллуулахдаа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өмнөх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цонхны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Show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командыг сонгоно.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85800" y="76200"/>
            <a:ext cx="77930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ИЛТГЭЛИЙН ХУУДСУУДЫГ СОНГОЖ АЖИЛЛУУЛАХ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3116"/>
          <a:stretch/>
        </p:blipFill>
        <p:spPr>
          <a:xfrm>
            <a:off x="1752600" y="3429000"/>
            <a:ext cx="6115050" cy="276842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1404" tIns="45702" rIns="91404" bIns="45702" anchor="ctr" anchorCtr="1">
            <a:normAutofit fontScale="90000"/>
          </a:bodyPr>
          <a:lstStyle/>
          <a:p>
            <a:pPr algn="ctr" eaLnBrk="1" hangingPunct="1"/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ИЛТГЭЛ АЖИЛЛУУЛ</a:t>
            </a: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СНЫ ДАРАА 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ХУЛГАНЫ БАРУУН ТОВЧООР НЭЭГДЭХ ЦЭС</a:t>
            </a:r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83363D-15EE-4BE7-9D27-5183041E80B7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25603" name="Content Placeholder 5"/>
          <p:cNvSpPr>
            <a:spLocks noGrp="1"/>
          </p:cNvSpPr>
          <p:nvPr>
            <p:ph sz="quarter" idx="1"/>
          </p:nvPr>
        </p:nvSpPr>
        <p:spPr>
          <a:xfrm>
            <a:off x="3276600" y="1600200"/>
            <a:ext cx="5678488" cy="4535487"/>
          </a:xfrm>
        </p:spPr>
        <p:txBody>
          <a:bodyPr/>
          <a:lstStyle/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Дараагийн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илтгэлийг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ажиллуулах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Previous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Өмнөх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илтгэлийг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ажиллуулах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Last Viewed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хамгийн сүүлд 	үзсэн хуудсыг харуулах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Custom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Show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илтгэлийг 	сонгон ажиллуулах команд ашигласан бол тэнд оруулсан хуудас руу очих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256" y="1066800"/>
            <a:ext cx="3113547" cy="56007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3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|4.2|6.2|1.9|2.2|6.1"/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4.2|4.7"/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6.4|2.1|3.6|5.9"/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|3.9|17.3"/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681</TotalTime>
  <Words>861</Words>
  <Application>Microsoft Office PowerPoint</Application>
  <PresentationFormat>On-screen Show (4:3)</PresentationFormat>
  <Paragraphs>147</Paragraphs>
  <Slides>30</Slides>
  <Notes>30</Notes>
  <HiddenSlides>0</HiddenSlides>
  <MMClips>1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2" baseType="lpstr">
      <vt:lpstr>맑은 고딕</vt:lpstr>
      <vt:lpstr>Arial</vt:lpstr>
      <vt:lpstr>Arial Mon</vt:lpstr>
      <vt:lpstr>Calibri</vt:lpstr>
      <vt:lpstr>Franklin Gothic Book</vt:lpstr>
      <vt:lpstr>Gulim</vt:lpstr>
      <vt:lpstr>Perpetua</vt:lpstr>
      <vt:lpstr>Times New Roman</vt:lpstr>
      <vt:lpstr>Wingdings</vt:lpstr>
      <vt:lpstr>Wingdings 2</vt:lpstr>
      <vt:lpstr>Equity</vt:lpstr>
      <vt:lpstr>Bitmap Image</vt:lpstr>
      <vt:lpstr>Microsoft Power point</vt:lpstr>
      <vt:lpstr>MS POWERPOINT ПРОГРАМЫН ТУХАЙ </vt:lpstr>
      <vt:lpstr>PowerPoint Presentation</vt:lpstr>
      <vt:lpstr>СЛАЙДЫН БҮТЦИЙГ СОНГОХ</vt:lpstr>
      <vt:lpstr>Layout командыг дарахад бүтэц бүхий харилцах цонх гарч ирэх бөгөөд эндээс сонголт хийнэ.</vt:lpstr>
      <vt:lpstr>СЛАЙДЫН АРЫН ДЭВСГЭР ӨНГӨ БУЮУ ЗАГВАРЫГ ТОДОРХОЙЛОХ</vt:lpstr>
      <vt:lpstr>PowerPoint Presentation</vt:lpstr>
      <vt:lpstr>ИЛТГЭЛИЙН ХУУДСАНД ОБЪЕКТИЙГ ОЛШРУУЛАХ</vt:lpstr>
      <vt:lpstr>PowerPoint Presentation</vt:lpstr>
      <vt:lpstr>PowerPoint Presentation</vt:lpstr>
      <vt:lpstr>СЛАЙДЫН ТОХИРГОО</vt:lpstr>
      <vt:lpstr>СЛАЙДЫГ УСТГАХ</vt:lpstr>
      <vt:lpstr>ТЕКСТИЙН МӨР ХООРОНДЫН ЗАЙГ ТОХИРУУЛАХ</vt:lpstr>
      <vt:lpstr>ИЛТГЭЛИЙН ХУУДАСНЫ ҮСГИЙН ФОНТЫГ ӨӨРЧЛӨХ</vt:lpstr>
      <vt:lpstr>PowerPoint Presentation</vt:lpstr>
      <vt:lpstr>ИЛТГЭЛИЙН ХУУДСАНД ОБЪЕКТУУДЫГ ОРУУЛАХ</vt:lpstr>
      <vt:lpstr>ИЛТГЭЛИЙГ ҮЙЛДЛИЙН ТОВЧЛУУР АШИГЛАН ХОЛБОХ</vt:lpstr>
      <vt:lpstr>ИЛТГЭЛИЙГ ХООРОНД НЬ ХОЛБОХ ТОВЧЛУУРЫН ҮҮРЭГ</vt:lpstr>
      <vt:lpstr>ҮЙЛДЛИЙН ТОВЧЛУУРЫН ТОХИРУУЛГА</vt:lpstr>
      <vt:lpstr>ACTION SETTINGS ХАРИЛЦАХ ЦОНХНЫ КОМАНДУУД</vt:lpstr>
      <vt:lpstr>PowerPoint Presentation</vt:lpstr>
      <vt:lpstr>ИЛТГЭЛ ХУУДСЫГ ЭРЭМБЭЛЭХ</vt:lpstr>
      <vt:lpstr>СЛАЙДЫГ АЖИЛЛУУЛАХ</vt:lpstr>
      <vt:lpstr>СЛАЙДЫГ АЖИЛЛУУЛАХ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ИЛТГЭЛ АЖИЛЛУУЛСНЫ ДАРАА ХУЛГАНЫ БАРУУН ТОВЧООР НЭЭГДЭХ ЦЭС 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usukhuu</dc:creator>
  <cp:lastModifiedBy>Windows User</cp:lastModifiedBy>
  <cp:revision>130</cp:revision>
  <dcterms:created xsi:type="dcterms:W3CDTF">2002-12-13T22:02:56Z</dcterms:created>
  <dcterms:modified xsi:type="dcterms:W3CDTF">2018-11-28T02:03:28Z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A805F5F9-33DB-449A-9BEF-B1341F7056A1</vt:lpwstr>
  </property>
  <property fmtid="{D5CDD505-2E9C-101B-9397-08002B2CF9AE}" pid="3" name="ArticulatePath">
    <vt:lpwstr>Lecture-13_MSPowerpoint</vt:lpwstr>
  </property>
</Properties>
</file>