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21"/>
  </p:notesMasterIdLst>
  <p:sldIdLst>
    <p:sldId id="257" r:id="rId2"/>
    <p:sldId id="336" r:id="rId3"/>
    <p:sldId id="283" r:id="rId4"/>
    <p:sldId id="284" r:id="rId5"/>
    <p:sldId id="319" r:id="rId6"/>
    <p:sldId id="321" r:id="rId7"/>
    <p:sldId id="320" r:id="rId8"/>
    <p:sldId id="322" r:id="rId9"/>
    <p:sldId id="323" r:id="rId10"/>
    <p:sldId id="324" r:id="rId11"/>
    <p:sldId id="279" r:id="rId12"/>
    <p:sldId id="337" r:id="rId13"/>
    <p:sldId id="298" r:id="rId14"/>
    <p:sldId id="339" r:id="rId15"/>
    <p:sldId id="338" r:id="rId16"/>
    <p:sldId id="327" r:id="rId17"/>
    <p:sldId id="328" r:id="rId18"/>
    <p:sldId id="331" r:id="rId19"/>
    <p:sldId id="332" r:id="rId20"/>
  </p:sldIdLst>
  <p:sldSz cx="9144000" cy="6858000" type="screen4x3"/>
  <p:notesSz cx="6735763" cy="9869488"/>
  <p:custShowLst>
    <p:custShow name="Custom Show 1" id="0">
      <p:sldLst>
        <p:sld r:id="rId4"/>
        <p:sld r:id="rId12"/>
        <p:sld r:id="rId14"/>
      </p:sldLst>
    </p:custShow>
  </p:custShowLst>
  <p:custDataLst>
    <p:tags r:id="rId22"/>
  </p:custDataLst>
  <p:defaultTextStyle>
    <a:defPPr>
      <a:defRPr lang="en-US"/>
    </a:defPPr>
    <a:lvl1pPr algn="l" rtl="0" fontAlgn="ctr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ctr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ctr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ctr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ctr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showAnimation="0">
    <p:present/>
    <p:sldAll/>
    <p:penClr>
      <a:srgbClr val="008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47" autoAdjust="0"/>
    <p:restoredTop sz="94660"/>
  </p:normalViewPr>
  <p:slideViewPr>
    <p:cSldViewPr>
      <p:cViewPr varScale="1">
        <p:scale>
          <a:sx n="68" d="100"/>
          <a:sy n="68" d="100"/>
        </p:scale>
        <p:origin x="153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41" cy="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fontAlgn="base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98" y="0"/>
            <a:ext cx="2919441" cy="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fontAlgn="base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4187" y="4688682"/>
            <a:ext cx="5387390" cy="4440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3991"/>
            <a:ext cx="2919441" cy="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fontAlgn="base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98" y="9373991"/>
            <a:ext cx="2919441" cy="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fontAlgn="base">
              <a:defRPr sz="1200">
                <a:latin typeface="Arial" charset="0"/>
              </a:defRPr>
            </a:lvl1pPr>
          </a:lstStyle>
          <a:p>
            <a:pPr>
              <a:defRPr/>
            </a:pPr>
            <a:fld id="{CAF29C31-55C5-48CB-B3CB-EE6A30098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415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C03EF2-BF54-460D-B418-A09FCAD7D14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>
                <a:latin typeface="Arial" charset="0"/>
                <a:cs typeface="Arial" charset="0"/>
              </a:rPr>
              <a:t>hoho</a:t>
            </a:r>
          </a:p>
        </p:txBody>
      </p:sp>
    </p:spTree>
    <p:extLst>
      <p:ext uri="{BB962C8B-B14F-4D97-AF65-F5344CB8AC3E}">
        <p14:creationId xmlns:p14="http://schemas.microsoft.com/office/powerpoint/2010/main" val="218902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7F467D-A19E-4FF5-82FC-FA918FE9DFFE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38796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1F4E8A-9AC2-4745-B343-CCC9DBB6EBE6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50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A04CCA-7165-49BF-A5B5-9FB5F5D9D132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274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05A07D-12E5-43F3-9076-38E4A0162D1B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292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A9A013-DBF0-4760-B475-F4ACEDEF4E6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212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9AFEE0-80B6-488B-BB0C-049FE428FB44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2222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9F9ABE-5043-41AB-978A-337E55A84808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11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0FD291-CFFF-4994-814E-067CFDCCE34E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093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611A48-D6A3-48FB-98D3-AAE6CD22EF46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9644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A78DCA-5273-4E77-AA51-C90F80803D7E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399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A78DCA-5273-4E77-AA51-C90F80803D7E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2650" y="766763"/>
            <a:ext cx="4970463" cy="3729037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408" y="4715648"/>
            <a:ext cx="4938949" cy="4387001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491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D6C0CA-DB45-4967-8576-2D1689F6CB1F}" type="slidenum">
              <a:rPr lang="en-US" smtClean="0"/>
              <a:pPr/>
              <a:t>13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52428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D6C0CA-DB45-4967-8576-2D1689F6CB1F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819943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22B8A8-93CD-4D42-92DF-9916734241BD}" type="slidenum">
              <a:rPr lang="en-US" smtClean="0"/>
              <a:pPr/>
              <a:t>15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76274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B8CD75-D00A-4FB1-880E-F00F7E1A60D8}" type="slidenum">
              <a:rPr lang="en-US" smtClean="0"/>
              <a:pPr/>
              <a:t>16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50399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03835D-1EA3-47B7-921C-E670656C5B18}" type="slidenum">
              <a:rPr lang="en-US" smtClean="0"/>
              <a:pPr/>
              <a:t>17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634438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D1A459-7F09-4737-A0D9-0EB6E589B7A5}" type="slidenum">
              <a:rPr lang="en-US" smtClean="0"/>
              <a:pPr/>
              <a:t>18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867930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5DA939-10A1-4543-A207-FFF3DF3EE06E}" type="slidenum">
              <a:rPr lang="en-US" smtClean="0"/>
              <a:pPr/>
              <a:t>19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68676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68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68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5285380C-16AC-4994-8B13-037689DEE3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4D1BA-E0F0-4C6F-B534-EF3120D15B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708AF-972A-468C-83D8-1786DF8ED9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E0F0D-8A3C-42E3-9AC5-D5042C617A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4549B-BB0E-4FEF-BA7E-A31B98BAEC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1B5FF-609C-44A7-9AEA-90D66D254E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58B88-4370-4505-91A2-AD801D9ECE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73E26-CDAB-4288-BF7E-881AB13F27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92842-C19C-4ED0-A67C-6C5E0E51C7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44114-ECB3-422D-BDF6-B0F7A6C55E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C777D-1459-44B3-957D-B8B91C7B64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06B7D-FCDE-4916-9204-B52F135718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defRPr/>
            </a:pPr>
            <a:endParaRPr kumimoji="1" lang="en-US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57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base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base">
              <a:defRPr sz="1400"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1/17</a:t>
            </a:r>
          </a:p>
        </p:txBody>
      </p:sp>
      <p:sp>
        <p:nvSpPr>
          <p:cNvPr id="757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base">
              <a:defRPr sz="1400"/>
            </a:lvl1pPr>
          </a:lstStyle>
          <a:p>
            <a:pPr>
              <a:defRPr/>
            </a:pPr>
            <a:fld id="{03373419-79C2-49D6-8806-42151B7F2E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90600" y="685800"/>
            <a:ext cx="7239000" cy="2209800"/>
          </a:xfrm>
        </p:spPr>
        <p:txBody>
          <a:bodyPr/>
          <a:lstStyle/>
          <a:p>
            <a:pPr algn="ctr" eaLnBrk="1" hangingPunct="1"/>
            <a:r>
              <a:rPr lang="en-US" sz="6600" b="1" smtClean="0">
                <a:latin typeface="Times New Roman" pitchFamily="18" charset="0"/>
                <a:cs typeface="Times New Roman" pitchFamily="18" charset="0"/>
              </a:rPr>
              <a:t>MICROSOFT POWER POINT 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953000" y="5410200"/>
            <a:ext cx="3733800" cy="609600"/>
          </a:xfrm>
        </p:spPr>
        <p:txBody>
          <a:bodyPr/>
          <a:lstStyle/>
          <a:p>
            <a:pPr eaLnBrk="1" hangingPunct="1"/>
            <a:r>
              <a:rPr lang="mn-MN" sz="3600" dirty="0" smtClean="0">
                <a:latin typeface="Times New Roman" pitchFamily="18" charset="0"/>
                <a:cs typeface="Times New Roman" pitchFamily="18" charset="0"/>
              </a:rPr>
              <a:t>ЛЕКЦ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36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42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ИЛТГЭЛИЙН ХУУДАСНЫ </a:t>
            </a:r>
            <a:r>
              <a:rPr lang="mn-MN" sz="2800" b="1" cap="none" dirty="0" smtClean="0">
                <a:latin typeface="Times New Roman" pitchFamily="18" charset="0"/>
                <a:cs typeface="Times New Roman" pitchFamily="18" charset="0"/>
              </a:rPr>
              <a:t>Ө</a:t>
            </a: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НГ</a:t>
            </a:r>
            <a:r>
              <a:rPr lang="mn-MN" sz="2800" b="1" cap="none" dirty="0" smtClean="0">
                <a:latin typeface="Times New Roman" pitchFamily="18" charset="0"/>
                <a:cs typeface="Times New Roman" pitchFamily="18" charset="0"/>
              </a:rPr>
              <a:t>ИЙГ ӨӨ</a:t>
            </a: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mn-MN" sz="2800" b="1" cap="none" dirty="0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mn-MN" sz="2800" b="1" cap="none" dirty="0" smtClean="0">
                <a:latin typeface="Times New Roman" pitchFamily="18" charset="0"/>
                <a:cs typeface="Times New Roman" pitchFamily="18" charset="0"/>
              </a:rPr>
              <a:t>Ө</a:t>
            </a: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Х</a:t>
            </a:r>
            <a:endParaRPr lang="en-US" sz="2800" b="1" cap="none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>
            <a:spLocks noGrp="1" noChangeArrowheads="1"/>
          </p:cNvSpPr>
          <p:nvPr>
            <p:ph idx="1"/>
          </p:nvPr>
        </p:nvSpPr>
        <p:spPr>
          <a:xfrm>
            <a:off x="228600" y="1905777"/>
            <a:ext cx="4572000" cy="4321759"/>
          </a:xfrm>
        </p:spPr>
        <p:txBody>
          <a:bodyPr wrap="square" lIns="43242" tIns="21621" rIns="43242" bIns="2162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хуудасны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өнгийг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өөрчлөхдөө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Design -&gt; Customize        -&gt;Format Background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командыг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Дэлгэцийн баруун талд гарч ирэх харилцах цонхонд төрөл бүрийн тохиргоо хийх боломжтой байна.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Apply to All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сонгосон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өнгийг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бүх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хуудсанд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тохируулна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400" y="1447800"/>
            <a:ext cx="3505200" cy="5047006"/>
          </a:xfrm>
          <a:prstGeom prst="rect">
            <a:avLst/>
          </a:prstGeom>
        </p:spPr>
      </p:pic>
    </p:spTree>
  </p:cSld>
  <p:clrMapOvr>
    <a:masterClrMapping/>
  </p:clrMapOvr>
  <p:transition advTm="4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42913"/>
            <a:ext cx="7793038" cy="1004887"/>
          </a:xfrm>
          <a:noFill/>
        </p:spPr>
        <p:txBody>
          <a:bodyPr lIns="66929" tIns="33464" rIns="66929" bIns="33464" anchor="ctr"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ХУУДСАНД ДУУ ЧИМЭЭ ОРУУЛАХ</a:t>
            </a:r>
          </a:p>
        </p:txBody>
      </p:sp>
      <p:sp>
        <p:nvSpPr>
          <p:cNvPr id="4099" name="Content Placeholder 7"/>
          <p:cNvSpPr>
            <a:spLocks noGrp="1"/>
          </p:cNvSpPr>
          <p:nvPr>
            <p:ph idx="1"/>
          </p:nvPr>
        </p:nvSpPr>
        <p:spPr>
          <a:xfrm>
            <a:off x="228600" y="1828800"/>
            <a:ext cx="5105400" cy="3429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Insert-&gt;Media-&gt;Audio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команд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аар дуу чимээ оруулна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Insert-&gt;Media-&gt;Video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команд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аар кино, клип оруулна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Нээгдэх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дэд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цэснээс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шаардлагатай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командаа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E5BADD-3BBA-4E62-BC27-B9577F12C9FB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1600200"/>
            <a:ext cx="3068638" cy="30984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800" y="4699442"/>
            <a:ext cx="2514600" cy="2005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5362" y="4647831"/>
            <a:ext cx="2662238" cy="20489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 bwMode="auto">
          <a:xfrm>
            <a:off x="1295400" y="5791200"/>
            <a:ext cx="2743200" cy="913556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4779962" y="5558682"/>
            <a:ext cx="2743200" cy="1299318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40094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D244C7-DBC0-4337-B073-472526064C99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28600" y="1744663"/>
            <a:ext cx="8610600" cy="115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198" tIns="21601" rIns="43198" bIns="21601">
            <a:spAutoFit/>
          </a:bodyPr>
          <a:lstStyle/>
          <a:p>
            <a:pPr algn="just" defTabSz="431800" fontAlgn="base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Insert Sound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харилцах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цонх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нээгдэхэд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илтгэлд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оруулах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дуу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кино, клипий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г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ж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OK 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товчийг дарна.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42913"/>
            <a:ext cx="7793038" cy="1004887"/>
          </a:xfrm>
          <a:noFill/>
        </p:spPr>
        <p:txBody>
          <a:bodyPr lIns="66929" tIns="33464" rIns="66929" bIns="33464" anchor="ctr"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ХУУДСАНД ДУУ ЧИМЭЭ ОРУУЛАХ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900" y="2865892"/>
            <a:ext cx="5048250" cy="382224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66929" tIns="33464" rIns="66929" bIns="33464" anchor="ctr"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ХУУДСАНД ДУУ ЧИМЭЭ ОРУУЛАХ</a:t>
            </a:r>
          </a:p>
        </p:txBody>
      </p:sp>
      <p:sp>
        <p:nvSpPr>
          <p:cNvPr id="6147" name="Content Placeholder 7"/>
          <p:cNvSpPr>
            <a:spLocks noGrp="1"/>
          </p:cNvSpPr>
          <p:nvPr>
            <p:ph idx="1"/>
          </p:nvPr>
        </p:nvSpPr>
        <p:spPr>
          <a:xfrm>
            <a:off x="228600" y="2017713"/>
            <a:ext cx="8726488" cy="1411287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О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руулах дуу, киног сонгоод дарахад цэсийн мөрөнд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Format, Playback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гэсэн 2 цэс нэмэгдэж гарч ирэх бөгөөд эндээс оруулсан дүрсэндээ шаардлагатай тохиргоог хийнэ.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/>
          </a:p>
        </p:txBody>
      </p:sp>
      <p:sp>
        <p:nvSpPr>
          <p:cNvPr id="614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70D570-5583-47E0-B2BF-87F8A1603DC3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" y="4135437"/>
            <a:ext cx="9042400" cy="1503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9493B8-9F41-4883-8C1E-76F11589AA7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81000" y="1931988"/>
            <a:ext cx="8458200" cy="108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198" tIns="21601" rIns="43198" bIns="21601">
            <a:spAutoFit/>
          </a:bodyPr>
          <a:lstStyle/>
          <a:p>
            <a:pPr algn="just" defTabSz="431800" fontAlgn="base">
              <a:lnSpc>
                <a:spcPct val="150000"/>
              </a:lnSpc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Дуу оруулсны дараа н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ээгдэх жижиг дүрсээр илтгэлийн үед дуугарах дуу чимээг удирдана.</a:t>
            </a: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42913"/>
            <a:ext cx="7793038" cy="1004887"/>
          </a:xfrm>
          <a:noFill/>
        </p:spPr>
        <p:txBody>
          <a:bodyPr lIns="66929" tIns="33464" rIns="66929" bIns="33464" anchor="ctr"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ХУУДСАНД ДУУ ЧИМЭЭ ОРУУЛАХ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3500438"/>
            <a:ext cx="6003608" cy="2514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F6921E-943D-4318-AF41-4A6863B2098B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81000" y="1981200"/>
            <a:ext cx="8458200" cy="1705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198" tIns="21601" rIns="43198" bIns="21601">
            <a:spAutoFit/>
          </a:bodyPr>
          <a:lstStyle/>
          <a:p>
            <a:pPr algn="just" defTabSz="431800" fontAlgn="base">
              <a:lnSpc>
                <a:spcPct val="150000"/>
              </a:lnSpc>
            </a:pP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Дуу оруулсныг илтгэх дүрс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(icon)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идэвхтэй үед цэсийн мөрөнд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Format, Playback 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цэс нэмэгдэх бөгөөд энэ цэснээс оруулсан дуу, дүрсэнд бүх төрлийн тохиргоог хийнэ.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71513"/>
            <a:ext cx="7793037" cy="623887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ДУУНЫ ТОХИРГОО ХИЙХ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637" y="3877620"/>
            <a:ext cx="8923163" cy="168497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85800"/>
            <a:ext cx="7793038" cy="762000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ДУУНЫ ТОХИРГОО ХИЙХ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31" y="5003800"/>
            <a:ext cx="9115425" cy="1473200"/>
          </a:xfrm>
          <a:prstGeom prst="rect">
            <a:avLst/>
          </a:prstGeom>
        </p:spPr>
      </p:pic>
      <p:sp>
        <p:nvSpPr>
          <p:cNvPr id="9219" name="Content Placeholder 5"/>
          <p:cNvSpPr>
            <a:spLocks noGrp="1"/>
          </p:cNvSpPr>
          <p:nvPr>
            <p:ph idx="1"/>
          </p:nvPr>
        </p:nvSpPr>
        <p:spPr>
          <a:xfrm>
            <a:off x="228600" y="1828800"/>
            <a:ext cx="8726488" cy="2133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Playback-&gt;Play-&gt;Preview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оруулсан дууг ажиллуулж үзэх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Playback-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&gt;Editing-&gt;Trim Audio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оруулсан дуундаа засвар хийх буюу өөрийн хүссэн хэсгээ таслаж авах боломжтой.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Playback-&gt; Audio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Options-&gt;Volume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оруулсан дууны чанга сулыг тохируулах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452C1B-7BCA-4DCF-B0A6-971255992AC6}" type="slidenum">
              <a:rPr lang="en-US" smtClean="0"/>
              <a:pPr/>
              <a:t>8</a:t>
            </a:fld>
            <a:endParaRPr lang="en-US" smtClean="0"/>
          </a:p>
        </p:txBody>
      </p:sp>
      <p:cxnSp>
        <p:nvCxnSpPr>
          <p:cNvPr id="9222" name="Straight Arrow Connector 9"/>
          <p:cNvCxnSpPr>
            <a:cxnSpLocks noChangeShapeType="1"/>
          </p:cNvCxnSpPr>
          <p:nvPr/>
        </p:nvCxnSpPr>
        <p:spPr bwMode="auto">
          <a:xfrm flipH="1">
            <a:off x="381000" y="2286000"/>
            <a:ext cx="2971800" cy="31242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9223" name="Straight Arrow Connector 10"/>
          <p:cNvCxnSpPr>
            <a:cxnSpLocks noChangeShapeType="1"/>
          </p:cNvCxnSpPr>
          <p:nvPr/>
        </p:nvCxnSpPr>
        <p:spPr bwMode="auto">
          <a:xfrm flipH="1">
            <a:off x="2133600" y="3009900"/>
            <a:ext cx="2057400" cy="26289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14" name="Straight Arrow Connector 10"/>
          <p:cNvCxnSpPr>
            <a:cxnSpLocks noChangeShapeType="1"/>
          </p:cNvCxnSpPr>
          <p:nvPr/>
        </p:nvCxnSpPr>
        <p:spPr bwMode="auto">
          <a:xfrm flipH="1">
            <a:off x="3886200" y="4186238"/>
            <a:ext cx="917178" cy="1228724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31" y="5003800"/>
            <a:ext cx="9115425" cy="1473200"/>
          </a:xfrm>
          <a:prstGeom prst="rect">
            <a:avLst/>
          </a:prstGeom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85800"/>
            <a:ext cx="7793038" cy="762000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ДУУНЫ ТОХИРГОО ХИЙХ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Content Placeholder 5"/>
          <p:cNvSpPr>
            <a:spLocks noGrp="1"/>
          </p:cNvSpPr>
          <p:nvPr>
            <p:ph idx="1"/>
          </p:nvPr>
        </p:nvSpPr>
        <p:spPr>
          <a:xfrm>
            <a:off x="228600" y="1828800"/>
            <a:ext cx="8726488" cy="3124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Playback-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Audio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Options-&gt;Hide During Show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дуу оруулсныг илэрхийлэх дүрсийг илтгэл хуудас ажиллуулж эхэлснээс дуустал нуух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Playback-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Audio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Options-&gt;Loop Until Stopped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оруулсан дууг зогсоох хүртэл дуу явах</a:t>
            </a:r>
          </a:p>
        </p:txBody>
      </p:sp>
      <p:sp>
        <p:nvSpPr>
          <p:cNvPr id="1024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C61422-2465-4C57-B784-7B4F14DD70D1}" type="slidenum">
              <a:rPr lang="en-US" smtClean="0"/>
              <a:pPr/>
              <a:t>9</a:t>
            </a:fld>
            <a:endParaRPr lang="en-US" smtClean="0"/>
          </a:p>
        </p:txBody>
      </p:sp>
      <p:cxnSp>
        <p:nvCxnSpPr>
          <p:cNvPr id="10246" name="Straight Arrow Connector 6"/>
          <p:cNvCxnSpPr>
            <a:cxnSpLocks noChangeShapeType="1"/>
          </p:cNvCxnSpPr>
          <p:nvPr/>
        </p:nvCxnSpPr>
        <p:spPr bwMode="auto">
          <a:xfrm>
            <a:off x="5867400" y="2362200"/>
            <a:ext cx="381000" cy="31242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10247" name="Straight Arrow Connector 9"/>
          <p:cNvCxnSpPr>
            <a:cxnSpLocks noChangeShapeType="1"/>
          </p:cNvCxnSpPr>
          <p:nvPr/>
        </p:nvCxnSpPr>
        <p:spPr bwMode="auto">
          <a:xfrm flipH="1">
            <a:off x="5181600" y="4064000"/>
            <a:ext cx="467519" cy="18796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75" y="3911600"/>
            <a:ext cx="9115425" cy="1473200"/>
          </a:xfrm>
          <a:prstGeom prst="rect">
            <a:avLst/>
          </a:prstGeom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85800"/>
            <a:ext cx="7793038" cy="762000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ДУУНЫ ТОХИРГОО ХИЙХ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Content Placeholder 5"/>
          <p:cNvSpPr>
            <a:spLocks noGrp="1"/>
          </p:cNvSpPr>
          <p:nvPr>
            <p:ph idx="1"/>
          </p:nvPr>
        </p:nvSpPr>
        <p:spPr>
          <a:xfrm>
            <a:off x="228600" y="1828800"/>
            <a:ext cx="8726488" cy="1752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Playback-&gt; Audio Options-&gt; Play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Sound-&gt;Play across slides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оруулсан дуу илтгэл ажиллаж эхэлснээс дуусах хүртэл автоматаар явах</a:t>
            </a:r>
          </a:p>
        </p:txBody>
      </p:sp>
      <p:sp>
        <p:nvSpPr>
          <p:cNvPr id="1126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4486A3B-A89F-4041-9039-42F982BD5F5D}" type="slidenum">
              <a:rPr lang="en-US" smtClean="0"/>
              <a:pPr/>
              <a:t>10</a:t>
            </a:fld>
            <a:endParaRPr lang="en-US" smtClean="0"/>
          </a:p>
        </p:txBody>
      </p:sp>
      <p:cxnSp>
        <p:nvCxnSpPr>
          <p:cNvPr id="11270" name="Straight Arrow Connector 10"/>
          <p:cNvCxnSpPr>
            <a:cxnSpLocks noChangeShapeType="1"/>
          </p:cNvCxnSpPr>
          <p:nvPr/>
        </p:nvCxnSpPr>
        <p:spPr bwMode="auto">
          <a:xfrm flipH="1">
            <a:off x="4724400" y="2362200"/>
            <a:ext cx="2590800" cy="22860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  <p:custDataLst>
      <p:tags r:id="rId1"/>
    </p:custDataLst>
  </p:cSld>
  <p:clrMapOvr>
    <a:masterClrMapping/>
  </p:clrMapOvr>
  <p:transition spd="slow" advTm="40000">
    <p:blinds/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 ДАХЬ ОБЪЕКТ</a:t>
            </a:r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Г ХӨДӨЛГӨӨНД ОРУУЛАХ</a:t>
            </a:r>
          </a:p>
        </p:txBody>
      </p:sp>
      <p:sp>
        <p:nvSpPr>
          <p:cNvPr id="15363" name="Content Placeholder 5"/>
          <p:cNvSpPr>
            <a:spLocks noGrp="1"/>
          </p:cNvSpPr>
          <p:nvPr>
            <p:ph idx="1"/>
          </p:nvPr>
        </p:nvSpPr>
        <p:spPr>
          <a:xfrm>
            <a:off x="381000" y="2057400"/>
            <a:ext cx="8458200" cy="1371600"/>
          </a:xfrm>
        </p:spPr>
        <p:txBody>
          <a:bodyPr/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хуудсан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дахь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зураг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текст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гэх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мэт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объект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уу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ад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хөдөлгөөн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оруулахдаа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Animations -&gt; Animation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хэрэгслийн мөрний группээс тохирох хөдөлгөөнөө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1A0DB5-25FB-4FE8-A66B-8C68225C6437}" type="slidenum">
              <a:rPr lang="en-US" smtClean="0"/>
              <a:pPr/>
              <a:t>11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" y="3454400"/>
            <a:ext cx="8905875" cy="2336800"/>
          </a:xfrm>
          <a:prstGeom prst="rect">
            <a:avLst/>
          </a:prstGeom>
        </p:spPr>
      </p:pic>
    </p:spTree>
  </p:cSld>
  <p:clrMapOvr>
    <a:masterClrMapping/>
  </p:clrMapOvr>
  <p:transition advTm="4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 ДАХЬ ОБЪЕКТ</a:t>
            </a:r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Г ХӨДӨЛГӨӨНД ОРУУЛАХ</a:t>
            </a:r>
          </a:p>
        </p:txBody>
      </p:sp>
      <p:sp>
        <p:nvSpPr>
          <p:cNvPr id="15363" name="Content Placeholder 5"/>
          <p:cNvSpPr>
            <a:spLocks noGrp="1"/>
          </p:cNvSpPr>
          <p:nvPr>
            <p:ph idx="1"/>
          </p:nvPr>
        </p:nvSpPr>
        <p:spPr>
          <a:xfrm>
            <a:off x="304800" y="2133600"/>
            <a:ext cx="5133578" cy="3886200"/>
          </a:xfrm>
        </p:spPr>
        <p:txBody>
          <a:bodyPr/>
          <a:lstStyle/>
          <a:p>
            <a:pPr algn="just"/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Объектыг хөдөлгөөнд оруулсны дараа дэлгэцийн баруун талд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Animation Pane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харилцах цонх нээгдэх бөгөөд энэ цонхонд тохиргоо хийнэ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Оруулсан хөдөлгөөн дээр хулганы заагчийг байрлуулахад ар хэсэгт нь доош дарах сум гарна суман дээр дарахад дараах командууд байна.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1A0DB5-25FB-4FE8-A66B-8C68225C6437}" type="slidenum">
              <a:rPr lang="en-US" smtClean="0"/>
              <a:pPr/>
              <a:t>12</a:t>
            </a:fld>
            <a:endParaRPr lang="en-US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8378" y="1967731"/>
            <a:ext cx="3207544" cy="450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41125"/>
      </p:ext>
    </p:extLst>
  </p:cSld>
  <p:clrMapOvr>
    <a:masterClrMapping/>
  </p:clrMapOvr>
  <p:transition advTm="4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85BAA3-CD4F-408C-B332-7D309AE38EC5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4945459" y="2805906"/>
            <a:ext cx="40544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/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Сонгосон байгаа объектод хөдөлгөөн оруулах эсвэл 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онгосон 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байгаа хөдөгөөнөө өөрчлөх боломжтой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4952206" y="6121401"/>
            <a:ext cx="41227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/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Оруулсан хөдөлгөөнөө устгах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73" y="2212181"/>
            <a:ext cx="4040089" cy="3957638"/>
          </a:xfrm>
          <a:prstGeom prst="rect">
            <a:avLst/>
          </a:prstGeom>
        </p:spPr>
      </p:pic>
      <p:sp>
        <p:nvSpPr>
          <p:cNvPr id="16390" name="Text Box 8"/>
          <p:cNvSpPr txBox="1">
            <a:spLocks noChangeArrowheads="1"/>
          </p:cNvSpPr>
          <p:nvPr/>
        </p:nvSpPr>
        <p:spPr bwMode="auto">
          <a:xfrm>
            <a:off x="4945459" y="2150270"/>
            <a:ext cx="39004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/>
            <a:r>
              <a:rPr lang="mn-MN" altLang="ko-KR" sz="2400" dirty="0">
                <a:latin typeface="Times New Roman" pitchFamily="18" charset="0"/>
                <a:cs typeface="Times New Roman" pitchFamily="18" charset="0"/>
              </a:rPr>
              <a:t>Эхлэх байдлыг тодорхойлно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Text Box 10"/>
          <p:cNvSpPr txBox="1">
            <a:spLocks noChangeArrowheads="1"/>
          </p:cNvSpPr>
          <p:nvPr/>
        </p:nvSpPr>
        <p:spPr bwMode="auto">
          <a:xfrm>
            <a:off x="5486400" y="5486400"/>
            <a:ext cx="1860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/>
            <a:r>
              <a:rPr lang="mn-MN" sz="2400">
                <a:latin typeface="Times New Roman" pitchFamily="18" charset="0"/>
                <a:cs typeface="Times New Roman" pitchFamily="18" charset="0"/>
              </a:rPr>
              <a:t>Хөдлөх хурд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3" name="Line 12"/>
          <p:cNvSpPr>
            <a:spLocks noChangeShapeType="1"/>
          </p:cNvSpPr>
          <p:nvPr/>
        </p:nvSpPr>
        <p:spPr bwMode="auto">
          <a:xfrm flipH="1">
            <a:off x="2590800" y="3581399"/>
            <a:ext cx="2418158" cy="827087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5" name="Line 14"/>
          <p:cNvSpPr>
            <a:spLocks noChangeShapeType="1"/>
          </p:cNvSpPr>
          <p:nvPr/>
        </p:nvSpPr>
        <p:spPr bwMode="auto">
          <a:xfrm flipH="1" flipV="1">
            <a:off x="1828800" y="4948654"/>
            <a:ext cx="3733800" cy="76634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6" name="Line 15"/>
          <p:cNvSpPr>
            <a:spLocks noChangeShapeType="1"/>
          </p:cNvSpPr>
          <p:nvPr/>
        </p:nvSpPr>
        <p:spPr bwMode="auto">
          <a:xfrm flipH="1" flipV="1">
            <a:off x="2057400" y="5897147"/>
            <a:ext cx="2951559" cy="52111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7" name="Line 17"/>
          <p:cNvSpPr>
            <a:spLocks noChangeShapeType="1"/>
          </p:cNvSpPr>
          <p:nvPr/>
        </p:nvSpPr>
        <p:spPr bwMode="auto">
          <a:xfrm flipH="1">
            <a:off x="2438399" y="2438400"/>
            <a:ext cx="2570559" cy="47681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 ДАХЬ ОБЪЕКТ</a:t>
            </a:r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Г ХӨДӨЛГӨӨНД ОРУУЛАХ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85BAA3-CD4F-408C-B332-7D309AE38EC5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defTabSz="1406525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ХУУДСАН ДАХЬ ОБЪЕКТ</a:t>
            </a:r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Г ХӨДӨЛГӨӨНД ОРУУЛАХ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5275" y="1905001"/>
            <a:ext cx="2930525" cy="4795838"/>
          </a:xfrm>
          <a:prstGeom prst="rect">
            <a:avLst/>
          </a:prstGeom>
        </p:spPr>
      </p:pic>
      <p:sp>
        <p:nvSpPr>
          <p:cNvPr id="15" name="Content Placeholder 5"/>
          <p:cNvSpPr>
            <a:spLocks noGrp="1"/>
          </p:cNvSpPr>
          <p:nvPr>
            <p:ph idx="1"/>
          </p:nvPr>
        </p:nvSpPr>
        <p:spPr>
          <a:xfrm>
            <a:off x="381000" y="2057400"/>
            <a:ext cx="4800600" cy="1371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Animations-&gt;Animation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&gt;Effect Options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объектод гарч ирэх чиглэлийг сонгоно.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7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457200"/>
            <a:ext cx="7793037" cy="914400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ХУУДАС ХООРОНДЫН ХӨДӨЛГӨӨНИЙГ ТОХИРУУЛАХ</a:t>
            </a:r>
            <a:endParaRPr lang="en-US" sz="28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Content Placeholder 10"/>
          <p:cNvSpPr>
            <a:spLocks noGrp="1"/>
          </p:cNvSpPr>
          <p:nvPr>
            <p:ph idx="1"/>
          </p:nvPr>
        </p:nvSpPr>
        <p:spPr>
          <a:xfrm>
            <a:off x="304800" y="2017713"/>
            <a:ext cx="8650288" cy="2249487"/>
          </a:xfrm>
        </p:spPr>
        <p:txBody>
          <a:bodyPr/>
          <a:lstStyle/>
          <a:p>
            <a:pPr algn="just"/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Слайд доторх текст, объектуудад хөдөлгөөн тохируулж болохоос гадна слайдад өөрт нь хөдөлгөөн тохируулах боломжтой. </a:t>
            </a:r>
          </a:p>
          <a:p>
            <a:pPr algn="just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Transitions-&gt;Transition to This Slide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хэрэгслийн мөрний группын командуудаар слайдад хөдөлгөөн оруулна.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A10F16-2761-4B68-8047-E824440B4935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7413" name="Text Box 10"/>
          <p:cNvSpPr txBox="1">
            <a:spLocks noChangeArrowheads="1"/>
          </p:cNvSpPr>
          <p:nvPr/>
        </p:nvSpPr>
        <p:spPr bwMode="auto">
          <a:xfrm>
            <a:off x="5470525" y="2017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25" y="4267200"/>
            <a:ext cx="8818563" cy="197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3156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76200"/>
            <a:ext cx="7793037" cy="914400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ХУУДАС ХООРОНДЫН ХӨДӨЛГӨӨНИЙГ ТОХИРУУЛАХ</a:t>
            </a:r>
            <a:endParaRPr lang="en-US" sz="28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173C0F-AE5A-452C-983F-3A2BF7A650A2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8436" name="Text Box 10"/>
          <p:cNvSpPr txBox="1">
            <a:spLocks noChangeArrowheads="1"/>
          </p:cNvSpPr>
          <p:nvPr/>
        </p:nvSpPr>
        <p:spPr bwMode="auto">
          <a:xfrm>
            <a:off x="5470525" y="2017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274763" y="1143000"/>
            <a:ext cx="7793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defRPr/>
            </a:pPr>
            <a:r>
              <a:rPr lang="mn-MN" sz="2400" kern="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Гарч ирэх хөдөлгөөний хэлбэрийг сонгоно.</a:t>
            </a:r>
            <a:endParaRPr lang="en-US" sz="2400" kern="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874838"/>
            <a:ext cx="7229475" cy="4838700"/>
          </a:xfrm>
          <a:prstGeom prst="rect">
            <a:avLst/>
          </a:prstGeom>
        </p:spPr>
      </p:pic>
    </p:spTree>
  </p:cSld>
  <p:clrMapOvr>
    <a:masterClrMapping/>
  </p:clrMapOvr>
  <p:transition advTm="0">
    <p:cut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457200"/>
            <a:ext cx="7793037" cy="914400"/>
          </a:xfrm>
        </p:spPr>
        <p:txBody>
          <a:bodyPr/>
          <a:lstStyle/>
          <a:p>
            <a:pPr algn="ctr" eaLnBrk="1" hangingPunct="1"/>
            <a:r>
              <a:rPr lang="mn-MN" sz="2800" b="1" smtClean="0">
                <a:latin typeface="Times New Roman" pitchFamily="18" charset="0"/>
                <a:cs typeface="Times New Roman" pitchFamily="18" charset="0"/>
              </a:rPr>
              <a:t>ХУУДАС ХООРОНДЫН ХӨДӨЛГӨӨНИЙГ ТОХИРУУЛАХ</a:t>
            </a:r>
            <a:endParaRPr lang="en-US" sz="28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Content Placeholder 10"/>
          <p:cNvSpPr>
            <a:spLocks noGrp="1"/>
          </p:cNvSpPr>
          <p:nvPr>
            <p:ph idx="1"/>
          </p:nvPr>
        </p:nvSpPr>
        <p:spPr>
          <a:xfrm>
            <a:off x="304800" y="2017713"/>
            <a:ext cx="8650288" cy="2249487"/>
          </a:xfrm>
        </p:spPr>
        <p:txBody>
          <a:bodyPr/>
          <a:lstStyle/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Transitions-&gt;Timing-&gt;Sound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Слайдын хөдөлгөөнөөс хамаарч дууг сонгож оруулах боломжтой.</a:t>
            </a:r>
          </a:p>
          <a:p>
            <a:pPr algn="just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Transitions-&gt;Timing-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&gt;Duration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Слайдын хөдөлгөөний хурдыг тохируулна.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Apply To All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Слайдад оруулахаар сонгосон тохиргоогоо бүх хуудсандаа хийнэ.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DB1CB8-CA91-4D18-BCFD-28D912821D96}" type="slidenum">
              <a:rPr lang="en-US" smtClean="0"/>
              <a:pPr/>
              <a:t>17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4491037"/>
            <a:ext cx="5358891" cy="1838325"/>
          </a:xfrm>
          <a:prstGeom prst="rect">
            <a:avLst/>
          </a:prstGeom>
        </p:spPr>
      </p:pic>
      <p:sp>
        <p:nvSpPr>
          <p:cNvPr id="19463" name="Line 17"/>
          <p:cNvSpPr>
            <a:spLocks noChangeShapeType="1"/>
          </p:cNvSpPr>
          <p:nvPr/>
        </p:nvSpPr>
        <p:spPr bwMode="auto">
          <a:xfrm flipH="1">
            <a:off x="3124200" y="2438400"/>
            <a:ext cx="1143000" cy="2286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Line 17"/>
          <p:cNvSpPr>
            <a:spLocks noChangeShapeType="1"/>
          </p:cNvSpPr>
          <p:nvPr/>
        </p:nvSpPr>
        <p:spPr bwMode="auto">
          <a:xfrm flipH="1">
            <a:off x="3276600" y="3163093"/>
            <a:ext cx="838200" cy="2057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5" name="Line 17"/>
          <p:cNvSpPr>
            <a:spLocks noChangeShapeType="1"/>
          </p:cNvSpPr>
          <p:nvPr/>
        </p:nvSpPr>
        <p:spPr bwMode="auto">
          <a:xfrm>
            <a:off x="1600200" y="4021535"/>
            <a:ext cx="838200" cy="1464865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АЖИЛЛАХ ХУГАЦААГ ТОХИРУУЛАХ</a:t>
            </a:r>
          </a:p>
        </p:txBody>
      </p:sp>
      <p:sp>
        <p:nvSpPr>
          <p:cNvPr id="26627" name="Slide Number Placeholder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C2CB2D-5062-41D5-9EC1-B4577D21381B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26630" name="Content Placeholder 13"/>
          <p:cNvSpPr>
            <a:spLocks noGrp="1"/>
          </p:cNvSpPr>
          <p:nvPr>
            <p:ph idx="1"/>
          </p:nvPr>
        </p:nvSpPr>
        <p:spPr>
          <a:xfrm>
            <a:off x="152400" y="2438400"/>
            <a:ext cx="4419600" cy="4114800"/>
          </a:xfrm>
        </p:spPr>
        <p:txBody>
          <a:bodyPr/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нэг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хуудас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хэдэн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минут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гарахыг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Slide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Show-&gt;Set Up-&gt;Rehearse Timings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mn-MN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Rehearse Timings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командаар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Recording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цонх гарч ирэх бөгөөд дараах үүрэг бүхий ажиллагаатай.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599" y="1981200"/>
            <a:ext cx="4143375" cy="19859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700" y="4495800"/>
            <a:ext cx="4559300" cy="1600200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ИЛТГЭЛИЙН АЖИЛЛАХ ХУГАЦААГ ТОХИРУУЛАХ</a:t>
            </a:r>
          </a:p>
        </p:txBody>
      </p:sp>
      <p:sp>
        <p:nvSpPr>
          <p:cNvPr id="27651" name="Slide Number Placeholder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7298E8-B910-4CD2-8A91-760FED7FCF7C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73734" name="AutoShape 6"/>
          <p:cNvSpPr>
            <a:spLocks/>
          </p:cNvSpPr>
          <p:nvPr/>
        </p:nvSpPr>
        <p:spPr bwMode="auto">
          <a:xfrm>
            <a:off x="5029200" y="2133600"/>
            <a:ext cx="3810000" cy="339725"/>
          </a:xfrm>
          <a:prstGeom prst="borderCallout2">
            <a:avLst>
              <a:gd name="adj1" fmla="val 7005"/>
              <a:gd name="adj2" fmla="val -2130"/>
              <a:gd name="adj3" fmla="val 7005"/>
              <a:gd name="adj4" fmla="val -9532"/>
              <a:gd name="adj5" fmla="val 72667"/>
              <a:gd name="adj6" fmla="val -43662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fontAlgn="base" hangingPunct="0">
              <a:lnSpc>
                <a:spcPct val="8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1676400" y="2209800"/>
            <a:ext cx="72390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fontAlgn="base" hangingPunct="0">
              <a:lnSpc>
                <a:spcPct val="75000"/>
              </a:lnSpc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- Илтгэлийн ажиллах хугацааг тогтоогоод дараагийн илтгэлийг ажиллуулж эхэлнэ 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676400" y="3200400"/>
            <a:ext cx="72390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fontAlgn="base" hangingPunct="0">
              <a:lnSpc>
                <a:spcPct val="75000"/>
              </a:lnSpc>
              <a:spcBef>
                <a:spcPct val="300000"/>
              </a:spcBef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Stop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- Илтгэлийн ажиллах хугацааг тогтоосон бол ажиллагааг зогсооно</a:t>
            </a: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1676400" y="4038600"/>
            <a:ext cx="7315200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/>
            <a:r>
              <a:rPr lang="en-US" sz="2400" b="1">
                <a:latin typeface="Times New Roman" pitchFamily="18" charset="0"/>
                <a:cs typeface="Times New Roman" pitchFamily="18" charset="0"/>
              </a:rPr>
              <a:t>Repeat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- Илтгэлийг давтан ажиллуулах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шаардлагтай бол энэ товчлуурыг ашиглана</a:t>
            </a:r>
          </a:p>
        </p:txBody>
      </p:sp>
      <p:pic>
        <p:nvPicPr>
          <p:cNvPr id="2765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209800"/>
            <a:ext cx="685800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124200"/>
            <a:ext cx="685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4114800"/>
            <a:ext cx="685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9550" y="5003800"/>
            <a:ext cx="4559300" cy="1600200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 bwMode="auto">
          <a:xfrm>
            <a:off x="1219200" y="2720975"/>
            <a:ext cx="1676400" cy="322262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990600" y="3500437"/>
            <a:ext cx="2476500" cy="24431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" name="Straight Arrow Connector 16"/>
          <p:cNvCxnSpPr/>
          <p:nvPr/>
        </p:nvCxnSpPr>
        <p:spPr bwMode="auto">
          <a:xfrm>
            <a:off x="1150938" y="4513262"/>
            <a:ext cx="4462462" cy="153670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  <p:bldP spid="73734" grpId="0"/>
      <p:bldP spid="73736" grpId="0"/>
      <p:bldP spid="73737" grpId="0"/>
      <p:bldP spid="7373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ctr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ctr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1390</TotalTime>
  <Words>587</Words>
  <Application>Microsoft Office PowerPoint</Application>
  <PresentationFormat>On-screen Show (4:3)</PresentationFormat>
  <Paragraphs>92</Paragraphs>
  <Slides>19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  <vt:variant>
        <vt:lpstr>Custom Shows</vt:lpstr>
      </vt:variant>
      <vt:variant>
        <vt:i4>1</vt:i4>
      </vt:variant>
    </vt:vector>
  </HeadingPairs>
  <TitlesOfParts>
    <vt:vector size="26" baseType="lpstr">
      <vt:lpstr>Arial</vt:lpstr>
      <vt:lpstr>Arial Mon</vt:lpstr>
      <vt:lpstr>Tahoma</vt:lpstr>
      <vt:lpstr>Times New Roman</vt:lpstr>
      <vt:lpstr>Wingdings</vt:lpstr>
      <vt:lpstr>Blends</vt:lpstr>
      <vt:lpstr>MICROSOFT POWER POINT </vt:lpstr>
      <vt:lpstr>ИЛТГЭЛИЙН ХУУДАСНЫ ӨНГИЙГ ӨӨРЧЛӨХ</vt:lpstr>
      <vt:lpstr>ИЛТГЭЛИЙН ХУУДСАНД ДУУ ЧИМЭЭ ОРУУЛАХ</vt:lpstr>
      <vt:lpstr>ИЛТГЭЛИЙН ХУУДСАНД ДУУ ЧИМЭЭ ОРУУЛАХ</vt:lpstr>
      <vt:lpstr>ИЛТГЭЛИЙН ХУУДСАНД ДУУ ЧИМЭЭ ОРУУЛАХ</vt:lpstr>
      <vt:lpstr>ИЛТГЭЛИЙН ХУУДСАНД ДУУ ЧИМЭЭ ОРУУЛАХ</vt:lpstr>
      <vt:lpstr>ДУУНЫ ТОХИРГОО ХИЙХ </vt:lpstr>
      <vt:lpstr>ДУУНЫ ТОХИРГОО ХИЙХ </vt:lpstr>
      <vt:lpstr>ДУУНЫ ТОХИРГОО ХИЙХ </vt:lpstr>
      <vt:lpstr>ДУУНЫ ТОХИРГОО ХИЙХ </vt:lpstr>
      <vt:lpstr>ИЛТГЭЛИЙН ХУУДСАН ДАХЬ ОБЪЕКТЫГ ХӨДӨЛГӨӨНД ОРУУЛАХ</vt:lpstr>
      <vt:lpstr>ИЛТГЭЛИЙН ХУУДСАН ДАХЬ ОБЪЕКТЫГ ХӨДӨЛГӨӨНД ОРУУЛАХ</vt:lpstr>
      <vt:lpstr>ИЛТГЭЛИЙН ХУУДСАН ДАХЬ ОБЪЕКТЫГ ХӨДӨЛГӨӨНД ОРУУЛАХ</vt:lpstr>
      <vt:lpstr>ИЛТГЭЛИЙН ХУУДСАН ДАХЬ ОБЪЕКТЫГ ХӨДӨЛГӨӨНД ОРУУЛАХ</vt:lpstr>
      <vt:lpstr>ХУУДАС ХООРОНДЫН ХӨДӨЛГӨӨНИЙГ ТОХИРУУЛАХ</vt:lpstr>
      <vt:lpstr>ХУУДАС ХООРОНДЫН ХӨДӨЛГӨӨНИЙГ ТОХИРУУЛАХ</vt:lpstr>
      <vt:lpstr>ХУУДАС ХООРОНДЫН ХӨДӨЛГӨӨНИЙГ ТОХИРУУЛАХ</vt:lpstr>
      <vt:lpstr>ИЛТГЭЛИЙН АЖИЛЛАХ ХУГАЦААГ ТОХИРУУЛАХ</vt:lpstr>
      <vt:lpstr>ИЛТГЭЛИЙН АЖИЛЛАХ ХУГАЦААГ ТОХИРУУЛАХ</vt:lpstr>
      <vt:lpstr>Custom Show 1</vt:lpstr>
    </vt:vector>
  </TitlesOfParts>
  <Company>SED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Point</dc:title>
  <dc:creator>Usukhuu</dc:creator>
  <cp:lastModifiedBy>Windows User</cp:lastModifiedBy>
  <cp:revision>87</cp:revision>
  <dcterms:created xsi:type="dcterms:W3CDTF">2007-12-18T09:31:41Z</dcterms:created>
  <dcterms:modified xsi:type="dcterms:W3CDTF">2018-11-28T03:59:53Z</dcterms:modified>
</cp:coreProperties>
</file>