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0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CE1D6-E5C9-4A49-A9A9-55569DBEA24A}" type="datetimeFigureOut">
              <a:rPr lang="en-US" smtClean="0"/>
              <a:pPr/>
              <a:t>6/7/2017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A20B862A-9CBE-4BB7-B3EC-FA5D6ED1E51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CE1D6-E5C9-4A49-A9A9-55569DBEA24A}" type="datetimeFigureOut">
              <a:rPr lang="en-US" smtClean="0"/>
              <a:pPr/>
              <a:t>6/7/2017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B862A-9CBE-4BB7-B3EC-FA5D6ED1E51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CE1D6-E5C9-4A49-A9A9-55569DBEA24A}" type="datetimeFigureOut">
              <a:rPr lang="en-US" smtClean="0"/>
              <a:pPr/>
              <a:t>6/7/2017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20B862A-9CBE-4BB7-B3EC-FA5D6ED1E5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CE1D6-E5C9-4A49-A9A9-55569DBEA24A}" type="datetimeFigureOut">
              <a:rPr lang="en-US" smtClean="0"/>
              <a:pPr/>
              <a:t>6/7/2017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B862A-9CBE-4BB7-B3EC-FA5D6ED1E51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CE1D6-E5C9-4A49-A9A9-55569DBEA24A}" type="datetimeFigureOut">
              <a:rPr lang="en-US" smtClean="0"/>
              <a:pPr/>
              <a:t>6/7/2017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B862A-9CBE-4BB7-B3EC-FA5D6ED1E51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CE1D6-E5C9-4A49-A9A9-55569DBEA24A}" type="datetimeFigureOut">
              <a:rPr lang="en-US" smtClean="0"/>
              <a:pPr/>
              <a:t>6/7/2017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B862A-9CBE-4BB7-B3EC-FA5D6ED1E5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CE1D6-E5C9-4A49-A9A9-55569DBEA24A}" type="datetimeFigureOut">
              <a:rPr lang="en-US" smtClean="0"/>
              <a:pPr/>
              <a:t>6/7/2017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B862A-9CBE-4BB7-B3EC-FA5D6ED1E5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CE1D6-E5C9-4A49-A9A9-55569DBEA24A}" type="datetimeFigureOut">
              <a:rPr lang="en-US" smtClean="0"/>
              <a:pPr/>
              <a:t>6/7/2017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B862A-9CBE-4BB7-B3EC-FA5D6ED1E51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CE1D6-E5C9-4A49-A9A9-55569DBEA24A}" type="datetimeFigureOut">
              <a:rPr lang="en-US" smtClean="0"/>
              <a:pPr/>
              <a:t>6/7/2017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20B862A-9CBE-4BB7-B3EC-FA5D6ED1E51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CE1D6-E5C9-4A49-A9A9-55569DBEA24A}" type="datetimeFigureOut">
              <a:rPr lang="en-US" smtClean="0"/>
              <a:pPr/>
              <a:t>6/7/2017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B862A-9CBE-4BB7-B3EC-FA5D6ED1E5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CE1D6-E5C9-4A49-A9A9-55569DBEA24A}" type="datetimeFigureOut">
              <a:rPr lang="en-US" smtClean="0"/>
              <a:pPr/>
              <a:t>6/7/2017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B862A-9CBE-4BB7-B3EC-FA5D6ED1E5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19CE1D6-E5C9-4A49-A9A9-55569DBEA24A}" type="datetimeFigureOut">
              <a:rPr lang="en-US" smtClean="0"/>
              <a:pPr/>
              <a:t>6/7/2017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A20B862A-9CBE-4BB7-B3EC-FA5D6ED1E51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/>
              <a:t>Dinesh </a:t>
            </a:r>
            <a:r>
              <a:rPr lang="en-US" b="1" dirty="0" err="1"/>
              <a:t>Bajracharya</a:t>
            </a:r>
            <a:endParaRPr lang="en-US" b="1" dirty="0"/>
          </a:p>
          <a:p>
            <a:r>
              <a:rPr lang="en-US" b="1" dirty="0"/>
              <a:t>Nepal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Stored procedure</a:t>
            </a: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999"/>
    </mc:Choice>
    <mc:Fallback>
      <p:transition spd="slow" advClick="0" advTm="49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Stored procedures are like functions used in programming languages. It is a block of statements containing SQL statement. </a:t>
            </a:r>
          </a:p>
          <a:p>
            <a:r>
              <a:rPr lang="en-US" dirty="0"/>
              <a:t>It can take parameters and return values</a:t>
            </a:r>
          </a:p>
          <a:p>
            <a:r>
              <a:rPr lang="en-US" dirty="0"/>
              <a:t>In the stored procedures conditional statements, iterative statements can be written and also variables can be declared with the BEGIN and END block.</a:t>
            </a: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9764"/>
    </mc:Choice>
    <mc:Fallback>
      <p:transition spd="slow" advClick="0" advTm="497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Advantages of Stored procedure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/>
              <a:t>Stored procedure helps to save query compiling time.</a:t>
            </a:r>
          </a:p>
          <a:p>
            <a:pPr lvl="0"/>
            <a:r>
              <a:rPr lang="en-US" dirty="0"/>
              <a:t>They run directly within the database engine so, the network communication cost is minimized. </a:t>
            </a:r>
          </a:p>
          <a:p>
            <a:pPr lvl="0"/>
            <a:r>
              <a:rPr lang="en-US" dirty="0"/>
              <a:t>In the Stored procedures business logic can be embedded which can simplify the data management. </a:t>
            </a:r>
          </a:p>
          <a:p>
            <a:pPr lvl="0"/>
            <a:r>
              <a:rPr lang="en-US" dirty="0"/>
              <a:t>Database can be protected from SQL injection attack as parameters to stored procedure are treated as data. 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4182"/>
    </mc:Choice>
    <mc:Fallback>
      <p:transition spd="slow" advClick="0" advTm="541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Disadvantages of stored procedures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/>
              <a:t>Different database system may support stored procedure written in specific language only. For example, POSTGRESQL uses </a:t>
            </a:r>
            <a:r>
              <a:rPr lang="en-US" dirty="0" err="1"/>
              <a:t>pgpsql</a:t>
            </a:r>
            <a:r>
              <a:rPr lang="en-US" dirty="0"/>
              <a:t>, Microsoft uses T-SQL. </a:t>
            </a:r>
          </a:p>
          <a:p>
            <a:pPr lvl="0"/>
            <a:r>
              <a:rPr lang="en-US" dirty="0"/>
              <a:t>It is difficult to keep track of changes made to the stored procedures. </a:t>
            </a:r>
          </a:p>
          <a:p>
            <a:pPr lvl="0"/>
            <a:r>
              <a:rPr lang="en-US" dirty="0"/>
              <a:t>Tool for writing and debugging stored procedures may not be as good as for other programming languages like C, Java, PHP etc. </a:t>
            </a:r>
          </a:p>
          <a:p>
            <a:endParaRPr lang="en-US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7677"/>
    </mc:Choice>
    <mc:Fallback>
      <p:transition spd="slow" advClick="0" advTm="576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Creating a Stored Procedure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/>
              <a:t>Delimiter //</a:t>
            </a:r>
          </a:p>
          <a:p>
            <a:pPr>
              <a:buNone/>
            </a:pPr>
            <a:r>
              <a:rPr lang="en-US" dirty="0"/>
              <a:t>	CREATE PROCEDURE &lt;name of procedure&gt; (parameter list)</a:t>
            </a:r>
          </a:p>
          <a:p>
            <a:pPr>
              <a:buNone/>
            </a:pPr>
            <a:r>
              <a:rPr lang="en-US" dirty="0"/>
              <a:t>	LANGUAGE SQL</a:t>
            </a:r>
          </a:p>
          <a:p>
            <a:pPr>
              <a:buNone/>
            </a:pPr>
            <a:r>
              <a:rPr lang="en-US" dirty="0"/>
              <a:t>	BEGIN</a:t>
            </a:r>
          </a:p>
          <a:p>
            <a:pPr>
              <a:buNone/>
            </a:pPr>
            <a:r>
              <a:rPr lang="en-US" dirty="0"/>
              <a:t>	SQL statements</a:t>
            </a:r>
          </a:p>
          <a:p>
            <a:pPr>
              <a:buNone/>
            </a:pPr>
            <a:r>
              <a:rPr lang="en-US" dirty="0"/>
              <a:t>	END //</a:t>
            </a:r>
          </a:p>
          <a:p>
            <a:endParaRPr lang="en-US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3747"/>
    </mc:Choice>
    <mc:Fallback>
      <p:transition spd="slow" advClick="0" advTm="337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Variables</a:t>
            </a:r>
          </a:p>
          <a:p>
            <a:pPr lvl="1"/>
            <a:r>
              <a:rPr lang="en-US" dirty="0"/>
              <a:t>Variables have data types the data types support by SQL is support. </a:t>
            </a:r>
          </a:p>
          <a:p>
            <a:r>
              <a:rPr lang="en-US" dirty="0"/>
              <a:t>Conditional statements</a:t>
            </a:r>
          </a:p>
          <a:p>
            <a:pPr lvl="1"/>
            <a:r>
              <a:rPr lang="en-US" dirty="0"/>
              <a:t>If some tasks are to be performed using conditions then conditional statement are used</a:t>
            </a:r>
          </a:p>
          <a:p>
            <a:r>
              <a:rPr lang="en-US" dirty="0"/>
              <a:t>Loops</a:t>
            </a:r>
          </a:p>
          <a:p>
            <a:pPr lvl="1"/>
            <a:r>
              <a:rPr lang="en-US" dirty="0"/>
              <a:t> to execute task repeatedly </a:t>
            </a:r>
          </a:p>
        </p:txBody>
      </p:sp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7500"/>
    </mc:Choice>
    <mc:Fallback>
      <p:transition spd="slow" advClick="0" advTm="37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/>
              <a:t>create procedure proc2(id </a:t>
            </a:r>
            <a:r>
              <a:rPr lang="en-US" dirty="0" err="1"/>
              <a:t>int</a:t>
            </a:r>
            <a:r>
              <a:rPr lang="en-US" dirty="0"/>
              <a:t>)</a:t>
            </a:r>
          </a:p>
          <a:p>
            <a:pPr>
              <a:buNone/>
            </a:pPr>
            <a:r>
              <a:rPr lang="en-US" dirty="0"/>
              <a:t>begin</a:t>
            </a:r>
          </a:p>
          <a:p>
            <a:pPr>
              <a:buNone/>
            </a:pPr>
            <a:r>
              <a:rPr lang="en-US" dirty="0"/>
              <a:t>	declare total </a:t>
            </a:r>
            <a:r>
              <a:rPr lang="en-US" dirty="0" err="1"/>
              <a:t>int</a:t>
            </a:r>
            <a:r>
              <a:rPr lang="en-US" dirty="0"/>
              <a:t>;</a:t>
            </a:r>
          </a:p>
          <a:p>
            <a:pPr>
              <a:buNone/>
            </a:pPr>
            <a:r>
              <a:rPr lang="en-US" dirty="0"/>
              <a:t>    SELECT count(*) as total into total  FROM `issue` WHERE </a:t>
            </a:r>
            <a:r>
              <a:rPr lang="en-US" dirty="0" err="1"/>
              <a:t>member_id</a:t>
            </a:r>
            <a:r>
              <a:rPr lang="en-US" dirty="0"/>
              <a:t>=id;</a:t>
            </a:r>
          </a:p>
          <a:p>
            <a:pPr>
              <a:buNone/>
            </a:pPr>
            <a:r>
              <a:rPr lang="en-US" dirty="0"/>
              <a:t>    if total&gt;1 then</a:t>
            </a:r>
          </a:p>
          <a:p>
            <a:pPr>
              <a:buNone/>
            </a:pPr>
            <a:r>
              <a:rPr lang="en-US" dirty="0"/>
              <a:t>    	select 'You can\'t issue any books';</a:t>
            </a:r>
          </a:p>
          <a:p>
            <a:pPr>
              <a:buNone/>
            </a:pPr>
            <a:r>
              <a:rPr lang="en-US" dirty="0"/>
              <a:t>    else</a:t>
            </a:r>
          </a:p>
          <a:p>
            <a:pPr>
              <a:buNone/>
            </a:pPr>
            <a:r>
              <a:rPr lang="en-US" dirty="0"/>
              <a:t>    	select 'You can still issue one more book';</a:t>
            </a:r>
          </a:p>
          <a:p>
            <a:pPr>
              <a:buNone/>
            </a:pPr>
            <a:r>
              <a:rPr lang="en-US" dirty="0"/>
              <a:t>    end if;</a:t>
            </a:r>
          </a:p>
          <a:p>
            <a:pPr>
              <a:buNone/>
            </a:pPr>
            <a:r>
              <a:rPr lang="en-US" dirty="0"/>
              <a:t>end &amp;&amp;</a:t>
            </a:r>
          </a:p>
          <a:p>
            <a:endParaRPr lang="en-US" dirty="0"/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6341"/>
    </mc:Choice>
    <mc:Fallback>
      <p:transition spd="slow" advClick="0" advTm="463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/>
              <a:t>create procedure proc6(</a:t>
            </a:r>
            <a:r>
              <a:rPr lang="en-US" dirty="0" err="1"/>
              <a:t>levell</a:t>
            </a:r>
            <a:r>
              <a:rPr lang="en-US" dirty="0"/>
              <a:t> </a:t>
            </a:r>
            <a:r>
              <a:rPr lang="en-US" dirty="0" err="1"/>
              <a:t>int</a:t>
            </a:r>
            <a:r>
              <a:rPr lang="en-US" dirty="0"/>
              <a:t>)</a:t>
            </a:r>
          </a:p>
          <a:p>
            <a:pPr>
              <a:buNone/>
            </a:pPr>
            <a:r>
              <a:rPr lang="en-US" dirty="0"/>
              <a:t>begin</a:t>
            </a:r>
          </a:p>
          <a:p>
            <a:pPr>
              <a:buNone/>
            </a:pPr>
            <a:r>
              <a:rPr lang="en-US" dirty="0"/>
              <a:t>    case </a:t>
            </a:r>
            <a:r>
              <a:rPr lang="en-US" dirty="0" err="1"/>
              <a:t>levell</a:t>
            </a:r>
            <a:endParaRPr lang="en-US" dirty="0"/>
          </a:p>
          <a:p>
            <a:pPr>
              <a:buNone/>
            </a:pPr>
            <a:r>
              <a:rPr lang="en-US" dirty="0"/>
              <a:t>    	when 1 then</a:t>
            </a:r>
          </a:p>
          <a:p>
            <a:pPr>
              <a:buNone/>
            </a:pPr>
            <a:r>
              <a:rPr lang="en-US" dirty="0"/>
              <a:t>        	select * from member where level ='bachelor';</a:t>
            </a:r>
          </a:p>
          <a:p>
            <a:pPr>
              <a:buNone/>
            </a:pPr>
            <a:r>
              <a:rPr lang="en-US" dirty="0"/>
              <a:t>        when 2 then</a:t>
            </a:r>
          </a:p>
          <a:p>
            <a:pPr>
              <a:buNone/>
            </a:pPr>
            <a:r>
              <a:rPr lang="en-US" dirty="0"/>
              <a:t>        	select * from member where level='master';</a:t>
            </a:r>
          </a:p>
          <a:p>
            <a:pPr>
              <a:buNone/>
            </a:pPr>
            <a:r>
              <a:rPr lang="en-US" dirty="0"/>
              <a:t>    end case;  </a:t>
            </a:r>
          </a:p>
          <a:p>
            <a:pPr>
              <a:buNone/>
            </a:pPr>
            <a:r>
              <a:rPr lang="en-US" dirty="0"/>
              <a:t>end &amp;&amp;</a:t>
            </a:r>
          </a:p>
          <a:p>
            <a:endParaRPr lang="en-US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7555"/>
    </mc:Choice>
    <mc:Fallback>
      <p:transition spd="slow" advClick="0" advTm="275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1600200" y="1981201"/>
            <a:ext cx="6096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create procedure proc7(z </a:t>
            </a:r>
            <a:r>
              <a:rPr lang="en-US" sz="2400" dirty="0" err="1"/>
              <a:t>int</a:t>
            </a:r>
            <a:r>
              <a:rPr lang="en-US" sz="2400" dirty="0"/>
              <a:t>)</a:t>
            </a:r>
          </a:p>
          <a:p>
            <a:r>
              <a:rPr lang="en-US" sz="2400" dirty="0"/>
              <a:t>begin </a:t>
            </a:r>
          </a:p>
          <a:p>
            <a:r>
              <a:rPr lang="en-US" sz="2400" dirty="0"/>
              <a:t>	declare val1 </a:t>
            </a:r>
            <a:r>
              <a:rPr lang="en-US" sz="2400" dirty="0" err="1"/>
              <a:t>int</a:t>
            </a:r>
            <a:r>
              <a:rPr lang="en-US" sz="2400" dirty="0"/>
              <a:t>;</a:t>
            </a:r>
          </a:p>
          <a:p>
            <a:r>
              <a:rPr lang="en-US" sz="2400" dirty="0"/>
              <a:t>    	SET val1 = 1;</a:t>
            </a:r>
          </a:p>
          <a:p>
            <a:r>
              <a:rPr lang="en-US" sz="2400" dirty="0"/>
              <a:t>        while val1 &lt; z do</a:t>
            </a:r>
          </a:p>
          <a:p>
            <a:r>
              <a:rPr lang="en-US" sz="2400" dirty="0"/>
              <a:t>        	select val1;</a:t>
            </a:r>
          </a:p>
          <a:p>
            <a:r>
              <a:rPr lang="en-US" sz="2400" dirty="0"/>
              <a:t>            SET val1 = val1 + 1;</a:t>
            </a:r>
          </a:p>
          <a:p>
            <a:r>
              <a:rPr lang="en-US" sz="2400" dirty="0"/>
              <a:t>        end while;</a:t>
            </a:r>
          </a:p>
          <a:p>
            <a:r>
              <a:rPr lang="en-US" sz="2400" dirty="0"/>
              <a:t>end &amp;&amp;</a:t>
            </a: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130"/>
    </mc:Choice>
    <mc:Fallback>
      <p:transition spd="slow" advClick="0" advTm="301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74</TotalTime>
  <Words>257</Words>
  <Application>Microsoft Office PowerPoint</Application>
  <PresentationFormat>On-screen Show (4:3)</PresentationFormat>
  <Paragraphs>56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Franklin Gothic Book</vt:lpstr>
      <vt:lpstr>Perpetua</vt:lpstr>
      <vt:lpstr>Wingdings 2</vt:lpstr>
      <vt:lpstr>Equity</vt:lpstr>
      <vt:lpstr>Stored procedure</vt:lpstr>
      <vt:lpstr>PowerPoint Presentation</vt:lpstr>
      <vt:lpstr>Advantages of Stored procedure</vt:lpstr>
      <vt:lpstr>Disadvantages of stored procedures</vt:lpstr>
      <vt:lpstr>Creating a Stored Procedure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Stored produre</dc:title>
  <dc:creator>Dinesh</dc:creator>
  <cp:lastModifiedBy>Dinesh</cp:lastModifiedBy>
  <cp:revision>17</cp:revision>
  <dcterms:created xsi:type="dcterms:W3CDTF">2017-05-31T05:34:10Z</dcterms:created>
  <dcterms:modified xsi:type="dcterms:W3CDTF">2017-06-07T15:45:53Z</dcterms:modified>
</cp:coreProperties>
</file>