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2" r:id="rId2"/>
  </p:sldMasterIdLst>
  <p:sldIdLst>
    <p:sldId id="256" r:id="rId3"/>
    <p:sldId id="265" r:id="rId4"/>
    <p:sldId id="266" r:id="rId5"/>
    <p:sldId id="267" r:id="rId6"/>
    <p:sldId id="283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59" r:id="rId23"/>
    <p:sldId id="284" r:id="rId24"/>
    <p:sldId id="285" r:id="rId25"/>
    <p:sldId id="286" r:id="rId26"/>
    <p:sldId id="287" r:id="rId27"/>
    <p:sldId id="262" r:id="rId28"/>
    <p:sldId id="288" r:id="rId29"/>
    <p:sldId id="290" r:id="rId30"/>
    <p:sldId id="289" r:id="rId31"/>
    <p:sldId id="291" r:id="rId32"/>
    <p:sldId id="292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6300000 w 3985"/>
              <a:gd name="T1" fmla="*/ 0 h 3619"/>
              <a:gd name="T2" fmla="*/ 0 w 3985"/>
              <a:gd name="T3" fmla="*/ 1826667 h 3619"/>
              <a:gd name="T4" fmla="*/ 4842204 w 3985"/>
              <a:gd name="T5" fmla="*/ 6780213 h 3619"/>
              <a:gd name="T6" fmla="*/ 8896350 w 3985"/>
              <a:gd name="T7" fmla="*/ 2107693 h 3619"/>
              <a:gd name="T8" fmla="*/ 6300000 w 3985"/>
              <a:gd name="T9" fmla="*/ 0 h 3619"/>
              <a:gd name="T10" fmla="*/ 6300000 w 3985"/>
              <a:gd name="T11" fmla="*/ 0 h 36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2250 w 794"/>
                <a:gd name="T1" fmla="*/ 970 h 414"/>
                <a:gd name="T2" fmla="*/ 2012 w 794"/>
                <a:gd name="T3" fmla="*/ 781 h 414"/>
                <a:gd name="T4" fmla="*/ 1576 w 794"/>
                <a:gd name="T5" fmla="*/ 516 h 414"/>
                <a:gd name="T6" fmla="*/ 201 w 794"/>
                <a:gd name="T7" fmla="*/ 0 h 414"/>
                <a:gd name="T8" fmla="*/ 65 w 794"/>
                <a:gd name="T9" fmla="*/ 49 h 414"/>
                <a:gd name="T10" fmla="*/ 0 w 794"/>
                <a:gd name="T11" fmla="*/ 204 h 414"/>
                <a:gd name="T12" fmla="*/ 79 w 794"/>
                <a:gd name="T13" fmla="*/ 381 h 414"/>
                <a:gd name="T14" fmla="*/ 1615 w 794"/>
                <a:gd name="T15" fmla="*/ 1005 h 414"/>
                <a:gd name="T16" fmla="*/ 1952 w 794"/>
                <a:gd name="T17" fmla="*/ 965 h 414"/>
                <a:gd name="T18" fmla="*/ 2224 w 794"/>
                <a:gd name="T19" fmla="*/ 1017 h 414"/>
                <a:gd name="T20" fmla="*/ 2250 w 794"/>
                <a:gd name="T21" fmla="*/ 970 h 414"/>
                <a:gd name="T22" fmla="*/ 2250 w 794"/>
                <a:gd name="T23" fmla="*/ 97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94 w 1586"/>
                <a:gd name="T1" fmla="*/ 0 h 821"/>
                <a:gd name="T2" fmla="*/ 1883 w 1586"/>
                <a:gd name="T3" fmla="*/ 637 h 821"/>
                <a:gd name="T4" fmla="*/ 2020 w 1586"/>
                <a:gd name="T5" fmla="*/ 783 h 821"/>
                <a:gd name="T6" fmla="*/ 2244 w 1586"/>
                <a:gd name="T7" fmla="*/ 971 h 821"/>
                <a:gd name="T8" fmla="*/ 2214 w 1586"/>
                <a:gd name="T9" fmla="*/ 1007 h 821"/>
                <a:gd name="T10" fmla="*/ 1910 w 1586"/>
                <a:gd name="T11" fmla="*/ 965 h 821"/>
                <a:gd name="T12" fmla="*/ 1620 w 1586"/>
                <a:gd name="T13" fmla="*/ 995 h 821"/>
                <a:gd name="T14" fmla="*/ 59 w 1586"/>
                <a:gd name="T15" fmla="*/ 366 h 821"/>
                <a:gd name="T16" fmla="*/ 0 w 1586"/>
                <a:gd name="T17" fmla="*/ 184 h 821"/>
                <a:gd name="T18" fmla="*/ 65 w 1586"/>
                <a:gd name="T19" fmla="*/ 39 h 821"/>
                <a:gd name="T20" fmla="*/ 194 w 1586"/>
                <a:gd name="T21" fmla="*/ 0 h 821"/>
                <a:gd name="T22" fmla="*/ 19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400 h 747"/>
                <a:gd name="T2" fmla="*/ 1308 w 1049"/>
                <a:gd name="T3" fmla="*/ 919 h 747"/>
                <a:gd name="T4" fmla="*/ 1332 w 1049"/>
                <a:gd name="T5" fmla="*/ 657 h 747"/>
                <a:gd name="T6" fmla="*/ 1488 w 1049"/>
                <a:gd name="T7" fmla="*/ 519 h 747"/>
                <a:gd name="T8" fmla="*/ 111 w 1049"/>
                <a:gd name="T9" fmla="*/ 0 h 747"/>
                <a:gd name="T10" fmla="*/ 0 w 1049"/>
                <a:gd name="T11" fmla="*/ 156 h 747"/>
                <a:gd name="T12" fmla="*/ 0 w 1049"/>
                <a:gd name="T13" fmla="*/ 400 h 747"/>
                <a:gd name="T14" fmla="*/ 0 w 1049"/>
                <a:gd name="T15" fmla="*/ 400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3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55 w 150"/>
                  <a:gd name="T1" fmla="*/ 0 h 173"/>
                  <a:gd name="T2" fmla="*/ 57 w 150"/>
                  <a:gd name="T3" fmla="*/ 82 h 173"/>
                  <a:gd name="T4" fmla="*/ 0 w 150"/>
                  <a:gd name="T5" fmla="*/ 214 h 173"/>
                  <a:gd name="T6" fmla="*/ 113 w 150"/>
                  <a:gd name="T7" fmla="*/ 198 h 173"/>
                  <a:gd name="T8" fmla="*/ 146 w 150"/>
                  <a:gd name="T9" fmla="*/ 104 h 173"/>
                  <a:gd name="T10" fmla="*/ 212 w 150"/>
                  <a:gd name="T11" fmla="*/ 33 h 173"/>
                  <a:gd name="T12" fmla="*/ 155 w 150"/>
                  <a:gd name="T13" fmla="*/ 0 h 173"/>
                  <a:gd name="T14" fmla="*/ 155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221 w 1684"/>
                  <a:gd name="T1" fmla="*/ 0 h 880"/>
                  <a:gd name="T2" fmla="*/ 89 w 1684"/>
                  <a:gd name="T3" fmla="*/ 64 h 880"/>
                  <a:gd name="T4" fmla="*/ 0 w 1684"/>
                  <a:gd name="T5" fmla="*/ 256 h 880"/>
                  <a:gd name="T6" fmla="*/ 95 w 1684"/>
                  <a:gd name="T7" fmla="*/ 440 h 880"/>
                  <a:gd name="T8" fmla="*/ 1675 w 1684"/>
                  <a:gd name="T9" fmla="*/ 1065 h 880"/>
                  <a:gd name="T10" fmla="*/ 2015 w 1684"/>
                  <a:gd name="T11" fmla="*/ 1026 h 880"/>
                  <a:gd name="T12" fmla="*/ 2290 w 1684"/>
                  <a:gd name="T13" fmla="*/ 1081 h 880"/>
                  <a:gd name="T14" fmla="*/ 2386 w 1684"/>
                  <a:gd name="T15" fmla="*/ 993 h 880"/>
                  <a:gd name="T16" fmla="*/ 2128 w 1684"/>
                  <a:gd name="T17" fmla="*/ 816 h 880"/>
                  <a:gd name="T18" fmla="*/ 2023 w 1684"/>
                  <a:gd name="T19" fmla="*/ 629 h 880"/>
                  <a:gd name="T20" fmla="*/ 1940 w 1684"/>
                  <a:gd name="T21" fmla="*/ 647 h 880"/>
                  <a:gd name="T22" fmla="*/ 2039 w 1684"/>
                  <a:gd name="T23" fmla="*/ 816 h 880"/>
                  <a:gd name="T24" fmla="*/ 2236 w 1684"/>
                  <a:gd name="T25" fmla="*/ 995 h 880"/>
                  <a:gd name="T26" fmla="*/ 2002 w 1684"/>
                  <a:gd name="T27" fmla="*/ 967 h 880"/>
                  <a:gd name="T28" fmla="*/ 1727 w 1684"/>
                  <a:gd name="T29" fmla="*/ 1000 h 880"/>
                  <a:gd name="T30" fmla="*/ 1778 w 1684"/>
                  <a:gd name="T31" fmla="*/ 798 h 880"/>
                  <a:gd name="T32" fmla="*/ 1896 w 1684"/>
                  <a:gd name="T33" fmla="*/ 661 h 880"/>
                  <a:gd name="T34" fmla="*/ 1758 w 1684"/>
                  <a:gd name="T35" fmla="*/ 678 h 880"/>
                  <a:gd name="T36" fmla="*/ 1651 w 1684"/>
                  <a:gd name="T37" fmla="*/ 808 h 880"/>
                  <a:gd name="T38" fmla="*/ 1614 w 1684"/>
                  <a:gd name="T39" fmla="*/ 972 h 880"/>
                  <a:gd name="T40" fmla="*/ 152 w 1684"/>
                  <a:gd name="T41" fmla="*/ 381 h 880"/>
                  <a:gd name="T42" fmla="*/ 113 w 1684"/>
                  <a:gd name="T43" fmla="*/ 264 h 880"/>
                  <a:gd name="T44" fmla="*/ 146 w 1684"/>
                  <a:gd name="T45" fmla="*/ 117 h 880"/>
                  <a:gd name="T46" fmla="*/ 307 w 1684"/>
                  <a:gd name="T47" fmla="*/ 0 h 880"/>
                  <a:gd name="T48" fmla="*/ 221 w 1684"/>
                  <a:gd name="T49" fmla="*/ 0 h 880"/>
                  <a:gd name="T50" fmla="*/ 221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42 w 1190"/>
                  <a:gd name="T1" fmla="*/ 0 h 500"/>
                  <a:gd name="T2" fmla="*/ 1686 w 1190"/>
                  <a:gd name="T3" fmla="*/ 602 h 500"/>
                  <a:gd name="T4" fmla="*/ 1524 w 1190"/>
                  <a:gd name="T5" fmla="*/ 614 h 500"/>
                  <a:gd name="T6" fmla="*/ 0 w 1190"/>
                  <a:gd name="T7" fmla="*/ 33 h 500"/>
                  <a:gd name="T8" fmla="*/ 142 w 1190"/>
                  <a:gd name="T9" fmla="*/ 0 h 500"/>
                  <a:gd name="T10" fmla="*/ 142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65 w 160"/>
                  <a:gd name="T1" fmla="*/ 0 h 335"/>
                  <a:gd name="T2" fmla="*/ 27 w 160"/>
                  <a:gd name="T3" fmla="*/ 130 h 335"/>
                  <a:gd name="T4" fmla="*/ 0 w 160"/>
                  <a:gd name="T5" fmla="*/ 281 h 335"/>
                  <a:gd name="T6" fmla="*/ 47 w 160"/>
                  <a:gd name="T7" fmla="*/ 384 h 335"/>
                  <a:gd name="T8" fmla="*/ 133 w 160"/>
                  <a:gd name="T9" fmla="*/ 410 h 335"/>
                  <a:gd name="T10" fmla="*/ 108 w 160"/>
                  <a:gd name="T11" fmla="*/ 188 h 335"/>
                  <a:gd name="T12" fmla="*/ 227 w 160"/>
                  <a:gd name="T13" fmla="*/ 21 h 335"/>
                  <a:gd name="T14" fmla="*/ 165 w 160"/>
                  <a:gd name="T15" fmla="*/ 0 h 335"/>
                  <a:gd name="T16" fmla="*/ 165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20 w 489"/>
                  <a:gd name="T1" fmla="*/ 42 h 296"/>
                  <a:gd name="T2" fmla="*/ 226 w 489"/>
                  <a:gd name="T3" fmla="*/ 81 h 296"/>
                  <a:gd name="T4" fmla="*/ 458 w 489"/>
                  <a:gd name="T5" fmla="*/ 168 h 296"/>
                  <a:gd name="T6" fmla="*/ 622 w 489"/>
                  <a:gd name="T7" fmla="*/ 299 h 296"/>
                  <a:gd name="T8" fmla="*/ 461 w 489"/>
                  <a:gd name="T9" fmla="*/ 283 h 296"/>
                  <a:gd name="T10" fmla="*/ 196 w 489"/>
                  <a:gd name="T11" fmla="*/ 180 h 296"/>
                  <a:gd name="T12" fmla="*/ 71 w 489"/>
                  <a:gd name="T13" fmla="*/ 98 h 296"/>
                  <a:gd name="T14" fmla="*/ 151 w 489"/>
                  <a:gd name="T15" fmla="*/ 200 h 296"/>
                  <a:gd name="T16" fmla="*/ 384 w 489"/>
                  <a:gd name="T17" fmla="*/ 332 h 296"/>
                  <a:gd name="T18" fmla="*/ 658 w 489"/>
                  <a:gd name="T19" fmla="*/ 364 h 296"/>
                  <a:gd name="T20" fmla="*/ 691 w 489"/>
                  <a:gd name="T21" fmla="*/ 275 h 296"/>
                  <a:gd name="T22" fmla="*/ 557 w 489"/>
                  <a:gd name="T23" fmla="*/ 148 h 296"/>
                  <a:gd name="T24" fmla="*/ 240 w 489"/>
                  <a:gd name="T25" fmla="*/ 21 h 296"/>
                  <a:gd name="T26" fmla="*/ 0 w 489"/>
                  <a:gd name="T27" fmla="*/ 0 h 296"/>
                  <a:gd name="T28" fmla="*/ 20 w 489"/>
                  <a:gd name="T29" fmla="*/ 42 h 296"/>
                  <a:gd name="T30" fmla="*/ 20 w 489"/>
                  <a:gd name="T31" fmla="*/ 4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629 w 794"/>
                <a:gd name="T1" fmla="*/ 280 h 414"/>
                <a:gd name="T2" fmla="*/ 562 w 794"/>
                <a:gd name="T3" fmla="*/ 225 h 414"/>
                <a:gd name="T4" fmla="*/ 440 w 794"/>
                <a:gd name="T5" fmla="*/ 149 h 414"/>
                <a:gd name="T6" fmla="*/ 56 w 794"/>
                <a:gd name="T7" fmla="*/ 0 h 414"/>
                <a:gd name="T8" fmla="*/ 18 w 794"/>
                <a:gd name="T9" fmla="*/ 14 h 414"/>
                <a:gd name="T10" fmla="*/ 0 w 794"/>
                <a:gd name="T11" fmla="*/ 59 h 414"/>
                <a:gd name="T12" fmla="*/ 22 w 794"/>
                <a:gd name="T13" fmla="*/ 110 h 414"/>
                <a:gd name="T14" fmla="*/ 452 w 794"/>
                <a:gd name="T15" fmla="*/ 289 h 414"/>
                <a:gd name="T16" fmla="*/ 546 w 794"/>
                <a:gd name="T17" fmla="*/ 278 h 414"/>
                <a:gd name="T18" fmla="*/ 622 w 794"/>
                <a:gd name="T19" fmla="*/ 293 h 414"/>
                <a:gd name="T20" fmla="*/ 629 w 794"/>
                <a:gd name="T21" fmla="*/ 280 h 414"/>
                <a:gd name="T22" fmla="*/ 629 w 794"/>
                <a:gd name="T23" fmla="*/ 280 h 41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54 w 1586"/>
                <a:gd name="T1" fmla="*/ 0 h 821"/>
                <a:gd name="T2" fmla="*/ 526 w 1586"/>
                <a:gd name="T3" fmla="*/ 183 h 821"/>
                <a:gd name="T4" fmla="*/ 565 w 1586"/>
                <a:gd name="T5" fmla="*/ 225 h 821"/>
                <a:gd name="T6" fmla="*/ 627 w 1586"/>
                <a:gd name="T7" fmla="*/ 280 h 821"/>
                <a:gd name="T8" fmla="*/ 619 w 1586"/>
                <a:gd name="T9" fmla="*/ 290 h 821"/>
                <a:gd name="T10" fmla="*/ 534 w 1586"/>
                <a:gd name="T11" fmla="*/ 278 h 821"/>
                <a:gd name="T12" fmla="*/ 453 w 1586"/>
                <a:gd name="T13" fmla="*/ 286 h 821"/>
                <a:gd name="T14" fmla="*/ 17 w 1586"/>
                <a:gd name="T15" fmla="*/ 105 h 821"/>
                <a:gd name="T16" fmla="*/ 0 w 1586"/>
                <a:gd name="T17" fmla="*/ 53 h 821"/>
                <a:gd name="T18" fmla="*/ 18 w 1586"/>
                <a:gd name="T19" fmla="*/ 11 h 821"/>
                <a:gd name="T20" fmla="*/ 54 w 1586"/>
                <a:gd name="T21" fmla="*/ 0 h 821"/>
                <a:gd name="T22" fmla="*/ 54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>
                <a:gd name="T0" fmla="*/ 0 w 1049"/>
                <a:gd name="T1" fmla="*/ 115 h 747"/>
                <a:gd name="T2" fmla="*/ 366 w 1049"/>
                <a:gd name="T3" fmla="*/ 265 h 747"/>
                <a:gd name="T4" fmla="*/ 372 w 1049"/>
                <a:gd name="T5" fmla="*/ 189 h 747"/>
                <a:gd name="T6" fmla="*/ 416 w 1049"/>
                <a:gd name="T7" fmla="*/ 150 h 747"/>
                <a:gd name="T8" fmla="*/ 31 w 1049"/>
                <a:gd name="T9" fmla="*/ 0 h 747"/>
                <a:gd name="T10" fmla="*/ 0 w 1049"/>
                <a:gd name="T11" fmla="*/ 45 h 747"/>
                <a:gd name="T12" fmla="*/ 0 w 1049"/>
                <a:gd name="T13" fmla="*/ 115 h 747"/>
                <a:gd name="T14" fmla="*/ 0 w 1049"/>
                <a:gd name="T15" fmla="*/ 115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43 w 150"/>
                  <a:gd name="T1" fmla="*/ 0 h 173"/>
                  <a:gd name="T2" fmla="*/ 16 w 150"/>
                  <a:gd name="T3" fmla="*/ 23 h 173"/>
                  <a:gd name="T4" fmla="*/ 0 w 150"/>
                  <a:gd name="T5" fmla="*/ 61 h 173"/>
                  <a:gd name="T6" fmla="*/ 31 w 150"/>
                  <a:gd name="T7" fmla="*/ 56 h 173"/>
                  <a:gd name="T8" fmla="*/ 41 w 150"/>
                  <a:gd name="T9" fmla="*/ 30 h 173"/>
                  <a:gd name="T10" fmla="*/ 59 w 150"/>
                  <a:gd name="T11" fmla="*/ 10 h 173"/>
                  <a:gd name="T12" fmla="*/ 43 w 150"/>
                  <a:gd name="T13" fmla="*/ 0 h 173"/>
                  <a:gd name="T14" fmla="*/ 43 w 150"/>
                  <a:gd name="T15" fmla="*/ 0 h 17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62 w 1684"/>
                  <a:gd name="T1" fmla="*/ 0 h 880"/>
                  <a:gd name="T2" fmla="*/ 25 w 1684"/>
                  <a:gd name="T3" fmla="*/ 18 h 880"/>
                  <a:gd name="T4" fmla="*/ 0 w 1684"/>
                  <a:gd name="T5" fmla="*/ 74 h 880"/>
                  <a:gd name="T6" fmla="*/ 27 w 1684"/>
                  <a:gd name="T7" fmla="*/ 127 h 880"/>
                  <a:gd name="T8" fmla="*/ 468 w 1684"/>
                  <a:gd name="T9" fmla="*/ 306 h 880"/>
                  <a:gd name="T10" fmla="*/ 563 w 1684"/>
                  <a:gd name="T11" fmla="*/ 295 h 880"/>
                  <a:gd name="T12" fmla="*/ 640 w 1684"/>
                  <a:gd name="T13" fmla="*/ 311 h 880"/>
                  <a:gd name="T14" fmla="*/ 667 w 1684"/>
                  <a:gd name="T15" fmla="*/ 286 h 880"/>
                  <a:gd name="T16" fmla="*/ 595 w 1684"/>
                  <a:gd name="T17" fmla="*/ 235 h 880"/>
                  <a:gd name="T18" fmla="*/ 566 w 1684"/>
                  <a:gd name="T19" fmla="*/ 181 h 880"/>
                  <a:gd name="T20" fmla="*/ 542 w 1684"/>
                  <a:gd name="T21" fmla="*/ 186 h 880"/>
                  <a:gd name="T22" fmla="*/ 570 w 1684"/>
                  <a:gd name="T23" fmla="*/ 235 h 880"/>
                  <a:gd name="T24" fmla="*/ 625 w 1684"/>
                  <a:gd name="T25" fmla="*/ 286 h 880"/>
                  <a:gd name="T26" fmla="*/ 560 w 1684"/>
                  <a:gd name="T27" fmla="*/ 278 h 880"/>
                  <a:gd name="T28" fmla="*/ 483 w 1684"/>
                  <a:gd name="T29" fmla="*/ 288 h 880"/>
                  <a:gd name="T30" fmla="*/ 497 w 1684"/>
                  <a:gd name="T31" fmla="*/ 230 h 880"/>
                  <a:gd name="T32" fmla="*/ 530 w 1684"/>
                  <a:gd name="T33" fmla="*/ 190 h 880"/>
                  <a:gd name="T34" fmla="*/ 492 w 1684"/>
                  <a:gd name="T35" fmla="*/ 195 h 880"/>
                  <a:gd name="T36" fmla="*/ 461 w 1684"/>
                  <a:gd name="T37" fmla="*/ 233 h 880"/>
                  <a:gd name="T38" fmla="*/ 451 w 1684"/>
                  <a:gd name="T39" fmla="*/ 280 h 880"/>
                  <a:gd name="T40" fmla="*/ 42 w 1684"/>
                  <a:gd name="T41" fmla="*/ 110 h 880"/>
                  <a:gd name="T42" fmla="*/ 32 w 1684"/>
                  <a:gd name="T43" fmla="*/ 76 h 880"/>
                  <a:gd name="T44" fmla="*/ 41 w 1684"/>
                  <a:gd name="T45" fmla="*/ 34 h 880"/>
                  <a:gd name="T46" fmla="*/ 86 w 1684"/>
                  <a:gd name="T47" fmla="*/ 0 h 880"/>
                  <a:gd name="T48" fmla="*/ 62 w 1684"/>
                  <a:gd name="T49" fmla="*/ 0 h 880"/>
                  <a:gd name="T50" fmla="*/ 62 w 1684"/>
                  <a:gd name="T51" fmla="*/ 0 h 880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40 w 1190"/>
                  <a:gd name="T1" fmla="*/ 0 h 500"/>
                  <a:gd name="T2" fmla="*/ 472 w 1190"/>
                  <a:gd name="T3" fmla="*/ 172 h 500"/>
                  <a:gd name="T4" fmla="*/ 427 w 1190"/>
                  <a:gd name="T5" fmla="*/ 176 h 500"/>
                  <a:gd name="T6" fmla="*/ 0 w 1190"/>
                  <a:gd name="T7" fmla="*/ 10 h 500"/>
                  <a:gd name="T8" fmla="*/ 40 w 1190"/>
                  <a:gd name="T9" fmla="*/ 0 h 500"/>
                  <a:gd name="T10" fmla="*/ 4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>
                  <a:gd name="T0" fmla="*/ 46 w 160"/>
                  <a:gd name="T1" fmla="*/ 0 h 335"/>
                  <a:gd name="T2" fmla="*/ 7 w 160"/>
                  <a:gd name="T3" fmla="*/ 37 h 335"/>
                  <a:gd name="T4" fmla="*/ 0 w 160"/>
                  <a:gd name="T5" fmla="*/ 81 h 335"/>
                  <a:gd name="T6" fmla="*/ 13 w 160"/>
                  <a:gd name="T7" fmla="*/ 111 h 335"/>
                  <a:gd name="T8" fmla="*/ 37 w 160"/>
                  <a:gd name="T9" fmla="*/ 118 h 335"/>
                  <a:gd name="T10" fmla="*/ 30 w 160"/>
                  <a:gd name="T11" fmla="*/ 54 h 335"/>
                  <a:gd name="T12" fmla="*/ 63 w 160"/>
                  <a:gd name="T13" fmla="*/ 6 h 335"/>
                  <a:gd name="T14" fmla="*/ 46 w 160"/>
                  <a:gd name="T15" fmla="*/ 0 h 335"/>
                  <a:gd name="T16" fmla="*/ 46 w 160"/>
                  <a:gd name="T17" fmla="*/ 0 h 33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>
                  <a:gd name="T0" fmla="*/ 6 w 489"/>
                  <a:gd name="T1" fmla="*/ 12 h 296"/>
                  <a:gd name="T2" fmla="*/ 63 w 489"/>
                  <a:gd name="T3" fmla="*/ 23 h 296"/>
                  <a:gd name="T4" fmla="*/ 128 w 489"/>
                  <a:gd name="T5" fmla="*/ 48 h 296"/>
                  <a:gd name="T6" fmla="*/ 174 w 489"/>
                  <a:gd name="T7" fmla="*/ 85 h 296"/>
                  <a:gd name="T8" fmla="*/ 129 w 489"/>
                  <a:gd name="T9" fmla="*/ 81 h 296"/>
                  <a:gd name="T10" fmla="*/ 55 w 489"/>
                  <a:gd name="T11" fmla="*/ 51 h 296"/>
                  <a:gd name="T12" fmla="*/ 20 w 489"/>
                  <a:gd name="T13" fmla="*/ 28 h 296"/>
                  <a:gd name="T14" fmla="*/ 42 w 489"/>
                  <a:gd name="T15" fmla="*/ 57 h 296"/>
                  <a:gd name="T16" fmla="*/ 107 w 489"/>
                  <a:gd name="T17" fmla="*/ 95 h 296"/>
                  <a:gd name="T18" fmla="*/ 184 w 489"/>
                  <a:gd name="T19" fmla="*/ 104 h 296"/>
                  <a:gd name="T20" fmla="*/ 193 w 489"/>
                  <a:gd name="T21" fmla="*/ 79 h 296"/>
                  <a:gd name="T22" fmla="*/ 156 w 489"/>
                  <a:gd name="T23" fmla="*/ 42 h 296"/>
                  <a:gd name="T24" fmla="*/ 67 w 489"/>
                  <a:gd name="T25" fmla="*/ 6 h 296"/>
                  <a:gd name="T26" fmla="*/ 0 w 489"/>
                  <a:gd name="T27" fmla="*/ 0 h 296"/>
                  <a:gd name="T28" fmla="*/ 6 w 489"/>
                  <a:gd name="T29" fmla="*/ 12 h 296"/>
                  <a:gd name="T30" fmla="*/ 6 w 489"/>
                  <a:gd name="T31" fmla="*/ 12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1295400 w 4288"/>
              <a:gd name="T3" fmla="*/ 406400 h 459"/>
              <a:gd name="T4" fmla="*/ 2476500 w 4288"/>
              <a:gd name="T5" fmla="*/ 228600 h 459"/>
              <a:gd name="T6" fmla="*/ 2946400 w 4288"/>
              <a:gd name="T7" fmla="*/ 596900 h 459"/>
              <a:gd name="T8" fmla="*/ 3721100 w 4288"/>
              <a:gd name="T9" fmla="*/ 241300 h 459"/>
              <a:gd name="T10" fmla="*/ 5613400 w 4288"/>
              <a:gd name="T11" fmla="*/ 723900 h 459"/>
              <a:gd name="T12" fmla="*/ 6807200 w 4288"/>
              <a:gd name="T13" fmla="*/ 215900 h 45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50800 h 240"/>
              <a:gd name="T2" fmla="*/ 444500 w 560"/>
              <a:gd name="T3" fmla="*/ 228600 h 240"/>
              <a:gd name="T4" fmla="*/ 711200 w 560"/>
              <a:gd name="T5" fmla="*/ 25400 h 240"/>
              <a:gd name="T6" fmla="*/ 889000 w 560"/>
              <a:gd name="T7" fmla="*/ 381000 h 24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556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685800" y="1828800"/>
            <a:ext cx="7696200" cy="3657600"/>
          </a:xfrm>
        </p:spPr>
        <p:txBody>
          <a:bodyPr/>
          <a:lstStyle/>
          <a:p>
            <a:pPr lvl="0"/>
            <a:r>
              <a:rPr lang="ru-RU" noProof="0" smtClean="0"/>
              <a:t>Вставка рисунка SmartArt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5800" y="1828800"/>
            <a:ext cx="7696200" cy="36576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31E7F19-290F-4367-974E-D2B82DAD8FE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D699768-1D18-4466-9B1D-C8218BCDDDB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pPr>
              <a:defRPr/>
            </a:pPr>
            <a:fld id="{0185218E-ADA8-4BBF-BEC3-287F641CA38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736F727-EA23-4275-A8EF-3FDB04A4D1C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277F8A3-57EC-4AA7-9DB3-8DA2326D0C2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C0D361-05AC-4C63-9C10-32910809CE7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8355E3-3817-4022-84AC-F42325C019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9730951-BCF7-4402-9D05-9266FB9515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0900A7-2FB0-4899-9041-B625F4F2CD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34A3F93-AA4C-47B1-8292-17248BDB95C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3CAC3DF-B3C4-4288-BD1E-D89B28B0B1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1162050 w 2903"/>
              <a:gd name="T1" fmla="*/ 244856 h 3686"/>
              <a:gd name="T2" fmla="*/ 1026751 w 2903"/>
              <a:gd name="T3" fmla="*/ 45239 h 3686"/>
              <a:gd name="T4" fmla="*/ 897056 w 2903"/>
              <a:gd name="T5" fmla="*/ 0 h 3686"/>
              <a:gd name="T6" fmla="*/ 44032 w 2903"/>
              <a:gd name="T7" fmla="*/ 1589585 h 3686"/>
              <a:gd name="T8" fmla="*/ 44032 w 2903"/>
              <a:gd name="T9" fmla="*/ 1825394 h 3686"/>
              <a:gd name="T10" fmla="*/ 0 w 2903"/>
              <a:gd name="T11" fmla="*/ 2053285 h 3686"/>
              <a:gd name="T12" fmla="*/ 28821 w 2903"/>
              <a:gd name="T13" fmla="*/ 2084387 h 3686"/>
              <a:gd name="T14" fmla="*/ 176529 w 2903"/>
              <a:gd name="T15" fmla="*/ 1897211 h 3686"/>
              <a:gd name="T16" fmla="*/ 296217 w 2903"/>
              <a:gd name="T17" fmla="*/ 1825394 h 3686"/>
              <a:gd name="T18" fmla="*/ 1162050 w 2903"/>
              <a:gd name="T19" fmla="*/ 244856 h 3686"/>
              <a:gd name="T20" fmla="*/ 1162050 w 2903"/>
              <a:gd name="T21" fmla="*/ 244856 h 368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546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54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Arial" pitchFamily="34" charset="0"/>
              </a:defRPr>
            </a:lvl1pPr>
          </a:lstStyle>
          <a:p>
            <a:fld id="{5B106E36-FD25-4E2D-B0AA-010F637433A0}" type="datetimeFigureOut">
              <a:rPr lang="ru-RU" smtClean="0"/>
              <a:pPr/>
              <a:t>01.01.2007</a:t>
            </a:fld>
            <a:endParaRPr lang="ru-RU"/>
          </a:p>
        </p:txBody>
      </p:sp>
      <p:sp>
        <p:nvSpPr>
          <p:cNvPr id="154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Arial" pitchFamily="34" charset="0"/>
              </a:defRPr>
            </a:lvl1pPr>
          </a:lstStyle>
          <a:p>
            <a:endParaRPr lang="ru-RU"/>
          </a:p>
        </p:txBody>
      </p:sp>
      <p:sp>
        <p:nvSpPr>
          <p:cNvPr id="154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Arial" pitchFamily="34" charset="0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5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917850 w 2911"/>
              <a:gd name="T1" fmla="*/ 0 h 3703"/>
              <a:gd name="T2" fmla="*/ 52037 w 2911"/>
              <a:gd name="T3" fmla="*/ 1605520 h 3703"/>
              <a:gd name="T4" fmla="*/ 52437 w 2911"/>
              <a:gd name="T5" fmla="*/ 1812794 h 3703"/>
              <a:gd name="T6" fmla="*/ 0 w 2911"/>
              <a:gd name="T7" fmla="*/ 2057445 h 3703"/>
              <a:gd name="T8" fmla="*/ 20014 w 2911"/>
              <a:gd name="T9" fmla="*/ 2097087 h 3703"/>
              <a:gd name="T10" fmla="*/ 168920 w 2911"/>
              <a:gd name="T11" fmla="*/ 1898308 h 3703"/>
              <a:gd name="T12" fmla="*/ 305416 w 2911"/>
              <a:gd name="T13" fmla="*/ 1823554 h 3703"/>
              <a:gd name="T14" fmla="*/ 1165225 w 2911"/>
              <a:gd name="T15" fmla="*/ 242385 h 3703"/>
              <a:gd name="T16" fmla="*/ 1036334 w 2911"/>
              <a:gd name="T17" fmla="*/ 54367 h 3703"/>
              <a:gd name="T18" fmla="*/ 917850 w 2911"/>
              <a:gd name="T19" fmla="*/ 0 h 3703"/>
              <a:gd name="T20" fmla="*/ 917850 w 2911"/>
              <a:gd name="T21" fmla="*/ 0 h 370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5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1406370 h 2777"/>
              <a:gd name="T2" fmla="*/ 172990 w 2561"/>
              <a:gd name="T3" fmla="*/ 1444854 h 2777"/>
              <a:gd name="T4" fmla="*/ 294723 w 2561"/>
              <a:gd name="T5" fmla="*/ 1571625 h 2777"/>
              <a:gd name="T6" fmla="*/ 1025525 w 2561"/>
              <a:gd name="T7" fmla="*/ 225811 h 2777"/>
              <a:gd name="T8" fmla="*/ 848130 w 2561"/>
              <a:gd name="T9" fmla="*/ 46407 h 2777"/>
              <a:gd name="T10" fmla="*/ 760034 w 2561"/>
              <a:gd name="T11" fmla="*/ 0 h 2777"/>
              <a:gd name="T12" fmla="*/ 0 w 2561"/>
              <a:gd name="T13" fmla="*/ 1406370 h 2777"/>
              <a:gd name="T14" fmla="*/ 0 w 2561"/>
              <a:gd name="T15" fmla="*/ 1406370 h 277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075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794 w 2177"/>
                <a:gd name="T1" fmla="*/ 630 h 1298"/>
                <a:gd name="T2" fmla="*/ 710 w 2177"/>
                <a:gd name="T3" fmla="*/ 553 h 1298"/>
                <a:gd name="T4" fmla="*/ 666 w 2177"/>
                <a:gd name="T5" fmla="*/ 239 h 1298"/>
                <a:gd name="T6" fmla="*/ 1070 w 2177"/>
                <a:gd name="T7" fmla="*/ 165 h 1298"/>
                <a:gd name="T8" fmla="*/ 1089 w 2177"/>
                <a:gd name="T9" fmla="*/ 102 h 1298"/>
                <a:gd name="T10" fmla="*/ 1050 w 2177"/>
                <a:gd name="T11" fmla="*/ 50 h 1298"/>
                <a:gd name="T12" fmla="*/ 638 w 2177"/>
                <a:gd name="T13" fmla="*/ 106 h 1298"/>
                <a:gd name="T14" fmla="*/ 610 w 2177"/>
                <a:gd name="T15" fmla="*/ 16 h 1298"/>
                <a:gd name="T16" fmla="*/ 543 w 2177"/>
                <a:gd name="T17" fmla="*/ 0 h 1298"/>
                <a:gd name="T18" fmla="*/ 479 w 2177"/>
                <a:gd name="T19" fmla="*/ 14 h 1298"/>
                <a:gd name="T20" fmla="*/ 444 w 2177"/>
                <a:gd name="T21" fmla="*/ 53 h 1298"/>
                <a:gd name="T22" fmla="*/ 469 w 2177"/>
                <a:gd name="T23" fmla="*/ 143 h 1298"/>
                <a:gd name="T24" fmla="*/ 330 w 2177"/>
                <a:gd name="T25" fmla="*/ 221 h 1298"/>
                <a:gd name="T26" fmla="*/ 492 w 2177"/>
                <a:gd name="T27" fmla="*/ 237 h 1298"/>
                <a:gd name="T28" fmla="*/ 556 w 2177"/>
                <a:gd name="T29" fmla="*/ 445 h 1298"/>
                <a:gd name="T30" fmla="*/ 71 w 2177"/>
                <a:gd name="T31" fmla="*/ 235 h 1298"/>
                <a:gd name="T32" fmla="*/ 23 w 2177"/>
                <a:gd name="T33" fmla="*/ 255 h 1298"/>
                <a:gd name="T34" fmla="*/ 0 w 2177"/>
                <a:gd name="T35" fmla="*/ 318 h 1298"/>
                <a:gd name="T36" fmla="*/ 28 w 2177"/>
                <a:gd name="T37" fmla="*/ 390 h 1298"/>
                <a:gd name="T38" fmla="*/ 570 w 2177"/>
                <a:gd name="T39" fmla="*/ 644 h 1298"/>
                <a:gd name="T40" fmla="*/ 689 w 2177"/>
                <a:gd name="T41" fmla="*/ 628 h 1298"/>
                <a:gd name="T42" fmla="*/ 785 w 2177"/>
                <a:gd name="T43" fmla="*/ 649 h 1298"/>
                <a:gd name="T44" fmla="*/ 794 w 2177"/>
                <a:gd name="T45" fmla="*/ 630 h 1298"/>
                <a:gd name="T46" fmla="*/ 794 w 2177"/>
                <a:gd name="T47" fmla="*/ 630 h 129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6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4 h 258"/>
                <a:gd name="T2" fmla="*/ 60 w 143"/>
                <a:gd name="T3" fmla="*/ 0 h 258"/>
                <a:gd name="T4" fmla="*/ 71 w 143"/>
                <a:gd name="T5" fmla="*/ 117 h 258"/>
                <a:gd name="T6" fmla="*/ 4 w 143"/>
                <a:gd name="T7" fmla="*/ 129 h 258"/>
                <a:gd name="T8" fmla="*/ 0 w 143"/>
                <a:gd name="T9" fmla="*/ 4 h 258"/>
                <a:gd name="T10" fmla="*/ 0 w 143"/>
                <a:gd name="T11" fmla="*/ 4 h 25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7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68 w 1586"/>
                <a:gd name="T1" fmla="*/ 0 h 821"/>
                <a:gd name="T2" fmla="*/ 665 w 1586"/>
                <a:gd name="T3" fmla="*/ 259 h 821"/>
                <a:gd name="T4" fmla="*/ 713 w 1586"/>
                <a:gd name="T5" fmla="*/ 319 h 821"/>
                <a:gd name="T6" fmla="*/ 792 w 1586"/>
                <a:gd name="T7" fmla="*/ 396 h 821"/>
                <a:gd name="T8" fmla="*/ 782 w 1586"/>
                <a:gd name="T9" fmla="*/ 410 h 821"/>
                <a:gd name="T10" fmla="*/ 674 w 1586"/>
                <a:gd name="T11" fmla="*/ 393 h 821"/>
                <a:gd name="T12" fmla="*/ 572 w 1586"/>
                <a:gd name="T13" fmla="*/ 405 h 821"/>
                <a:gd name="T14" fmla="*/ 21 w 1586"/>
                <a:gd name="T15" fmla="*/ 149 h 821"/>
                <a:gd name="T16" fmla="*/ 0 w 1586"/>
                <a:gd name="T17" fmla="*/ 75 h 821"/>
                <a:gd name="T18" fmla="*/ 23 w 1586"/>
                <a:gd name="T19" fmla="*/ 16 h 821"/>
                <a:gd name="T20" fmla="*/ 68 w 1586"/>
                <a:gd name="T21" fmla="*/ 0 h 821"/>
                <a:gd name="T22" fmla="*/ 68 w 1586"/>
                <a:gd name="T23" fmla="*/ 0 h 821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8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163 h 747"/>
                <a:gd name="T2" fmla="*/ 461 w 1049"/>
                <a:gd name="T3" fmla="*/ 374 h 747"/>
                <a:gd name="T4" fmla="*/ 470 w 1049"/>
                <a:gd name="T5" fmla="*/ 267 h 747"/>
                <a:gd name="T6" fmla="*/ 525 w 1049"/>
                <a:gd name="T7" fmla="*/ 211 h 747"/>
                <a:gd name="T8" fmla="*/ 39 w 1049"/>
                <a:gd name="T9" fmla="*/ 0 h 747"/>
                <a:gd name="T10" fmla="*/ 0 w 1049"/>
                <a:gd name="T11" fmla="*/ 64 h 747"/>
                <a:gd name="T12" fmla="*/ 0 w 1049"/>
                <a:gd name="T13" fmla="*/ 163 h 747"/>
                <a:gd name="T14" fmla="*/ 0 w 1049"/>
                <a:gd name="T15" fmla="*/ 163 h 7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9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14 h 241"/>
                <a:gd name="T2" fmla="*/ 79 w 272"/>
                <a:gd name="T3" fmla="*/ 0 h 241"/>
                <a:gd name="T4" fmla="*/ 125 w 272"/>
                <a:gd name="T5" fmla="*/ 18 h 241"/>
                <a:gd name="T6" fmla="*/ 135 w 272"/>
                <a:gd name="T7" fmla="*/ 70 h 241"/>
                <a:gd name="T8" fmla="*/ 81 w 272"/>
                <a:gd name="T9" fmla="*/ 73 h 241"/>
                <a:gd name="T10" fmla="*/ 16 w 272"/>
                <a:gd name="T11" fmla="*/ 121 h 241"/>
                <a:gd name="T12" fmla="*/ 0 w 272"/>
                <a:gd name="T13" fmla="*/ 14 h 241"/>
                <a:gd name="T14" fmla="*/ 0 w 272"/>
                <a:gd name="T15" fmla="*/ 14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0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76 w 152"/>
                <a:gd name="T1" fmla="*/ 2 h 224"/>
                <a:gd name="T2" fmla="*/ 76 w 152"/>
                <a:gd name="T3" fmla="*/ 112 h 224"/>
                <a:gd name="T4" fmla="*/ 0 w 152"/>
                <a:gd name="T5" fmla="*/ 4 h 224"/>
                <a:gd name="T6" fmla="*/ 36 w 152"/>
                <a:gd name="T7" fmla="*/ 0 h 224"/>
                <a:gd name="T8" fmla="*/ 76 w 152"/>
                <a:gd name="T9" fmla="*/ 2 h 224"/>
                <a:gd name="T10" fmla="*/ 76 w 152"/>
                <a:gd name="T11" fmla="*/ 2 h 22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1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40 h 764"/>
                <a:gd name="T2" fmla="*/ 44 w 386"/>
                <a:gd name="T3" fmla="*/ 0 h 764"/>
                <a:gd name="T4" fmla="*/ 116 w 386"/>
                <a:gd name="T5" fmla="*/ 3 h 764"/>
                <a:gd name="T6" fmla="*/ 193 w 386"/>
                <a:gd name="T7" fmla="*/ 383 h 764"/>
                <a:gd name="T8" fmla="*/ 140 w 386"/>
                <a:gd name="T9" fmla="*/ 361 h 764"/>
                <a:gd name="T10" fmla="*/ 76 w 386"/>
                <a:gd name="T11" fmla="*/ 339 h 764"/>
                <a:gd name="T12" fmla="*/ 0 w 386"/>
                <a:gd name="T13" fmla="*/ 40 h 764"/>
                <a:gd name="T14" fmla="*/ 0 w 386"/>
                <a:gd name="T15" fmla="*/ 40 h 76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2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346 w 728"/>
                <a:gd name="T1" fmla="*/ 0 h 348"/>
                <a:gd name="T2" fmla="*/ 0 w 728"/>
                <a:gd name="T3" fmla="*/ 53 h 348"/>
                <a:gd name="T4" fmla="*/ 14 w 728"/>
                <a:gd name="T5" fmla="*/ 174 h 348"/>
                <a:gd name="T6" fmla="*/ 358 w 728"/>
                <a:gd name="T7" fmla="*/ 119 h 348"/>
                <a:gd name="T8" fmla="*/ 364 w 728"/>
                <a:gd name="T9" fmla="*/ 22 h 348"/>
                <a:gd name="T10" fmla="*/ 346 w 728"/>
                <a:gd name="T11" fmla="*/ 0 h 348"/>
                <a:gd name="T12" fmla="*/ 346 w 728"/>
                <a:gd name="T13" fmla="*/ 0 h 3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83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136 w 312"/>
                <a:gd name="T1" fmla="*/ 0 h 135"/>
                <a:gd name="T2" fmla="*/ 0 w 312"/>
                <a:gd name="T3" fmla="*/ 39 h 135"/>
                <a:gd name="T4" fmla="*/ 156 w 312"/>
                <a:gd name="T5" fmla="*/ 67 h 135"/>
                <a:gd name="T6" fmla="*/ 136 w 312"/>
                <a:gd name="T7" fmla="*/ 0 h 135"/>
                <a:gd name="T8" fmla="*/ 136 w 312"/>
                <a:gd name="T9" fmla="*/ 0 h 13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3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09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53 h 175"/>
                    <a:gd name="T2" fmla="*/ 57 w 313"/>
                    <a:gd name="T3" fmla="*/ 5 h 175"/>
                    <a:gd name="T4" fmla="*/ 107 w 313"/>
                    <a:gd name="T5" fmla="*/ 0 h 175"/>
                    <a:gd name="T6" fmla="*/ 146 w 313"/>
                    <a:gd name="T7" fmla="*/ 13 h 175"/>
                    <a:gd name="T8" fmla="*/ 157 w 313"/>
                    <a:gd name="T9" fmla="*/ 45 h 175"/>
                    <a:gd name="T10" fmla="*/ 84 w 313"/>
                    <a:gd name="T11" fmla="*/ 33 h 175"/>
                    <a:gd name="T12" fmla="*/ 37 w 313"/>
                    <a:gd name="T13" fmla="*/ 50 h 175"/>
                    <a:gd name="T14" fmla="*/ 7 w 313"/>
                    <a:gd name="T15" fmla="*/ 87 h 175"/>
                    <a:gd name="T16" fmla="*/ 0 w 313"/>
                    <a:gd name="T17" fmla="*/ 53 h 175"/>
                    <a:gd name="T18" fmla="*/ 0 w 313"/>
                    <a:gd name="T19" fmla="*/ 53 h 17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20 h 266"/>
                    <a:gd name="T2" fmla="*/ 80 w 230"/>
                    <a:gd name="T3" fmla="*/ 133 h 266"/>
                    <a:gd name="T4" fmla="*/ 115 w 230"/>
                    <a:gd name="T5" fmla="*/ 126 h 266"/>
                    <a:gd name="T6" fmla="*/ 112 w 230"/>
                    <a:gd name="T7" fmla="*/ 9 h 266"/>
                    <a:gd name="T8" fmla="*/ 83 w 230"/>
                    <a:gd name="T9" fmla="*/ 0 h 266"/>
                    <a:gd name="T10" fmla="*/ 90 w 230"/>
                    <a:gd name="T11" fmla="*/ 99 h 266"/>
                    <a:gd name="T12" fmla="*/ 36 w 230"/>
                    <a:gd name="T13" fmla="*/ 2 h 266"/>
                    <a:gd name="T14" fmla="*/ 0 w 230"/>
                    <a:gd name="T15" fmla="*/ 20 h 266"/>
                    <a:gd name="T16" fmla="*/ 0 w 230"/>
                    <a:gd name="T17" fmla="*/ 20 h 26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10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0 h 234"/>
                    <a:gd name="T2" fmla="*/ 18 w 87"/>
                    <a:gd name="T3" fmla="*/ 47 h 234"/>
                    <a:gd name="T4" fmla="*/ 22 w 87"/>
                    <a:gd name="T5" fmla="*/ 77 h 234"/>
                    <a:gd name="T6" fmla="*/ 13 w 87"/>
                    <a:gd name="T7" fmla="*/ 117 h 234"/>
                    <a:gd name="T8" fmla="*/ 40 w 87"/>
                    <a:gd name="T9" fmla="*/ 110 h 234"/>
                    <a:gd name="T10" fmla="*/ 43 w 87"/>
                    <a:gd name="T11" fmla="*/ 58 h 234"/>
                    <a:gd name="T12" fmla="*/ 23 w 87"/>
                    <a:gd name="T13" fmla="*/ 0 h 234"/>
                    <a:gd name="T14" fmla="*/ 0 w 87"/>
                    <a:gd name="T15" fmla="*/ 10 h 234"/>
                    <a:gd name="T16" fmla="*/ 0 w 87"/>
                    <a:gd name="T17" fmla="*/ 10 h 23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sp>
            <p:nvSpPr>
              <p:cNvPr id="2086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50 w 1190"/>
                  <a:gd name="T1" fmla="*/ 0 h 500"/>
                  <a:gd name="T2" fmla="*/ 595 w 1190"/>
                  <a:gd name="T3" fmla="*/ 245 h 500"/>
                  <a:gd name="T4" fmla="*/ 538 w 1190"/>
                  <a:gd name="T5" fmla="*/ 250 h 500"/>
                  <a:gd name="T6" fmla="*/ 0 w 1190"/>
                  <a:gd name="T7" fmla="*/ 14 h 500"/>
                  <a:gd name="T8" fmla="*/ 50 w 1190"/>
                  <a:gd name="T9" fmla="*/ 0 h 500"/>
                  <a:gd name="T10" fmla="*/ 50 w 1190"/>
                  <a:gd name="T11" fmla="*/ 0 h 5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87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7 w 489"/>
                  <a:gd name="T1" fmla="*/ 17 h 296"/>
                  <a:gd name="T2" fmla="*/ 80 w 489"/>
                  <a:gd name="T3" fmla="*/ 33 h 296"/>
                  <a:gd name="T4" fmla="*/ 162 w 489"/>
                  <a:gd name="T5" fmla="*/ 69 h 296"/>
                  <a:gd name="T6" fmla="*/ 220 w 489"/>
                  <a:gd name="T7" fmla="*/ 122 h 296"/>
                  <a:gd name="T8" fmla="*/ 163 w 489"/>
                  <a:gd name="T9" fmla="*/ 115 h 296"/>
                  <a:gd name="T10" fmla="*/ 69 w 489"/>
                  <a:gd name="T11" fmla="*/ 73 h 296"/>
                  <a:gd name="T12" fmla="*/ 25 w 489"/>
                  <a:gd name="T13" fmla="*/ 40 h 296"/>
                  <a:gd name="T14" fmla="*/ 53 w 489"/>
                  <a:gd name="T15" fmla="*/ 82 h 296"/>
                  <a:gd name="T16" fmla="*/ 136 w 489"/>
                  <a:gd name="T17" fmla="*/ 135 h 296"/>
                  <a:gd name="T18" fmla="*/ 233 w 489"/>
                  <a:gd name="T19" fmla="*/ 148 h 296"/>
                  <a:gd name="T20" fmla="*/ 244 w 489"/>
                  <a:gd name="T21" fmla="*/ 112 h 296"/>
                  <a:gd name="T22" fmla="*/ 197 w 489"/>
                  <a:gd name="T23" fmla="*/ 60 h 296"/>
                  <a:gd name="T24" fmla="*/ 85 w 489"/>
                  <a:gd name="T25" fmla="*/ 9 h 296"/>
                  <a:gd name="T26" fmla="*/ 0 w 489"/>
                  <a:gd name="T27" fmla="*/ 0 h 296"/>
                  <a:gd name="T28" fmla="*/ 7 w 489"/>
                  <a:gd name="T29" fmla="*/ 17 h 296"/>
                  <a:gd name="T30" fmla="*/ 7 w 489"/>
                  <a:gd name="T31" fmla="*/ 17 h 29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88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12 w 213"/>
                  <a:gd name="T1" fmla="*/ 0 h 478"/>
                  <a:gd name="T2" fmla="*/ 46 w 213"/>
                  <a:gd name="T3" fmla="*/ 12 h 478"/>
                  <a:gd name="T4" fmla="*/ 40 w 213"/>
                  <a:gd name="T5" fmla="*/ 96 h 478"/>
                  <a:gd name="T6" fmla="*/ 53 w 213"/>
                  <a:gd name="T7" fmla="*/ 163 h 478"/>
                  <a:gd name="T8" fmla="*/ 107 w 213"/>
                  <a:gd name="T9" fmla="*/ 225 h 478"/>
                  <a:gd name="T10" fmla="*/ 49 w 213"/>
                  <a:gd name="T11" fmla="*/ 238 h 478"/>
                  <a:gd name="T12" fmla="*/ 15 w 213"/>
                  <a:gd name="T13" fmla="*/ 171 h 478"/>
                  <a:gd name="T14" fmla="*/ 0 w 213"/>
                  <a:gd name="T15" fmla="*/ 28 h 478"/>
                  <a:gd name="T16" fmla="*/ 12 w 213"/>
                  <a:gd name="T17" fmla="*/ 0 h 478"/>
                  <a:gd name="T18" fmla="*/ 12 w 213"/>
                  <a:gd name="T19" fmla="*/ 0 h 47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5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090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55 w 150"/>
                    <a:gd name="T1" fmla="*/ 0 h 173"/>
                    <a:gd name="T2" fmla="*/ 20 w 150"/>
                    <a:gd name="T3" fmla="*/ 33 h 173"/>
                    <a:gd name="T4" fmla="*/ 0 w 150"/>
                    <a:gd name="T5" fmla="*/ 87 h 173"/>
                    <a:gd name="T6" fmla="*/ 40 w 150"/>
                    <a:gd name="T7" fmla="*/ 80 h 173"/>
                    <a:gd name="T8" fmla="*/ 52 w 150"/>
                    <a:gd name="T9" fmla="*/ 42 h 173"/>
                    <a:gd name="T10" fmla="*/ 75 w 150"/>
                    <a:gd name="T11" fmla="*/ 14 h 173"/>
                    <a:gd name="T12" fmla="*/ 55 w 150"/>
                    <a:gd name="T13" fmla="*/ 0 h 173"/>
                    <a:gd name="T14" fmla="*/ 55 w 150"/>
                    <a:gd name="T15" fmla="*/ 0 h 17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1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78 w 1684"/>
                    <a:gd name="T1" fmla="*/ 0 h 880"/>
                    <a:gd name="T2" fmla="*/ 32 w 1684"/>
                    <a:gd name="T3" fmla="*/ 26 h 880"/>
                    <a:gd name="T4" fmla="*/ 0 w 1684"/>
                    <a:gd name="T5" fmla="*/ 104 h 880"/>
                    <a:gd name="T6" fmla="*/ 34 w 1684"/>
                    <a:gd name="T7" fmla="*/ 179 h 880"/>
                    <a:gd name="T8" fmla="*/ 591 w 1684"/>
                    <a:gd name="T9" fmla="*/ 434 h 880"/>
                    <a:gd name="T10" fmla="*/ 711 w 1684"/>
                    <a:gd name="T11" fmla="*/ 418 h 880"/>
                    <a:gd name="T12" fmla="*/ 808 w 1684"/>
                    <a:gd name="T13" fmla="*/ 440 h 880"/>
                    <a:gd name="T14" fmla="*/ 842 w 1684"/>
                    <a:gd name="T15" fmla="*/ 404 h 880"/>
                    <a:gd name="T16" fmla="*/ 751 w 1684"/>
                    <a:gd name="T17" fmla="*/ 332 h 880"/>
                    <a:gd name="T18" fmla="*/ 714 w 1684"/>
                    <a:gd name="T19" fmla="*/ 256 h 880"/>
                    <a:gd name="T20" fmla="*/ 685 w 1684"/>
                    <a:gd name="T21" fmla="*/ 264 h 880"/>
                    <a:gd name="T22" fmla="*/ 720 w 1684"/>
                    <a:gd name="T23" fmla="*/ 332 h 880"/>
                    <a:gd name="T24" fmla="*/ 789 w 1684"/>
                    <a:gd name="T25" fmla="*/ 405 h 880"/>
                    <a:gd name="T26" fmla="*/ 707 w 1684"/>
                    <a:gd name="T27" fmla="*/ 394 h 880"/>
                    <a:gd name="T28" fmla="*/ 610 w 1684"/>
                    <a:gd name="T29" fmla="*/ 407 h 880"/>
                    <a:gd name="T30" fmla="*/ 628 w 1684"/>
                    <a:gd name="T31" fmla="*/ 325 h 880"/>
                    <a:gd name="T32" fmla="*/ 669 w 1684"/>
                    <a:gd name="T33" fmla="*/ 269 h 880"/>
                    <a:gd name="T34" fmla="*/ 621 w 1684"/>
                    <a:gd name="T35" fmla="*/ 276 h 880"/>
                    <a:gd name="T36" fmla="*/ 583 w 1684"/>
                    <a:gd name="T37" fmla="*/ 329 h 880"/>
                    <a:gd name="T38" fmla="*/ 570 w 1684"/>
                    <a:gd name="T39" fmla="*/ 396 h 880"/>
                    <a:gd name="T40" fmla="*/ 54 w 1684"/>
                    <a:gd name="T41" fmla="*/ 155 h 880"/>
                    <a:gd name="T42" fmla="*/ 40 w 1684"/>
                    <a:gd name="T43" fmla="*/ 108 h 880"/>
                    <a:gd name="T44" fmla="*/ 52 w 1684"/>
                    <a:gd name="T45" fmla="*/ 48 h 880"/>
                    <a:gd name="T46" fmla="*/ 109 w 1684"/>
                    <a:gd name="T47" fmla="*/ 0 h 880"/>
                    <a:gd name="T48" fmla="*/ 78 w 1684"/>
                    <a:gd name="T49" fmla="*/ 0 h 880"/>
                    <a:gd name="T50" fmla="*/ 78 w 1684"/>
                    <a:gd name="T51" fmla="*/ 0 h 88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2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58 w 160"/>
                    <a:gd name="T1" fmla="*/ 0 h 335"/>
                    <a:gd name="T2" fmla="*/ 10 w 160"/>
                    <a:gd name="T3" fmla="*/ 53 h 335"/>
                    <a:gd name="T4" fmla="*/ 0 w 160"/>
                    <a:gd name="T5" fmla="*/ 115 h 335"/>
                    <a:gd name="T6" fmla="*/ 17 w 160"/>
                    <a:gd name="T7" fmla="*/ 157 h 335"/>
                    <a:gd name="T8" fmla="*/ 47 w 160"/>
                    <a:gd name="T9" fmla="*/ 167 h 335"/>
                    <a:gd name="T10" fmla="*/ 38 w 160"/>
                    <a:gd name="T11" fmla="*/ 77 h 335"/>
                    <a:gd name="T12" fmla="*/ 80 w 160"/>
                    <a:gd name="T13" fmla="*/ 8 h 335"/>
                    <a:gd name="T14" fmla="*/ 58 w 160"/>
                    <a:gd name="T15" fmla="*/ 0 h 335"/>
                    <a:gd name="T16" fmla="*/ 58 w 160"/>
                    <a:gd name="T17" fmla="*/ 0 h 33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3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109 w 642"/>
                    <a:gd name="T1" fmla="*/ 448 h 1188"/>
                    <a:gd name="T2" fmla="*/ 0 w 642"/>
                    <a:gd name="T3" fmla="*/ 62 h 1188"/>
                    <a:gd name="T4" fmla="*/ 41 w 642"/>
                    <a:gd name="T5" fmla="*/ 19 h 1188"/>
                    <a:gd name="T6" fmla="*/ 129 w 642"/>
                    <a:gd name="T7" fmla="*/ 0 h 1188"/>
                    <a:gd name="T8" fmla="*/ 200 w 642"/>
                    <a:gd name="T9" fmla="*/ 29 h 1188"/>
                    <a:gd name="T10" fmla="*/ 322 w 642"/>
                    <a:gd name="T11" fmla="*/ 594 h 1188"/>
                    <a:gd name="T12" fmla="*/ 278 w 642"/>
                    <a:gd name="T13" fmla="*/ 546 h 1188"/>
                    <a:gd name="T14" fmla="*/ 178 w 642"/>
                    <a:gd name="T15" fmla="*/ 49 h 1188"/>
                    <a:gd name="T16" fmla="*/ 113 w 642"/>
                    <a:gd name="T17" fmla="*/ 31 h 1188"/>
                    <a:gd name="T18" fmla="*/ 60 w 642"/>
                    <a:gd name="T19" fmla="*/ 37 h 1188"/>
                    <a:gd name="T20" fmla="*/ 38 w 642"/>
                    <a:gd name="T21" fmla="*/ 71 h 1188"/>
                    <a:gd name="T22" fmla="*/ 153 w 642"/>
                    <a:gd name="T23" fmla="*/ 462 h 1188"/>
                    <a:gd name="T24" fmla="*/ 109 w 642"/>
                    <a:gd name="T25" fmla="*/ 448 h 1188"/>
                    <a:gd name="T26" fmla="*/ 109 w 642"/>
                    <a:gd name="T27" fmla="*/ 448 h 118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4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14 h 504"/>
                    <a:gd name="T2" fmla="*/ 38 w 192"/>
                    <a:gd name="T3" fmla="*/ 97 h 504"/>
                    <a:gd name="T4" fmla="*/ 57 w 192"/>
                    <a:gd name="T5" fmla="*/ 159 h 504"/>
                    <a:gd name="T6" fmla="*/ 58 w 192"/>
                    <a:gd name="T7" fmla="*/ 252 h 504"/>
                    <a:gd name="T8" fmla="*/ 96 w 192"/>
                    <a:gd name="T9" fmla="*/ 252 h 504"/>
                    <a:gd name="T10" fmla="*/ 94 w 192"/>
                    <a:gd name="T11" fmla="*/ 180 h 504"/>
                    <a:gd name="T12" fmla="*/ 81 w 192"/>
                    <a:gd name="T13" fmla="*/ 104 h 504"/>
                    <a:gd name="T14" fmla="*/ 50 w 192"/>
                    <a:gd name="T15" fmla="*/ 30 h 504"/>
                    <a:gd name="T16" fmla="*/ 32 w 192"/>
                    <a:gd name="T17" fmla="*/ 0 h 504"/>
                    <a:gd name="T18" fmla="*/ 0 w 192"/>
                    <a:gd name="T19" fmla="*/ 14 h 504"/>
                    <a:gd name="T20" fmla="*/ 0 w 192"/>
                    <a:gd name="T21" fmla="*/ 14 h 50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5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149 w 390"/>
                    <a:gd name="T1" fmla="*/ 0 h 269"/>
                    <a:gd name="T2" fmla="*/ 129 w 390"/>
                    <a:gd name="T3" fmla="*/ 9 h 269"/>
                    <a:gd name="T4" fmla="*/ 127 w 390"/>
                    <a:gd name="T5" fmla="*/ 33 h 269"/>
                    <a:gd name="T6" fmla="*/ 0 w 390"/>
                    <a:gd name="T7" fmla="*/ 85 h 269"/>
                    <a:gd name="T8" fmla="*/ 0 w 390"/>
                    <a:gd name="T9" fmla="*/ 111 h 269"/>
                    <a:gd name="T10" fmla="*/ 142 w 390"/>
                    <a:gd name="T11" fmla="*/ 113 h 269"/>
                    <a:gd name="T12" fmla="*/ 160 w 390"/>
                    <a:gd name="T13" fmla="*/ 135 h 269"/>
                    <a:gd name="T14" fmla="*/ 195 w 390"/>
                    <a:gd name="T15" fmla="*/ 133 h 269"/>
                    <a:gd name="T16" fmla="*/ 192 w 390"/>
                    <a:gd name="T17" fmla="*/ 95 h 269"/>
                    <a:gd name="T18" fmla="*/ 58 w 390"/>
                    <a:gd name="T19" fmla="*/ 88 h 269"/>
                    <a:gd name="T20" fmla="*/ 167 w 390"/>
                    <a:gd name="T21" fmla="*/ 45 h 269"/>
                    <a:gd name="T22" fmla="*/ 149 w 390"/>
                    <a:gd name="T23" fmla="*/ 0 h 269"/>
                    <a:gd name="T24" fmla="*/ 149 w 390"/>
                    <a:gd name="T25" fmla="*/ 0 h 269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6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66 h 424"/>
                    <a:gd name="T2" fmla="*/ 432 w 941"/>
                    <a:gd name="T3" fmla="*/ 0 h 424"/>
                    <a:gd name="T4" fmla="*/ 463 w 941"/>
                    <a:gd name="T5" fmla="*/ 39 h 424"/>
                    <a:gd name="T6" fmla="*/ 471 w 941"/>
                    <a:gd name="T7" fmla="*/ 91 h 424"/>
                    <a:gd name="T8" fmla="*/ 452 w 941"/>
                    <a:gd name="T9" fmla="*/ 141 h 424"/>
                    <a:gd name="T10" fmla="*/ 29 w 941"/>
                    <a:gd name="T11" fmla="*/ 212 h 424"/>
                    <a:gd name="T12" fmla="*/ 27 w 941"/>
                    <a:gd name="T13" fmla="*/ 192 h 424"/>
                    <a:gd name="T14" fmla="*/ 432 w 941"/>
                    <a:gd name="T15" fmla="*/ 121 h 424"/>
                    <a:gd name="T16" fmla="*/ 447 w 941"/>
                    <a:gd name="T17" fmla="*/ 73 h 424"/>
                    <a:gd name="T18" fmla="*/ 420 w 941"/>
                    <a:gd name="T19" fmla="*/ 29 h 424"/>
                    <a:gd name="T20" fmla="*/ 0 w 941"/>
                    <a:gd name="T21" fmla="*/ 93 h 424"/>
                    <a:gd name="T22" fmla="*/ 0 w 941"/>
                    <a:gd name="T23" fmla="*/ 66 h 424"/>
                    <a:gd name="T24" fmla="*/ 0 w 941"/>
                    <a:gd name="T25" fmla="*/ 66 h 42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97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63 h 173"/>
                    <a:gd name="T2" fmla="*/ 33 w 488"/>
                    <a:gd name="T3" fmla="*/ 86 h 173"/>
                    <a:gd name="T4" fmla="*/ 111 w 488"/>
                    <a:gd name="T5" fmla="*/ 83 h 173"/>
                    <a:gd name="T6" fmla="*/ 210 w 488"/>
                    <a:gd name="T7" fmla="*/ 58 h 173"/>
                    <a:gd name="T8" fmla="*/ 245 w 488"/>
                    <a:gd name="T9" fmla="*/ 21 h 173"/>
                    <a:gd name="T10" fmla="*/ 222 w 488"/>
                    <a:gd name="T11" fmla="*/ 1 h 173"/>
                    <a:gd name="T12" fmla="*/ 127 w 488"/>
                    <a:gd name="T13" fmla="*/ 0 h 173"/>
                    <a:gd name="T14" fmla="*/ 55 w 488"/>
                    <a:gd name="T15" fmla="*/ 6 h 173"/>
                    <a:gd name="T16" fmla="*/ 8 w 488"/>
                    <a:gd name="T17" fmla="*/ 38 h 173"/>
                    <a:gd name="T18" fmla="*/ 56 w 488"/>
                    <a:gd name="T19" fmla="*/ 47 h 173"/>
                    <a:gd name="T20" fmla="*/ 138 w 488"/>
                    <a:gd name="T21" fmla="*/ 26 h 173"/>
                    <a:gd name="T22" fmla="*/ 209 w 488"/>
                    <a:gd name="T23" fmla="*/ 26 h 173"/>
                    <a:gd name="T24" fmla="*/ 135 w 488"/>
                    <a:gd name="T25" fmla="*/ 55 h 173"/>
                    <a:gd name="T26" fmla="*/ 71 w 488"/>
                    <a:gd name="T27" fmla="*/ 63 h 173"/>
                    <a:gd name="T28" fmla="*/ 0 w 488"/>
                    <a:gd name="T29" fmla="*/ 63 h 173"/>
                    <a:gd name="T30" fmla="*/ 0 w 488"/>
                    <a:gd name="T31" fmla="*/ 63 h 173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073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184 w 772"/>
                <a:gd name="T1" fmla="*/ 1379 h 3266"/>
                <a:gd name="T2" fmla="*/ 101 w 772"/>
                <a:gd name="T3" fmla="*/ 1287 h 3266"/>
                <a:gd name="T4" fmla="*/ 85 w 772"/>
                <a:gd name="T5" fmla="*/ 1216 h 3266"/>
                <a:gd name="T6" fmla="*/ 99 w 772"/>
                <a:gd name="T7" fmla="*/ 1111 h 3266"/>
                <a:gd name="T8" fmla="*/ 157 w 772"/>
                <a:gd name="T9" fmla="*/ 984 h 3266"/>
                <a:gd name="T10" fmla="*/ 170 w 772"/>
                <a:gd name="T11" fmla="*/ 904 h 3266"/>
                <a:gd name="T12" fmla="*/ 157 w 772"/>
                <a:gd name="T13" fmla="*/ 851 h 3266"/>
                <a:gd name="T14" fmla="*/ 106 w 772"/>
                <a:gd name="T15" fmla="*/ 812 h 3266"/>
                <a:gd name="T16" fmla="*/ 96 w 772"/>
                <a:gd name="T17" fmla="*/ 763 h 3266"/>
                <a:gd name="T18" fmla="*/ 114 w 772"/>
                <a:gd name="T19" fmla="*/ 693 h 3266"/>
                <a:gd name="T20" fmla="*/ 197 w 772"/>
                <a:gd name="T21" fmla="*/ 505 h 3266"/>
                <a:gd name="T22" fmla="*/ 205 w 772"/>
                <a:gd name="T23" fmla="*/ 413 h 3266"/>
                <a:gd name="T24" fmla="*/ 184 w 772"/>
                <a:gd name="T25" fmla="*/ 312 h 3266"/>
                <a:gd name="T26" fmla="*/ 114 w 772"/>
                <a:gd name="T27" fmla="*/ 263 h 3266"/>
                <a:gd name="T28" fmla="*/ 53 w 772"/>
                <a:gd name="T29" fmla="*/ 184 h 3266"/>
                <a:gd name="T30" fmla="*/ 0 w 772"/>
                <a:gd name="T31" fmla="*/ 0 h 3266"/>
                <a:gd name="T32" fmla="*/ 8 w 772"/>
                <a:gd name="T33" fmla="*/ 167 h 3266"/>
                <a:gd name="T34" fmla="*/ 48 w 772"/>
                <a:gd name="T35" fmla="*/ 267 h 3266"/>
                <a:gd name="T36" fmla="*/ 101 w 772"/>
                <a:gd name="T37" fmla="*/ 329 h 3266"/>
                <a:gd name="T38" fmla="*/ 160 w 772"/>
                <a:gd name="T39" fmla="*/ 364 h 3266"/>
                <a:gd name="T40" fmla="*/ 163 w 772"/>
                <a:gd name="T41" fmla="*/ 456 h 3266"/>
                <a:gd name="T42" fmla="*/ 133 w 772"/>
                <a:gd name="T43" fmla="*/ 553 h 3266"/>
                <a:gd name="T44" fmla="*/ 64 w 772"/>
                <a:gd name="T45" fmla="*/ 724 h 3266"/>
                <a:gd name="T46" fmla="*/ 61 w 772"/>
                <a:gd name="T47" fmla="*/ 834 h 3266"/>
                <a:gd name="T48" fmla="*/ 125 w 772"/>
                <a:gd name="T49" fmla="*/ 895 h 3266"/>
                <a:gd name="T50" fmla="*/ 122 w 772"/>
                <a:gd name="T51" fmla="*/ 952 h 3266"/>
                <a:gd name="T52" fmla="*/ 66 w 772"/>
                <a:gd name="T53" fmla="*/ 1071 h 3266"/>
                <a:gd name="T54" fmla="*/ 42 w 772"/>
                <a:gd name="T55" fmla="*/ 1185 h 3266"/>
                <a:gd name="T56" fmla="*/ 64 w 772"/>
                <a:gd name="T57" fmla="*/ 1308 h 3266"/>
                <a:gd name="T58" fmla="*/ 114 w 772"/>
                <a:gd name="T59" fmla="*/ 1374 h 3266"/>
                <a:gd name="T60" fmla="*/ 178 w 772"/>
                <a:gd name="T61" fmla="*/ 1427 h 3266"/>
                <a:gd name="T62" fmla="*/ 184 w 772"/>
                <a:gd name="T63" fmla="*/ 1379 h 3266"/>
                <a:gd name="T64" fmla="*/ 184 w 772"/>
                <a:gd name="T65" fmla="*/ 1379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74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184 w 772"/>
                <a:gd name="T1" fmla="*/ 1578 h 3266"/>
                <a:gd name="T2" fmla="*/ 101 w 772"/>
                <a:gd name="T3" fmla="*/ 1473 h 3266"/>
                <a:gd name="T4" fmla="*/ 85 w 772"/>
                <a:gd name="T5" fmla="*/ 1392 h 3266"/>
                <a:gd name="T6" fmla="*/ 99 w 772"/>
                <a:gd name="T7" fmla="*/ 1271 h 3266"/>
                <a:gd name="T8" fmla="*/ 157 w 772"/>
                <a:gd name="T9" fmla="*/ 1126 h 3266"/>
                <a:gd name="T10" fmla="*/ 170 w 772"/>
                <a:gd name="T11" fmla="*/ 1035 h 3266"/>
                <a:gd name="T12" fmla="*/ 157 w 772"/>
                <a:gd name="T13" fmla="*/ 974 h 3266"/>
                <a:gd name="T14" fmla="*/ 106 w 772"/>
                <a:gd name="T15" fmla="*/ 930 h 3266"/>
                <a:gd name="T16" fmla="*/ 96 w 772"/>
                <a:gd name="T17" fmla="*/ 874 h 3266"/>
                <a:gd name="T18" fmla="*/ 114 w 772"/>
                <a:gd name="T19" fmla="*/ 794 h 3266"/>
                <a:gd name="T20" fmla="*/ 197 w 772"/>
                <a:gd name="T21" fmla="*/ 578 h 3266"/>
                <a:gd name="T22" fmla="*/ 205 w 772"/>
                <a:gd name="T23" fmla="*/ 473 h 3266"/>
                <a:gd name="T24" fmla="*/ 184 w 772"/>
                <a:gd name="T25" fmla="*/ 357 h 3266"/>
                <a:gd name="T26" fmla="*/ 114 w 772"/>
                <a:gd name="T27" fmla="*/ 302 h 3266"/>
                <a:gd name="T28" fmla="*/ 53 w 772"/>
                <a:gd name="T29" fmla="*/ 211 h 3266"/>
                <a:gd name="T30" fmla="*/ 0 w 772"/>
                <a:gd name="T31" fmla="*/ 0 h 3266"/>
                <a:gd name="T32" fmla="*/ 8 w 772"/>
                <a:gd name="T33" fmla="*/ 191 h 3266"/>
                <a:gd name="T34" fmla="*/ 48 w 772"/>
                <a:gd name="T35" fmla="*/ 306 h 3266"/>
                <a:gd name="T36" fmla="*/ 101 w 772"/>
                <a:gd name="T37" fmla="*/ 377 h 3266"/>
                <a:gd name="T38" fmla="*/ 160 w 772"/>
                <a:gd name="T39" fmla="*/ 417 h 3266"/>
                <a:gd name="T40" fmla="*/ 163 w 772"/>
                <a:gd name="T41" fmla="*/ 522 h 3266"/>
                <a:gd name="T42" fmla="*/ 133 w 772"/>
                <a:gd name="T43" fmla="*/ 633 h 3266"/>
                <a:gd name="T44" fmla="*/ 64 w 772"/>
                <a:gd name="T45" fmla="*/ 829 h 3266"/>
                <a:gd name="T46" fmla="*/ 61 w 772"/>
                <a:gd name="T47" fmla="*/ 955 h 3266"/>
                <a:gd name="T48" fmla="*/ 125 w 772"/>
                <a:gd name="T49" fmla="*/ 1025 h 3266"/>
                <a:gd name="T50" fmla="*/ 122 w 772"/>
                <a:gd name="T51" fmla="*/ 1090 h 3266"/>
                <a:gd name="T52" fmla="*/ 66 w 772"/>
                <a:gd name="T53" fmla="*/ 1226 h 3266"/>
                <a:gd name="T54" fmla="*/ 42 w 772"/>
                <a:gd name="T55" fmla="*/ 1357 h 3266"/>
                <a:gd name="T56" fmla="*/ 64 w 772"/>
                <a:gd name="T57" fmla="*/ 1497 h 3266"/>
                <a:gd name="T58" fmla="*/ 114 w 772"/>
                <a:gd name="T59" fmla="*/ 1572 h 3266"/>
                <a:gd name="T60" fmla="*/ 178 w 772"/>
                <a:gd name="T61" fmla="*/ 1633 h 3266"/>
                <a:gd name="T62" fmla="*/ 184 w 772"/>
                <a:gd name="T63" fmla="*/ 1578 h 3266"/>
                <a:gd name="T64" fmla="*/ 184 w 772"/>
                <a:gd name="T65" fmla="*/ 1578 h 326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7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8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063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31 w 245"/>
                  <a:gd name="T1" fmla="*/ 3 h 806"/>
                  <a:gd name="T2" fmla="*/ 33 w 245"/>
                  <a:gd name="T3" fmla="*/ 122 h 806"/>
                  <a:gd name="T4" fmla="*/ 0 w 245"/>
                  <a:gd name="T5" fmla="*/ 288 h 806"/>
                  <a:gd name="T6" fmla="*/ 20 w 245"/>
                  <a:gd name="T7" fmla="*/ 282 h 806"/>
                  <a:gd name="T8" fmla="*/ 55 w 245"/>
                  <a:gd name="T9" fmla="*/ 134 h 806"/>
                  <a:gd name="T10" fmla="*/ 62 w 245"/>
                  <a:gd name="T11" fmla="*/ 0 h 806"/>
                  <a:gd name="T12" fmla="*/ 31 w 245"/>
                  <a:gd name="T13" fmla="*/ 3 h 806"/>
                  <a:gd name="T14" fmla="*/ 31 w 245"/>
                  <a:gd name="T15" fmla="*/ 3 h 80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065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75 w 604"/>
                    <a:gd name="T3" fmla="*/ 66 h 349"/>
                    <a:gd name="T4" fmla="*/ 127 w 604"/>
                    <a:gd name="T5" fmla="*/ 125 h 349"/>
                    <a:gd name="T6" fmla="*/ 153 w 604"/>
                    <a:gd name="T7" fmla="*/ 50 h 349"/>
                    <a:gd name="T8" fmla="*/ 91 w 604"/>
                    <a:gd name="T9" fmla="*/ 3 h 349"/>
                    <a:gd name="T10" fmla="*/ 118 w 604"/>
                    <a:gd name="T11" fmla="*/ 66 h 349"/>
                    <a:gd name="T12" fmla="*/ 33 w 604"/>
                    <a:gd name="T13" fmla="*/ 6 h 349"/>
                    <a:gd name="T14" fmla="*/ 0 w 604"/>
                    <a:gd name="T15" fmla="*/ 0 h 349"/>
                    <a:gd name="T16" fmla="*/ 0 w 604"/>
                    <a:gd name="T17" fmla="*/ 0 h 34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6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53" y="327"/>
                  <a:ext cx="269" cy="438"/>
                </a:xfrm>
                <a:custGeom>
                  <a:avLst/>
                  <a:gdLst>
                    <a:gd name="T0" fmla="*/ 187 w 1064"/>
                    <a:gd name="T1" fmla="*/ 46 h 1230"/>
                    <a:gd name="T2" fmla="*/ 123 w 1064"/>
                    <a:gd name="T3" fmla="*/ 125 h 1230"/>
                    <a:gd name="T4" fmla="*/ 41 w 1064"/>
                    <a:gd name="T5" fmla="*/ 271 h 1230"/>
                    <a:gd name="T6" fmla="*/ 0 w 1064"/>
                    <a:gd name="T7" fmla="*/ 392 h 1230"/>
                    <a:gd name="T8" fmla="*/ 15 w 1064"/>
                    <a:gd name="T9" fmla="*/ 438 h 1230"/>
                    <a:gd name="T10" fmla="*/ 66 w 1064"/>
                    <a:gd name="T11" fmla="*/ 428 h 1230"/>
                    <a:gd name="T12" fmla="*/ 146 w 1064"/>
                    <a:gd name="T13" fmla="*/ 325 h 1230"/>
                    <a:gd name="T14" fmla="*/ 221 w 1064"/>
                    <a:gd name="T15" fmla="*/ 190 h 1230"/>
                    <a:gd name="T16" fmla="*/ 261 w 1064"/>
                    <a:gd name="T17" fmla="*/ 96 h 1230"/>
                    <a:gd name="T18" fmla="*/ 269 w 1064"/>
                    <a:gd name="T19" fmla="*/ 30 h 1230"/>
                    <a:gd name="T20" fmla="*/ 247 w 1064"/>
                    <a:gd name="T21" fmla="*/ 0 h 1230"/>
                    <a:gd name="T22" fmla="*/ 211 w 1064"/>
                    <a:gd name="T23" fmla="*/ 23 h 1230"/>
                    <a:gd name="T24" fmla="*/ 245 w 1064"/>
                    <a:gd name="T25" fmla="*/ 38 h 1230"/>
                    <a:gd name="T26" fmla="*/ 221 w 1064"/>
                    <a:gd name="T27" fmla="*/ 125 h 1230"/>
                    <a:gd name="T28" fmla="*/ 174 w 1064"/>
                    <a:gd name="T29" fmla="*/ 234 h 1230"/>
                    <a:gd name="T30" fmla="*/ 88 w 1064"/>
                    <a:gd name="T31" fmla="*/ 359 h 1230"/>
                    <a:gd name="T32" fmla="*/ 29 w 1064"/>
                    <a:gd name="T33" fmla="*/ 397 h 1230"/>
                    <a:gd name="T34" fmla="*/ 34 w 1064"/>
                    <a:gd name="T35" fmla="*/ 336 h 1230"/>
                    <a:gd name="T36" fmla="*/ 110 w 1064"/>
                    <a:gd name="T37" fmla="*/ 179 h 1230"/>
                    <a:gd name="T38" fmla="*/ 210 w 1064"/>
                    <a:gd name="T39" fmla="*/ 42 h 1230"/>
                    <a:gd name="T40" fmla="*/ 187 w 1064"/>
                    <a:gd name="T41" fmla="*/ 46 h 1230"/>
                    <a:gd name="T42" fmla="*/ 187 w 1064"/>
                    <a:gd name="T43" fmla="*/ 46 h 1230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</a:gdLst>
                  <a:ahLst/>
                  <a:cxnLst>
                    <a:cxn ang="T44">
                      <a:pos x="T0" y="T1"/>
                    </a:cxn>
                    <a:cxn ang="T45">
                      <a:pos x="T2" y="T3"/>
                    </a:cxn>
                    <a:cxn ang="T46">
                      <a:pos x="T4" y="T5"/>
                    </a:cxn>
                    <a:cxn ang="T47">
                      <a:pos x="T6" y="T7"/>
                    </a:cxn>
                    <a:cxn ang="T48">
                      <a:pos x="T8" y="T9"/>
                    </a:cxn>
                    <a:cxn ang="T49">
                      <a:pos x="T10" y="T11"/>
                    </a:cxn>
                    <a:cxn ang="T50">
                      <a:pos x="T12" y="T13"/>
                    </a:cxn>
                    <a:cxn ang="T51">
                      <a:pos x="T14" y="T15"/>
                    </a:cxn>
                    <a:cxn ang="T52">
                      <a:pos x="T16" y="T17"/>
                    </a:cxn>
                    <a:cxn ang="T53">
                      <a:pos x="T18" y="T19"/>
                    </a:cxn>
                    <a:cxn ang="T54">
                      <a:pos x="T20" y="T21"/>
                    </a:cxn>
                    <a:cxn ang="T55">
                      <a:pos x="T22" y="T23"/>
                    </a:cxn>
                    <a:cxn ang="T56">
                      <a:pos x="T24" y="T25"/>
                    </a:cxn>
                    <a:cxn ang="T57">
                      <a:pos x="T26" y="T27"/>
                    </a:cxn>
                    <a:cxn ang="T58">
                      <a:pos x="T28" y="T29"/>
                    </a:cxn>
                    <a:cxn ang="T59">
                      <a:pos x="T30" y="T31"/>
                    </a:cxn>
                    <a:cxn ang="T60">
                      <a:pos x="T32" y="T33"/>
                    </a:cxn>
                    <a:cxn ang="T61">
                      <a:pos x="T34" y="T35"/>
                    </a:cxn>
                    <a:cxn ang="T62">
                      <a:pos x="T36" y="T37"/>
                    </a:cxn>
                    <a:cxn ang="T63">
                      <a:pos x="T38" y="T39"/>
                    </a:cxn>
                    <a:cxn ang="T64">
                      <a:pos x="T40" y="T41"/>
                    </a:cxn>
                    <a:cxn ang="T65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7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63" y="177"/>
                  <a:ext cx="505" cy="898"/>
                </a:xfrm>
                <a:custGeom>
                  <a:avLst/>
                  <a:gdLst>
                    <a:gd name="T0" fmla="*/ 490 w 2002"/>
                    <a:gd name="T1" fmla="*/ 0 h 2521"/>
                    <a:gd name="T2" fmla="*/ 0 w 2002"/>
                    <a:gd name="T3" fmla="*/ 898 h 2521"/>
                    <a:gd name="T4" fmla="*/ 48 w 2002"/>
                    <a:gd name="T5" fmla="*/ 873 h 2521"/>
                    <a:gd name="T6" fmla="*/ 505 w 2002"/>
                    <a:gd name="T7" fmla="*/ 22 h 2521"/>
                    <a:gd name="T8" fmla="*/ 490 w 2002"/>
                    <a:gd name="T9" fmla="*/ 0 h 2521"/>
                    <a:gd name="T10" fmla="*/ 490 w 2002"/>
                    <a:gd name="T11" fmla="*/ 0 h 252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8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24 w 3007"/>
                    <a:gd name="T1" fmla="*/ 1014 h 3771"/>
                    <a:gd name="T2" fmla="*/ 99 w 3007"/>
                    <a:gd name="T3" fmla="*/ 1010 h 3771"/>
                    <a:gd name="T4" fmla="*/ 207 w 3007"/>
                    <a:gd name="T5" fmla="*/ 1072 h 3771"/>
                    <a:gd name="T6" fmla="*/ 172 w 3007"/>
                    <a:gd name="T7" fmla="*/ 1004 h 3771"/>
                    <a:gd name="T8" fmla="*/ 93 w 3007"/>
                    <a:gd name="T9" fmla="*/ 963 h 3771"/>
                    <a:gd name="T10" fmla="*/ 161 w 3007"/>
                    <a:gd name="T11" fmla="*/ 969 h 3771"/>
                    <a:gd name="T12" fmla="*/ 247 w 3007"/>
                    <a:gd name="T13" fmla="*/ 1023 h 3771"/>
                    <a:gd name="T14" fmla="*/ 721 w 3007"/>
                    <a:gd name="T15" fmla="*/ 150 h 3771"/>
                    <a:gd name="T16" fmla="*/ 650 w 3007"/>
                    <a:gd name="T17" fmla="*/ 53 h 3771"/>
                    <a:gd name="T18" fmla="*/ 582 w 3007"/>
                    <a:gd name="T19" fmla="*/ 0 h 3771"/>
                    <a:gd name="T20" fmla="*/ 679 w 3007"/>
                    <a:gd name="T21" fmla="*/ 28 h 3771"/>
                    <a:gd name="T22" fmla="*/ 758 w 3007"/>
                    <a:gd name="T23" fmla="*/ 153 h 3771"/>
                    <a:gd name="T24" fmla="*/ 209 w 3007"/>
                    <a:gd name="T25" fmla="*/ 1167 h 3771"/>
                    <a:gd name="T26" fmla="*/ 121 w 3007"/>
                    <a:gd name="T27" fmla="*/ 1216 h 3771"/>
                    <a:gd name="T28" fmla="*/ 26 w 3007"/>
                    <a:gd name="T29" fmla="*/ 1344 h 3771"/>
                    <a:gd name="T30" fmla="*/ 0 w 3007"/>
                    <a:gd name="T31" fmla="*/ 1307 h 3771"/>
                    <a:gd name="T32" fmla="*/ 33 w 3007"/>
                    <a:gd name="T33" fmla="*/ 1294 h 3771"/>
                    <a:gd name="T34" fmla="*/ 95 w 3007"/>
                    <a:gd name="T35" fmla="*/ 1206 h 3771"/>
                    <a:gd name="T36" fmla="*/ 42 w 3007"/>
                    <a:gd name="T37" fmla="*/ 1167 h 3771"/>
                    <a:gd name="T38" fmla="*/ 42 w 3007"/>
                    <a:gd name="T39" fmla="*/ 1132 h 3771"/>
                    <a:gd name="T40" fmla="*/ 104 w 3007"/>
                    <a:gd name="T41" fmla="*/ 1175 h 3771"/>
                    <a:gd name="T42" fmla="*/ 104 w 3007"/>
                    <a:gd name="T43" fmla="*/ 1136 h 3771"/>
                    <a:gd name="T44" fmla="*/ 152 w 3007"/>
                    <a:gd name="T45" fmla="*/ 1148 h 3771"/>
                    <a:gd name="T46" fmla="*/ 108 w 3007"/>
                    <a:gd name="T47" fmla="*/ 1097 h 3771"/>
                    <a:gd name="T48" fmla="*/ 159 w 3007"/>
                    <a:gd name="T49" fmla="*/ 1091 h 3771"/>
                    <a:gd name="T50" fmla="*/ 24 w 3007"/>
                    <a:gd name="T51" fmla="*/ 1014 h 3771"/>
                    <a:gd name="T52" fmla="*/ 24 w 3007"/>
                    <a:gd name="T53" fmla="*/ 1014 h 3771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</a:gdLst>
                  <a:ahLst/>
                  <a:cxnLst>
                    <a:cxn ang="T54">
                      <a:pos x="T0" y="T1"/>
                    </a:cxn>
                    <a:cxn ang="T55">
                      <a:pos x="T2" y="T3"/>
                    </a:cxn>
                    <a:cxn ang="T56">
                      <a:pos x="T4" y="T5"/>
                    </a:cxn>
                    <a:cxn ang="T57">
                      <a:pos x="T6" y="T7"/>
                    </a:cxn>
                    <a:cxn ang="T58">
                      <a:pos x="T8" y="T9"/>
                    </a:cxn>
                    <a:cxn ang="T59">
                      <a:pos x="T10" y="T11"/>
                    </a:cxn>
                    <a:cxn ang="T60">
                      <a:pos x="T12" y="T13"/>
                    </a:cxn>
                    <a:cxn ang="T61">
                      <a:pos x="T14" y="T15"/>
                    </a:cxn>
                    <a:cxn ang="T62">
                      <a:pos x="T16" y="T17"/>
                    </a:cxn>
                    <a:cxn ang="T63">
                      <a:pos x="T18" y="T19"/>
                    </a:cxn>
                    <a:cxn ang="T64">
                      <a:pos x="T20" y="T21"/>
                    </a:cxn>
                    <a:cxn ang="T65">
                      <a:pos x="T22" y="T23"/>
                    </a:cxn>
                    <a:cxn ang="T66">
                      <a:pos x="T24" y="T25"/>
                    </a:cxn>
                    <a:cxn ang="T67">
                      <a:pos x="T26" y="T27"/>
                    </a:cxn>
                    <a:cxn ang="T68">
                      <a:pos x="T28" y="T29"/>
                    </a:cxn>
                    <a:cxn ang="T69">
                      <a:pos x="T30" y="T31"/>
                    </a:cxn>
                    <a:cxn ang="T70">
                      <a:pos x="T32" y="T33"/>
                    </a:cxn>
                    <a:cxn ang="T71">
                      <a:pos x="T34" y="T35"/>
                    </a:cxn>
                    <a:cxn ang="T72">
                      <a:pos x="T36" y="T37"/>
                    </a:cxn>
                    <a:cxn ang="T73">
                      <a:pos x="T38" y="T39"/>
                    </a:cxn>
                    <a:cxn ang="T74">
                      <a:pos x="T40" y="T41"/>
                    </a:cxn>
                    <a:cxn ang="T75">
                      <a:pos x="T42" y="T43"/>
                    </a:cxn>
                    <a:cxn ang="T76">
                      <a:pos x="T44" y="T45"/>
                    </a:cxn>
                    <a:cxn ang="T77">
                      <a:pos x="T46" y="T47"/>
                    </a:cxn>
                    <a:cxn ang="T78">
                      <a:pos x="T48" y="T49"/>
                    </a:cxn>
                    <a:cxn ang="T79">
                      <a:pos x="T50" y="T51"/>
                    </a:cxn>
                    <a:cxn ang="T8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69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2" y="892"/>
                  <a:ext cx="169" cy="122"/>
                </a:xfrm>
                <a:custGeom>
                  <a:avLst/>
                  <a:gdLst>
                    <a:gd name="T0" fmla="*/ 0 w 673"/>
                    <a:gd name="T1" fmla="*/ 29 h 342"/>
                    <a:gd name="T2" fmla="*/ 64 w 673"/>
                    <a:gd name="T3" fmla="*/ 38 h 342"/>
                    <a:gd name="T4" fmla="*/ 160 w 673"/>
                    <a:gd name="T5" fmla="*/ 122 h 342"/>
                    <a:gd name="T6" fmla="*/ 169 w 673"/>
                    <a:gd name="T7" fmla="*/ 103 h 342"/>
                    <a:gd name="T8" fmla="*/ 112 w 673"/>
                    <a:gd name="T9" fmla="*/ 41 h 342"/>
                    <a:gd name="T10" fmla="*/ 7 w 673"/>
                    <a:gd name="T11" fmla="*/ 0 h 342"/>
                    <a:gd name="T12" fmla="*/ 0 w 673"/>
                    <a:gd name="T13" fmla="*/ 29 h 342"/>
                    <a:gd name="T14" fmla="*/ 0 w 673"/>
                    <a:gd name="T15" fmla="*/ 29 h 34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0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1"/>
                  <a:ext cx="181" cy="144"/>
                </a:xfrm>
                <a:custGeom>
                  <a:avLst/>
                  <a:gdLst>
                    <a:gd name="T0" fmla="*/ 0 w 716"/>
                    <a:gd name="T1" fmla="*/ 28 h 403"/>
                    <a:gd name="T2" fmla="*/ 86 w 716"/>
                    <a:gd name="T3" fmla="*/ 53 h 403"/>
                    <a:gd name="T4" fmla="*/ 161 w 716"/>
                    <a:gd name="T5" fmla="*/ 144 h 403"/>
                    <a:gd name="T6" fmla="*/ 181 w 716"/>
                    <a:gd name="T7" fmla="*/ 106 h 403"/>
                    <a:gd name="T8" fmla="*/ 106 w 716"/>
                    <a:gd name="T9" fmla="*/ 41 h 403"/>
                    <a:gd name="T10" fmla="*/ 18 w 716"/>
                    <a:gd name="T11" fmla="*/ 0 h 403"/>
                    <a:gd name="T12" fmla="*/ 0 w 716"/>
                    <a:gd name="T13" fmla="*/ 28 h 403"/>
                    <a:gd name="T14" fmla="*/ 0 w 716"/>
                    <a:gd name="T15" fmla="*/ 28 h 40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1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28 h 411"/>
                    <a:gd name="T2" fmla="*/ 80 w 717"/>
                    <a:gd name="T3" fmla="*/ 50 h 411"/>
                    <a:gd name="T4" fmla="*/ 164 w 717"/>
                    <a:gd name="T5" fmla="*/ 147 h 411"/>
                    <a:gd name="T6" fmla="*/ 181 w 717"/>
                    <a:gd name="T7" fmla="*/ 112 h 411"/>
                    <a:gd name="T8" fmla="*/ 99 w 717"/>
                    <a:gd name="T9" fmla="*/ 31 h 411"/>
                    <a:gd name="T10" fmla="*/ 14 w 717"/>
                    <a:gd name="T11" fmla="*/ 0 h 411"/>
                    <a:gd name="T12" fmla="*/ 0 w 717"/>
                    <a:gd name="T13" fmla="*/ 28 h 411"/>
                    <a:gd name="T14" fmla="*/ 0 w 717"/>
                    <a:gd name="T15" fmla="*/ 28 h 41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2072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2" y="137"/>
                  <a:ext cx="179" cy="138"/>
                </a:xfrm>
                <a:custGeom>
                  <a:avLst/>
                  <a:gdLst>
                    <a:gd name="T0" fmla="*/ 0 w 709"/>
                    <a:gd name="T1" fmla="*/ 31 h 386"/>
                    <a:gd name="T2" fmla="*/ 69 w 709"/>
                    <a:gd name="T3" fmla="*/ 47 h 386"/>
                    <a:gd name="T4" fmla="*/ 168 w 709"/>
                    <a:gd name="T5" fmla="*/ 138 h 386"/>
                    <a:gd name="T6" fmla="*/ 179 w 709"/>
                    <a:gd name="T7" fmla="*/ 110 h 386"/>
                    <a:gd name="T8" fmla="*/ 77 w 709"/>
                    <a:gd name="T9" fmla="*/ 19 h 386"/>
                    <a:gd name="T10" fmla="*/ 11 w 709"/>
                    <a:gd name="T11" fmla="*/ 0 h 386"/>
                    <a:gd name="T12" fmla="*/ 0 w 709"/>
                    <a:gd name="T13" fmla="*/ 31 h 386"/>
                    <a:gd name="T14" fmla="*/ 0 w 709"/>
                    <a:gd name="T15" fmla="*/ 31 h 38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sp>
          <p:nvSpPr>
            <p:cNvPr id="2062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4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4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4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4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4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8" grpId="0" build="p">
        <p:tmplLst>
          <p:tmpl lvl="1">
            <p:tnLst>
              <p:par>
                <p:cTn presetID="47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7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6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54628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546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068CF7D-00FE-4D41-A71F-700574A4D63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build="p"/>
    </p:bldLst>
  </p:timing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2571744"/>
            <a:ext cx="6032500" cy="1003300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en-US" sz="3200" dirty="0" err="1" smtClean="0"/>
              <a:t>Mavzu</a:t>
            </a:r>
            <a:r>
              <a:rPr lang="en-US" sz="3200" dirty="0" smtClean="0"/>
              <a:t>: </a:t>
            </a:r>
            <a:r>
              <a:rPr lang="en-US" sz="3200" b="1" cap="all" dirty="0" smtClean="0"/>
              <a:t>ISHCHI KUCHIGA </a:t>
            </a:r>
            <a:r>
              <a:rPr lang="en-US" sz="3200" b="1" cap="all" dirty="0" err="1" smtClean="0"/>
              <a:t>talab</a:t>
            </a:r>
            <a:r>
              <a:rPr lang="en-US" sz="3200" b="1" cap="all" dirty="0" smtClean="0"/>
              <a:t> </a:t>
            </a:r>
            <a:r>
              <a:rPr lang="en-US" sz="3200" b="1" cap="all" dirty="0" err="1" smtClean="0"/>
              <a:t>va</a:t>
            </a:r>
            <a:r>
              <a:rPr lang="en-US" sz="3200" b="1" cap="all" dirty="0" smtClean="0"/>
              <a:t> </a:t>
            </a:r>
            <a:r>
              <a:rPr lang="en-US" sz="3200" b="1" cap="all" dirty="0" err="1" smtClean="0"/>
              <a:t>taklif</a:t>
            </a:r>
            <a:endParaRPr lang="ru-RU" sz="3200" dirty="0" smtClean="0"/>
          </a:p>
          <a:p>
            <a:pPr algn="ctr"/>
            <a:r>
              <a:rPr lang="en-US" sz="3200" dirty="0" smtClean="0"/>
              <a:t> </a:t>
            </a:r>
            <a:endParaRPr lang="ru-RU" sz="3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96646" indent="-514350">
              <a:buAutoNum type="arabicPeriod"/>
            </a:pPr>
            <a:r>
              <a:rPr lang="en-US" b="1" dirty="0" err="1" smtClean="0"/>
              <a:t>Statistikada</a:t>
            </a:r>
            <a:r>
              <a:rPr lang="en-US" b="1" dirty="0" smtClean="0"/>
              <a:t> </a:t>
            </a:r>
            <a:r>
              <a:rPr lang="en-US" b="1" dirty="0" err="1" smtClean="0"/>
              <a:t>ishchi</a:t>
            </a:r>
            <a:r>
              <a:rPr lang="en-US" b="1" dirty="0" smtClean="0"/>
              <a:t> </a:t>
            </a:r>
            <a:r>
              <a:rPr lang="en-US" b="1" dirty="0" err="1" smtClean="0"/>
              <a:t>kuchining</a:t>
            </a:r>
            <a:r>
              <a:rPr lang="en-US" b="1" dirty="0" smtClean="0"/>
              <a:t> </a:t>
            </a:r>
            <a:r>
              <a:rPr lang="en-US" b="1" dirty="0" err="1" smtClean="0"/>
              <a:t>taklif</a:t>
            </a:r>
            <a:r>
              <a:rPr lang="en-US" b="1" dirty="0" smtClean="0"/>
              <a:t> </a:t>
            </a:r>
            <a:r>
              <a:rPr lang="en-US" b="1" dirty="0" err="1" smtClean="0"/>
              <a:t>ko‘rsatkichlari</a:t>
            </a:r>
            <a:endParaRPr lang="en-US" b="1" dirty="0" smtClean="0"/>
          </a:p>
          <a:p>
            <a:pPr marL="596646" indent="-514350">
              <a:buAutoNum type="arabicPeriod"/>
            </a:pPr>
            <a:r>
              <a:rPr lang="en-US" dirty="0" err="1" smtClean="0"/>
              <a:t>Mehnat</a:t>
            </a:r>
            <a:r>
              <a:rPr lang="en-US" dirty="0" smtClean="0"/>
              <a:t> </a:t>
            </a:r>
            <a:r>
              <a:rPr lang="en-US" dirty="0" err="1" smtClean="0"/>
              <a:t>bozoridagi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taklif</a:t>
            </a:r>
            <a:r>
              <a:rPr lang="en-US" dirty="0" smtClean="0"/>
              <a:t> </a:t>
            </a:r>
            <a:r>
              <a:rPr lang="en-US" dirty="0" err="1" smtClean="0"/>
              <a:t>nisbatani</a:t>
            </a:r>
            <a:r>
              <a:rPr lang="en-US" dirty="0" smtClean="0"/>
              <a:t> </a:t>
            </a:r>
            <a:r>
              <a:rPr lang="en-US" dirty="0" err="1" smtClean="0"/>
              <a:t>belgilovchi</a:t>
            </a:r>
            <a:r>
              <a:rPr lang="en-US" dirty="0" smtClean="0"/>
              <a:t> </a:t>
            </a:r>
            <a:r>
              <a:rPr lang="en-US" dirty="0" err="1" smtClean="0"/>
              <a:t>ijtimoiy</a:t>
            </a:r>
            <a:r>
              <a:rPr lang="en-US" dirty="0" smtClean="0"/>
              <a:t>, </a:t>
            </a:r>
            <a:r>
              <a:rPr lang="en-US" dirty="0" err="1" smtClean="0"/>
              <a:t>iqtisodiy</a:t>
            </a:r>
            <a:r>
              <a:rPr lang="en-US" dirty="0" smtClean="0"/>
              <a:t>, </a:t>
            </a:r>
            <a:r>
              <a:rPr lang="en-US" dirty="0" err="1" smtClean="0"/>
              <a:t>demografik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siyosiy</a:t>
            </a:r>
            <a:r>
              <a:rPr lang="en-US" dirty="0" smtClean="0"/>
              <a:t> </a:t>
            </a:r>
            <a:r>
              <a:rPr lang="en-US" dirty="0" err="1" smtClean="0"/>
              <a:t>shart-sharoitlar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3.  </a:t>
            </a: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kuchiga</a:t>
            </a:r>
            <a:r>
              <a:rPr lang="en-US" dirty="0" smtClean="0"/>
              <a:t> </a:t>
            </a:r>
            <a:r>
              <a:rPr lang="en-US" dirty="0" err="1" smtClean="0"/>
              <a:t>talab</a:t>
            </a:r>
            <a:r>
              <a:rPr lang="en-US" dirty="0" smtClean="0"/>
              <a:t> </a:t>
            </a:r>
            <a:r>
              <a:rPr lang="en-US" dirty="0" err="1" smtClean="0"/>
              <a:t>ko‘rsatkichlari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4. </a:t>
            </a:r>
            <a:r>
              <a:rPr lang="en-US" dirty="0" err="1" smtClean="0"/>
              <a:t>Mehnat</a:t>
            </a:r>
            <a:r>
              <a:rPr lang="en-US" dirty="0" smtClean="0"/>
              <a:t> </a:t>
            </a:r>
            <a:r>
              <a:rPr lang="en-US" dirty="0" err="1" smtClean="0"/>
              <a:t>bozori</a:t>
            </a:r>
            <a:r>
              <a:rPr lang="en-US" dirty="0" smtClean="0"/>
              <a:t> </a:t>
            </a:r>
            <a:r>
              <a:rPr lang="en-US" dirty="0" err="1" smtClean="0"/>
              <a:t>kon’yunkturasini</a:t>
            </a:r>
            <a:r>
              <a:rPr lang="en-US" dirty="0" smtClean="0"/>
              <a:t> </a:t>
            </a:r>
            <a:r>
              <a:rPr lang="en-US" dirty="0" err="1" smtClean="0"/>
              <a:t>o’rganish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285852" y="214290"/>
            <a:ext cx="72866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000" b="1" dirty="0" smtClean="0"/>
              <a:t>1.  </a:t>
            </a:r>
            <a:r>
              <a:rPr lang="en-US" sz="2000" b="1" dirty="0" err="1" smtClean="0"/>
              <a:t>Statistikada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ishchi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kuchining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taklif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ko‘rsatkichlari</a:t>
            </a:r>
            <a:endParaRPr lang="ru-RU" sz="2000" b="1" dirty="0" smtClean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285852" y="785794"/>
            <a:ext cx="742952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aks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ettirish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haqiqiy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qo’shimcha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kategoriyalaridan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Potensial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hajmi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layoqatli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butun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tarkibi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sog’lig’ining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holati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layoqatlilik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darajasi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hududiy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joylashishi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joydan-joyga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ko’chishi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shuningdek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mamlakatdagi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ijtimoiy-iqtisodiy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shart-sharoitlarga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belgilari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tarkibiy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tuzilishi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yordamida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ifodalanadi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1285852" y="214290"/>
            <a:ext cx="742952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Haqiqiy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hajmi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faol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tarkibiy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tuzilishi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yordamida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aks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ettiriladi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faol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dolzarb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chegarasi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hisoblanadi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Haqiqiy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hajmida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qamrab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band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tarkibiy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tuzilishi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ifodalanadigan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qoniqtirilgan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ajratib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ko’rsatiladi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00100" y="428604"/>
            <a:ext cx="6786610" cy="11430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FF0000"/>
                </a:solidFill>
              </a:rPr>
              <a:t>Doimiy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ishchi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va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xodimlar</a:t>
            </a:r>
            <a:r>
              <a:rPr lang="en-US" sz="2400" dirty="0" smtClean="0">
                <a:solidFill>
                  <a:srgbClr val="FF0000"/>
                </a:solidFill>
              </a:rPr>
              <a:t>  – </a:t>
            </a:r>
            <a:r>
              <a:rPr lang="en-US" sz="2400" dirty="0" err="1" smtClean="0">
                <a:solidFill>
                  <a:srgbClr val="FF0000"/>
                </a:solidFill>
              </a:rPr>
              <a:t>bu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korxonalarda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ishlash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uchun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kelgan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xodimga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ayni</a:t>
            </a:r>
            <a:r>
              <a:rPr lang="en-US" sz="2400" dirty="0" smtClean="0">
                <a:solidFill>
                  <a:srgbClr val="FF0000"/>
                </a:solidFill>
              </a:rPr>
              <a:t>  </a:t>
            </a:r>
            <a:r>
              <a:rPr lang="en-US" sz="2400" dirty="0" err="1" smtClean="0">
                <a:solidFill>
                  <a:srgbClr val="FF0000"/>
                </a:solidFill>
              </a:rPr>
              <a:t>muddati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ko’rsatilmagan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ischilarga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aytiladi</a:t>
            </a:r>
            <a:r>
              <a:rPr lang="en-US" dirty="0" smtClean="0"/>
              <a:t>.  </a:t>
            </a:r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00100" y="1928802"/>
            <a:ext cx="6715172" cy="150019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Vaqtincha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xodimlar</a:t>
            </a:r>
            <a:r>
              <a:rPr lang="en-US" sz="2400" dirty="0" smtClean="0"/>
              <a:t> – </a:t>
            </a:r>
            <a:r>
              <a:rPr lang="en-US" sz="2400" dirty="0" err="1" smtClean="0"/>
              <a:t>bu</a:t>
            </a:r>
            <a:r>
              <a:rPr lang="en-US" sz="2400" dirty="0" smtClean="0"/>
              <a:t>, </a:t>
            </a:r>
            <a:r>
              <a:rPr lang="en-US" sz="2400" dirty="0" err="1" smtClean="0"/>
              <a:t>ikki</a:t>
            </a:r>
            <a:r>
              <a:rPr lang="en-US" sz="2400" dirty="0" smtClean="0"/>
              <a:t> </a:t>
            </a:r>
            <a:r>
              <a:rPr lang="en-US" sz="2400" dirty="0" err="1" smtClean="0"/>
              <a:t>oy</a:t>
            </a:r>
            <a:r>
              <a:rPr lang="en-US" sz="2400" dirty="0" smtClean="0"/>
              <a:t> </a:t>
            </a:r>
            <a:r>
              <a:rPr lang="en-US" sz="2400" dirty="0" err="1" smtClean="0"/>
              <a:t>muddatgacha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vaqtincha</a:t>
            </a:r>
            <a:r>
              <a:rPr lang="en-US" sz="2400" dirty="0" smtClean="0"/>
              <a:t> </a:t>
            </a:r>
            <a:r>
              <a:rPr lang="en-US" sz="2400" dirty="0" err="1" smtClean="0"/>
              <a:t>ishlamayotgan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xodimlar</a:t>
            </a:r>
            <a:r>
              <a:rPr lang="en-US" sz="2400" dirty="0" smtClean="0"/>
              <a:t> </a:t>
            </a:r>
            <a:r>
              <a:rPr lang="en-US" sz="2400" dirty="0" err="1" smtClean="0"/>
              <a:t>o‘rniga</a:t>
            </a:r>
            <a:r>
              <a:rPr lang="en-US" sz="2400" dirty="0" smtClean="0"/>
              <a:t> </a:t>
            </a:r>
            <a:r>
              <a:rPr lang="en-US" sz="2400" dirty="0" err="1" smtClean="0"/>
              <a:t>ishlashga</a:t>
            </a:r>
            <a:r>
              <a:rPr lang="en-US" sz="2400" dirty="0" smtClean="0"/>
              <a:t> 4 </a:t>
            </a:r>
            <a:r>
              <a:rPr lang="en-US" sz="2400" dirty="0" err="1" smtClean="0"/>
              <a:t>oygacha</a:t>
            </a:r>
            <a:r>
              <a:rPr lang="en-US" sz="2400" dirty="0" smtClean="0"/>
              <a:t> </a:t>
            </a:r>
            <a:r>
              <a:rPr lang="en-US" sz="2400" dirty="0" err="1" smtClean="0"/>
              <a:t>qabul</a:t>
            </a:r>
            <a:r>
              <a:rPr lang="en-US" sz="2400" dirty="0" smtClean="0"/>
              <a:t> </a:t>
            </a:r>
            <a:r>
              <a:rPr lang="en-US" sz="2400" dirty="0" err="1" smtClean="0"/>
              <a:t>qilinganlar</a:t>
            </a:r>
            <a:r>
              <a:rPr lang="en-US" sz="2400" dirty="0" smtClean="0"/>
              <a:t> </a:t>
            </a:r>
            <a:r>
              <a:rPr lang="en-US" sz="2400" dirty="0" err="1" smtClean="0"/>
              <a:t>kiritiladi</a:t>
            </a:r>
            <a:r>
              <a:rPr lang="en-US" dirty="0" smtClean="0"/>
              <a:t>.</a:t>
            </a:r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4000504"/>
            <a:ext cx="6643734" cy="142876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Mavsumiy</a:t>
            </a:r>
            <a:r>
              <a:rPr lang="en-US" sz="2400" dirty="0" smtClean="0"/>
              <a:t> </a:t>
            </a:r>
            <a:r>
              <a:rPr lang="en-US" sz="2400" dirty="0" err="1" smtClean="0"/>
              <a:t>ishchi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xodimlarga</a:t>
            </a:r>
            <a:r>
              <a:rPr lang="en-US" sz="2400" dirty="0" smtClean="0"/>
              <a:t> </a:t>
            </a:r>
            <a:r>
              <a:rPr lang="en-US" sz="2400" dirty="0" err="1" smtClean="0"/>
              <a:t>olti</a:t>
            </a:r>
            <a:r>
              <a:rPr lang="en-US" sz="2400" dirty="0" smtClean="0"/>
              <a:t> </a:t>
            </a:r>
            <a:r>
              <a:rPr lang="en-US" sz="2400" dirty="0" err="1" smtClean="0"/>
              <a:t>oygacha</a:t>
            </a:r>
            <a:r>
              <a:rPr lang="en-US" sz="2400" dirty="0" smtClean="0"/>
              <a:t> </a:t>
            </a:r>
            <a:r>
              <a:rPr lang="en-US" sz="2400" dirty="0" err="1" smtClean="0"/>
              <a:t>mavsumiy</a:t>
            </a:r>
            <a:r>
              <a:rPr lang="en-US" sz="2400" dirty="0" smtClean="0"/>
              <a:t>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 smtClean="0"/>
              <a:t>bajarish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qabul</a:t>
            </a:r>
            <a:r>
              <a:rPr lang="en-US" sz="2400" dirty="0" smtClean="0"/>
              <a:t> </a:t>
            </a:r>
            <a:r>
              <a:rPr lang="en-US" sz="2400" dirty="0" err="1" smtClean="0"/>
              <a:t>qilinganlar</a:t>
            </a:r>
            <a:r>
              <a:rPr lang="en-US" sz="2400" dirty="0" smtClean="0"/>
              <a:t> </a:t>
            </a:r>
            <a:r>
              <a:rPr lang="en-US" sz="2400" dirty="0" err="1" smtClean="0"/>
              <a:t>kiritildi</a:t>
            </a:r>
            <a:r>
              <a:rPr lang="en-US" dirty="0" smtClean="0"/>
              <a:t>.</a:t>
            </a:r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1071538" y="0"/>
            <a:ext cx="778674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ta’riflash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maqsadida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guruhlashning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quyidagi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tasniflashidan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ulardan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muhimlari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a) jins va yosh bo’yicha;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b) malaka va ma’lumot darajasi bo’yicha;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v)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 foydalanadigan, ustama va imtiyozlarni belgilaydigan ish staji bo’yicha;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g) daromadlar darajasi chegaralari asosida amalga oshiriluvchi daromadlar darajasi bo’yicha;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d) tarmoq tasnifi bazasida amalga oshiriladigan iqtisodiyot tarmoqlari bo’yicha;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e) fuqarolik bo’yicha (shu mamlakat fuqarolari va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orijiy fuqarolar); </a:t>
            </a: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1071538" y="285728"/>
            <a:ext cx="7715304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30238" algn="l"/>
                <a:tab pos="1154113" algn="l"/>
              </a:tabLst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j) shartnoma bo’yicha ishlovchi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orijiy fuqarolar uchun bandlik turlari bo’yicha (kor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ona va tashkilotlar mehnat jamoalari tarkibida; pudrat shartnoma (kontrakt)larini amalga oshirish uchun jalb qilingan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orijiy yuridik 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 tarkibida; jismoniy 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slarda);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1154113" algn="l"/>
              </a:tabLst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z)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TST ga ko’ra,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odimlarning 10 asosiy guruhini qamrab oladigan ijtimoiy - kasbiy tarkib bo’yicha: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1154113" algn="l"/>
              </a:tabLst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 chiqaruvchilar, katta davlat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izmatchilari va boshqaruvchilar.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1154113" algn="l"/>
              </a:tabLst>
            </a:pP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Muta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assis - (fizika, matematika va te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nika fanlari; biologiya va tibbiy fanlar sohalarida; ta’lim va iqtisodiyot, biznes, huquq, 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borot, ijtimoiy fanlar sohalaridagi boshqa muta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assislar, shuningdek, yozuvchi, rassom, artist va boshqalar).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630238" algn="l"/>
                <a:tab pos="1154113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rdamchi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хodimlar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214414" y="500042"/>
            <a:ext cx="7643834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izmatchilar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idora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sohasi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kassirlar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bank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a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borot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byurolari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sohasi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savdo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kor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onalari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qo’riqlash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sohasi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sotuvchilar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tovar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modellarni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namoyish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ko’rsatuvchilar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Qishloq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o’jaligi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baliqchilik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baliq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ovlashning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malakali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bozorga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yo’naltirilgan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iste’mol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mahsulot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chiqaradigan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Sanoatning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malakali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yaqin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kasblar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qazib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qurilish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metallurgiya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metalga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ishlov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matbaachilik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poligrafiya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hunarmandchilik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chiqarishlari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boshqa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chiqarishlar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Sanoat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qurilma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mashinalarining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operator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yig’uvchilari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(operator,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yig’uvchi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transport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vositalari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haydovchilari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Malakaga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bo’lmagan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хodimlar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54113" algn="l"/>
              </a:tabLst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Qurolli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142976" y="214290"/>
            <a:ext cx="7715304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Ba’zi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mamlakatlarda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ayrim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toifalari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turlicha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talqin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alohida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mustaqil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bo’limga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ajratiladi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o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irgi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taqsimlanadi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Qo’shimcha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hajmi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ya’ni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qamrab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olinmagan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izlayotgan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sifat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tarkibi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ro’y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atga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olingan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nafaqalarini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olayotganlar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shuningdek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dinamikasi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ifodalanadi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izlayotgan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tushunchasi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anchagina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chunki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faoliyati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bo’lmagan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fuqarolardan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tashqari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hozirgi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birjasiga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oldinda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bo’shatilish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yollash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tugashi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ishtiyoqi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tufayli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murojaat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kiritiladi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142976" y="0"/>
            <a:ext cx="7572428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nafaqalarini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to’lash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shart-sharoitlarda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fuqarolar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sug’urta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doirasida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huquqqa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bo’lishadi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birjasida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doimo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sifatida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ro’y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atdan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bo’lishlari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ro’y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atdan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mazkur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nafaqalarni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to’lashga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o’z-o’zidan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kelmaydi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tan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olinganlar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qatoridan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muvofiq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keluvchi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asossiz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rad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qayta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ro’y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atdan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tartibiga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kabilarga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rioya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etmagan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nafaqa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olmaydilar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nafaqa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oluvchilar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ro’y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atga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olingan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0"/>
            <a:ext cx="83582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96646" indent="-514350" algn="ctr"/>
            <a:r>
              <a:rPr lang="en-US" sz="2400" dirty="0" smtClean="0"/>
              <a:t>2.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bozoridagi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nisbatani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belgilovchi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demografik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siyosiy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shart-sharoitlar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928662" y="1000108"/>
            <a:ext cx="778671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bozoridagi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nisbatani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belgilovchi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ijtimoiy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demografik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siyosiy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shart-sharoitlarga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shakllarda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mumkin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Analitik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maqsadlarda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uzoq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ajratiladi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BMT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tavsiyalariga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faoliyatning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arakteriga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1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yildan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ortiq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uzoq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Uzoq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tuzilmaviy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kon’yunktur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sarflar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ishsizlikka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ajratiladi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785786" y="428604"/>
            <a:ext cx="742952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Tuzilmaviy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miqdorini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geografik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nomuvofiqligi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oqibati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hisoblanadigan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Kon’yunktur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butun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doirasida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tovar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hamda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pasayishi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kon’yunktur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o’zgarishlar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sababli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kamayishi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oqibatida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paydo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sarflar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sarflari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darajasining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yuqoriligidan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qoidaga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eng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darajasining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yuqoriligi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beruvchilarni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qisqartirishga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majbur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muddatli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ishsizlikka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nologik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friksion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mavsumiy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kiritiladi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57158" y="500042"/>
            <a:ext cx="7715304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nologik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ayrim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chiqarishning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nologik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ususiyatlariga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Friksion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yangi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yoki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maqsadida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tiyoriy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Mavsumiy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faqat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davrlarda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masalan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qishloq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o’jaligi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qizg’in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davrda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yilning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boshqa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davrlarida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band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bo’lmaydigan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os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57158" y="214290"/>
            <a:ext cx="7929618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Hozirgi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kunda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mavsumiy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o’zgarib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turishi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darajasiga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ta’sir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ko’rsatmoqda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Bu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nuqtai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nazardan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tarmoqlarining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qamrab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oladi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tabiiy-iqlim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sharoitlariga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qishloq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o’jaligi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baliqchilik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ovchilik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qurilish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);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omashyo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ta’minlashda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mavsumiy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o’zgarishlarga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bog’liq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qishloq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o’jaligi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baliq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ovlash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mahsulotlarini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qayta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);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mavsumiy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arakterda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bo’ladigan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(sport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anjomlari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kiyim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poyafzal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chiqarish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turizm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boshqalar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). </a:t>
            </a: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Mavsumiylik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omili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muhim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rol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o’ynaydigan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band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bo’lganlar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odimlar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davomiyligida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o’zgarishlar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	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428596" y="642918"/>
            <a:ext cx="7429552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3.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kuchiga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o’rganilganda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samarali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qoniqtirilmagan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qo’llaniladi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mamlakatda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tuzilmasi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Samarali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qoniqtirilgan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analogiyasi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Umumiy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samarali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orasidagi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farq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qoniqtirilmagan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asosiy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egallanmagan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lavozimlarni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belgilar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kasblar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etiladigan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malaka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davomiyligi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taklif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darajasi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kabilar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mavjudligi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harakat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hamda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tarkibi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ma’lumotlar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14282" y="571480"/>
            <a:ext cx="7643866" cy="517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ta’minotining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hozirgi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eng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zaif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bo’g’in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ma’lumotlarining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potensial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manbalari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davlat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ususiy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tomonidan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joylarning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borligi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to’g’risidagi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gazeta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jurnallarda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e’lon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tariqasida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to’g’risidagi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ro’y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beruvchilarni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tekshiruvdan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o’tkazish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Ammo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hozirgi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kunda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taklifining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muvozanatlanganligini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tahlil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garchi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kor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onalar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tashkilotlar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izmatiga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abar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ya’ni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yollash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shart-sharoitlarida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to’g’risidagi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a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borot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oshkora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kamaytirib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ko’rsatilganligi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oldindan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bo’lsada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qoidaga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joylari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egallanmagan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lavozimlar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to’g’risidagi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qilinadi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428596" y="500042"/>
            <a:ext cx="742955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ma’lumotlarni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sharhlashda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umumiy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ehtiyojini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emas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balki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beruvchilar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birjasiga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joylashtirish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sohasidagi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vositachilik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izmatidan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maqsadida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murojaat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holatlarni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o’lchashini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nazarda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kerak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Qoidaga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rasmiy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joylarining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haqiqiy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kamroq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SHunga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sohada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borotga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qo’shimcha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tekshirishlar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anketa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tadqiqotlari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asosida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zarur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357166"/>
            <a:ext cx="71224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bozori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kon’yunkturasini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o’rganish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28596" y="1071546"/>
            <a:ext cx="7786742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kon’yunkturasini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izmatlarining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joylashtirilganlar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sifat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dinamikasi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joylashtirish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koeffisienti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izlayotgan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ishsizlar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joylashtirilgan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fuqarolar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joylashtirishni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kutishning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davomiyligi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kabilar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ifodalanadigan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natijalarining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alohida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714356"/>
            <a:ext cx="771530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odimlarning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nisbiy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tayyorgarligi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to’g’risidagi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ma’lumotlar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mehnat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bozori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kon’yunkturasini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tahlil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qilishda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hamda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mehnat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bozoridagi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talab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va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taklifning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nomuvofiqligi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sabablarini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aniqlashda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katta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ahamiyat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kasb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etadi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.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Ishchilarni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bevosita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kor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onalarda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,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hunar-te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nika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ta’limi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tizimida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va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bandlik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izmatlari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orqali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kasbiy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tayyorlash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sohasidagi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ishning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ya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shilanishi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,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mehnat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bozoridagi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jiddiylikni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anchagina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kamaytirgan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bo’lardi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,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chunki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kasbiy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tayyorgarlikning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ya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shi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yo’lga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qo’yilgan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tizimi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ishchilarning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raqobatbardoshligini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oshiradi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,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mavjud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yoki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yangi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tashkil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etilgan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ish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joylarini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va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ish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izlayotgan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sha</a:t>
            </a:r>
            <a:r>
              <a:rPr lang="ru-RU" sz="2400" dirty="0" err="1" smtClean="0">
                <a:latin typeface="Arial" pitchFamily="34" charset="0"/>
                <a:ea typeface="Times New Roman" pitchFamily="18" charset="0"/>
              </a:rPr>
              <a:t>х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slarni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uchrashtirishni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 </a:t>
            </a:r>
            <a:r>
              <a:rPr lang="en-US" sz="2400" dirty="0" err="1" smtClean="0">
                <a:latin typeface="Arial" pitchFamily="34" charset="0"/>
                <a:ea typeface="Times New Roman" pitchFamily="18" charset="0"/>
              </a:rPr>
              <a:t>osonlashtiradi</a:t>
            </a:r>
            <a:r>
              <a:rPr lang="en-US" sz="2400" dirty="0" smtClean="0">
                <a:latin typeface="Arial" pitchFamily="34" charset="0"/>
                <a:ea typeface="Times New Roman" pitchFamily="18" charset="0"/>
              </a:rPr>
              <a:t>. </a:t>
            </a:r>
            <a:endParaRPr lang="en-US" sz="2400" dirty="0" smtClean="0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214290"/>
            <a:ext cx="792958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faolligini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tasniflashda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ishsizlik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ko’rsatkichlarini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tahlil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tashqari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hozirgi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kunda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o’rganish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aks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ettirish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muammosi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dolzarb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bormoqda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Ko’rinadigan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asosan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tushuncha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ishchi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kuchini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tadqiq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boshqa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tadqiqotlar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doirasida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bevosita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o’zgartirish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mumkin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hajmining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etarli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emasligini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haftasini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aks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ettiradi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28596" y="714356"/>
            <a:ext cx="750099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Ko’rinmaydigan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–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ko’proq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analitik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tushuncha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resurslarining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noto’g’ri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taqsimlanishi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omillari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o’rtasidagi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chuqur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muvozanatsizlikni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aks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ettiradi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Ko’rinmaydigan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daromadning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pastligi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malakadan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etarlicha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foydalanmaslik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past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unumdorlik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ifodalanadi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Ko’rinadigan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ta’riflashda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aholi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davomiyligi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haftadagi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kunlarining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juda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muhim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hisoblanadi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571472" y="0"/>
            <a:ext cx="7286676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Jumladan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MT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haftadagi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soatlarining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miqdori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bandlar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quyidagicha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guruhlashni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tavsiya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qiladi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- 15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kam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- 15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31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- 32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34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- 35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39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- 40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44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- 45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47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soatgacha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- 48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soat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undan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ortiq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1"/>
          <p:cNvSpPr>
            <a:spLocks noChangeArrowheads="1"/>
          </p:cNvSpPr>
          <p:nvPr/>
        </p:nvSpPr>
        <p:spPr bwMode="auto">
          <a:xfrm>
            <a:off x="285720" y="0"/>
            <a:ext cx="7429552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haftadagi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kunlari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guruhlash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quyidagi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ko’rinishda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- 1 kun;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- 2 kundan 4 kungacha;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- 5 kun va undan ortiq.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Ko’rinadigan noto’liq bandlikni tahlil qilishda noto’liq bandlar sonini to’la ish vaqtida band bo’lgan sha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</a:t>
            </a:r>
            <a:r>
              <a:rPr kumimoji="0" lang="fr-F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slar soniga qiyoslash, muvofiq keluvchi ulushlarni esa iqtisodiyot tarmoqlari va kasb guruhlari bo’yicha alohida hisoblash maqsadga muvofiqdir. </a:t>
            </a:r>
            <a:endParaRPr kumimoji="0" lang="fr-FR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ChangeArrowheads="1"/>
          </p:cNvSpPr>
          <p:nvPr/>
        </p:nvSpPr>
        <p:spPr bwMode="auto">
          <a:xfrm>
            <a:off x="642910" y="571480"/>
            <a:ext cx="728667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Ko’rinadigan noto’liq bandlikni etarlicha foydalanilmagan ish vaqti ko’rsatkichi bo’yicha o’lchash uchun ish kuni, haftasi, yilining haqiqiy davomiyligi (T</a:t>
            </a:r>
            <a:r>
              <a:rPr kumimoji="0" lang="fr-FR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shu toifa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odimlariga belgilangan (normal) ish kuni, haftasi, yilining davomiyligi (T</a:t>
            </a:r>
            <a:r>
              <a:rPr kumimoji="0" lang="fr-FR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</a:t>
            </a:r>
            <a:r>
              <a: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bilan taqqoslash yo’li bilan quyidagi formula bo’yicha belgilangan ish vaqtidan foydalanish koeffisientini olish lozim bo’ladi: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7585" name="Object 1"/>
          <p:cNvGraphicFramePr>
            <a:graphicFrameLocks noChangeAspect="1"/>
          </p:cNvGraphicFramePr>
          <p:nvPr/>
        </p:nvGraphicFramePr>
        <p:xfrm>
          <a:off x="3000364" y="2786058"/>
          <a:ext cx="2643206" cy="1428760"/>
        </p:xfrm>
        <a:graphic>
          <a:graphicData uri="http://schemas.openxmlformats.org/presentationml/2006/ole">
            <p:oleObj spid="_x0000_s67585" name="Формула" r:id="rId3" imgW="723586" imgH="431613" progId="Equation.3">
              <p:embed/>
            </p:oleObj>
          </a:graphicData>
        </a:graphic>
      </p:graphicFrame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571472" y="4714884"/>
            <a:ext cx="78581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Qoidaga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80%dan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kamroq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ishlaydiganlar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noto’liq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shaхslar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kiritiladi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285720" y="285728"/>
            <a:ext cx="750099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davomiyligi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haqiqiy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davomiyligi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o’rtasidagi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farq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yo’qotilgan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Noto’liq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haqiqiy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хodimlar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ru-RU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teхnik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darajasida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kumimoji="0" lang="ru-RU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mazkur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korхona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хodimlar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qiyoslab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yo’li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Agar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hajmi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o’rtacha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unumdorligi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belgilansa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хodimlar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6562" name="Object 2"/>
          <p:cNvGraphicFramePr>
            <a:graphicFrameLocks noChangeAspect="1"/>
          </p:cNvGraphicFramePr>
          <p:nvPr/>
        </p:nvGraphicFramePr>
        <p:xfrm>
          <a:off x="3786182" y="3357562"/>
          <a:ext cx="1857388" cy="1000132"/>
        </p:xfrm>
        <a:graphic>
          <a:graphicData uri="http://schemas.openxmlformats.org/presentationml/2006/ole">
            <p:oleObj spid="_x0000_s66562" name="Формула" r:id="rId3" imgW="507780" imgH="393529" progId="Equation.3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57224" y="4500570"/>
            <a:ext cx="72866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T</a:t>
            </a:r>
            <a:r>
              <a:rPr lang="ru-RU" baseline="-25000" dirty="0" err="1" smtClean="0"/>
              <a:t>х</a:t>
            </a:r>
            <a:r>
              <a:rPr lang="ru-RU" baseline="-25000" dirty="0" smtClean="0"/>
              <a:t> </a:t>
            </a:r>
            <a:r>
              <a:rPr lang="ru-RU" dirty="0" err="1" smtClean="0"/>
              <a:t>bilan</a:t>
            </a:r>
            <a:r>
              <a:rPr lang="ru-RU" dirty="0" smtClean="0"/>
              <a:t> </a:t>
            </a:r>
            <a:r>
              <a:rPr lang="ru-RU" dirty="0" err="1" smtClean="0"/>
              <a:t>T</a:t>
            </a:r>
            <a:r>
              <a:rPr lang="ru-RU" baseline="-25000" dirty="0" err="1" smtClean="0"/>
              <a:t>z</a:t>
            </a:r>
            <a:r>
              <a:rPr lang="ru-RU" baseline="-25000" dirty="0" smtClean="0"/>
              <a:t> </a:t>
            </a:r>
            <a:r>
              <a:rPr lang="ru-RU" dirty="0" err="1" smtClean="0"/>
              <a:t>o’rtasidagi</a:t>
            </a:r>
            <a:r>
              <a:rPr lang="ru-RU" dirty="0" smtClean="0"/>
              <a:t> </a:t>
            </a:r>
            <a:r>
              <a:rPr lang="ru-RU" dirty="0" err="1" smtClean="0"/>
              <a:t>farq</a:t>
            </a:r>
            <a:r>
              <a:rPr lang="ru-RU" dirty="0" smtClean="0"/>
              <a:t> (</a:t>
            </a:r>
            <a:r>
              <a:rPr lang="ru-RU" dirty="0" err="1" smtClean="0"/>
              <a:t>agar</a:t>
            </a:r>
            <a:r>
              <a:rPr lang="ru-RU" dirty="0" smtClean="0"/>
              <a:t> </a:t>
            </a:r>
            <a:r>
              <a:rPr lang="ru-RU" dirty="0" err="1" smtClean="0"/>
              <a:t>u</a:t>
            </a:r>
            <a:r>
              <a:rPr lang="ru-RU" dirty="0" smtClean="0"/>
              <a:t> </a:t>
            </a:r>
            <a:r>
              <a:rPr lang="ru-RU" dirty="0" err="1" smtClean="0"/>
              <a:t>ijobiy</a:t>
            </a:r>
            <a:r>
              <a:rPr lang="ru-RU" dirty="0" smtClean="0"/>
              <a:t> </a:t>
            </a:r>
            <a:r>
              <a:rPr lang="ru-RU" dirty="0" err="1" smtClean="0"/>
              <a:t>bo’lsa</a:t>
            </a:r>
            <a:r>
              <a:rPr lang="ru-RU" dirty="0" smtClean="0"/>
              <a:t>) </a:t>
            </a:r>
            <a:r>
              <a:rPr lang="ru-RU" dirty="0" err="1" smtClean="0"/>
              <a:t>yashirin</a:t>
            </a:r>
            <a:r>
              <a:rPr lang="ru-RU" dirty="0" smtClean="0"/>
              <a:t> </a:t>
            </a:r>
            <a:r>
              <a:rPr lang="ru-RU" dirty="0" err="1" smtClean="0"/>
              <a:t>noto’liq</a:t>
            </a:r>
            <a:r>
              <a:rPr lang="ru-RU" dirty="0" smtClean="0"/>
              <a:t> </a:t>
            </a:r>
            <a:r>
              <a:rPr lang="ru-RU" dirty="0" err="1" smtClean="0"/>
              <a:t>bandlikni</a:t>
            </a:r>
            <a:r>
              <a:rPr lang="ru-RU" dirty="0" smtClean="0"/>
              <a:t> </a:t>
            </a:r>
            <a:r>
              <a:rPr lang="ru-RU" dirty="0" err="1" smtClean="0"/>
              <a:t>yoki</a:t>
            </a:r>
            <a:r>
              <a:rPr lang="ru-RU" dirty="0" smtClean="0"/>
              <a:t> </a:t>
            </a:r>
            <a:r>
              <a:rPr lang="ru-RU" dirty="0" err="1" smtClean="0"/>
              <a:t>aksincha</a:t>
            </a:r>
            <a:r>
              <a:rPr lang="ru-RU" dirty="0" smtClean="0"/>
              <a:t>, </a:t>
            </a:r>
            <a:r>
              <a:rPr lang="ru-RU" dirty="0" err="1" smtClean="0"/>
              <a:t>ishchi</a:t>
            </a:r>
            <a:r>
              <a:rPr lang="ru-RU" dirty="0" smtClean="0"/>
              <a:t> </a:t>
            </a:r>
            <a:r>
              <a:rPr lang="ru-RU" dirty="0" err="1" smtClean="0"/>
              <a:t>kuchini</a:t>
            </a:r>
            <a:r>
              <a:rPr lang="ru-RU" dirty="0" smtClean="0"/>
              <a:t> </a:t>
            </a:r>
            <a:r>
              <a:rPr lang="ru-RU" dirty="0" err="1" smtClean="0"/>
              <a:t>ekspluatasiya</a:t>
            </a:r>
            <a:r>
              <a:rPr lang="ru-RU" dirty="0" smtClean="0"/>
              <a:t> </a:t>
            </a:r>
            <a:r>
              <a:rPr lang="ru-RU" dirty="0" err="1" smtClean="0"/>
              <a:t>qilish</a:t>
            </a:r>
            <a:r>
              <a:rPr lang="ru-RU" dirty="0" smtClean="0"/>
              <a:t> </a:t>
            </a:r>
            <a:r>
              <a:rPr lang="ru-RU" dirty="0" err="1" smtClean="0"/>
              <a:t>darajasi</a:t>
            </a:r>
            <a:r>
              <a:rPr lang="ru-RU" dirty="0" smtClean="0"/>
              <a:t> (</a:t>
            </a:r>
            <a:r>
              <a:rPr lang="ru-RU" dirty="0" err="1" smtClean="0"/>
              <a:t>agar</a:t>
            </a:r>
            <a:r>
              <a:rPr lang="ru-RU" dirty="0" smtClean="0"/>
              <a:t> </a:t>
            </a:r>
            <a:r>
              <a:rPr lang="ru-RU" dirty="0" err="1" smtClean="0"/>
              <a:t>u</a:t>
            </a:r>
            <a:r>
              <a:rPr lang="ru-RU" dirty="0" smtClean="0"/>
              <a:t> </a:t>
            </a:r>
            <a:r>
              <a:rPr lang="ru-RU" dirty="0" err="1" smtClean="0"/>
              <a:t>salbiy</a:t>
            </a:r>
            <a:r>
              <a:rPr lang="ru-RU" dirty="0" smtClean="0"/>
              <a:t> </a:t>
            </a:r>
            <a:r>
              <a:rPr lang="ru-RU" dirty="0" err="1" smtClean="0"/>
              <a:t>bo’lsa</a:t>
            </a:r>
            <a:r>
              <a:rPr lang="ru-RU" dirty="0" smtClean="0"/>
              <a:t>) </a:t>
            </a:r>
            <a:r>
              <a:rPr lang="ru-RU" dirty="0" err="1" smtClean="0"/>
              <a:t>yuqori</a:t>
            </a:r>
            <a:r>
              <a:rPr lang="ru-RU" dirty="0" smtClean="0"/>
              <a:t> </a:t>
            </a:r>
            <a:r>
              <a:rPr lang="ru-RU" dirty="0" err="1" smtClean="0"/>
              <a:t>ekanligini</a:t>
            </a:r>
            <a:r>
              <a:rPr lang="ru-RU" dirty="0" smtClean="0"/>
              <a:t> </a:t>
            </a:r>
            <a:r>
              <a:rPr lang="ru-RU" dirty="0" err="1" smtClean="0"/>
              <a:t>ko’rsatadi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57158" y="214290"/>
            <a:ext cx="735808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Noto’liq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bandlik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tavsiflanar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ekan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iqtisodiyot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tarmoqlari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bo’yicha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bir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хodimga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to’g’ri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keladigan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vaqtining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o’rtacha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haqiqiy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hajmi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ham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aniqlanadi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Bunda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quyidagi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formuladan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foydalaniladi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428992" y="2214554"/>
          <a:ext cx="2071702" cy="1285884"/>
        </p:xfrm>
        <a:graphic>
          <a:graphicData uri="http://schemas.openxmlformats.org/presentationml/2006/ole">
            <p:oleObj spid="_x0000_s5122" name="Формула" r:id="rId3" imgW="482391" imgH="393529" progId="Equation.3">
              <p:embed/>
            </p:oleObj>
          </a:graphicData>
        </a:graphic>
      </p:graphicFrame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14348" y="3929066"/>
            <a:ext cx="750099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Bunda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 T</a:t>
            </a:r>
            <a:r>
              <a:rPr kumimoji="0" lang="ru-RU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vaqtining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davomiyligi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;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n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-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ish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vaqtining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davomiyligi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turlicha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bo’lgan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guruhlardagi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хodimlar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soni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85720" y="571480"/>
            <a:ext cx="778674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tovar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хizmatlar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aloqador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daromad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ta’minlashdir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sektoridagi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хalqaro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tarkibi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to’g’risida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aхborot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segmentlarini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tashkil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etuvchilarni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tuzilmaviy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хarakteristikalariga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tarzda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guruhlangan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birliklarining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birliklarida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umumiy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bunga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ijtimoiy-demografik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tavsiflari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bandlik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shart-sharoitlari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ko’rsatkichlari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kiritiladi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sektordagi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hajmi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yaratilayotgan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daromad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428596" y="428604"/>
            <a:ext cx="7572428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kor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onalariga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ususiyatlarga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vositalar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tom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ma’nodagi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emas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tegishli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qiluvchilar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tavakkal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zarur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moliyaviy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mablag’larni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qidirib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majbur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aloqador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qanday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qarz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majburiyatlarga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javobgar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bo’lishadi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arajatlarni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ko’pincha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o’jaligiga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qilingan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arajatdan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farqlash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SHuningdek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vositalar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bino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transport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vositalari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navbati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73729" name="Rectangle 1"/>
          <p:cNvSpPr>
            <a:spLocks noChangeArrowheads="1"/>
          </p:cNvSpPr>
          <p:nvPr/>
        </p:nvSpPr>
        <p:spPr bwMode="auto">
          <a:xfrm>
            <a:off x="357158" y="642918"/>
            <a:ext cx="750099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birliklarining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doimo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soliqlar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ijtimoiy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ta’minot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badallarini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to’lashdan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atayin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qochish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maqsadida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qonunchilikni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buzib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oshirilmaydi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tushunchasini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yashirin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farqlash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lozim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hisobot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mobaynida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norasmiy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sektorning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kamida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birligida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band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maqomi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qo’shimcha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hisoblanish-hisoblanmasligidan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qat’inazar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kiritiladi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428596" y="214291"/>
            <a:ext cx="721523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alqaro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statistikasida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o’rinni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egallovchi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geografik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tarmoq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kasbiy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(professional)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jihatlarda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harakatchanligi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mobilligi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etishda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birinchi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darajali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ahamiyatga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ekanligi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sababli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nisbatiga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shuningdek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shakllanadigan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vaziyatga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bevosita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“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qiymati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”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kategoriyasi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faqat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shart-sharoitlarida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rejalashtiriladigan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kategoriya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faqat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ko’rsatkichidan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foydalanilgan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Sababi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shundaki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mehnatga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to’lash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belgilashning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markazlashgan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amalda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natijalariga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bog’liq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bo’lmagan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246687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8800" smtClean="0"/>
              <a:t> </a:t>
            </a:r>
          </a:p>
          <a:p>
            <a:pPr algn="ctr" eaLnBrk="1" hangingPunct="1">
              <a:lnSpc>
                <a:spcPct val="90000"/>
              </a:lnSpc>
              <a:buFontTx/>
              <a:buNone/>
            </a:pPr>
            <a:r>
              <a:rPr lang="en-US" sz="4400" b="1" smtClean="0">
                <a:latin typeface="Times New Roman" pitchFamily="18" charset="0"/>
                <a:cs typeface="Times New Roman" pitchFamily="18" charset="0"/>
              </a:rPr>
              <a:t>E`TIBORINGIZ UCHUN  RAHMAT!!!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312</TotalTime>
  <Words>1118</Words>
  <PresentationFormat>Экран (4:3)</PresentationFormat>
  <Paragraphs>93</Paragraphs>
  <Slides>31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Тема1</vt:lpstr>
      <vt:lpstr>Изящная</vt:lpstr>
      <vt:lpstr>Формула</vt:lpstr>
      <vt:lpstr>Слайд 1</vt:lpstr>
      <vt:lpstr>Reja: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User</cp:lastModifiedBy>
  <cp:revision>32</cp:revision>
  <dcterms:created xsi:type="dcterms:W3CDTF">2017-11-04T02:13:52Z</dcterms:created>
  <dcterms:modified xsi:type="dcterms:W3CDTF">2006-12-31T20:22:20Z</dcterms:modified>
</cp:coreProperties>
</file>