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6" r:id="rId2"/>
    <p:sldMasterId id="2147483698" r:id="rId3"/>
  </p:sld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6" r:id="rId21"/>
    <p:sldId id="280" r:id="rId22"/>
    <p:sldId id="275" r:id="rId23"/>
    <p:sldId id="277" r:id="rId24"/>
    <p:sldId id="278" r:id="rId25"/>
    <p:sldId id="279" r:id="rId26"/>
    <p:sldId id="273" r:id="rId27"/>
    <p:sldId id="274" r:id="rId28"/>
    <p:sldId id="281" r:id="rId29"/>
    <p:sldId id="282" r:id="rId3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s>
</file>

<file path=ppt/diagrams/colors1.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5A43ED-F433-4BC6-9620-1028ADA594DA}" type="doc">
      <dgm:prSet loTypeId="urn:microsoft.com/office/officeart/2008/layout/VerticalCurvedList" loCatId="list" qsTypeId="urn:microsoft.com/office/officeart/2005/8/quickstyle/simple1" qsCatId="simple" csTypeId="urn:microsoft.com/office/officeart/2005/8/colors/colorful1#4" csCatId="colorful" phldr="1"/>
      <dgm:spPr/>
      <dgm:t>
        <a:bodyPr/>
        <a:lstStyle/>
        <a:p>
          <a:endParaRPr lang="ru-RU"/>
        </a:p>
      </dgm:t>
    </dgm:pt>
    <dgm:pt modelId="{1036ACF9-F498-42C8-8C16-2E56277BED0E}">
      <dgm:prSet phldrT="[Текст]" custT="1"/>
      <dgm:spPr/>
      <dgm:t>
        <a:bodyPr/>
        <a:lstStyle/>
        <a:p>
          <a:r>
            <a:rPr lang="uz-Cyrl-UZ" sz="1800" i="1" dirty="0" smtClean="0">
              <a:solidFill>
                <a:schemeClr val="tx1"/>
              </a:solidFill>
            </a:rPr>
            <a:t>tadbirkorlar bilan ishlash, masalan, yangi ish joylari yaratilganda soliq imtiyozlarini berish, ishsizlarning ish izlashlarini faollashtirish;</a:t>
          </a:r>
          <a:endParaRPr lang="ru-RU" sz="1800" i="1" dirty="0">
            <a:solidFill>
              <a:schemeClr val="tx1"/>
            </a:solidFill>
          </a:endParaRPr>
        </a:p>
      </dgm:t>
    </dgm:pt>
    <dgm:pt modelId="{E90252F7-5555-4631-AC50-63DD88702F4D}" type="parTrans" cxnId="{9AE9C65C-47A4-4F6C-9AF7-E76AFDB4F571}">
      <dgm:prSet/>
      <dgm:spPr/>
      <dgm:t>
        <a:bodyPr/>
        <a:lstStyle/>
        <a:p>
          <a:endParaRPr lang="ru-RU"/>
        </a:p>
      </dgm:t>
    </dgm:pt>
    <dgm:pt modelId="{B2CFE753-7145-40B5-B96A-CD7A5CF9BFBE}" type="sibTrans" cxnId="{9AE9C65C-47A4-4F6C-9AF7-E76AFDB4F571}">
      <dgm:prSet/>
      <dgm:spPr/>
      <dgm:t>
        <a:bodyPr/>
        <a:lstStyle/>
        <a:p>
          <a:endParaRPr lang="ru-RU"/>
        </a:p>
      </dgm:t>
    </dgm:pt>
    <dgm:pt modelId="{00F9290C-58F2-436A-B2D4-B2DF731499D9}">
      <dgm:prSet phldrT="[Текст]" custT="1"/>
      <dgm:spPr/>
      <dgm:t>
        <a:bodyPr/>
        <a:lstStyle/>
        <a:p>
          <a:r>
            <a:rPr lang="uz-Cyrl-UZ" sz="1800" i="1" dirty="0" smtClean="0">
              <a:solidFill>
                <a:schemeClr val="tx1"/>
              </a:solidFill>
            </a:rPr>
            <a:t>ishchi kuchi taklifini rag’batlantirish;</a:t>
          </a:r>
          <a:endParaRPr lang="ru-RU" sz="1800" i="1" dirty="0">
            <a:solidFill>
              <a:schemeClr val="tx1"/>
            </a:solidFill>
          </a:endParaRPr>
        </a:p>
      </dgm:t>
    </dgm:pt>
    <dgm:pt modelId="{564043CA-82CD-437B-ADBF-088C015F3D0C}" type="parTrans" cxnId="{BD7E2AAF-40DD-4254-BEAB-0BB3268BBC8A}">
      <dgm:prSet/>
      <dgm:spPr/>
      <dgm:t>
        <a:bodyPr/>
        <a:lstStyle/>
        <a:p>
          <a:endParaRPr lang="ru-RU"/>
        </a:p>
      </dgm:t>
    </dgm:pt>
    <dgm:pt modelId="{E94347EB-43AF-4441-A920-0037EBDF4B7E}" type="sibTrans" cxnId="{BD7E2AAF-40DD-4254-BEAB-0BB3268BBC8A}">
      <dgm:prSet/>
      <dgm:spPr/>
      <dgm:t>
        <a:bodyPr/>
        <a:lstStyle/>
        <a:p>
          <a:endParaRPr lang="ru-RU"/>
        </a:p>
      </dgm:t>
    </dgm:pt>
    <dgm:pt modelId="{A4562572-14CE-4967-A401-0703B5014E4B}">
      <dgm:prSet phldrT="[Текст]" custT="1"/>
      <dgm:spPr/>
      <dgm:t>
        <a:bodyPr/>
        <a:lstStyle/>
        <a:p>
          <a:pPr marL="0" indent="0"/>
          <a:r>
            <a:rPr lang="uz-Cyrl-UZ" sz="1800" i="1" dirty="0" smtClean="0">
              <a:solidFill>
                <a:schemeClr val="tx1"/>
              </a:solidFill>
            </a:rPr>
            <a:t>yollanma ishchilar sinfini mehnat bozoridan chiqarish, o’z-o’zini band qilishni rag’batlantirish.</a:t>
          </a:r>
          <a:endParaRPr lang="ru-RU" sz="1800" i="1" dirty="0">
            <a:solidFill>
              <a:schemeClr val="tx1"/>
            </a:solidFill>
          </a:endParaRPr>
        </a:p>
      </dgm:t>
    </dgm:pt>
    <dgm:pt modelId="{3EA04BA6-87BE-4F73-9B7E-6C42E748C273}" type="parTrans" cxnId="{79553E3E-6F89-4516-9C74-5298407678A8}">
      <dgm:prSet/>
      <dgm:spPr/>
      <dgm:t>
        <a:bodyPr/>
        <a:lstStyle/>
        <a:p>
          <a:endParaRPr lang="ru-RU"/>
        </a:p>
      </dgm:t>
    </dgm:pt>
    <dgm:pt modelId="{38315692-2C07-4AFE-95E7-56EA3108C5E2}" type="sibTrans" cxnId="{79553E3E-6F89-4516-9C74-5298407678A8}">
      <dgm:prSet/>
      <dgm:spPr/>
      <dgm:t>
        <a:bodyPr/>
        <a:lstStyle/>
        <a:p>
          <a:endParaRPr lang="ru-RU"/>
        </a:p>
      </dgm:t>
    </dgm:pt>
    <dgm:pt modelId="{77695E8E-3C53-4829-9705-686A114602AC}" type="pres">
      <dgm:prSet presAssocID="{225A43ED-F433-4BC6-9620-1028ADA594DA}" presName="Name0" presStyleCnt="0">
        <dgm:presLayoutVars>
          <dgm:chMax val="7"/>
          <dgm:chPref val="7"/>
          <dgm:dir/>
        </dgm:presLayoutVars>
      </dgm:prSet>
      <dgm:spPr/>
      <dgm:t>
        <a:bodyPr/>
        <a:lstStyle/>
        <a:p>
          <a:endParaRPr lang="ru-RU"/>
        </a:p>
      </dgm:t>
    </dgm:pt>
    <dgm:pt modelId="{1A0EABA3-6413-41F0-BFF1-3780238F0728}" type="pres">
      <dgm:prSet presAssocID="{225A43ED-F433-4BC6-9620-1028ADA594DA}" presName="Name1" presStyleCnt="0"/>
      <dgm:spPr/>
    </dgm:pt>
    <dgm:pt modelId="{D4754287-AC3E-43C7-B8D6-A3A0228A4E82}" type="pres">
      <dgm:prSet presAssocID="{225A43ED-F433-4BC6-9620-1028ADA594DA}" presName="cycle" presStyleCnt="0"/>
      <dgm:spPr/>
    </dgm:pt>
    <dgm:pt modelId="{812AD04A-2D9A-4526-8CF9-61E045A67A6A}" type="pres">
      <dgm:prSet presAssocID="{225A43ED-F433-4BC6-9620-1028ADA594DA}" presName="srcNode" presStyleLbl="node1" presStyleIdx="0" presStyleCnt="3"/>
      <dgm:spPr/>
    </dgm:pt>
    <dgm:pt modelId="{331B87FB-1ABE-4F52-9CC1-90B04B0DAE09}" type="pres">
      <dgm:prSet presAssocID="{225A43ED-F433-4BC6-9620-1028ADA594DA}" presName="conn" presStyleLbl="parChTrans1D2" presStyleIdx="0" presStyleCnt="1" custScaleX="89790"/>
      <dgm:spPr/>
      <dgm:t>
        <a:bodyPr/>
        <a:lstStyle/>
        <a:p>
          <a:endParaRPr lang="ru-RU"/>
        </a:p>
      </dgm:t>
    </dgm:pt>
    <dgm:pt modelId="{DAD6A056-EF18-4691-87B9-4F54E9078308}" type="pres">
      <dgm:prSet presAssocID="{225A43ED-F433-4BC6-9620-1028ADA594DA}" presName="extraNode" presStyleLbl="node1" presStyleIdx="0" presStyleCnt="3"/>
      <dgm:spPr/>
    </dgm:pt>
    <dgm:pt modelId="{55E4A04C-F532-4706-80B4-195D3D183A9E}" type="pres">
      <dgm:prSet presAssocID="{225A43ED-F433-4BC6-9620-1028ADA594DA}" presName="dstNode" presStyleLbl="node1" presStyleIdx="0" presStyleCnt="3"/>
      <dgm:spPr/>
    </dgm:pt>
    <dgm:pt modelId="{9D587DF2-C672-418D-8B8D-E018CF8BD4A5}" type="pres">
      <dgm:prSet presAssocID="{1036ACF9-F498-42C8-8C16-2E56277BED0E}" presName="text_1" presStyleLbl="node1" presStyleIdx="0" presStyleCnt="3" custScaleX="110973" custScaleY="140726" custLinFactNeighborX="1115" custLinFactNeighborY="19924">
        <dgm:presLayoutVars>
          <dgm:bulletEnabled val="1"/>
        </dgm:presLayoutVars>
      </dgm:prSet>
      <dgm:spPr/>
      <dgm:t>
        <a:bodyPr/>
        <a:lstStyle/>
        <a:p>
          <a:endParaRPr lang="ru-RU"/>
        </a:p>
      </dgm:t>
    </dgm:pt>
    <dgm:pt modelId="{1E52D722-6D09-4D03-BC6B-C7FBCD741AFD}" type="pres">
      <dgm:prSet presAssocID="{1036ACF9-F498-42C8-8C16-2E56277BED0E}" presName="accent_1" presStyleCnt="0"/>
      <dgm:spPr/>
    </dgm:pt>
    <dgm:pt modelId="{75E5AC9C-8297-40DE-91CF-1832F0C34547}" type="pres">
      <dgm:prSet presAssocID="{1036ACF9-F498-42C8-8C16-2E56277BED0E}" presName="accentRepeatNode" presStyleLbl="solidFgAcc1" presStyleIdx="0" presStyleCnt="3" custScaleX="62985" custScaleY="77894" custLinFactNeighborX="-23188" custLinFactNeighborY="4260"/>
      <dgm:spPr/>
    </dgm:pt>
    <dgm:pt modelId="{E1F9B32D-9A99-4C86-9C4B-D591AFC0871C}" type="pres">
      <dgm:prSet presAssocID="{00F9290C-58F2-436A-B2D4-B2DF731499D9}" presName="text_2" presStyleLbl="node1" presStyleIdx="1" presStyleCnt="3" custScaleX="87584" custLinFactNeighborX="-9793" custLinFactNeighborY="4448">
        <dgm:presLayoutVars>
          <dgm:bulletEnabled val="1"/>
        </dgm:presLayoutVars>
      </dgm:prSet>
      <dgm:spPr/>
      <dgm:t>
        <a:bodyPr/>
        <a:lstStyle/>
        <a:p>
          <a:endParaRPr lang="ru-RU"/>
        </a:p>
      </dgm:t>
    </dgm:pt>
    <dgm:pt modelId="{9FC61611-7904-449C-A23C-38330093D6C5}" type="pres">
      <dgm:prSet presAssocID="{00F9290C-58F2-436A-B2D4-B2DF731499D9}" presName="accent_2" presStyleCnt="0"/>
      <dgm:spPr/>
    </dgm:pt>
    <dgm:pt modelId="{9A857400-5147-4A6B-AC63-C686DAB10901}" type="pres">
      <dgm:prSet presAssocID="{00F9290C-58F2-436A-B2D4-B2DF731499D9}" presName="accentRepeatNode" presStyleLbl="solidFgAcc1" presStyleIdx="1" presStyleCnt="3" custScaleX="61467" custScaleY="64460" custLinFactNeighborX="-23406" custLinFactNeighborY="2154"/>
      <dgm:spPr/>
    </dgm:pt>
    <dgm:pt modelId="{3DC3EB75-457A-472D-8346-E69913E57189}" type="pres">
      <dgm:prSet presAssocID="{A4562572-14CE-4967-A401-0703B5014E4B}" presName="text_3" presStyleLbl="node1" presStyleIdx="2" presStyleCnt="3" custScaleX="91123" custScaleY="131238" custLinFactNeighborX="-8246" custLinFactNeighborY="1557">
        <dgm:presLayoutVars>
          <dgm:bulletEnabled val="1"/>
        </dgm:presLayoutVars>
      </dgm:prSet>
      <dgm:spPr/>
      <dgm:t>
        <a:bodyPr/>
        <a:lstStyle/>
        <a:p>
          <a:endParaRPr lang="ru-RU"/>
        </a:p>
      </dgm:t>
    </dgm:pt>
    <dgm:pt modelId="{F13FCF94-A7A2-4B0D-8D5D-2345F4B49AE9}" type="pres">
      <dgm:prSet presAssocID="{A4562572-14CE-4967-A401-0703B5014E4B}" presName="accent_3" presStyleCnt="0"/>
      <dgm:spPr/>
    </dgm:pt>
    <dgm:pt modelId="{1085FF2B-1961-4570-8378-79055358FD81}" type="pres">
      <dgm:prSet presAssocID="{A4562572-14CE-4967-A401-0703B5014E4B}" presName="accentRepeatNode" presStyleLbl="solidFgAcc1" presStyleIdx="2" presStyleCnt="3" custScaleX="62985" custScaleY="62354" custLinFactNeighborX="-23595" custLinFactNeighborY="48"/>
      <dgm:spPr/>
    </dgm:pt>
  </dgm:ptLst>
  <dgm:cxnLst>
    <dgm:cxn modelId="{27AAB560-246E-4B18-9983-1E07FD28BD3E}" type="presOf" srcId="{1036ACF9-F498-42C8-8C16-2E56277BED0E}" destId="{9D587DF2-C672-418D-8B8D-E018CF8BD4A5}" srcOrd="0" destOrd="0" presId="urn:microsoft.com/office/officeart/2008/layout/VerticalCurvedList"/>
    <dgm:cxn modelId="{79553E3E-6F89-4516-9C74-5298407678A8}" srcId="{225A43ED-F433-4BC6-9620-1028ADA594DA}" destId="{A4562572-14CE-4967-A401-0703B5014E4B}" srcOrd="2" destOrd="0" parTransId="{3EA04BA6-87BE-4F73-9B7E-6C42E748C273}" sibTransId="{38315692-2C07-4AFE-95E7-56EA3108C5E2}"/>
    <dgm:cxn modelId="{BD7E2AAF-40DD-4254-BEAB-0BB3268BBC8A}" srcId="{225A43ED-F433-4BC6-9620-1028ADA594DA}" destId="{00F9290C-58F2-436A-B2D4-B2DF731499D9}" srcOrd="1" destOrd="0" parTransId="{564043CA-82CD-437B-ADBF-088C015F3D0C}" sibTransId="{E94347EB-43AF-4441-A920-0037EBDF4B7E}"/>
    <dgm:cxn modelId="{316F8955-734F-4DB5-8595-B89A0057796C}" type="presOf" srcId="{A4562572-14CE-4967-A401-0703B5014E4B}" destId="{3DC3EB75-457A-472D-8346-E69913E57189}" srcOrd="0" destOrd="0" presId="urn:microsoft.com/office/officeart/2008/layout/VerticalCurvedList"/>
    <dgm:cxn modelId="{F6508BED-6164-4020-A285-E3BE7F28430E}" type="presOf" srcId="{00F9290C-58F2-436A-B2D4-B2DF731499D9}" destId="{E1F9B32D-9A99-4C86-9C4B-D591AFC0871C}" srcOrd="0" destOrd="0" presId="urn:microsoft.com/office/officeart/2008/layout/VerticalCurvedList"/>
    <dgm:cxn modelId="{673CE439-F5A7-40AC-9D6B-D9696BA9B0E9}" type="presOf" srcId="{B2CFE753-7145-40B5-B96A-CD7A5CF9BFBE}" destId="{331B87FB-1ABE-4F52-9CC1-90B04B0DAE09}" srcOrd="0" destOrd="0" presId="urn:microsoft.com/office/officeart/2008/layout/VerticalCurvedList"/>
    <dgm:cxn modelId="{9EF9B51A-DE3D-4797-9DAC-182A6A57AE85}" type="presOf" srcId="{225A43ED-F433-4BC6-9620-1028ADA594DA}" destId="{77695E8E-3C53-4829-9705-686A114602AC}" srcOrd="0" destOrd="0" presId="urn:microsoft.com/office/officeart/2008/layout/VerticalCurvedList"/>
    <dgm:cxn modelId="{9AE9C65C-47A4-4F6C-9AF7-E76AFDB4F571}" srcId="{225A43ED-F433-4BC6-9620-1028ADA594DA}" destId="{1036ACF9-F498-42C8-8C16-2E56277BED0E}" srcOrd="0" destOrd="0" parTransId="{E90252F7-5555-4631-AC50-63DD88702F4D}" sibTransId="{B2CFE753-7145-40B5-B96A-CD7A5CF9BFBE}"/>
    <dgm:cxn modelId="{ABA8CE78-C658-487B-9ED5-AC2A23C08D00}" type="presParOf" srcId="{77695E8E-3C53-4829-9705-686A114602AC}" destId="{1A0EABA3-6413-41F0-BFF1-3780238F0728}" srcOrd="0" destOrd="0" presId="urn:microsoft.com/office/officeart/2008/layout/VerticalCurvedList"/>
    <dgm:cxn modelId="{B5B791B9-E469-4E10-BAF6-83B0C151C9C7}" type="presParOf" srcId="{1A0EABA3-6413-41F0-BFF1-3780238F0728}" destId="{D4754287-AC3E-43C7-B8D6-A3A0228A4E82}" srcOrd="0" destOrd="0" presId="urn:microsoft.com/office/officeart/2008/layout/VerticalCurvedList"/>
    <dgm:cxn modelId="{68389118-1234-43B6-85C8-FA0BB00489BE}" type="presParOf" srcId="{D4754287-AC3E-43C7-B8D6-A3A0228A4E82}" destId="{812AD04A-2D9A-4526-8CF9-61E045A67A6A}" srcOrd="0" destOrd="0" presId="urn:microsoft.com/office/officeart/2008/layout/VerticalCurvedList"/>
    <dgm:cxn modelId="{625AEACB-D997-437D-B108-943E9B51C324}" type="presParOf" srcId="{D4754287-AC3E-43C7-B8D6-A3A0228A4E82}" destId="{331B87FB-1ABE-4F52-9CC1-90B04B0DAE09}" srcOrd="1" destOrd="0" presId="urn:microsoft.com/office/officeart/2008/layout/VerticalCurvedList"/>
    <dgm:cxn modelId="{F57DE258-0470-45CE-935F-18152E15B40A}" type="presParOf" srcId="{D4754287-AC3E-43C7-B8D6-A3A0228A4E82}" destId="{DAD6A056-EF18-4691-87B9-4F54E9078308}" srcOrd="2" destOrd="0" presId="urn:microsoft.com/office/officeart/2008/layout/VerticalCurvedList"/>
    <dgm:cxn modelId="{19117E84-68AD-468D-B7D1-384B55EF36CB}" type="presParOf" srcId="{D4754287-AC3E-43C7-B8D6-A3A0228A4E82}" destId="{55E4A04C-F532-4706-80B4-195D3D183A9E}" srcOrd="3" destOrd="0" presId="urn:microsoft.com/office/officeart/2008/layout/VerticalCurvedList"/>
    <dgm:cxn modelId="{314442FE-8A2F-4B03-97F9-8322DEFA143C}" type="presParOf" srcId="{1A0EABA3-6413-41F0-BFF1-3780238F0728}" destId="{9D587DF2-C672-418D-8B8D-E018CF8BD4A5}" srcOrd="1" destOrd="0" presId="urn:microsoft.com/office/officeart/2008/layout/VerticalCurvedList"/>
    <dgm:cxn modelId="{47EE8FB1-EB13-41FE-B28F-44BEC9BA76A0}" type="presParOf" srcId="{1A0EABA3-6413-41F0-BFF1-3780238F0728}" destId="{1E52D722-6D09-4D03-BC6B-C7FBCD741AFD}" srcOrd="2" destOrd="0" presId="urn:microsoft.com/office/officeart/2008/layout/VerticalCurvedList"/>
    <dgm:cxn modelId="{F46ED6E2-6E6A-494A-BFDD-2434A50E0609}" type="presParOf" srcId="{1E52D722-6D09-4D03-BC6B-C7FBCD741AFD}" destId="{75E5AC9C-8297-40DE-91CF-1832F0C34547}" srcOrd="0" destOrd="0" presId="urn:microsoft.com/office/officeart/2008/layout/VerticalCurvedList"/>
    <dgm:cxn modelId="{280CE1CA-EDDE-4F46-952F-2B5EBB0A1C2F}" type="presParOf" srcId="{1A0EABA3-6413-41F0-BFF1-3780238F0728}" destId="{E1F9B32D-9A99-4C86-9C4B-D591AFC0871C}" srcOrd="3" destOrd="0" presId="urn:microsoft.com/office/officeart/2008/layout/VerticalCurvedList"/>
    <dgm:cxn modelId="{7815C8FA-2B01-4654-8791-449081792947}" type="presParOf" srcId="{1A0EABA3-6413-41F0-BFF1-3780238F0728}" destId="{9FC61611-7904-449C-A23C-38330093D6C5}" srcOrd="4" destOrd="0" presId="urn:microsoft.com/office/officeart/2008/layout/VerticalCurvedList"/>
    <dgm:cxn modelId="{1ACDB62B-67C6-42EE-A661-07D14C711702}" type="presParOf" srcId="{9FC61611-7904-449C-A23C-38330093D6C5}" destId="{9A857400-5147-4A6B-AC63-C686DAB10901}" srcOrd="0" destOrd="0" presId="urn:microsoft.com/office/officeart/2008/layout/VerticalCurvedList"/>
    <dgm:cxn modelId="{896F6450-49AC-4E4F-AB20-6B6D6CD2DC4F}" type="presParOf" srcId="{1A0EABA3-6413-41F0-BFF1-3780238F0728}" destId="{3DC3EB75-457A-472D-8346-E69913E57189}" srcOrd="5" destOrd="0" presId="urn:microsoft.com/office/officeart/2008/layout/VerticalCurvedList"/>
    <dgm:cxn modelId="{0BF7647E-EA77-4A0A-B2D2-B0A9969E2C01}" type="presParOf" srcId="{1A0EABA3-6413-41F0-BFF1-3780238F0728}" destId="{F13FCF94-A7A2-4B0D-8D5D-2345F4B49AE9}" srcOrd="6" destOrd="0" presId="urn:microsoft.com/office/officeart/2008/layout/VerticalCurvedList"/>
    <dgm:cxn modelId="{6FACA9E8-EA69-4750-9D0D-353B6869C1FA}" type="presParOf" srcId="{F13FCF94-A7A2-4B0D-8D5D-2345F4B49AE9}" destId="{1085FF2B-1961-4570-8378-79055358FD81}" srcOrd="0" destOrd="0" presId="urn:microsoft.com/office/officeart/2008/layout/VerticalCurvedList"/>
  </dgm:cxnLst>
  <dgm:bg/>
  <dgm:whole/>
</dgm:dataModel>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Титульный слайд">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gd name="T0" fmla="*/ 6300000 w 3985"/>
              <a:gd name="T1" fmla="*/ 0 h 3619"/>
              <a:gd name="T2" fmla="*/ 0 w 3985"/>
              <a:gd name="T3" fmla="*/ 1826667 h 3619"/>
              <a:gd name="T4" fmla="*/ 4842204 w 3985"/>
              <a:gd name="T5" fmla="*/ 6780213 h 3619"/>
              <a:gd name="T6" fmla="*/ 8896350 w 3985"/>
              <a:gd name="T7" fmla="*/ 2107693 h 3619"/>
              <a:gd name="T8" fmla="*/ 6300000 w 3985"/>
              <a:gd name="T9" fmla="*/ 0 h 3619"/>
              <a:gd name="T10" fmla="*/ 6300000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chemeClr val="accent1"/>
          </a:solidFill>
          <a:ln w="9525">
            <a:noFill/>
            <a:round/>
            <a:headEnd/>
            <a:tailEnd/>
          </a:ln>
        </p:spPr>
        <p:txBody>
          <a:bodyPr/>
          <a:lstStyle/>
          <a:p>
            <a:pPr>
              <a:defRPr/>
            </a:pPr>
            <a:endParaRPr lang="ru-RU"/>
          </a:p>
        </p:txBody>
      </p:sp>
      <p:grpSp>
        <p:nvGrpSpPr>
          <p:cNvPr id="2"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gd name="T0" fmla="*/ 2250 w 794"/>
                <a:gd name="T1" fmla="*/ 970 h 414"/>
                <a:gd name="T2" fmla="*/ 2012 w 794"/>
                <a:gd name="T3" fmla="*/ 781 h 414"/>
                <a:gd name="T4" fmla="*/ 1576 w 794"/>
                <a:gd name="T5" fmla="*/ 516 h 414"/>
                <a:gd name="T6" fmla="*/ 201 w 794"/>
                <a:gd name="T7" fmla="*/ 0 h 414"/>
                <a:gd name="T8" fmla="*/ 65 w 794"/>
                <a:gd name="T9" fmla="*/ 49 h 414"/>
                <a:gd name="T10" fmla="*/ 0 w 794"/>
                <a:gd name="T11" fmla="*/ 204 h 414"/>
                <a:gd name="T12" fmla="*/ 79 w 794"/>
                <a:gd name="T13" fmla="*/ 381 h 414"/>
                <a:gd name="T14" fmla="*/ 1615 w 794"/>
                <a:gd name="T15" fmla="*/ 1005 h 414"/>
                <a:gd name="T16" fmla="*/ 1952 w 794"/>
                <a:gd name="T17" fmla="*/ 965 h 414"/>
                <a:gd name="T18" fmla="*/ 2224 w 794"/>
                <a:gd name="T19" fmla="*/ 1017 h 414"/>
                <a:gd name="T20" fmla="*/ 2250 w 794"/>
                <a:gd name="T21" fmla="*/ 970 h 414"/>
                <a:gd name="T22" fmla="*/ 2250 w 794"/>
                <a:gd name="T23" fmla="*/ 970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w="9525">
              <a:noFill/>
              <a:round/>
              <a:headEnd/>
              <a:tailEnd/>
            </a:ln>
          </p:spPr>
          <p:txBody>
            <a:bodyPr/>
            <a:lstStyle/>
            <a:p>
              <a:pPr>
                <a:defRPr/>
              </a:pPr>
              <a:endParaRPr lang="ru-RU"/>
            </a:p>
          </p:txBody>
        </p:sp>
        <p:sp>
          <p:nvSpPr>
            <p:cNvPr id="7" name="Freeform 10"/>
            <p:cNvSpPr>
              <a:spLocks/>
            </p:cNvSpPr>
            <p:nvPr userDrawn="1"/>
          </p:nvSpPr>
          <p:spPr bwMode="auto">
            <a:xfrm>
              <a:off x="166" y="261"/>
              <a:ext cx="2244" cy="1007"/>
            </a:xfrm>
            <a:custGeom>
              <a:avLst/>
              <a:gdLst>
                <a:gd name="T0" fmla="*/ 194 w 1586"/>
                <a:gd name="T1" fmla="*/ 0 h 821"/>
                <a:gd name="T2" fmla="*/ 1883 w 1586"/>
                <a:gd name="T3" fmla="*/ 637 h 821"/>
                <a:gd name="T4" fmla="*/ 2020 w 1586"/>
                <a:gd name="T5" fmla="*/ 783 h 821"/>
                <a:gd name="T6" fmla="*/ 2244 w 1586"/>
                <a:gd name="T7" fmla="*/ 971 h 821"/>
                <a:gd name="T8" fmla="*/ 2214 w 1586"/>
                <a:gd name="T9" fmla="*/ 1007 h 821"/>
                <a:gd name="T10" fmla="*/ 1910 w 1586"/>
                <a:gd name="T11" fmla="*/ 965 h 821"/>
                <a:gd name="T12" fmla="*/ 1620 w 1586"/>
                <a:gd name="T13" fmla="*/ 995 h 821"/>
                <a:gd name="T14" fmla="*/ 59 w 1586"/>
                <a:gd name="T15" fmla="*/ 366 h 821"/>
                <a:gd name="T16" fmla="*/ 0 w 1586"/>
                <a:gd name="T17" fmla="*/ 184 h 821"/>
                <a:gd name="T18" fmla="*/ 65 w 1586"/>
                <a:gd name="T19" fmla="*/ 39 h 821"/>
                <a:gd name="T20" fmla="*/ 194 w 1586"/>
                <a:gd name="T21" fmla="*/ 0 h 821"/>
                <a:gd name="T22" fmla="*/ 194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w="9525">
              <a:noFill/>
              <a:round/>
              <a:headEnd/>
              <a:tailEnd/>
            </a:ln>
          </p:spPr>
          <p:txBody>
            <a:bodyPr/>
            <a:lstStyle/>
            <a:p>
              <a:pPr>
                <a:defRPr/>
              </a:pPr>
              <a:endParaRPr lang="ru-RU"/>
            </a:p>
          </p:txBody>
        </p:sp>
        <p:sp>
          <p:nvSpPr>
            <p:cNvPr id="8" name="Freeform 11"/>
            <p:cNvSpPr>
              <a:spLocks/>
            </p:cNvSpPr>
            <p:nvPr userDrawn="1"/>
          </p:nvSpPr>
          <p:spPr bwMode="auto">
            <a:xfrm>
              <a:off x="474" y="344"/>
              <a:ext cx="1488" cy="919"/>
            </a:xfrm>
            <a:custGeom>
              <a:avLst/>
              <a:gdLst>
                <a:gd name="T0" fmla="*/ 0 w 1049"/>
                <a:gd name="T1" fmla="*/ 400 h 747"/>
                <a:gd name="T2" fmla="*/ 1308 w 1049"/>
                <a:gd name="T3" fmla="*/ 919 h 747"/>
                <a:gd name="T4" fmla="*/ 1332 w 1049"/>
                <a:gd name="T5" fmla="*/ 657 h 747"/>
                <a:gd name="T6" fmla="*/ 1488 w 1049"/>
                <a:gd name="T7" fmla="*/ 519 h 747"/>
                <a:gd name="T8" fmla="*/ 111 w 1049"/>
                <a:gd name="T9" fmla="*/ 0 h 747"/>
                <a:gd name="T10" fmla="*/ 0 w 1049"/>
                <a:gd name="T11" fmla="*/ 156 h 747"/>
                <a:gd name="T12" fmla="*/ 0 w 1049"/>
                <a:gd name="T13" fmla="*/ 400 h 747"/>
                <a:gd name="T14" fmla="*/ 0 w 1049"/>
                <a:gd name="T15" fmla="*/ 40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headEnd/>
              <a:tailEnd/>
            </a:ln>
          </p:spPr>
          <p:txBody>
            <a:bodyPr/>
            <a:lstStyle/>
            <a:p>
              <a:pPr>
                <a:defRPr/>
              </a:pPr>
              <a:endParaRPr lang="ru-RU"/>
            </a:p>
          </p:txBody>
        </p:sp>
        <p:grpSp>
          <p:nvGrpSpPr>
            <p:cNvPr id="3"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gd name="T0" fmla="*/ 155 w 150"/>
                  <a:gd name="T1" fmla="*/ 0 h 173"/>
                  <a:gd name="T2" fmla="*/ 57 w 150"/>
                  <a:gd name="T3" fmla="*/ 82 h 173"/>
                  <a:gd name="T4" fmla="*/ 0 w 150"/>
                  <a:gd name="T5" fmla="*/ 214 h 173"/>
                  <a:gd name="T6" fmla="*/ 113 w 150"/>
                  <a:gd name="T7" fmla="*/ 198 h 173"/>
                  <a:gd name="T8" fmla="*/ 146 w 150"/>
                  <a:gd name="T9" fmla="*/ 104 h 173"/>
                  <a:gd name="T10" fmla="*/ 212 w 150"/>
                  <a:gd name="T11" fmla="*/ 33 h 173"/>
                  <a:gd name="T12" fmla="*/ 155 w 150"/>
                  <a:gd name="T13" fmla="*/ 0 h 173"/>
                  <a:gd name="T14" fmla="*/ 155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headEnd/>
                <a:tailEnd/>
              </a:ln>
            </p:spPr>
            <p:txBody>
              <a:bodyPr/>
              <a:lstStyle/>
              <a:p>
                <a:pPr>
                  <a:defRPr/>
                </a:pPr>
                <a:endParaRPr lang="ru-RU"/>
              </a:p>
            </p:txBody>
          </p:sp>
          <p:sp>
            <p:nvSpPr>
              <p:cNvPr id="11" name="Freeform 14"/>
              <p:cNvSpPr>
                <a:spLocks/>
              </p:cNvSpPr>
              <p:nvPr userDrawn="1"/>
            </p:nvSpPr>
            <p:spPr bwMode="auto">
              <a:xfrm>
                <a:off x="123" y="148"/>
                <a:ext cx="2386" cy="1081"/>
              </a:xfrm>
              <a:custGeom>
                <a:avLst/>
                <a:gdLst>
                  <a:gd name="T0" fmla="*/ 221 w 1684"/>
                  <a:gd name="T1" fmla="*/ 0 h 880"/>
                  <a:gd name="T2" fmla="*/ 89 w 1684"/>
                  <a:gd name="T3" fmla="*/ 64 h 880"/>
                  <a:gd name="T4" fmla="*/ 0 w 1684"/>
                  <a:gd name="T5" fmla="*/ 256 h 880"/>
                  <a:gd name="T6" fmla="*/ 95 w 1684"/>
                  <a:gd name="T7" fmla="*/ 440 h 880"/>
                  <a:gd name="T8" fmla="*/ 1675 w 1684"/>
                  <a:gd name="T9" fmla="*/ 1065 h 880"/>
                  <a:gd name="T10" fmla="*/ 2015 w 1684"/>
                  <a:gd name="T11" fmla="*/ 1026 h 880"/>
                  <a:gd name="T12" fmla="*/ 2290 w 1684"/>
                  <a:gd name="T13" fmla="*/ 1081 h 880"/>
                  <a:gd name="T14" fmla="*/ 2386 w 1684"/>
                  <a:gd name="T15" fmla="*/ 993 h 880"/>
                  <a:gd name="T16" fmla="*/ 2128 w 1684"/>
                  <a:gd name="T17" fmla="*/ 816 h 880"/>
                  <a:gd name="T18" fmla="*/ 2023 w 1684"/>
                  <a:gd name="T19" fmla="*/ 629 h 880"/>
                  <a:gd name="T20" fmla="*/ 1940 w 1684"/>
                  <a:gd name="T21" fmla="*/ 647 h 880"/>
                  <a:gd name="T22" fmla="*/ 2039 w 1684"/>
                  <a:gd name="T23" fmla="*/ 816 h 880"/>
                  <a:gd name="T24" fmla="*/ 2236 w 1684"/>
                  <a:gd name="T25" fmla="*/ 995 h 880"/>
                  <a:gd name="T26" fmla="*/ 2002 w 1684"/>
                  <a:gd name="T27" fmla="*/ 967 h 880"/>
                  <a:gd name="T28" fmla="*/ 1727 w 1684"/>
                  <a:gd name="T29" fmla="*/ 1000 h 880"/>
                  <a:gd name="T30" fmla="*/ 1778 w 1684"/>
                  <a:gd name="T31" fmla="*/ 798 h 880"/>
                  <a:gd name="T32" fmla="*/ 1896 w 1684"/>
                  <a:gd name="T33" fmla="*/ 661 h 880"/>
                  <a:gd name="T34" fmla="*/ 1758 w 1684"/>
                  <a:gd name="T35" fmla="*/ 678 h 880"/>
                  <a:gd name="T36" fmla="*/ 1651 w 1684"/>
                  <a:gd name="T37" fmla="*/ 808 h 880"/>
                  <a:gd name="T38" fmla="*/ 1614 w 1684"/>
                  <a:gd name="T39" fmla="*/ 972 h 880"/>
                  <a:gd name="T40" fmla="*/ 152 w 1684"/>
                  <a:gd name="T41" fmla="*/ 381 h 880"/>
                  <a:gd name="T42" fmla="*/ 113 w 1684"/>
                  <a:gd name="T43" fmla="*/ 264 h 880"/>
                  <a:gd name="T44" fmla="*/ 146 w 1684"/>
                  <a:gd name="T45" fmla="*/ 117 h 880"/>
                  <a:gd name="T46" fmla="*/ 307 w 1684"/>
                  <a:gd name="T47" fmla="*/ 0 h 880"/>
                  <a:gd name="T48" fmla="*/ 221 w 1684"/>
                  <a:gd name="T49" fmla="*/ 0 h 880"/>
                  <a:gd name="T50" fmla="*/ 221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headEnd/>
                <a:tailEnd/>
              </a:ln>
            </p:spPr>
            <p:txBody>
              <a:bodyPr/>
              <a:lstStyle/>
              <a:p>
                <a:pPr>
                  <a:defRPr/>
                </a:pPr>
                <a:endParaRPr lang="ru-RU"/>
              </a:p>
            </p:txBody>
          </p:sp>
          <p:sp>
            <p:nvSpPr>
              <p:cNvPr id="12" name="Freeform 15"/>
              <p:cNvSpPr>
                <a:spLocks/>
              </p:cNvSpPr>
              <p:nvPr userDrawn="1"/>
            </p:nvSpPr>
            <p:spPr bwMode="auto">
              <a:xfrm>
                <a:off x="324" y="158"/>
                <a:ext cx="1686" cy="614"/>
              </a:xfrm>
              <a:custGeom>
                <a:avLst/>
                <a:gdLst>
                  <a:gd name="T0" fmla="*/ 142 w 1190"/>
                  <a:gd name="T1" fmla="*/ 0 h 500"/>
                  <a:gd name="T2" fmla="*/ 1686 w 1190"/>
                  <a:gd name="T3" fmla="*/ 602 h 500"/>
                  <a:gd name="T4" fmla="*/ 1524 w 1190"/>
                  <a:gd name="T5" fmla="*/ 614 h 500"/>
                  <a:gd name="T6" fmla="*/ 0 w 1190"/>
                  <a:gd name="T7" fmla="*/ 33 h 500"/>
                  <a:gd name="T8" fmla="*/ 142 w 1190"/>
                  <a:gd name="T9" fmla="*/ 0 h 500"/>
                  <a:gd name="T10" fmla="*/ 142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w="9525">
                <a:noFill/>
                <a:round/>
                <a:headEnd/>
                <a:tailEnd/>
              </a:ln>
            </p:spPr>
            <p:txBody>
              <a:bodyPr/>
              <a:lstStyle/>
              <a:p>
                <a:pPr>
                  <a:defRPr/>
                </a:pPr>
                <a:endParaRPr lang="ru-RU"/>
              </a:p>
            </p:txBody>
          </p:sp>
          <p:sp>
            <p:nvSpPr>
              <p:cNvPr id="13" name="Freeform 16"/>
              <p:cNvSpPr>
                <a:spLocks/>
              </p:cNvSpPr>
              <p:nvPr userDrawn="1"/>
            </p:nvSpPr>
            <p:spPr bwMode="auto">
              <a:xfrm>
                <a:off x="409" y="251"/>
                <a:ext cx="227" cy="410"/>
              </a:xfrm>
              <a:custGeom>
                <a:avLst/>
                <a:gdLst>
                  <a:gd name="T0" fmla="*/ 165 w 160"/>
                  <a:gd name="T1" fmla="*/ 0 h 335"/>
                  <a:gd name="T2" fmla="*/ 27 w 160"/>
                  <a:gd name="T3" fmla="*/ 130 h 335"/>
                  <a:gd name="T4" fmla="*/ 0 w 160"/>
                  <a:gd name="T5" fmla="*/ 281 h 335"/>
                  <a:gd name="T6" fmla="*/ 47 w 160"/>
                  <a:gd name="T7" fmla="*/ 384 h 335"/>
                  <a:gd name="T8" fmla="*/ 133 w 160"/>
                  <a:gd name="T9" fmla="*/ 410 h 335"/>
                  <a:gd name="T10" fmla="*/ 108 w 160"/>
                  <a:gd name="T11" fmla="*/ 188 h 335"/>
                  <a:gd name="T12" fmla="*/ 227 w 160"/>
                  <a:gd name="T13" fmla="*/ 21 h 335"/>
                  <a:gd name="T14" fmla="*/ 165 w 160"/>
                  <a:gd name="T15" fmla="*/ 0 h 335"/>
                  <a:gd name="T16" fmla="*/ 165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headEnd/>
                <a:tailEnd/>
              </a:ln>
            </p:spPr>
            <p:txBody>
              <a:bodyPr/>
              <a:lstStyle/>
              <a:p>
                <a:pPr>
                  <a:defRPr/>
                </a:pPr>
                <a:endParaRPr lang="ru-RU"/>
              </a:p>
            </p:txBody>
          </p:sp>
          <p:sp>
            <p:nvSpPr>
              <p:cNvPr id="14" name="Freeform 17"/>
              <p:cNvSpPr>
                <a:spLocks/>
              </p:cNvSpPr>
              <p:nvPr userDrawn="1"/>
            </p:nvSpPr>
            <p:spPr bwMode="auto">
              <a:xfrm>
                <a:off x="846" y="536"/>
                <a:ext cx="691" cy="364"/>
              </a:xfrm>
              <a:custGeom>
                <a:avLst/>
                <a:gdLst>
                  <a:gd name="T0" fmla="*/ 20 w 489"/>
                  <a:gd name="T1" fmla="*/ 42 h 296"/>
                  <a:gd name="T2" fmla="*/ 226 w 489"/>
                  <a:gd name="T3" fmla="*/ 81 h 296"/>
                  <a:gd name="T4" fmla="*/ 458 w 489"/>
                  <a:gd name="T5" fmla="*/ 168 h 296"/>
                  <a:gd name="T6" fmla="*/ 622 w 489"/>
                  <a:gd name="T7" fmla="*/ 299 h 296"/>
                  <a:gd name="T8" fmla="*/ 461 w 489"/>
                  <a:gd name="T9" fmla="*/ 283 h 296"/>
                  <a:gd name="T10" fmla="*/ 196 w 489"/>
                  <a:gd name="T11" fmla="*/ 180 h 296"/>
                  <a:gd name="T12" fmla="*/ 71 w 489"/>
                  <a:gd name="T13" fmla="*/ 98 h 296"/>
                  <a:gd name="T14" fmla="*/ 151 w 489"/>
                  <a:gd name="T15" fmla="*/ 200 h 296"/>
                  <a:gd name="T16" fmla="*/ 384 w 489"/>
                  <a:gd name="T17" fmla="*/ 332 h 296"/>
                  <a:gd name="T18" fmla="*/ 658 w 489"/>
                  <a:gd name="T19" fmla="*/ 364 h 296"/>
                  <a:gd name="T20" fmla="*/ 691 w 489"/>
                  <a:gd name="T21" fmla="*/ 275 h 296"/>
                  <a:gd name="T22" fmla="*/ 557 w 489"/>
                  <a:gd name="T23" fmla="*/ 148 h 296"/>
                  <a:gd name="T24" fmla="*/ 240 w 489"/>
                  <a:gd name="T25" fmla="*/ 21 h 296"/>
                  <a:gd name="T26" fmla="*/ 0 w 489"/>
                  <a:gd name="T27" fmla="*/ 0 h 296"/>
                  <a:gd name="T28" fmla="*/ 20 w 489"/>
                  <a:gd name="T29" fmla="*/ 42 h 296"/>
                  <a:gd name="T30" fmla="*/ 20 w 489"/>
                  <a:gd name="T31" fmla="*/ 42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headEnd/>
                <a:tailEnd/>
              </a:ln>
            </p:spPr>
            <p:txBody>
              <a:bodyPr/>
              <a:lstStyle/>
              <a:p>
                <a:pPr>
                  <a:defRPr/>
                </a:pPr>
                <a:endParaRPr lang="ru-RU"/>
              </a:p>
            </p:txBody>
          </p:sp>
        </p:grpSp>
      </p:grpSp>
      <p:grpSp>
        <p:nvGrpSpPr>
          <p:cNvPr id="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gd name="T0" fmla="*/ 629 w 794"/>
                <a:gd name="T1" fmla="*/ 280 h 414"/>
                <a:gd name="T2" fmla="*/ 562 w 794"/>
                <a:gd name="T3" fmla="*/ 225 h 414"/>
                <a:gd name="T4" fmla="*/ 440 w 794"/>
                <a:gd name="T5" fmla="*/ 149 h 414"/>
                <a:gd name="T6" fmla="*/ 56 w 794"/>
                <a:gd name="T7" fmla="*/ 0 h 414"/>
                <a:gd name="T8" fmla="*/ 18 w 794"/>
                <a:gd name="T9" fmla="*/ 14 h 414"/>
                <a:gd name="T10" fmla="*/ 0 w 794"/>
                <a:gd name="T11" fmla="*/ 59 h 414"/>
                <a:gd name="T12" fmla="*/ 22 w 794"/>
                <a:gd name="T13" fmla="*/ 110 h 414"/>
                <a:gd name="T14" fmla="*/ 452 w 794"/>
                <a:gd name="T15" fmla="*/ 289 h 414"/>
                <a:gd name="T16" fmla="*/ 546 w 794"/>
                <a:gd name="T17" fmla="*/ 278 h 414"/>
                <a:gd name="T18" fmla="*/ 622 w 794"/>
                <a:gd name="T19" fmla="*/ 293 h 414"/>
                <a:gd name="T20" fmla="*/ 629 w 794"/>
                <a:gd name="T21" fmla="*/ 280 h 414"/>
                <a:gd name="T22" fmla="*/ 629 w 794"/>
                <a:gd name="T23" fmla="*/ 280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w="9525">
              <a:noFill/>
              <a:round/>
              <a:headEnd/>
              <a:tailEnd/>
            </a:ln>
          </p:spPr>
          <p:txBody>
            <a:bodyPr/>
            <a:lstStyle/>
            <a:p>
              <a:pPr>
                <a:defRPr/>
              </a:pPr>
              <a:endParaRPr lang="ru-RU"/>
            </a:p>
          </p:txBody>
        </p:sp>
        <p:sp>
          <p:nvSpPr>
            <p:cNvPr id="17" name="Freeform 20"/>
            <p:cNvSpPr>
              <a:spLocks/>
            </p:cNvSpPr>
            <p:nvPr userDrawn="1"/>
          </p:nvSpPr>
          <p:spPr bwMode="auto">
            <a:xfrm rot="7320404">
              <a:off x="4893" y="2923"/>
              <a:ext cx="627" cy="290"/>
            </a:xfrm>
            <a:custGeom>
              <a:avLst/>
              <a:gdLst>
                <a:gd name="T0" fmla="*/ 54 w 1586"/>
                <a:gd name="T1" fmla="*/ 0 h 821"/>
                <a:gd name="T2" fmla="*/ 526 w 1586"/>
                <a:gd name="T3" fmla="*/ 183 h 821"/>
                <a:gd name="T4" fmla="*/ 565 w 1586"/>
                <a:gd name="T5" fmla="*/ 225 h 821"/>
                <a:gd name="T6" fmla="*/ 627 w 1586"/>
                <a:gd name="T7" fmla="*/ 280 h 821"/>
                <a:gd name="T8" fmla="*/ 619 w 1586"/>
                <a:gd name="T9" fmla="*/ 290 h 821"/>
                <a:gd name="T10" fmla="*/ 534 w 1586"/>
                <a:gd name="T11" fmla="*/ 278 h 821"/>
                <a:gd name="T12" fmla="*/ 453 w 1586"/>
                <a:gd name="T13" fmla="*/ 286 h 821"/>
                <a:gd name="T14" fmla="*/ 17 w 1586"/>
                <a:gd name="T15" fmla="*/ 105 h 821"/>
                <a:gd name="T16" fmla="*/ 0 w 1586"/>
                <a:gd name="T17" fmla="*/ 53 h 821"/>
                <a:gd name="T18" fmla="*/ 18 w 1586"/>
                <a:gd name="T19" fmla="*/ 11 h 821"/>
                <a:gd name="T20" fmla="*/ 54 w 1586"/>
                <a:gd name="T21" fmla="*/ 0 h 821"/>
                <a:gd name="T22" fmla="*/ 54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w="9525">
              <a:noFill/>
              <a:round/>
              <a:headEnd/>
              <a:tailEnd/>
            </a:ln>
          </p:spPr>
          <p:txBody>
            <a:bodyPr/>
            <a:lstStyle/>
            <a:p>
              <a:pPr>
                <a:defRPr/>
              </a:pPr>
              <a:endParaRPr lang="ru-RU"/>
            </a:p>
          </p:txBody>
        </p:sp>
        <p:sp>
          <p:nvSpPr>
            <p:cNvPr id="18" name="Freeform 21"/>
            <p:cNvSpPr>
              <a:spLocks/>
            </p:cNvSpPr>
            <p:nvPr userDrawn="1"/>
          </p:nvSpPr>
          <p:spPr bwMode="auto">
            <a:xfrm rot="7320404">
              <a:off x="5000" y="2913"/>
              <a:ext cx="416" cy="265"/>
            </a:xfrm>
            <a:custGeom>
              <a:avLst/>
              <a:gdLst>
                <a:gd name="T0" fmla="*/ 0 w 1049"/>
                <a:gd name="T1" fmla="*/ 115 h 747"/>
                <a:gd name="T2" fmla="*/ 366 w 1049"/>
                <a:gd name="T3" fmla="*/ 265 h 747"/>
                <a:gd name="T4" fmla="*/ 372 w 1049"/>
                <a:gd name="T5" fmla="*/ 189 h 747"/>
                <a:gd name="T6" fmla="*/ 416 w 1049"/>
                <a:gd name="T7" fmla="*/ 150 h 747"/>
                <a:gd name="T8" fmla="*/ 31 w 1049"/>
                <a:gd name="T9" fmla="*/ 0 h 747"/>
                <a:gd name="T10" fmla="*/ 0 w 1049"/>
                <a:gd name="T11" fmla="*/ 45 h 747"/>
                <a:gd name="T12" fmla="*/ 0 w 1049"/>
                <a:gd name="T13" fmla="*/ 115 h 747"/>
                <a:gd name="T14" fmla="*/ 0 w 1049"/>
                <a:gd name="T15" fmla="*/ 115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headEnd/>
              <a:tailEnd/>
            </a:ln>
          </p:spPr>
          <p:txBody>
            <a:bodyPr/>
            <a:lstStyle/>
            <a:p>
              <a:pPr>
                <a:defRPr/>
              </a:pPr>
              <a:endParaRPr lang="ru-RU"/>
            </a:p>
          </p:txBody>
        </p:sp>
        <p:grpSp>
          <p:nvGrpSpPr>
            <p:cNvPr id="9" name="Group 22"/>
            <p:cNvGrpSpPr>
              <a:grpSpLocks/>
            </p:cNvGrpSpPr>
            <p:nvPr userDrawn="1"/>
          </p:nvGrpSpPr>
          <p:grpSpPr bwMode="auto">
            <a:xfrm>
              <a:off x="4986" y="2752"/>
              <a:ext cx="469" cy="667"/>
              <a:chOff x="4986" y="2752"/>
              <a:chExt cx="469" cy="667"/>
            </a:xfrm>
          </p:grpSpPr>
          <p:sp>
            <p:nvSpPr>
              <p:cNvPr id="20" name="Freeform 23"/>
              <p:cNvSpPr>
                <a:spLocks/>
              </p:cNvSpPr>
              <p:nvPr userDrawn="1"/>
            </p:nvSpPr>
            <p:spPr bwMode="auto">
              <a:xfrm rot="7320404">
                <a:off x="4987" y="3190"/>
                <a:ext cx="59" cy="61"/>
              </a:xfrm>
              <a:custGeom>
                <a:avLst/>
                <a:gdLst>
                  <a:gd name="T0" fmla="*/ 43 w 150"/>
                  <a:gd name="T1" fmla="*/ 0 h 173"/>
                  <a:gd name="T2" fmla="*/ 16 w 150"/>
                  <a:gd name="T3" fmla="*/ 23 h 173"/>
                  <a:gd name="T4" fmla="*/ 0 w 150"/>
                  <a:gd name="T5" fmla="*/ 61 h 173"/>
                  <a:gd name="T6" fmla="*/ 31 w 150"/>
                  <a:gd name="T7" fmla="*/ 56 h 173"/>
                  <a:gd name="T8" fmla="*/ 41 w 150"/>
                  <a:gd name="T9" fmla="*/ 30 h 173"/>
                  <a:gd name="T10" fmla="*/ 59 w 150"/>
                  <a:gd name="T11" fmla="*/ 10 h 173"/>
                  <a:gd name="T12" fmla="*/ 43 w 150"/>
                  <a:gd name="T13" fmla="*/ 0 h 173"/>
                  <a:gd name="T14" fmla="*/ 43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headEnd/>
                <a:tailEnd/>
              </a:ln>
            </p:spPr>
            <p:txBody>
              <a:bodyPr/>
              <a:lstStyle/>
              <a:p>
                <a:pPr>
                  <a:defRPr/>
                </a:pPr>
                <a:endParaRPr lang="ru-RU"/>
              </a:p>
            </p:txBody>
          </p:sp>
          <p:sp>
            <p:nvSpPr>
              <p:cNvPr id="21" name="Freeform 24"/>
              <p:cNvSpPr>
                <a:spLocks/>
              </p:cNvSpPr>
              <p:nvPr userDrawn="1"/>
            </p:nvSpPr>
            <p:spPr bwMode="auto">
              <a:xfrm rot="7320404">
                <a:off x="4887" y="2930"/>
                <a:ext cx="667" cy="311"/>
              </a:xfrm>
              <a:custGeom>
                <a:avLst/>
                <a:gdLst>
                  <a:gd name="T0" fmla="*/ 62 w 1684"/>
                  <a:gd name="T1" fmla="*/ 0 h 880"/>
                  <a:gd name="T2" fmla="*/ 25 w 1684"/>
                  <a:gd name="T3" fmla="*/ 18 h 880"/>
                  <a:gd name="T4" fmla="*/ 0 w 1684"/>
                  <a:gd name="T5" fmla="*/ 74 h 880"/>
                  <a:gd name="T6" fmla="*/ 27 w 1684"/>
                  <a:gd name="T7" fmla="*/ 127 h 880"/>
                  <a:gd name="T8" fmla="*/ 468 w 1684"/>
                  <a:gd name="T9" fmla="*/ 306 h 880"/>
                  <a:gd name="T10" fmla="*/ 563 w 1684"/>
                  <a:gd name="T11" fmla="*/ 295 h 880"/>
                  <a:gd name="T12" fmla="*/ 640 w 1684"/>
                  <a:gd name="T13" fmla="*/ 311 h 880"/>
                  <a:gd name="T14" fmla="*/ 667 w 1684"/>
                  <a:gd name="T15" fmla="*/ 286 h 880"/>
                  <a:gd name="T16" fmla="*/ 595 w 1684"/>
                  <a:gd name="T17" fmla="*/ 235 h 880"/>
                  <a:gd name="T18" fmla="*/ 566 w 1684"/>
                  <a:gd name="T19" fmla="*/ 181 h 880"/>
                  <a:gd name="T20" fmla="*/ 542 w 1684"/>
                  <a:gd name="T21" fmla="*/ 186 h 880"/>
                  <a:gd name="T22" fmla="*/ 570 w 1684"/>
                  <a:gd name="T23" fmla="*/ 235 h 880"/>
                  <a:gd name="T24" fmla="*/ 625 w 1684"/>
                  <a:gd name="T25" fmla="*/ 286 h 880"/>
                  <a:gd name="T26" fmla="*/ 560 w 1684"/>
                  <a:gd name="T27" fmla="*/ 278 h 880"/>
                  <a:gd name="T28" fmla="*/ 483 w 1684"/>
                  <a:gd name="T29" fmla="*/ 288 h 880"/>
                  <a:gd name="T30" fmla="*/ 497 w 1684"/>
                  <a:gd name="T31" fmla="*/ 230 h 880"/>
                  <a:gd name="T32" fmla="*/ 530 w 1684"/>
                  <a:gd name="T33" fmla="*/ 190 h 880"/>
                  <a:gd name="T34" fmla="*/ 492 w 1684"/>
                  <a:gd name="T35" fmla="*/ 195 h 880"/>
                  <a:gd name="T36" fmla="*/ 461 w 1684"/>
                  <a:gd name="T37" fmla="*/ 233 h 880"/>
                  <a:gd name="T38" fmla="*/ 451 w 1684"/>
                  <a:gd name="T39" fmla="*/ 280 h 880"/>
                  <a:gd name="T40" fmla="*/ 42 w 1684"/>
                  <a:gd name="T41" fmla="*/ 110 h 880"/>
                  <a:gd name="T42" fmla="*/ 32 w 1684"/>
                  <a:gd name="T43" fmla="*/ 76 h 880"/>
                  <a:gd name="T44" fmla="*/ 41 w 1684"/>
                  <a:gd name="T45" fmla="*/ 34 h 880"/>
                  <a:gd name="T46" fmla="*/ 86 w 1684"/>
                  <a:gd name="T47" fmla="*/ 0 h 880"/>
                  <a:gd name="T48" fmla="*/ 62 w 1684"/>
                  <a:gd name="T49" fmla="*/ 0 h 880"/>
                  <a:gd name="T50" fmla="*/ 62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headEnd/>
                <a:tailEnd/>
              </a:ln>
            </p:spPr>
            <p:txBody>
              <a:bodyPr/>
              <a:lstStyle/>
              <a:p>
                <a:pPr>
                  <a:defRPr/>
                </a:pPr>
                <a:endParaRPr lang="ru-RU"/>
              </a:p>
            </p:txBody>
          </p:sp>
          <p:sp>
            <p:nvSpPr>
              <p:cNvPr id="22" name="Freeform 25"/>
              <p:cNvSpPr>
                <a:spLocks/>
              </p:cNvSpPr>
              <p:nvPr userDrawn="1"/>
            </p:nvSpPr>
            <p:spPr bwMode="auto">
              <a:xfrm rot="7320404">
                <a:off x="5062" y="2997"/>
                <a:ext cx="472" cy="176"/>
              </a:xfrm>
              <a:custGeom>
                <a:avLst/>
                <a:gdLst>
                  <a:gd name="T0" fmla="*/ 40 w 1190"/>
                  <a:gd name="T1" fmla="*/ 0 h 500"/>
                  <a:gd name="T2" fmla="*/ 472 w 1190"/>
                  <a:gd name="T3" fmla="*/ 172 h 500"/>
                  <a:gd name="T4" fmla="*/ 427 w 1190"/>
                  <a:gd name="T5" fmla="*/ 176 h 500"/>
                  <a:gd name="T6" fmla="*/ 0 w 1190"/>
                  <a:gd name="T7" fmla="*/ 10 h 500"/>
                  <a:gd name="T8" fmla="*/ 40 w 1190"/>
                  <a:gd name="T9" fmla="*/ 0 h 500"/>
                  <a:gd name="T10" fmla="*/ 4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w="9525">
                <a:noFill/>
                <a:round/>
                <a:headEnd/>
                <a:tailEnd/>
              </a:ln>
            </p:spPr>
            <p:txBody>
              <a:bodyPr/>
              <a:lstStyle/>
              <a:p>
                <a:pPr>
                  <a:defRPr/>
                </a:pPr>
                <a:endParaRPr lang="ru-RU"/>
              </a:p>
            </p:txBody>
          </p:sp>
          <p:sp>
            <p:nvSpPr>
              <p:cNvPr id="23" name="Freeform 26"/>
              <p:cNvSpPr>
                <a:spLocks/>
              </p:cNvSpPr>
              <p:nvPr userDrawn="1"/>
            </p:nvSpPr>
            <p:spPr bwMode="auto">
              <a:xfrm rot="7320404">
                <a:off x="5364" y="2873"/>
                <a:ext cx="63" cy="118"/>
              </a:xfrm>
              <a:custGeom>
                <a:avLst/>
                <a:gdLst>
                  <a:gd name="T0" fmla="*/ 46 w 160"/>
                  <a:gd name="T1" fmla="*/ 0 h 335"/>
                  <a:gd name="T2" fmla="*/ 7 w 160"/>
                  <a:gd name="T3" fmla="*/ 37 h 335"/>
                  <a:gd name="T4" fmla="*/ 0 w 160"/>
                  <a:gd name="T5" fmla="*/ 81 h 335"/>
                  <a:gd name="T6" fmla="*/ 13 w 160"/>
                  <a:gd name="T7" fmla="*/ 111 h 335"/>
                  <a:gd name="T8" fmla="*/ 37 w 160"/>
                  <a:gd name="T9" fmla="*/ 118 h 335"/>
                  <a:gd name="T10" fmla="*/ 30 w 160"/>
                  <a:gd name="T11" fmla="*/ 54 h 335"/>
                  <a:gd name="T12" fmla="*/ 63 w 160"/>
                  <a:gd name="T13" fmla="*/ 6 h 335"/>
                  <a:gd name="T14" fmla="*/ 46 w 160"/>
                  <a:gd name="T15" fmla="*/ 0 h 335"/>
                  <a:gd name="T16" fmla="*/ 46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headEnd/>
                <a:tailEnd/>
              </a:ln>
            </p:spPr>
            <p:txBody>
              <a:bodyPr/>
              <a:lstStyle/>
              <a:p>
                <a:pPr>
                  <a:defRPr/>
                </a:pPr>
                <a:endParaRPr lang="ru-RU"/>
              </a:p>
            </p:txBody>
          </p:sp>
          <p:sp>
            <p:nvSpPr>
              <p:cNvPr id="24" name="Freeform 27"/>
              <p:cNvSpPr>
                <a:spLocks/>
              </p:cNvSpPr>
              <p:nvPr userDrawn="1"/>
            </p:nvSpPr>
            <p:spPr bwMode="auto">
              <a:xfrm rot="7320404">
                <a:off x="5137" y="3000"/>
                <a:ext cx="193" cy="104"/>
              </a:xfrm>
              <a:custGeom>
                <a:avLst/>
                <a:gdLst>
                  <a:gd name="T0" fmla="*/ 6 w 489"/>
                  <a:gd name="T1" fmla="*/ 12 h 296"/>
                  <a:gd name="T2" fmla="*/ 63 w 489"/>
                  <a:gd name="T3" fmla="*/ 23 h 296"/>
                  <a:gd name="T4" fmla="*/ 128 w 489"/>
                  <a:gd name="T5" fmla="*/ 48 h 296"/>
                  <a:gd name="T6" fmla="*/ 174 w 489"/>
                  <a:gd name="T7" fmla="*/ 85 h 296"/>
                  <a:gd name="T8" fmla="*/ 129 w 489"/>
                  <a:gd name="T9" fmla="*/ 81 h 296"/>
                  <a:gd name="T10" fmla="*/ 55 w 489"/>
                  <a:gd name="T11" fmla="*/ 51 h 296"/>
                  <a:gd name="T12" fmla="*/ 20 w 489"/>
                  <a:gd name="T13" fmla="*/ 28 h 296"/>
                  <a:gd name="T14" fmla="*/ 42 w 489"/>
                  <a:gd name="T15" fmla="*/ 57 h 296"/>
                  <a:gd name="T16" fmla="*/ 107 w 489"/>
                  <a:gd name="T17" fmla="*/ 95 h 296"/>
                  <a:gd name="T18" fmla="*/ 184 w 489"/>
                  <a:gd name="T19" fmla="*/ 104 h 296"/>
                  <a:gd name="T20" fmla="*/ 193 w 489"/>
                  <a:gd name="T21" fmla="*/ 79 h 296"/>
                  <a:gd name="T22" fmla="*/ 156 w 489"/>
                  <a:gd name="T23" fmla="*/ 42 h 296"/>
                  <a:gd name="T24" fmla="*/ 67 w 489"/>
                  <a:gd name="T25" fmla="*/ 6 h 296"/>
                  <a:gd name="T26" fmla="*/ 0 w 489"/>
                  <a:gd name="T27" fmla="*/ 0 h 296"/>
                  <a:gd name="T28" fmla="*/ 6 w 489"/>
                  <a:gd name="T29" fmla="*/ 12 h 296"/>
                  <a:gd name="T30" fmla="*/ 6 w 489"/>
                  <a:gd name="T31" fmla="*/ 12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headEnd/>
                <a:tailEnd/>
              </a:ln>
            </p:spPr>
            <p:txBody>
              <a:bodyPr/>
              <a:lstStyle/>
              <a:p>
                <a:pPr>
                  <a:defRPr/>
                </a:pPr>
                <a:endParaRPr lang="ru-RU"/>
              </a:p>
            </p:txBody>
          </p:sp>
        </p:grpSp>
      </p:grpSp>
      <p:sp>
        <p:nvSpPr>
          <p:cNvPr id="25" name="Freeform 28"/>
          <p:cNvSpPr>
            <a:spLocks/>
          </p:cNvSpPr>
          <p:nvPr/>
        </p:nvSpPr>
        <p:spPr bwMode="auto">
          <a:xfrm>
            <a:off x="901700" y="5054600"/>
            <a:ext cx="6807200" cy="728663"/>
          </a:xfrm>
          <a:custGeom>
            <a:avLst/>
            <a:gdLst>
              <a:gd name="T0" fmla="*/ 0 w 4288"/>
              <a:gd name="T1" fmla="*/ 0 h 459"/>
              <a:gd name="T2" fmla="*/ 1295400 w 4288"/>
              <a:gd name="T3" fmla="*/ 406400 h 459"/>
              <a:gd name="T4" fmla="*/ 2476500 w 4288"/>
              <a:gd name="T5" fmla="*/ 228600 h 459"/>
              <a:gd name="T6" fmla="*/ 2946400 w 4288"/>
              <a:gd name="T7" fmla="*/ 596900 h 459"/>
              <a:gd name="T8" fmla="*/ 3721100 w 4288"/>
              <a:gd name="T9" fmla="*/ 241300 h 459"/>
              <a:gd name="T10" fmla="*/ 5613400 w 4288"/>
              <a:gd name="T11" fmla="*/ 723900 h 459"/>
              <a:gd name="T12" fmla="*/ 6807200 w 4288"/>
              <a:gd name="T13" fmla="*/ 215900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p:spPr>
        <p:txBody>
          <a:bodyPr/>
          <a:lstStyle/>
          <a:p>
            <a:pPr>
              <a:defRPr/>
            </a:pPr>
            <a:endParaRPr lang="ru-RU"/>
          </a:p>
        </p:txBody>
      </p:sp>
      <p:sp>
        <p:nvSpPr>
          <p:cNvPr id="26" name="Freeform 29"/>
          <p:cNvSpPr>
            <a:spLocks/>
          </p:cNvSpPr>
          <p:nvPr/>
        </p:nvSpPr>
        <p:spPr bwMode="auto">
          <a:xfrm>
            <a:off x="4076700" y="1930400"/>
            <a:ext cx="889000" cy="381000"/>
          </a:xfrm>
          <a:custGeom>
            <a:avLst/>
            <a:gdLst>
              <a:gd name="T0" fmla="*/ 0 w 560"/>
              <a:gd name="T1" fmla="*/ 50800 h 240"/>
              <a:gd name="T2" fmla="*/ 444500 w 560"/>
              <a:gd name="T3" fmla="*/ 228600 h 240"/>
              <a:gd name="T4" fmla="*/ 711200 w 560"/>
              <a:gd name="T5" fmla="*/ 25400 h 240"/>
              <a:gd name="T6" fmla="*/ 889000 w 560"/>
              <a:gd name="T7" fmla="*/ 381000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p:spPr>
        <p:txBody>
          <a:bodyPr/>
          <a:lstStyle/>
          <a:p>
            <a:pPr>
              <a:defRPr/>
            </a:pPr>
            <a:endParaRPr lang="ru-RU"/>
          </a:p>
        </p:txBody>
      </p:sp>
      <p:sp>
        <p:nvSpPr>
          <p:cNvPr id="155651"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ru-RU" smtClean="0"/>
              <a:t>Образец заголовка</a:t>
            </a:r>
            <a:endParaRPr lang="en-US"/>
          </a:p>
        </p:txBody>
      </p:sp>
      <p:sp>
        <p:nvSpPr>
          <p:cNvPr id="155652"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ru-RU" smtClean="0"/>
              <a:t>Образец подзаголовка</a:t>
            </a:r>
            <a:endParaRPr lang="en-US"/>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fld id="{72C6D351-FCE1-414F-8BF8-8E5CF9529505}" type="datetimeFigureOut">
              <a:rPr lang="ru-RU" smtClean="0"/>
              <a:pPr/>
              <a:t>01.01.2007</a:t>
            </a:fld>
            <a:endParaRPr lang="ru-RU"/>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endParaRPr lang="ru-RU"/>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fld id="{8C7B19DD-6C35-473E-BFAB-87C634C8D36F}" type="slidenum">
              <a:rPr lang="ru-RU" smtClean="0"/>
              <a:pPr/>
              <a:t>‹#›</a:t>
            </a:fld>
            <a:endParaRPr lang="ru-RU"/>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fld id="{72C6D351-FCE1-414F-8BF8-8E5CF9529505}" type="datetimeFigureOut">
              <a:rPr lang="ru-RU" smtClean="0"/>
              <a:pPr/>
              <a:t>01.01.2007</a:t>
            </a:fld>
            <a:endParaRPr lang="ru-RU"/>
          </a:p>
        </p:txBody>
      </p:sp>
      <p:sp>
        <p:nvSpPr>
          <p:cNvPr id="5" name="Rectangle 6"/>
          <p:cNvSpPr>
            <a:spLocks noGrp="1" noChangeArrowheads="1"/>
          </p:cNvSpPr>
          <p:nvPr>
            <p:ph type="ftr" sz="quarter" idx="11"/>
          </p:nvPr>
        </p:nvSpPr>
        <p:spPr>
          <a:ln/>
        </p:spPr>
        <p:txBody>
          <a:bodyPr/>
          <a:lstStyle>
            <a:lvl1pPr>
              <a:defRPr/>
            </a:lvl1pPr>
          </a:lstStyle>
          <a:p>
            <a:endParaRPr lang="ru-RU"/>
          </a:p>
        </p:txBody>
      </p:sp>
      <p:sp>
        <p:nvSpPr>
          <p:cNvPr id="6" name="Rectangle 7"/>
          <p:cNvSpPr>
            <a:spLocks noGrp="1" noChangeArrowheads="1"/>
          </p:cNvSpPr>
          <p:nvPr>
            <p:ph type="sldNum" sz="quarter" idx="12"/>
          </p:nvPr>
        </p:nvSpPr>
        <p:spPr>
          <a:ln/>
        </p:spPr>
        <p:txBody>
          <a:bodyPr/>
          <a:lstStyle>
            <a:lvl1pPr>
              <a:defRPr/>
            </a:lvl1pPr>
          </a:lstStyle>
          <a:p>
            <a:fld id="{8C7B19DD-6C35-473E-BFAB-87C634C8D36F}" type="slidenum">
              <a:rPr lang="ru-RU" smtClean="0"/>
              <a:pPr/>
              <a:t>‹#›</a:t>
            </a:fld>
            <a:endParaRPr lang="ru-RU"/>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5"/>
          <p:cNvSpPr>
            <a:spLocks noGrp="1" noChangeArrowheads="1"/>
          </p:cNvSpPr>
          <p:nvPr>
            <p:ph type="dt" sz="half" idx="10"/>
          </p:nvPr>
        </p:nvSpPr>
        <p:spPr>
          <a:ln/>
        </p:spPr>
        <p:txBody>
          <a:bodyPr/>
          <a:lstStyle>
            <a:lvl1pPr>
              <a:defRPr/>
            </a:lvl1pPr>
          </a:lstStyle>
          <a:p>
            <a:fld id="{72C6D351-FCE1-414F-8BF8-8E5CF9529505}" type="datetimeFigureOut">
              <a:rPr lang="ru-RU" smtClean="0"/>
              <a:pPr/>
              <a:t>01.01.2007</a:t>
            </a:fld>
            <a:endParaRPr lang="ru-RU"/>
          </a:p>
        </p:txBody>
      </p:sp>
      <p:sp>
        <p:nvSpPr>
          <p:cNvPr id="5" name="Rectangle 6"/>
          <p:cNvSpPr>
            <a:spLocks noGrp="1" noChangeArrowheads="1"/>
          </p:cNvSpPr>
          <p:nvPr>
            <p:ph type="ftr" sz="quarter" idx="11"/>
          </p:nvPr>
        </p:nvSpPr>
        <p:spPr>
          <a:ln/>
        </p:spPr>
        <p:txBody>
          <a:bodyPr/>
          <a:lstStyle>
            <a:lvl1pPr>
              <a:defRPr/>
            </a:lvl1pPr>
          </a:lstStyle>
          <a:p>
            <a:endParaRPr lang="ru-RU"/>
          </a:p>
        </p:txBody>
      </p:sp>
      <p:sp>
        <p:nvSpPr>
          <p:cNvPr id="6" name="Rectangle 7"/>
          <p:cNvSpPr>
            <a:spLocks noGrp="1" noChangeArrowheads="1"/>
          </p:cNvSpPr>
          <p:nvPr>
            <p:ph type="sldNum" sz="quarter" idx="12"/>
          </p:nvPr>
        </p:nvSpPr>
        <p:spPr>
          <a:ln/>
        </p:spPr>
        <p:txBody>
          <a:bodyPr/>
          <a:lstStyle>
            <a:lvl1pPr>
              <a:defRPr/>
            </a:lvl1pPr>
          </a:lstStyle>
          <a:p>
            <a:fld id="{8C7B19DD-6C35-473E-BFAB-87C634C8D36F}" type="slidenum">
              <a:rPr lang="ru-RU" smtClean="0"/>
              <a:pPr/>
              <a:t>‹#›</a:t>
            </a:fld>
            <a:endParaRPr lang="ru-RU"/>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5"/>
          <p:cNvSpPr>
            <a:spLocks noGrp="1" noChangeArrowheads="1"/>
          </p:cNvSpPr>
          <p:nvPr>
            <p:ph type="dt" sz="half" idx="10"/>
          </p:nvPr>
        </p:nvSpPr>
        <p:spPr>
          <a:ln/>
        </p:spPr>
        <p:txBody>
          <a:bodyPr/>
          <a:lstStyle>
            <a:lvl1pPr>
              <a:defRPr/>
            </a:lvl1pPr>
          </a:lstStyle>
          <a:p>
            <a:fld id="{72C6D351-FCE1-414F-8BF8-8E5CF9529505}" type="datetimeFigureOut">
              <a:rPr lang="ru-RU" smtClean="0"/>
              <a:pPr/>
              <a:t>01.01.2007</a:t>
            </a:fld>
            <a:endParaRPr lang="ru-RU"/>
          </a:p>
        </p:txBody>
      </p:sp>
      <p:sp>
        <p:nvSpPr>
          <p:cNvPr id="6" name="Rectangle 6"/>
          <p:cNvSpPr>
            <a:spLocks noGrp="1" noChangeArrowheads="1"/>
          </p:cNvSpPr>
          <p:nvPr>
            <p:ph type="ftr" sz="quarter" idx="11"/>
          </p:nvPr>
        </p:nvSpPr>
        <p:spPr>
          <a:ln/>
        </p:spPr>
        <p:txBody>
          <a:bodyPr/>
          <a:lstStyle>
            <a:lvl1pPr>
              <a:defRPr/>
            </a:lvl1pPr>
          </a:lstStyle>
          <a:p>
            <a:endParaRPr lang="ru-RU"/>
          </a:p>
        </p:txBody>
      </p:sp>
      <p:sp>
        <p:nvSpPr>
          <p:cNvPr id="7" name="Rectangle 7"/>
          <p:cNvSpPr>
            <a:spLocks noGrp="1" noChangeArrowheads="1"/>
          </p:cNvSpPr>
          <p:nvPr>
            <p:ph type="sldNum" sz="quarter" idx="12"/>
          </p:nvPr>
        </p:nvSpPr>
        <p:spPr>
          <a:ln/>
        </p:spPr>
        <p:txBody>
          <a:bodyPr/>
          <a:lstStyle>
            <a:lvl1pPr>
              <a:defRPr/>
            </a:lvl1pPr>
          </a:lstStyle>
          <a:p>
            <a:fld id="{8C7B19DD-6C35-473E-BFAB-87C634C8D36F}" type="slidenum">
              <a:rPr lang="ru-RU" smtClean="0"/>
              <a:pPr/>
              <a:t>‹#›</a:t>
            </a:fld>
            <a:endParaRPr lang="ru-RU"/>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5"/>
          <p:cNvSpPr>
            <a:spLocks noGrp="1" noChangeArrowheads="1"/>
          </p:cNvSpPr>
          <p:nvPr>
            <p:ph type="dt" sz="half" idx="10"/>
          </p:nvPr>
        </p:nvSpPr>
        <p:spPr>
          <a:ln/>
        </p:spPr>
        <p:txBody>
          <a:bodyPr/>
          <a:lstStyle>
            <a:lvl1pPr>
              <a:defRPr/>
            </a:lvl1pPr>
          </a:lstStyle>
          <a:p>
            <a:fld id="{72C6D351-FCE1-414F-8BF8-8E5CF9529505}" type="datetimeFigureOut">
              <a:rPr lang="ru-RU" smtClean="0"/>
              <a:pPr/>
              <a:t>01.01.2007</a:t>
            </a:fld>
            <a:endParaRPr lang="ru-RU"/>
          </a:p>
        </p:txBody>
      </p:sp>
      <p:sp>
        <p:nvSpPr>
          <p:cNvPr id="8" name="Rectangle 6"/>
          <p:cNvSpPr>
            <a:spLocks noGrp="1" noChangeArrowheads="1"/>
          </p:cNvSpPr>
          <p:nvPr>
            <p:ph type="ftr" sz="quarter" idx="11"/>
          </p:nvPr>
        </p:nvSpPr>
        <p:spPr>
          <a:ln/>
        </p:spPr>
        <p:txBody>
          <a:bodyPr/>
          <a:lstStyle>
            <a:lvl1pPr>
              <a:defRPr/>
            </a:lvl1pPr>
          </a:lstStyle>
          <a:p>
            <a:endParaRPr lang="ru-RU"/>
          </a:p>
        </p:txBody>
      </p:sp>
      <p:sp>
        <p:nvSpPr>
          <p:cNvPr id="9" name="Rectangle 7"/>
          <p:cNvSpPr>
            <a:spLocks noGrp="1" noChangeArrowheads="1"/>
          </p:cNvSpPr>
          <p:nvPr>
            <p:ph type="sldNum" sz="quarter" idx="12"/>
          </p:nvPr>
        </p:nvSpPr>
        <p:spPr>
          <a:ln/>
        </p:spPr>
        <p:txBody>
          <a:bodyPr/>
          <a:lstStyle>
            <a:lvl1pPr>
              <a:defRPr/>
            </a:lvl1pPr>
          </a:lstStyle>
          <a:p>
            <a:fld id="{8C7B19DD-6C35-473E-BFAB-87C634C8D36F}" type="slidenum">
              <a:rPr lang="ru-RU" smtClean="0"/>
              <a:pPr/>
              <a:t>‹#›</a:t>
            </a:fld>
            <a:endParaRPr lang="ru-RU"/>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5"/>
          <p:cNvSpPr>
            <a:spLocks noGrp="1" noChangeArrowheads="1"/>
          </p:cNvSpPr>
          <p:nvPr>
            <p:ph type="dt" sz="half" idx="10"/>
          </p:nvPr>
        </p:nvSpPr>
        <p:spPr>
          <a:ln/>
        </p:spPr>
        <p:txBody>
          <a:bodyPr/>
          <a:lstStyle>
            <a:lvl1pPr>
              <a:defRPr/>
            </a:lvl1pPr>
          </a:lstStyle>
          <a:p>
            <a:fld id="{72C6D351-FCE1-414F-8BF8-8E5CF9529505}" type="datetimeFigureOut">
              <a:rPr lang="ru-RU" smtClean="0"/>
              <a:pPr/>
              <a:t>01.01.2007</a:t>
            </a:fld>
            <a:endParaRPr lang="ru-RU"/>
          </a:p>
        </p:txBody>
      </p:sp>
      <p:sp>
        <p:nvSpPr>
          <p:cNvPr id="4" name="Rectangle 6"/>
          <p:cNvSpPr>
            <a:spLocks noGrp="1" noChangeArrowheads="1"/>
          </p:cNvSpPr>
          <p:nvPr>
            <p:ph type="ftr" sz="quarter" idx="11"/>
          </p:nvPr>
        </p:nvSpPr>
        <p:spPr>
          <a:ln/>
        </p:spPr>
        <p:txBody>
          <a:bodyPr/>
          <a:lstStyle>
            <a:lvl1pPr>
              <a:defRPr/>
            </a:lvl1pPr>
          </a:lstStyle>
          <a:p>
            <a:endParaRPr lang="ru-RU"/>
          </a:p>
        </p:txBody>
      </p:sp>
      <p:sp>
        <p:nvSpPr>
          <p:cNvPr id="5" name="Rectangle 7"/>
          <p:cNvSpPr>
            <a:spLocks noGrp="1" noChangeArrowheads="1"/>
          </p:cNvSpPr>
          <p:nvPr>
            <p:ph type="sldNum" sz="quarter" idx="12"/>
          </p:nvPr>
        </p:nvSpPr>
        <p:spPr>
          <a:ln/>
        </p:spPr>
        <p:txBody>
          <a:bodyPr/>
          <a:lstStyle>
            <a:lvl1pPr>
              <a:defRPr/>
            </a:lvl1pPr>
          </a:lstStyle>
          <a:p>
            <a:fld id="{8C7B19DD-6C35-473E-BFAB-87C634C8D36F}" type="slidenum">
              <a:rPr lang="ru-RU" smtClean="0"/>
              <a:pPr/>
              <a:t>‹#›</a:t>
            </a:fld>
            <a:endParaRPr lang="ru-RU"/>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fld id="{72C6D351-FCE1-414F-8BF8-8E5CF9529505}" type="datetimeFigureOut">
              <a:rPr lang="ru-RU" smtClean="0"/>
              <a:pPr/>
              <a:t>01.01.2007</a:t>
            </a:fld>
            <a:endParaRPr lang="ru-RU"/>
          </a:p>
        </p:txBody>
      </p:sp>
      <p:sp>
        <p:nvSpPr>
          <p:cNvPr id="3" name="Rectangle 6"/>
          <p:cNvSpPr>
            <a:spLocks noGrp="1" noChangeArrowheads="1"/>
          </p:cNvSpPr>
          <p:nvPr>
            <p:ph type="ftr" sz="quarter" idx="11"/>
          </p:nvPr>
        </p:nvSpPr>
        <p:spPr>
          <a:ln/>
        </p:spPr>
        <p:txBody>
          <a:bodyPr/>
          <a:lstStyle>
            <a:lvl1pPr>
              <a:defRPr/>
            </a:lvl1pPr>
          </a:lstStyle>
          <a:p>
            <a:endParaRPr lang="ru-RU"/>
          </a:p>
        </p:txBody>
      </p:sp>
      <p:sp>
        <p:nvSpPr>
          <p:cNvPr id="4" name="Rectangle 7"/>
          <p:cNvSpPr>
            <a:spLocks noGrp="1" noChangeArrowheads="1"/>
          </p:cNvSpPr>
          <p:nvPr>
            <p:ph type="sldNum" sz="quarter" idx="12"/>
          </p:nvPr>
        </p:nvSpPr>
        <p:spPr>
          <a:ln/>
        </p:spPr>
        <p:txBody>
          <a:bodyPr/>
          <a:lstStyle>
            <a:lvl1pPr>
              <a:defRPr/>
            </a:lvl1pPr>
          </a:lstStyle>
          <a:p>
            <a:fld id="{8C7B19DD-6C35-473E-BFAB-87C634C8D36F}" type="slidenum">
              <a:rPr lang="ru-RU" smtClean="0"/>
              <a:pPr/>
              <a:t>‹#›</a:t>
            </a:fld>
            <a:endParaRPr lang="ru-RU"/>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fld id="{72C6D351-FCE1-414F-8BF8-8E5CF9529505}" type="datetimeFigureOut">
              <a:rPr lang="ru-RU" smtClean="0"/>
              <a:pPr/>
              <a:t>01.01.2007</a:t>
            </a:fld>
            <a:endParaRPr lang="ru-RU"/>
          </a:p>
        </p:txBody>
      </p:sp>
      <p:sp>
        <p:nvSpPr>
          <p:cNvPr id="6" name="Rectangle 6"/>
          <p:cNvSpPr>
            <a:spLocks noGrp="1" noChangeArrowheads="1"/>
          </p:cNvSpPr>
          <p:nvPr>
            <p:ph type="ftr" sz="quarter" idx="11"/>
          </p:nvPr>
        </p:nvSpPr>
        <p:spPr>
          <a:ln/>
        </p:spPr>
        <p:txBody>
          <a:bodyPr/>
          <a:lstStyle>
            <a:lvl1pPr>
              <a:defRPr/>
            </a:lvl1pPr>
          </a:lstStyle>
          <a:p>
            <a:endParaRPr lang="ru-RU"/>
          </a:p>
        </p:txBody>
      </p:sp>
      <p:sp>
        <p:nvSpPr>
          <p:cNvPr id="7" name="Rectangle 7"/>
          <p:cNvSpPr>
            <a:spLocks noGrp="1" noChangeArrowheads="1"/>
          </p:cNvSpPr>
          <p:nvPr>
            <p:ph type="sldNum" sz="quarter" idx="12"/>
          </p:nvPr>
        </p:nvSpPr>
        <p:spPr>
          <a:ln/>
        </p:spPr>
        <p:txBody>
          <a:bodyPr/>
          <a:lstStyle>
            <a:lvl1pPr>
              <a:defRPr/>
            </a:lvl1pPr>
          </a:lstStyle>
          <a:p>
            <a:fld id="{8C7B19DD-6C35-473E-BFAB-87C634C8D36F}" type="slidenum">
              <a:rPr lang="ru-RU" smtClean="0"/>
              <a:pPr/>
              <a:t>‹#›</a:t>
            </a:fld>
            <a:endParaRPr lang="ru-RU"/>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fld id="{72C6D351-FCE1-414F-8BF8-8E5CF9529505}" type="datetimeFigureOut">
              <a:rPr lang="ru-RU" smtClean="0"/>
              <a:pPr/>
              <a:t>01.01.2007</a:t>
            </a:fld>
            <a:endParaRPr lang="ru-RU"/>
          </a:p>
        </p:txBody>
      </p:sp>
      <p:sp>
        <p:nvSpPr>
          <p:cNvPr id="6" name="Rectangle 6"/>
          <p:cNvSpPr>
            <a:spLocks noGrp="1" noChangeArrowheads="1"/>
          </p:cNvSpPr>
          <p:nvPr>
            <p:ph type="ftr" sz="quarter" idx="11"/>
          </p:nvPr>
        </p:nvSpPr>
        <p:spPr>
          <a:ln/>
        </p:spPr>
        <p:txBody>
          <a:bodyPr/>
          <a:lstStyle>
            <a:lvl1pPr>
              <a:defRPr/>
            </a:lvl1pPr>
          </a:lstStyle>
          <a:p>
            <a:endParaRPr lang="ru-RU"/>
          </a:p>
        </p:txBody>
      </p:sp>
      <p:sp>
        <p:nvSpPr>
          <p:cNvPr id="7" name="Rectangle 7"/>
          <p:cNvSpPr>
            <a:spLocks noGrp="1" noChangeArrowheads="1"/>
          </p:cNvSpPr>
          <p:nvPr>
            <p:ph type="sldNum" sz="quarter" idx="12"/>
          </p:nvPr>
        </p:nvSpPr>
        <p:spPr>
          <a:ln/>
        </p:spPr>
        <p:txBody>
          <a:bodyPr/>
          <a:lstStyle>
            <a:lvl1pPr>
              <a:defRPr/>
            </a:lvl1pPr>
          </a:lstStyle>
          <a:p>
            <a:fld id="{8C7B19DD-6C35-473E-BFAB-87C634C8D36F}" type="slidenum">
              <a:rPr lang="ru-RU" smtClean="0"/>
              <a:pPr/>
              <a:t>‹#›</a:t>
            </a:fld>
            <a:endParaRPr lang="ru-RU"/>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fld id="{72C6D351-FCE1-414F-8BF8-8E5CF9529505}" type="datetimeFigureOut">
              <a:rPr lang="ru-RU" smtClean="0"/>
              <a:pPr/>
              <a:t>01.01.2007</a:t>
            </a:fld>
            <a:endParaRPr lang="ru-RU"/>
          </a:p>
        </p:txBody>
      </p:sp>
      <p:sp>
        <p:nvSpPr>
          <p:cNvPr id="5" name="Rectangle 6"/>
          <p:cNvSpPr>
            <a:spLocks noGrp="1" noChangeArrowheads="1"/>
          </p:cNvSpPr>
          <p:nvPr>
            <p:ph type="ftr" sz="quarter" idx="11"/>
          </p:nvPr>
        </p:nvSpPr>
        <p:spPr>
          <a:ln/>
        </p:spPr>
        <p:txBody>
          <a:bodyPr/>
          <a:lstStyle>
            <a:lvl1pPr>
              <a:defRPr/>
            </a:lvl1pPr>
          </a:lstStyle>
          <a:p>
            <a:endParaRPr lang="ru-RU"/>
          </a:p>
        </p:txBody>
      </p:sp>
      <p:sp>
        <p:nvSpPr>
          <p:cNvPr id="6" name="Rectangle 7"/>
          <p:cNvSpPr>
            <a:spLocks noGrp="1" noChangeArrowheads="1"/>
          </p:cNvSpPr>
          <p:nvPr>
            <p:ph type="sldNum" sz="quarter" idx="12"/>
          </p:nvPr>
        </p:nvSpPr>
        <p:spPr>
          <a:ln/>
        </p:spPr>
        <p:txBody>
          <a:bodyPr/>
          <a:lstStyle>
            <a:lvl1pPr>
              <a:defRPr/>
            </a:lvl1pPr>
          </a:lstStyle>
          <a:p>
            <a:fld id="{8C7B19DD-6C35-473E-BFAB-87C634C8D36F}" type="slidenum">
              <a:rPr lang="ru-RU" smtClean="0"/>
              <a:pPr/>
              <a:t>‹#›</a:t>
            </a:fld>
            <a:endParaRPr lang="ru-RU"/>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457950" y="152400"/>
            <a:ext cx="1924050" cy="5334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5800" y="152400"/>
            <a:ext cx="5619750" cy="5334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fld id="{72C6D351-FCE1-414F-8BF8-8E5CF9529505}" type="datetimeFigureOut">
              <a:rPr lang="ru-RU" smtClean="0"/>
              <a:pPr/>
              <a:t>01.01.2007</a:t>
            </a:fld>
            <a:endParaRPr lang="ru-RU"/>
          </a:p>
        </p:txBody>
      </p:sp>
      <p:sp>
        <p:nvSpPr>
          <p:cNvPr id="5" name="Rectangle 6"/>
          <p:cNvSpPr>
            <a:spLocks noGrp="1" noChangeArrowheads="1"/>
          </p:cNvSpPr>
          <p:nvPr>
            <p:ph type="ftr" sz="quarter" idx="11"/>
          </p:nvPr>
        </p:nvSpPr>
        <p:spPr>
          <a:ln/>
        </p:spPr>
        <p:txBody>
          <a:bodyPr/>
          <a:lstStyle>
            <a:lvl1pPr>
              <a:defRPr/>
            </a:lvl1pPr>
          </a:lstStyle>
          <a:p>
            <a:endParaRPr lang="ru-RU"/>
          </a:p>
        </p:txBody>
      </p:sp>
      <p:sp>
        <p:nvSpPr>
          <p:cNvPr id="6" name="Rectangle 7"/>
          <p:cNvSpPr>
            <a:spLocks noGrp="1" noChangeArrowheads="1"/>
          </p:cNvSpPr>
          <p:nvPr>
            <p:ph type="sldNum" sz="quarter" idx="12"/>
          </p:nvPr>
        </p:nvSpPr>
        <p:spPr>
          <a:ln/>
        </p:spPr>
        <p:txBody>
          <a:bodyPr/>
          <a:lstStyle>
            <a:lvl1pPr>
              <a:defRPr/>
            </a:lvl1pPr>
          </a:lstStyle>
          <a:p>
            <a:fld id="{8C7B19DD-6C35-473E-BFAB-87C634C8D36F}" type="slidenum">
              <a:rPr lang="ru-RU" smtClean="0"/>
              <a:pPr/>
              <a:t>‹#›</a:t>
            </a:fld>
            <a:endParaRPr lang="ru-RU"/>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Заголовок, схема или организационная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152400"/>
            <a:ext cx="6870700" cy="1600200"/>
          </a:xfrm>
        </p:spPr>
        <p:txBody>
          <a:bodyPr/>
          <a:lstStyle/>
          <a:p>
            <a:r>
              <a:rPr lang="ru-RU" smtClean="0"/>
              <a:t>Образец заголовка</a:t>
            </a:r>
            <a:endParaRPr lang="ru-RU"/>
          </a:p>
        </p:txBody>
      </p:sp>
      <p:sp>
        <p:nvSpPr>
          <p:cNvPr id="3" name="Рисунок SmartArt 2"/>
          <p:cNvSpPr>
            <a:spLocks noGrp="1"/>
          </p:cNvSpPr>
          <p:nvPr>
            <p:ph type="dgm" idx="1"/>
          </p:nvPr>
        </p:nvSpPr>
        <p:spPr>
          <a:xfrm>
            <a:off x="685800" y="1828800"/>
            <a:ext cx="7696200" cy="3657600"/>
          </a:xfrm>
        </p:spPr>
        <p:txBody>
          <a:bodyPr/>
          <a:lstStyle/>
          <a:p>
            <a:pPr lvl="0"/>
            <a:r>
              <a:rPr lang="ru-RU" noProof="0" smtClean="0"/>
              <a:t>Вставка рисунка SmartArt</a:t>
            </a:r>
          </a:p>
        </p:txBody>
      </p:sp>
      <p:sp>
        <p:nvSpPr>
          <p:cNvPr id="4" name="Rectangle 5"/>
          <p:cNvSpPr>
            <a:spLocks noGrp="1" noChangeArrowheads="1"/>
          </p:cNvSpPr>
          <p:nvPr>
            <p:ph type="dt" sz="half" idx="10"/>
          </p:nvPr>
        </p:nvSpPr>
        <p:spPr>
          <a:ln/>
        </p:spPr>
        <p:txBody>
          <a:bodyPr/>
          <a:lstStyle>
            <a:lvl1pPr>
              <a:defRPr/>
            </a:lvl1pPr>
          </a:lstStyle>
          <a:p>
            <a:fld id="{72C6D351-FCE1-414F-8BF8-8E5CF9529505}" type="datetimeFigureOut">
              <a:rPr lang="ru-RU" smtClean="0"/>
              <a:pPr/>
              <a:t>01.01.2007</a:t>
            </a:fld>
            <a:endParaRPr lang="ru-RU"/>
          </a:p>
        </p:txBody>
      </p:sp>
      <p:sp>
        <p:nvSpPr>
          <p:cNvPr id="5" name="Rectangle 6"/>
          <p:cNvSpPr>
            <a:spLocks noGrp="1" noChangeArrowheads="1"/>
          </p:cNvSpPr>
          <p:nvPr>
            <p:ph type="ftr" sz="quarter" idx="11"/>
          </p:nvPr>
        </p:nvSpPr>
        <p:spPr>
          <a:ln/>
        </p:spPr>
        <p:txBody>
          <a:bodyPr/>
          <a:lstStyle>
            <a:lvl1pPr>
              <a:defRPr/>
            </a:lvl1pPr>
          </a:lstStyle>
          <a:p>
            <a:endParaRPr lang="ru-RU"/>
          </a:p>
        </p:txBody>
      </p:sp>
      <p:sp>
        <p:nvSpPr>
          <p:cNvPr id="6" name="Rectangle 7"/>
          <p:cNvSpPr>
            <a:spLocks noGrp="1" noChangeArrowheads="1"/>
          </p:cNvSpPr>
          <p:nvPr>
            <p:ph type="sldNum" sz="quarter" idx="12"/>
          </p:nvPr>
        </p:nvSpPr>
        <p:spPr>
          <a:ln/>
        </p:spPr>
        <p:txBody>
          <a:bodyPr/>
          <a:lstStyle>
            <a:lvl1pPr>
              <a:defRPr/>
            </a:lvl1pPr>
          </a:lstStyle>
          <a:p>
            <a:fld id="{8C7B19DD-6C35-473E-BFAB-87C634C8D36F}" type="slidenum">
              <a:rPr lang="ru-RU" smtClean="0"/>
              <a:pPr/>
              <a:t>‹#›</a:t>
            </a:fld>
            <a:endParaRPr lang="ru-RU"/>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152400"/>
            <a:ext cx="6870700" cy="16002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685800" y="1828800"/>
            <a:ext cx="7696200" cy="3657600"/>
          </a:xfrm>
        </p:spPr>
        <p:txBody>
          <a:bodyPr/>
          <a:lstStyle/>
          <a:p>
            <a:pPr lvl="0"/>
            <a:r>
              <a:rPr lang="ru-RU" noProof="0" smtClean="0"/>
              <a:t>Вставка таблицы</a:t>
            </a:r>
          </a:p>
        </p:txBody>
      </p:sp>
      <p:sp>
        <p:nvSpPr>
          <p:cNvPr id="4" name="Rectangle 5"/>
          <p:cNvSpPr>
            <a:spLocks noGrp="1" noChangeArrowheads="1"/>
          </p:cNvSpPr>
          <p:nvPr>
            <p:ph type="dt" sz="half" idx="10"/>
          </p:nvPr>
        </p:nvSpPr>
        <p:spPr>
          <a:ln/>
        </p:spPr>
        <p:txBody>
          <a:bodyPr/>
          <a:lstStyle>
            <a:lvl1pPr>
              <a:defRPr/>
            </a:lvl1pPr>
          </a:lstStyle>
          <a:p>
            <a:fld id="{72C6D351-FCE1-414F-8BF8-8E5CF9529505}" type="datetimeFigureOut">
              <a:rPr lang="ru-RU" smtClean="0"/>
              <a:pPr/>
              <a:t>01.01.2007</a:t>
            </a:fld>
            <a:endParaRPr lang="ru-RU"/>
          </a:p>
        </p:txBody>
      </p:sp>
      <p:sp>
        <p:nvSpPr>
          <p:cNvPr id="5" name="Rectangle 6"/>
          <p:cNvSpPr>
            <a:spLocks noGrp="1" noChangeArrowheads="1"/>
          </p:cNvSpPr>
          <p:nvPr>
            <p:ph type="ftr" sz="quarter" idx="11"/>
          </p:nvPr>
        </p:nvSpPr>
        <p:spPr>
          <a:ln/>
        </p:spPr>
        <p:txBody>
          <a:bodyPr/>
          <a:lstStyle>
            <a:lvl1pPr>
              <a:defRPr/>
            </a:lvl1pPr>
          </a:lstStyle>
          <a:p>
            <a:endParaRPr lang="ru-RU"/>
          </a:p>
        </p:txBody>
      </p:sp>
      <p:sp>
        <p:nvSpPr>
          <p:cNvPr id="6" name="Rectangle 7"/>
          <p:cNvSpPr>
            <a:spLocks noGrp="1" noChangeArrowheads="1"/>
          </p:cNvSpPr>
          <p:nvPr>
            <p:ph type="sldNum" sz="quarter" idx="12"/>
          </p:nvPr>
        </p:nvSpPr>
        <p:spPr>
          <a:ln/>
        </p:spPr>
        <p:txBody>
          <a:bodyPr/>
          <a:lstStyle>
            <a:lvl1pPr>
              <a:defRPr/>
            </a:lvl1pPr>
          </a:lstStyle>
          <a:p>
            <a:fld id="{8C7B19DD-6C35-473E-BFAB-87C634C8D36F}" type="slidenum">
              <a:rPr lang="ru-RU" smtClean="0"/>
              <a:pPr/>
              <a:t>‹#›</a:t>
            </a:fld>
            <a:endParaRPr lang="ru-RU"/>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en-US"/>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en-US"/>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F31E7F19-290F-4367-974E-D2B82DAD8FE2}"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en-US"/>
          </a:p>
        </p:txBody>
      </p:sp>
      <p:sp>
        <p:nvSpPr>
          <p:cNvPr id="5" name="Нижний колонтитул 4"/>
          <p:cNvSpPr>
            <a:spLocks noGrp="1"/>
          </p:cNvSpPr>
          <p:nvPr>
            <p:ph type="ftr" sz="quarter" idx="11"/>
          </p:nvPr>
        </p:nvSpPr>
        <p:spPr/>
        <p:txBody>
          <a:bodyPr/>
          <a:lstStyle>
            <a:extLst/>
          </a:lstStyle>
          <a:p>
            <a:pPr>
              <a:defRPr/>
            </a:pPr>
            <a:endParaRPr lang="en-US"/>
          </a:p>
        </p:txBody>
      </p:sp>
      <p:sp>
        <p:nvSpPr>
          <p:cNvPr id="6" name="Номер слайда 5"/>
          <p:cNvSpPr>
            <a:spLocks noGrp="1"/>
          </p:cNvSpPr>
          <p:nvPr>
            <p:ph type="sldNum" sz="quarter" idx="12"/>
          </p:nvPr>
        </p:nvSpPr>
        <p:spPr/>
        <p:txBody>
          <a:bodyPr/>
          <a:lstStyle>
            <a:extLst/>
          </a:lstStyle>
          <a:p>
            <a:pPr>
              <a:defRPr/>
            </a:pPr>
            <a:fld id="{DD699768-1D18-4466-9B1D-C8218BCDDDB7}"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en-US"/>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en-US"/>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0185218E-ADA8-4BBF-BEC3-287F641CA383}"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en-US"/>
          </a:p>
        </p:txBody>
      </p:sp>
      <p:sp>
        <p:nvSpPr>
          <p:cNvPr id="6" name="Нижний колонтитул 5"/>
          <p:cNvSpPr>
            <a:spLocks noGrp="1"/>
          </p:cNvSpPr>
          <p:nvPr>
            <p:ph type="ftr" sz="quarter" idx="11"/>
          </p:nvPr>
        </p:nvSpPr>
        <p:spPr/>
        <p:txBody>
          <a:bodyPr/>
          <a:lstStyle>
            <a:extLst/>
          </a:lstStyle>
          <a:p>
            <a:pPr>
              <a:defRPr/>
            </a:pPr>
            <a:endParaRPr lang="en-US"/>
          </a:p>
        </p:txBody>
      </p:sp>
      <p:sp>
        <p:nvSpPr>
          <p:cNvPr id="7" name="Номер слайда 6"/>
          <p:cNvSpPr>
            <a:spLocks noGrp="1"/>
          </p:cNvSpPr>
          <p:nvPr>
            <p:ph type="sldNum" sz="quarter" idx="12"/>
          </p:nvPr>
        </p:nvSpPr>
        <p:spPr/>
        <p:txBody>
          <a:bodyPr/>
          <a:lstStyle>
            <a:extLst/>
          </a:lstStyle>
          <a:p>
            <a:pPr>
              <a:defRPr/>
            </a:pPr>
            <a:fld id="{8736F727-EA23-4275-A8EF-3FDB04A4D1CA}"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en-US"/>
          </a:p>
        </p:txBody>
      </p:sp>
      <p:sp>
        <p:nvSpPr>
          <p:cNvPr id="8" name="Нижний колонтитул 7"/>
          <p:cNvSpPr>
            <a:spLocks noGrp="1"/>
          </p:cNvSpPr>
          <p:nvPr>
            <p:ph type="ftr" sz="quarter" idx="11"/>
          </p:nvPr>
        </p:nvSpPr>
        <p:spPr/>
        <p:txBody>
          <a:bodyPr/>
          <a:lstStyle>
            <a:extLst/>
          </a:lstStyle>
          <a:p>
            <a:pPr>
              <a:defRPr/>
            </a:pPr>
            <a:endParaRPr lang="en-US"/>
          </a:p>
        </p:txBody>
      </p:sp>
      <p:sp>
        <p:nvSpPr>
          <p:cNvPr id="9" name="Номер слайда 8"/>
          <p:cNvSpPr>
            <a:spLocks noGrp="1"/>
          </p:cNvSpPr>
          <p:nvPr>
            <p:ph type="sldNum" sz="quarter" idx="12"/>
          </p:nvPr>
        </p:nvSpPr>
        <p:spPr/>
        <p:txBody>
          <a:bodyPr/>
          <a:lstStyle>
            <a:extLst/>
          </a:lstStyle>
          <a:p>
            <a:pPr>
              <a:defRPr/>
            </a:pPr>
            <a:fld id="{1277F8A3-57EC-4AA7-9DB3-8DA2326D0C20}"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en-US"/>
          </a:p>
        </p:txBody>
      </p:sp>
      <p:sp>
        <p:nvSpPr>
          <p:cNvPr id="4" name="Нижний колонтитул 3"/>
          <p:cNvSpPr>
            <a:spLocks noGrp="1"/>
          </p:cNvSpPr>
          <p:nvPr>
            <p:ph type="ftr" sz="quarter" idx="11"/>
          </p:nvPr>
        </p:nvSpPr>
        <p:spPr/>
        <p:txBody>
          <a:bodyPr/>
          <a:lstStyle>
            <a:extLst/>
          </a:lstStyle>
          <a:p>
            <a:pPr>
              <a:defRPr/>
            </a:pPr>
            <a:endParaRPr lang="en-US"/>
          </a:p>
        </p:txBody>
      </p:sp>
      <p:sp>
        <p:nvSpPr>
          <p:cNvPr id="5" name="Номер слайда 4"/>
          <p:cNvSpPr>
            <a:spLocks noGrp="1"/>
          </p:cNvSpPr>
          <p:nvPr>
            <p:ph type="sldNum" sz="quarter" idx="12"/>
          </p:nvPr>
        </p:nvSpPr>
        <p:spPr/>
        <p:txBody>
          <a:bodyPr/>
          <a:lstStyle>
            <a:extLst/>
          </a:lstStyle>
          <a:p>
            <a:pPr>
              <a:defRPr/>
            </a:pPr>
            <a:fld id="{7BC0D361-05AC-4C63-9C10-32910809CE78}" type="slidenum">
              <a:rPr lang="en-US" smtClean="0"/>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en-US"/>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en-US"/>
          </a:p>
        </p:txBody>
      </p:sp>
      <p:sp>
        <p:nvSpPr>
          <p:cNvPr id="4" name="Номер слайда 3"/>
          <p:cNvSpPr>
            <a:spLocks noGrp="1"/>
          </p:cNvSpPr>
          <p:nvPr>
            <p:ph type="sldNum" sz="quarter" idx="12"/>
          </p:nvPr>
        </p:nvSpPr>
        <p:spPr/>
        <p:txBody>
          <a:bodyPr/>
          <a:lstStyle>
            <a:extLst/>
          </a:lstStyle>
          <a:p>
            <a:pPr>
              <a:defRPr/>
            </a:pPr>
            <a:fld id="{D98355E3-3817-4022-84AC-F42325C01956}" type="slidenum">
              <a:rPr lang="en-US" smtClean="0"/>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en-US"/>
          </a:p>
        </p:txBody>
      </p:sp>
      <p:sp>
        <p:nvSpPr>
          <p:cNvPr id="6" name="Нижний колонтитул 5"/>
          <p:cNvSpPr>
            <a:spLocks noGrp="1"/>
          </p:cNvSpPr>
          <p:nvPr>
            <p:ph type="ftr" sz="quarter" idx="11"/>
          </p:nvPr>
        </p:nvSpPr>
        <p:spPr/>
        <p:txBody>
          <a:bodyPr/>
          <a:lstStyle>
            <a:extLst/>
          </a:lstStyle>
          <a:p>
            <a:pPr>
              <a:defRPr/>
            </a:pPr>
            <a:endParaRPr lang="en-US"/>
          </a:p>
        </p:txBody>
      </p:sp>
      <p:sp>
        <p:nvSpPr>
          <p:cNvPr id="7" name="Номер слайда 6"/>
          <p:cNvSpPr>
            <a:spLocks noGrp="1"/>
          </p:cNvSpPr>
          <p:nvPr>
            <p:ph type="sldNum" sz="quarter" idx="12"/>
          </p:nvPr>
        </p:nvSpPr>
        <p:spPr/>
        <p:txBody>
          <a:bodyPr/>
          <a:lstStyle>
            <a:extLst/>
          </a:lstStyle>
          <a:p>
            <a:pPr>
              <a:defRPr/>
            </a:pPr>
            <a:fld id="{F9730951-BCF7-4402-9D05-9266FB95151E}"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en-US"/>
          </a:p>
        </p:txBody>
      </p:sp>
      <p:sp>
        <p:nvSpPr>
          <p:cNvPr id="6" name="Нижний колонтитул 5"/>
          <p:cNvSpPr>
            <a:spLocks noGrp="1"/>
          </p:cNvSpPr>
          <p:nvPr>
            <p:ph type="ftr" sz="quarter" idx="11"/>
          </p:nvPr>
        </p:nvSpPr>
        <p:spPr/>
        <p:txBody>
          <a:bodyPr/>
          <a:lstStyle>
            <a:extLst/>
          </a:lstStyle>
          <a:p>
            <a:pPr>
              <a:defRPr/>
            </a:pPr>
            <a:endParaRPr lang="en-US"/>
          </a:p>
        </p:txBody>
      </p:sp>
      <p:sp>
        <p:nvSpPr>
          <p:cNvPr id="7" name="Номер слайда 6"/>
          <p:cNvSpPr>
            <a:spLocks noGrp="1"/>
          </p:cNvSpPr>
          <p:nvPr>
            <p:ph type="sldNum" sz="quarter" idx="12"/>
          </p:nvPr>
        </p:nvSpPr>
        <p:spPr/>
        <p:txBody>
          <a:bodyPr/>
          <a:lstStyle>
            <a:extLst/>
          </a:lstStyle>
          <a:p>
            <a:pPr>
              <a:defRPr/>
            </a:pPr>
            <a:fld id="{DC0900A7-2FB0-4899-9041-B625F4F2CDBE}" type="slidenum">
              <a:rPr lang="en-US" smtClean="0"/>
              <a:pPr>
                <a:defRPr/>
              </a:pPr>
              <a:t>‹#›</a:t>
            </a:fld>
            <a:endParaRPr lang="en-US"/>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en-US"/>
          </a:p>
        </p:txBody>
      </p:sp>
      <p:sp>
        <p:nvSpPr>
          <p:cNvPr id="5" name="Нижний колонтитул 4"/>
          <p:cNvSpPr>
            <a:spLocks noGrp="1"/>
          </p:cNvSpPr>
          <p:nvPr>
            <p:ph type="ftr" sz="quarter" idx="11"/>
          </p:nvPr>
        </p:nvSpPr>
        <p:spPr/>
        <p:txBody>
          <a:bodyPr/>
          <a:lstStyle>
            <a:extLst/>
          </a:lstStyle>
          <a:p>
            <a:pPr>
              <a:defRPr/>
            </a:pPr>
            <a:endParaRPr lang="en-US"/>
          </a:p>
        </p:txBody>
      </p:sp>
      <p:sp>
        <p:nvSpPr>
          <p:cNvPr id="6" name="Номер слайда 5"/>
          <p:cNvSpPr>
            <a:spLocks noGrp="1"/>
          </p:cNvSpPr>
          <p:nvPr>
            <p:ph type="sldNum" sz="quarter" idx="12"/>
          </p:nvPr>
        </p:nvSpPr>
        <p:spPr/>
        <p:txBody>
          <a:bodyPr/>
          <a:lstStyle>
            <a:extLst/>
          </a:lstStyle>
          <a:p>
            <a:pPr>
              <a:defRPr/>
            </a:pPr>
            <a:fld id="{834A3F93-AA4C-47B1-8292-17248BDB95CC}"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en-US"/>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en-US"/>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A3CAC3DF-B3C4-4288-BD1E-D89B28B0B1E5}"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2C6D351-FCE1-414F-8BF8-8E5CF9529505}" type="datetimeFigureOut">
              <a:rPr lang="ru-RU" smtClean="0"/>
              <a:pPr/>
              <a:t>01.01.2007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C7B19DD-6C35-473E-BFAB-87C634C8D36F}" type="slidenum">
              <a:rPr lang="ru-RU" smtClean="0"/>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2C6D351-FCE1-414F-8BF8-8E5CF9529505}" type="datetimeFigureOut">
              <a:rPr lang="ru-RU" smtClean="0"/>
              <a:pPr/>
              <a:t>01.01.2007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C7B19DD-6C35-473E-BFAB-87C634C8D36F}"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2C6D351-FCE1-414F-8BF8-8E5CF9529505}" type="datetimeFigureOut">
              <a:rPr lang="ru-RU" smtClean="0"/>
              <a:pPr/>
              <a:t>01.01.2007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C7B19DD-6C35-473E-BFAB-87C634C8D36F}"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2C6D351-FCE1-414F-8BF8-8E5CF9529505}" type="datetimeFigureOut">
              <a:rPr lang="ru-RU" smtClean="0"/>
              <a:pPr/>
              <a:t>01.01.2007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C7B19DD-6C35-473E-BFAB-87C634C8D36F}"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2C6D351-FCE1-414F-8BF8-8E5CF9529505}" type="datetimeFigureOut">
              <a:rPr lang="ru-RU" smtClean="0"/>
              <a:pPr/>
              <a:t>01.01.2007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C7B19DD-6C35-473E-BFAB-87C634C8D36F}"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2C6D351-FCE1-414F-8BF8-8E5CF9529505}" type="datetimeFigureOut">
              <a:rPr lang="ru-RU" smtClean="0"/>
              <a:pPr/>
              <a:t>01.01.2007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8C7B19DD-6C35-473E-BFAB-87C634C8D36F}"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2C6D351-FCE1-414F-8BF8-8E5CF9529505}" type="datetimeFigureOut">
              <a:rPr lang="ru-RU" smtClean="0"/>
              <a:pPr/>
              <a:t>01.01.2007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8C7B19DD-6C35-473E-BFAB-87C634C8D36F}" type="slidenum">
              <a:rPr lang="ru-RU" smtClean="0"/>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2C6D351-FCE1-414F-8BF8-8E5CF9529505}" type="datetimeFigureOut">
              <a:rPr lang="ru-RU" smtClean="0"/>
              <a:pPr/>
              <a:t>01.01.2007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C7B19DD-6C35-473E-BFAB-87C634C8D36F}"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2C6D351-FCE1-414F-8BF8-8E5CF9529505}" type="datetimeFigureOut">
              <a:rPr lang="ru-RU" smtClean="0"/>
              <a:pPr/>
              <a:t>01.01.2007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C7B19DD-6C35-473E-BFAB-87C634C8D36F}"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2C6D351-FCE1-414F-8BF8-8E5CF9529505}" type="datetimeFigureOut">
              <a:rPr lang="ru-RU" smtClean="0"/>
              <a:pPr/>
              <a:t>01.01.2007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C7B19DD-6C35-473E-BFAB-87C634C8D36F}"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2C6D351-FCE1-414F-8BF8-8E5CF9529505}" type="datetimeFigureOut">
              <a:rPr lang="ru-RU" smtClean="0"/>
              <a:pPr/>
              <a:t>01.01.2007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C7B19DD-6C35-473E-BFAB-87C634C8D36F}" type="slidenum">
              <a:rPr lang="ru-RU" smtClean="0"/>
              <a:pPr/>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Freeform 2"/>
          <p:cNvSpPr>
            <a:spLocks/>
          </p:cNvSpPr>
          <p:nvPr/>
        </p:nvSpPr>
        <p:spPr bwMode="auto">
          <a:xfrm rot="-3172564">
            <a:off x="7777957" y="-15081"/>
            <a:ext cx="1162050" cy="2084387"/>
          </a:xfrm>
          <a:custGeom>
            <a:avLst/>
            <a:gdLst>
              <a:gd name="T0" fmla="*/ 1162050 w 2903"/>
              <a:gd name="T1" fmla="*/ 244856 h 3686"/>
              <a:gd name="T2" fmla="*/ 1026751 w 2903"/>
              <a:gd name="T3" fmla="*/ 45239 h 3686"/>
              <a:gd name="T4" fmla="*/ 897056 w 2903"/>
              <a:gd name="T5" fmla="*/ 0 h 3686"/>
              <a:gd name="T6" fmla="*/ 44032 w 2903"/>
              <a:gd name="T7" fmla="*/ 1589585 h 3686"/>
              <a:gd name="T8" fmla="*/ 44032 w 2903"/>
              <a:gd name="T9" fmla="*/ 1825394 h 3686"/>
              <a:gd name="T10" fmla="*/ 0 w 2903"/>
              <a:gd name="T11" fmla="*/ 2053285 h 3686"/>
              <a:gd name="T12" fmla="*/ 28821 w 2903"/>
              <a:gd name="T13" fmla="*/ 2084387 h 3686"/>
              <a:gd name="T14" fmla="*/ 176529 w 2903"/>
              <a:gd name="T15" fmla="*/ 1897211 h 3686"/>
              <a:gd name="T16" fmla="*/ 296217 w 2903"/>
              <a:gd name="T17" fmla="*/ 1825394 h 3686"/>
              <a:gd name="T18" fmla="*/ 1162050 w 2903"/>
              <a:gd name="T19" fmla="*/ 244856 h 3686"/>
              <a:gd name="T20" fmla="*/ 1162050 w 2903"/>
              <a:gd name="T21" fmla="*/ 244856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w="9525">
            <a:noFill/>
            <a:round/>
            <a:headEnd/>
            <a:tailEnd/>
          </a:ln>
        </p:spPr>
        <p:txBody>
          <a:bodyPr/>
          <a:lstStyle/>
          <a:p>
            <a:pPr>
              <a:defRPr/>
            </a:pPr>
            <a:endParaRPr lang="ru-RU"/>
          </a:p>
        </p:txBody>
      </p:sp>
      <p:sp>
        <p:nvSpPr>
          <p:cNvPr id="2051" name="Rectangle 3"/>
          <p:cNvSpPr>
            <a:spLocks noGrp="1" noChangeArrowheads="1"/>
          </p:cNvSpPr>
          <p:nvPr>
            <p:ph type="title"/>
          </p:nvPr>
        </p:nvSpPr>
        <p:spPr bwMode="auto">
          <a:xfrm>
            <a:off x="685800" y="152400"/>
            <a:ext cx="6870700" cy="1600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endParaRPr lang="en-US" smtClean="0"/>
          </a:p>
        </p:txBody>
      </p:sp>
      <p:sp>
        <p:nvSpPr>
          <p:cNvPr id="154628" name="Rectangle 4"/>
          <p:cNvSpPr>
            <a:spLocks noGrp="1" noChangeArrowheads="1"/>
          </p:cNvSpPr>
          <p:nvPr>
            <p:ph type="body" idx="1"/>
          </p:nvPr>
        </p:nvSpPr>
        <p:spPr bwMode="auto">
          <a:xfrm>
            <a:off x="685800" y="1828800"/>
            <a:ext cx="7696200" cy="3657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54629"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cs typeface="Arial" pitchFamily="34" charset="0"/>
              </a:defRPr>
            </a:lvl1pPr>
          </a:lstStyle>
          <a:p>
            <a:fld id="{72C6D351-FCE1-414F-8BF8-8E5CF9529505}" type="datetimeFigureOut">
              <a:rPr lang="ru-RU" smtClean="0"/>
              <a:pPr/>
              <a:t>01.01.2007</a:t>
            </a:fld>
            <a:endParaRPr lang="ru-RU"/>
          </a:p>
        </p:txBody>
      </p:sp>
      <p:sp>
        <p:nvSpPr>
          <p:cNvPr id="154630"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cs typeface="Arial" pitchFamily="34" charset="0"/>
              </a:defRPr>
            </a:lvl1pPr>
          </a:lstStyle>
          <a:p>
            <a:endParaRPr lang="ru-RU"/>
          </a:p>
        </p:txBody>
      </p:sp>
      <p:sp>
        <p:nvSpPr>
          <p:cNvPr id="154631"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cs typeface="Arial" pitchFamily="34" charset="0"/>
              </a:defRPr>
            </a:lvl1pPr>
          </a:lstStyle>
          <a:p>
            <a:fld id="{8C7B19DD-6C35-473E-BFAB-87C634C8D36F}" type="slidenum">
              <a:rPr lang="ru-RU" smtClean="0"/>
              <a:pPr/>
              <a:t>‹#›</a:t>
            </a:fld>
            <a:endParaRPr lang="ru-RU"/>
          </a:p>
        </p:txBody>
      </p:sp>
      <p:sp>
        <p:nvSpPr>
          <p:cNvPr id="2056" name="Freeform 8"/>
          <p:cNvSpPr>
            <a:spLocks/>
          </p:cNvSpPr>
          <p:nvPr/>
        </p:nvSpPr>
        <p:spPr bwMode="auto">
          <a:xfrm rot="-3172564">
            <a:off x="7865269" y="24607"/>
            <a:ext cx="1165225" cy="2097087"/>
          </a:xfrm>
          <a:custGeom>
            <a:avLst/>
            <a:gdLst>
              <a:gd name="T0" fmla="*/ 917850 w 2911"/>
              <a:gd name="T1" fmla="*/ 0 h 3703"/>
              <a:gd name="T2" fmla="*/ 52037 w 2911"/>
              <a:gd name="T3" fmla="*/ 1605520 h 3703"/>
              <a:gd name="T4" fmla="*/ 52437 w 2911"/>
              <a:gd name="T5" fmla="*/ 1812794 h 3703"/>
              <a:gd name="T6" fmla="*/ 0 w 2911"/>
              <a:gd name="T7" fmla="*/ 2057445 h 3703"/>
              <a:gd name="T8" fmla="*/ 20014 w 2911"/>
              <a:gd name="T9" fmla="*/ 2097087 h 3703"/>
              <a:gd name="T10" fmla="*/ 168920 w 2911"/>
              <a:gd name="T11" fmla="*/ 1898308 h 3703"/>
              <a:gd name="T12" fmla="*/ 305416 w 2911"/>
              <a:gd name="T13" fmla="*/ 1823554 h 3703"/>
              <a:gd name="T14" fmla="*/ 1165225 w 2911"/>
              <a:gd name="T15" fmla="*/ 242385 h 3703"/>
              <a:gd name="T16" fmla="*/ 1036334 w 2911"/>
              <a:gd name="T17" fmla="*/ 54367 h 3703"/>
              <a:gd name="T18" fmla="*/ 917850 w 2911"/>
              <a:gd name="T19" fmla="*/ 0 h 3703"/>
              <a:gd name="T20" fmla="*/ 917850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w="9525">
            <a:noFill/>
            <a:round/>
            <a:headEnd/>
            <a:tailEnd/>
          </a:ln>
        </p:spPr>
        <p:txBody>
          <a:bodyPr/>
          <a:lstStyle/>
          <a:p>
            <a:pPr>
              <a:defRPr/>
            </a:pPr>
            <a:endParaRPr lang="ru-RU"/>
          </a:p>
        </p:txBody>
      </p:sp>
      <p:sp>
        <p:nvSpPr>
          <p:cNvPr id="2057" name="Freeform 9"/>
          <p:cNvSpPr>
            <a:spLocks/>
          </p:cNvSpPr>
          <p:nvPr/>
        </p:nvSpPr>
        <p:spPr bwMode="auto">
          <a:xfrm rot="-3172564">
            <a:off x="7831138" y="192088"/>
            <a:ext cx="1025525" cy="1571625"/>
          </a:xfrm>
          <a:custGeom>
            <a:avLst/>
            <a:gdLst>
              <a:gd name="T0" fmla="*/ 0 w 2561"/>
              <a:gd name="T1" fmla="*/ 1406370 h 2777"/>
              <a:gd name="T2" fmla="*/ 172990 w 2561"/>
              <a:gd name="T3" fmla="*/ 1444854 h 2777"/>
              <a:gd name="T4" fmla="*/ 294723 w 2561"/>
              <a:gd name="T5" fmla="*/ 1571625 h 2777"/>
              <a:gd name="T6" fmla="*/ 1025525 w 2561"/>
              <a:gd name="T7" fmla="*/ 225811 h 2777"/>
              <a:gd name="T8" fmla="*/ 848130 w 2561"/>
              <a:gd name="T9" fmla="*/ 46407 h 2777"/>
              <a:gd name="T10" fmla="*/ 760034 w 2561"/>
              <a:gd name="T11" fmla="*/ 0 h 2777"/>
              <a:gd name="T12" fmla="*/ 0 w 2561"/>
              <a:gd name="T13" fmla="*/ 1406370 h 2777"/>
              <a:gd name="T14" fmla="*/ 0 w 2561"/>
              <a:gd name="T15" fmla="*/ 1406370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w="9525">
            <a:noFill/>
            <a:round/>
            <a:headEnd/>
            <a:tailEnd/>
          </a:ln>
        </p:spPr>
        <p:txBody>
          <a:bodyPr/>
          <a:lstStyle/>
          <a:p>
            <a:pPr>
              <a:defRPr/>
            </a:pPr>
            <a:endParaRPr lang="ru-RU"/>
          </a:p>
        </p:txBody>
      </p:sp>
      <p:grpSp>
        <p:nvGrpSpPr>
          <p:cNvPr id="2" name="Group 10"/>
          <p:cNvGrpSpPr>
            <a:grpSpLocks/>
          </p:cNvGrpSpPr>
          <p:nvPr/>
        </p:nvGrpSpPr>
        <p:grpSpPr bwMode="auto">
          <a:xfrm>
            <a:off x="7938" y="5540375"/>
            <a:ext cx="1784350" cy="1246188"/>
            <a:chOff x="5" y="3490"/>
            <a:chExt cx="1124" cy="785"/>
          </a:xfrm>
        </p:grpSpPr>
        <p:sp>
          <p:nvSpPr>
            <p:cNvPr id="2075" name="Freeform 11"/>
            <p:cNvSpPr>
              <a:spLocks/>
            </p:cNvSpPr>
            <p:nvPr userDrawn="1"/>
          </p:nvSpPr>
          <p:spPr bwMode="auto">
            <a:xfrm>
              <a:off x="24" y="3505"/>
              <a:ext cx="1089" cy="649"/>
            </a:xfrm>
            <a:custGeom>
              <a:avLst/>
              <a:gdLst>
                <a:gd name="T0" fmla="*/ 794 w 2177"/>
                <a:gd name="T1" fmla="*/ 630 h 1298"/>
                <a:gd name="T2" fmla="*/ 710 w 2177"/>
                <a:gd name="T3" fmla="*/ 553 h 1298"/>
                <a:gd name="T4" fmla="*/ 666 w 2177"/>
                <a:gd name="T5" fmla="*/ 239 h 1298"/>
                <a:gd name="T6" fmla="*/ 1070 w 2177"/>
                <a:gd name="T7" fmla="*/ 165 h 1298"/>
                <a:gd name="T8" fmla="*/ 1089 w 2177"/>
                <a:gd name="T9" fmla="*/ 102 h 1298"/>
                <a:gd name="T10" fmla="*/ 1050 w 2177"/>
                <a:gd name="T11" fmla="*/ 50 h 1298"/>
                <a:gd name="T12" fmla="*/ 638 w 2177"/>
                <a:gd name="T13" fmla="*/ 106 h 1298"/>
                <a:gd name="T14" fmla="*/ 610 w 2177"/>
                <a:gd name="T15" fmla="*/ 16 h 1298"/>
                <a:gd name="T16" fmla="*/ 543 w 2177"/>
                <a:gd name="T17" fmla="*/ 0 h 1298"/>
                <a:gd name="T18" fmla="*/ 479 w 2177"/>
                <a:gd name="T19" fmla="*/ 14 h 1298"/>
                <a:gd name="T20" fmla="*/ 444 w 2177"/>
                <a:gd name="T21" fmla="*/ 53 h 1298"/>
                <a:gd name="T22" fmla="*/ 469 w 2177"/>
                <a:gd name="T23" fmla="*/ 143 h 1298"/>
                <a:gd name="T24" fmla="*/ 330 w 2177"/>
                <a:gd name="T25" fmla="*/ 221 h 1298"/>
                <a:gd name="T26" fmla="*/ 492 w 2177"/>
                <a:gd name="T27" fmla="*/ 237 h 1298"/>
                <a:gd name="T28" fmla="*/ 556 w 2177"/>
                <a:gd name="T29" fmla="*/ 445 h 1298"/>
                <a:gd name="T30" fmla="*/ 71 w 2177"/>
                <a:gd name="T31" fmla="*/ 235 h 1298"/>
                <a:gd name="T32" fmla="*/ 23 w 2177"/>
                <a:gd name="T33" fmla="*/ 255 h 1298"/>
                <a:gd name="T34" fmla="*/ 0 w 2177"/>
                <a:gd name="T35" fmla="*/ 318 h 1298"/>
                <a:gd name="T36" fmla="*/ 28 w 2177"/>
                <a:gd name="T37" fmla="*/ 390 h 1298"/>
                <a:gd name="T38" fmla="*/ 570 w 2177"/>
                <a:gd name="T39" fmla="*/ 644 h 1298"/>
                <a:gd name="T40" fmla="*/ 689 w 2177"/>
                <a:gd name="T41" fmla="*/ 628 h 1298"/>
                <a:gd name="T42" fmla="*/ 785 w 2177"/>
                <a:gd name="T43" fmla="*/ 649 h 1298"/>
                <a:gd name="T44" fmla="*/ 794 w 2177"/>
                <a:gd name="T45" fmla="*/ 630 h 1298"/>
                <a:gd name="T46" fmla="*/ 794 w 2177"/>
                <a:gd name="T47" fmla="*/ 630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w="9525">
              <a:noFill/>
              <a:round/>
              <a:headEnd/>
              <a:tailEnd/>
            </a:ln>
          </p:spPr>
          <p:txBody>
            <a:bodyPr/>
            <a:lstStyle/>
            <a:p>
              <a:pPr>
                <a:defRPr/>
              </a:pPr>
              <a:endParaRPr lang="ru-RU"/>
            </a:p>
          </p:txBody>
        </p:sp>
        <p:sp>
          <p:nvSpPr>
            <p:cNvPr id="2076" name="Freeform 12"/>
            <p:cNvSpPr>
              <a:spLocks/>
            </p:cNvSpPr>
            <p:nvPr userDrawn="1"/>
          </p:nvSpPr>
          <p:spPr bwMode="auto">
            <a:xfrm>
              <a:off x="1022" y="3582"/>
              <a:ext cx="71" cy="129"/>
            </a:xfrm>
            <a:custGeom>
              <a:avLst/>
              <a:gdLst>
                <a:gd name="T0" fmla="*/ 0 w 143"/>
                <a:gd name="T1" fmla="*/ 4 h 258"/>
                <a:gd name="T2" fmla="*/ 60 w 143"/>
                <a:gd name="T3" fmla="*/ 0 h 258"/>
                <a:gd name="T4" fmla="*/ 71 w 143"/>
                <a:gd name="T5" fmla="*/ 117 h 258"/>
                <a:gd name="T6" fmla="*/ 4 w 143"/>
                <a:gd name="T7" fmla="*/ 129 h 258"/>
                <a:gd name="T8" fmla="*/ 0 w 143"/>
                <a:gd name="T9" fmla="*/ 4 h 258"/>
                <a:gd name="T10" fmla="*/ 0 w 143"/>
                <a:gd name="T11" fmla="*/ 4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chemeClr val="accent1"/>
            </a:solidFill>
            <a:ln w="9525">
              <a:noFill/>
              <a:round/>
              <a:headEnd/>
              <a:tailEnd/>
            </a:ln>
          </p:spPr>
          <p:txBody>
            <a:bodyPr/>
            <a:lstStyle/>
            <a:p>
              <a:pPr>
                <a:defRPr/>
              </a:pPr>
              <a:endParaRPr lang="ru-RU"/>
            </a:p>
          </p:txBody>
        </p:sp>
        <p:sp>
          <p:nvSpPr>
            <p:cNvPr id="2077" name="Freeform 13"/>
            <p:cNvSpPr>
              <a:spLocks/>
            </p:cNvSpPr>
            <p:nvPr userDrawn="1"/>
          </p:nvSpPr>
          <p:spPr bwMode="auto">
            <a:xfrm>
              <a:off x="20" y="3774"/>
              <a:ext cx="792" cy="410"/>
            </a:xfrm>
            <a:custGeom>
              <a:avLst/>
              <a:gdLst>
                <a:gd name="T0" fmla="*/ 68 w 1586"/>
                <a:gd name="T1" fmla="*/ 0 h 821"/>
                <a:gd name="T2" fmla="*/ 665 w 1586"/>
                <a:gd name="T3" fmla="*/ 259 h 821"/>
                <a:gd name="T4" fmla="*/ 713 w 1586"/>
                <a:gd name="T5" fmla="*/ 319 h 821"/>
                <a:gd name="T6" fmla="*/ 792 w 1586"/>
                <a:gd name="T7" fmla="*/ 396 h 821"/>
                <a:gd name="T8" fmla="*/ 782 w 1586"/>
                <a:gd name="T9" fmla="*/ 410 h 821"/>
                <a:gd name="T10" fmla="*/ 674 w 1586"/>
                <a:gd name="T11" fmla="*/ 393 h 821"/>
                <a:gd name="T12" fmla="*/ 572 w 1586"/>
                <a:gd name="T13" fmla="*/ 405 h 821"/>
                <a:gd name="T14" fmla="*/ 21 w 1586"/>
                <a:gd name="T15" fmla="*/ 149 h 821"/>
                <a:gd name="T16" fmla="*/ 0 w 1586"/>
                <a:gd name="T17" fmla="*/ 75 h 821"/>
                <a:gd name="T18" fmla="*/ 23 w 1586"/>
                <a:gd name="T19" fmla="*/ 16 h 821"/>
                <a:gd name="T20" fmla="*/ 68 w 1586"/>
                <a:gd name="T21" fmla="*/ 0 h 821"/>
                <a:gd name="T22" fmla="*/ 68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w="9525">
              <a:noFill/>
              <a:round/>
              <a:headEnd/>
              <a:tailEnd/>
            </a:ln>
          </p:spPr>
          <p:txBody>
            <a:bodyPr/>
            <a:lstStyle/>
            <a:p>
              <a:pPr>
                <a:defRPr/>
              </a:pPr>
              <a:endParaRPr lang="ru-RU"/>
            </a:p>
          </p:txBody>
        </p:sp>
        <p:sp>
          <p:nvSpPr>
            <p:cNvPr id="2078" name="Freeform 14"/>
            <p:cNvSpPr>
              <a:spLocks/>
            </p:cNvSpPr>
            <p:nvPr userDrawn="1"/>
          </p:nvSpPr>
          <p:spPr bwMode="auto">
            <a:xfrm>
              <a:off x="129" y="3808"/>
              <a:ext cx="525" cy="374"/>
            </a:xfrm>
            <a:custGeom>
              <a:avLst/>
              <a:gdLst>
                <a:gd name="T0" fmla="*/ 0 w 1049"/>
                <a:gd name="T1" fmla="*/ 163 h 747"/>
                <a:gd name="T2" fmla="*/ 461 w 1049"/>
                <a:gd name="T3" fmla="*/ 374 h 747"/>
                <a:gd name="T4" fmla="*/ 470 w 1049"/>
                <a:gd name="T5" fmla="*/ 267 h 747"/>
                <a:gd name="T6" fmla="*/ 525 w 1049"/>
                <a:gd name="T7" fmla="*/ 211 h 747"/>
                <a:gd name="T8" fmla="*/ 39 w 1049"/>
                <a:gd name="T9" fmla="*/ 0 h 747"/>
                <a:gd name="T10" fmla="*/ 0 w 1049"/>
                <a:gd name="T11" fmla="*/ 64 h 747"/>
                <a:gd name="T12" fmla="*/ 0 w 1049"/>
                <a:gd name="T13" fmla="*/ 163 h 747"/>
                <a:gd name="T14" fmla="*/ 0 w 1049"/>
                <a:gd name="T15" fmla="*/ 163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headEnd/>
              <a:tailEnd/>
            </a:ln>
          </p:spPr>
          <p:txBody>
            <a:bodyPr/>
            <a:lstStyle/>
            <a:p>
              <a:pPr>
                <a:defRPr/>
              </a:pPr>
              <a:endParaRPr lang="ru-RU"/>
            </a:p>
          </p:txBody>
        </p:sp>
        <p:sp>
          <p:nvSpPr>
            <p:cNvPr id="2079" name="Freeform 15"/>
            <p:cNvSpPr>
              <a:spLocks/>
            </p:cNvSpPr>
            <p:nvPr userDrawn="1"/>
          </p:nvSpPr>
          <p:spPr bwMode="auto">
            <a:xfrm>
              <a:off x="485" y="3532"/>
              <a:ext cx="135" cy="121"/>
            </a:xfrm>
            <a:custGeom>
              <a:avLst/>
              <a:gdLst>
                <a:gd name="T0" fmla="*/ 0 w 272"/>
                <a:gd name="T1" fmla="*/ 14 h 241"/>
                <a:gd name="T2" fmla="*/ 79 w 272"/>
                <a:gd name="T3" fmla="*/ 0 h 241"/>
                <a:gd name="T4" fmla="*/ 125 w 272"/>
                <a:gd name="T5" fmla="*/ 18 h 241"/>
                <a:gd name="T6" fmla="*/ 135 w 272"/>
                <a:gd name="T7" fmla="*/ 70 h 241"/>
                <a:gd name="T8" fmla="*/ 81 w 272"/>
                <a:gd name="T9" fmla="*/ 73 h 241"/>
                <a:gd name="T10" fmla="*/ 16 w 272"/>
                <a:gd name="T11" fmla="*/ 121 h 241"/>
                <a:gd name="T12" fmla="*/ 0 w 272"/>
                <a:gd name="T13" fmla="*/ 14 h 241"/>
                <a:gd name="T14" fmla="*/ 0 w 272"/>
                <a:gd name="T15" fmla="*/ 14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w="9525">
              <a:noFill/>
              <a:round/>
              <a:headEnd/>
              <a:tailEnd/>
            </a:ln>
          </p:spPr>
          <p:txBody>
            <a:bodyPr/>
            <a:lstStyle/>
            <a:p>
              <a:pPr>
                <a:defRPr/>
              </a:pPr>
              <a:endParaRPr lang="ru-RU"/>
            </a:p>
          </p:txBody>
        </p:sp>
        <p:sp>
          <p:nvSpPr>
            <p:cNvPr id="2080" name="Freeform 16"/>
            <p:cNvSpPr>
              <a:spLocks/>
            </p:cNvSpPr>
            <p:nvPr userDrawn="1"/>
          </p:nvSpPr>
          <p:spPr bwMode="auto">
            <a:xfrm>
              <a:off x="641" y="4163"/>
              <a:ext cx="76" cy="112"/>
            </a:xfrm>
            <a:custGeom>
              <a:avLst/>
              <a:gdLst>
                <a:gd name="T0" fmla="*/ 76 w 152"/>
                <a:gd name="T1" fmla="*/ 2 h 224"/>
                <a:gd name="T2" fmla="*/ 76 w 152"/>
                <a:gd name="T3" fmla="*/ 112 h 224"/>
                <a:gd name="T4" fmla="*/ 0 w 152"/>
                <a:gd name="T5" fmla="*/ 4 h 224"/>
                <a:gd name="T6" fmla="*/ 36 w 152"/>
                <a:gd name="T7" fmla="*/ 0 h 224"/>
                <a:gd name="T8" fmla="*/ 76 w 152"/>
                <a:gd name="T9" fmla="*/ 2 h 224"/>
                <a:gd name="T10" fmla="*/ 76 w 152"/>
                <a:gd name="T11" fmla="*/ 2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chemeClr val="hlink"/>
            </a:solidFill>
            <a:ln w="9525">
              <a:noFill/>
              <a:round/>
              <a:headEnd/>
              <a:tailEnd/>
            </a:ln>
          </p:spPr>
          <p:txBody>
            <a:bodyPr/>
            <a:lstStyle/>
            <a:p>
              <a:pPr>
                <a:defRPr/>
              </a:pPr>
              <a:endParaRPr lang="ru-RU"/>
            </a:p>
          </p:txBody>
        </p:sp>
        <p:sp>
          <p:nvSpPr>
            <p:cNvPr id="2081" name="Freeform 17"/>
            <p:cNvSpPr>
              <a:spLocks/>
            </p:cNvSpPr>
            <p:nvPr userDrawn="1"/>
          </p:nvSpPr>
          <p:spPr bwMode="auto">
            <a:xfrm>
              <a:off x="504" y="3607"/>
              <a:ext cx="193" cy="383"/>
            </a:xfrm>
            <a:custGeom>
              <a:avLst/>
              <a:gdLst>
                <a:gd name="T0" fmla="*/ 0 w 386"/>
                <a:gd name="T1" fmla="*/ 40 h 764"/>
                <a:gd name="T2" fmla="*/ 44 w 386"/>
                <a:gd name="T3" fmla="*/ 0 h 764"/>
                <a:gd name="T4" fmla="*/ 116 w 386"/>
                <a:gd name="T5" fmla="*/ 3 h 764"/>
                <a:gd name="T6" fmla="*/ 193 w 386"/>
                <a:gd name="T7" fmla="*/ 383 h 764"/>
                <a:gd name="T8" fmla="*/ 140 w 386"/>
                <a:gd name="T9" fmla="*/ 361 h 764"/>
                <a:gd name="T10" fmla="*/ 76 w 386"/>
                <a:gd name="T11" fmla="*/ 339 h 764"/>
                <a:gd name="T12" fmla="*/ 0 w 386"/>
                <a:gd name="T13" fmla="*/ 40 h 764"/>
                <a:gd name="T14" fmla="*/ 0 w 386"/>
                <a:gd name="T15" fmla="*/ 40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chemeClr val="bg2"/>
            </a:solidFill>
            <a:ln w="9525">
              <a:noFill/>
              <a:round/>
              <a:headEnd/>
              <a:tailEnd/>
            </a:ln>
          </p:spPr>
          <p:txBody>
            <a:bodyPr/>
            <a:lstStyle/>
            <a:p>
              <a:pPr>
                <a:defRPr/>
              </a:pPr>
              <a:endParaRPr lang="ru-RU"/>
            </a:p>
          </p:txBody>
        </p:sp>
        <p:sp>
          <p:nvSpPr>
            <p:cNvPr id="2082" name="Freeform 18"/>
            <p:cNvSpPr>
              <a:spLocks/>
            </p:cNvSpPr>
            <p:nvPr userDrawn="1"/>
          </p:nvSpPr>
          <p:spPr bwMode="auto">
            <a:xfrm>
              <a:off x="668" y="3590"/>
              <a:ext cx="364" cy="174"/>
            </a:xfrm>
            <a:custGeom>
              <a:avLst/>
              <a:gdLst>
                <a:gd name="T0" fmla="*/ 346 w 728"/>
                <a:gd name="T1" fmla="*/ 0 h 348"/>
                <a:gd name="T2" fmla="*/ 0 w 728"/>
                <a:gd name="T3" fmla="*/ 53 h 348"/>
                <a:gd name="T4" fmla="*/ 14 w 728"/>
                <a:gd name="T5" fmla="*/ 174 h 348"/>
                <a:gd name="T6" fmla="*/ 358 w 728"/>
                <a:gd name="T7" fmla="*/ 119 h 348"/>
                <a:gd name="T8" fmla="*/ 364 w 728"/>
                <a:gd name="T9" fmla="*/ 22 h 348"/>
                <a:gd name="T10" fmla="*/ 346 w 728"/>
                <a:gd name="T11" fmla="*/ 0 h 348"/>
                <a:gd name="T12" fmla="*/ 346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chemeClr val="bg2"/>
            </a:solidFill>
            <a:ln w="9525">
              <a:noFill/>
              <a:round/>
              <a:headEnd/>
              <a:tailEnd/>
            </a:ln>
          </p:spPr>
          <p:txBody>
            <a:bodyPr/>
            <a:lstStyle/>
            <a:p>
              <a:pPr>
                <a:defRPr/>
              </a:pPr>
              <a:endParaRPr lang="ru-RU"/>
            </a:p>
          </p:txBody>
        </p:sp>
        <p:sp>
          <p:nvSpPr>
            <p:cNvPr id="2083" name="Freeform 19"/>
            <p:cNvSpPr>
              <a:spLocks/>
            </p:cNvSpPr>
            <p:nvPr userDrawn="1"/>
          </p:nvSpPr>
          <p:spPr bwMode="auto">
            <a:xfrm>
              <a:off x="347" y="3693"/>
              <a:ext cx="156" cy="67"/>
            </a:xfrm>
            <a:custGeom>
              <a:avLst/>
              <a:gdLst>
                <a:gd name="T0" fmla="*/ 136 w 312"/>
                <a:gd name="T1" fmla="*/ 0 h 135"/>
                <a:gd name="T2" fmla="*/ 0 w 312"/>
                <a:gd name="T3" fmla="*/ 39 h 135"/>
                <a:gd name="T4" fmla="*/ 156 w 312"/>
                <a:gd name="T5" fmla="*/ 67 h 135"/>
                <a:gd name="T6" fmla="*/ 136 w 312"/>
                <a:gd name="T7" fmla="*/ 0 h 135"/>
                <a:gd name="T8" fmla="*/ 136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chemeClr val="accent1"/>
            </a:solidFill>
            <a:ln w="9525">
              <a:noFill/>
              <a:round/>
              <a:headEnd/>
              <a:tailEnd/>
            </a:ln>
          </p:spPr>
          <p:txBody>
            <a:bodyPr/>
            <a:lstStyle/>
            <a:p>
              <a:pPr>
                <a:defRPr/>
              </a:pPr>
              <a:endParaRPr lang="ru-RU"/>
            </a:p>
          </p:txBody>
        </p:sp>
        <p:grpSp>
          <p:nvGrpSpPr>
            <p:cNvPr id="3" name="Group 20"/>
            <p:cNvGrpSpPr>
              <a:grpSpLocks/>
            </p:cNvGrpSpPr>
            <p:nvPr userDrawn="1"/>
          </p:nvGrpSpPr>
          <p:grpSpPr bwMode="auto">
            <a:xfrm>
              <a:off x="5" y="3490"/>
              <a:ext cx="1124" cy="780"/>
              <a:chOff x="5" y="3490"/>
              <a:chExt cx="1124" cy="780"/>
            </a:xfrm>
          </p:grpSpPr>
          <p:grpSp>
            <p:nvGrpSpPr>
              <p:cNvPr id="4" name="Group 21"/>
              <p:cNvGrpSpPr>
                <a:grpSpLocks/>
              </p:cNvGrpSpPr>
              <p:nvPr userDrawn="1"/>
            </p:nvGrpSpPr>
            <p:grpSpPr bwMode="auto">
              <a:xfrm>
                <a:off x="499" y="3562"/>
                <a:ext cx="548" cy="708"/>
                <a:chOff x="499" y="3562"/>
                <a:chExt cx="548" cy="708"/>
              </a:xfrm>
            </p:grpSpPr>
            <p:sp>
              <p:nvSpPr>
                <p:cNvPr id="2098" name="Freeform 22"/>
                <p:cNvSpPr>
                  <a:spLocks/>
                </p:cNvSpPr>
                <p:nvPr userDrawn="1"/>
              </p:nvSpPr>
              <p:spPr bwMode="auto">
                <a:xfrm>
                  <a:off x="499" y="3587"/>
                  <a:ext cx="157" cy="87"/>
                </a:xfrm>
                <a:custGeom>
                  <a:avLst/>
                  <a:gdLst>
                    <a:gd name="T0" fmla="*/ 0 w 313"/>
                    <a:gd name="T1" fmla="*/ 53 h 175"/>
                    <a:gd name="T2" fmla="*/ 57 w 313"/>
                    <a:gd name="T3" fmla="*/ 5 h 175"/>
                    <a:gd name="T4" fmla="*/ 107 w 313"/>
                    <a:gd name="T5" fmla="*/ 0 h 175"/>
                    <a:gd name="T6" fmla="*/ 146 w 313"/>
                    <a:gd name="T7" fmla="*/ 13 h 175"/>
                    <a:gd name="T8" fmla="*/ 157 w 313"/>
                    <a:gd name="T9" fmla="*/ 45 h 175"/>
                    <a:gd name="T10" fmla="*/ 84 w 313"/>
                    <a:gd name="T11" fmla="*/ 33 h 175"/>
                    <a:gd name="T12" fmla="*/ 37 w 313"/>
                    <a:gd name="T13" fmla="*/ 50 h 175"/>
                    <a:gd name="T14" fmla="*/ 7 w 313"/>
                    <a:gd name="T15" fmla="*/ 87 h 175"/>
                    <a:gd name="T16" fmla="*/ 0 w 313"/>
                    <a:gd name="T17" fmla="*/ 53 h 175"/>
                    <a:gd name="T18" fmla="*/ 0 w 313"/>
                    <a:gd name="T19" fmla="*/ 53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w="9525">
                  <a:noFill/>
                  <a:round/>
                  <a:headEnd/>
                  <a:tailEnd/>
                </a:ln>
              </p:spPr>
              <p:txBody>
                <a:bodyPr/>
                <a:lstStyle/>
                <a:p>
                  <a:pPr>
                    <a:defRPr/>
                  </a:pPr>
                  <a:endParaRPr lang="ru-RU"/>
                </a:p>
              </p:txBody>
            </p:sp>
            <p:sp>
              <p:nvSpPr>
                <p:cNvPr id="2099" name="Freeform 23"/>
                <p:cNvSpPr>
                  <a:spLocks/>
                </p:cNvSpPr>
                <p:nvPr userDrawn="1"/>
              </p:nvSpPr>
              <p:spPr bwMode="auto">
                <a:xfrm>
                  <a:off x="636" y="4137"/>
                  <a:ext cx="115" cy="133"/>
                </a:xfrm>
                <a:custGeom>
                  <a:avLst/>
                  <a:gdLst>
                    <a:gd name="T0" fmla="*/ 0 w 230"/>
                    <a:gd name="T1" fmla="*/ 20 h 266"/>
                    <a:gd name="T2" fmla="*/ 80 w 230"/>
                    <a:gd name="T3" fmla="*/ 133 h 266"/>
                    <a:gd name="T4" fmla="*/ 115 w 230"/>
                    <a:gd name="T5" fmla="*/ 126 h 266"/>
                    <a:gd name="T6" fmla="*/ 112 w 230"/>
                    <a:gd name="T7" fmla="*/ 9 h 266"/>
                    <a:gd name="T8" fmla="*/ 83 w 230"/>
                    <a:gd name="T9" fmla="*/ 0 h 266"/>
                    <a:gd name="T10" fmla="*/ 90 w 230"/>
                    <a:gd name="T11" fmla="*/ 99 h 266"/>
                    <a:gd name="T12" fmla="*/ 36 w 230"/>
                    <a:gd name="T13" fmla="*/ 2 h 266"/>
                    <a:gd name="T14" fmla="*/ 0 w 230"/>
                    <a:gd name="T15" fmla="*/ 20 h 266"/>
                    <a:gd name="T16" fmla="*/ 0 w 230"/>
                    <a:gd name="T17" fmla="*/ 20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w="9525">
                  <a:noFill/>
                  <a:round/>
                  <a:headEnd/>
                  <a:tailEnd/>
                </a:ln>
              </p:spPr>
              <p:txBody>
                <a:bodyPr/>
                <a:lstStyle/>
                <a:p>
                  <a:pPr>
                    <a:defRPr/>
                  </a:pPr>
                  <a:endParaRPr lang="ru-RU"/>
                </a:p>
              </p:txBody>
            </p:sp>
            <p:sp>
              <p:nvSpPr>
                <p:cNvPr id="2100" name="Freeform 24"/>
                <p:cNvSpPr>
                  <a:spLocks/>
                </p:cNvSpPr>
                <p:nvPr userDrawn="1"/>
              </p:nvSpPr>
              <p:spPr bwMode="auto">
                <a:xfrm>
                  <a:off x="1004" y="3562"/>
                  <a:ext cx="43" cy="117"/>
                </a:xfrm>
                <a:custGeom>
                  <a:avLst/>
                  <a:gdLst>
                    <a:gd name="T0" fmla="*/ 0 w 87"/>
                    <a:gd name="T1" fmla="*/ 10 h 234"/>
                    <a:gd name="T2" fmla="*/ 18 w 87"/>
                    <a:gd name="T3" fmla="*/ 47 h 234"/>
                    <a:gd name="T4" fmla="*/ 22 w 87"/>
                    <a:gd name="T5" fmla="*/ 77 h 234"/>
                    <a:gd name="T6" fmla="*/ 13 w 87"/>
                    <a:gd name="T7" fmla="*/ 117 h 234"/>
                    <a:gd name="T8" fmla="*/ 40 w 87"/>
                    <a:gd name="T9" fmla="*/ 110 h 234"/>
                    <a:gd name="T10" fmla="*/ 43 w 87"/>
                    <a:gd name="T11" fmla="*/ 58 h 234"/>
                    <a:gd name="T12" fmla="*/ 23 w 87"/>
                    <a:gd name="T13" fmla="*/ 0 h 234"/>
                    <a:gd name="T14" fmla="*/ 0 w 87"/>
                    <a:gd name="T15" fmla="*/ 10 h 234"/>
                    <a:gd name="T16" fmla="*/ 0 w 87"/>
                    <a:gd name="T17" fmla="*/ 10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w="9525">
                  <a:noFill/>
                  <a:round/>
                  <a:headEnd/>
                  <a:tailEnd/>
                </a:ln>
              </p:spPr>
              <p:txBody>
                <a:bodyPr/>
                <a:lstStyle/>
                <a:p>
                  <a:pPr>
                    <a:defRPr/>
                  </a:pPr>
                  <a:endParaRPr lang="ru-RU"/>
                </a:p>
              </p:txBody>
            </p:sp>
          </p:grpSp>
          <p:sp>
            <p:nvSpPr>
              <p:cNvPr id="2086" name="Freeform 25"/>
              <p:cNvSpPr>
                <a:spLocks/>
              </p:cNvSpPr>
              <p:nvPr userDrawn="1"/>
            </p:nvSpPr>
            <p:spPr bwMode="auto">
              <a:xfrm>
                <a:off x="76" y="3732"/>
                <a:ext cx="595" cy="250"/>
              </a:xfrm>
              <a:custGeom>
                <a:avLst/>
                <a:gdLst>
                  <a:gd name="T0" fmla="*/ 50 w 1190"/>
                  <a:gd name="T1" fmla="*/ 0 h 500"/>
                  <a:gd name="T2" fmla="*/ 595 w 1190"/>
                  <a:gd name="T3" fmla="*/ 245 h 500"/>
                  <a:gd name="T4" fmla="*/ 538 w 1190"/>
                  <a:gd name="T5" fmla="*/ 250 h 500"/>
                  <a:gd name="T6" fmla="*/ 0 w 1190"/>
                  <a:gd name="T7" fmla="*/ 14 h 500"/>
                  <a:gd name="T8" fmla="*/ 50 w 1190"/>
                  <a:gd name="T9" fmla="*/ 0 h 500"/>
                  <a:gd name="T10" fmla="*/ 5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w="9525">
                <a:noFill/>
                <a:round/>
                <a:headEnd/>
                <a:tailEnd/>
              </a:ln>
            </p:spPr>
            <p:txBody>
              <a:bodyPr/>
              <a:lstStyle/>
              <a:p>
                <a:pPr>
                  <a:defRPr/>
                </a:pPr>
                <a:endParaRPr lang="ru-RU"/>
              </a:p>
            </p:txBody>
          </p:sp>
          <p:sp>
            <p:nvSpPr>
              <p:cNvPr id="2087" name="Freeform 26"/>
              <p:cNvSpPr>
                <a:spLocks/>
              </p:cNvSpPr>
              <p:nvPr userDrawn="1"/>
            </p:nvSpPr>
            <p:spPr bwMode="auto">
              <a:xfrm>
                <a:off x="260" y="3886"/>
                <a:ext cx="244" cy="148"/>
              </a:xfrm>
              <a:custGeom>
                <a:avLst/>
                <a:gdLst>
                  <a:gd name="T0" fmla="*/ 7 w 489"/>
                  <a:gd name="T1" fmla="*/ 17 h 296"/>
                  <a:gd name="T2" fmla="*/ 80 w 489"/>
                  <a:gd name="T3" fmla="*/ 33 h 296"/>
                  <a:gd name="T4" fmla="*/ 162 w 489"/>
                  <a:gd name="T5" fmla="*/ 69 h 296"/>
                  <a:gd name="T6" fmla="*/ 220 w 489"/>
                  <a:gd name="T7" fmla="*/ 122 h 296"/>
                  <a:gd name="T8" fmla="*/ 163 w 489"/>
                  <a:gd name="T9" fmla="*/ 115 h 296"/>
                  <a:gd name="T10" fmla="*/ 69 w 489"/>
                  <a:gd name="T11" fmla="*/ 73 h 296"/>
                  <a:gd name="T12" fmla="*/ 25 w 489"/>
                  <a:gd name="T13" fmla="*/ 40 h 296"/>
                  <a:gd name="T14" fmla="*/ 53 w 489"/>
                  <a:gd name="T15" fmla="*/ 82 h 296"/>
                  <a:gd name="T16" fmla="*/ 136 w 489"/>
                  <a:gd name="T17" fmla="*/ 135 h 296"/>
                  <a:gd name="T18" fmla="*/ 233 w 489"/>
                  <a:gd name="T19" fmla="*/ 148 h 296"/>
                  <a:gd name="T20" fmla="*/ 244 w 489"/>
                  <a:gd name="T21" fmla="*/ 112 h 296"/>
                  <a:gd name="T22" fmla="*/ 197 w 489"/>
                  <a:gd name="T23" fmla="*/ 60 h 296"/>
                  <a:gd name="T24" fmla="*/ 85 w 489"/>
                  <a:gd name="T25" fmla="*/ 9 h 296"/>
                  <a:gd name="T26" fmla="*/ 0 w 489"/>
                  <a:gd name="T27" fmla="*/ 0 h 296"/>
                  <a:gd name="T28" fmla="*/ 7 w 489"/>
                  <a:gd name="T29" fmla="*/ 17 h 296"/>
                  <a:gd name="T30" fmla="*/ 7 w 489"/>
                  <a:gd name="T31" fmla="*/ 17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headEnd/>
                <a:tailEnd/>
              </a:ln>
            </p:spPr>
            <p:txBody>
              <a:bodyPr/>
              <a:lstStyle/>
              <a:p>
                <a:pPr>
                  <a:defRPr/>
                </a:pPr>
                <a:endParaRPr lang="ru-RU"/>
              </a:p>
            </p:txBody>
          </p:sp>
          <p:sp>
            <p:nvSpPr>
              <p:cNvPr id="2088" name="Freeform 27"/>
              <p:cNvSpPr>
                <a:spLocks/>
              </p:cNvSpPr>
              <p:nvPr userDrawn="1"/>
            </p:nvSpPr>
            <p:spPr bwMode="auto">
              <a:xfrm>
                <a:off x="565" y="3680"/>
                <a:ext cx="107" cy="238"/>
              </a:xfrm>
              <a:custGeom>
                <a:avLst/>
                <a:gdLst>
                  <a:gd name="T0" fmla="*/ 12 w 213"/>
                  <a:gd name="T1" fmla="*/ 0 h 478"/>
                  <a:gd name="T2" fmla="*/ 46 w 213"/>
                  <a:gd name="T3" fmla="*/ 12 h 478"/>
                  <a:gd name="T4" fmla="*/ 40 w 213"/>
                  <a:gd name="T5" fmla="*/ 96 h 478"/>
                  <a:gd name="T6" fmla="*/ 53 w 213"/>
                  <a:gd name="T7" fmla="*/ 163 h 478"/>
                  <a:gd name="T8" fmla="*/ 107 w 213"/>
                  <a:gd name="T9" fmla="*/ 225 h 478"/>
                  <a:gd name="T10" fmla="*/ 49 w 213"/>
                  <a:gd name="T11" fmla="*/ 238 h 478"/>
                  <a:gd name="T12" fmla="*/ 15 w 213"/>
                  <a:gd name="T13" fmla="*/ 171 h 478"/>
                  <a:gd name="T14" fmla="*/ 0 w 213"/>
                  <a:gd name="T15" fmla="*/ 28 h 478"/>
                  <a:gd name="T16" fmla="*/ 12 w 213"/>
                  <a:gd name="T17" fmla="*/ 0 h 478"/>
                  <a:gd name="T18" fmla="*/ 12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w="9525">
                <a:noFill/>
                <a:round/>
                <a:headEnd/>
                <a:tailEnd/>
              </a:ln>
            </p:spPr>
            <p:txBody>
              <a:bodyPr/>
              <a:lstStyle/>
              <a:p>
                <a:pPr>
                  <a:defRPr/>
                </a:pPr>
                <a:endParaRPr lang="ru-RU"/>
              </a:p>
            </p:txBody>
          </p:sp>
          <p:grpSp>
            <p:nvGrpSpPr>
              <p:cNvPr id="5" name="Group 28"/>
              <p:cNvGrpSpPr>
                <a:grpSpLocks/>
              </p:cNvGrpSpPr>
              <p:nvPr userDrawn="1"/>
            </p:nvGrpSpPr>
            <p:grpSpPr bwMode="auto">
              <a:xfrm>
                <a:off x="5" y="3490"/>
                <a:ext cx="1124" cy="678"/>
                <a:chOff x="5" y="3490"/>
                <a:chExt cx="1124" cy="678"/>
              </a:xfrm>
            </p:grpSpPr>
            <p:sp>
              <p:nvSpPr>
                <p:cNvPr id="2090" name="Freeform 29"/>
                <p:cNvSpPr>
                  <a:spLocks/>
                </p:cNvSpPr>
                <p:nvPr userDrawn="1"/>
              </p:nvSpPr>
              <p:spPr bwMode="auto">
                <a:xfrm>
                  <a:off x="669" y="4048"/>
                  <a:ext cx="75" cy="87"/>
                </a:xfrm>
                <a:custGeom>
                  <a:avLst/>
                  <a:gdLst>
                    <a:gd name="T0" fmla="*/ 55 w 150"/>
                    <a:gd name="T1" fmla="*/ 0 h 173"/>
                    <a:gd name="T2" fmla="*/ 20 w 150"/>
                    <a:gd name="T3" fmla="*/ 33 h 173"/>
                    <a:gd name="T4" fmla="*/ 0 w 150"/>
                    <a:gd name="T5" fmla="*/ 87 h 173"/>
                    <a:gd name="T6" fmla="*/ 40 w 150"/>
                    <a:gd name="T7" fmla="*/ 80 h 173"/>
                    <a:gd name="T8" fmla="*/ 52 w 150"/>
                    <a:gd name="T9" fmla="*/ 42 h 173"/>
                    <a:gd name="T10" fmla="*/ 75 w 150"/>
                    <a:gd name="T11" fmla="*/ 14 h 173"/>
                    <a:gd name="T12" fmla="*/ 55 w 150"/>
                    <a:gd name="T13" fmla="*/ 0 h 173"/>
                    <a:gd name="T14" fmla="*/ 55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headEnd/>
                  <a:tailEnd/>
                </a:ln>
              </p:spPr>
              <p:txBody>
                <a:bodyPr/>
                <a:lstStyle/>
                <a:p>
                  <a:pPr>
                    <a:defRPr/>
                  </a:pPr>
                  <a:endParaRPr lang="ru-RU"/>
                </a:p>
              </p:txBody>
            </p:sp>
            <p:sp>
              <p:nvSpPr>
                <p:cNvPr id="2091" name="Freeform 30"/>
                <p:cNvSpPr>
                  <a:spLocks/>
                </p:cNvSpPr>
                <p:nvPr userDrawn="1"/>
              </p:nvSpPr>
              <p:spPr bwMode="auto">
                <a:xfrm>
                  <a:off x="5" y="3728"/>
                  <a:ext cx="842" cy="440"/>
                </a:xfrm>
                <a:custGeom>
                  <a:avLst/>
                  <a:gdLst>
                    <a:gd name="T0" fmla="*/ 78 w 1684"/>
                    <a:gd name="T1" fmla="*/ 0 h 880"/>
                    <a:gd name="T2" fmla="*/ 32 w 1684"/>
                    <a:gd name="T3" fmla="*/ 26 h 880"/>
                    <a:gd name="T4" fmla="*/ 0 w 1684"/>
                    <a:gd name="T5" fmla="*/ 104 h 880"/>
                    <a:gd name="T6" fmla="*/ 34 w 1684"/>
                    <a:gd name="T7" fmla="*/ 179 h 880"/>
                    <a:gd name="T8" fmla="*/ 591 w 1684"/>
                    <a:gd name="T9" fmla="*/ 434 h 880"/>
                    <a:gd name="T10" fmla="*/ 711 w 1684"/>
                    <a:gd name="T11" fmla="*/ 418 h 880"/>
                    <a:gd name="T12" fmla="*/ 808 w 1684"/>
                    <a:gd name="T13" fmla="*/ 440 h 880"/>
                    <a:gd name="T14" fmla="*/ 842 w 1684"/>
                    <a:gd name="T15" fmla="*/ 404 h 880"/>
                    <a:gd name="T16" fmla="*/ 751 w 1684"/>
                    <a:gd name="T17" fmla="*/ 332 h 880"/>
                    <a:gd name="T18" fmla="*/ 714 w 1684"/>
                    <a:gd name="T19" fmla="*/ 256 h 880"/>
                    <a:gd name="T20" fmla="*/ 685 w 1684"/>
                    <a:gd name="T21" fmla="*/ 264 h 880"/>
                    <a:gd name="T22" fmla="*/ 720 w 1684"/>
                    <a:gd name="T23" fmla="*/ 332 h 880"/>
                    <a:gd name="T24" fmla="*/ 789 w 1684"/>
                    <a:gd name="T25" fmla="*/ 405 h 880"/>
                    <a:gd name="T26" fmla="*/ 707 w 1684"/>
                    <a:gd name="T27" fmla="*/ 394 h 880"/>
                    <a:gd name="T28" fmla="*/ 610 w 1684"/>
                    <a:gd name="T29" fmla="*/ 407 h 880"/>
                    <a:gd name="T30" fmla="*/ 628 w 1684"/>
                    <a:gd name="T31" fmla="*/ 325 h 880"/>
                    <a:gd name="T32" fmla="*/ 669 w 1684"/>
                    <a:gd name="T33" fmla="*/ 269 h 880"/>
                    <a:gd name="T34" fmla="*/ 621 w 1684"/>
                    <a:gd name="T35" fmla="*/ 276 h 880"/>
                    <a:gd name="T36" fmla="*/ 583 w 1684"/>
                    <a:gd name="T37" fmla="*/ 329 h 880"/>
                    <a:gd name="T38" fmla="*/ 570 w 1684"/>
                    <a:gd name="T39" fmla="*/ 396 h 880"/>
                    <a:gd name="T40" fmla="*/ 54 w 1684"/>
                    <a:gd name="T41" fmla="*/ 155 h 880"/>
                    <a:gd name="T42" fmla="*/ 40 w 1684"/>
                    <a:gd name="T43" fmla="*/ 108 h 880"/>
                    <a:gd name="T44" fmla="*/ 52 w 1684"/>
                    <a:gd name="T45" fmla="*/ 48 h 880"/>
                    <a:gd name="T46" fmla="*/ 109 w 1684"/>
                    <a:gd name="T47" fmla="*/ 0 h 880"/>
                    <a:gd name="T48" fmla="*/ 78 w 1684"/>
                    <a:gd name="T49" fmla="*/ 0 h 880"/>
                    <a:gd name="T50" fmla="*/ 78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headEnd/>
                  <a:tailEnd/>
                </a:ln>
              </p:spPr>
              <p:txBody>
                <a:bodyPr/>
                <a:lstStyle/>
                <a:p>
                  <a:pPr>
                    <a:defRPr/>
                  </a:pPr>
                  <a:endParaRPr lang="ru-RU"/>
                </a:p>
              </p:txBody>
            </p:sp>
            <p:sp>
              <p:nvSpPr>
                <p:cNvPr id="2092" name="Freeform 31"/>
                <p:cNvSpPr>
                  <a:spLocks/>
                </p:cNvSpPr>
                <p:nvPr userDrawn="1"/>
              </p:nvSpPr>
              <p:spPr bwMode="auto">
                <a:xfrm>
                  <a:off x="106" y="3770"/>
                  <a:ext cx="80" cy="167"/>
                </a:xfrm>
                <a:custGeom>
                  <a:avLst/>
                  <a:gdLst>
                    <a:gd name="T0" fmla="*/ 58 w 160"/>
                    <a:gd name="T1" fmla="*/ 0 h 335"/>
                    <a:gd name="T2" fmla="*/ 10 w 160"/>
                    <a:gd name="T3" fmla="*/ 53 h 335"/>
                    <a:gd name="T4" fmla="*/ 0 w 160"/>
                    <a:gd name="T5" fmla="*/ 115 h 335"/>
                    <a:gd name="T6" fmla="*/ 17 w 160"/>
                    <a:gd name="T7" fmla="*/ 157 h 335"/>
                    <a:gd name="T8" fmla="*/ 47 w 160"/>
                    <a:gd name="T9" fmla="*/ 167 h 335"/>
                    <a:gd name="T10" fmla="*/ 38 w 160"/>
                    <a:gd name="T11" fmla="*/ 77 h 335"/>
                    <a:gd name="T12" fmla="*/ 80 w 160"/>
                    <a:gd name="T13" fmla="*/ 8 h 335"/>
                    <a:gd name="T14" fmla="*/ 58 w 160"/>
                    <a:gd name="T15" fmla="*/ 0 h 335"/>
                    <a:gd name="T16" fmla="*/ 58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headEnd/>
                  <a:tailEnd/>
                </a:ln>
              </p:spPr>
              <p:txBody>
                <a:bodyPr/>
                <a:lstStyle/>
                <a:p>
                  <a:pPr>
                    <a:defRPr/>
                  </a:pPr>
                  <a:endParaRPr lang="ru-RU"/>
                </a:p>
              </p:txBody>
            </p:sp>
            <p:sp>
              <p:nvSpPr>
                <p:cNvPr id="2093" name="Freeform 32"/>
                <p:cNvSpPr>
                  <a:spLocks/>
                </p:cNvSpPr>
                <p:nvPr userDrawn="1"/>
              </p:nvSpPr>
              <p:spPr bwMode="auto">
                <a:xfrm>
                  <a:off x="449" y="3490"/>
                  <a:ext cx="322" cy="594"/>
                </a:xfrm>
                <a:custGeom>
                  <a:avLst/>
                  <a:gdLst>
                    <a:gd name="T0" fmla="*/ 109 w 642"/>
                    <a:gd name="T1" fmla="*/ 448 h 1188"/>
                    <a:gd name="T2" fmla="*/ 0 w 642"/>
                    <a:gd name="T3" fmla="*/ 62 h 1188"/>
                    <a:gd name="T4" fmla="*/ 41 w 642"/>
                    <a:gd name="T5" fmla="*/ 19 h 1188"/>
                    <a:gd name="T6" fmla="*/ 129 w 642"/>
                    <a:gd name="T7" fmla="*/ 0 h 1188"/>
                    <a:gd name="T8" fmla="*/ 200 w 642"/>
                    <a:gd name="T9" fmla="*/ 29 h 1188"/>
                    <a:gd name="T10" fmla="*/ 322 w 642"/>
                    <a:gd name="T11" fmla="*/ 594 h 1188"/>
                    <a:gd name="T12" fmla="*/ 278 w 642"/>
                    <a:gd name="T13" fmla="*/ 546 h 1188"/>
                    <a:gd name="T14" fmla="*/ 178 w 642"/>
                    <a:gd name="T15" fmla="*/ 49 h 1188"/>
                    <a:gd name="T16" fmla="*/ 113 w 642"/>
                    <a:gd name="T17" fmla="*/ 31 h 1188"/>
                    <a:gd name="T18" fmla="*/ 60 w 642"/>
                    <a:gd name="T19" fmla="*/ 37 h 1188"/>
                    <a:gd name="T20" fmla="*/ 38 w 642"/>
                    <a:gd name="T21" fmla="*/ 71 h 1188"/>
                    <a:gd name="T22" fmla="*/ 153 w 642"/>
                    <a:gd name="T23" fmla="*/ 462 h 1188"/>
                    <a:gd name="T24" fmla="*/ 109 w 642"/>
                    <a:gd name="T25" fmla="*/ 448 h 1188"/>
                    <a:gd name="T26" fmla="*/ 109 w 642"/>
                    <a:gd name="T27" fmla="*/ 448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w="9525">
                  <a:noFill/>
                  <a:round/>
                  <a:headEnd/>
                  <a:tailEnd/>
                </a:ln>
              </p:spPr>
              <p:txBody>
                <a:bodyPr/>
                <a:lstStyle/>
                <a:p>
                  <a:pPr>
                    <a:defRPr/>
                  </a:pPr>
                  <a:endParaRPr lang="ru-RU"/>
                </a:p>
              </p:txBody>
            </p:sp>
            <p:sp>
              <p:nvSpPr>
                <p:cNvPr id="2094" name="Freeform 33"/>
                <p:cNvSpPr>
                  <a:spLocks/>
                </p:cNvSpPr>
                <p:nvPr userDrawn="1"/>
              </p:nvSpPr>
              <p:spPr bwMode="auto">
                <a:xfrm>
                  <a:off x="578" y="3650"/>
                  <a:ext cx="96" cy="252"/>
                </a:xfrm>
                <a:custGeom>
                  <a:avLst/>
                  <a:gdLst>
                    <a:gd name="T0" fmla="*/ 0 w 192"/>
                    <a:gd name="T1" fmla="*/ 14 h 504"/>
                    <a:gd name="T2" fmla="*/ 38 w 192"/>
                    <a:gd name="T3" fmla="*/ 97 h 504"/>
                    <a:gd name="T4" fmla="*/ 57 w 192"/>
                    <a:gd name="T5" fmla="*/ 159 h 504"/>
                    <a:gd name="T6" fmla="*/ 58 w 192"/>
                    <a:gd name="T7" fmla="*/ 252 h 504"/>
                    <a:gd name="T8" fmla="*/ 96 w 192"/>
                    <a:gd name="T9" fmla="*/ 252 h 504"/>
                    <a:gd name="T10" fmla="*/ 94 w 192"/>
                    <a:gd name="T11" fmla="*/ 180 h 504"/>
                    <a:gd name="T12" fmla="*/ 81 w 192"/>
                    <a:gd name="T13" fmla="*/ 104 h 504"/>
                    <a:gd name="T14" fmla="*/ 50 w 192"/>
                    <a:gd name="T15" fmla="*/ 30 h 504"/>
                    <a:gd name="T16" fmla="*/ 32 w 192"/>
                    <a:gd name="T17" fmla="*/ 0 h 504"/>
                    <a:gd name="T18" fmla="*/ 0 w 192"/>
                    <a:gd name="T19" fmla="*/ 14 h 504"/>
                    <a:gd name="T20" fmla="*/ 0 w 192"/>
                    <a:gd name="T21" fmla="*/ 14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w="9525">
                  <a:noFill/>
                  <a:round/>
                  <a:headEnd/>
                  <a:tailEnd/>
                </a:ln>
              </p:spPr>
              <p:txBody>
                <a:bodyPr/>
                <a:lstStyle/>
                <a:p>
                  <a:pPr>
                    <a:defRPr/>
                  </a:pPr>
                  <a:endParaRPr lang="ru-RU"/>
                </a:p>
              </p:txBody>
            </p:sp>
            <p:sp>
              <p:nvSpPr>
                <p:cNvPr id="2095" name="Freeform 34"/>
                <p:cNvSpPr>
                  <a:spLocks/>
                </p:cNvSpPr>
                <p:nvPr userDrawn="1"/>
              </p:nvSpPr>
              <p:spPr bwMode="auto">
                <a:xfrm>
                  <a:off x="328" y="3630"/>
                  <a:ext cx="195" cy="135"/>
                </a:xfrm>
                <a:custGeom>
                  <a:avLst/>
                  <a:gdLst>
                    <a:gd name="T0" fmla="*/ 149 w 390"/>
                    <a:gd name="T1" fmla="*/ 0 h 269"/>
                    <a:gd name="T2" fmla="*/ 129 w 390"/>
                    <a:gd name="T3" fmla="*/ 9 h 269"/>
                    <a:gd name="T4" fmla="*/ 127 w 390"/>
                    <a:gd name="T5" fmla="*/ 33 h 269"/>
                    <a:gd name="T6" fmla="*/ 0 w 390"/>
                    <a:gd name="T7" fmla="*/ 85 h 269"/>
                    <a:gd name="T8" fmla="*/ 0 w 390"/>
                    <a:gd name="T9" fmla="*/ 111 h 269"/>
                    <a:gd name="T10" fmla="*/ 142 w 390"/>
                    <a:gd name="T11" fmla="*/ 113 h 269"/>
                    <a:gd name="T12" fmla="*/ 160 w 390"/>
                    <a:gd name="T13" fmla="*/ 135 h 269"/>
                    <a:gd name="T14" fmla="*/ 195 w 390"/>
                    <a:gd name="T15" fmla="*/ 133 h 269"/>
                    <a:gd name="T16" fmla="*/ 192 w 390"/>
                    <a:gd name="T17" fmla="*/ 95 h 269"/>
                    <a:gd name="T18" fmla="*/ 58 w 390"/>
                    <a:gd name="T19" fmla="*/ 88 h 269"/>
                    <a:gd name="T20" fmla="*/ 167 w 390"/>
                    <a:gd name="T21" fmla="*/ 45 h 269"/>
                    <a:gd name="T22" fmla="*/ 149 w 390"/>
                    <a:gd name="T23" fmla="*/ 0 h 269"/>
                    <a:gd name="T24" fmla="*/ 149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w="9525">
                  <a:noFill/>
                  <a:round/>
                  <a:headEnd/>
                  <a:tailEnd/>
                </a:ln>
              </p:spPr>
              <p:txBody>
                <a:bodyPr/>
                <a:lstStyle/>
                <a:p>
                  <a:pPr>
                    <a:defRPr/>
                  </a:pPr>
                  <a:endParaRPr lang="ru-RU"/>
                </a:p>
              </p:txBody>
            </p:sp>
            <p:sp>
              <p:nvSpPr>
                <p:cNvPr id="2096" name="Freeform 35"/>
                <p:cNvSpPr>
                  <a:spLocks/>
                </p:cNvSpPr>
                <p:nvPr userDrawn="1"/>
              </p:nvSpPr>
              <p:spPr bwMode="auto">
                <a:xfrm>
                  <a:off x="658" y="3538"/>
                  <a:ext cx="471" cy="212"/>
                </a:xfrm>
                <a:custGeom>
                  <a:avLst/>
                  <a:gdLst>
                    <a:gd name="T0" fmla="*/ 0 w 941"/>
                    <a:gd name="T1" fmla="*/ 66 h 424"/>
                    <a:gd name="T2" fmla="*/ 432 w 941"/>
                    <a:gd name="T3" fmla="*/ 0 h 424"/>
                    <a:gd name="T4" fmla="*/ 463 w 941"/>
                    <a:gd name="T5" fmla="*/ 39 h 424"/>
                    <a:gd name="T6" fmla="*/ 471 w 941"/>
                    <a:gd name="T7" fmla="*/ 91 h 424"/>
                    <a:gd name="T8" fmla="*/ 452 w 941"/>
                    <a:gd name="T9" fmla="*/ 141 h 424"/>
                    <a:gd name="T10" fmla="*/ 29 w 941"/>
                    <a:gd name="T11" fmla="*/ 212 h 424"/>
                    <a:gd name="T12" fmla="*/ 27 w 941"/>
                    <a:gd name="T13" fmla="*/ 192 h 424"/>
                    <a:gd name="T14" fmla="*/ 432 w 941"/>
                    <a:gd name="T15" fmla="*/ 121 h 424"/>
                    <a:gd name="T16" fmla="*/ 447 w 941"/>
                    <a:gd name="T17" fmla="*/ 73 h 424"/>
                    <a:gd name="T18" fmla="*/ 420 w 941"/>
                    <a:gd name="T19" fmla="*/ 29 h 424"/>
                    <a:gd name="T20" fmla="*/ 0 w 941"/>
                    <a:gd name="T21" fmla="*/ 93 h 424"/>
                    <a:gd name="T22" fmla="*/ 0 w 941"/>
                    <a:gd name="T23" fmla="*/ 66 h 424"/>
                    <a:gd name="T24" fmla="*/ 0 w 941"/>
                    <a:gd name="T25" fmla="*/ 66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w="9525">
                  <a:noFill/>
                  <a:round/>
                  <a:headEnd/>
                  <a:tailEnd/>
                </a:ln>
              </p:spPr>
              <p:txBody>
                <a:bodyPr/>
                <a:lstStyle/>
                <a:p>
                  <a:pPr>
                    <a:defRPr/>
                  </a:pPr>
                  <a:endParaRPr lang="ru-RU"/>
                </a:p>
              </p:txBody>
            </p:sp>
            <p:sp>
              <p:nvSpPr>
                <p:cNvPr id="2097" name="Freeform 36"/>
                <p:cNvSpPr>
                  <a:spLocks/>
                </p:cNvSpPr>
                <p:nvPr userDrawn="1"/>
              </p:nvSpPr>
              <p:spPr bwMode="auto">
                <a:xfrm>
                  <a:off x="717" y="3606"/>
                  <a:ext cx="245" cy="86"/>
                </a:xfrm>
                <a:custGeom>
                  <a:avLst/>
                  <a:gdLst>
                    <a:gd name="T0" fmla="*/ 0 w 488"/>
                    <a:gd name="T1" fmla="*/ 63 h 173"/>
                    <a:gd name="T2" fmla="*/ 33 w 488"/>
                    <a:gd name="T3" fmla="*/ 86 h 173"/>
                    <a:gd name="T4" fmla="*/ 111 w 488"/>
                    <a:gd name="T5" fmla="*/ 83 h 173"/>
                    <a:gd name="T6" fmla="*/ 210 w 488"/>
                    <a:gd name="T7" fmla="*/ 58 h 173"/>
                    <a:gd name="T8" fmla="*/ 245 w 488"/>
                    <a:gd name="T9" fmla="*/ 21 h 173"/>
                    <a:gd name="T10" fmla="*/ 222 w 488"/>
                    <a:gd name="T11" fmla="*/ 1 h 173"/>
                    <a:gd name="T12" fmla="*/ 127 w 488"/>
                    <a:gd name="T13" fmla="*/ 0 h 173"/>
                    <a:gd name="T14" fmla="*/ 55 w 488"/>
                    <a:gd name="T15" fmla="*/ 6 h 173"/>
                    <a:gd name="T16" fmla="*/ 8 w 488"/>
                    <a:gd name="T17" fmla="*/ 38 h 173"/>
                    <a:gd name="T18" fmla="*/ 56 w 488"/>
                    <a:gd name="T19" fmla="*/ 47 h 173"/>
                    <a:gd name="T20" fmla="*/ 138 w 488"/>
                    <a:gd name="T21" fmla="*/ 26 h 173"/>
                    <a:gd name="T22" fmla="*/ 209 w 488"/>
                    <a:gd name="T23" fmla="*/ 26 h 173"/>
                    <a:gd name="T24" fmla="*/ 135 w 488"/>
                    <a:gd name="T25" fmla="*/ 55 h 173"/>
                    <a:gd name="T26" fmla="*/ 71 w 488"/>
                    <a:gd name="T27" fmla="*/ 63 h 173"/>
                    <a:gd name="T28" fmla="*/ 0 w 488"/>
                    <a:gd name="T29" fmla="*/ 63 h 173"/>
                    <a:gd name="T30" fmla="*/ 0 w 488"/>
                    <a:gd name="T31" fmla="*/ 63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w="9525">
                  <a:noFill/>
                  <a:round/>
                  <a:headEnd/>
                  <a:tailEnd/>
                </a:ln>
              </p:spPr>
              <p:txBody>
                <a:bodyPr/>
                <a:lstStyle/>
                <a:p>
                  <a:pPr>
                    <a:defRPr/>
                  </a:pPr>
                  <a:endParaRPr lang="ru-RU"/>
                </a:p>
              </p:txBody>
            </p:sp>
          </p:grpSp>
        </p:grpSp>
      </p:grpSp>
      <p:grpSp>
        <p:nvGrpSpPr>
          <p:cNvPr id="6" name="Group 37"/>
          <p:cNvGrpSpPr>
            <a:grpSpLocks/>
          </p:cNvGrpSpPr>
          <p:nvPr/>
        </p:nvGrpSpPr>
        <p:grpSpPr bwMode="auto">
          <a:xfrm>
            <a:off x="8680450" y="2116138"/>
            <a:ext cx="385763" cy="4308475"/>
            <a:chOff x="5468" y="1333"/>
            <a:chExt cx="243" cy="2714"/>
          </a:xfrm>
        </p:grpSpPr>
        <p:sp>
          <p:nvSpPr>
            <p:cNvPr id="2073" name="Freeform 38"/>
            <p:cNvSpPr>
              <a:spLocks/>
            </p:cNvSpPr>
            <p:nvPr userDrawn="1"/>
          </p:nvSpPr>
          <p:spPr bwMode="auto">
            <a:xfrm flipH="1">
              <a:off x="5468" y="2620"/>
              <a:ext cx="205" cy="1427"/>
            </a:xfrm>
            <a:custGeom>
              <a:avLst/>
              <a:gdLst>
                <a:gd name="T0" fmla="*/ 184 w 772"/>
                <a:gd name="T1" fmla="*/ 1379 h 3266"/>
                <a:gd name="T2" fmla="*/ 101 w 772"/>
                <a:gd name="T3" fmla="*/ 1287 h 3266"/>
                <a:gd name="T4" fmla="*/ 85 w 772"/>
                <a:gd name="T5" fmla="*/ 1216 h 3266"/>
                <a:gd name="T6" fmla="*/ 99 w 772"/>
                <a:gd name="T7" fmla="*/ 1111 h 3266"/>
                <a:gd name="T8" fmla="*/ 157 w 772"/>
                <a:gd name="T9" fmla="*/ 984 h 3266"/>
                <a:gd name="T10" fmla="*/ 170 w 772"/>
                <a:gd name="T11" fmla="*/ 904 h 3266"/>
                <a:gd name="T12" fmla="*/ 157 w 772"/>
                <a:gd name="T13" fmla="*/ 851 h 3266"/>
                <a:gd name="T14" fmla="*/ 106 w 772"/>
                <a:gd name="T15" fmla="*/ 812 h 3266"/>
                <a:gd name="T16" fmla="*/ 96 w 772"/>
                <a:gd name="T17" fmla="*/ 763 h 3266"/>
                <a:gd name="T18" fmla="*/ 114 w 772"/>
                <a:gd name="T19" fmla="*/ 693 h 3266"/>
                <a:gd name="T20" fmla="*/ 197 w 772"/>
                <a:gd name="T21" fmla="*/ 505 h 3266"/>
                <a:gd name="T22" fmla="*/ 205 w 772"/>
                <a:gd name="T23" fmla="*/ 413 h 3266"/>
                <a:gd name="T24" fmla="*/ 184 w 772"/>
                <a:gd name="T25" fmla="*/ 312 h 3266"/>
                <a:gd name="T26" fmla="*/ 114 w 772"/>
                <a:gd name="T27" fmla="*/ 263 h 3266"/>
                <a:gd name="T28" fmla="*/ 53 w 772"/>
                <a:gd name="T29" fmla="*/ 184 h 3266"/>
                <a:gd name="T30" fmla="*/ 0 w 772"/>
                <a:gd name="T31" fmla="*/ 0 h 3266"/>
                <a:gd name="T32" fmla="*/ 8 w 772"/>
                <a:gd name="T33" fmla="*/ 167 h 3266"/>
                <a:gd name="T34" fmla="*/ 48 w 772"/>
                <a:gd name="T35" fmla="*/ 267 h 3266"/>
                <a:gd name="T36" fmla="*/ 101 w 772"/>
                <a:gd name="T37" fmla="*/ 329 h 3266"/>
                <a:gd name="T38" fmla="*/ 160 w 772"/>
                <a:gd name="T39" fmla="*/ 364 h 3266"/>
                <a:gd name="T40" fmla="*/ 163 w 772"/>
                <a:gd name="T41" fmla="*/ 456 h 3266"/>
                <a:gd name="T42" fmla="*/ 133 w 772"/>
                <a:gd name="T43" fmla="*/ 553 h 3266"/>
                <a:gd name="T44" fmla="*/ 64 w 772"/>
                <a:gd name="T45" fmla="*/ 724 h 3266"/>
                <a:gd name="T46" fmla="*/ 61 w 772"/>
                <a:gd name="T47" fmla="*/ 834 h 3266"/>
                <a:gd name="T48" fmla="*/ 125 w 772"/>
                <a:gd name="T49" fmla="*/ 895 h 3266"/>
                <a:gd name="T50" fmla="*/ 122 w 772"/>
                <a:gd name="T51" fmla="*/ 952 h 3266"/>
                <a:gd name="T52" fmla="*/ 66 w 772"/>
                <a:gd name="T53" fmla="*/ 1071 h 3266"/>
                <a:gd name="T54" fmla="*/ 42 w 772"/>
                <a:gd name="T55" fmla="*/ 1185 h 3266"/>
                <a:gd name="T56" fmla="*/ 64 w 772"/>
                <a:gd name="T57" fmla="*/ 1308 h 3266"/>
                <a:gd name="T58" fmla="*/ 114 w 772"/>
                <a:gd name="T59" fmla="*/ 1374 h 3266"/>
                <a:gd name="T60" fmla="*/ 178 w 772"/>
                <a:gd name="T61" fmla="*/ 1427 h 3266"/>
                <a:gd name="T62" fmla="*/ 184 w 772"/>
                <a:gd name="T63" fmla="*/ 1379 h 3266"/>
                <a:gd name="T64" fmla="*/ 184 w 772"/>
                <a:gd name="T65" fmla="*/ 1379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w="9525">
              <a:noFill/>
              <a:round/>
              <a:headEnd/>
              <a:tailEnd/>
            </a:ln>
          </p:spPr>
          <p:txBody>
            <a:bodyPr/>
            <a:lstStyle/>
            <a:p>
              <a:pPr>
                <a:defRPr/>
              </a:pPr>
              <a:endParaRPr lang="ru-RU"/>
            </a:p>
          </p:txBody>
        </p:sp>
        <p:sp>
          <p:nvSpPr>
            <p:cNvPr id="2074" name="Freeform 39"/>
            <p:cNvSpPr>
              <a:spLocks/>
            </p:cNvSpPr>
            <p:nvPr userDrawn="1"/>
          </p:nvSpPr>
          <p:spPr bwMode="auto">
            <a:xfrm flipH="1">
              <a:off x="5506" y="1333"/>
              <a:ext cx="205" cy="1633"/>
            </a:xfrm>
            <a:custGeom>
              <a:avLst/>
              <a:gdLst>
                <a:gd name="T0" fmla="*/ 184 w 772"/>
                <a:gd name="T1" fmla="*/ 1578 h 3266"/>
                <a:gd name="T2" fmla="*/ 101 w 772"/>
                <a:gd name="T3" fmla="*/ 1473 h 3266"/>
                <a:gd name="T4" fmla="*/ 85 w 772"/>
                <a:gd name="T5" fmla="*/ 1392 h 3266"/>
                <a:gd name="T6" fmla="*/ 99 w 772"/>
                <a:gd name="T7" fmla="*/ 1271 h 3266"/>
                <a:gd name="T8" fmla="*/ 157 w 772"/>
                <a:gd name="T9" fmla="*/ 1126 h 3266"/>
                <a:gd name="T10" fmla="*/ 170 w 772"/>
                <a:gd name="T11" fmla="*/ 1035 h 3266"/>
                <a:gd name="T12" fmla="*/ 157 w 772"/>
                <a:gd name="T13" fmla="*/ 974 h 3266"/>
                <a:gd name="T14" fmla="*/ 106 w 772"/>
                <a:gd name="T15" fmla="*/ 930 h 3266"/>
                <a:gd name="T16" fmla="*/ 96 w 772"/>
                <a:gd name="T17" fmla="*/ 874 h 3266"/>
                <a:gd name="T18" fmla="*/ 114 w 772"/>
                <a:gd name="T19" fmla="*/ 794 h 3266"/>
                <a:gd name="T20" fmla="*/ 197 w 772"/>
                <a:gd name="T21" fmla="*/ 578 h 3266"/>
                <a:gd name="T22" fmla="*/ 205 w 772"/>
                <a:gd name="T23" fmla="*/ 473 h 3266"/>
                <a:gd name="T24" fmla="*/ 184 w 772"/>
                <a:gd name="T25" fmla="*/ 357 h 3266"/>
                <a:gd name="T26" fmla="*/ 114 w 772"/>
                <a:gd name="T27" fmla="*/ 302 h 3266"/>
                <a:gd name="T28" fmla="*/ 53 w 772"/>
                <a:gd name="T29" fmla="*/ 211 h 3266"/>
                <a:gd name="T30" fmla="*/ 0 w 772"/>
                <a:gd name="T31" fmla="*/ 0 h 3266"/>
                <a:gd name="T32" fmla="*/ 8 w 772"/>
                <a:gd name="T33" fmla="*/ 191 h 3266"/>
                <a:gd name="T34" fmla="*/ 48 w 772"/>
                <a:gd name="T35" fmla="*/ 306 h 3266"/>
                <a:gd name="T36" fmla="*/ 101 w 772"/>
                <a:gd name="T37" fmla="*/ 377 h 3266"/>
                <a:gd name="T38" fmla="*/ 160 w 772"/>
                <a:gd name="T39" fmla="*/ 417 h 3266"/>
                <a:gd name="T40" fmla="*/ 163 w 772"/>
                <a:gd name="T41" fmla="*/ 522 h 3266"/>
                <a:gd name="T42" fmla="*/ 133 w 772"/>
                <a:gd name="T43" fmla="*/ 633 h 3266"/>
                <a:gd name="T44" fmla="*/ 64 w 772"/>
                <a:gd name="T45" fmla="*/ 829 h 3266"/>
                <a:gd name="T46" fmla="*/ 61 w 772"/>
                <a:gd name="T47" fmla="*/ 955 h 3266"/>
                <a:gd name="T48" fmla="*/ 125 w 772"/>
                <a:gd name="T49" fmla="*/ 1025 h 3266"/>
                <a:gd name="T50" fmla="*/ 122 w 772"/>
                <a:gd name="T51" fmla="*/ 1090 h 3266"/>
                <a:gd name="T52" fmla="*/ 66 w 772"/>
                <a:gd name="T53" fmla="*/ 1226 h 3266"/>
                <a:gd name="T54" fmla="*/ 42 w 772"/>
                <a:gd name="T55" fmla="*/ 1357 h 3266"/>
                <a:gd name="T56" fmla="*/ 64 w 772"/>
                <a:gd name="T57" fmla="*/ 1497 h 3266"/>
                <a:gd name="T58" fmla="*/ 114 w 772"/>
                <a:gd name="T59" fmla="*/ 1572 h 3266"/>
                <a:gd name="T60" fmla="*/ 178 w 772"/>
                <a:gd name="T61" fmla="*/ 1633 h 3266"/>
                <a:gd name="T62" fmla="*/ 184 w 772"/>
                <a:gd name="T63" fmla="*/ 1578 h 3266"/>
                <a:gd name="T64" fmla="*/ 184 w 772"/>
                <a:gd name="T65" fmla="*/ 1578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w="9525">
              <a:noFill/>
              <a:round/>
              <a:headEnd/>
              <a:tailEnd/>
            </a:ln>
          </p:spPr>
          <p:txBody>
            <a:bodyPr/>
            <a:lstStyle/>
            <a:p>
              <a:pPr>
                <a:defRPr/>
              </a:pPr>
              <a:endParaRPr lang="ru-RU"/>
            </a:p>
          </p:txBody>
        </p:sp>
      </p:grpSp>
      <p:grpSp>
        <p:nvGrpSpPr>
          <p:cNvPr id="7" name="Group 40"/>
          <p:cNvGrpSpPr>
            <a:grpSpLocks/>
          </p:cNvGrpSpPr>
          <p:nvPr/>
        </p:nvGrpSpPr>
        <p:grpSpPr bwMode="auto">
          <a:xfrm>
            <a:off x="7318375" y="90488"/>
            <a:ext cx="2133600" cy="1911350"/>
            <a:chOff x="4610" y="57"/>
            <a:chExt cx="1344" cy="1204"/>
          </a:xfrm>
        </p:grpSpPr>
        <p:grpSp>
          <p:nvGrpSpPr>
            <p:cNvPr id="8" name="Group 41"/>
            <p:cNvGrpSpPr>
              <a:grpSpLocks/>
            </p:cNvGrpSpPr>
            <p:nvPr userDrawn="1"/>
          </p:nvGrpSpPr>
          <p:grpSpPr bwMode="auto">
            <a:xfrm>
              <a:off x="4610" y="57"/>
              <a:ext cx="1344" cy="1204"/>
              <a:chOff x="4610" y="57"/>
              <a:chExt cx="1344" cy="1204"/>
            </a:xfrm>
          </p:grpSpPr>
          <p:sp>
            <p:nvSpPr>
              <p:cNvPr id="2063" name="Freeform 42"/>
              <p:cNvSpPr>
                <a:spLocks/>
              </p:cNvSpPr>
              <p:nvPr userDrawn="1"/>
            </p:nvSpPr>
            <p:spPr bwMode="auto">
              <a:xfrm rot="-3172564">
                <a:off x="5430" y="1086"/>
                <a:ext cx="62" cy="288"/>
              </a:xfrm>
              <a:custGeom>
                <a:avLst/>
                <a:gdLst>
                  <a:gd name="T0" fmla="*/ 31 w 245"/>
                  <a:gd name="T1" fmla="*/ 3 h 806"/>
                  <a:gd name="T2" fmla="*/ 33 w 245"/>
                  <a:gd name="T3" fmla="*/ 122 h 806"/>
                  <a:gd name="T4" fmla="*/ 0 w 245"/>
                  <a:gd name="T5" fmla="*/ 288 h 806"/>
                  <a:gd name="T6" fmla="*/ 20 w 245"/>
                  <a:gd name="T7" fmla="*/ 282 h 806"/>
                  <a:gd name="T8" fmla="*/ 55 w 245"/>
                  <a:gd name="T9" fmla="*/ 134 h 806"/>
                  <a:gd name="T10" fmla="*/ 62 w 245"/>
                  <a:gd name="T11" fmla="*/ 0 h 806"/>
                  <a:gd name="T12" fmla="*/ 31 w 245"/>
                  <a:gd name="T13" fmla="*/ 3 h 806"/>
                  <a:gd name="T14" fmla="*/ 31 w 245"/>
                  <a:gd name="T15" fmla="*/ 3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w="9525">
                <a:noFill/>
                <a:round/>
                <a:headEnd/>
                <a:tailEnd/>
              </a:ln>
            </p:spPr>
            <p:txBody>
              <a:bodyPr/>
              <a:lstStyle/>
              <a:p>
                <a:pPr>
                  <a:defRPr/>
                </a:pPr>
                <a:endParaRPr lang="ru-RU"/>
              </a:p>
            </p:txBody>
          </p:sp>
          <p:grpSp>
            <p:nvGrpSpPr>
              <p:cNvPr id="9" name="Group 43"/>
              <p:cNvGrpSpPr>
                <a:grpSpLocks/>
              </p:cNvGrpSpPr>
              <p:nvPr userDrawn="1"/>
            </p:nvGrpSpPr>
            <p:grpSpPr bwMode="auto">
              <a:xfrm>
                <a:off x="4610" y="57"/>
                <a:ext cx="1344" cy="985"/>
                <a:chOff x="4610" y="57"/>
                <a:chExt cx="1344" cy="985"/>
              </a:xfrm>
            </p:grpSpPr>
            <p:sp>
              <p:nvSpPr>
                <p:cNvPr id="2065" name="Freeform 44"/>
                <p:cNvSpPr>
                  <a:spLocks/>
                </p:cNvSpPr>
                <p:nvPr userDrawn="1"/>
              </p:nvSpPr>
              <p:spPr bwMode="auto">
                <a:xfrm rot="-3172564">
                  <a:off x="4966" y="71"/>
                  <a:ext cx="153" cy="125"/>
                </a:xfrm>
                <a:custGeom>
                  <a:avLst/>
                  <a:gdLst>
                    <a:gd name="T0" fmla="*/ 0 w 604"/>
                    <a:gd name="T1" fmla="*/ 0 h 349"/>
                    <a:gd name="T2" fmla="*/ 75 w 604"/>
                    <a:gd name="T3" fmla="*/ 66 h 349"/>
                    <a:gd name="T4" fmla="*/ 127 w 604"/>
                    <a:gd name="T5" fmla="*/ 125 h 349"/>
                    <a:gd name="T6" fmla="*/ 153 w 604"/>
                    <a:gd name="T7" fmla="*/ 50 h 349"/>
                    <a:gd name="T8" fmla="*/ 91 w 604"/>
                    <a:gd name="T9" fmla="*/ 3 h 349"/>
                    <a:gd name="T10" fmla="*/ 118 w 604"/>
                    <a:gd name="T11" fmla="*/ 66 h 349"/>
                    <a:gd name="T12" fmla="*/ 33 w 604"/>
                    <a:gd name="T13" fmla="*/ 6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w="9525">
                  <a:noFill/>
                  <a:round/>
                  <a:headEnd/>
                  <a:tailEnd/>
                </a:ln>
              </p:spPr>
              <p:txBody>
                <a:bodyPr/>
                <a:lstStyle/>
                <a:p>
                  <a:pPr>
                    <a:defRPr/>
                  </a:pPr>
                  <a:endParaRPr lang="ru-RU"/>
                </a:p>
              </p:txBody>
            </p:sp>
            <p:sp>
              <p:nvSpPr>
                <p:cNvPr id="2066" name="Freeform 45"/>
                <p:cNvSpPr>
                  <a:spLocks/>
                </p:cNvSpPr>
                <p:nvPr userDrawn="1"/>
              </p:nvSpPr>
              <p:spPr bwMode="auto">
                <a:xfrm rot="-3172564">
                  <a:off x="5053" y="327"/>
                  <a:ext cx="269" cy="438"/>
                </a:xfrm>
                <a:custGeom>
                  <a:avLst/>
                  <a:gdLst>
                    <a:gd name="T0" fmla="*/ 187 w 1064"/>
                    <a:gd name="T1" fmla="*/ 46 h 1230"/>
                    <a:gd name="T2" fmla="*/ 123 w 1064"/>
                    <a:gd name="T3" fmla="*/ 125 h 1230"/>
                    <a:gd name="T4" fmla="*/ 41 w 1064"/>
                    <a:gd name="T5" fmla="*/ 271 h 1230"/>
                    <a:gd name="T6" fmla="*/ 0 w 1064"/>
                    <a:gd name="T7" fmla="*/ 392 h 1230"/>
                    <a:gd name="T8" fmla="*/ 15 w 1064"/>
                    <a:gd name="T9" fmla="*/ 438 h 1230"/>
                    <a:gd name="T10" fmla="*/ 66 w 1064"/>
                    <a:gd name="T11" fmla="*/ 428 h 1230"/>
                    <a:gd name="T12" fmla="*/ 146 w 1064"/>
                    <a:gd name="T13" fmla="*/ 325 h 1230"/>
                    <a:gd name="T14" fmla="*/ 221 w 1064"/>
                    <a:gd name="T15" fmla="*/ 190 h 1230"/>
                    <a:gd name="T16" fmla="*/ 261 w 1064"/>
                    <a:gd name="T17" fmla="*/ 96 h 1230"/>
                    <a:gd name="T18" fmla="*/ 269 w 1064"/>
                    <a:gd name="T19" fmla="*/ 30 h 1230"/>
                    <a:gd name="T20" fmla="*/ 247 w 1064"/>
                    <a:gd name="T21" fmla="*/ 0 h 1230"/>
                    <a:gd name="T22" fmla="*/ 211 w 1064"/>
                    <a:gd name="T23" fmla="*/ 23 h 1230"/>
                    <a:gd name="T24" fmla="*/ 245 w 1064"/>
                    <a:gd name="T25" fmla="*/ 38 h 1230"/>
                    <a:gd name="T26" fmla="*/ 221 w 1064"/>
                    <a:gd name="T27" fmla="*/ 125 h 1230"/>
                    <a:gd name="T28" fmla="*/ 174 w 1064"/>
                    <a:gd name="T29" fmla="*/ 234 h 1230"/>
                    <a:gd name="T30" fmla="*/ 88 w 1064"/>
                    <a:gd name="T31" fmla="*/ 359 h 1230"/>
                    <a:gd name="T32" fmla="*/ 29 w 1064"/>
                    <a:gd name="T33" fmla="*/ 397 h 1230"/>
                    <a:gd name="T34" fmla="*/ 34 w 1064"/>
                    <a:gd name="T35" fmla="*/ 336 h 1230"/>
                    <a:gd name="T36" fmla="*/ 110 w 1064"/>
                    <a:gd name="T37" fmla="*/ 179 h 1230"/>
                    <a:gd name="T38" fmla="*/ 210 w 1064"/>
                    <a:gd name="T39" fmla="*/ 42 h 1230"/>
                    <a:gd name="T40" fmla="*/ 187 w 1064"/>
                    <a:gd name="T41" fmla="*/ 46 h 1230"/>
                    <a:gd name="T42" fmla="*/ 187 w 1064"/>
                    <a:gd name="T43" fmla="*/ 46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w="9525">
                  <a:noFill/>
                  <a:round/>
                  <a:headEnd/>
                  <a:tailEnd/>
                </a:ln>
              </p:spPr>
              <p:txBody>
                <a:bodyPr/>
                <a:lstStyle/>
                <a:p>
                  <a:pPr>
                    <a:defRPr/>
                  </a:pPr>
                  <a:endParaRPr lang="ru-RU"/>
                </a:p>
              </p:txBody>
            </p:sp>
            <p:sp>
              <p:nvSpPr>
                <p:cNvPr id="2067" name="Freeform 46"/>
                <p:cNvSpPr>
                  <a:spLocks/>
                </p:cNvSpPr>
                <p:nvPr userDrawn="1"/>
              </p:nvSpPr>
              <p:spPr bwMode="auto">
                <a:xfrm rot="-3172564">
                  <a:off x="4863" y="177"/>
                  <a:ext cx="505" cy="898"/>
                </a:xfrm>
                <a:custGeom>
                  <a:avLst/>
                  <a:gdLst>
                    <a:gd name="T0" fmla="*/ 490 w 2002"/>
                    <a:gd name="T1" fmla="*/ 0 h 2521"/>
                    <a:gd name="T2" fmla="*/ 0 w 2002"/>
                    <a:gd name="T3" fmla="*/ 898 h 2521"/>
                    <a:gd name="T4" fmla="*/ 48 w 2002"/>
                    <a:gd name="T5" fmla="*/ 873 h 2521"/>
                    <a:gd name="T6" fmla="*/ 505 w 2002"/>
                    <a:gd name="T7" fmla="*/ 22 h 2521"/>
                    <a:gd name="T8" fmla="*/ 490 w 2002"/>
                    <a:gd name="T9" fmla="*/ 0 h 2521"/>
                    <a:gd name="T10" fmla="*/ 490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chemeClr val="accent2"/>
                </a:solidFill>
                <a:ln w="9525">
                  <a:noFill/>
                  <a:round/>
                  <a:headEnd/>
                  <a:tailEnd/>
                </a:ln>
              </p:spPr>
              <p:txBody>
                <a:bodyPr/>
                <a:lstStyle/>
                <a:p>
                  <a:pPr>
                    <a:defRPr/>
                  </a:pPr>
                  <a:endParaRPr lang="ru-RU"/>
                </a:p>
              </p:txBody>
            </p:sp>
            <p:sp>
              <p:nvSpPr>
                <p:cNvPr id="2068" name="Freeform 47"/>
                <p:cNvSpPr>
                  <a:spLocks/>
                </p:cNvSpPr>
                <p:nvPr userDrawn="1"/>
              </p:nvSpPr>
              <p:spPr bwMode="auto">
                <a:xfrm rot="-3172564">
                  <a:off x="4903" y="-19"/>
                  <a:ext cx="758" cy="1344"/>
                </a:xfrm>
                <a:custGeom>
                  <a:avLst/>
                  <a:gdLst>
                    <a:gd name="T0" fmla="*/ 24 w 3007"/>
                    <a:gd name="T1" fmla="*/ 1014 h 3771"/>
                    <a:gd name="T2" fmla="*/ 99 w 3007"/>
                    <a:gd name="T3" fmla="*/ 1010 h 3771"/>
                    <a:gd name="T4" fmla="*/ 207 w 3007"/>
                    <a:gd name="T5" fmla="*/ 1072 h 3771"/>
                    <a:gd name="T6" fmla="*/ 172 w 3007"/>
                    <a:gd name="T7" fmla="*/ 1004 h 3771"/>
                    <a:gd name="T8" fmla="*/ 93 w 3007"/>
                    <a:gd name="T9" fmla="*/ 963 h 3771"/>
                    <a:gd name="T10" fmla="*/ 161 w 3007"/>
                    <a:gd name="T11" fmla="*/ 969 h 3771"/>
                    <a:gd name="T12" fmla="*/ 247 w 3007"/>
                    <a:gd name="T13" fmla="*/ 1023 h 3771"/>
                    <a:gd name="T14" fmla="*/ 721 w 3007"/>
                    <a:gd name="T15" fmla="*/ 150 h 3771"/>
                    <a:gd name="T16" fmla="*/ 650 w 3007"/>
                    <a:gd name="T17" fmla="*/ 53 h 3771"/>
                    <a:gd name="T18" fmla="*/ 582 w 3007"/>
                    <a:gd name="T19" fmla="*/ 0 h 3771"/>
                    <a:gd name="T20" fmla="*/ 679 w 3007"/>
                    <a:gd name="T21" fmla="*/ 28 h 3771"/>
                    <a:gd name="T22" fmla="*/ 758 w 3007"/>
                    <a:gd name="T23" fmla="*/ 153 h 3771"/>
                    <a:gd name="T24" fmla="*/ 209 w 3007"/>
                    <a:gd name="T25" fmla="*/ 1167 h 3771"/>
                    <a:gd name="T26" fmla="*/ 121 w 3007"/>
                    <a:gd name="T27" fmla="*/ 1216 h 3771"/>
                    <a:gd name="T28" fmla="*/ 26 w 3007"/>
                    <a:gd name="T29" fmla="*/ 1344 h 3771"/>
                    <a:gd name="T30" fmla="*/ 0 w 3007"/>
                    <a:gd name="T31" fmla="*/ 1307 h 3771"/>
                    <a:gd name="T32" fmla="*/ 33 w 3007"/>
                    <a:gd name="T33" fmla="*/ 1294 h 3771"/>
                    <a:gd name="T34" fmla="*/ 95 w 3007"/>
                    <a:gd name="T35" fmla="*/ 1206 h 3771"/>
                    <a:gd name="T36" fmla="*/ 42 w 3007"/>
                    <a:gd name="T37" fmla="*/ 1167 h 3771"/>
                    <a:gd name="T38" fmla="*/ 42 w 3007"/>
                    <a:gd name="T39" fmla="*/ 1132 h 3771"/>
                    <a:gd name="T40" fmla="*/ 104 w 3007"/>
                    <a:gd name="T41" fmla="*/ 1175 h 3771"/>
                    <a:gd name="T42" fmla="*/ 104 w 3007"/>
                    <a:gd name="T43" fmla="*/ 1136 h 3771"/>
                    <a:gd name="T44" fmla="*/ 152 w 3007"/>
                    <a:gd name="T45" fmla="*/ 1148 h 3771"/>
                    <a:gd name="T46" fmla="*/ 108 w 3007"/>
                    <a:gd name="T47" fmla="*/ 1097 h 3771"/>
                    <a:gd name="T48" fmla="*/ 159 w 3007"/>
                    <a:gd name="T49" fmla="*/ 1091 h 3771"/>
                    <a:gd name="T50" fmla="*/ 24 w 3007"/>
                    <a:gd name="T51" fmla="*/ 1014 h 3771"/>
                    <a:gd name="T52" fmla="*/ 24 w 3007"/>
                    <a:gd name="T53" fmla="*/ 1014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w="9525">
                  <a:noFill/>
                  <a:round/>
                  <a:headEnd/>
                  <a:tailEnd/>
                </a:ln>
              </p:spPr>
              <p:txBody>
                <a:bodyPr/>
                <a:lstStyle/>
                <a:p>
                  <a:pPr>
                    <a:defRPr/>
                  </a:pPr>
                  <a:endParaRPr lang="ru-RU"/>
                </a:p>
              </p:txBody>
            </p:sp>
            <p:sp>
              <p:nvSpPr>
                <p:cNvPr id="2069" name="Freeform 48"/>
                <p:cNvSpPr>
                  <a:spLocks/>
                </p:cNvSpPr>
                <p:nvPr userDrawn="1"/>
              </p:nvSpPr>
              <p:spPr bwMode="auto">
                <a:xfrm rot="-3172564">
                  <a:off x="5302" y="892"/>
                  <a:ext cx="169" cy="122"/>
                </a:xfrm>
                <a:custGeom>
                  <a:avLst/>
                  <a:gdLst>
                    <a:gd name="T0" fmla="*/ 0 w 673"/>
                    <a:gd name="T1" fmla="*/ 29 h 342"/>
                    <a:gd name="T2" fmla="*/ 64 w 673"/>
                    <a:gd name="T3" fmla="*/ 38 h 342"/>
                    <a:gd name="T4" fmla="*/ 160 w 673"/>
                    <a:gd name="T5" fmla="*/ 122 h 342"/>
                    <a:gd name="T6" fmla="*/ 169 w 673"/>
                    <a:gd name="T7" fmla="*/ 103 h 342"/>
                    <a:gd name="T8" fmla="*/ 112 w 673"/>
                    <a:gd name="T9" fmla="*/ 41 h 342"/>
                    <a:gd name="T10" fmla="*/ 7 w 673"/>
                    <a:gd name="T11" fmla="*/ 0 h 342"/>
                    <a:gd name="T12" fmla="*/ 0 w 673"/>
                    <a:gd name="T13" fmla="*/ 29 h 342"/>
                    <a:gd name="T14" fmla="*/ 0 w 673"/>
                    <a:gd name="T15" fmla="*/ 29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w="9525">
                  <a:noFill/>
                  <a:round/>
                  <a:headEnd/>
                  <a:tailEnd/>
                </a:ln>
              </p:spPr>
              <p:txBody>
                <a:bodyPr/>
                <a:lstStyle/>
                <a:p>
                  <a:pPr>
                    <a:defRPr/>
                  </a:pPr>
                  <a:endParaRPr lang="ru-RU"/>
                </a:p>
              </p:txBody>
            </p:sp>
            <p:sp>
              <p:nvSpPr>
                <p:cNvPr id="2070" name="Freeform 49"/>
                <p:cNvSpPr>
                  <a:spLocks/>
                </p:cNvSpPr>
                <p:nvPr userDrawn="1"/>
              </p:nvSpPr>
              <p:spPr bwMode="auto">
                <a:xfrm rot="-3172564">
                  <a:off x="5253" y="801"/>
                  <a:ext cx="181" cy="144"/>
                </a:xfrm>
                <a:custGeom>
                  <a:avLst/>
                  <a:gdLst>
                    <a:gd name="T0" fmla="*/ 0 w 716"/>
                    <a:gd name="T1" fmla="*/ 28 h 403"/>
                    <a:gd name="T2" fmla="*/ 86 w 716"/>
                    <a:gd name="T3" fmla="*/ 53 h 403"/>
                    <a:gd name="T4" fmla="*/ 161 w 716"/>
                    <a:gd name="T5" fmla="*/ 144 h 403"/>
                    <a:gd name="T6" fmla="*/ 181 w 716"/>
                    <a:gd name="T7" fmla="*/ 106 h 403"/>
                    <a:gd name="T8" fmla="*/ 106 w 716"/>
                    <a:gd name="T9" fmla="*/ 41 h 403"/>
                    <a:gd name="T10" fmla="*/ 18 w 716"/>
                    <a:gd name="T11" fmla="*/ 0 h 403"/>
                    <a:gd name="T12" fmla="*/ 0 w 716"/>
                    <a:gd name="T13" fmla="*/ 28 h 403"/>
                    <a:gd name="T14" fmla="*/ 0 w 716"/>
                    <a:gd name="T15" fmla="*/ 28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w="9525">
                  <a:noFill/>
                  <a:round/>
                  <a:headEnd/>
                  <a:tailEnd/>
                </a:ln>
              </p:spPr>
              <p:txBody>
                <a:bodyPr/>
                <a:lstStyle/>
                <a:p>
                  <a:pPr>
                    <a:defRPr/>
                  </a:pPr>
                  <a:endParaRPr lang="ru-RU"/>
                </a:p>
              </p:txBody>
            </p:sp>
            <p:sp>
              <p:nvSpPr>
                <p:cNvPr id="2071" name="Freeform 50"/>
                <p:cNvSpPr>
                  <a:spLocks/>
                </p:cNvSpPr>
                <p:nvPr userDrawn="1"/>
              </p:nvSpPr>
              <p:spPr bwMode="auto">
                <a:xfrm rot="-3172564">
                  <a:off x="4985" y="210"/>
                  <a:ext cx="181" cy="147"/>
                </a:xfrm>
                <a:custGeom>
                  <a:avLst/>
                  <a:gdLst>
                    <a:gd name="T0" fmla="*/ 0 w 717"/>
                    <a:gd name="T1" fmla="*/ 28 h 411"/>
                    <a:gd name="T2" fmla="*/ 80 w 717"/>
                    <a:gd name="T3" fmla="*/ 50 h 411"/>
                    <a:gd name="T4" fmla="*/ 164 w 717"/>
                    <a:gd name="T5" fmla="*/ 147 h 411"/>
                    <a:gd name="T6" fmla="*/ 181 w 717"/>
                    <a:gd name="T7" fmla="*/ 112 h 411"/>
                    <a:gd name="T8" fmla="*/ 99 w 717"/>
                    <a:gd name="T9" fmla="*/ 31 h 411"/>
                    <a:gd name="T10" fmla="*/ 14 w 717"/>
                    <a:gd name="T11" fmla="*/ 0 h 411"/>
                    <a:gd name="T12" fmla="*/ 0 w 717"/>
                    <a:gd name="T13" fmla="*/ 28 h 411"/>
                    <a:gd name="T14" fmla="*/ 0 w 717"/>
                    <a:gd name="T15" fmla="*/ 28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w="9525">
                  <a:noFill/>
                  <a:round/>
                  <a:headEnd/>
                  <a:tailEnd/>
                </a:ln>
              </p:spPr>
              <p:txBody>
                <a:bodyPr/>
                <a:lstStyle/>
                <a:p>
                  <a:pPr>
                    <a:defRPr/>
                  </a:pPr>
                  <a:endParaRPr lang="ru-RU"/>
                </a:p>
              </p:txBody>
            </p:sp>
            <p:sp>
              <p:nvSpPr>
                <p:cNvPr id="2072" name="Freeform 51"/>
                <p:cNvSpPr>
                  <a:spLocks/>
                </p:cNvSpPr>
                <p:nvPr userDrawn="1"/>
              </p:nvSpPr>
              <p:spPr bwMode="auto">
                <a:xfrm rot="-3172564">
                  <a:off x="4952" y="137"/>
                  <a:ext cx="179" cy="138"/>
                </a:xfrm>
                <a:custGeom>
                  <a:avLst/>
                  <a:gdLst>
                    <a:gd name="T0" fmla="*/ 0 w 709"/>
                    <a:gd name="T1" fmla="*/ 31 h 386"/>
                    <a:gd name="T2" fmla="*/ 69 w 709"/>
                    <a:gd name="T3" fmla="*/ 47 h 386"/>
                    <a:gd name="T4" fmla="*/ 168 w 709"/>
                    <a:gd name="T5" fmla="*/ 138 h 386"/>
                    <a:gd name="T6" fmla="*/ 179 w 709"/>
                    <a:gd name="T7" fmla="*/ 110 h 386"/>
                    <a:gd name="T8" fmla="*/ 77 w 709"/>
                    <a:gd name="T9" fmla="*/ 19 h 386"/>
                    <a:gd name="T10" fmla="*/ 11 w 709"/>
                    <a:gd name="T11" fmla="*/ 0 h 386"/>
                    <a:gd name="T12" fmla="*/ 0 w 709"/>
                    <a:gd name="T13" fmla="*/ 31 h 386"/>
                    <a:gd name="T14" fmla="*/ 0 w 709"/>
                    <a:gd name="T15" fmla="*/ 31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w="9525">
                  <a:noFill/>
                  <a:round/>
                  <a:headEnd/>
                  <a:tailEnd/>
                </a:ln>
              </p:spPr>
              <p:txBody>
                <a:bodyPr/>
                <a:lstStyle/>
                <a:p>
                  <a:pPr>
                    <a:defRPr/>
                  </a:pPr>
                  <a:endParaRPr lang="ru-RU"/>
                </a:p>
              </p:txBody>
            </p:sp>
          </p:grpSp>
        </p:grpSp>
        <p:sp>
          <p:nvSpPr>
            <p:cNvPr id="2062" name="Line 52"/>
            <p:cNvSpPr>
              <a:spLocks noChangeShapeType="1"/>
            </p:cNvSpPr>
            <p:nvPr userDrawn="1"/>
          </p:nvSpPr>
          <p:spPr bwMode="auto">
            <a:xfrm>
              <a:off x="4870" y="84"/>
              <a:ext cx="42" cy="96"/>
            </a:xfrm>
            <a:prstGeom prst="line">
              <a:avLst/>
            </a:prstGeom>
            <a:noFill/>
            <a:ln w="38100">
              <a:solidFill>
                <a:schemeClr val="accent2"/>
              </a:solidFill>
              <a:round/>
              <a:headEnd/>
              <a:tailEnd/>
            </a:ln>
          </p:spPr>
          <p:txBody>
            <a:bodyPr/>
            <a:lstStyle/>
            <a:p>
              <a:pPr>
                <a:defRPr/>
              </a:pPr>
              <a:endParaRPr lang="ru-RU"/>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grpId="0" nodeType="clickEffect">
                                  <p:stCondLst>
                                    <p:cond delay="0"/>
                                  </p:stCondLst>
                                  <p:iterate type="lt">
                                    <p:tmPct val="10000"/>
                                  </p:iterate>
                                  <p:childTnLst>
                                    <p:set>
                                      <p:cBhvr>
                                        <p:cTn id="6" dur="1" fill="hold">
                                          <p:stCondLst>
                                            <p:cond delay="0"/>
                                          </p:stCondLst>
                                        </p:cTn>
                                        <p:tgtEl>
                                          <p:spTgt spid="154628">
                                            <p:txEl>
                                              <p:pRg st="0" end="0"/>
                                            </p:txEl>
                                          </p:spTgt>
                                        </p:tgtEl>
                                        <p:attrNameLst>
                                          <p:attrName>style.visibility</p:attrName>
                                        </p:attrNameLst>
                                      </p:cBhvr>
                                      <p:to>
                                        <p:strVal val="visible"/>
                                      </p:to>
                                    </p:set>
                                    <p:animEffect transition="in" filter="fade">
                                      <p:cBhvr>
                                        <p:cTn id="7" dur="1000"/>
                                        <p:tgtEl>
                                          <p:spTgt spid="154628">
                                            <p:txEl>
                                              <p:pRg st="0" end="0"/>
                                            </p:txEl>
                                          </p:spTgt>
                                        </p:tgtEl>
                                      </p:cBhvr>
                                    </p:animEffect>
                                    <p:anim calcmode="lin" valueType="num">
                                      <p:cBhvr>
                                        <p:cTn id="8" dur="1000" fill="hold"/>
                                        <p:tgtEl>
                                          <p:spTgt spid="15462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54628">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iterate type="lt">
                                    <p:tmPct val="10000"/>
                                  </p:iterate>
                                  <p:childTnLst>
                                    <p:set>
                                      <p:cBhvr>
                                        <p:cTn id="11" dur="1" fill="hold">
                                          <p:stCondLst>
                                            <p:cond delay="0"/>
                                          </p:stCondLst>
                                        </p:cTn>
                                        <p:tgtEl>
                                          <p:spTgt spid="154628">
                                            <p:txEl>
                                              <p:pRg st="1" end="1"/>
                                            </p:txEl>
                                          </p:spTgt>
                                        </p:tgtEl>
                                        <p:attrNameLst>
                                          <p:attrName>style.visibility</p:attrName>
                                        </p:attrNameLst>
                                      </p:cBhvr>
                                      <p:to>
                                        <p:strVal val="visible"/>
                                      </p:to>
                                    </p:set>
                                    <p:animEffect transition="in" filter="fade">
                                      <p:cBhvr>
                                        <p:cTn id="12" dur="1000"/>
                                        <p:tgtEl>
                                          <p:spTgt spid="154628">
                                            <p:txEl>
                                              <p:pRg st="1" end="1"/>
                                            </p:txEl>
                                          </p:spTgt>
                                        </p:tgtEl>
                                      </p:cBhvr>
                                    </p:animEffect>
                                    <p:anim calcmode="lin" valueType="num">
                                      <p:cBhvr>
                                        <p:cTn id="13" dur="1000" fill="hold"/>
                                        <p:tgtEl>
                                          <p:spTgt spid="15462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154628">
                                            <p:txEl>
                                              <p:pRg st="1" end="1"/>
                                            </p:tx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iterate type="lt">
                                    <p:tmPct val="10000"/>
                                  </p:iterate>
                                  <p:childTnLst>
                                    <p:set>
                                      <p:cBhvr>
                                        <p:cTn id="16" dur="1" fill="hold">
                                          <p:stCondLst>
                                            <p:cond delay="0"/>
                                          </p:stCondLst>
                                        </p:cTn>
                                        <p:tgtEl>
                                          <p:spTgt spid="154628">
                                            <p:txEl>
                                              <p:pRg st="2" end="2"/>
                                            </p:txEl>
                                          </p:spTgt>
                                        </p:tgtEl>
                                        <p:attrNameLst>
                                          <p:attrName>style.visibility</p:attrName>
                                        </p:attrNameLst>
                                      </p:cBhvr>
                                      <p:to>
                                        <p:strVal val="visible"/>
                                      </p:to>
                                    </p:set>
                                    <p:animEffect transition="in" filter="fade">
                                      <p:cBhvr>
                                        <p:cTn id="17" dur="1000"/>
                                        <p:tgtEl>
                                          <p:spTgt spid="154628">
                                            <p:txEl>
                                              <p:pRg st="2" end="2"/>
                                            </p:txEl>
                                          </p:spTgt>
                                        </p:tgtEl>
                                      </p:cBhvr>
                                    </p:animEffect>
                                    <p:anim calcmode="lin" valueType="num">
                                      <p:cBhvr>
                                        <p:cTn id="18" dur="1000" fill="hold"/>
                                        <p:tgtEl>
                                          <p:spTgt spid="154628">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154628">
                                            <p:txEl>
                                              <p:pRg st="2" end="2"/>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iterate type="lt">
                                    <p:tmPct val="10000"/>
                                  </p:iterate>
                                  <p:childTnLst>
                                    <p:set>
                                      <p:cBhvr>
                                        <p:cTn id="21" dur="1" fill="hold">
                                          <p:stCondLst>
                                            <p:cond delay="0"/>
                                          </p:stCondLst>
                                        </p:cTn>
                                        <p:tgtEl>
                                          <p:spTgt spid="154628">
                                            <p:txEl>
                                              <p:pRg st="3" end="3"/>
                                            </p:txEl>
                                          </p:spTgt>
                                        </p:tgtEl>
                                        <p:attrNameLst>
                                          <p:attrName>style.visibility</p:attrName>
                                        </p:attrNameLst>
                                      </p:cBhvr>
                                      <p:to>
                                        <p:strVal val="visible"/>
                                      </p:to>
                                    </p:set>
                                    <p:animEffect transition="in" filter="fade">
                                      <p:cBhvr>
                                        <p:cTn id="22" dur="1000"/>
                                        <p:tgtEl>
                                          <p:spTgt spid="154628">
                                            <p:txEl>
                                              <p:pRg st="3" end="3"/>
                                            </p:txEl>
                                          </p:spTgt>
                                        </p:tgtEl>
                                      </p:cBhvr>
                                    </p:animEffect>
                                    <p:anim calcmode="lin" valueType="num">
                                      <p:cBhvr>
                                        <p:cTn id="23" dur="1000" fill="hold"/>
                                        <p:tgtEl>
                                          <p:spTgt spid="154628">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154628">
                                            <p:txEl>
                                              <p:pRg st="3" end="3"/>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iterate type="lt">
                                    <p:tmPct val="10000"/>
                                  </p:iterate>
                                  <p:childTnLst>
                                    <p:set>
                                      <p:cBhvr>
                                        <p:cTn id="26" dur="1" fill="hold">
                                          <p:stCondLst>
                                            <p:cond delay="0"/>
                                          </p:stCondLst>
                                        </p:cTn>
                                        <p:tgtEl>
                                          <p:spTgt spid="154628">
                                            <p:txEl>
                                              <p:pRg st="4" end="4"/>
                                            </p:txEl>
                                          </p:spTgt>
                                        </p:tgtEl>
                                        <p:attrNameLst>
                                          <p:attrName>style.visibility</p:attrName>
                                        </p:attrNameLst>
                                      </p:cBhvr>
                                      <p:to>
                                        <p:strVal val="visible"/>
                                      </p:to>
                                    </p:set>
                                    <p:animEffect transition="in" filter="fade">
                                      <p:cBhvr>
                                        <p:cTn id="27" dur="1000"/>
                                        <p:tgtEl>
                                          <p:spTgt spid="154628">
                                            <p:txEl>
                                              <p:pRg st="4" end="4"/>
                                            </p:txEl>
                                          </p:spTgt>
                                        </p:tgtEl>
                                      </p:cBhvr>
                                    </p:animEffect>
                                    <p:anim calcmode="lin" valueType="num">
                                      <p:cBhvr>
                                        <p:cTn id="28" dur="1000" fill="hold"/>
                                        <p:tgtEl>
                                          <p:spTgt spid="154628">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15462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8" grpId="0" build="p">
        <p:tmplLst>
          <p:tmpl lvl="1">
            <p:tnLst>
              <p:par>
                <p:cTn presetID="47" presetClass="entr" presetSubtype="0" fill="hold" nodeType="clickEffect">
                  <p:stCondLst>
                    <p:cond delay="0"/>
                  </p:stCondLst>
                  <p:iterate type="lt">
                    <p:tmPct val="10000"/>
                  </p:iterate>
                  <p:childTnLst>
                    <p:set>
                      <p:cBhvr>
                        <p:cTn dur="1" fill="hold">
                          <p:stCondLst>
                            <p:cond delay="0"/>
                          </p:stCondLst>
                        </p:cTn>
                        <p:tgtEl>
                          <p:spTgt spid="154628"/>
                        </p:tgtEl>
                        <p:attrNameLst>
                          <p:attrName>style.visibility</p:attrName>
                        </p:attrNameLst>
                      </p:cBhvr>
                      <p:to>
                        <p:strVal val="visible"/>
                      </p:to>
                    </p:set>
                    <p:animEffect transition="in" filter="fade">
                      <p:cBhvr>
                        <p:cTn dur="1000"/>
                        <p:tgtEl>
                          <p:spTgt spid="154628"/>
                        </p:tgtEl>
                      </p:cBhvr>
                    </p:animEffect>
                    <p:anim calcmode="lin" valueType="num">
                      <p:cBhvr>
                        <p:cTn dur="1000" fill="hold"/>
                        <p:tgtEl>
                          <p:spTgt spid="154628"/>
                        </p:tgtEl>
                        <p:attrNameLst>
                          <p:attrName>ppt_x</p:attrName>
                        </p:attrNameLst>
                      </p:cBhvr>
                      <p:tavLst>
                        <p:tav tm="0">
                          <p:val>
                            <p:strVal val="#ppt_x"/>
                          </p:val>
                        </p:tav>
                        <p:tav tm="100000">
                          <p:val>
                            <p:strVal val="#ppt_x"/>
                          </p:val>
                        </p:tav>
                      </p:tavLst>
                    </p:anim>
                    <p:anim calcmode="lin" valueType="num">
                      <p:cBhvr>
                        <p:cTn dur="1000" fill="hold"/>
                        <p:tgtEl>
                          <p:spTgt spid="154628"/>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iterate type="lt">
                    <p:tmPct val="10000"/>
                  </p:iterate>
                  <p:childTnLst>
                    <p:set>
                      <p:cBhvr>
                        <p:cTn dur="1" fill="hold">
                          <p:stCondLst>
                            <p:cond delay="0"/>
                          </p:stCondLst>
                        </p:cTn>
                        <p:tgtEl>
                          <p:spTgt spid="154628"/>
                        </p:tgtEl>
                        <p:attrNameLst>
                          <p:attrName>style.visibility</p:attrName>
                        </p:attrNameLst>
                      </p:cBhvr>
                      <p:to>
                        <p:strVal val="visible"/>
                      </p:to>
                    </p:set>
                    <p:animEffect transition="in" filter="fade">
                      <p:cBhvr>
                        <p:cTn dur="1000"/>
                        <p:tgtEl>
                          <p:spTgt spid="154628"/>
                        </p:tgtEl>
                      </p:cBhvr>
                    </p:animEffect>
                    <p:anim calcmode="lin" valueType="num">
                      <p:cBhvr>
                        <p:cTn dur="1000" fill="hold"/>
                        <p:tgtEl>
                          <p:spTgt spid="154628"/>
                        </p:tgtEl>
                        <p:attrNameLst>
                          <p:attrName>ppt_x</p:attrName>
                        </p:attrNameLst>
                      </p:cBhvr>
                      <p:tavLst>
                        <p:tav tm="0">
                          <p:val>
                            <p:strVal val="#ppt_x"/>
                          </p:val>
                        </p:tav>
                        <p:tav tm="100000">
                          <p:val>
                            <p:strVal val="#ppt_x"/>
                          </p:val>
                        </p:tav>
                      </p:tavLst>
                    </p:anim>
                    <p:anim calcmode="lin" valueType="num">
                      <p:cBhvr>
                        <p:cTn dur="1000" fill="hold"/>
                        <p:tgtEl>
                          <p:spTgt spid="154628"/>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iterate type="lt">
                    <p:tmPct val="10000"/>
                  </p:iterate>
                  <p:childTnLst>
                    <p:set>
                      <p:cBhvr>
                        <p:cTn dur="1" fill="hold">
                          <p:stCondLst>
                            <p:cond delay="0"/>
                          </p:stCondLst>
                        </p:cTn>
                        <p:tgtEl>
                          <p:spTgt spid="154628"/>
                        </p:tgtEl>
                        <p:attrNameLst>
                          <p:attrName>style.visibility</p:attrName>
                        </p:attrNameLst>
                      </p:cBhvr>
                      <p:to>
                        <p:strVal val="visible"/>
                      </p:to>
                    </p:set>
                    <p:animEffect transition="in" filter="fade">
                      <p:cBhvr>
                        <p:cTn dur="1000"/>
                        <p:tgtEl>
                          <p:spTgt spid="154628"/>
                        </p:tgtEl>
                      </p:cBhvr>
                    </p:animEffect>
                    <p:anim calcmode="lin" valueType="num">
                      <p:cBhvr>
                        <p:cTn dur="1000" fill="hold"/>
                        <p:tgtEl>
                          <p:spTgt spid="154628"/>
                        </p:tgtEl>
                        <p:attrNameLst>
                          <p:attrName>ppt_x</p:attrName>
                        </p:attrNameLst>
                      </p:cBhvr>
                      <p:tavLst>
                        <p:tav tm="0">
                          <p:val>
                            <p:strVal val="#ppt_x"/>
                          </p:val>
                        </p:tav>
                        <p:tav tm="100000">
                          <p:val>
                            <p:strVal val="#ppt_x"/>
                          </p:val>
                        </p:tav>
                      </p:tavLst>
                    </p:anim>
                    <p:anim calcmode="lin" valueType="num">
                      <p:cBhvr>
                        <p:cTn dur="1000" fill="hold"/>
                        <p:tgtEl>
                          <p:spTgt spid="154628"/>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iterate type="lt">
                    <p:tmPct val="10000"/>
                  </p:iterate>
                  <p:childTnLst>
                    <p:set>
                      <p:cBhvr>
                        <p:cTn dur="1" fill="hold">
                          <p:stCondLst>
                            <p:cond delay="0"/>
                          </p:stCondLst>
                        </p:cTn>
                        <p:tgtEl>
                          <p:spTgt spid="154628"/>
                        </p:tgtEl>
                        <p:attrNameLst>
                          <p:attrName>style.visibility</p:attrName>
                        </p:attrNameLst>
                      </p:cBhvr>
                      <p:to>
                        <p:strVal val="visible"/>
                      </p:to>
                    </p:set>
                    <p:animEffect transition="in" filter="fade">
                      <p:cBhvr>
                        <p:cTn dur="1000"/>
                        <p:tgtEl>
                          <p:spTgt spid="154628"/>
                        </p:tgtEl>
                      </p:cBhvr>
                    </p:animEffect>
                    <p:anim calcmode="lin" valueType="num">
                      <p:cBhvr>
                        <p:cTn dur="1000" fill="hold"/>
                        <p:tgtEl>
                          <p:spTgt spid="154628"/>
                        </p:tgtEl>
                        <p:attrNameLst>
                          <p:attrName>ppt_x</p:attrName>
                        </p:attrNameLst>
                      </p:cBhvr>
                      <p:tavLst>
                        <p:tav tm="0">
                          <p:val>
                            <p:strVal val="#ppt_x"/>
                          </p:val>
                        </p:tav>
                        <p:tav tm="100000">
                          <p:val>
                            <p:strVal val="#ppt_x"/>
                          </p:val>
                        </p:tav>
                      </p:tavLst>
                    </p:anim>
                    <p:anim calcmode="lin" valueType="num">
                      <p:cBhvr>
                        <p:cTn dur="1000" fill="hold"/>
                        <p:tgtEl>
                          <p:spTgt spid="154628"/>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iterate type="lt">
                    <p:tmPct val="10000"/>
                  </p:iterate>
                  <p:childTnLst>
                    <p:set>
                      <p:cBhvr>
                        <p:cTn dur="1" fill="hold">
                          <p:stCondLst>
                            <p:cond delay="0"/>
                          </p:stCondLst>
                        </p:cTn>
                        <p:tgtEl>
                          <p:spTgt spid="154628"/>
                        </p:tgtEl>
                        <p:attrNameLst>
                          <p:attrName>style.visibility</p:attrName>
                        </p:attrNameLst>
                      </p:cBhvr>
                      <p:to>
                        <p:strVal val="visible"/>
                      </p:to>
                    </p:set>
                    <p:animEffect transition="in" filter="fade">
                      <p:cBhvr>
                        <p:cTn dur="1000"/>
                        <p:tgtEl>
                          <p:spTgt spid="154628"/>
                        </p:tgtEl>
                      </p:cBhvr>
                    </p:animEffect>
                    <p:anim calcmode="lin" valueType="num">
                      <p:cBhvr>
                        <p:cTn dur="1000" fill="hold"/>
                        <p:tgtEl>
                          <p:spTgt spid="154628"/>
                        </p:tgtEl>
                        <p:attrNameLst>
                          <p:attrName>ppt_x</p:attrName>
                        </p:attrNameLst>
                      </p:cBhvr>
                      <p:tavLst>
                        <p:tav tm="0">
                          <p:val>
                            <p:strVal val="#ppt_x"/>
                          </p:val>
                        </p:tav>
                        <p:tav tm="100000">
                          <p:val>
                            <p:strVal val="#ppt_x"/>
                          </p:val>
                        </p:tav>
                      </p:tavLst>
                    </p:anim>
                    <p:anim calcmode="lin" valueType="num">
                      <p:cBhvr>
                        <p:cTn dur="1000" fill="hold"/>
                        <p:tgtEl>
                          <p:spTgt spid="154628"/>
                        </p:tgtEl>
                        <p:attrNameLst>
                          <p:attrName>ppt_y</p:attrName>
                        </p:attrNameLst>
                      </p:cBhvr>
                      <p:tavLst>
                        <p:tav tm="0">
                          <p:val>
                            <p:strVal val="#ppt_y-.1"/>
                          </p:val>
                        </p:tav>
                        <p:tav tm="100000">
                          <p:val>
                            <p:strVal val="#ppt_y"/>
                          </p:val>
                        </p:tav>
                      </p:tavLst>
                    </p:anim>
                  </p:childTnLst>
                </p:cTn>
              </p:par>
            </p:tnLst>
          </p:tmpl>
        </p:tmplLst>
      </p:bldP>
    </p:bldLst>
  </p:timing>
  <p:txStyles>
    <p:titleStyle>
      <a:lvl1pPr algn="ctr" rtl="0" eaLnBrk="1" fontAlgn="base" hangingPunct="1">
        <a:spcBef>
          <a:spcPct val="0"/>
        </a:spcBef>
        <a:spcAft>
          <a:spcPct val="0"/>
        </a:spcAft>
        <a:defRPr sz="44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omic Sans MS" pitchFamily="66" charset="0"/>
          <a:cs typeface="Arial" pitchFamily="34" charset="0"/>
        </a:defRPr>
      </a:lvl2pPr>
      <a:lvl3pPr algn="ctr" rtl="0" eaLnBrk="1" fontAlgn="base" hangingPunct="1">
        <a:spcBef>
          <a:spcPct val="0"/>
        </a:spcBef>
        <a:spcAft>
          <a:spcPct val="0"/>
        </a:spcAft>
        <a:defRPr sz="4400">
          <a:solidFill>
            <a:schemeClr val="tx1"/>
          </a:solidFill>
          <a:latin typeface="Comic Sans MS" pitchFamily="66" charset="0"/>
          <a:cs typeface="Arial" pitchFamily="34" charset="0"/>
        </a:defRPr>
      </a:lvl3pPr>
      <a:lvl4pPr algn="ctr" rtl="0" eaLnBrk="1" fontAlgn="base" hangingPunct="1">
        <a:spcBef>
          <a:spcPct val="0"/>
        </a:spcBef>
        <a:spcAft>
          <a:spcPct val="0"/>
        </a:spcAft>
        <a:defRPr sz="4400">
          <a:solidFill>
            <a:schemeClr val="tx1"/>
          </a:solidFill>
          <a:latin typeface="Comic Sans MS" pitchFamily="66" charset="0"/>
          <a:cs typeface="Arial" pitchFamily="34" charset="0"/>
        </a:defRPr>
      </a:lvl4pPr>
      <a:lvl5pPr algn="ctr" rtl="0" eaLnBrk="1" fontAlgn="base" hangingPunct="1">
        <a:spcBef>
          <a:spcPct val="0"/>
        </a:spcBef>
        <a:spcAft>
          <a:spcPct val="0"/>
        </a:spcAft>
        <a:defRPr sz="4400">
          <a:solidFill>
            <a:schemeClr val="tx1"/>
          </a:solidFill>
          <a:latin typeface="Comic Sans MS" pitchFamily="66" charset="0"/>
          <a:cs typeface="Arial" pitchFamily="34" charset="0"/>
        </a:defRPr>
      </a:lvl5pPr>
      <a:lvl6pPr marL="457200" algn="ctr" rtl="0" eaLnBrk="1" fontAlgn="base" hangingPunct="1">
        <a:spcBef>
          <a:spcPct val="0"/>
        </a:spcBef>
        <a:spcAft>
          <a:spcPct val="0"/>
        </a:spcAft>
        <a:defRPr sz="4400">
          <a:solidFill>
            <a:schemeClr val="tx1"/>
          </a:solidFill>
          <a:latin typeface="Comic Sans MS" pitchFamily="66" charset="0"/>
          <a:cs typeface="Arial" pitchFamily="34" charset="0"/>
        </a:defRPr>
      </a:lvl6pPr>
      <a:lvl7pPr marL="914400" algn="ctr" rtl="0" eaLnBrk="1" fontAlgn="base" hangingPunct="1">
        <a:spcBef>
          <a:spcPct val="0"/>
        </a:spcBef>
        <a:spcAft>
          <a:spcPct val="0"/>
        </a:spcAft>
        <a:defRPr sz="4400">
          <a:solidFill>
            <a:schemeClr val="tx1"/>
          </a:solidFill>
          <a:latin typeface="Comic Sans MS" pitchFamily="66" charset="0"/>
          <a:cs typeface="Arial" pitchFamily="34" charset="0"/>
        </a:defRPr>
      </a:lvl7pPr>
      <a:lvl8pPr marL="1371600" algn="ctr" rtl="0" eaLnBrk="1" fontAlgn="base" hangingPunct="1">
        <a:spcBef>
          <a:spcPct val="0"/>
        </a:spcBef>
        <a:spcAft>
          <a:spcPct val="0"/>
        </a:spcAft>
        <a:defRPr sz="4400">
          <a:solidFill>
            <a:schemeClr val="tx1"/>
          </a:solidFill>
          <a:latin typeface="Comic Sans MS" pitchFamily="66" charset="0"/>
          <a:cs typeface="Arial" pitchFamily="34" charset="0"/>
        </a:defRPr>
      </a:lvl8pPr>
      <a:lvl9pPr marL="1828800" algn="ctr" rtl="0" eaLnBrk="1" fontAlgn="base" hangingPunct="1">
        <a:spcBef>
          <a:spcPct val="0"/>
        </a:spcBef>
        <a:spcAft>
          <a:spcPct val="0"/>
        </a:spcAft>
        <a:defRPr sz="4400">
          <a:solidFill>
            <a:schemeClr val="tx1"/>
          </a:solidFill>
          <a:latin typeface="Comic Sans MS" pitchFamily="66" charset="0"/>
          <a:cs typeface="Arial"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en-US"/>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en-US"/>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0068CF7D-00FE-4D41-A71F-700574A4D63B}"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iterate type="lt">
                                    <p:tmPct val="10000"/>
                                  </p:iterate>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1000"/>
                                        <p:tgtEl>
                                          <p:spTgt spid="31">
                                            <p:txEl>
                                              <p:pRg st="0" end="0"/>
                                            </p:txEl>
                                          </p:spTgt>
                                        </p:tgtEl>
                                      </p:cBhvr>
                                    </p:animEffect>
                                    <p:anim calcmode="lin" valueType="num">
                                      <p:cBhvr>
                                        <p:cTn id="8" dur="1000" fill="hold"/>
                                        <p:tgtEl>
                                          <p:spTgt spid="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1">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iterate type="lt">
                                    <p:tmPct val="10000"/>
                                  </p:iterate>
                                  <p:childTnLst>
                                    <p:set>
                                      <p:cBhvr>
                                        <p:cTn id="11" dur="1" fill="hold">
                                          <p:stCondLst>
                                            <p:cond delay="0"/>
                                          </p:stCondLst>
                                        </p:cTn>
                                        <p:tgtEl>
                                          <p:spTgt spid="31">
                                            <p:txEl>
                                              <p:pRg st="1" end="1"/>
                                            </p:txEl>
                                          </p:spTgt>
                                        </p:tgtEl>
                                        <p:attrNameLst>
                                          <p:attrName>style.visibility</p:attrName>
                                        </p:attrNameLst>
                                      </p:cBhvr>
                                      <p:to>
                                        <p:strVal val="visible"/>
                                      </p:to>
                                    </p:set>
                                    <p:animEffect transition="in" filter="fade">
                                      <p:cBhvr>
                                        <p:cTn id="12" dur="1000"/>
                                        <p:tgtEl>
                                          <p:spTgt spid="31">
                                            <p:txEl>
                                              <p:pRg st="1" end="1"/>
                                            </p:txEl>
                                          </p:spTgt>
                                        </p:tgtEl>
                                      </p:cBhvr>
                                    </p:animEffect>
                                    <p:anim calcmode="lin" valueType="num">
                                      <p:cBhvr>
                                        <p:cTn id="13"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1">
                                            <p:txEl>
                                              <p:pRg st="1" end="1"/>
                                            </p:tx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iterate type="lt">
                                    <p:tmPct val="10000"/>
                                  </p:iterate>
                                  <p:childTnLst>
                                    <p:set>
                                      <p:cBhvr>
                                        <p:cTn id="16" dur="1" fill="hold">
                                          <p:stCondLst>
                                            <p:cond delay="0"/>
                                          </p:stCondLst>
                                        </p:cTn>
                                        <p:tgtEl>
                                          <p:spTgt spid="31">
                                            <p:txEl>
                                              <p:pRg st="2" end="2"/>
                                            </p:txEl>
                                          </p:spTgt>
                                        </p:tgtEl>
                                        <p:attrNameLst>
                                          <p:attrName>style.visibility</p:attrName>
                                        </p:attrNameLst>
                                      </p:cBhvr>
                                      <p:to>
                                        <p:strVal val="visible"/>
                                      </p:to>
                                    </p:set>
                                    <p:animEffect transition="in" filter="fade">
                                      <p:cBhvr>
                                        <p:cTn id="17" dur="1000"/>
                                        <p:tgtEl>
                                          <p:spTgt spid="31">
                                            <p:txEl>
                                              <p:pRg st="2" end="2"/>
                                            </p:txEl>
                                          </p:spTgt>
                                        </p:tgtEl>
                                      </p:cBhvr>
                                    </p:animEffect>
                                    <p:anim calcmode="lin" valueType="num">
                                      <p:cBhvr>
                                        <p:cTn id="18"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1">
                                            <p:txEl>
                                              <p:pRg st="2" end="2"/>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iterate type="lt">
                                    <p:tmPct val="10000"/>
                                  </p:iterate>
                                  <p:childTnLst>
                                    <p:set>
                                      <p:cBhvr>
                                        <p:cTn id="21" dur="1" fill="hold">
                                          <p:stCondLst>
                                            <p:cond delay="0"/>
                                          </p:stCondLst>
                                        </p:cTn>
                                        <p:tgtEl>
                                          <p:spTgt spid="31">
                                            <p:txEl>
                                              <p:pRg st="3" end="3"/>
                                            </p:txEl>
                                          </p:spTgt>
                                        </p:tgtEl>
                                        <p:attrNameLst>
                                          <p:attrName>style.visibility</p:attrName>
                                        </p:attrNameLst>
                                      </p:cBhvr>
                                      <p:to>
                                        <p:strVal val="visible"/>
                                      </p:to>
                                    </p:set>
                                    <p:animEffect transition="in" filter="fade">
                                      <p:cBhvr>
                                        <p:cTn id="22" dur="1000"/>
                                        <p:tgtEl>
                                          <p:spTgt spid="31">
                                            <p:txEl>
                                              <p:pRg st="3" end="3"/>
                                            </p:txEl>
                                          </p:spTgt>
                                        </p:tgtEl>
                                      </p:cBhvr>
                                    </p:animEffect>
                                    <p:anim calcmode="lin" valueType="num">
                                      <p:cBhvr>
                                        <p:cTn id="23" dur="10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1">
                                            <p:txEl>
                                              <p:pRg st="3" end="3"/>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iterate type="lt">
                                    <p:tmPct val="10000"/>
                                  </p:iterate>
                                  <p:childTnLst>
                                    <p:set>
                                      <p:cBhvr>
                                        <p:cTn id="26" dur="1" fill="hold">
                                          <p:stCondLst>
                                            <p:cond delay="0"/>
                                          </p:stCondLst>
                                        </p:cTn>
                                        <p:tgtEl>
                                          <p:spTgt spid="31">
                                            <p:txEl>
                                              <p:pRg st="4" end="4"/>
                                            </p:txEl>
                                          </p:spTgt>
                                        </p:tgtEl>
                                        <p:attrNameLst>
                                          <p:attrName>style.visibility</p:attrName>
                                        </p:attrNameLst>
                                      </p:cBhvr>
                                      <p:to>
                                        <p:strVal val="visible"/>
                                      </p:to>
                                    </p:set>
                                    <p:animEffect transition="in" filter="fade">
                                      <p:cBhvr>
                                        <p:cTn id="27" dur="1000"/>
                                        <p:tgtEl>
                                          <p:spTgt spid="31">
                                            <p:txEl>
                                              <p:pRg st="4" end="4"/>
                                            </p:txEl>
                                          </p:spTgt>
                                        </p:tgtEl>
                                      </p:cBhvr>
                                    </p:animEffect>
                                    <p:anim calcmode="lin" valueType="num">
                                      <p:cBhvr>
                                        <p:cTn id="28" dur="1000" fill="hold"/>
                                        <p:tgtEl>
                                          <p:spTgt spid="31">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1">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uild="p"/>
    </p:bld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C6D351-FCE1-414F-8BF8-8E5CF9529505}" type="datetimeFigureOut">
              <a:rPr lang="ru-RU" smtClean="0"/>
              <a:pPr/>
              <a:t>01.01.2007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7B19DD-6C35-473E-BFAB-87C634C8D36F}"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iterate type="lt">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iterate type="lt">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iterate type="lt">
                                    <p:tmPct val="10000"/>
                                  </p:iterate>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iterate type="lt">
                                    <p:tmPct val="10000"/>
                                  </p:iterate>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Layout" Target="../diagrams/layout1.xml"/><Relationship Id="rId7" Type="http://schemas.openxmlformats.org/officeDocument/2006/relationships/image" Target="../media/image14.jpeg"/><Relationship Id="rId2" Type="http://schemas.openxmlformats.org/officeDocument/2006/relationships/diagramData" Target="../diagrams/data1.xml"/><Relationship Id="rId1" Type="http://schemas.openxmlformats.org/officeDocument/2006/relationships/slideLayout" Target="../slideLayouts/slideLayout26.xml"/><Relationship Id="rId6" Type="http://schemas.openxmlformats.org/officeDocument/2006/relationships/image" Target="../media/image13.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714480" y="571480"/>
            <a:ext cx="7000924" cy="876304"/>
          </a:xfrm>
        </p:spPr>
        <p:txBody>
          <a:bodyPr>
            <a:normAutofit/>
          </a:bodyPr>
          <a:lstStyle/>
          <a:p>
            <a:pPr algn="ctr"/>
            <a:r>
              <a:rPr lang="en-US" i="1" dirty="0" err="1" smtClean="0">
                <a:solidFill>
                  <a:schemeClr val="tx1">
                    <a:lumMod val="85000"/>
                    <a:lumOff val="15000"/>
                  </a:schemeClr>
                </a:solidFill>
                <a:latin typeface="Times New Roman" pitchFamily="18" charset="0"/>
                <a:cs typeface="Times New Roman" pitchFamily="18" charset="0"/>
              </a:rPr>
              <a:t>Mavzu</a:t>
            </a:r>
            <a:r>
              <a:rPr lang="en-US" i="1" dirty="0" smtClean="0">
                <a:solidFill>
                  <a:schemeClr val="tx1">
                    <a:lumMod val="85000"/>
                    <a:lumOff val="15000"/>
                  </a:schemeClr>
                </a:solidFill>
                <a:latin typeface="Times New Roman" pitchFamily="18" charset="0"/>
                <a:cs typeface="Times New Roman" pitchFamily="18" charset="0"/>
              </a:rPr>
              <a:t>:</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Ishsizlik</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statistikasi</a:t>
            </a:r>
            <a:endParaRPr lang="ru-RU" dirty="0">
              <a:solidFill>
                <a:schemeClr val="tx1">
                  <a:lumMod val="85000"/>
                  <a:lumOff val="15000"/>
                </a:schemeClr>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571472" y="2214554"/>
            <a:ext cx="8143932" cy="4446120"/>
          </a:xfrm>
        </p:spPr>
        <p:txBody>
          <a:bodyPr/>
          <a:lstStyle/>
          <a:p>
            <a:pPr algn="ctr"/>
            <a:r>
              <a:rPr lang="en-US" sz="2800" dirty="0" err="1" smtClean="0">
                <a:solidFill>
                  <a:schemeClr val="tx1">
                    <a:lumMod val="85000"/>
                    <a:lumOff val="15000"/>
                  </a:schemeClr>
                </a:solidFill>
              </a:rPr>
              <a:t>Reja</a:t>
            </a:r>
            <a:endParaRPr lang="ru-RU" sz="2800" dirty="0" smtClean="0">
              <a:solidFill>
                <a:schemeClr val="tx1">
                  <a:lumMod val="85000"/>
                  <a:lumOff val="15000"/>
                </a:schemeClr>
              </a:solidFill>
            </a:endParaRPr>
          </a:p>
          <a:p>
            <a:pPr lvl="0"/>
            <a:r>
              <a:rPr lang="uz-Cyrl-UZ" sz="2800" dirty="0" smtClean="0">
                <a:solidFill>
                  <a:srgbClr val="002060"/>
                </a:solidFill>
                <a:latin typeface="Times New Roman" pitchFamily="18" charset="0"/>
                <a:cs typeface="Times New Roman" pitchFamily="18" charset="0"/>
              </a:rPr>
              <a:t>1. </a:t>
            </a:r>
            <a:r>
              <a:rPr lang="en-US" sz="2800" dirty="0" err="1" smtClean="0">
                <a:solidFill>
                  <a:srgbClr val="002060"/>
                </a:solidFill>
                <a:latin typeface="Times New Roman" pitchFamily="18" charset="0"/>
                <a:cs typeface="Times New Roman" pitchFamily="18" charset="0"/>
              </a:rPr>
              <a:t>Aholini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ish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bilan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ta’minlashning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mohiyati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shakllari</a:t>
            </a:r>
            <a:endParaRPr lang="ru-RU" sz="2800" dirty="0" smtClean="0">
              <a:solidFill>
                <a:srgbClr val="002060"/>
              </a:solidFill>
              <a:latin typeface="Times New Roman" pitchFamily="18" charset="0"/>
              <a:cs typeface="Times New Roman" pitchFamily="18" charset="0"/>
            </a:endParaRPr>
          </a:p>
          <a:p>
            <a:pPr lvl="0"/>
            <a:r>
              <a:rPr lang="uz-Cyrl-UZ" sz="2800" dirty="0" smtClean="0">
                <a:solidFill>
                  <a:srgbClr val="002060"/>
                </a:solidFill>
                <a:latin typeface="Times New Roman" pitchFamily="18" charset="0"/>
                <a:cs typeface="Times New Roman" pitchFamily="18" charset="0"/>
              </a:rPr>
              <a:t>2. </a:t>
            </a:r>
            <a:r>
              <a:rPr lang="en-US" sz="2800" dirty="0" err="1" smtClean="0">
                <a:solidFill>
                  <a:srgbClr val="002060"/>
                </a:solidFill>
                <a:latin typeface="Times New Roman" pitchFamily="18" charset="0"/>
                <a:cs typeface="Times New Roman" pitchFamily="18" charset="0"/>
              </a:rPr>
              <a:t>Aholini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ish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bilan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ta’minlashni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tartibga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solish</a:t>
            </a:r>
            <a:endParaRPr lang="ru-RU" sz="2800" dirty="0" smtClean="0">
              <a:solidFill>
                <a:srgbClr val="002060"/>
              </a:solidFill>
              <a:latin typeface="Times New Roman" pitchFamily="18" charset="0"/>
              <a:cs typeface="Times New Roman" pitchFamily="18" charset="0"/>
            </a:endParaRPr>
          </a:p>
          <a:p>
            <a:pPr lvl="0"/>
            <a:r>
              <a:rPr lang="ru-RU" sz="2800" dirty="0" smtClean="0">
                <a:solidFill>
                  <a:srgbClr val="002060"/>
                </a:solidFill>
                <a:latin typeface="Times New Roman" pitchFamily="18" charset="0"/>
                <a:cs typeface="Times New Roman" pitchFamily="18" charset="0"/>
              </a:rPr>
              <a:t>3. </a:t>
            </a:r>
            <a:r>
              <a:rPr lang="ru-RU" sz="2800" dirty="0" err="1" smtClean="0">
                <a:solidFill>
                  <a:srgbClr val="002060"/>
                </a:solidFill>
                <a:latin typeface="Times New Roman" pitchFamily="18" charset="0"/>
                <a:cs typeface="Times New Roman" pitchFamily="18" charset="0"/>
              </a:rPr>
              <a:t>Ishsizlik</a:t>
            </a:r>
            <a:r>
              <a:rPr lang="ru-RU" sz="2800" dirty="0" smtClean="0">
                <a:solidFill>
                  <a:srgbClr val="002060"/>
                </a:solidFill>
                <a:latin typeface="Times New Roman" pitchFamily="18" charset="0"/>
                <a:cs typeface="Times New Roman" pitchFamily="18" charset="0"/>
              </a:rPr>
              <a:t> </a:t>
            </a:r>
            <a:r>
              <a:rPr lang="ru-RU" sz="2800" dirty="0" err="1" smtClean="0">
                <a:solidFill>
                  <a:srgbClr val="002060"/>
                </a:solidFill>
                <a:latin typeface="Times New Roman" pitchFamily="18" charset="0"/>
                <a:cs typeface="Times New Roman" pitchFamily="18" charset="0"/>
              </a:rPr>
              <a:t>tushunchasi</a:t>
            </a:r>
            <a:r>
              <a:rPr lang="ru-RU" sz="2800" dirty="0" smtClean="0">
                <a:solidFill>
                  <a:srgbClr val="002060"/>
                </a:solidFill>
                <a:latin typeface="Times New Roman" pitchFamily="18" charset="0"/>
                <a:cs typeface="Times New Roman" pitchFamily="18" charset="0"/>
              </a:rPr>
              <a:t> </a:t>
            </a:r>
            <a:r>
              <a:rPr lang="ru-RU" sz="2800" dirty="0" err="1" smtClean="0">
                <a:solidFill>
                  <a:srgbClr val="002060"/>
                </a:solidFill>
                <a:latin typeface="Times New Roman" pitchFamily="18" charset="0"/>
                <a:cs typeface="Times New Roman" pitchFamily="18" charset="0"/>
              </a:rPr>
              <a:t>va</a:t>
            </a:r>
            <a:r>
              <a:rPr lang="ru-RU" sz="2800" dirty="0" smtClean="0">
                <a:solidFill>
                  <a:srgbClr val="002060"/>
                </a:solidFill>
                <a:latin typeface="Times New Roman" pitchFamily="18" charset="0"/>
                <a:cs typeface="Times New Roman" pitchFamily="18" charset="0"/>
              </a:rPr>
              <a:t> </a:t>
            </a:r>
            <a:r>
              <a:rPr lang="ru-RU" sz="2800" dirty="0" err="1" smtClean="0">
                <a:solidFill>
                  <a:srgbClr val="002060"/>
                </a:solidFill>
                <a:latin typeface="Times New Roman" pitchFamily="18" charset="0"/>
                <a:cs typeface="Times New Roman" pitchFamily="18" charset="0"/>
              </a:rPr>
              <a:t>uning</a:t>
            </a:r>
            <a:r>
              <a:rPr lang="ru-RU" sz="2800" dirty="0" smtClean="0">
                <a:solidFill>
                  <a:srgbClr val="002060"/>
                </a:solidFill>
                <a:latin typeface="Times New Roman" pitchFamily="18" charset="0"/>
                <a:cs typeface="Times New Roman" pitchFamily="18" charset="0"/>
              </a:rPr>
              <a:t> </a:t>
            </a:r>
            <a:r>
              <a:rPr lang="ru-RU" sz="2800" dirty="0" err="1" smtClean="0">
                <a:solidFill>
                  <a:srgbClr val="002060"/>
                </a:solidFill>
                <a:latin typeface="Times New Roman" pitchFamily="18" charset="0"/>
                <a:cs typeface="Times New Roman" pitchFamily="18" charset="0"/>
              </a:rPr>
              <a:t>sinflashuvi</a:t>
            </a:r>
            <a:endParaRPr lang="ru-RU" sz="2800" dirty="0" smtClean="0">
              <a:solidFill>
                <a:srgbClr val="002060"/>
              </a:solidFill>
              <a:latin typeface="Times New Roman" pitchFamily="18" charset="0"/>
              <a:cs typeface="Times New Roman" pitchFamily="18" charset="0"/>
            </a:endParaRPr>
          </a:p>
          <a:p>
            <a:pPr lvl="0"/>
            <a:r>
              <a:rPr lang="uz-Cyrl-UZ" sz="2800" dirty="0" smtClean="0">
                <a:solidFill>
                  <a:srgbClr val="002060"/>
                </a:solidFill>
                <a:latin typeface="Times New Roman" pitchFamily="18" charset="0"/>
                <a:cs typeface="Times New Roman" pitchFamily="18" charset="0"/>
              </a:rPr>
              <a:t>4. </a:t>
            </a:r>
            <a:r>
              <a:rPr lang="en-US" sz="2800" dirty="0" err="1" smtClean="0">
                <a:solidFill>
                  <a:srgbClr val="002060"/>
                </a:solidFill>
                <a:latin typeface="Times New Roman" pitchFamily="18" charset="0"/>
                <a:cs typeface="Times New Roman" pitchFamily="18" charset="0"/>
              </a:rPr>
              <a:t>Aholini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ishsizlikdan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himoya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qilish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borasida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davlat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tadbirlari</a:t>
            </a:r>
            <a:endParaRPr lang="ru-RU" sz="2800" dirty="0" smtClean="0">
              <a:solidFill>
                <a:srgbClr val="002060"/>
              </a:solidFill>
              <a:latin typeface="Times New Roman" pitchFamily="18" charset="0"/>
              <a:cs typeface="Times New Roman" pitchFamily="18" charset="0"/>
            </a:endParaRPr>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285728"/>
            <a:ext cx="7467600" cy="857256"/>
          </a:xfrm>
        </p:spPr>
        <p:txBody>
          <a:bodyPr>
            <a:normAutofit fontScale="90000"/>
          </a:bodyPr>
          <a:lstStyle/>
          <a:p>
            <a:pPr algn="ct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1. </a:t>
            </a:r>
            <a:r>
              <a:rPr lang="en-US" sz="3200" b="1" dirty="0" err="1" smtClean="0">
                <a:solidFill>
                  <a:srgbClr val="002060"/>
                </a:solidFill>
                <a:latin typeface="Times New Roman" pitchFamily="18" charset="0"/>
                <a:cs typeface="Times New Roman" pitchFamily="18" charset="0"/>
              </a:rPr>
              <a:t>Aholini</a:t>
            </a:r>
            <a:r>
              <a:rPr lang="en-US" sz="3200" b="1"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ish</a:t>
            </a:r>
            <a:r>
              <a:rPr lang="en-US" sz="3200" b="1"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bilan</a:t>
            </a:r>
            <a:r>
              <a:rPr lang="en-US" sz="3200" b="1"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ta’minlashning</a:t>
            </a:r>
            <a:r>
              <a:rPr lang="en-US" sz="3200" b="1"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mohiyati</a:t>
            </a:r>
            <a:r>
              <a:rPr lang="en-US" sz="3200" b="1"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va</a:t>
            </a:r>
            <a:r>
              <a:rPr lang="en-US" sz="3200" b="1"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shakllari</a:t>
            </a:r>
            <a:endParaRPr lang="ru-RU" b="1" dirty="0">
              <a:solidFill>
                <a:srgbClr val="002060"/>
              </a:solidFill>
            </a:endParaRPr>
          </a:p>
        </p:txBody>
      </p:sp>
      <p:sp>
        <p:nvSpPr>
          <p:cNvPr id="3" name="Содержимое 2"/>
          <p:cNvSpPr>
            <a:spLocks noGrp="1"/>
          </p:cNvSpPr>
          <p:nvPr>
            <p:ph idx="1"/>
          </p:nvPr>
        </p:nvSpPr>
        <p:spPr>
          <a:xfrm>
            <a:off x="285720" y="1142984"/>
            <a:ext cx="7981952" cy="4429156"/>
          </a:xfrm>
        </p:spPr>
        <p:txBody>
          <a:bodyPr/>
          <a:lstStyle/>
          <a:p>
            <a:pPr algn="just"/>
            <a:r>
              <a:rPr lang="en-US" sz="2400" dirty="0" err="1" smtClean="0"/>
              <a:t>Aholini</a:t>
            </a:r>
            <a:r>
              <a:rPr lang="en-US" sz="2400" dirty="0" smtClean="0"/>
              <a:t> </a:t>
            </a:r>
            <a:r>
              <a:rPr lang="en-US" sz="2400" dirty="0" err="1" smtClean="0"/>
              <a:t>ish</a:t>
            </a:r>
            <a:r>
              <a:rPr lang="en-US" sz="2400" dirty="0" smtClean="0"/>
              <a:t> </a:t>
            </a:r>
            <a:r>
              <a:rPr lang="en-US" sz="2400" dirty="0" err="1" smtClean="0"/>
              <a:t>bilan</a:t>
            </a:r>
            <a:r>
              <a:rPr lang="en-US" sz="2400" dirty="0" smtClean="0"/>
              <a:t> </a:t>
            </a:r>
            <a:r>
              <a:rPr lang="en-US" sz="2400" dirty="0" err="1" smtClean="0"/>
              <a:t>ta’minlash</a:t>
            </a:r>
            <a:r>
              <a:rPr lang="en-US" sz="2400" dirty="0" smtClean="0"/>
              <a:t> </a:t>
            </a:r>
            <a:r>
              <a:rPr lang="en-US" sz="2400" dirty="0" err="1" smtClean="0"/>
              <a:t>uning</a:t>
            </a:r>
            <a:r>
              <a:rPr lang="en-US" sz="2400" dirty="0" smtClean="0"/>
              <a:t> </a:t>
            </a:r>
            <a:r>
              <a:rPr lang="en-US" sz="2400" dirty="0" err="1" smtClean="0"/>
              <a:t>takror</a:t>
            </a:r>
            <a:r>
              <a:rPr lang="en-US" sz="2400" dirty="0" smtClean="0"/>
              <a:t> </a:t>
            </a:r>
            <a:r>
              <a:rPr lang="en-US" sz="2400" dirty="0" err="1" smtClean="0"/>
              <a:t>ishlab</a:t>
            </a:r>
            <a:r>
              <a:rPr lang="en-US" sz="2400" dirty="0" smtClean="0"/>
              <a:t> </a:t>
            </a:r>
            <a:r>
              <a:rPr lang="en-US" sz="2400" dirty="0" err="1" smtClean="0"/>
              <a:t>chiqarilishi</a:t>
            </a:r>
            <a:r>
              <a:rPr lang="en-US" sz="2400" dirty="0" smtClean="0"/>
              <a:t> </a:t>
            </a:r>
            <a:r>
              <a:rPr lang="en-US" sz="2400" dirty="0" err="1" smtClean="0"/>
              <a:t>uchun</a:t>
            </a:r>
            <a:r>
              <a:rPr lang="en-US" sz="2400" dirty="0" smtClean="0"/>
              <a:t> </a:t>
            </a:r>
            <a:r>
              <a:rPr lang="en-US" sz="2400" dirty="0" err="1" smtClean="0"/>
              <a:t>zarur</a:t>
            </a:r>
            <a:r>
              <a:rPr lang="en-US" sz="2400" dirty="0" smtClean="0"/>
              <a:t> </a:t>
            </a:r>
            <a:r>
              <a:rPr lang="en-US" sz="2400" dirty="0" err="1" smtClean="0"/>
              <a:t>shartdir</a:t>
            </a:r>
            <a:r>
              <a:rPr lang="en-US" sz="2400" dirty="0" smtClean="0"/>
              <a:t>. </a:t>
            </a:r>
            <a:r>
              <a:rPr lang="en-US" sz="2400" dirty="0" err="1" smtClean="0"/>
              <a:t>Chunki</a:t>
            </a:r>
            <a:r>
              <a:rPr lang="en-US" sz="2400" dirty="0" smtClean="0"/>
              <a:t> </a:t>
            </a:r>
            <a:r>
              <a:rPr lang="en-US" sz="2400" dirty="0" err="1" smtClean="0"/>
              <a:t>kishilarning</a:t>
            </a:r>
            <a:r>
              <a:rPr lang="en-US" sz="2400" dirty="0" smtClean="0"/>
              <a:t> </a:t>
            </a:r>
            <a:r>
              <a:rPr lang="en-US" sz="2400" dirty="0" err="1" smtClean="0"/>
              <a:t>turmush</a:t>
            </a:r>
            <a:r>
              <a:rPr lang="en-US" sz="2400" dirty="0" smtClean="0"/>
              <a:t> </a:t>
            </a:r>
            <a:r>
              <a:rPr lang="en-US" sz="2400" dirty="0" err="1" smtClean="0"/>
              <a:t>darajasi</a:t>
            </a:r>
            <a:r>
              <a:rPr lang="en-US" sz="2400" dirty="0" smtClean="0"/>
              <a:t>, </a:t>
            </a:r>
            <a:r>
              <a:rPr lang="en-US" sz="2400" dirty="0" err="1" smtClean="0"/>
              <a:t>jamiyatning</a:t>
            </a:r>
            <a:r>
              <a:rPr lang="en-US" sz="2400" dirty="0" smtClean="0"/>
              <a:t> </a:t>
            </a:r>
            <a:r>
              <a:rPr lang="en-US" sz="2400" dirty="0" err="1" smtClean="0"/>
              <a:t>kadrlar</a:t>
            </a:r>
            <a:r>
              <a:rPr lang="en-US" sz="2400" dirty="0" smtClean="0"/>
              <a:t> </a:t>
            </a:r>
            <a:r>
              <a:rPr lang="en-US" sz="2400" dirty="0" err="1" smtClean="0"/>
              <a:t>tanlash</a:t>
            </a:r>
            <a:r>
              <a:rPr lang="en-US" sz="2400" dirty="0" smtClean="0"/>
              <a:t>, </a:t>
            </a:r>
            <a:r>
              <a:rPr lang="en-US" sz="2400" dirty="0" err="1" smtClean="0"/>
              <a:t>tayyorlash</a:t>
            </a:r>
            <a:r>
              <a:rPr lang="en-US" sz="2400" dirty="0" smtClean="0"/>
              <a:t>, </a:t>
            </a:r>
            <a:r>
              <a:rPr lang="en-US" sz="2400" dirty="0" err="1" smtClean="0"/>
              <a:t>qayta</a:t>
            </a:r>
            <a:r>
              <a:rPr lang="en-US" sz="2400" dirty="0" smtClean="0"/>
              <a:t> </a:t>
            </a:r>
            <a:r>
              <a:rPr lang="en-US" sz="2400" dirty="0" err="1" smtClean="0"/>
              <a:t>tayyorlash</a:t>
            </a:r>
            <a:r>
              <a:rPr lang="en-US" sz="2400" dirty="0" smtClean="0"/>
              <a:t> </a:t>
            </a:r>
            <a:r>
              <a:rPr lang="en-US" sz="2400" dirty="0" err="1" smtClean="0"/>
              <a:t>va</a:t>
            </a:r>
            <a:r>
              <a:rPr lang="en-US" sz="2400" dirty="0" smtClean="0"/>
              <a:t> </a:t>
            </a:r>
            <a:r>
              <a:rPr lang="en-US" sz="2400" dirty="0" err="1" smtClean="0"/>
              <a:t>ularning</a:t>
            </a:r>
            <a:r>
              <a:rPr lang="en-US" sz="2400" dirty="0" smtClean="0"/>
              <a:t> </a:t>
            </a:r>
            <a:r>
              <a:rPr lang="en-US" sz="2400" dirty="0" err="1" smtClean="0"/>
              <a:t>malakasini</a:t>
            </a:r>
            <a:r>
              <a:rPr lang="en-US" sz="2400" dirty="0" smtClean="0"/>
              <a:t> </a:t>
            </a:r>
            <a:r>
              <a:rPr lang="en-US" sz="2400" dirty="0" err="1" smtClean="0"/>
              <a:t>oshirish</a:t>
            </a:r>
            <a:r>
              <a:rPr lang="en-US" sz="2400" dirty="0" smtClean="0"/>
              <a:t>, </a:t>
            </a:r>
            <a:r>
              <a:rPr lang="en-US" sz="2400" dirty="0" err="1" smtClean="0"/>
              <a:t>ishga</a:t>
            </a:r>
            <a:r>
              <a:rPr lang="en-US" sz="2400" dirty="0" smtClean="0"/>
              <a:t> </a:t>
            </a:r>
            <a:r>
              <a:rPr lang="en-US" sz="2400" dirty="0" err="1" smtClean="0"/>
              <a:t>joylashtirish</a:t>
            </a:r>
            <a:r>
              <a:rPr lang="en-US" sz="2400" dirty="0" smtClean="0"/>
              <a:t>, </a:t>
            </a:r>
            <a:r>
              <a:rPr lang="en-US" sz="2400" dirty="0" err="1" smtClean="0"/>
              <a:t>ishsizlarni</a:t>
            </a:r>
            <a:r>
              <a:rPr lang="en-US" sz="2400" dirty="0" smtClean="0"/>
              <a:t> </a:t>
            </a:r>
            <a:r>
              <a:rPr lang="en-US" sz="2400" dirty="0" err="1" smtClean="0"/>
              <a:t>moddiy</a:t>
            </a:r>
            <a:r>
              <a:rPr lang="en-US" sz="2400" dirty="0" smtClean="0"/>
              <a:t> </a:t>
            </a:r>
            <a:r>
              <a:rPr lang="en-US" sz="2400" dirty="0" err="1" smtClean="0"/>
              <a:t>jihatdan</a:t>
            </a:r>
            <a:r>
              <a:rPr lang="en-US" sz="2400" dirty="0" smtClean="0"/>
              <a:t> </a:t>
            </a:r>
            <a:r>
              <a:rPr lang="en-US" sz="2400" dirty="0" err="1" smtClean="0"/>
              <a:t>qo‘llab-quvvatlash</a:t>
            </a:r>
            <a:r>
              <a:rPr lang="en-US" sz="2400" dirty="0" smtClean="0"/>
              <a:t> </a:t>
            </a:r>
            <a:r>
              <a:rPr lang="en-US" sz="2400" dirty="0" err="1" smtClean="0"/>
              <a:t>uchun</a:t>
            </a:r>
            <a:r>
              <a:rPr lang="en-US" sz="2400" dirty="0" smtClean="0"/>
              <a:t> </a:t>
            </a:r>
            <a:r>
              <a:rPr lang="en-US" sz="2400" dirty="0" err="1" smtClean="0"/>
              <a:t>sarf</a:t>
            </a:r>
            <a:r>
              <a:rPr lang="en-US" sz="2400" dirty="0" smtClean="0"/>
              <a:t> </a:t>
            </a:r>
            <a:r>
              <a:rPr lang="en-US" sz="2400" dirty="0" err="1" smtClean="0"/>
              <a:t>qiladigan</a:t>
            </a:r>
            <a:r>
              <a:rPr lang="en-US" sz="2400" dirty="0" smtClean="0"/>
              <a:t> </a:t>
            </a:r>
            <a:r>
              <a:rPr lang="en-US" sz="2400" dirty="0" err="1" smtClean="0"/>
              <a:t>chiqimlari</a:t>
            </a:r>
            <a:r>
              <a:rPr lang="en-US" sz="2400" dirty="0" smtClean="0"/>
              <a:t> </a:t>
            </a:r>
            <a:r>
              <a:rPr lang="en-US" sz="2400" dirty="0" err="1" smtClean="0"/>
              <a:t>aholining</a:t>
            </a:r>
            <a:r>
              <a:rPr lang="en-US" sz="2400" dirty="0" smtClean="0"/>
              <a:t> </a:t>
            </a:r>
            <a:r>
              <a:rPr lang="en-US" sz="2400" dirty="0" err="1" smtClean="0"/>
              <a:t>ish</a:t>
            </a:r>
            <a:r>
              <a:rPr lang="en-US" sz="2400" dirty="0" smtClean="0"/>
              <a:t> </a:t>
            </a:r>
            <a:r>
              <a:rPr lang="en-US" sz="2400" dirty="0" err="1" smtClean="0"/>
              <a:t>bilan</a:t>
            </a:r>
            <a:r>
              <a:rPr lang="en-US" sz="2400" dirty="0" smtClean="0"/>
              <a:t> </a:t>
            </a:r>
            <a:r>
              <a:rPr lang="en-US" sz="2400" dirty="0" err="1" smtClean="0"/>
              <a:t>ta’minlanishiga</a:t>
            </a:r>
            <a:r>
              <a:rPr lang="en-US" sz="2400" dirty="0" smtClean="0"/>
              <a:t> </a:t>
            </a:r>
            <a:r>
              <a:rPr lang="en-US" sz="2400" dirty="0" err="1" smtClean="0"/>
              <a:t>bog’liq</a:t>
            </a:r>
            <a:r>
              <a:rPr lang="en-US" sz="2400" dirty="0" smtClean="0"/>
              <a:t>. </a:t>
            </a:r>
            <a:r>
              <a:rPr lang="en-US" sz="2400" dirty="0" err="1" smtClean="0"/>
              <a:t>Ish</a:t>
            </a:r>
            <a:r>
              <a:rPr lang="en-US" sz="2400" dirty="0" smtClean="0"/>
              <a:t> </a:t>
            </a:r>
            <a:r>
              <a:rPr lang="en-US" sz="2400" dirty="0" err="1" smtClean="0"/>
              <a:t>bilan</a:t>
            </a:r>
            <a:r>
              <a:rPr lang="en-US" sz="2400" dirty="0" smtClean="0"/>
              <a:t> </a:t>
            </a:r>
            <a:r>
              <a:rPr lang="en-US" sz="2400" dirty="0" err="1" smtClean="0"/>
              <a:t>bandlik</a:t>
            </a:r>
            <a:r>
              <a:rPr lang="en-US" sz="2400" dirty="0" smtClean="0"/>
              <a:t> </a:t>
            </a:r>
            <a:r>
              <a:rPr lang="en-US" sz="2400" dirty="0" err="1" smtClean="0"/>
              <a:t>inson</a:t>
            </a:r>
            <a:r>
              <a:rPr lang="en-US" sz="2400" dirty="0" smtClean="0"/>
              <a:t> </a:t>
            </a:r>
            <a:r>
              <a:rPr lang="en-US" sz="2400" dirty="0" err="1" smtClean="0"/>
              <a:t>ijtimoiy</a:t>
            </a:r>
            <a:r>
              <a:rPr lang="en-US" sz="2400" dirty="0" smtClean="0"/>
              <a:t> </a:t>
            </a:r>
            <a:r>
              <a:rPr lang="en-US" sz="2400" dirty="0" err="1" smtClean="0"/>
              <a:t>kamolotining</a:t>
            </a:r>
            <a:r>
              <a:rPr lang="en-US" sz="2400" dirty="0" smtClean="0"/>
              <a:t> eng </a:t>
            </a:r>
            <a:r>
              <a:rPr lang="en-US" sz="2400" dirty="0" err="1" smtClean="0"/>
              <a:t>muhim</a:t>
            </a:r>
            <a:r>
              <a:rPr lang="en-US" sz="2400" dirty="0" smtClean="0"/>
              <a:t> </a:t>
            </a:r>
            <a:r>
              <a:rPr lang="en-US" sz="2400" dirty="0" err="1" smtClean="0"/>
              <a:t>tomonlaridan</a:t>
            </a:r>
            <a:r>
              <a:rPr lang="en-US" sz="2400" dirty="0" smtClean="0"/>
              <a:t> </a:t>
            </a:r>
            <a:r>
              <a:rPr lang="en-US" sz="2400" dirty="0" err="1" smtClean="0"/>
              <a:t>birini</a:t>
            </a:r>
            <a:r>
              <a:rPr lang="en-US" sz="2400" dirty="0" smtClean="0"/>
              <a:t> </a:t>
            </a:r>
            <a:r>
              <a:rPr lang="en-US" sz="2400" dirty="0" err="1" smtClean="0"/>
              <a:t>ochib</a:t>
            </a:r>
            <a:r>
              <a:rPr lang="en-US" sz="2400" dirty="0" smtClean="0"/>
              <a:t> </a:t>
            </a:r>
            <a:r>
              <a:rPr lang="en-US" sz="2400" dirty="0" err="1" smtClean="0"/>
              <a:t>beradiki</a:t>
            </a:r>
            <a:r>
              <a:rPr lang="en-US" sz="2400" dirty="0" smtClean="0"/>
              <a:t>, </a:t>
            </a:r>
            <a:r>
              <a:rPr lang="en-US" sz="2400" dirty="0" err="1" smtClean="0"/>
              <a:t>bu</a:t>
            </a:r>
            <a:r>
              <a:rPr lang="en-US" sz="2400" dirty="0" smtClean="0"/>
              <a:t> </a:t>
            </a:r>
            <a:r>
              <a:rPr lang="en-US" sz="2400" dirty="0" err="1" smtClean="0"/>
              <a:t>uning</a:t>
            </a:r>
            <a:r>
              <a:rPr lang="en-US" sz="2400" dirty="0" smtClean="0"/>
              <a:t> </a:t>
            </a:r>
            <a:r>
              <a:rPr lang="en-US" sz="2400" dirty="0" err="1" smtClean="0"/>
              <a:t>mehnat</a:t>
            </a:r>
            <a:r>
              <a:rPr lang="en-US" sz="2400" dirty="0" smtClean="0"/>
              <a:t> </a:t>
            </a:r>
            <a:r>
              <a:rPr lang="en-US" sz="2400" dirty="0" err="1" smtClean="0"/>
              <a:t>sohasidagi</a:t>
            </a:r>
            <a:r>
              <a:rPr lang="en-US" sz="2400" dirty="0" smtClean="0"/>
              <a:t> </a:t>
            </a:r>
            <a:r>
              <a:rPr lang="en-US" sz="2400" dirty="0" err="1" smtClean="0"/>
              <a:t>va</a:t>
            </a:r>
            <a:r>
              <a:rPr lang="en-US" sz="2400" dirty="0" smtClean="0"/>
              <a:t> </a:t>
            </a:r>
            <a:r>
              <a:rPr lang="en-US" sz="2400" dirty="0" err="1" smtClean="0"/>
              <a:t>mehnat</a:t>
            </a:r>
            <a:r>
              <a:rPr lang="en-US" sz="2400" dirty="0" smtClean="0"/>
              <a:t> </a:t>
            </a:r>
            <a:r>
              <a:rPr lang="en-US" sz="2400" dirty="0" err="1" smtClean="0"/>
              <a:t>bilan</a:t>
            </a:r>
            <a:r>
              <a:rPr lang="en-US" sz="2400" dirty="0" smtClean="0"/>
              <a:t> </a:t>
            </a:r>
            <a:r>
              <a:rPr lang="en-US" sz="2400" dirty="0" err="1" smtClean="0"/>
              <a:t>bog’liq</a:t>
            </a:r>
            <a:r>
              <a:rPr lang="en-US" sz="2400" dirty="0" smtClean="0"/>
              <a:t> </a:t>
            </a:r>
            <a:r>
              <a:rPr lang="en-US" sz="2400" dirty="0" err="1" smtClean="0"/>
              <a:t>bo‘lgan</a:t>
            </a:r>
            <a:r>
              <a:rPr lang="en-US" sz="2400" dirty="0" smtClean="0"/>
              <a:t> </a:t>
            </a:r>
            <a:r>
              <a:rPr lang="en-US" sz="2400" dirty="0" err="1" smtClean="0"/>
              <a:t>ehtiyojlarini</a:t>
            </a:r>
            <a:r>
              <a:rPr lang="en-US" sz="2400" dirty="0" smtClean="0"/>
              <a:t> </a:t>
            </a:r>
            <a:r>
              <a:rPr lang="en-US" sz="2400" dirty="0" err="1" smtClean="0"/>
              <a:t>qondirishga</a:t>
            </a:r>
            <a:r>
              <a:rPr lang="en-US" sz="2400" dirty="0" smtClean="0"/>
              <a:t> </a:t>
            </a:r>
            <a:r>
              <a:rPr lang="en-US" sz="2400" dirty="0" err="1" smtClean="0"/>
              <a:t>aloqadordir</a:t>
            </a:r>
            <a:r>
              <a:rPr lang="en-US" sz="2400" dirty="0" smtClean="0"/>
              <a:t>.</a:t>
            </a:r>
            <a:endParaRPr lang="ru-RU" sz="2400" dirty="0" smtClean="0"/>
          </a:p>
          <a:p>
            <a:endParaRPr lang="ru-RU"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500042"/>
            <a:ext cx="7572428" cy="4843482"/>
          </a:xfrm>
        </p:spPr>
        <p:txBody>
          <a:bodyPr/>
          <a:lstStyle/>
          <a:p>
            <a:pPr algn="just"/>
            <a:r>
              <a:rPr lang="en-US" sz="2800" dirty="0" err="1" smtClean="0"/>
              <a:t>O‘zbekiston</a:t>
            </a:r>
            <a:r>
              <a:rPr lang="en-US" sz="2800" dirty="0" smtClean="0"/>
              <a:t> </a:t>
            </a:r>
            <a:r>
              <a:rPr lang="en-US" sz="2800" dirty="0" err="1" smtClean="0"/>
              <a:t>Respublikasining</a:t>
            </a:r>
            <a:r>
              <a:rPr lang="en-US" sz="2800" dirty="0" smtClean="0"/>
              <a:t> 1992 </a:t>
            </a:r>
            <a:r>
              <a:rPr lang="en-US" sz="2800" dirty="0" err="1" smtClean="0"/>
              <a:t>yil</a:t>
            </a:r>
            <a:r>
              <a:rPr lang="en-US" sz="2800" dirty="0" smtClean="0"/>
              <a:t> 13 </a:t>
            </a:r>
            <a:r>
              <a:rPr lang="en-US" sz="2800" dirty="0" err="1" smtClean="0"/>
              <a:t>yanvarda</a:t>
            </a:r>
            <a:r>
              <a:rPr lang="en-US" sz="2800" dirty="0" smtClean="0"/>
              <a:t> </a:t>
            </a:r>
            <a:r>
              <a:rPr lang="en-US" sz="2800" dirty="0" err="1" smtClean="0"/>
              <a:t>qabul</a:t>
            </a:r>
            <a:r>
              <a:rPr lang="en-US" sz="2800" dirty="0" smtClean="0"/>
              <a:t> </a:t>
            </a:r>
            <a:r>
              <a:rPr lang="en-US" sz="2800" dirty="0" err="1" smtClean="0"/>
              <a:t>qilingan</a:t>
            </a:r>
            <a:r>
              <a:rPr lang="en-US" sz="2800" dirty="0" smtClean="0"/>
              <a:t> “</a:t>
            </a:r>
            <a:r>
              <a:rPr lang="en-US" sz="2800" dirty="0" err="1" smtClean="0"/>
              <a:t>Aholini</a:t>
            </a:r>
            <a:r>
              <a:rPr lang="en-US" sz="2800" dirty="0" smtClean="0"/>
              <a:t> </a:t>
            </a:r>
            <a:r>
              <a:rPr lang="en-US" sz="2800" dirty="0" err="1" smtClean="0"/>
              <a:t>ish</a:t>
            </a:r>
            <a:r>
              <a:rPr lang="en-US" sz="2800" dirty="0" smtClean="0"/>
              <a:t> </a:t>
            </a:r>
            <a:r>
              <a:rPr lang="en-US" sz="2800" dirty="0" err="1" smtClean="0"/>
              <a:t>bilan</a:t>
            </a:r>
            <a:r>
              <a:rPr lang="en-US" sz="2800" dirty="0" smtClean="0"/>
              <a:t> </a:t>
            </a:r>
            <a:r>
              <a:rPr lang="en-US" sz="2800" dirty="0" err="1" smtClean="0"/>
              <a:t>ta’minlash</a:t>
            </a:r>
            <a:r>
              <a:rPr lang="en-US" sz="2800" dirty="0" smtClean="0"/>
              <a:t> </a:t>
            </a:r>
            <a:r>
              <a:rPr lang="en-US" sz="2800" dirty="0" err="1" smtClean="0"/>
              <a:t>to‘g’risida”gi</a:t>
            </a:r>
            <a:r>
              <a:rPr lang="en-US" sz="2800" dirty="0" smtClean="0"/>
              <a:t> (</a:t>
            </a:r>
            <a:r>
              <a:rPr lang="en-US" sz="2800" dirty="0" err="1" smtClean="0"/>
              <a:t>Yangi</a:t>
            </a:r>
            <a:r>
              <a:rPr lang="en-US" sz="2800" dirty="0" smtClean="0"/>
              <a:t> </a:t>
            </a:r>
            <a:r>
              <a:rPr lang="en-US" sz="2800" dirty="0" err="1" smtClean="0"/>
              <a:t>taxriri</a:t>
            </a:r>
            <a:r>
              <a:rPr lang="en-US" sz="2800" dirty="0" smtClean="0"/>
              <a:t>) </a:t>
            </a:r>
            <a:r>
              <a:rPr lang="en-US" sz="2800" dirty="0" err="1" smtClean="0"/>
              <a:t>qonuni</a:t>
            </a:r>
            <a:r>
              <a:rPr lang="en-US" sz="2800" dirty="0" smtClean="0"/>
              <a:t> 2- </a:t>
            </a:r>
            <a:r>
              <a:rPr lang="en-US" sz="2800" dirty="0" err="1" smtClean="0"/>
              <a:t>moddasidan</a:t>
            </a:r>
            <a:r>
              <a:rPr lang="en-US" sz="2800" dirty="0" smtClean="0"/>
              <a:t> </a:t>
            </a:r>
            <a:r>
              <a:rPr lang="en-US" sz="2800" dirty="0" err="1" smtClean="0"/>
              <a:t>olingan</a:t>
            </a:r>
            <a:r>
              <a:rPr lang="en-US" sz="2800" dirty="0" smtClean="0"/>
              <a:t> (“</a:t>
            </a:r>
            <a:r>
              <a:rPr lang="en-US" sz="2800" dirty="0" err="1" smtClean="0"/>
              <a:t>Fuqarolarni</a:t>
            </a:r>
            <a:r>
              <a:rPr lang="en-US" sz="2800" dirty="0" smtClean="0"/>
              <a:t> </a:t>
            </a:r>
            <a:r>
              <a:rPr lang="en-US" sz="2800" dirty="0" err="1" smtClean="0"/>
              <a:t>ish</a:t>
            </a:r>
            <a:r>
              <a:rPr lang="en-US" sz="2800" dirty="0" smtClean="0"/>
              <a:t> </a:t>
            </a:r>
            <a:r>
              <a:rPr lang="en-US" sz="2800" dirty="0" err="1" smtClean="0"/>
              <a:t>bilan</a:t>
            </a:r>
            <a:r>
              <a:rPr lang="en-US" sz="2800" dirty="0" smtClean="0"/>
              <a:t> </a:t>
            </a:r>
            <a:r>
              <a:rPr lang="en-US" sz="2800" dirty="0" err="1" smtClean="0"/>
              <a:t>ta’minlangan</a:t>
            </a:r>
            <a:r>
              <a:rPr lang="en-US" sz="2800" dirty="0" smtClean="0"/>
              <a:t> </a:t>
            </a:r>
            <a:r>
              <a:rPr lang="en-US" sz="2800" dirty="0" err="1" smtClean="0"/>
              <a:t>deb</a:t>
            </a:r>
            <a:r>
              <a:rPr lang="en-US" sz="2800" dirty="0" smtClean="0"/>
              <a:t> </a:t>
            </a:r>
            <a:r>
              <a:rPr lang="en-US" sz="2800" dirty="0" err="1" smtClean="0"/>
              <a:t>hisoblanadi</a:t>
            </a:r>
            <a:r>
              <a:rPr lang="en-US" sz="2800" dirty="0" smtClean="0"/>
              <a:t>”) </a:t>
            </a:r>
            <a:r>
              <a:rPr lang="en-US" sz="2800" dirty="0" err="1" smtClean="0"/>
              <a:t>shartlarda</a:t>
            </a:r>
            <a:r>
              <a:rPr lang="en-US" sz="2800" dirty="0" smtClean="0"/>
              <a:t> </a:t>
            </a:r>
            <a:r>
              <a:rPr lang="en-US" sz="2800" dirty="0" err="1" smtClean="0"/>
              <a:t>qayd</a:t>
            </a:r>
            <a:r>
              <a:rPr lang="en-US" sz="2800" dirty="0" smtClean="0"/>
              <a:t> </a:t>
            </a:r>
            <a:r>
              <a:rPr lang="en-US" sz="2800" dirty="0" err="1" smtClean="0"/>
              <a:t>etilganidek</a:t>
            </a:r>
            <a:r>
              <a:rPr lang="en-US" sz="2800" dirty="0" smtClean="0"/>
              <a:t>: “</a:t>
            </a:r>
            <a:r>
              <a:rPr lang="en-US" sz="2800" dirty="0" err="1" smtClean="0"/>
              <a:t>Ish</a:t>
            </a:r>
            <a:r>
              <a:rPr lang="en-US" sz="2800" dirty="0" smtClean="0"/>
              <a:t> </a:t>
            </a:r>
            <a:r>
              <a:rPr lang="en-US" sz="2800" dirty="0" err="1" smtClean="0"/>
              <a:t>bilan</a:t>
            </a:r>
            <a:r>
              <a:rPr lang="en-US" sz="2800" dirty="0" smtClean="0"/>
              <a:t> </a:t>
            </a:r>
            <a:r>
              <a:rPr lang="en-US" sz="2800" dirty="0" err="1" smtClean="0"/>
              <a:t>ta’minlash</a:t>
            </a:r>
            <a:r>
              <a:rPr lang="en-US" sz="2800" dirty="0" smtClean="0"/>
              <a:t> - </a:t>
            </a:r>
            <a:r>
              <a:rPr lang="en-US" sz="2800" dirty="0" err="1" smtClean="0"/>
              <a:t>fuqarolarning</a:t>
            </a:r>
            <a:r>
              <a:rPr lang="en-US" sz="2800" dirty="0" smtClean="0"/>
              <a:t> </a:t>
            </a:r>
            <a:r>
              <a:rPr lang="en-US" sz="2800" dirty="0" err="1" smtClean="0"/>
              <a:t>qonun</a:t>
            </a:r>
            <a:r>
              <a:rPr lang="en-US" sz="2800" dirty="0" smtClean="0"/>
              <a:t> </a:t>
            </a:r>
            <a:r>
              <a:rPr lang="en-US" sz="2800" dirty="0" err="1" smtClean="0"/>
              <a:t>hujjatlariga</a:t>
            </a:r>
            <a:r>
              <a:rPr lang="en-US" sz="2800" dirty="0" smtClean="0"/>
              <a:t> </a:t>
            </a:r>
            <a:r>
              <a:rPr lang="en-US" sz="2800" dirty="0" err="1" smtClean="0"/>
              <a:t>zid</a:t>
            </a:r>
            <a:r>
              <a:rPr lang="en-US" sz="2800" dirty="0" smtClean="0"/>
              <a:t> </a:t>
            </a:r>
            <a:r>
              <a:rPr lang="en-US" sz="2800" dirty="0" err="1" smtClean="0"/>
              <a:t>kelmaydigan</a:t>
            </a:r>
            <a:r>
              <a:rPr lang="en-US" sz="2800" dirty="0" smtClean="0"/>
              <a:t>, </a:t>
            </a:r>
            <a:r>
              <a:rPr lang="en-US" sz="2800" dirty="0" err="1" smtClean="0"/>
              <a:t>o‘z</a:t>
            </a:r>
            <a:r>
              <a:rPr lang="en-US" sz="2800" dirty="0" smtClean="0"/>
              <a:t> </a:t>
            </a:r>
            <a:r>
              <a:rPr lang="en-US" sz="2800" dirty="0" err="1" smtClean="0"/>
              <a:t>shaxsiy</a:t>
            </a:r>
            <a:r>
              <a:rPr lang="en-US" sz="2800" dirty="0" smtClean="0"/>
              <a:t> </a:t>
            </a:r>
            <a:r>
              <a:rPr lang="en-US" sz="2800" dirty="0" err="1" smtClean="0"/>
              <a:t>va</a:t>
            </a:r>
            <a:r>
              <a:rPr lang="en-US" sz="2800" dirty="0" smtClean="0"/>
              <a:t> </a:t>
            </a:r>
            <a:r>
              <a:rPr lang="en-US" sz="2800" dirty="0" err="1" smtClean="0"/>
              <a:t>ijtimoiy</a:t>
            </a:r>
            <a:r>
              <a:rPr lang="en-US" sz="2800" dirty="0" smtClean="0"/>
              <a:t> </a:t>
            </a:r>
            <a:r>
              <a:rPr lang="en-US" sz="2800" dirty="0" err="1" smtClean="0"/>
              <a:t>ehtiyojlarini</a:t>
            </a:r>
            <a:r>
              <a:rPr lang="en-US" sz="2800" dirty="0" smtClean="0"/>
              <a:t> </a:t>
            </a:r>
            <a:r>
              <a:rPr lang="en-US" sz="2800" dirty="0" err="1" smtClean="0"/>
              <a:t>qondirish</a:t>
            </a:r>
            <a:r>
              <a:rPr lang="en-US" sz="2800" dirty="0" smtClean="0"/>
              <a:t> </a:t>
            </a:r>
            <a:r>
              <a:rPr lang="en-US" sz="2800" dirty="0" err="1" smtClean="0"/>
              <a:t>bilan</a:t>
            </a:r>
            <a:r>
              <a:rPr lang="en-US" sz="2800" dirty="0" smtClean="0"/>
              <a:t> </a:t>
            </a:r>
            <a:r>
              <a:rPr lang="en-US" sz="2800" dirty="0" err="1" smtClean="0"/>
              <a:t>bog’liq</a:t>
            </a:r>
            <a:r>
              <a:rPr lang="en-US" sz="2800" dirty="0" smtClean="0"/>
              <a:t> </a:t>
            </a:r>
            <a:r>
              <a:rPr lang="en-US" sz="2800" dirty="0" err="1" smtClean="0"/>
              <a:t>bo‘lgan</a:t>
            </a:r>
            <a:r>
              <a:rPr lang="en-US" sz="2800" dirty="0" smtClean="0"/>
              <a:t>, </a:t>
            </a:r>
            <a:r>
              <a:rPr lang="en-US" sz="2800" dirty="0" err="1" smtClean="0"/>
              <a:t>ularga</a:t>
            </a:r>
            <a:r>
              <a:rPr lang="en-US" sz="2800" dirty="0" smtClean="0"/>
              <a:t> </a:t>
            </a:r>
            <a:r>
              <a:rPr lang="en-US" sz="2800" dirty="0" err="1" smtClean="0"/>
              <a:t>ish</a:t>
            </a:r>
            <a:r>
              <a:rPr lang="en-US" sz="2800" dirty="0" smtClean="0"/>
              <a:t> </a:t>
            </a:r>
            <a:r>
              <a:rPr lang="en-US" sz="2800" dirty="0" err="1" smtClean="0"/>
              <a:t>haqi</a:t>
            </a:r>
            <a:r>
              <a:rPr lang="en-US" sz="2800" dirty="0" smtClean="0"/>
              <a:t> (</a:t>
            </a:r>
            <a:r>
              <a:rPr lang="en-US" sz="2800" dirty="0" err="1" smtClean="0"/>
              <a:t>mehnat</a:t>
            </a:r>
            <a:r>
              <a:rPr lang="en-US" sz="2800" dirty="0" smtClean="0"/>
              <a:t> </a:t>
            </a:r>
            <a:r>
              <a:rPr lang="en-US" sz="2800" dirty="0" err="1" smtClean="0"/>
              <a:t>daromadi</a:t>
            </a:r>
            <a:r>
              <a:rPr lang="en-US" sz="2800" dirty="0" smtClean="0"/>
              <a:t>) </a:t>
            </a:r>
            <a:r>
              <a:rPr lang="en-US" sz="2800" dirty="0" err="1" smtClean="0"/>
              <a:t>keltiradigan</a:t>
            </a:r>
            <a:r>
              <a:rPr lang="en-US" sz="2800" dirty="0" smtClean="0"/>
              <a:t> </a:t>
            </a:r>
            <a:r>
              <a:rPr lang="en-US" sz="2800" dirty="0" err="1" smtClean="0"/>
              <a:t>faoliyatdir</a:t>
            </a:r>
            <a:r>
              <a:rPr lang="en-US" sz="2800" dirty="0" smtClean="0"/>
              <a:t>”.</a:t>
            </a:r>
            <a:endParaRPr lang="ru-RU" sz="2800" dirty="0" smtClean="0"/>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85800" y="785794"/>
            <a:ext cx="7696200" cy="4700606"/>
          </a:xfrm>
        </p:spPr>
        <p:txBody>
          <a:bodyPr>
            <a:normAutofit fontScale="77500" lnSpcReduction="20000"/>
          </a:bodyPr>
          <a:lstStyle/>
          <a:p>
            <a:pPr algn="ctr">
              <a:buNone/>
            </a:pPr>
            <a:r>
              <a:rPr lang="en-US" i="1" u="sng" dirty="0" err="1" smtClean="0"/>
              <a:t>Quyidagilar</a:t>
            </a:r>
            <a:r>
              <a:rPr lang="en-US" i="1" u="sng" dirty="0" smtClean="0"/>
              <a:t> </a:t>
            </a:r>
            <a:r>
              <a:rPr lang="en-US" i="1" u="sng" dirty="0" err="1" smtClean="0"/>
              <a:t>ish</a:t>
            </a:r>
            <a:r>
              <a:rPr lang="en-US" i="1" u="sng" dirty="0" smtClean="0"/>
              <a:t> </a:t>
            </a:r>
            <a:r>
              <a:rPr lang="en-US" i="1" u="sng" dirty="0" err="1" smtClean="0"/>
              <a:t>bilan</a:t>
            </a:r>
            <a:r>
              <a:rPr lang="en-US" i="1" u="sng" dirty="0" smtClean="0"/>
              <a:t> </a:t>
            </a:r>
            <a:r>
              <a:rPr lang="en-US" i="1" u="sng" dirty="0" err="1" smtClean="0"/>
              <a:t>ta’minlangan</a:t>
            </a:r>
            <a:r>
              <a:rPr lang="en-US" i="1" u="sng" dirty="0" smtClean="0"/>
              <a:t> </a:t>
            </a:r>
            <a:r>
              <a:rPr lang="en-US" i="1" u="sng" dirty="0" err="1" smtClean="0"/>
              <a:t>deb</a:t>
            </a:r>
            <a:r>
              <a:rPr lang="en-US" i="1" u="sng" dirty="0" smtClean="0"/>
              <a:t> </a:t>
            </a:r>
            <a:r>
              <a:rPr lang="en-US" i="1" u="sng" dirty="0" err="1" smtClean="0"/>
              <a:t>hisoblanadi</a:t>
            </a:r>
            <a:r>
              <a:rPr lang="en-US" i="1" u="sng" dirty="0" smtClean="0"/>
              <a:t>:</a:t>
            </a:r>
            <a:endParaRPr lang="ru-RU" i="1" u="sng" dirty="0" smtClean="0"/>
          </a:p>
          <a:p>
            <a:pPr lvl="0" algn="just"/>
            <a:r>
              <a:rPr lang="en-US" dirty="0" err="1" smtClean="0"/>
              <a:t>yollanib</a:t>
            </a:r>
            <a:r>
              <a:rPr lang="en-US" dirty="0" smtClean="0"/>
              <a:t> </a:t>
            </a:r>
            <a:r>
              <a:rPr lang="en-US" dirty="0" err="1" smtClean="0"/>
              <a:t>ishlayotgan</a:t>
            </a:r>
            <a:r>
              <a:rPr lang="en-US" dirty="0" smtClean="0"/>
              <a:t>, </a:t>
            </a:r>
            <a:r>
              <a:rPr lang="en-US" dirty="0" err="1" smtClean="0"/>
              <a:t>shu</a:t>
            </a:r>
            <a:r>
              <a:rPr lang="en-US" dirty="0" smtClean="0"/>
              <a:t> </a:t>
            </a:r>
            <a:r>
              <a:rPr lang="en-US" dirty="0" err="1" smtClean="0"/>
              <a:t>jumladan</a:t>
            </a:r>
            <a:r>
              <a:rPr lang="en-US" dirty="0" smtClean="0"/>
              <a:t>, </a:t>
            </a:r>
            <a:r>
              <a:rPr lang="en-US" dirty="0" err="1" smtClean="0"/>
              <a:t>ishni</a:t>
            </a:r>
            <a:r>
              <a:rPr lang="en-US" dirty="0" smtClean="0"/>
              <a:t> </a:t>
            </a:r>
            <a:r>
              <a:rPr lang="en-US" dirty="0" err="1" smtClean="0"/>
              <a:t>to‘liqsiz</a:t>
            </a:r>
            <a:r>
              <a:rPr lang="en-US" dirty="0" smtClean="0"/>
              <a:t> </a:t>
            </a:r>
            <a:r>
              <a:rPr lang="en-US" dirty="0" err="1" smtClean="0"/>
              <a:t>ish</a:t>
            </a:r>
            <a:r>
              <a:rPr lang="en-US" dirty="0" smtClean="0"/>
              <a:t> </a:t>
            </a:r>
            <a:r>
              <a:rPr lang="en-US" dirty="0" err="1" smtClean="0"/>
              <a:t>vaqtida</a:t>
            </a:r>
            <a:r>
              <a:rPr lang="en-US" dirty="0" smtClean="0"/>
              <a:t> </a:t>
            </a:r>
            <a:r>
              <a:rPr lang="en-US" dirty="0" err="1" smtClean="0"/>
              <a:t>haq</a:t>
            </a:r>
            <a:r>
              <a:rPr lang="en-US" dirty="0" smtClean="0"/>
              <a:t> </a:t>
            </a:r>
            <a:r>
              <a:rPr lang="en-US" dirty="0" err="1" smtClean="0"/>
              <a:t>evaziga</a:t>
            </a:r>
            <a:r>
              <a:rPr lang="en-US" dirty="0" smtClean="0"/>
              <a:t> </a:t>
            </a:r>
            <a:r>
              <a:rPr lang="en-US" dirty="0" err="1" smtClean="0"/>
              <a:t>bajarayotgan</a:t>
            </a:r>
            <a:r>
              <a:rPr lang="en-US" dirty="0" smtClean="0"/>
              <a:t>, </a:t>
            </a:r>
            <a:r>
              <a:rPr lang="en-US" dirty="0" err="1" smtClean="0"/>
              <a:t>shuningdek</a:t>
            </a:r>
            <a:r>
              <a:rPr lang="en-US" dirty="0" smtClean="0"/>
              <a:t>, </a:t>
            </a:r>
            <a:r>
              <a:rPr lang="en-US" dirty="0" err="1" smtClean="0"/>
              <a:t>haq</a:t>
            </a:r>
            <a:r>
              <a:rPr lang="en-US" dirty="0" smtClean="0"/>
              <a:t> </a:t>
            </a:r>
            <a:r>
              <a:rPr lang="en-US" dirty="0" err="1" smtClean="0"/>
              <a:t>to‘lanadigan</a:t>
            </a:r>
            <a:r>
              <a:rPr lang="en-US" dirty="0" smtClean="0"/>
              <a:t> </a:t>
            </a:r>
            <a:r>
              <a:rPr lang="en-US" dirty="0" err="1" smtClean="0"/>
              <a:t>boshqa</a:t>
            </a:r>
            <a:r>
              <a:rPr lang="en-US" dirty="0" smtClean="0"/>
              <a:t> </a:t>
            </a:r>
            <a:r>
              <a:rPr lang="en-US" dirty="0" err="1" smtClean="0"/>
              <a:t>ishga</a:t>
            </a:r>
            <a:r>
              <a:rPr lang="en-US" dirty="0" smtClean="0"/>
              <a:t>, </a:t>
            </a:r>
            <a:r>
              <a:rPr lang="en-US" dirty="0" err="1" smtClean="0"/>
              <a:t>shu</a:t>
            </a:r>
            <a:r>
              <a:rPr lang="en-US" dirty="0" smtClean="0"/>
              <a:t> </a:t>
            </a:r>
            <a:r>
              <a:rPr lang="en-US" dirty="0" err="1" smtClean="0"/>
              <a:t>jumladan</a:t>
            </a:r>
            <a:r>
              <a:rPr lang="en-US" dirty="0" smtClean="0"/>
              <a:t>, </a:t>
            </a:r>
            <a:r>
              <a:rPr lang="en-US" dirty="0" err="1" smtClean="0"/>
              <a:t>vaqtinchalik</a:t>
            </a:r>
            <a:r>
              <a:rPr lang="en-US" dirty="0" smtClean="0"/>
              <a:t> </a:t>
            </a:r>
            <a:r>
              <a:rPr lang="en-US" dirty="0" err="1" smtClean="0"/>
              <a:t>ishga</a:t>
            </a:r>
            <a:r>
              <a:rPr lang="en-US" dirty="0" smtClean="0"/>
              <a:t> </a:t>
            </a:r>
            <a:r>
              <a:rPr lang="en-US" dirty="0" err="1" smtClean="0"/>
              <a:t>ega</a:t>
            </a:r>
            <a:r>
              <a:rPr lang="en-US" dirty="0" smtClean="0"/>
              <a:t> </a:t>
            </a:r>
            <a:r>
              <a:rPr lang="en-US" dirty="0" err="1" smtClean="0"/>
              <a:t>bo‘lgan</a:t>
            </a:r>
            <a:r>
              <a:rPr lang="en-US" dirty="0" smtClean="0"/>
              <a:t> </a:t>
            </a:r>
            <a:r>
              <a:rPr lang="en-US" dirty="0" err="1" smtClean="0"/>
              <a:t>fuqarolar</a:t>
            </a:r>
            <a:r>
              <a:rPr lang="en-US" dirty="0" smtClean="0"/>
              <a:t>;</a:t>
            </a:r>
            <a:endParaRPr lang="ru-RU" dirty="0" smtClean="0"/>
          </a:p>
          <a:p>
            <a:pPr lvl="0" algn="just"/>
            <a:r>
              <a:rPr lang="en-US" dirty="0" err="1" smtClean="0"/>
              <a:t>betobligi</a:t>
            </a:r>
            <a:r>
              <a:rPr lang="en-US" dirty="0" smtClean="0"/>
              <a:t>, </a:t>
            </a:r>
            <a:r>
              <a:rPr lang="en-US" dirty="0" err="1" smtClean="0"/>
              <a:t>mehnat</a:t>
            </a:r>
            <a:r>
              <a:rPr lang="en-US" dirty="0" smtClean="0"/>
              <a:t> </a:t>
            </a:r>
            <a:r>
              <a:rPr lang="en-US" dirty="0" err="1" smtClean="0"/>
              <a:t>ta’tilida</a:t>
            </a:r>
            <a:r>
              <a:rPr lang="en-US" dirty="0" smtClean="0"/>
              <a:t>, </a:t>
            </a:r>
            <a:r>
              <a:rPr lang="en-US" dirty="0" err="1" smtClean="0"/>
              <a:t>kasbga</a:t>
            </a:r>
            <a:r>
              <a:rPr lang="en-US" dirty="0" smtClean="0"/>
              <a:t> </a:t>
            </a:r>
            <a:r>
              <a:rPr lang="en-US" dirty="0" err="1" smtClean="0"/>
              <a:t>qayta</a:t>
            </a:r>
            <a:r>
              <a:rPr lang="en-US" dirty="0" smtClean="0"/>
              <a:t> </a:t>
            </a:r>
            <a:r>
              <a:rPr lang="en-US" dirty="0" err="1" smtClean="0"/>
              <a:t>tayyorlashda</a:t>
            </a:r>
            <a:r>
              <a:rPr lang="en-US" dirty="0" smtClean="0"/>
              <a:t>, </a:t>
            </a:r>
            <a:r>
              <a:rPr lang="en-US" dirty="0" err="1" smtClean="0"/>
              <a:t>malaka</a:t>
            </a:r>
            <a:r>
              <a:rPr lang="en-US" dirty="0" smtClean="0"/>
              <a:t> </a:t>
            </a:r>
            <a:r>
              <a:rPr lang="en-US" dirty="0" err="1" smtClean="0"/>
              <a:t>oshirishda</a:t>
            </a:r>
            <a:r>
              <a:rPr lang="en-US" dirty="0" smtClean="0"/>
              <a:t> </a:t>
            </a:r>
            <a:r>
              <a:rPr lang="en-US" dirty="0" err="1" smtClean="0"/>
              <a:t>ekanligi</a:t>
            </a:r>
            <a:r>
              <a:rPr lang="en-US" dirty="0" smtClean="0"/>
              <a:t>, </a:t>
            </a:r>
            <a:r>
              <a:rPr lang="en-US" dirty="0" err="1" smtClean="0"/>
              <a:t>ishlab</a:t>
            </a:r>
            <a:r>
              <a:rPr lang="en-US" dirty="0" smtClean="0"/>
              <a:t> </a:t>
            </a:r>
            <a:r>
              <a:rPr lang="en-US" dirty="0" err="1" smtClean="0"/>
              <a:t>chiqarishni</a:t>
            </a:r>
            <a:r>
              <a:rPr lang="en-US" dirty="0" smtClean="0"/>
              <a:t> </a:t>
            </a:r>
            <a:r>
              <a:rPr lang="en-US" dirty="0" err="1" smtClean="0"/>
              <a:t>to‘xtatib</a:t>
            </a:r>
            <a:r>
              <a:rPr lang="en-US" dirty="0" smtClean="0"/>
              <a:t> </a:t>
            </a:r>
            <a:r>
              <a:rPr lang="en-US" dirty="0" err="1" smtClean="0"/>
              <a:t>qo‘yganligi</a:t>
            </a:r>
            <a:r>
              <a:rPr lang="en-US" dirty="0" smtClean="0"/>
              <a:t>, </a:t>
            </a:r>
            <a:r>
              <a:rPr lang="en-US" dirty="0" err="1" smtClean="0"/>
              <a:t>munosabati</a:t>
            </a:r>
            <a:r>
              <a:rPr lang="en-US" dirty="0" smtClean="0"/>
              <a:t> </a:t>
            </a:r>
            <a:r>
              <a:rPr lang="en-US" dirty="0" err="1" smtClean="0"/>
              <a:t>bilan</a:t>
            </a:r>
            <a:r>
              <a:rPr lang="en-US" dirty="0" smtClean="0"/>
              <a:t>, </a:t>
            </a:r>
            <a:r>
              <a:rPr lang="en-US" dirty="0" err="1" smtClean="0"/>
              <a:t>shuningdek</a:t>
            </a:r>
            <a:r>
              <a:rPr lang="en-US" dirty="0" smtClean="0"/>
              <a:t>, </a:t>
            </a:r>
            <a:r>
              <a:rPr lang="en-US" dirty="0" err="1" smtClean="0"/>
              <a:t>qonun</a:t>
            </a:r>
            <a:r>
              <a:rPr lang="en-US" dirty="0" smtClean="0"/>
              <a:t> </a:t>
            </a:r>
            <a:r>
              <a:rPr lang="en-US" dirty="0" err="1" smtClean="0"/>
              <a:t>hujjatlariga</a:t>
            </a:r>
            <a:r>
              <a:rPr lang="en-US" dirty="0" smtClean="0"/>
              <a:t> </a:t>
            </a:r>
            <a:r>
              <a:rPr lang="en-US" dirty="0" err="1" smtClean="0"/>
              <a:t>muvofiq</a:t>
            </a:r>
            <a:r>
              <a:rPr lang="en-US" dirty="0" smtClean="0"/>
              <a:t> </a:t>
            </a:r>
            <a:r>
              <a:rPr lang="en-US" dirty="0" err="1" smtClean="0"/>
              <a:t>ish</a:t>
            </a:r>
            <a:r>
              <a:rPr lang="en-US" dirty="0" smtClean="0"/>
              <a:t> </a:t>
            </a:r>
            <a:r>
              <a:rPr lang="en-US" dirty="0" err="1" smtClean="0"/>
              <a:t>joyida</a:t>
            </a:r>
            <a:r>
              <a:rPr lang="en-US" dirty="0" smtClean="0"/>
              <a:t> </a:t>
            </a:r>
            <a:r>
              <a:rPr lang="en-US" dirty="0" err="1" smtClean="0"/>
              <a:t>bo‘lmagan</a:t>
            </a:r>
            <a:r>
              <a:rPr lang="en-US" dirty="0" smtClean="0"/>
              <a:t>, </a:t>
            </a:r>
            <a:r>
              <a:rPr lang="en-US" dirty="0" err="1" smtClean="0"/>
              <a:t>vaqtincha</a:t>
            </a:r>
            <a:r>
              <a:rPr lang="en-US" dirty="0" smtClean="0"/>
              <a:t> </a:t>
            </a:r>
            <a:r>
              <a:rPr lang="en-US" dirty="0" err="1" smtClean="0"/>
              <a:t>ish</a:t>
            </a:r>
            <a:r>
              <a:rPr lang="en-US" dirty="0" smtClean="0"/>
              <a:t> </a:t>
            </a:r>
            <a:r>
              <a:rPr lang="en-US" dirty="0" err="1" smtClean="0"/>
              <a:t>joyi</a:t>
            </a:r>
            <a:r>
              <a:rPr lang="en-US" dirty="0" smtClean="0"/>
              <a:t> </a:t>
            </a:r>
            <a:r>
              <a:rPr lang="en-US" dirty="0" err="1" smtClean="0"/>
              <a:t>saqlanib</a:t>
            </a:r>
            <a:r>
              <a:rPr lang="en-US" dirty="0" smtClean="0"/>
              <a:t> </a:t>
            </a:r>
            <a:r>
              <a:rPr lang="en-US" dirty="0" err="1" smtClean="0"/>
              <a:t>turadigan</a:t>
            </a:r>
            <a:r>
              <a:rPr lang="en-US" dirty="0" smtClean="0"/>
              <a:t> </a:t>
            </a:r>
            <a:r>
              <a:rPr lang="en-US" dirty="0" err="1" smtClean="0"/>
              <a:t>boshqa</a:t>
            </a:r>
            <a:r>
              <a:rPr lang="en-US" dirty="0" smtClean="0"/>
              <a:t> </a:t>
            </a:r>
            <a:r>
              <a:rPr lang="en-US" dirty="0" err="1" smtClean="0"/>
              <a:t>hollarda</a:t>
            </a:r>
            <a:r>
              <a:rPr lang="en-US" dirty="0" smtClean="0"/>
              <a:t> </a:t>
            </a:r>
            <a:r>
              <a:rPr lang="en-US" dirty="0" err="1" smtClean="0"/>
              <a:t>vaqtincha</a:t>
            </a:r>
            <a:r>
              <a:rPr lang="en-US" dirty="0" smtClean="0"/>
              <a:t> </a:t>
            </a:r>
            <a:r>
              <a:rPr lang="en-US" dirty="0" err="1" smtClean="0"/>
              <a:t>ish</a:t>
            </a:r>
            <a:r>
              <a:rPr lang="en-US" dirty="0" smtClean="0"/>
              <a:t> </a:t>
            </a:r>
            <a:r>
              <a:rPr lang="en-US" dirty="0" err="1" smtClean="0"/>
              <a:t>joyida</a:t>
            </a:r>
            <a:r>
              <a:rPr lang="en-US" dirty="0" smtClean="0"/>
              <a:t> </a:t>
            </a:r>
            <a:r>
              <a:rPr lang="en-US" dirty="0" err="1" smtClean="0"/>
              <a:t>bo‘lmagan</a:t>
            </a:r>
            <a:r>
              <a:rPr lang="en-US" dirty="0" smtClean="0"/>
              <a:t> </a:t>
            </a:r>
            <a:r>
              <a:rPr lang="en-US" dirty="0" err="1" smtClean="0"/>
              <a:t>fuqarolar</a:t>
            </a:r>
            <a:r>
              <a:rPr lang="en-US" dirty="0" smtClean="0"/>
              <a:t>;</a:t>
            </a:r>
            <a:endParaRPr lang="ru-RU" dirty="0" smtClean="0"/>
          </a:p>
          <a:p>
            <a:pPr>
              <a:buNone/>
            </a:pP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85800" y="428604"/>
            <a:ext cx="7696200" cy="5057796"/>
          </a:xfrm>
        </p:spPr>
        <p:txBody>
          <a:bodyPr>
            <a:normAutofit fontScale="70000" lnSpcReduction="20000"/>
          </a:bodyPr>
          <a:lstStyle/>
          <a:p>
            <a:pPr lvl="0" algn="just"/>
            <a:r>
              <a:rPr lang="en-US" sz="3400" dirty="0" err="1" smtClean="0"/>
              <a:t>o‘zini</a:t>
            </a:r>
            <a:r>
              <a:rPr lang="en-US" sz="3400" dirty="0" smtClean="0"/>
              <a:t> </a:t>
            </a:r>
            <a:r>
              <a:rPr lang="en-US" sz="3400" dirty="0" err="1" smtClean="0"/>
              <a:t>ish</a:t>
            </a:r>
            <a:r>
              <a:rPr lang="en-US" sz="3400" dirty="0" smtClean="0"/>
              <a:t> </a:t>
            </a:r>
            <a:r>
              <a:rPr lang="en-US" sz="3400" dirty="0" err="1" smtClean="0"/>
              <a:t>bilan</a:t>
            </a:r>
            <a:r>
              <a:rPr lang="en-US" sz="3400" dirty="0" smtClean="0"/>
              <a:t> </a:t>
            </a:r>
            <a:r>
              <a:rPr lang="en-US" sz="3400" dirty="0" err="1" smtClean="0"/>
              <a:t>mustaqil</a:t>
            </a:r>
            <a:r>
              <a:rPr lang="en-US" sz="3400" dirty="0" smtClean="0"/>
              <a:t> </a:t>
            </a:r>
            <a:r>
              <a:rPr lang="en-US" sz="3400" dirty="0" err="1" smtClean="0"/>
              <a:t>ta’minlayotgan</a:t>
            </a:r>
            <a:r>
              <a:rPr lang="en-US" sz="3400" dirty="0" smtClean="0"/>
              <a:t> </a:t>
            </a:r>
            <a:r>
              <a:rPr lang="en-US" sz="3400" dirty="0" err="1" smtClean="0"/>
              <a:t>fuqarolar</a:t>
            </a:r>
            <a:r>
              <a:rPr lang="en-US" sz="3400" dirty="0" smtClean="0"/>
              <a:t>, </a:t>
            </a:r>
            <a:r>
              <a:rPr lang="en-US" sz="3400" dirty="0" err="1" smtClean="0"/>
              <a:t>shu</a:t>
            </a:r>
            <a:r>
              <a:rPr lang="en-US" sz="3400" dirty="0" smtClean="0"/>
              <a:t> </a:t>
            </a:r>
            <a:r>
              <a:rPr lang="en-US" sz="3400" dirty="0" err="1" smtClean="0"/>
              <a:t>jumladan</a:t>
            </a:r>
            <a:r>
              <a:rPr lang="en-US" sz="3400" dirty="0" smtClean="0"/>
              <a:t>, </a:t>
            </a:r>
            <a:r>
              <a:rPr lang="en-US" sz="3400" dirty="0" err="1" smtClean="0"/>
              <a:t>yuridik</a:t>
            </a:r>
            <a:r>
              <a:rPr lang="en-US" sz="3400" dirty="0" smtClean="0"/>
              <a:t> </a:t>
            </a:r>
            <a:r>
              <a:rPr lang="en-US" sz="3400" dirty="0" err="1" smtClean="0"/>
              <a:t>shaxs</a:t>
            </a:r>
            <a:r>
              <a:rPr lang="en-US" sz="3400" dirty="0" smtClean="0"/>
              <a:t> </a:t>
            </a:r>
            <a:r>
              <a:rPr lang="en-US" sz="3400" dirty="0" err="1" smtClean="0"/>
              <a:t>tashkil</a:t>
            </a:r>
            <a:r>
              <a:rPr lang="en-US" sz="3400" dirty="0" smtClean="0"/>
              <a:t> </a:t>
            </a:r>
            <a:r>
              <a:rPr lang="en-US" sz="3400" dirty="0" err="1" smtClean="0"/>
              <a:t>qilmagan</a:t>
            </a:r>
            <a:r>
              <a:rPr lang="en-US" sz="3400" dirty="0" smtClean="0"/>
              <a:t> </a:t>
            </a:r>
            <a:r>
              <a:rPr lang="en-US" sz="3400" dirty="0" err="1" smtClean="0"/>
              <a:t>holda</a:t>
            </a:r>
            <a:r>
              <a:rPr lang="en-US" sz="3400" dirty="0" smtClean="0"/>
              <a:t> </a:t>
            </a:r>
            <a:r>
              <a:rPr lang="en-US" sz="3400" dirty="0" err="1" smtClean="0"/>
              <a:t>tadbirkorlik</a:t>
            </a:r>
            <a:r>
              <a:rPr lang="en-US" sz="3400" dirty="0" smtClean="0"/>
              <a:t> </a:t>
            </a:r>
            <a:r>
              <a:rPr lang="en-US" sz="3400" dirty="0" err="1" smtClean="0"/>
              <a:t>faoliyati</a:t>
            </a:r>
            <a:r>
              <a:rPr lang="en-US" sz="3400" dirty="0" smtClean="0"/>
              <a:t> </a:t>
            </a:r>
            <a:r>
              <a:rPr lang="en-US" sz="3400" dirty="0" err="1" smtClean="0"/>
              <a:t>bilan</a:t>
            </a:r>
            <a:r>
              <a:rPr lang="en-US" sz="3400" dirty="0" smtClean="0"/>
              <a:t> </a:t>
            </a:r>
            <a:r>
              <a:rPr lang="en-US" sz="3400" dirty="0" err="1" smtClean="0"/>
              <a:t>shug’ullanayotgan</a:t>
            </a:r>
            <a:r>
              <a:rPr lang="en-US" sz="3400" dirty="0" smtClean="0"/>
              <a:t> </a:t>
            </a:r>
            <a:r>
              <a:rPr lang="en-US" sz="3400" dirty="0" err="1" smtClean="0"/>
              <a:t>fuqarolar</a:t>
            </a:r>
            <a:r>
              <a:rPr lang="en-US" sz="3400" dirty="0" smtClean="0"/>
              <a:t>, </a:t>
            </a:r>
            <a:r>
              <a:rPr lang="en-US" sz="3400" dirty="0" err="1" smtClean="0"/>
              <a:t>kooperativlarning</a:t>
            </a:r>
            <a:r>
              <a:rPr lang="en-US" sz="3400" dirty="0" smtClean="0"/>
              <a:t> </a:t>
            </a:r>
            <a:r>
              <a:rPr lang="en-US" sz="3400" dirty="0" err="1" smtClean="0"/>
              <a:t>a’zolari</a:t>
            </a:r>
            <a:r>
              <a:rPr lang="en-US" sz="3400" dirty="0" smtClean="0"/>
              <a:t>, </a:t>
            </a:r>
            <a:r>
              <a:rPr lang="en-US" sz="3400" dirty="0" err="1" smtClean="0"/>
              <a:t>fermerlar</a:t>
            </a:r>
            <a:r>
              <a:rPr lang="en-US" sz="3400" dirty="0" smtClean="0"/>
              <a:t> </a:t>
            </a:r>
            <a:r>
              <a:rPr lang="en-US" sz="3400" dirty="0" err="1" smtClean="0"/>
              <a:t>va</a:t>
            </a:r>
            <a:r>
              <a:rPr lang="en-US" sz="3400" dirty="0" smtClean="0"/>
              <a:t> </a:t>
            </a:r>
            <a:r>
              <a:rPr lang="en-US" sz="3400" dirty="0" err="1" smtClean="0"/>
              <a:t>ularning</a:t>
            </a:r>
            <a:r>
              <a:rPr lang="en-US" sz="3400" dirty="0" smtClean="0"/>
              <a:t> </a:t>
            </a:r>
            <a:r>
              <a:rPr lang="en-US" sz="3400" dirty="0" err="1" smtClean="0"/>
              <a:t>ishlab</a:t>
            </a:r>
            <a:r>
              <a:rPr lang="en-US" sz="3400" dirty="0" smtClean="0"/>
              <a:t> </a:t>
            </a:r>
            <a:r>
              <a:rPr lang="en-US" sz="3400" dirty="0" err="1" smtClean="0"/>
              <a:t>chiqarishda</a:t>
            </a:r>
            <a:r>
              <a:rPr lang="en-US" sz="3400" dirty="0" smtClean="0"/>
              <a:t> </a:t>
            </a:r>
            <a:r>
              <a:rPr lang="en-US" sz="3400" dirty="0" err="1" smtClean="0"/>
              <a:t>qatnashayotgan</a:t>
            </a:r>
            <a:r>
              <a:rPr lang="en-US" sz="3400" dirty="0" smtClean="0"/>
              <a:t> </a:t>
            </a:r>
            <a:r>
              <a:rPr lang="en-US" sz="3400" dirty="0" err="1" smtClean="0"/>
              <a:t>oila</a:t>
            </a:r>
            <a:r>
              <a:rPr lang="en-US" sz="3400" dirty="0" smtClean="0"/>
              <a:t> </a:t>
            </a:r>
            <a:r>
              <a:rPr lang="en-US" sz="3400" dirty="0" err="1" smtClean="0"/>
              <a:t>a’zolari</a:t>
            </a:r>
            <a:r>
              <a:rPr lang="en-US" sz="3400" dirty="0" smtClean="0"/>
              <a:t>;</a:t>
            </a:r>
            <a:endParaRPr lang="ru-RU" sz="3400" dirty="0" smtClean="0"/>
          </a:p>
          <a:p>
            <a:pPr lvl="0" algn="just"/>
            <a:r>
              <a:rPr lang="en-US" sz="3400" dirty="0" err="1" smtClean="0"/>
              <a:t>Qurolli</a:t>
            </a:r>
            <a:r>
              <a:rPr lang="en-US" sz="3400" dirty="0" smtClean="0"/>
              <a:t> </a:t>
            </a:r>
            <a:r>
              <a:rPr lang="en-US" sz="3400" dirty="0" err="1" smtClean="0"/>
              <a:t>kuchlarda</a:t>
            </a:r>
            <a:r>
              <a:rPr lang="en-US" sz="3400" dirty="0" smtClean="0"/>
              <a:t>, </a:t>
            </a:r>
            <a:r>
              <a:rPr lang="en-US" sz="3400" dirty="0" err="1" smtClean="0"/>
              <a:t>Milliy</a:t>
            </a:r>
            <a:r>
              <a:rPr lang="en-US" sz="3400" dirty="0" smtClean="0"/>
              <a:t> </a:t>
            </a:r>
            <a:r>
              <a:rPr lang="en-US" sz="3400" dirty="0" err="1" smtClean="0"/>
              <a:t>xavsizlik</a:t>
            </a:r>
            <a:r>
              <a:rPr lang="en-US" sz="3400" dirty="0" smtClean="0"/>
              <a:t> </a:t>
            </a:r>
            <a:r>
              <a:rPr lang="en-US" sz="3400" dirty="0" err="1" smtClean="0"/>
              <a:t>xizmati</a:t>
            </a:r>
            <a:r>
              <a:rPr lang="en-US" sz="3400" dirty="0" smtClean="0"/>
              <a:t> </a:t>
            </a:r>
            <a:r>
              <a:rPr lang="en-US" sz="3400" dirty="0" err="1" smtClean="0"/>
              <a:t>va</a:t>
            </a:r>
            <a:r>
              <a:rPr lang="en-US" sz="3400" dirty="0" smtClean="0"/>
              <a:t> </a:t>
            </a:r>
            <a:r>
              <a:rPr lang="en-US" sz="3400" dirty="0" err="1" smtClean="0"/>
              <a:t>ichki</a:t>
            </a:r>
            <a:r>
              <a:rPr lang="en-US" sz="3400" dirty="0" smtClean="0"/>
              <a:t> </a:t>
            </a:r>
            <a:r>
              <a:rPr lang="en-US" sz="3400" dirty="0" err="1" smtClean="0"/>
              <a:t>ishlar</a:t>
            </a:r>
            <a:r>
              <a:rPr lang="en-US" sz="3400" dirty="0" smtClean="0"/>
              <a:t> </a:t>
            </a:r>
            <a:r>
              <a:rPr lang="en-US" sz="3400" dirty="0" err="1" smtClean="0"/>
              <a:t>organlari</a:t>
            </a:r>
            <a:r>
              <a:rPr lang="en-US" sz="3400" dirty="0" smtClean="0"/>
              <a:t> </a:t>
            </a:r>
            <a:r>
              <a:rPr lang="en-US" sz="3400" dirty="0" err="1" smtClean="0"/>
              <a:t>va</a:t>
            </a:r>
            <a:r>
              <a:rPr lang="en-US" sz="3400" dirty="0" smtClean="0"/>
              <a:t> </a:t>
            </a:r>
            <a:r>
              <a:rPr lang="en-US" sz="3400" dirty="0" err="1" smtClean="0"/>
              <a:t>qo‘shinlarida</a:t>
            </a:r>
            <a:r>
              <a:rPr lang="en-US" sz="3400" dirty="0" smtClean="0"/>
              <a:t> </a:t>
            </a:r>
            <a:r>
              <a:rPr lang="en-US" sz="3400" dirty="0" err="1" smtClean="0"/>
              <a:t>xizmatni</a:t>
            </a:r>
            <a:r>
              <a:rPr lang="en-US" sz="3400" dirty="0" smtClean="0"/>
              <a:t> </a:t>
            </a:r>
            <a:r>
              <a:rPr lang="en-US" sz="3400" dirty="0" err="1" smtClean="0"/>
              <a:t>o‘tayotgan</a:t>
            </a:r>
            <a:r>
              <a:rPr lang="en-US" sz="3400" dirty="0" smtClean="0"/>
              <a:t>, </a:t>
            </a:r>
            <a:r>
              <a:rPr lang="en-US" sz="3400" dirty="0" err="1" smtClean="0"/>
              <a:t>shuningdek</a:t>
            </a:r>
            <a:r>
              <a:rPr lang="en-US" sz="3400" dirty="0" smtClean="0"/>
              <a:t>, </a:t>
            </a:r>
            <a:r>
              <a:rPr lang="en-US" sz="3400" dirty="0" err="1" smtClean="0"/>
              <a:t>muqobil</a:t>
            </a:r>
            <a:r>
              <a:rPr lang="en-US" sz="3400" dirty="0" smtClean="0"/>
              <a:t> </a:t>
            </a:r>
            <a:r>
              <a:rPr lang="en-US" sz="3400" dirty="0" err="1" smtClean="0"/>
              <a:t>xizmatni</a:t>
            </a:r>
            <a:r>
              <a:rPr lang="en-US" sz="3400" dirty="0" smtClean="0"/>
              <a:t> </a:t>
            </a:r>
            <a:r>
              <a:rPr lang="en-US" sz="3400" dirty="0" err="1" smtClean="0"/>
              <a:t>o‘tayotgan</a:t>
            </a:r>
            <a:r>
              <a:rPr lang="en-US" sz="3400" dirty="0" smtClean="0"/>
              <a:t> </a:t>
            </a:r>
            <a:r>
              <a:rPr lang="en-US" sz="3400" dirty="0" err="1" smtClean="0"/>
              <a:t>fuqarolar</a:t>
            </a:r>
            <a:r>
              <a:rPr lang="en-US" sz="3400" dirty="0" smtClean="0"/>
              <a:t>;</a:t>
            </a:r>
            <a:endParaRPr lang="ru-RU" sz="3400" dirty="0" smtClean="0"/>
          </a:p>
          <a:p>
            <a:pPr lvl="0" algn="just"/>
            <a:r>
              <a:rPr lang="en-US" sz="3400" dirty="0" err="1" smtClean="0"/>
              <a:t>ta’lim</a:t>
            </a:r>
            <a:r>
              <a:rPr lang="en-US" sz="3400" dirty="0" smtClean="0"/>
              <a:t> </a:t>
            </a:r>
            <a:r>
              <a:rPr lang="en-US" sz="3400" dirty="0" err="1" smtClean="0"/>
              <a:t>to‘g’risidagi</a:t>
            </a:r>
            <a:r>
              <a:rPr lang="en-US" sz="3400" dirty="0" smtClean="0"/>
              <a:t> </a:t>
            </a:r>
            <a:r>
              <a:rPr lang="en-US" sz="3400" dirty="0" err="1" smtClean="0"/>
              <a:t>qonun</a:t>
            </a:r>
            <a:r>
              <a:rPr lang="en-US" sz="3400" dirty="0" smtClean="0"/>
              <a:t> </a:t>
            </a:r>
            <a:r>
              <a:rPr lang="en-US" sz="3400" dirty="0" err="1" smtClean="0"/>
              <a:t>hujjatlariga</a:t>
            </a:r>
            <a:r>
              <a:rPr lang="en-US" sz="3400" dirty="0" smtClean="0"/>
              <a:t> </a:t>
            </a:r>
            <a:r>
              <a:rPr lang="en-US" sz="3400" dirty="0" err="1" smtClean="0"/>
              <a:t>muvofiq</a:t>
            </a:r>
            <a:r>
              <a:rPr lang="en-US" sz="3400" dirty="0" smtClean="0"/>
              <a:t> </a:t>
            </a:r>
            <a:r>
              <a:rPr lang="en-US" sz="3400" dirty="0" err="1" smtClean="0"/>
              <a:t>ishlab</a:t>
            </a:r>
            <a:r>
              <a:rPr lang="en-US" sz="3400" dirty="0" smtClean="0"/>
              <a:t> </a:t>
            </a:r>
            <a:r>
              <a:rPr lang="en-US" sz="3400" dirty="0" err="1" smtClean="0"/>
              <a:t>chiqarishda</a:t>
            </a:r>
            <a:r>
              <a:rPr lang="en-US" sz="3400" dirty="0" smtClean="0"/>
              <a:t> </a:t>
            </a:r>
            <a:r>
              <a:rPr lang="en-US" sz="3400" dirty="0" err="1" smtClean="0"/>
              <a:t>ajralgan</a:t>
            </a:r>
            <a:r>
              <a:rPr lang="en-US" sz="3400" dirty="0" smtClean="0"/>
              <a:t> </a:t>
            </a:r>
            <a:r>
              <a:rPr lang="en-US" sz="3400" dirty="0" err="1" smtClean="0"/>
              <a:t>holda</a:t>
            </a:r>
            <a:r>
              <a:rPr lang="en-US" sz="3400" dirty="0" smtClean="0"/>
              <a:t> </a:t>
            </a:r>
            <a:r>
              <a:rPr lang="en-US" sz="3400" dirty="0" err="1" smtClean="0"/>
              <a:t>ta’lim</a:t>
            </a:r>
            <a:r>
              <a:rPr lang="en-US" sz="3400" dirty="0" smtClean="0"/>
              <a:t> </a:t>
            </a:r>
            <a:r>
              <a:rPr lang="en-US" sz="3400" dirty="0" err="1" smtClean="0"/>
              <a:t>olayotgan</a:t>
            </a:r>
            <a:r>
              <a:rPr lang="en-US" sz="3400" dirty="0" smtClean="0"/>
              <a:t> </a:t>
            </a:r>
            <a:r>
              <a:rPr lang="en-US" sz="3400" dirty="0" err="1" smtClean="0"/>
              <a:t>fuqarolar</a:t>
            </a:r>
            <a:r>
              <a:rPr lang="en-US" sz="3400" dirty="0" smtClean="0"/>
              <a:t>;</a:t>
            </a:r>
            <a:endParaRPr lang="ru-RU" sz="3400" dirty="0" smtClean="0"/>
          </a:p>
          <a:p>
            <a:pPr lvl="0" algn="just"/>
            <a:r>
              <a:rPr lang="en-US" sz="3400" dirty="0" err="1" smtClean="0"/>
              <a:t>qonun</a:t>
            </a:r>
            <a:r>
              <a:rPr lang="en-US" sz="3400" dirty="0" smtClean="0"/>
              <a:t> </a:t>
            </a:r>
            <a:r>
              <a:rPr lang="en-US" sz="3400" dirty="0" err="1" smtClean="0"/>
              <a:t>hujjatlariga</a:t>
            </a:r>
            <a:r>
              <a:rPr lang="en-US" sz="3400" dirty="0" smtClean="0"/>
              <a:t> </a:t>
            </a:r>
            <a:r>
              <a:rPr lang="en-US" sz="3400" dirty="0" err="1" smtClean="0"/>
              <a:t>muvofiq</a:t>
            </a:r>
            <a:r>
              <a:rPr lang="en-US" sz="3400" dirty="0" smtClean="0"/>
              <a:t> </a:t>
            </a:r>
            <a:r>
              <a:rPr lang="en-US" sz="3400" dirty="0" err="1" smtClean="0"/>
              <a:t>faoliyat</a:t>
            </a:r>
            <a:r>
              <a:rPr lang="en-US" sz="3400" dirty="0" smtClean="0"/>
              <a:t> </a:t>
            </a:r>
            <a:r>
              <a:rPr lang="en-US" sz="3400" dirty="0" err="1" smtClean="0"/>
              <a:t>olib</a:t>
            </a:r>
            <a:r>
              <a:rPr lang="en-US" sz="3400" dirty="0" smtClean="0"/>
              <a:t> </a:t>
            </a:r>
            <a:r>
              <a:rPr lang="en-US" sz="3400" dirty="0" err="1" smtClean="0"/>
              <a:t>borayotgan</a:t>
            </a:r>
            <a:r>
              <a:rPr lang="en-US" sz="3400" dirty="0" smtClean="0"/>
              <a:t> </a:t>
            </a:r>
            <a:r>
              <a:rPr lang="en-US" sz="3400" dirty="0" err="1" smtClean="0"/>
              <a:t>jamoat</a:t>
            </a:r>
            <a:r>
              <a:rPr lang="en-US" sz="3400" dirty="0" smtClean="0"/>
              <a:t> </a:t>
            </a:r>
            <a:r>
              <a:rPr lang="en-US" sz="3400" dirty="0" err="1" smtClean="0"/>
              <a:t>birlashmalari</a:t>
            </a:r>
            <a:r>
              <a:rPr lang="en-US" sz="3400" dirty="0" smtClean="0"/>
              <a:t> </a:t>
            </a:r>
            <a:r>
              <a:rPr lang="en-US" sz="3400" dirty="0" err="1" smtClean="0"/>
              <a:t>va</a:t>
            </a:r>
            <a:r>
              <a:rPr lang="en-US" sz="3400" dirty="0" smtClean="0"/>
              <a:t> </a:t>
            </a:r>
            <a:r>
              <a:rPr lang="en-US" sz="3400" dirty="0" err="1" smtClean="0"/>
              <a:t>diniy</a:t>
            </a:r>
            <a:r>
              <a:rPr lang="en-US" sz="3400" dirty="0" smtClean="0"/>
              <a:t> </a:t>
            </a:r>
            <a:r>
              <a:rPr lang="en-US" sz="3400" dirty="0" err="1" smtClean="0"/>
              <a:t>muassasalarda</a:t>
            </a:r>
            <a:r>
              <a:rPr lang="en-US" sz="3400" dirty="0" smtClean="0"/>
              <a:t> </a:t>
            </a:r>
            <a:r>
              <a:rPr lang="en-US" sz="3400" dirty="0" err="1" smtClean="0"/>
              <a:t>ishlayotgan</a:t>
            </a:r>
            <a:r>
              <a:rPr lang="en-US" sz="3400" dirty="0" smtClean="0"/>
              <a:t> </a:t>
            </a:r>
            <a:r>
              <a:rPr lang="en-US" sz="3400" dirty="0" err="1" smtClean="0"/>
              <a:t>fuqarolar</a:t>
            </a:r>
            <a:r>
              <a:rPr lang="en-US" sz="3400" dirty="0" smtClean="0"/>
              <a:t>.</a:t>
            </a:r>
            <a:endParaRPr lang="ru-RU" sz="3400" dirty="0" smtClean="0"/>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571480"/>
            <a:ext cx="7696200" cy="4786346"/>
          </a:xfrm>
        </p:spPr>
        <p:txBody>
          <a:bodyPr/>
          <a:lstStyle/>
          <a:p>
            <a:pPr lvl="1" algn="just">
              <a:buNone/>
            </a:pPr>
            <a:r>
              <a:rPr lang="en-US" dirty="0" err="1" smtClean="0">
                <a:latin typeface="Times New Roman" pitchFamily="18" charset="0"/>
                <a:cs typeface="Times New Roman" pitchFamily="18" charset="0"/>
              </a:rPr>
              <a:t>Bundan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tashqari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O‘zbekiston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Respublikasi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Mehnat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kodeksi”ga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muvofiq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sabablarga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vaqtinchalik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bo‘lmagan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fuqarolarning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saqlanib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ta’minlangan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hisoblanadilar</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lvl="0" algn="just"/>
            <a:r>
              <a:rPr lang="en-US" sz="2800" dirty="0" err="1" smtClean="0">
                <a:latin typeface="Times New Roman" pitchFamily="18" charset="0"/>
                <a:cs typeface="Times New Roman" pitchFamily="18" charset="0"/>
              </a:rPr>
              <a:t>davlat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jamoat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vazifalarini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bajarayotgan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vaqtda</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lvl="0" algn="just"/>
            <a:r>
              <a:rPr lang="en-US" sz="2800" dirty="0" err="1" smtClean="0">
                <a:latin typeface="Times New Roman" pitchFamily="18" charset="0"/>
                <a:cs typeface="Times New Roman" pitchFamily="18" charset="0"/>
              </a:rPr>
              <a:t>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beruvchi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mehnat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jamoasi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manfaatlariga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doir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vazifalarni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bajarganda</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lvl="0" algn="just"/>
            <a:r>
              <a:rPr lang="en-US" sz="2800" dirty="0" err="1" smtClean="0">
                <a:latin typeface="Times New Roman" pitchFamily="18" charset="0"/>
                <a:cs typeface="Times New Roman" pitchFamily="18" charset="0"/>
              </a:rPr>
              <a:t>jamiyat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manfaatlariga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doir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xarakatlar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qilganda</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14290"/>
            <a:ext cx="7786742" cy="5643602"/>
          </a:xfrm>
        </p:spPr>
        <p:txBody>
          <a:bodyPr/>
          <a:lstStyle/>
          <a:p>
            <a:pPr lvl="1" algn="ctr">
              <a:buNone/>
            </a:pPr>
            <a:r>
              <a:rPr lang="en-US" sz="2400" b="1" i="1" dirty="0" err="1" smtClean="0"/>
              <a:t>O‘zini</a:t>
            </a:r>
            <a:r>
              <a:rPr lang="en-US" sz="2400" b="1" i="1" dirty="0" smtClean="0"/>
              <a:t> </a:t>
            </a:r>
            <a:r>
              <a:rPr lang="en-US" sz="2400" b="1" i="1" dirty="0" err="1" smtClean="0"/>
              <a:t>ish</a:t>
            </a:r>
            <a:r>
              <a:rPr lang="en-US" sz="2400" b="1" i="1" dirty="0" smtClean="0"/>
              <a:t> </a:t>
            </a:r>
            <a:r>
              <a:rPr lang="en-US" sz="2400" b="1" i="1" dirty="0" err="1" smtClean="0"/>
              <a:t>bilan</a:t>
            </a:r>
            <a:r>
              <a:rPr lang="en-US" sz="2400" b="1" i="1" dirty="0" smtClean="0"/>
              <a:t> </a:t>
            </a:r>
            <a:r>
              <a:rPr lang="en-US" sz="2400" b="1" i="1" dirty="0" err="1" smtClean="0"/>
              <a:t>mustaqil</a:t>
            </a:r>
            <a:r>
              <a:rPr lang="en-US" sz="2400" b="1" i="1" dirty="0" smtClean="0"/>
              <a:t> </a:t>
            </a:r>
            <a:r>
              <a:rPr lang="en-US" sz="2400" b="1" i="1" dirty="0" err="1" smtClean="0"/>
              <a:t>ta’minlaydigan</a:t>
            </a:r>
            <a:r>
              <a:rPr lang="en-US" sz="2400" b="1" i="1" dirty="0" smtClean="0"/>
              <a:t> </a:t>
            </a:r>
            <a:r>
              <a:rPr lang="en-US" sz="2400" b="1" i="1" dirty="0" err="1" smtClean="0"/>
              <a:t>fuqarolar</a:t>
            </a:r>
            <a:r>
              <a:rPr lang="en-US" sz="2400" b="1" i="1" dirty="0" smtClean="0"/>
              <a:t> </a:t>
            </a:r>
            <a:r>
              <a:rPr lang="en-US" sz="2400" b="1" i="1" dirty="0" err="1" smtClean="0"/>
              <a:t>toifasiga</a:t>
            </a:r>
            <a:r>
              <a:rPr lang="en-US" sz="2400" b="1" i="1" dirty="0" smtClean="0"/>
              <a:t> </a:t>
            </a:r>
            <a:r>
              <a:rPr lang="en-US" sz="2400" b="1" i="1" dirty="0" err="1" smtClean="0"/>
              <a:t>quyidagilar</a:t>
            </a:r>
            <a:r>
              <a:rPr lang="en-US" sz="2400" b="1" i="1" dirty="0" smtClean="0"/>
              <a:t> </a:t>
            </a:r>
            <a:r>
              <a:rPr lang="en-US" sz="2400" b="1" i="1" dirty="0" err="1" smtClean="0"/>
              <a:t>kiradi</a:t>
            </a:r>
            <a:r>
              <a:rPr lang="en-US" sz="2400" b="1" i="1" dirty="0" smtClean="0"/>
              <a:t>:</a:t>
            </a:r>
            <a:endParaRPr lang="ru-RU" sz="2800" b="1" i="1" dirty="0" smtClean="0"/>
          </a:p>
          <a:p>
            <a:pPr lvl="0"/>
            <a:r>
              <a:rPr lang="ru-RU" dirty="0" err="1" smtClean="0"/>
              <a:t>tadbirkorlar</a:t>
            </a:r>
            <a:r>
              <a:rPr lang="ru-RU" dirty="0" smtClean="0"/>
              <a:t>;</a:t>
            </a:r>
            <a:endParaRPr lang="ru-RU" sz="2800" dirty="0" smtClean="0"/>
          </a:p>
          <a:p>
            <a:pPr lvl="0"/>
            <a:r>
              <a:rPr lang="en-US" dirty="0" err="1" smtClean="0"/>
              <a:t>fermerlar</a:t>
            </a:r>
            <a:r>
              <a:rPr lang="en-US" dirty="0" smtClean="0"/>
              <a:t> </a:t>
            </a:r>
            <a:r>
              <a:rPr lang="en-US" dirty="0" err="1" smtClean="0"/>
              <a:t>va</a:t>
            </a:r>
            <a:r>
              <a:rPr lang="en-US" dirty="0" smtClean="0"/>
              <a:t> </a:t>
            </a:r>
            <a:r>
              <a:rPr lang="en-US" dirty="0" err="1" smtClean="0"/>
              <a:t>ularning</a:t>
            </a:r>
            <a:r>
              <a:rPr lang="en-US" dirty="0" smtClean="0"/>
              <a:t> </a:t>
            </a:r>
            <a:r>
              <a:rPr lang="en-US" dirty="0" err="1" smtClean="0"/>
              <a:t>ishlab</a:t>
            </a:r>
            <a:r>
              <a:rPr lang="en-US" dirty="0" smtClean="0"/>
              <a:t> </a:t>
            </a:r>
            <a:r>
              <a:rPr lang="en-US" dirty="0" err="1" smtClean="0"/>
              <a:t>chiqarishda</a:t>
            </a:r>
            <a:r>
              <a:rPr lang="en-US" dirty="0" smtClean="0"/>
              <a:t> </a:t>
            </a:r>
            <a:r>
              <a:rPr lang="en-US" dirty="0" err="1" smtClean="0"/>
              <a:t>ishtirok</a:t>
            </a:r>
            <a:r>
              <a:rPr lang="en-US" dirty="0" smtClean="0"/>
              <a:t> </a:t>
            </a:r>
            <a:r>
              <a:rPr lang="en-US" dirty="0" err="1" smtClean="0"/>
              <a:t>etayotgan</a:t>
            </a:r>
            <a:r>
              <a:rPr lang="en-US" dirty="0" smtClean="0"/>
              <a:t> </a:t>
            </a:r>
            <a:r>
              <a:rPr lang="en-US" dirty="0" err="1" smtClean="0"/>
              <a:t>oila</a:t>
            </a:r>
            <a:r>
              <a:rPr lang="en-US" dirty="0" smtClean="0"/>
              <a:t> </a:t>
            </a:r>
            <a:r>
              <a:rPr lang="en-US" dirty="0" err="1" smtClean="0"/>
              <a:t>a’zolari</a:t>
            </a:r>
            <a:r>
              <a:rPr lang="en-US" dirty="0" smtClean="0"/>
              <a:t>;</a:t>
            </a:r>
            <a:endParaRPr lang="ru-RU" sz="2800" dirty="0" smtClean="0"/>
          </a:p>
          <a:p>
            <a:pPr lvl="0"/>
            <a:r>
              <a:rPr lang="en-US" dirty="0" err="1" smtClean="0"/>
              <a:t>dehqon</a:t>
            </a:r>
            <a:r>
              <a:rPr lang="en-US" dirty="0" smtClean="0"/>
              <a:t> </a:t>
            </a:r>
            <a:r>
              <a:rPr lang="en-US" dirty="0" err="1" smtClean="0"/>
              <a:t>xo‘jaligining</a:t>
            </a:r>
            <a:r>
              <a:rPr lang="en-US" dirty="0" smtClean="0"/>
              <a:t> </a:t>
            </a:r>
            <a:r>
              <a:rPr lang="en-US" dirty="0" err="1" smtClean="0"/>
              <a:t>ishlab</a:t>
            </a:r>
            <a:r>
              <a:rPr lang="en-US" dirty="0" smtClean="0"/>
              <a:t> </a:t>
            </a:r>
            <a:r>
              <a:rPr lang="en-US" dirty="0" err="1" smtClean="0"/>
              <a:t>chiqarishda</a:t>
            </a:r>
            <a:r>
              <a:rPr lang="en-US" dirty="0" smtClean="0"/>
              <a:t> </a:t>
            </a:r>
            <a:r>
              <a:rPr lang="en-US" dirty="0" err="1" smtClean="0"/>
              <a:t>qatnashayotgan</a:t>
            </a:r>
            <a:r>
              <a:rPr lang="en-US" dirty="0" smtClean="0"/>
              <a:t> </a:t>
            </a:r>
            <a:r>
              <a:rPr lang="en-US" dirty="0" err="1" smtClean="0"/>
              <a:t>oila</a:t>
            </a:r>
            <a:r>
              <a:rPr lang="en-US" dirty="0" smtClean="0"/>
              <a:t> </a:t>
            </a:r>
            <a:r>
              <a:rPr lang="en-US" dirty="0" err="1" smtClean="0"/>
              <a:t>a’zolari</a:t>
            </a:r>
            <a:r>
              <a:rPr lang="en-US" dirty="0" smtClean="0"/>
              <a:t>;</a:t>
            </a:r>
            <a:endParaRPr lang="ru-RU" sz="2800" dirty="0" smtClean="0"/>
          </a:p>
          <a:p>
            <a:pPr lvl="0"/>
            <a:r>
              <a:rPr lang="ru-RU" dirty="0" err="1" smtClean="0"/>
              <a:t>kooperativlarning</a:t>
            </a:r>
            <a:r>
              <a:rPr lang="ru-RU" dirty="0" smtClean="0"/>
              <a:t> </a:t>
            </a:r>
            <a:r>
              <a:rPr lang="ru-RU" dirty="0" err="1" smtClean="0"/>
              <a:t>a’zolari</a:t>
            </a:r>
            <a:r>
              <a:rPr lang="ru-RU" dirty="0" smtClean="0"/>
              <a:t>;</a:t>
            </a:r>
            <a:endParaRPr lang="ru-RU" sz="2800" dirty="0" smtClean="0"/>
          </a:p>
          <a:p>
            <a:pPr lvl="0"/>
            <a:r>
              <a:rPr lang="ru-RU" dirty="0" err="1" smtClean="0"/>
              <a:t>yozuvchilar</a:t>
            </a:r>
            <a:r>
              <a:rPr lang="ru-RU" dirty="0" smtClean="0"/>
              <a:t>, </a:t>
            </a:r>
            <a:r>
              <a:rPr lang="ru-RU" dirty="0" err="1" smtClean="0"/>
              <a:t>rassomlar</a:t>
            </a:r>
            <a:r>
              <a:rPr lang="ru-RU" dirty="0" smtClean="0"/>
              <a:t> </a:t>
            </a:r>
            <a:r>
              <a:rPr lang="ru-RU" dirty="0" err="1" smtClean="0"/>
              <a:t>va</a:t>
            </a:r>
            <a:r>
              <a:rPr lang="ru-RU" dirty="0" smtClean="0"/>
              <a:t> </a:t>
            </a:r>
            <a:r>
              <a:rPr lang="en-US" dirty="0" smtClean="0"/>
              <a:t>b</a:t>
            </a:r>
            <a:r>
              <a:rPr lang="ru-RU" dirty="0" err="1" smtClean="0"/>
              <a:t>oshqalar</a:t>
            </a:r>
            <a:r>
              <a:rPr lang="ru-RU" dirty="0" smtClean="0"/>
              <a:t>.</a:t>
            </a:r>
            <a:endParaRPr lang="ru-RU" sz="28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85728"/>
            <a:ext cx="7696200" cy="5786478"/>
          </a:xfrm>
        </p:spPr>
        <p:txBody>
          <a:bodyPr>
            <a:noAutofit/>
          </a:bodyPr>
          <a:lstStyle/>
          <a:p>
            <a:pPr algn="just">
              <a:buNone/>
            </a:pPr>
            <a:r>
              <a:rPr lang="ru-RU" sz="2400" i="1" dirty="0" err="1" smtClean="0">
                <a:latin typeface="Times New Roman" pitchFamily="18" charset="0"/>
                <a:cs typeface="Times New Roman" pitchFamily="18" charset="0"/>
              </a:rPr>
              <a:t>Iqtisodiy</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jihatdan</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faol</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bo‘lgan</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aholi</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uchun</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shu</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jumladan</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ishsizlar</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uchun</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ish</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bilan</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ta’minlash</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makomini</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belgilab</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olish</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muhimdir</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Odatda</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besh</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ma</a:t>
            </a:r>
            <a:r>
              <a:rPr lang="en-US" sz="2400" i="1" dirty="0" smtClean="0">
                <a:latin typeface="Times New Roman" pitchFamily="18" charset="0"/>
                <a:cs typeface="Times New Roman" pitchFamily="18" charset="0"/>
              </a:rPr>
              <a:t>q</a:t>
            </a:r>
            <a:r>
              <a:rPr lang="ru-RU" sz="2400" i="1" dirty="0" err="1" smtClean="0">
                <a:latin typeface="Times New Roman" pitchFamily="18" charset="0"/>
                <a:cs typeface="Times New Roman" pitchFamily="18" charset="0"/>
              </a:rPr>
              <a:t>om</a:t>
            </a:r>
            <a:r>
              <a:rPr lang="ru-RU" sz="2400" i="1" dirty="0" smtClean="0">
                <a:latin typeface="Times New Roman" pitchFamily="18" charset="0"/>
                <a:cs typeface="Times New Roman" pitchFamily="18" charset="0"/>
              </a:rPr>
              <a:t> </a:t>
            </a:r>
            <a:r>
              <a:rPr lang="ru-RU" sz="2400" i="1" dirty="0" err="1" smtClean="0">
                <a:latin typeface="Times New Roman" pitchFamily="18" charset="0"/>
                <a:cs typeface="Times New Roman" pitchFamily="18" charset="0"/>
              </a:rPr>
              <a:t>bor</a:t>
            </a:r>
            <a:r>
              <a:rPr lang="ru-RU" sz="2400" i="1" dirty="0" smtClean="0">
                <a:latin typeface="Times New Roman" pitchFamily="18" charset="0"/>
                <a:cs typeface="Times New Roman" pitchFamily="18" charset="0"/>
              </a:rPr>
              <a:t>.</a:t>
            </a:r>
          </a:p>
          <a:p>
            <a:pPr lvl="0" algn="just">
              <a:buNone/>
            </a:pPr>
            <a:r>
              <a:rPr lang="en-US" sz="2400" dirty="0" smtClean="0">
                <a:latin typeface="Times New Roman" pitchFamily="18" charset="0"/>
                <a:cs typeface="Times New Roman" pitchFamily="18" charset="0"/>
              </a:rPr>
              <a:t>1.</a:t>
            </a:r>
            <a:r>
              <a:rPr lang="ru-RU" sz="2400" dirty="0" smtClean="0">
                <a:latin typeface="Times New Roman" pitchFamily="18" charset="0"/>
                <a:cs typeface="Times New Roman" pitchFamily="18" charset="0"/>
              </a:rPr>
              <a:t>Y</a:t>
            </a:r>
            <a:r>
              <a:rPr lang="en-US" sz="2400" dirty="0" smtClean="0">
                <a:latin typeface="Times New Roman" pitchFamily="18" charset="0"/>
                <a:cs typeface="Times New Roman" pitchFamily="18" charset="0"/>
              </a:rPr>
              <a:t>o</a:t>
            </a:r>
            <a:r>
              <a:rPr lang="ru-RU" sz="2400" dirty="0" err="1" smtClean="0">
                <a:latin typeface="Times New Roman" pitchFamily="18" charset="0"/>
                <a:cs typeface="Times New Roman" pitchFamily="18" charset="0"/>
              </a:rPr>
              <a:t>llanma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xodimlar</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bular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korxona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raxbariyati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bilan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mehnat</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faoliyati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shartlari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to‘g’risida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tuzilgan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yozma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shartnoma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kontrakt</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yoki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ogzaki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bitim</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bo‘yicha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ishlaydigan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shaxslar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bo‘lib</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ular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ana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shu</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faoliyat</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uchun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yollanish</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vaqtida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kelishib</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olingan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ish</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haqini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oladilar</a:t>
            </a:r>
            <a:r>
              <a:rPr lang="ru-RU" sz="2400" dirty="0" smtClean="0">
                <a:latin typeface="Times New Roman" pitchFamily="18" charset="0"/>
                <a:cs typeface="Times New Roman" pitchFamily="18" charset="0"/>
              </a:rPr>
              <a:t>.</a:t>
            </a:r>
          </a:p>
          <a:p>
            <a:pPr lvl="0" algn="just">
              <a:buNone/>
            </a:pPr>
            <a:r>
              <a:rPr lang="en-US" sz="2400" dirty="0" smtClean="0">
                <a:latin typeface="Times New Roman" pitchFamily="18" charset="0"/>
                <a:cs typeface="Times New Roman" pitchFamily="18" charset="0"/>
              </a:rPr>
              <a:t>2.</a:t>
            </a:r>
            <a:r>
              <a:rPr lang="ru-RU" sz="2400" dirty="0" smtClean="0">
                <a:latin typeface="Times New Roman" pitchFamily="18" charset="0"/>
                <a:cs typeface="Times New Roman" pitchFamily="18" charset="0"/>
              </a:rPr>
              <a:t>Y</a:t>
            </a:r>
            <a:r>
              <a:rPr lang="en-US" sz="2400" dirty="0" smtClean="0">
                <a:latin typeface="Times New Roman" pitchFamily="18" charset="0"/>
                <a:cs typeface="Times New Roman" pitchFamily="18" charset="0"/>
              </a:rPr>
              <a:t>a</a:t>
            </a:r>
            <a:r>
              <a:rPr lang="ru-RU" sz="2400" dirty="0" err="1" smtClean="0">
                <a:latin typeface="Times New Roman" pitchFamily="18" charset="0"/>
                <a:cs typeface="Times New Roman" pitchFamily="18" charset="0"/>
              </a:rPr>
              <a:t>kka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tartib</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asosida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ishlaydiganlar</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mustaqil</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ravishda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faoliyat</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olib</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boradigan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o‘zlariga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daromad</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keltirayotgan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ish</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bilan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shug’ullanadigan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faqat</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qisqa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muddatga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yollanma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xodimlardan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foydalanadigan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yoki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foydalanmaydigan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shaxslar</a:t>
            </a:r>
            <a:r>
              <a:rPr lang="ru-RU" sz="2400" dirty="0" smtClean="0">
                <a:latin typeface="Times New Roman" pitchFamily="18" charset="0"/>
                <a:cs typeface="Times New Roman" pitchFamily="18" charset="0"/>
              </a:rPr>
              <a:t>.</a:t>
            </a:r>
          </a:p>
          <a:p>
            <a:pPr algn="just">
              <a:buNone/>
            </a:pPr>
            <a:endParaRPr lang="ru-RU"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571480"/>
            <a:ext cx="7467600" cy="857256"/>
          </a:xfrm>
        </p:spPr>
        <p:txBody>
          <a:bodyPr>
            <a:normAutofit fontScale="90000"/>
          </a:bodyPr>
          <a:lstStyle/>
          <a:p>
            <a:pPr algn="ct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uz-Cyrl-UZ" sz="3200" dirty="0" smtClean="0">
                <a:solidFill>
                  <a:srgbClr val="002060"/>
                </a:solidFill>
                <a:latin typeface="Times New Roman" pitchFamily="18" charset="0"/>
                <a:cs typeface="Times New Roman" pitchFamily="18" charset="0"/>
              </a:rPr>
              <a:t/>
            </a:r>
            <a:br>
              <a:rPr lang="uz-Cyrl-UZ" sz="3200" dirty="0" smtClean="0">
                <a:solidFill>
                  <a:srgbClr val="002060"/>
                </a:solidFill>
                <a:latin typeface="Times New Roman" pitchFamily="18" charset="0"/>
                <a:cs typeface="Times New Roman" pitchFamily="18" charset="0"/>
              </a:rPr>
            </a:br>
            <a:r>
              <a:rPr lang="en-US" sz="3200" b="1" dirty="0" err="1" smtClean="0">
                <a:solidFill>
                  <a:srgbClr val="002060"/>
                </a:solidFill>
                <a:latin typeface="Times New Roman" pitchFamily="18" charset="0"/>
                <a:cs typeface="Times New Roman" pitchFamily="18" charset="0"/>
              </a:rPr>
              <a:t>Aholini</a:t>
            </a:r>
            <a:r>
              <a:rPr lang="en-US" sz="3200" b="1"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ish</a:t>
            </a:r>
            <a:r>
              <a:rPr lang="en-US" sz="3200" b="1"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bilan</a:t>
            </a:r>
            <a:r>
              <a:rPr lang="en-US" sz="3200" b="1"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ta’minlashning</a:t>
            </a:r>
            <a:r>
              <a:rPr lang="en-US" sz="3200" b="1"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mohiyati</a:t>
            </a:r>
            <a:r>
              <a:rPr lang="en-US" sz="3200" b="1"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va</a:t>
            </a:r>
            <a:r>
              <a:rPr lang="en-US" sz="3200" b="1"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shakllari</a:t>
            </a:r>
            <a:endParaRPr lang="ru-RU" b="1" dirty="0">
              <a:solidFill>
                <a:srgbClr val="002060"/>
              </a:solidFill>
            </a:endParaRPr>
          </a:p>
        </p:txBody>
      </p:sp>
      <p:sp>
        <p:nvSpPr>
          <p:cNvPr id="3" name="Содержимое 2"/>
          <p:cNvSpPr>
            <a:spLocks noGrp="1"/>
          </p:cNvSpPr>
          <p:nvPr>
            <p:ph idx="1"/>
          </p:nvPr>
        </p:nvSpPr>
        <p:spPr/>
        <p:txBody>
          <a:bodyPr>
            <a:normAutofit fontScale="62500" lnSpcReduction="20000"/>
          </a:bodyPr>
          <a:lstStyle/>
          <a:p>
            <a:pPr lvl="0" algn="just">
              <a:buNone/>
            </a:pPr>
            <a:r>
              <a:rPr lang="en-US" dirty="0" smtClean="0"/>
              <a:t>3. </a:t>
            </a:r>
            <a:r>
              <a:rPr lang="ru-RU" dirty="0" err="1" smtClean="0"/>
              <a:t>Ish</a:t>
            </a:r>
            <a:r>
              <a:rPr lang="ru-RU" dirty="0" smtClean="0"/>
              <a:t> </a:t>
            </a:r>
            <a:r>
              <a:rPr lang="ru-RU" dirty="0" err="1" smtClean="0"/>
              <a:t>beruvchilar</a:t>
            </a:r>
            <a:r>
              <a:rPr lang="ru-RU" dirty="0" smtClean="0"/>
              <a:t> - </a:t>
            </a:r>
            <a:r>
              <a:rPr lang="ru-RU" dirty="0" err="1" smtClean="0"/>
              <a:t>o‘zining</a:t>
            </a:r>
            <a:r>
              <a:rPr lang="ru-RU" dirty="0" smtClean="0"/>
              <a:t> </a:t>
            </a:r>
            <a:r>
              <a:rPr lang="ru-RU" dirty="0" err="1" smtClean="0"/>
              <a:t>xissadorlik</a:t>
            </a:r>
            <a:r>
              <a:rPr lang="ru-RU" dirty="0" smtClean="0"/>
              <a:t> </a:t>
            </a:r>
            <a:r>
              <a:rPr lang="ru-RU" dirty="0" err="1" smtClean="0"/>
              <a:t>jamiyatini</a:t>
            </a:r>
            <a:r>
              <a:rPr lang="ru-RU" dirty="0" smtClean="0"/>
              <a:t>, </a:t>
            </a:r>
            <a:r>
              <a:rPr lang="ru-RU" dirty="0" err="1" smtClean="0"/>
              <a:t>xo‘jalik</a:t>
            </a:r>
            <a:r>
              <a:rPr lang="ru-RU" dirty="0" smtClean="0"/>
              <a:t> </a:t>
            </a:r>
            <a:r>
              <a:rPr lang="ru-RU" dirty="0" err="1" smtClean="0"/>
              <a:t>shirkatini</a:t>
            </a:r>
            <a:r>
              <a:rPr lang="ru-RU" dirty="0" smtClean="0"/>
              <a:t> </a:t>
            </a:r>
            <a:r>
              <a:rPr lang="ru-RU" dirty="0" err="1" smtClean="0"/>
              <a:t>va</a:t>
            </a:r>
            <a:r>
              <a:rPr lang="ru-RU" dirty="0" smtClean="0"/>
              <a:t> </a:t>
            </a:r>
            <a:r>
              <a:rPr lang="ru-RU" dirty="0" err="1" smtClean="0"/>
              <a:t>xokazoni</a:t>
            </a:r>
            <a:r>
              <a:rPr lang="ru-RU" dirty="0" smtClean="0"/>
              <a:t> </a:t>
            </a:r>
            <a:r>
              <a:rPr lang="en-US" dirty="0" smtClean="0"/>
              <a:t>b</a:t>
            </a:r>
            <a:r>
              <a:rPr lang="ru-RU" dirty="0" err="1" smtClean="0"/>
              <a:t>oshqaradigan</a:t>
            </a:r>
            <a:r>
              <a:rPr lang="ru-RU" dirty="0" smtClean="0"/>
              <a:t> </a:t>
            </a:r>
            <a:r>
              <a:rPr lang="ru-RU" dirty="0" err="1" smtClean="0"/>
              <a:t>yoki</a:t>
            </a:r>
            <a:r>
              <a:rPr lang="ru-RU" dirty="0" smtClean="0"/>
              <a:t> </a:t>
            </a:r>
            <a:r>
              <a:rPr lang="ru-RU" dirty="0" err="1" smtClean="0"/>
              <a:t>buning</a:t>
            </a:r>
            <a:r>
              <a:rPr lang="ru-RU" dirty="0" smtClean="0"/>
              <a:t> </a:t>
            </a:r>
            <a:r>
              <a:rPr lang="ru-RU" dirty="0" err="1" smtClean="0"/>
              <a:t>uchun</a:t>
            </a:r>
            <a:r>
              <a:rPr lang="ru-RU" dirty="0" smtClean="0"/>
              <a:t> </a:t>
            </a:r>
            <a:r>
              <a:rPr lang="ru-RU" dirty="0" err="1" smtClean="0"/>
              <a:t>davlat</a:t>
            </a:r>
            <a:r>
              <a:rPr lang="ru-RU" dirty="0" smtClean="0"/>
              <a:t> </a:t>
            </a:r>
            <a:r>
              <a:rPr lang="ru-RU" dirty="0" err="1" smtClean="0"/>
              <a:t>tomonidan</a:t>
            </a:r>
            <a:r>
              <a:rPr lang="ru-RU" dirty="0" smtClean="0"/>
              <a:t> </a:t>
            </a:r>
            <a:r>
              <a:rPr lang="ru-RU" dirty="0" err="1" smtClean="0"/>
              <a:t>vakil</a:t>
            </a:r>
            <a:r>
              <a:rPr lang="ru-RU" dirty="0" smtClean="0"/>
              <a:t> </a:t>
            </a:r>
            <a:r>
              <a:rPr lang="ru-RU" dirty="0" err="1" smtClean="0"/>
              <a:t>qilingan</a:t>
            </a:r>
            <a:r>
              <a:rPr lang="ru-RU" dirty="0" smtClean="0"/>
              <a:t> </a:t>
            </a:r>
            <a:r>
              <a:rPr lang="ru-RU" dirty="0" err="1" smtClean="0"/>
              <a:t>shaxslar</a:t>
            </a:r>
            <a:r>
              <a:rPr lang="ru-RU" dirty="0" smtClean="0"/>
              <a:t>. </a:t>
            </a:r>
            <a:r>
              <a:rPr lang="ru-RU" dirty="0" err="1" smtClean="0"/>
              <a:t>Ish</a:t>
            </a:r>
            <a:r>
              <a:rPr lang="ru-RU" dirty="0" smtClean="0"/>
              <a:t> </a:t>
            </a:r>
            <a:r>
              <a:rPr lang="ru-RU" dirty="0" err="1" smtClean="0"/>
              <a:t>beruvchi</a:t>
            </a:r>
            <a:r>
              <a:rPr lang="ru-RU" dirty="0" smtClean="0"/>
              <a:t> </a:t>
            </a:r>
            <a:r>
              <a:rPr lang="ru-RU" dirty="0" err="1" smtClean="0"/>
              <a:t>o‘z</a:t>
            </a:r>
            <a:r>
              <a:rPr lang="ru-RU" dirty="0" smtClean="0"/>
              <a:t> </a:t>
            </a:r>
            <a:r>
              <a:rPr lang="ru-RU" dirty="0" err="1" smtClean="0"/>
              <a:t>funksiyalarini</a:t>
            </a:r>
            <a:r>
              <a:rPr lang="ru-RU" dirty="0" smtClean="0"/>
              <a:t> </a:t>
            </a:r>
            <a:r>
              <a:rPr lang="ru-RU" dirty="0" err="1" smtClean="0"/>
              <a:t>yollanma</a:t>
            </a:r>
            <a:r>
              <a:rPr lang="ru-RU" dirty="0" smtClean="0"/>
              <a:t> </a:t>
            </a:r>
            <a:r>
              <a:rPr lang="en-US" dirty="0" smtClean="0"/>
              <a:t>b</a:t>
            </a:r>
            <a:r>
              <a:rPr lang="ru-RU" dirty="0" err="1" smtClean="0"/>
              <a:t>oshqaruvchiga</a:t>
            </a:r>
            <a:r>
              <a:rPr lang="ru-RU" dirty="0" smtClean="0"/>
              <a:t> </a:t>
            </a:r>
            <a:r>
              <a:rPr lang="ru-RU" dirty="0" err="1" smtClean="0"/>
              <a:t>to‘liq</a:t>
            </a:r>
            <a:r>
              <a:rPr lang="ru-RU" dirty="0" smtClean="0"/>
              <a:t> </a:t>
            </a:r>
            <a:r>
              <a:rPr lang="ru-RU" dirty="0" err="1" smtClean="0"/>
              <a:t>yoki</a:t>
            </a:r>
            <a:r>
              <a:rPr lang="ru-RU" dirty="0" smtClean="0"/>
              <a:t> </a:t>
            </a:r>
            <a:r>
              <a:rPr lang="ru-RU" dirty="0" err="1" smtClean="0"/>
              <a:t>qisman</a:t>
            </a:r>
            <a:r>
              <a:rPr lang="ru-RU" dirty="0" smtClean="0"/>
              <a:t> </a:t>
            </a:r>
            <a:r>
              <a:rPr lang="ru-RU" dirty="0" err="1" smtClean="0"/>
              <a:t>topshirib</a:t>
            </a:r>
            <a:r>
              <a:rPr lang="ru-RU" dirty="0" smtClean="0"/>
              <a:t> </a:t>
            </a:r>
            <a:r>
              <a:rPr lang="ru-RU" dirty="0" err="1" smtClean="0"/>
              <a:t>kuyishi</a:t>
            </a:r>
            <a:r>
              <a:rPr lang="ru-RU" dirty="0" smtClean="0"/>
              <a:t>, </a:t>
            </a:r>
            <a:r>
              <a:rPr lang="ru-RU" dirty="0" err="1" smtClean="0"/>
              <a:t>korxonaning</a:t>
            </a:r>
            <a:r>
              <a:rPr lang="ru-RU" dirty="0" smtClean="0"/>
              <a:t> </a:t>
            </a:r>
            <a:r>
              <a:rPr lang="ru-RU" dirty="0" err="1" smtClean="0"/>
              <a:t>muvaffaqiyatli</a:t>
            </a:r>
            <a:r>
              <a:rPr lang="ru-RU" dirty="0" smtClean="0"/>
              <a:t> </a:t>
            </a:r>
            <a:r>
              <a:rPr lang="ru-RU" dirty="0" err="1" smtClean="0"/>
              <a:t>ishlashi</a:t>
            </a:r>
            <a:r>
              <a:rPr lang="ru-RU" dirty="0" smtClean="0"/>
              <a:t> </a:t>
            </a:r>
            <a:r>
              <a:rPr lang="ru-RU" dirty="0" err="1" smtClean="0"/>
              <a:t>uchun</a:t>
            </a:r>
            <a:r>
              <a:rPr lang="ru-RU" dirty="0" smtClean="0"/>
              <a:t> </a:t>
            </a:r>
            <a:r>
              <a:rPr lang="ru-RU" dirty="0" err="1" smtClean="0"/>
              <a:t>javobgarlikni</a:t>
            </a:r>
            <a:r>
              <a:rPr lang="ru-RU" dirty="0" smtClean="0"/>
              <a:t> </a:t>
            </a:r>
            <a:r>
              <a:rPr lang="ru-RU" dirty="0" err="1" smtClean="0"/>
              <a:t>o‘zida</a:t>
            </a:r>
            <a:r>
              <a:rPr lang="ru-RU" dirty="0" smtClean="0"/>
              <a:t> </a:t>
            </a:r>
            <a:r>
              <a:rPr lang="ru-RU" dirty="0" err="1" smtClean="0"/>
              <a:t>olib</a:t>
            </a:r>
            <a:r>
              <a:rPr lang="ru-RU" dirty="0" smtClean="0"/>
              <a:t> </a:t>
            </a:r>
            <a:r>
              <a:rPr lang="ru-RU" dirty="0" err="1" smtClean="0"/>
              <a:t>kolishi</a:t>
            </a:r>
            <a:r>
              <a:rPr lang="ru-RU" dirty="0" smtClean="0"/>
              <a:t> </a:t>
            </a:r>
            <a:r>
              <a:rPr lang="ru-RU" dirty="0" err="1" smtClean="0"/>
              <a:t>mumkin</a:t>
            </a:r>
            <a:r>
              <a:rPr lang="ru-RU" dirty="0" smtClean="0"/>
              <a:t>.</a:t>
            </a:r>
          </a:p>
          <a:p>
            <a:pPr lvl="0" algn="just">
              <a:buNone/>
            </a:pPr>
            <a:r>
              <a:rPr lang="en-US" dirty="0" smtClean="0"/>
              <a:t>4. </a:t>
            </a:r>
            <a:r>
              <a:rPr lang="ru-RU" dirty="0" err="1" smtClean="0"/>
              <a:t>Oilaviy</a:t>
            </a:r>
            <a:r>
              <a:rPr lang="ru-RU" dirty="0" smtClean="0"/>
              <a:t> </a:t>
            </a:r>
            <a:r>
              <a:rPr lang="ru-RU" dirty="0" err="1" smtClean="0"/>
              <a:t>korxonalarning</a:t>
            </a:r>
            <a:r>
              <a:rPr lang="ru-RU" dirty="0" smtClean="0"/>
              <a:t> </a:t>
            </a:r>
            <a:r>
              <a:rPr lang="ru-RU" dirty="0" err="1" smtClean="0"/>
              <a:t>haq</a:t>
            </a:r>
            <a:r>
              <a:rPr lang="ru-RU" dirty="0" smtClean="0"/>
              <a:t> </a:t>
            </a:r>
            <a:r>
              <a:rPr lang="ru-RU" dirty="0" err="1" smtClean="0"/>
              <a:t>to‘lanmaydigan</a:t>
            </a:r>
            <a:r>
              <a:rPr lang="ru-RU" dirty="0" smtClean="0"/>
              <a:t> </a:t>
            </a:r>
            <a:r>
              <a:rPr lang="ru-RU" dirty="0" err="1" smtClean="0"/>
              <a:t>xodimlari</a:t>
            </a:r>
            <a:r>
              <a:rPr lang="ru-RU" dirty="0" smtClean="0"/>
              <a:t> - </a:t>
            </a:r>
            <a:r>
              <a:rPr lang="en-US" dirty="0" smtClean="0"/>
              <a:t>q</a:t>
            </a:r>
            <a:r>
              <a:rPr lang="ru-RU" dirty="0" err="1" smtClean="0"/>
              <a:t>arindoshiga</a:t>
            </a:r>
            <a:r>
              <a:rPr lang="ru-RU" dirty="0" smtClean="0"/>
              <a:t> </a:t>
            </a:r>
            <a:r>
              <a:rPr lang="ru-RU" dirty="0" err="1" smtClean="0"/>
              <a:t>tegishli</a:t>
            </a:r>
            <a:r>
              <a:rPr lang="ru-RU" dirty="0" smtClean="0"/>
              <a:t> </a:t>
            </a:r>
            <a:r>
              <a:rPr lang="ru-RU" dirty="0" err="1" smtClean="0"/>
              <a:t>bo‘lgan</a:t>
            </a:r>
            <a:r>
              <a:rPr lang="ru-RU" dirty="0" smtClean="0"/>
              <a:t> </a:t>
            </a:r>
            <a:r>
              <a:rPr lang="ru-RU" dirty="0" err="1" smtClean="0"/>
              <a:t>oilaviy</a:t>
            </a:r>
            <a:r>
              <a:rPr lang="ru-RU" dirty="0" smtClean="0"/>
              <a:t> </a:t>
            </a:r>
            <a:r>
              <a:rPr lang="ru-RU" dirty="0" err="1" smtClean="0"/>
              <a:t>korxonada</a:t>
            </a:r>
            <a:r>
              <a:rPr lang="ru-RU" dirty="0" smtClean="0"/>
              <a:t> </a:t>
            </a:r>
            <a:r>
              <a:rPr lang="ru-RU" dirty="0" err="1" smtClean="0"/>
              <a:t>haq</a:t>
            </a:r>
            <a:r>
              <a:rPr lang="ru-RU" dirty="0" smtClean="0"/>
              <a:t> </a:t>
            </a:r>
            <a:r>
              <a:rPr lang="ru-RU" dirty="0" err="1" smtClean="0"/>
              <a:t>olmasdan</a:t>
            </a:r>
            <a:r>
              <a:rPr lang="ru-RU" dirty="0" smtClean="0"/>
              <a:t> </a:t>
            </a:r>
            <a:r>
              <a:rPr lang="ru-RU" dirty="0" err="1" smtClean="0"/>
              <a:t>ishlaydigan</a:t>
            </a:r>
            <a:r>
              <a:rPr lang="ru-RU" dirty="0" smtClean="0"/>
              <a:t> </a:t>
            </a:r>
            <a:r>
              <a:rPr lang="ru-RU" dirty="0" err="1" smtClean="0"/>
              <a:t>xodimlardir</a:t>
            </a:r>
            <a:r>
              <a:rPr lang="ru-RU" dirty="0" smtClean="0"/>
              <a:t>.</a:t>
            </a:r>
          </a:p>
          <a:p>
            <a:pPr lvl="0" algn="just">
              <a:buNone/>
            </a:pPr>
            <a:r>
              <a:rPr lang="en-US" dirty="0" smtClean="0"/>
              <a:t>5. </a:t>
            </a:r>
            <a:r>
              <a:rPr lang="ru-RU" dirty="0" err="1" smtClean="0"/>
              <a:t>Ish</a:t>
            </a:r>
            <a:r>
              <a:rPr lang="ru-RU" dirty="0" smtClean="0"/>
              <a:t> </a:t>
            </a:r>
            <a:r>
              <a:rPr lang="ru-RU" dirty="0" err="1" smtClean="0"/>
              <a:t>bilan</a:t>
            </a:r>
            <a:r>
              <a:rPr lang="ru-RU" dirty="0" smtClean="0"/>
              <a:t> </a:t>
            </a:r>
            <a:r>
              <a:rPr lang="ru-RU" dirty="0" err="1" smtClean="0"/>
              <a:t>ta’minlash</a:t>
            </a:r>
            <a:r>
              <a:rPr lang="ru-RU" dirty="0" smtClean="0"/>
              <a:t> </a:t>
            </a:r>
            <a:r>
              <a:rPr lang="ru-RU" dirty="0" err="1" smtClean="0"/>
              <a:t>makomi</a:t>
            </a:r>
            <a:r>
              <a:rPr lang="ru-RU" dirty="0" smtClean="0"/>
              <a:t> </a:t>
            </a:r>
            <a:r>
              <a:rPr lang="ru-RU" dirty="0" err="1" smtClean="0"/>
              <a:t>bo‘yicha</a:t>
            </a:r>
            <a:r>
              <a:rPr lang="ru-RU" dirty="0" smtClean="0"/>
              <a:t> </a:t>
            </a:r>
            <a:r>
              <a:rPr lang="ru-RU" dirty="0" err="1" smtClean="0"/>
              <a:t>tasniflashga</a:t>
            </a:r>
            <a:r>
              <a:rPr lang="ru-RU" dirty="0" smtClean="0"/>
              <a:t> </a:t>
            </a:r>
            <a:r>
              <a:rPr lang="ru-RU" dirty="0" err="1" smtClean="0"/>
              <a:t>t</a:t>
            </a:r>
            <a:r>
              <a:rPr lang="en-US" dirty="0" smtClean="0"/>
              <a:t>o</a:t>
            </a:r>
            <a:r>
              <a:rPr lang="ru-RU" dirty="0" smtClean="0"/>
              <a:t>‘</a:t>
            </a:r>
            <a:r>
              <a:rPr lang="en-US" dirty="0" smtClean="0"/>
              <a:t>g</a:t>
            </a:r>
            <a:r>
              <a:rPr lang="ru-RU" dirty="0" smtClean="0"/>
              <a:t>’</a:t>
            </a:r>
            <a:r>
              <a:rPr lang="ru-RU" dirty="0" err="1" smtClean="0"/>
              <a:t>ri</a:t>
            </a:r>
            <a:r>
              <a:rPr lang="ru-RU" dirty="0" smtClean="0"/>
              <a:t> </a:t>
            </a:r>
            <a:r>
              <a:rPr lang="ru-RU" dirty="0" err="1" smtClean="0"/>
              <a:t>kelmaydigan</a:t>
            </a:r>
            <a:r>
              <a:rPr lang="ru-RU" dirty="0" smtClean="0"/>
              <a:t> </a:t>
            </a:r>
            <a:r>
              <a:rPr lang="ru-RU" dirty="0" err="1" smtClean="0"/>
              <a:t>shaxslar</a:t>
            </a:r>
            <a:r>
              <a:rPr lang="ru-RU" dirty="0" smtClean="0"/>
              <a:t> - </a:t>
            </a:r>
            <a:r>
              <a:rPr lang="ru-RU" dirty="0" err="1" smtClean="0"/>
              <a:t>ilgari</a:t>
            </a:r>
            <a:r>
              <a:rPr lang="ru-RU" dirty="0" smtClean="0"/>
              <a:t> </a:t>
            </a:r>
            <a:r>
              <a:rPr lang="ru-RU" dirty="0" err="1" smtClean="0"/>
              <a:t>o‘zlariga</a:t>
            </a:r>
            <a:r>
              <a:rPr lang="ru-RU" dirty="0" smtClean="0"/>
              <a:t> </a:t>
            </a:r>
            <a:r>
              <a:rPr lang="ru-RU" dirty="0" err="1" smtClean="0"/>
              <a:t>daromad</a:t>
            </a:r>
            <a:r>
              <a:rPr lang="ru-RU" dirty="0" smtClean="0"/>
              <a:t> </a:t>
            </a:r>
            <a:r>
              <a:rPr lang="ru-RU" dirty="0" err="1" smtClean="0"/>
              <a:t>keltiradigan</a:t>
            </a:r>
            <a:r>
              <a:rPr lang="ru-RU" dirty="0" smtClean="0"/>
              <a:t> </a:t>
            </a:r>
            <a:r>
              <a:rPr lang="ru-RU" dirty="0" err="1" smtClean="0"/>
              <a:t>mehnat</a:t>
            </a:r>
            <a:r>
              <a:rPr lang="ru-RU" dirty="0" smtClean="0"/>
              <a:t> </a:t>
            </a:r>
            <a:r>
              <a:rPr lang="ru-RU" dirty="0" err="1" smtClean="0"/>
              <a:t>faoliyati</a:t>
            </a:r>
            <a:r>
              <a:rPr lang="ru-RU" dirty="0" smtClean="0"/>
              <a:t> </a:t>
            </a:r>
            <a:r>
              <a:rPr lang="ru-RU" dirty="0" err="1" smtClean="0"/>
              <a:t>bilan</a:t>
            </a:r>
            <a:r>
              <a:rPr lang="ru-RU" dirty="0" smtClean="0"/>
              <a:t> </a:t>
            </a:r>
            <a:r>
              <a:rPr lang="ru-RU" dirty="0" err="1" smtClean="0"/>
              <a:t>shug’ullanmaydigan</a:t>
            </a:r>
            <a:r>
              <a:rPr lang="ru-RU" dirty="0" smtClean="0"/>
              <a:t> </a:t>
            </a:r>
            <a:r>
              <a:rPr lang="ru-RU" dirty="0" err="1" smtClean="0"/>
              <a:t>kishilar</a:t>
            </a:r>
            <a:r>
              <a:rPr lang="ru-RU" dirty="0" smtClean="0"/>
              <a:t>. </a:t>
            </a:r>
            <a:r>
              <a:rPr lang="en-US" dirty="0" err="1" smtClean="0"/>
              <a:t>Ularga</a:t>
            </a:r>
            <a:r>
              <a:rPr lang="en-US" dirty="0" smtClean="0"/>
              <a:t> </a:t>
            </a:r>
            <a:r>
              <a:rPr lang="en-US" dirty="0" err="1" smtClean="0"/>
              <a:t>ish</a:t>
            </a:r>
            <a:r>
              <a:rPr lang="en-US" dirty="0" smtClean="0"/>
              <a:t> </a:t>
            </a:r>
            <a:r>
              <a:rPr lang="en-US" dirty="0" err="1" smtClean="0"/>
              <a:t>bilan</a:t>
            </a:r>
            <a:r>
              <a:rPr lang="en-US" dirty="0" smtClean="0"/>
              <a:t> </a:t>
            </a:r>
            <a:r>
              <a:rPr lang="en-US" dirty="0" err="1" smtClean="0"/>
              <a:t>ta’minlashning</a:t>
            </a:r>
            <a:r>
              <a:rPr lang="en-US" dirty="0" smtClean="0"/>
              <a:t> </a:t>
            </a:r>
            <a:r>
              <a:rPr lang="en-US" dirty="0" err="1" smtClean="0"/>
              <a:t>biron-bir</a:t>
            </a:r>
            <a:r>
              <a:rPr lang="en-US" dirty="0" smtClean="0"/>
              <a:t> </a:t>
            </a:r>
            <a:r>
              <a:rPr lang="en-US" dirty="0" err="1" smtClean="0"/>
              <a:t>makomiga</a:t>
            </a:r>
            <a:r>
              <a:rPr lang="en-US" dirty="0" smtClean="0"/>
              <a:t> </a:t>
            </a:r>
            <a:r>
              <a:rPr lang="en-US" dirty="0" err="1" smtClean="0"/>
              <a:t>mos</a:t>
            </a:r>
            <a:r>
              <a:rPr lang="en-US" dirty="0" smtClean="0"/>
              <a:t> </a:t>
            </a:r>
            <a:r>
              <a:rPr lang="en-US" dirty="0" err="1" smtClean="0"/>
              <a:t>kelmaydigan</a:t>
            </a:r>
            <a:r>
              <a:rPr lang="en-US" dirty="0" smtClean="0"/>
              <a:t> </a:t>
            </a:r>
            <a:r>
              <a:rPr lang="en-US" dirty="0" err="1" smtClean="0"/>
              <a:t>shaxslar</a:t>
            </a:r>
            <a:r>
              <a:rPr lang="en-US" dirty="0" smtClean="0"/>
              <a:t> ham </a:t>
            </a:r>
            <a:r>
              <a:rPr lang="en-US" dirty="0" err="1" smtClean="0"/>
              <a:t>kiritiladi</a:t>
            </a:r>
            <a:r>
              <a:rPr lang="en-US" dirty="0" smtClean="0"/>
              <a:t>.</a:t>
            </a:r>
            <a:endParaRPr lang="ru-RU" dirty="0" smtClean="0"/>
          </a:p>
          <a:p>
            <a:pPr>
              <a:buNone/>
            </a:pP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85800" y="428604"/>
            <a:ext cx="7696200" cy="5057796"/>
          </a:xfrm>
        </p:spPr>
        <p:txBody>
          <a:bodyPr>
            <a:normAutofit fontScale="77500" lnSpcReduction="20000"/>
          </a:bodyPr>
          <a:lstStyle/>
          <a:p>
            <a:pPr algn="ctr">
              <a:buNone/>
            </a:pPr>
            <a:r>
              <a:rPr lang="en-US" b="1" i="1" dirty="0" err="1" smtClean="0"/>
              <a:t>Aholini</a:t>
            </a:r>
            <a:r>
              <a:rPr lang="en-US" b="1" i="1" dirty="0" smtClean="0"/>
              <a:t> </a:t>
            </a:r>
            <a:r>
              <a:rPr lang="en-US" b="1" i="1" dirty="0" err="1" smtClean="0"/>
              <a:t>hisobga</a:t>
            </a:r>
            <a:r>
              <a:rPr lang="en-US" b="1" i="1" dirty="0" smtClean="0"/>
              <a:t> </a:t>
            </a:r>
            <a:r>
              <a:rPr lang="en-US" b="1" i="1" dirty="0" err="1" smtClean="0"/>
              <a:t>olishning</a:t>
            </a:r>
            <a:r>
              <a:rPr lang="en-US" b="1" i="1" dirty="0" smtClean="0"/>
              <a:t> </a:t>
            </a:r>
            <a:r>
              <a:rPr lang="en-US" b="1" i="1" dirty="0" err="1" smtClean="0"/>
              <a:t>amaliy</a:t>
            </a:r>
            <a:r>
              <a:rPr lang="en-US" b="1" i="1" dirty="0" smtClean="0"/>
              <a:t> </a:t>
            </a:r>
            <a:r>
              <a:rPr lang="en-US" b="1" i="1" dirty="0" err="1" smtClean="0"/>
              <a:t>ehtiyoji</a:t>
            </a:r>
            <a:r>
              <a:rPr lang="en-US" b="1" i="1" dirty="0" smtClean="0"/>
              <a:t> </a:t>
            </a:r>
            <a:r>
              <a:rPr lang="en-US" b="1" i="1" dirty="0" err="1" smtClean="0"/>
              <a:t>ish</a:t>
            </a:r>
            <a:r>
              <a:rPr lang="en-US" b="1" i="1" dirty="0" smtClean="0"/>
              <a:t> </a:t>
            </a:r>
            <a:r>
              <a:rPr lang="en-US" b="1" i="1" dirty="0" err="1" smtClean="0"/>
              <a:t>bilan</a:t>
            </a:r>
            <a:r>
              <a:rPr lang="en-US" b="1" i="1" dirty="0" smtClean="0"/>
              <a:t> </a:t>
            </a:r>
            <a:r>
              <a:rPr lang="en-US" b="1" i="1" dirty="0" err="1" smtClean="0"/>
              <a:t>ta’minlashning</a:t>
            </a:r>
            <a:r>
              <a:rPr lang="en-US" b="1" i="1" dirty="0" smtClean="0"/>
              <a:t> </a:t>
            </a:r>
            <a:r>
              <a:rPr lang="en-US" b="1" i="1" dirty="0" err="1" smtClean="0"/>
              <a:t>turlarini</a:t>
            </a:r>
            <a:r>
              <a:rPr lang="en-US" b="1" i="1" dirty="0" smtClean="0"/>
              <a:t> </a:t>
            </a:r>
            <a:r>
              <a:rPr lang="en-US" b="1" i="1" dirty="0" err="1" smtClean="0"/>
              <a:t>ajratib</a:t>
            </a:r>
            <a:r>
              <a:rPr lang="en-US" b="1" i="1" dirty="0" smtClean="0"/>
              <a:t> </a:t>
            </a:r>
            <a:r>
              <a:rPr lang="en-US" b="1" i="1" dirty="0" err="1" smtClean="0"/>
              <a:t>ko‘rsatish</a:t>
            </a:r>
            <a:r>
              <a:rPr lang="en-US" b="1" i="1" dirty="0" smtClean="0"/>
              <a:t> </a:t>
            </a:r>
            <a:r>
              <a:rPr lang="en-US" b="1" i="1" dirty="0" err="1" smtClean="0"/>
              <a:t>zarurligini</a:t>
            </a:r>
            <a:r>
              <a:rPr lang="en-US" b="1" i="1" dirty="0" smtClean="0"/>
              <a:t> </a:t>
            </a:r>
            <a:r>
              <a:rPr lang="en-US" b="1" i="1" dirty="0" err="1" smtClean="0"/>
              <a:t>nazarda</a:t>
            </a:r>
            <a:r>
              <a:rPr lang="en-US" b="1" i="1" dirty="0" smtClean="0"/>
              <a:t> </a:t>
            </a:r>
            <a:r>
              <a:rPr lang="en-US" b="1" i="1" dirty="0" err="1" smtClean="0"/>
              <a:t>tutadi</a:t>
            </a:r>
            <a:r>
              <a:rPr lang="en-US" b="1" i="1" dirty="0" smtClean="0"/>
              <a:t>. </a:t>
            </a:r>
            <a:r>
              <a:rPr lang="en-US" b="1" i="1" dirty="0" err="1" smtClean="0"/>
              <a:t>Masalan</a:t>
            </a:r>
            <a:r>
              <a:rPr lang="en-US" b="1" i="1" dirty="0" smtClean="0"/>
              <a:t>, </a:t>
            </a:r>
            <a:r>
              <a:rPr lang="en-US" b="1" i="1" dirty="0" err="1" smtClean="0"/>
              <a:t>to‘liq</a:t>
            </a:r>
            <a:r>
              <a:rPr lang="en-US" b="1" i="1" dirty="0" smtClean="0"/>
              <a:t>, </a:t>
            </a:r>
            <a:r>
              <a:rPr lang="en-US" b="1" i="1" dirty="0" err="1" smtClean="0"/>
              <a:t>oqilona</a:t>
            </a:r>
            <a:r>
              <a:rPr lang="en-US" b="1" i="1" dirty="0" smtClean="0"/>
              <a:t> </a:t>
            </a:r>
            <a:r>
              <a:rPr lang="en-US" b="1" i="1" dirty="0" err="1" smtClean="0"/>
              <a:t>va</a:t>
            </a:r>
            <a:r>
              <a:rPr lang="en-US" b="1" i="1" dirty="0" smtClean="0"/>
              <a:t> </a:t>
            </a:r>
            <a:r>
              <a:rPr lang="en-US" b="1" i="1" dirty="0" err="1" smtClean="0"/>
              <a:t>erkin</a:t>
            </a:r>
            <a:r>
              <a:rPr lang="en-US" b="1" i="1" dirty="0" smtClean="0"/>
              <a:t> </a:t>
            </a:r>
            <a:r>
              <a:rPr lang="en-US" b="1" i="1" dirty="0" err="1" smtClean="0"/>
              <a:t>tanlangan</a:t>
            </a:r>
            <a:r>
              <a:rPr lang="en-US" b="1" i="1" dirty="0" smtClean="0"/>
              <a:t> </a:t>
            </a:r>
            <a:r>
              <a:rPr lang="en-US" b="1" i="1" dirty="0" err="1" smtClean="0"/>
              <a:t>ish</a:t>
            </a:r>
            <a:r>
              <a:rPr lang="en-US" b="1" i="1" dirty="0" smtClean="0"/>
              <a:t> </a:t>
            </a:r>
            <a:r>
              <a:rPr lang="en-US" b="1" i="1" dirty="0" err="1" smtClean="0"/>
              <a:t>bilan</a:t>
            </a:r>
            <a:r>
              <a:rPr lang="en-US" b="1" i="1" dirty="0" smtClean="0"/>
              <a:t> </a:t>
            </a:r>
            <a:r>
              <a:rPr lang="en-US" b="1" i="1" dirty="0" err="1" smtClean="0"/>
              <a:t>ta’minlash</a:t>
            </a:r>
            <a:r>
              <a:rPr lang="en-US" b="1" i="1" dirty="0" smtClean="0"/>
              <a:t> </a:t>
            </a:r>
            <a:r>
              <a:rPr lang="en-US" b="1" i="1" dirty="0" err="1" smtClean="0"/>
              <a:t>bo‘ladi</a:t>
            </a:r>
            <a:r>
              <a:rPr lang="en-US" b="1" i="1" dirty="0" smtClean="0"/>
              <a:t>.</a:t>
            </a:r>
            <a:endParaRPr lang="ru-RU" b="1" i="1" dirty="0" smtClean="0"/>
          </a:p>
          <a:p>
            <a:pPr algn="just"/>
            <a:r>
              <a:rPr lang="en-US" i="1" dirty="0" err="1" smtClean="0"/>
              <a:t>To‘liq</a:t>
            </a:r>
            <a:r>
              <a:rPr lang="en-US" i="1" dirty="0" smtClean="0"/>
              <a:t> </a:t>
            </a:r>
            <a:r>
              <a:rPr lang="en-US" i="1" dirty="0" err="1" smtClean="0"/>
              <a:t>ish</a:t>
            </a:r>
            <a:r>
              <a:rPr lang="en-US" i="1" dirty="0" smtClean="0"/>
              <a:t> </a:t>
            </a:r>
            <a:r>
              <a:rPr lang="en-US" i="1" dirty="0" err="1" smtClean="0"/>
              <a:t>bilan</a:t>
            </a:r>
            <a:r>
              <a:rPr lang="en-US" i="1" dirty="0" smtClean="0"/>
              <a:t> </a:t>
            </a:r>
            <a:r>
              <a:rPr lang="en-US" i="1" dirty="0" err="1" smtClean="0"/>
              <a:t>ta’minlash</a:t>
            </a:r>
            <a:r>
              <a:rPr lang="en-US" dirty="0" smtClean="0"/>
              <a:t> - </a:t>
            </a:r>
            <a:r>
              <a:rPr lang="en-US" dirty="0" err="1" smtClean="0"/>
              <a:t>bu</a:t>
            </a:r>
            <a:r>
              <a:rPr lang="en-US" dirty="0" smtClean="0"/>
              <a:t> </a:t>
            </a:r>
            <a:r>
              <a:rPr lang="en-US" dirty="0" err="1" smtClean="0"/>
              <a:t>kasbga</a:t>
            </a:r>
            <a:r>
              <a:rPr lang="en-US" dirty="0" smtClean="0"/>
              <a:t> </a:t>
            </a:r>
            <a:r>
              <a:rPr lang="en-US" dirty="0" err="1" smtClean="0"/>
              <a:t>oid</a:t>
            </a:r>
            <a:r>
              <a:rPr lang="en-US" dirty="0" smtClean="0"/>
              <a:t> </a:t>
            </a:r>
            <a:r>
              <a:rPr lang="en-US" dirty="0" err="1" smtClean="0"/>
              <a:t>mehnat</a:t>
            </a:r>
            <a:r>
              <a:rPr lang="en-US" dirty="0" smtClean="0"/>
              <a:t> </a:t>
            </a:r>
            <a:r>
              <a:rPr lang="en-US" dirty="0" err="1" smtClean="0"/>
              <a:t>bilan</a:t>
            </a:r>
            <a:r>
              <a:rPr lang="en-US" dirty="0" smtClean="0"/>
              <a:t> </a:t>
            </a:r>
            <a:r>
              <a:rPr lang="en-US" dirty="0" err="1" smtClean="0"/>
              <a:t>ta’minlanish</a:t>
            </a:r>
            <a:r>
              <a:rPr lang="en-US" dirty="0" smtClean="0"/>
              <a:t> </a:t>
            </a:r>
            <a:r>
              <a:rPr lang="en-US" dirty="0" err="1" smtClean="0"/>
              <a:t>bo‘lib</a:t>
            </a:r>
            <a:r>
              <a:rPr lang="en-US" dirty="0" smtClean="0"/>
              <a:t>, u </a:t>
            </a:r>
            <a:r>
              <a:rPr lang="en-US" dirty="0" err="1" smtClean="0"/>
              <a:t>shaxsga</a:t>
            </a:r>
            <a:r>
              <a:rPr lang="en-US" dirty="0" smtClean="0"/>
              <a:t> </a:t>
            </a:r>
            <a:r>
              <a:rPr lang="en-US" dirty="0" err="1" smtClean="0"/>
              <a:t>daromad</a:t>
            </a:r>
            <a:r>
              <a:rPr lang="en-US" dirty="0" smtClean="0"/>
              <a:t> </a:t>
            </a:r>
            <a:r>
              <a:rPr lang="en-US" dirty="0" err="1" smtClean="0"/>
              <a:t>keltiradi</a:t>
            </a:r>
            <a:r>
              <a:rPr lang="en-US" dirty="0" smtClean="0"/>
              <a:t> </a:t>
            </a:r>
            <a:r>
              <a:rPr lang="en-US" dirty="0" err="1" smtClean="0"/>
              <a:t>va</a:t>
            </a:r>
            <a:r>
              <a:rPr lang="en-US" dirty="0" smtClean="0"/>
              <a:t> </a:t>
            </a:r>
            <a:r>
              <a:rPr lang="en-US" dirty="0" err="1" smtClean="0"/>
              <a:t>o‘zi</a:t>
            </a:r>
            <a:r>
              <a:rPr lang="en-US" dirty="0" smtClean="0"/>
              <a:t> </a:t>
            </a:r>
            <a:r>
              <a:rPr lang="en-US" dirty="0" err="1" smtClean="0"/>
              <a:t>hamda</a:t>
            </a:r>
            <a:r>
              <a:rPr lang="en-US" dirty="0" smtClean="0"/>
              <a:t> </a:t>
            </a:r>
            <a:r>
              <a:rPr lang="en-US" dirty="0" err="1" smtClean="0"/>
              <a:t>oilasining</a:t>
            </a:r>
            <a:r>
              <a:rPr lang="en-US" dirty="0" smtClean="0"/>
              <a:t> </a:t>
            </a:r>
            <a:r>
              <a:rPr lang="en-US" dirty="0" err="1" smtClean="0"/>
              <a:t>munosib</a:t>
            </a:r>
            <a:r>
              <a:rPr lang="en-US" dirty="0" smtClean="0"/>
              <a:t> </a:t>
            </a:r>
            <a:r>
              <a:rPr lang="en-US" dirty="0" err="1" smtClean="0"/>
              <a:t>turmush</a:t>
            </a:r>
            <a:r>
              <a:rPr lang="en-US" dirty="0" smtClean="0"/>
              <a:t> </a:t>
            </a:r>
            <a:r>
              <a:rPr lang="en-US" dirty="0" err="1" smtClean="0"/>
              <a:t>kechirishiga</a:t>
            </a:r>
            <a:r>
              <a:rPr lang="en-US" dirty="0" smtClean="0"/>
              <a:t> </a:t>
            </a:r>
            <a:r>
              <a:rPr lang="en-US" dirty="0" err="1" smtClean="0"/>
              <a:t>sharoit</a:t>
            </a:r>
            <a:r>
              <a:rPr lang="en-US" dirty="0" smtClean="0"/>
              <a:t> </a:t>
            </a:r>
            <a:r>
              <a:rPr lang="en-US" dirty="0" err="1" smtClean="0"/>
              <a:t>yaratadi</a:t>
            </a:r>
            <a:r>
              <a:rPr lang="en-US" dirty="0" smtClean="0"/>
              <a:t>.</a:t>
            </a:r>
            <a:endParaRPr lang="ru-RU" dirty="0" smtClean="0"/>
          </a:p>
          <a:p>
            <a:pPr algn="just"/>
            <a:r>
              <a:rPr lang="en-US" dirty="0" err="1" smtClean="0"/>
              <a:t>Aholining</a:t>
            </a:r>
            <a:r>
              <a:rPr lang="en-US" dirty="0" smtClean="0"/>
              <a:t> </a:t>
            </a:r>
            <a:r>
              <a:rPr lang="en-US" dirty="0" err="1" smtClean="0"/>
              <a:t>ish</a:t>
            </a:r>
            <a:r>
              <a:rPr lang="en-US" dirty="0" smtClean="0"/>
              <a:t> </a:t>
            </a:r>
            <a:r>
              <a:rPr lang="en-US" dirty="0" err="1" smtClean="0"/>
              <a:t>bilan</a:t>
            </a:r>
            <a:r>
              <a:rPr lang="en-US" dirty="0" smtClean="0"/>
              <a:t> </a:t>
            </a:r>
            <a:r>
              <a:rPr lang="en-US" dirty="0" err="1" smtClean="0"/>
              <a:t>oqilona</a:t>
            </a:r>
            <a:r>
              <a:rPr lang="en-US" dirty="0" smtClean="0"/>
              <a:t> </a:t>
            </a:r>
            <a:r>
              <a:rPr lang="en-US" dirty="0" err="1" smtClean="0"/>
              <a:t>ta’minlanishi</a:t>
            </a:r>
            <a:r>
              <a:rPr lang="en-US" dirty="0" smtClean="0"/>
              <a:t> </a:t>
            </a:r>
            <a:r>
              <a:rPr lang="en-US" dirty="0" err="1" smtClean="0"/>
              <a:t>ishchi</a:t>
            </a:r>
            <a:r>
              <a:rPr lang="en-US" dirty="0" smtClean="0"/>
              <a:t> </a:t>
            </a:r>
            <a:r>
              <a:rPr lang="en-US" dirty="0" err="1" smtClean="0"/>
              <a:t>kuchiga</a:t>
            </a:r>
            <a:r>
              <a:rPr lang="en-US" dirty="0" smtClean="0"/>
              <a:t> </a:t>
            </a:r>
            <a:r>
              <a:rPr lang="en-US" dirty="0" err="1" smtClean="0"/>
              <a:t>talab</a:t>
            </a:r>
            <a:r>
              <a:rPr lang="en-US" dirty="0" smtClean="0"/>
              <a:t> </a:t>
            </a:r>
            <a:r>
              <a:rPr lang="en-US" dirty="0" err="1" smtClean="0"/>
              <a:t>va</a:t>
            </a:r>
            <a:r>
              <a:rPr lang="en-US" dirty="0" smtClean="0"/>
              <a:t> </a:t>
            </a:r>
            <a:r>
              <a:rPr lang="en-US" dirty="0" err="1" smtClean="0"/>
              <a:t>taklif</a:t>
            </a:r>
            <a:r>
              <a:rPr lang="en-US" dirty="0" smtClean="0"/>
              <a:t> </a:t>
            </a:r>
            <a:r>
              <a:rPr lang="en-US" dirty="0" err="1" smtClean="0"/>
              <a:t>o‘rtasidagi</a:t>
            </a:r>
            <a:r>
              <a:rPr lang="en-US" dirty="0" smtClean="0"/>
              <a:t> </a:t>
            </a:r>
            <a:r>
              <a:rPr lang="en-US" dirty="0" err="1" smtClean="0"/>
              <a:t>bozor</a:t>
            </a:r>
            <a:r>
              <a:rPr lang="en-US" dirty="0" smtClean="0"/>
              <a:t> </a:t>
            </a:r>
            <a:r>
              <a:rPr lang="en-US" dirty="0" err="1" smtClean="0"/>
              <a:t>muvozanatiga</a:t>
            </a:r>
            <a:r>
              <a:rPr lang="en-US" dirty="0" smtClean="0"/>
              <a:t> </a:t>
            </a:r>
            <a:r>
              <a:rPr lang="en-US" dirty="0" err="1" smtClean="0"/>
              <a:t>erishishni</a:t>
            </a:r>
            <a:r>
              <a:rPr lang="en-US" dirty="0" smtClean="0"/>
              <a:t> </a:t>
            </a:r>
            <a:r>
              <a:rPr lang="en-US" dirty="0" err="1" smtClean="0"/>
              <a:t>bildiradi</a:t>
            </a:r>
            <a:r>
              <a:rPr lang="en-US" dirty="0" smtClean="0"/>
              <a:t>. </a:t>
            </a:r>
            <a:r>
              <a:rPr lang="en-US" dirty="0" err="1" smtClean="0"/>
              <a:t>Bunday</a:t>
            </a:r>
            <a:r>
              <a:rPr lang="en-US" dirty="0" smtClean="0"/>
              <a:t> </a:t>
            </a:r>
            <a:r>
              <a:rPr lang="en-US" dirty="0" err="1" smtClean="0"/>
              <a:t>holda</a:t>
            </a:r>
            <a:r>
              <a:rPr lang="en-US" dirty="0" smtClean="0"/>
              <a:t> </a:t>
            </a:r>
            <a:r>
              <a:rPr lang="en-US" dirty="0" err="1" smtClean="0"/>
              <a:t>ishsizlikning</a:t>
            </a:r>
            <a:r>
              <a:rPr lang="en-US" dirty="0" smtClean="0"/>
              <a:t> </a:t>
            </a:r>
            <a:r>
              <a:rPr lang="en-US" dirty="0" err="1" smtClean="0"/>
              <a:t>yul</a:t>
            </a:r>
            <a:r>
              <a:rPr lang="en-US" dirty="0" smtClean="0"/>
              <a:t> </a:t>
            </a:r>
            <a:r>
              <a:rPr lang="en-US" dirty="0" err="1" smtClean="0"/>
              <a:t>quyilishi</a:t>
            </a:r>
            <a:r>
              <a:rPr lang="en-US" dirty="0" smtClean="0"/>
              <a:t> </a:t>
            </a:r>
            <a:r>
              <a:rPr lang="en-US" dirty="0" err="1" smtClean="0"/>
              <a:t>mumkin</a:t>
            </a:r>
            <a:r>
              <a:rPr lang="en-US" dirty="0" smtClean="0"/>
              <a:t> (</a:t>
            </a:r>
            <a:r>
              <a:rPr lang="en-US" dirty="0" err="1" smtClean="0"/>
              <a:t>tabiiy</a:t>
            </a:r>
            <a:r>
              <a:rPr lang="en-US" dirty="0" smtClean="0"/>
              <a:t>) </a:t>
            </a:r>
            <a:r>
              <a:rPr lang="en-US" dirty="0" err="1" smtClean="0"/>
              <a:t>darajasi</a:t>
            </a:r>
            <a:r>
              <a:rPr lang="en-US" dirty="0" smtClean="0"/>
              <a:t> </a:t>
            </a:r>
            <a:r>
              <a:rPr lang="en-US" dirty="0" err="1" smtClean="0"/>
              <a:t>vujudga</a:t>
            </a:r>
            <a:r>
              <a:rPr lang="en-US" dirty="0" smtClean="0"/>
              <a:t> </a:t>
            </a:r>
            <a:r>
              <a:rPr lang="en-US" dirty="0" err="1" smtClean="0"/>
              <a:t>keladi</a:t>
            </a:r>
            <a:r>
              <a:rPr lang="en-US" dirty="0" smtClean="0"/>
              <a:t>.</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857232"/>
            <a:ext cx="7696200" cy="3657600"/>
          </a:xfrm>
        </p:spPr>
        <p:txBody>
          <a:bodyPr>
            <a:normAutofit fontScale="92500" lnSpcReduction="20000"/>
          </a:bodyPr>
          <a:lstStyle/>
          <a:p>
            <a:pPr algn="just">
              <a:buNone/>
            </a:pPr>
            <a:r>
              <a:rPr lang="en-US" i="1" dirty="0" err="1" smtClean="0"/>
              <a:t>Erkin</a:t>
            </a:r>
            <a:r>
              <a:rPr lang="en-US" i="1" dirty="0" smtClean="0"/>
              <a:t> </a:t>
            </a:r>
            <a:r>
              <a:rPr lang="en-US" i="1" dirty="0" err="1" smtClean="0"/>
              <a:t>tanlangan</a:t>
            </a:r>
            <a:r>
              <a:rPr lang="en-US" i="1" dirty="0" smtClean="0"/>
              <a:t> </a:t>
            </a:r>
            <a:r>
              <a:rPr lang="en-US" i="1" dirty="0" err="1" smtClean="0"/>
              <a:t>ish</a:t>
            </a:r>
            <a:r>
              <a:rPr lang="en-US" i="1" dirty="0" smtClean="0"/>
              <a:t> </a:t>
            </a:r>
            <a:r>
              <a:rPr lang="en-US" i="1" dirty="0" err="1" smtClean="0"/>
              <a:t>bilan</a:t>
            </a:r>
            <a:r>
              <a:rPr lang="en-US" i="1" dirty="0" smtClean="0"/>
              <a:t> </a:t>
            </a:r>
            <a:r>
              <a:rPr lang="en-US" i="1" dirty="0" err="1" smtClean="0"/>
              <a:t>ta’minlash</a:t>
            </a:r>
            <a:r>
              <a:rPr lang="en-US" dirty="0" smtClean="0"/>
              <a:t> </a:t>
            </a:r>
            <a:r>
              <a:rPr lang="en-US" dirty="0" err="1" smtClean="0"/>
              <a:t>shuni</a:t>
            </a:r>
            <a:r>
              <a:rPr lang="en-US" dirty="0" smtClean="0"/>
              <a:t> </a:t>
            </a:r>
            <a:r>
              <a:rPr lang="en-US" dirty="0" err="1" smtClean="0"/>
              <a:t>nazarda</a:t>
            </a:r>
            <a:r>
              <a:rPr lang="en-US" dirty="0" smtClean="0"/>
              <a:t> </a:t>
            </a:r>
            <a:r>
              <a:rPr lang="en-US" dirty="0" err="1" smtClean="0"/>
              <a:t>tutadiki</a:t>
            </a:r>
            <a:r>
              <a:rPr lang="en-US" dirty="0" smtClean="0"/>
              <a:t>, </a:t>
            </a:r>
            <a:r>
              <a:rPr lang="en-US" dirty="0" err="1" smtClean="0"/>
              <a:t>bunda</a:t>
            </a:r>
            <a:r>
              <a:rPr lang="en-US" dirty="0" smtClean="0"/>
              <a:t> </a:t>
            </a:r>
            <a:r>
              <a:rPr lang="en-US" dirty="0" err="1" smtClean="0"/>
              <a:t>o‘zining</a:t>
            </a:r>
            <a:r>
              <a:rPr lang="en-US" dirty="0" smtClean="0"/>
              <a:t> </a:t>
            </a:r>
            <a:r>
              <a:rPr lang="en-US" dirty="0" err="1" smtClean="0"/>
              <a:t>mehnat</a:t>
            </a:r>
            <a:r>
              <a:rPr lang="en-US" dirty="0" smtClean="0"/>
              <a:t> </a:t>
            </a:r>
            <a:r>
              <a:rPr lang="en-US" dirty="0" err="1" smtClean="0"/>
              <a:t>qilishga</a:t>
            </a:r>
            <a:r>
              <a:rPr lang="en-US" dirty="0" smtClean="0"/>
              <a:t> </a:t>
            </a:r>
            <a:r>
              <a:rPr lang="en-US" dirty="0" err="1" smtClean="0"/>
              <a:t>bo‘lgan</a:t>
            </a:r>
            <a:r>
              <a:rPr lang="en-US" dirty="0" smtClean="0"/>
              <a:t> </a:t>
            </a:r>
            <a:r>
              <a:rPr lang="en-US" dirty="0" err="1" smtClean="0"/>
              <a:t>qobiliyatiga</a:t>
            </a:r>
            <a:r>
              <a:rPr lang="en-US" dirty="0" smtClean="0"/>
              <a:t> (</a:t>
            </a:r>
            <a:r>
              <a:rPr lang="en-US" dirty="0" err="1" smtClean="0"/>
              <a:t>ish</a:t>
            </a:r>
            <a:r>
              <a:rPr lang="en-US" dirty="0" smtClean="0"/>
              <a:t> </a:t>
            </a:r>
            <a:r>
              <a:rPr lang="en-US" dirty="0" err="1" smtClean="0"/>
              <a:t>kuchiga</a:t>
            </a:r>
            <a:r>
              <a:rPr lang="en-US" dirty="0" smtClean="0"/>
              <a:t>) </a:t>
            </a:r>
            <a:r>
              <a:rPr lang="en-US" dirty="0" err="1" smtClean="0"/>
              <a:t>egalik</a:t>
            </a:r>
            <a:r>
              <a:rPr lang="en-US" dirty="0" smtClean="0"/>
              <a:t> </a:t>
            </a:r>
            <a:r>
              <a:rPr lang="en-US" dirty="0" err="1" smtClean="0"/>
              <a:t>qilish</a:t>
            </a:r>
            <a:r>
              <a:rPr lang="en-US" dirty="0" smtClean="0"/>
              <a:t> </a:t>
            </a:r>
            <a:r>
              <a:rPr lang="en-US" dirty="0" err="1" smtClean="0"/>
              <a:t>huquqi</a:t>
            </a:r>
            <a:r>
              <a:rPr lang="en-US" dirty="0" smtClean="0"/>
              <a:t> </a:t>
            </a:r>
            <a:r>
              <a:rPr lang="en-US" dirty="0" err="1" smtClean="0"/>
              <a:t>faqat</a:t>
            </a:r>
            <a:r>
              <a:rPr lang="en-US" dirty="0" smtClean="0"/>
              <a:t> </a:t>
            </a:r>
            <a:r>
              <a:rPr lang="en-US" dirty="0" err="1" smtClean="0"/>
              <a:t>uning</a:t>
            </a:r>
            <a:r>
              <a:rPr lang="en-US" dirty="0" smtClean="0"/>
              <a:t> </a:t>
            </a:r>
            <a:r>
              <a:rPr lang="en-US" dirty="0" err="1" smtClean="0"/>
              <a:t>egasiga</a:t>
            </a:r>
            <a:r>
              <a:rPr lang="en-US" dirty="0" smtClean="0"/>
              <a:t>, </a:t>
            </a:r>
            <a:r>
              <a:rPr lang="en-US" dirty="0" err="1" smtClean="0"/>
              <a:t>ya’ni</a:t>
            </a:r>
            <a:r>
              <a:rPr lang="en-US" dirty="0" smtClean="0"/>
              <a:t> </a:t>
            </a:r>
            <a:r>
              <a:rPr lang="en-US" dirty="0" err="1" smtClean="0"/>
              <a:t>xodimning</a:t>
            </a:r>
            <a:r>
              <a:rPr lang="en-US" dirty="0" smtClean="0"/>
              <a:t> </a:t>
            </a:r>
            <a:r>
              <a:rPr lang="en-US" dirty="0" err="1" smtClean="0"/>
              <a:t>o‘ziga</a:t>
            </a:r>
            <a:r>
              <a:rPr lang="en-US" dirty="0" smtClean="0"/>
              <a:t> </a:t>
            </a:r>
            <a:r>
              <a:rPr lang="en-US" dirty="0" err="1" smtClean="0"/>
              <a:t>tegishli</a:t>
            </a:r>
            <a:r>
              <a:rPr lang="en-US" dirty="0" smtClean="0"/>
              <a:t>. </a:t>
            </a:r>
            <a:r>
              <a:rPr lang="en-US" dirty="0" err="1" smtClean="0"/>
              <a:t>Mazkur</a:t>
            </a:r>
            <a:r>
              <a:rPr lang="en-US" dirty="0" smtClean="0"/>
              <a:t> </a:t>
            </a:r>
            <a:r>
              <a:rPr lang="en-US" dirty="0" err="1" smtClean="0"/>
              <a:t>tamoyil</a:t>
            </a:r>
            <a:r>
              <a:rPr lang="en-US" dirty="0" smtClean="0"/>
              <a:t> </a:t>
            </a:r>
            <a:r>
              <a:rPr lang="en-US" dirty="0" err="1" smtClean="0"/>
              <a:t>xar</a:t>
            </a:r>
            <a:r>
              <a:rPr lang="en-US" dirty="0" smtClean="0"/>
              <a:t> </a:t>
            </a:r>
            <a:r>
              <a:rPr lang="en-US" dirty="0" err="1" smtClean="0"/>
              <a:t>bir</a:t>
            </a:r>
            <a:r>
              <a:rPr lang="en-US" dirty="0" smtClean="0"/>
              <a:t> </a:t>
            </a:r>
            <a:r>
              <a:rPr lang="en-US" dirty="0" err="1" smtClean="0"/>
              <a:t>xodimning</a:t>
            </a:r>
            <a:r>
              <a:rPr lang="en-US" dirty="0" smtClean="0"/>
              <a:t> </a:t>
            </a:r>
            <a:r>
              <a:rPr lang="en-US" dirty="0" err="1" smtClean="0"/>
              <a:t>ish</a:t>
            </a:r>
            <a:r>
              <a:rPr lang="en-US" dirty="0" smtClean="0"/>
              <a:t> </a:t>
            </a:r>
            <a:r>
              <a:rPr lang="en-US" dirty="0" err="1" smtClean="0"/>
              <a:t>tanlashida</a:t>
            </a:r>
            <a:r>
              <a:rPr lang="en-US" dirty="0" smtClean="0"/>
              <a:t> </a:t>
            </a:r>
            <a:r>
              <a:rPr lang="en-US" dirty="0" err="1" smtClean="0"/>
              <a:t>to‘g’ri</a:t>
            </a:r>
            <a:r>
              <a:rPr lang="en-US" dirty="0" smtClean="0"/>
              <a:t> </a:t>
            </a:r>
            <a:r>
              <a:rPr lang="en-US" dirty="0" err="1" smtClean="0"/>
              <a:t>yul</a:t>
            </a:r>
            <a:r>
              <a:rPr lang="en-US" dirty="0" smtClean="0"/>
              <a:t> </a:t>
            </a:r>
            <a:r>
              <a:rPr lang="en-US" dirty="0" err="1" smtClean="0"/>
              <a:t>to‘tishini</a:t>
            </a:r>
            <a:r>
              <a:rPr lang="en-US" dirty="0" smtClean="0"/>
              <a:t>, </a:t>
            </a:r>
            <a:r>
              <a:rPr lang="en-US" dirty="0" err="1" smtClean="0"/>
              <a:t>xar</a:t>
            </a:r>
            <a:r>
              <a:rPr lang="en-US" dirty="0" smtClean="0"/>
              <a:t> </a:t>
            </a:r>
            <a:r>
              <a:rPr lang="en-US" dirty="0" err="1" smtClean="0"/>
              <a:t>qanday</a:t>
            </a:r>
            <a:r>
              <a:rPr lang="en-US" dirty="0" smtClean="0"/>
              <a:t> </a:t>
            </a:r>
            <a:r>
              <a:rPr lang="en-US" dirty="0" err="1" smtClean="0"/>
              <a:t>ma’muriy</a:t>
            </a:r>
            <a:r>
              <a:rPr lang="en-US" dirty="0" smtClean="0"/>
              <a:t> </a:t>
            </a:r>
            <a:r>
              <a:rPr lang="en-US" dirty="0" err="1" smtClean="0"/>
              <a:t>tarzda</a:t>
            </a:r>
            <a:r>
              <a:rPr lang="en-US" dirty="0" smtClean="0"/>
              <a:t> </a:t>
            </a:r>
            <a:r>
              <a:rPr lang="en-US" dirty="0" err="1" smtClean="0"/>
              <a:t>ishga</a:t>
            </a:r>
            <a:r>
              <a:rPr lang="en-US" dirty="0" smtClean="0"/>
              <a:t> </a:t>
            </a:r>
            <a:r>
              <a:rPr lang="en-US" dirty="0" err="1" smtClean="0"/>
              <a:t>jalb</a:t>
            </a:r>
            <a:r>
              <a:rPr lang="en-US" dirty="0" smtClean="0"/>
              <a:t> </a:t>
            </a:r>
            <a:r>
              <a:rPr lang="en-US" dirty="0" err="1" smtClean="0"/>
              <a:t>qilishni</a:t>
            </a:r>
            <a:r>
              <a:rPr lang="en-US" dirty="0" smtClean="0"/>
              <a:t> </a:t>
            </a:r>
            <a:r>
              <a:rPr lang="en-US" dirty="0" err="1" smtClean="0"/>
              <a:t>ta’kiklashni</a:t>
            </a:r>
            <a:r>
              <a:rPr lang="en-US" dirty="0" smtClean="0"/>
              <a:t> </a:t>
            </a:r>
            <a:r>
              <a:rPr lang="en-US" dirty="0" err="1" smtClean="0"/>
              <a:t>kafolatlaydi</a:t>
            </a:r>
            <a:r>
              <a:rPr lang="en-US" dirty="0" smtClean="0"/>
              <a:t>.</a:t>
            </a:r>
            <a:endParaRPr lang="ru-RU" dirty="0" smtClean="0"/>
          </a:p>
          <a:p>
            <a:pPr>
              <a:buNone/>
            </a:pP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14348" y="142852"/>
            <a:ext cx="7696200" cy="5086360"/>
          </a:xfrm>
        </p:spPr>
        <p:txBody>
          <a:bodyPr>
            <a:normAutofit fontScale="85000" lnSpcReduction="10000"/>
          </a:bodyPr>
          <a:lstStyle/>
          <a:p>
            <a:pPr algn="just">
              <a:buNone/>
            </a:pPr>
            <a:r>
              <a:rPr lang="en-US" dirty="0" err="1" smtClean="0"/>
              <a:t>Ish</a:t>
            </a:r>
            <a:r>
              <a:rPr lang="en-US" dirty="0" smtClean="0"/>
              <a:t> </a:t>
            </a:r>
            <a:r>
              <a:rPr lang="en-US" dirty="0" err="1" smtClean="0"/>
              <a:t>bilan</a:t>
            </a:r>
            <a:r>
              <a:rPr lang="en-US" dirty="0" smtClean="0"/>
              <a:t> </a:t>
            </a:r>
            <a:r>
              <a:rPr lang="en-US" dirty="0" err="1" smtClean="0"/>
              <a:t>ta’minlash</a:t>
            </a:r>
            <a:r>
              <a:rPr lang="en-US" dirty="0" smtClean="0"/>
              <a:t> </a:t>
            </a:r>
            <a:r>
              <a:rPr lang="en-US" dirty="0" err="1" smtClean="0"/>
              <a:t>munosabatlarini</a:t>
            </a:r>
            <a:r>
              <a:rPr lang="en-US" dirty="0" smtClean="0"/>
              <a:t> </a:t>
            </a:r>
            <a:r>
              <a:rPr lang="en-US" dirty="0" err="1" smtClean="0"/>
              <a:t>iqtisodiy</a:t>
            </a:r>
            <a:r>
              <a:rPr lang="en-US" dirty="0" smtClean="0"/>
              <a:t>, </a:t>
            </a:r>
            <a:r>
              <a:rPr lang="en-US" dirty="0" err="1" smtClean="0"/>
              <a:t>demografik</a:t>
            </a:r>
            <a:r>
              <a:rPr lang="en-US" dirty="0" smtClean="0"/>
              <a:t> </a:t>
            </a:r>
            <a:r>
              <a:rPr lang="en-US" dirty="0" err="1" smtClean="0"/>
              <a:t>va</a:t>
            </a:r>
            <a:r>
              <a:rPr lang="en-US" dirty="0" smtClean="0"/>
              <a:t> </a:t>
            </a:r>
            <a:r>
              <a:rPr lang="en-US" dirty="0" err="1" smtClean="0"/>
              <a:t>ijtimoiy</a:t>
            </a:r>
            <a:r>
              <a:rPr lang="en-US" dirty="0" smtClean="0"/>
              <a:t> </a:t>
            </a:r>
            <a:r>
              <a:rPr lang="en-US" dirty="0" err="1" smtClean="0"/>
              <a:t>jarayonlar</a:t>
            </a:r>
            <a:r>
              <a:rPr lang="en-US" dirty="0" smtClean="0"/>
              <a:t> </a:t>
            </a:r>
            <a:r>
              <a:rPr lang="en-US" dirty="0" err="1" smtClean="0"/>
              <a:t>taqozo</a:t>
            </a:r>
            <a:r>
              <a:rPr lang="en-US" dirty="0" smtClean="0"/>
              <a:t> </a:t>
            </a:r>
            <a:r>
              <a:rPr lang="en-US" dirty="0" err="1" smtClean="0"/>
              <a:t>qiladi</a:t>
            </a:r>
            <a:r>
              <a:rPr lang="en-US" dirty="0" smtClean="0"/>
              <a:t>. </a:t>
            </a:r>
            <a:r>
              <a:rPr lang="en-US" dirty="0" err="1" smtClean="0"/>
              <a:t>Uning</a:t>
            </a:r>
            <a:r>
              <a:rPr lang="en-US" dirty="0" smtClean="0"/>
              <a:t> </a:t>
            </a:r>
            <a:r>
              <a:rPr lang="en-US" i="1" dirty="0" err="1" smtClean="0"/>
              <a:t>iqtisodiy</a:t>
            </a:r>
            <a:r>
              <a:rPr lang="en-US" i="1" dirty="0" smtClean="0"/>
              <a:t> </a:t>
            </a:r>
            <a:r>
              <a:rPr lang="en-US" i="1" dirty="0" err="1" smtClean="0"/>
              <a:t>mazmunini</a:t>
            </a:r>
            <a:r>
              <a:rPr lang="en-US" dirty="0" smtClean="0"/>
              <a:t> </a:t>
            </a:r>
            <a:r>
              <a:rPr lang="en-US" dirty="0" err="1" smtClean="0"/>
              <a:t>xodim</a:t>
            </a:r>
            <a:r>
              <a:rPr lang="en-US" dirty="0" smtClean="0"/>
              <a:t> </a:t>
            </a:r>
            <a:r>
              <a:rPr lang="en-US" dirty="0" err="1" smtClean="0"/>
              <a:t>uchun</a:t>
            </a:r>
            <a:r>
              <a:rPr lang="en-US" dirty="0" smtClean="0"/>
              <a:t> </a:t>
            </a:r>
            <a:r>
              <a:rPr lang="en-US" dirty="0" err="1" smtClean="0"/>
              <a:t>o‘z</a:t>
            </a:r>
            <a:r>
              <a:rPr lang="en-US" dirty="0" smtClean="0"/>
              <a:t> </a:t>
            </a:r>
            <a:r>
              <a:rPr lang="en-US" dirty="0" err="1" smtClean="0"/>
              <a:t>mehnati</a:t>
            </a:r>
            <a:r>
              <a:rPr lang="en-US" dirty="0" smtClean="0"/>
              <a:t> </a:t>
            </a:r>
            <a:r>
              <a:rPr lang="en-US" dirty="0" err="1" smtClean="0"/>
              <a:t>bilan</a:t>
            </a:r>
            <a:r>
              <a:rPr lang="en-US" dirty="0" smtClean="0"/>
              <a:t> </a:t>
            </a:r>
            <a:r>
              <a:rPr lang="en-US" dirty="0" err="1" smtClean="0"/>
              <a:t>o‘ziga</a:t>
            </a:r>
            <a:r>
              <a:rPr lang="en-US" dirty="0" smtClean="0"/>
              <a:t> </a:t>
            </a:r>
            <a:r>
              <a:rPr lang="en-US" dirty="0" err="1" smtClean="0"/>
              <a:t>munosib</a:t>
            </a:r>
            <a:r>
              <a:rPr lang="en-US" dirty="0" smtClean="0"/>
              <a:t> </a:t>
            </a:r>
            <a:r>
              <a:rPr lang="en-US" dirty="0" err="1" smtClean="0"/>
              <a:t>tarzda</a:t>
            </a:r>
            <a:r>
              <a:rPr lang="en-US" dirty="0" smtClean="0"/>
              <a:t> </a:t>
            </a:r>
            <a:r>
              <a:rPr lang="en-US" dirty="0" err="1" smtClean="0"/>
              <a:t>yashashni</a:t>
            </a:r>
            <a:r>
              <a:rPr lang="en-US" dirty="0" smtClean="0"/>
              <a:t> </a:t>
            </a:r>
            <a:r>
              <a:rPr lang="en-US" dirty="0" err="1" smtClean="0"/>
              <a:t>ta’minlash</a:t>
            </a:r>
            <a:r>
              <a:rPr lang="en-US" dirty="0" smtClean="0"/>
              <a:t>, </a:t>
            </a:r>
            <a:r>
              <a:rPr lang="en-US" dirty="0" err="1" smtClean="0"/>
              <a:t>ijtimoiy</a:t>
            </a:r>
            <a:r>
              <a:rPr lang="en-US" dirty="0" smtClean="0"/>
              <a:t> </a:t>
            </a:r>
            <a:r>
              <a:rPr lang="en-US" dirty="0" err="1" smtClean="0"/>
              <a:t>ishlab</a:t>
            </a:r>
            <a:r>
              <a:rPr lang="en-US" dirty="0" smtClean="0"/>
              <a:t> </a:t>
            </a:r>
            <a:r>
              <a:rPr lang="en-US" dirty="0" err="1" smtClean="0"/>
              <a:t>chiqarish</a:t>
            </a:r>
            <a:r>
              <a:rPr lang="en-US" dirty="0" smtClean="0"/>
              <a:t> </a:t>
            </a:r>
            <a:r>
              <a:rPr lang="en-US" dirty="0" err="1" smtClean="0"/>
              <a:t>samaradorligining</a:t>
            </a:r>
            <a:r>
              <a:rPr lang="en-US" dirty="0" smtClean="0"/>
              <a:t> </a:t>
            </a:r>
            <a:r>
              <a:rPr lang="en-US" dirty="0" err="1" smtClean="0"/>
              <a:t>o‘sishiga</a:t>
            </a:r>
            <a:r>
              <a:rPr lang="en-US" dirty="0" smtClean="0"/>
              <a:t> </a:t>
            </a:r>
            <a:r>
              <a:rPr lang="en-US" dirty="0" err="1" smtClean="0"/>
              <a:t>yordam</a:t>
            </a:r>
            <a:r>
              <a:rPr lang="en-US" dirty="0" smtClean="0"/>
              <a:t> </a:t>
            </a:r>
            <a:r>
              <a:rPr lang="en-US" dirty="0" err="1" smtClean="0"/>
              <a:t>berish</a:t>
            </a:r>
            <a:r>
              <a:rPr lang="en-US" dirty="0" smtClean="0"/>
              <a:t> </a:t>
            </a:r>
            <a:r>
              <a:rPr lang="en-US" dirty="0" err="1" smtClean="0"/>
              <a:t>imkoniyatida</a:t>
            </a:r>
            <a:r>
              <a:rPr lang="en-US" dirty="0" smtClean="0"/>
              <a:t> </a:t>
            </a:r>
            <a:r>
              <a:rPr lang="en-US" dirty="0" err="1" smtClean="0"/>
              <a:t>o‘z</a:t>
            </a:r>
            <a:r>
              <a:rPr lang="en-US" dirty="0" smtClean="0"/>
              <a:t> </a:t>
            </a:r>
            <a:r>
              <a:rPr lang="en-US" dirty="0" err="1" smtClean="0"/>
              <a:t>ifodasini</a:t>
            </a:r>
            <a:r>
              <a:rPr lang="en-US" dirty="0" smtClean="0"/>
              <a:t> </a:t>
            </a:r>
            <a:r>
              <a:rPr lang="en-US" dirty="0" err="1" smtClean="0"/>
              <a:t>topadi</a:t>
            </a:r>
            <a:r>
              <a:rPr lang="en-US" dirty="0" smtClean="0"/>
              <a:t>. </a:t>
            </a:r>
            <a:r>
              <a:rPr lang="en-US" i="1" dirty="0" err="1" smtClean="0"/>
              <a:t>Ijtimoiy</a:t>
            </a:r>
            <a:r>
              <a:rPr lang="en-US" i="1" dirty="0" smtClean="0"/>
              <a:t> </a:t>
            </a:r>
            <a:r>
              <a:rPr lang="en-US" i="1" dirty="0" err="1" smtClean="0"/>
              <a:t>mazmun</a:t>
            </a:r>
            <a:r>
              <a:rPr lang="en-US" dirty="0" smtClean="0"/>
              <a:t> </a:t>
            </a:r>
            <a:r>
              <a:rPr lang="en-US" dirty="0" err="1" smtClean="0"/>
              <a:t>shaxsning</a:t>
            </a:r>
            <a:r>
              <a:rPr lang="en-US" dirty="0" smtClean="0"/>
              <a:t> </a:t>
            </a:r>
            <a:r>
              <a:rPr lang="en-US" dirty="0" err="1" smtClean="0"/>
              <a:t>tarkib</a:t>
            </a:r>
            <a:r>
              <a:rPr lang="en-US" dirty="0" smtClean="0"/>
              <a:t> </a:t>
            </a:r>
            <a:r>
              <a:rPr lang="en-US" dirty="0" err="1" smtClean="0"/>
              <a:t>topishi</a:t>
            </a:r>
            <a:r>
              <a:rPr lang="en-US" dirty="0" smtClean="0"/>
              <a:t> </a:t>
            </a:r>
            <a:r>
              <a:rPr lang="en-US" dirty="0" err="1" smtClean="0"/>
              <a:t>va</a:t>
            </a:r>
            <a:r>
              <a:rPr lang="en-US" dirty="0" smtClean="0"/>
              <a:t> </a:t>
            </a:r>
            <a:r>
              <a:rPr lang="en-US" dirty="0" err="1" smtClean="0"/>
              <a:t>rivojlanishida</a:t>
            </a:r>
            <a:r>
              <a:rPr lang="en-US" dirty="0" smtClean="0"/>
              <a:t> </a:t>
            </a:r>
            <a:r>
              <a:rPr lang="en-US" dirty="0" err="1" smtClean="0"/>
              <a:t>ifodalanadi</a:t>
            </a:r>
            <a:r>
              <a:rPr lang="en-US" dirty="0" smtClean="0"/>
              <a:t>. </a:t>
            </a:r>
            <a:r>
              <a:rPr lang="en-US" i="1" dirty="0" err="1" smtClean="0"/>
              <a:t>Demografik</a:t>
            </a:r>
            <a:r>
              <a:rPr lang="en-US" i="1" dirty="0" smtClean="0"/>
              <a:t> </a:t>
            </a:r>
            <a:r>
              <a:rPr lang="en-US" i="1" dirty="0" err="1" smtClean="0"/>
              <a:t>mazmun</a:t>
            </a:r>
            <a:r>
              <a:rPr lang="en-US" dirty="0" smtClean="0"/>
              <a:t> </a:t>
            </a:r>
            <a:r>
              <a:rPr lang="en-US" dirty="0" err="1" smtClean="0"/>
              <a:t>ish</a:t>
            </a:r>
            <a:r>
              <a:rPr lang="en-US" dirty="0" smtClean="0"/>
              <a:t> </a:t>
            </a:r>
            <a:r>
              <a:rPr lang="en-US" dirty="0" err="1" smtClean="0"/>
              <a:t>bilan</a:t>
            </a:r>
            <a:r>
              <a:rPr lang="en-US" dirty="0" smtClean="0"/>
              <a:t> </a:t>
            </a:r>
            <a:r>
              <a:rPr lang="en-US" dirty="0" err="1" smtClean="0"/>
              <a:t>ta’minlash</a:t>
            </a:r>
            <a:r>
              <a:rPr lang="en-US" dirty="0" smtClean="0"/>
              <a:t> </a:t>
            </a:r>
            <a:r>
              <a:rPr lang="en-US" dirty="0" err="1" smtClean="0"/>
              <a:t>aholining</a:t>
            </a:r>
            <a:r>
              <a:rPr lang="en-US" dirty="0" smtClean="0"/>
              <a:t> </a:t>
            </a:r>
            <a:r>
              <a:rPr lang="en-US" dirty="0" err="1" smtClean="0"/>
              <a:t>yosh</a:t>
            </a:r>
            <a:r>
              <a:rPr lang="en-US" dirty="0" smtClean="0"/>
              <a:t> </a:t>
            </a:r>
            <a:r>
              <a:rPr lang="en-US" dirty="0" err="1" smtClean="0"/>
              <a:t>va</a:t>
            </a:r>
            <a:r>
              <a:rPr lang="en-US" dirty="0" smtClean="0"/>
              <a:t> </a:t>
            </a:r>
            <a:r>
              <a:rPr lang="en-US" dirty="0" err="1" smtClean="0"/>
              <a:t>jinsiy</a:t>
            </a:r>
            <a:r>
              <a:rPr lang="en-US" dirty="0" smtClean="0"/>
              <a:t> </a:t>
            </a:r>
            <a:r>
              <a:rPr lang="en-US" dirty="0" err="1" smtClean="0"/>
              <a:t>hususiyatlari</a:t>
            </a:r>
            <a:r>
              <a:rPr lang="en-US" dirty="0" smtClean="0"/>
              <a:t>, </a:t>
            </a:r>
            <a:r>
              <a:rPr lang="en-US" dirty="0" err="1" smtClean="0"/>
              <a:t>uning</a:t>
            </a:r>
            <a:r>
              <a:rPr lang="en-US" dirty="0" smtClean="0"/>
              <a:t> </a:t>
            </a:r>
            <a:r>
              <a:rPr lang="en-US" dirty="0" err="1" smtClean="0"/>
              <a:t>tarkibi</a:t>
            </a:r>
            <a:r>
              <a:rPr lang="en-US" dirty="0" smtClean="0"/>
              <a:t> </a:t>
            </a:r>
            <a:r>
              <a:rPr lang="en-US" dirty="0" err="1" smtClean="0"/>
              <a:t>va</a:t>
            </a:r>
            <a:r>
              <a:rPr lang="en-US" dirty="0" smtClean="0"/>
              <a:t> </a:t>
            </a:r>
            <a:r>
              <a:rPr lang="en-US" dirty="0" err="1" smtClean="0"/>
              <a:t>boshqalar</a:t>
            </a:r>
            <a:r>
              <a:rPr lang="en-US" dirty="0" smtClean="0"/>
              <a:t> </a:t>
            </a:r>
            <a:r>
              <a:rPr lang="en-US" dirty="0" err="1" smtClean="0"/>
              <a:t>bilan</a:t>
            </a:r>
            <a:r>
              <a:rPr lang="en-US" dirty="0" smtClean="0"/>
              <a:t> </a:t>
            </a:r>
            <a:r>
              <a:rPr lang="en-US" dirty="0" err="1" smtClean="0"/>
              <a:t>bog’liqligini</a:t>
            </a:r>
            <a:r>
              <a:rPr lang="en-US" dirty="0" smtClean="0"/>
              <a:t> </a:t>
            </a:r>
            <a:r>
              <a:rPr lang="en-US" dirty="0" err="1" smtClean="0"/>
              <a:t>aks</a:t>
            </a:r>
            <a:r>
              <a:rPr lang="en-US" dirty="0" smtClean="0"/>
              <a:t> </a:t>
            </a:r>
            <a:r>
              <a:rPr lang="en-US" dirty="0" err="1" smtClean="0"/>
              <a:t>ettiradi</a:t>
            </a:r>
            <a:r>
              <a:rPr lang="en-US" dirty="0" smtClean="0"/>
              <a:t>.</a:t>
            </a:r>
            <a:endParaRPr lang="ru-RU" dirty="0" smtClean="0"/>
          </a:p>
          <a:p>
            <a:pPr>
              <a:buNone/>
            </a:pP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85800" y="285728"/>
            <a:ext cx="7696200" cy="5200672"/>
          </a:xfrm>
        </p:spPr>
        <p:txBody>
          <a:bodyPr>
            <a:normAutofit fontScale="92500" lnSpcReduction="10000"/>
          </a:bodyPr>
          <a:lstStyle/>
          <a:p>
            <a:pPr algn="just">
              <a:buNone/>
            </a:pPr>
            <a:r>
              <a:rPr lang="en-US" dirty="0" err="1" smtClean="0"/>
              <a:t>Aholini</a:t>
            </a:r>
            <a:r>
              <a:rPr lang="en-US" dirty="0" smtClean="0"/>
              <a:t> </a:t>
            </a:r>
            <a:r>
              <a:rPr lang="en-US" dirty="0" err="1" smtClean="0"/>
              <a:t>ish</a:t>
            </a:r>
            <a:r>
              <a:rPr lang="en-US" dirty="0" smtClean="0"/>
              <a:t> </a:t>
            </a:r>
            <a:r>
              <a:rPr lang="en-US" dirty="0" err="1" smtClean="0"/>
              <a:t>bilan</a:t>
            </a:r>
            <a:r>
              <a:rPr lang="en-US" dirty="0" smtClean="0"/>
              <a:t> </a:t>
            </a:r>
            <a:r>
              <a:rPr lang="en-US" dirty="0" err="1" smtClean="0"/>
              <a:t>ta’minlashning</a:t>
            </a:r>
            <a:r>
              <a:rPr lang="en-US" dirty="0" smtClean="0"/>
              <a:t> </a:t>
            </a:r>
            <a:r>
              <a:rPr lang="en-US" dirty="0" err="1" smtClean="0"/>
              <a:t>barcha</a:t>
            </a:r>
            <a:r>
              <a:rPr lang="en-US" dirty="0" smtClean="0"/>
              <a:t> </a:t>
            </a:r>
            <a:r>
              <a:rPr lang="en-US" dirty="0" err="1" smtClean="0"/>
              <a:t>demografik</a:t>
            </a:r>
            <a:r>
              <a:rPr lang="en-US" dirty="0" smtClean="0"/>
              <a:t>, </a:t>
            </a:r>
            <a:r>
              <a:rPr lang="en-US" dirty="0" err="1" smtClean="0"/>
              <a:t>ijtimoiy</a:t>
            </a:r>
            <a:r>
              <a:rPr lang="en-US" dirty="0" smtClean="0"/>
              <a:t>, </a:t>
            </a:r>
            <a:r>
              <a:rPr lang="en-US" dirty="0" err="1" smtClean="0"/>
              <a:t>iqtisodiy</a:t>
            </a:r>
            <a:r>
              <a:rPr lang="en-US" dirty="0" smtClean="0"/>
              <a:t> </a:t>
            </a:r>
            <a:r>
              <a:rPr lang="en-US" dirty="0" err="1" smtClean="0"/>
              <a:t>va</a:t>
            </a:r>
            <a:r>
              <a:rPr lang="en-US" dirty="0" smtClean="0"/>
              <a:t> </a:t>
            </a:r>
            <a:r>
              <a:rPr lang="en-US" dirty="0" err="1" smtClean="0"/>
              <a:t>boshqa</a:t>
            </a:r>
            <a:r>
              <a:rPr lang="en-US" dirty="0" smtClean="0"/>
              <a:t> </a:t>
            </a:r>
            <a:r>
              <a:rPr lang="en-US" dirty="0" err="1" smtClean="0"/>
              <a:t>mazmunlari</a:t>
            </a:r>
            <a:r>
              <a:rPr lang="en-US" dirty="0" smtClean="0"/>
              <a:t> </a:t>
            </a:r>
            <a:r>
              <a:rPr lang="en-US" dirty="0" err="1" smtClean="0"/>
              <a:t>quyidagi</a:t>
            </a:r>
            <a:r>
              <a:rPr lang="en-US" dirty="0" smtClean="0"/>
              <a:t> </a:t>
            </a:r>
            <a:r>
              <a:rPr lang="en-US" dirty="0" err="1" smtClean="0"/>
              <a:t>mezonlarda</a:t>
            </a:r>
            <a:r>
              <a:rPr lang="en-US" dirty="0" smtClean="0"/>
              <a:t> </a:t>
            </a:r>
            <a:r>
              <a:rPr lang="en-US" dirty="0" err="1" smtClean="0"/>
              <a:t>o‘z</a:t>
            </a:r>
            <a:r>
              <a:rPr lang="en-US" dirty="0" smtClean="0"/>
              <a:t> </a:t>
            </a:r>
            <a:r>
              <a:rPr lang="en-US" dirty="0" err="1" smtClean="0"/>
              <a:t>aksini</a:t>
            </a:r>
            <a:r>
              <a:rPr lang="en-US" dirty="0" smtClean="0"/>
              <a:t> </a:t>
            </a:r>
            <a:r>
              <a:rPr lang="en-US" dirty="0" err="1" smtClean="0"/>
              <a:t>topadi</a:t>
            </a:r>
            <a:r>
              <a:rPr lang="en-US" dirty="0" smtClean="0"/>
              <a:t>: </a:t>
            </a:r>
            <a:r>
              <a:rPr lang="en-US" dirty="0" err="1" smtClean="0"/>
              <a:t>ishchi</a:t>
            </a:r>
            <a:r>
              <a:rPr lang="en-US" dirty="0" smtClean="0"/>
              <a:t> </a:t>
            </a:r>
            <a:r>
              <a:rPr lang="en-US" dirty="0" err="1" smtClean="0"/>
              <a:t>kuchiga</a:t>
            </a:r>
            <a:r>
              <a:rPr lang="en-US" dirty="0" smtClean="0"/>
              <a:t> </a:t>
            </a:r>
            <a:r>
              <a:rPr lang="en-US" dirty="0" err="1" smtClean="0"/>
              <a:t>talab</a:t>
            </a:r>
            <a:r>
              <a:rPr lang="en-US" dirty="0" smtClean="0"/>
              <a:t> </a:t>
            </a:r>
            <a:r>
              <a:rPr lang="en-US" dirty="0" err="1" smtClean="0"/>
              <a:t>va</a:t>
            </a:r>
            <a:r>
              <a:rPr lang="en-US" dirty="0" smtClean="0"/>
              <a:t> </a:t>
            </a:r>
            <a:r>
              <a:rPr lang="en-US" dirty="0" err="1" smtClean="0"/>
              <a:t>taklif</a:t>
            </a:r>
            <a:r>
              <a:rPr lang="en-US" dirty="0" smtClean="0"/>
              <a:t> </a:t>
            </a:r>
            <a:r>
              <a:rPr lang="en-US" dirty="0" err="1" smtClean="0"/>
              <a:t>o‘rtasida</a:t>
            </a:r>
            <a:r>
              <a:rPr lang="en-US" dirty="0" smtClean="0"/>
              <a:t> </a:t>
            </a:r>
            <a:r>
              <a:rPr lang="en-US" dirty="0" err="1" smtClean="0"/>
              <a:t>bozor</a:t>
            </a:r>
            <a:r>
              <a:rPr lang="en-US" dirty="0" smtClean="0"/>
              <a:t> </a:t>
            </a:r>
            <a:r>
              <a:rPr lang="en-US" dirty="0" err="1" smtClean="0"/>
              <a:t>muvozanatiga</a:t>
            </a:r>
            <a:r>
              <a:rPr lang="en-US" dirty="0" smtClean="0"/>
              <a:t> </a:t>
            </a:r>
            <a:r>
              <a:rPr lang="en-US" dirty="0" err="1" smtClean="0"/>
              <a:t>erishish</a:t>
            </a:r>
            <a:r>
              <a:rPr lang="en-US" dirty="0" smtClean="0"/>
              <a:t>; </a:t>
            </a:r>
            <a:r>
              <a:rPr lang="en-US" dirty="0" err="1" smtClean="0"/>
              <a:t>Qishloq</a:t>
            </a:r>
            <a:r>
              <a:rPr lang="en-US" dirty="0" smtClean="0"/>
              <a:t> </a:t>
            </a:r>
            <a:r>
              <a:rPr lang="en-US" dirty="0" err="1" smtClean="0"/>
              <a:t>xo‘jaligi</a:t>
            </a:r>
            <a:r>
              <a:rPr lang="en-US" dirty="0" smtClean="0"/>
              <a:t> </a:t>
            </a:r>
            <a:r>
              <a:rPr lang="en-US" dirty="0" err="1" smtClean="0"/>
              <a:t>bo‘lmagan</a:t>
            </a:r>
            <a:r>
              <a:rPr lang="en-US" dirty="0" smtClean="0"/>
              <a:t> </a:t>
            </a:r>
            <a:r>
              <a:rPr lang="en-US" dirty="0" err="1" smtClean="0"/>
              <a:t>ish</a:t>
            </a:r>
            <a:r>
              <a:rPr lang="en-US" dirty="0" smtClean="0"/>
              <a:t> </a:t>
            </a:r>
            <a:r>
              <a:rPr lang="en-US" dirty="0" err="1" smtClean="0"/>
              <a:t>joylarini</a:t>
            </a:r>
            <a:r>
              <a:rPr lang="en-US" dirty="0" smtClean="0"/>
              <a:t> </a:t>
            </a:r>
            <a:r>
              <a:rPr lang="en-US" dirty="0" err="1" smtClean="0"/>
              <a:t>ko‘paytirish</a:t>
            </a:r>
            <a:r>
              <a:rPr lang="en-US" dirty="0" smtClean="0"/>
              <a:t>; </a:t>
            </a:r>
            <a:r>
              <a:rPr lang="en-US" dirty="0" err="1" smtClean="0"/>
              <a:t>iqtisodiy</a:t>
            </a:r>
            <a:r>
              <a:rPr lang="en-US" dirty="0" smtClean="0"/>
              <a:t> </a:t>
            </a:r>
            <a:r>
              <a:rPr lang="en-US" dirty="0" err="1" smtClean="0"/>
              <a:t>faol</a:t>
            </a:r>
            <a:r>
              <a:rPr lang="en-US" dirty="0" smtClean="0"/>
              <a:t> </a:t>
            </a:r>
            <a:r>
              <a:rPr lang="en-US" dirty="0" err="1" smtClean="0"/>
              <a:t>aholining</a:t>
            </a:r>
            <a:r>
              <a:rPr lang="en-US" dirty="0" smtClean="0"/>
              <a:t> </a:t>
            </a:r>
            <a:r>
              <a:rPr lang="en-US" dirty="0" err="1" smtClean="0"/>
              <a:t>mehnatda</a:t>
            </a:r>
            <a:r>
              <a:rPr lang="en-US" dirty="0" smtClean="0"/>
              <a:t> </a:t>
            </a:r>
            <a:r>
              <a:rPr lang="en-US" dirty="0" err="1" smtClean="0"/>
              <a:t>ishtirokini</a:t>
            </a:r>
            <a:r>
              <a:rPr lang="en-US" dirty="0" smtClean="0"/>
              <a:t> </a:t>
            </a:r>
            <a:r>
              <a:rPr lang="en-US" dirty="0" err="1" smtClean="0"/>
              <a:t>oshirish</a:t>
            </a:r>
            <a:r>
              <a:rPr lang="en-US" dirty="0" smtClean="0"/>
              <a:t>; </a:t>
            </a:r>
            <a:r>
              <a:rPr lang="en-US" dirty="0" err="1" smtClean="0"/>
              <a:t>mehnat</a:t>
            </a:r>
            <a:r>
              <a:rPr lang="en-US" dirty="0" smtClean="0"/>
              <a:t> </a:t>
            </a:r>
            <a:r>
              <a:rPr lang="en-US" dirty="0" err="1" smtClean="0"/>
              <a:t>unumdorligining</a:t>
            </a:r>
            <a:r>
              <a:rPr lang="en-US" dirty="0" smtClean="0"/>
              <a:t> </a:t>
            </a:r>
            <a:r>
              <a:rPr lang="en-US" dirty="0" err="1" smtClean="0"/>
              <a:t>o‘sishini</a:t>
            </a:r>
            <a:r>
              <a:rPr lang="en-US" dirty="0" smtClean="0"/>
              <a:t> </a:t>
            </a:r>
            <a:r>
              <a:rPr lang="en-US" dirty="0" err="1" smtClean="0"/>
              <a:t>ta’minlash</a:t>
            </a:r>
            <a:r>
              <a:rPr lang="en-US" dirty="0" smtClean="0"/>
              <a:t>; </a:t>
            </a:r>
            <a:r>
              <a:rPr lang="en-US" dirty="0" err="1" smtClean="0"/>
              <a:t>Qishloq</a:t>
            </a:r>
            <a:r>
              <a:rPr lang="en-US" dirty="0" smtClean="0"/>
              <a:t> </a:t>
            </a:r>
            <a:r>
              <a:rPr lang="en-US" dirty="0" err="1" smtClean="0"/>
              <a:t>aholisining</a:t>
            </a:r>
            <a:r>
              <a:rPr lang="en-US" dirty="0" smtClean="0"/>
              <a:t> </a:t>
            </a:r>
            <a:r>
              <a:rPr lang="en-US" dirty="0" err="1" smtClean="0"/>
              <a:t>mehnat</a:t>
            </a:r>
            <a:r>
              <a:rPr lang="en-US" dirty="0" smtClean="0"/>
              <a:t> </a:t>
            </a:r>
            <a:r>
              <a:rPr lang="en-US" dirty="0" err="1" smtClean="0"/>
              <a:t>daromadlarini</a:t>
            </a:r>
            <a:r>
              <a:rPr lang="en-US" dirty="0" smtClean="0"/>
              <a:t> </a:t>
            </a:r>
            <a:r>
              <a:rPr lang="en-US" dirty="0" err="1" smtClean="0"/>
              <a:t>ko‘paytirish</a:t>
            </a:r>
            <a:r>
              <a:rPr lang="en-US" dirty="0" smtClean="0"/>
              <a:t>; </a:t>
            </a:r>
            <a:r>
              <a:rPr lang="en-US" dirty="0" err="1" smtClean="0"/>
              <a:t>ishsizlikni</a:t>
            </a:r>
            <a:r>
              <a:rPr lang="en-US" dirty="0" smtClean="0"/>
              <a:t> </a:t>
            </a:r>
            <a:r>
              <a:rPr lang="en-US" dirty="0" err="1" smtClean="0"/>
              <a:t>kamaytirish</a:t>
            </a:r>
            <a:r>
              <a:rPr lang="en-US" dirty="0" smtClean="0"/>
              <a:t> </a:t>
            </a:r>
            <a:r>
              <a:rPr lang="en-US" dirty="0" err="1" smtClean="0"/>
              <a:t>va</a:t>
            </a:r>
            <a:r>
              <a:rPr lang="en-US" dirty="0" smtClean="0"/>
              <a:t> </a:t>
            </a:r>
            <a:r>
              <a:rPr lang="en-US" dirty="0" err="1" smtClean="0"/>
              <a:t>boshqalar</a:t>
            </a:r>
            <a:r>
              <a:rPr lang="en-US" dirty="0" smtClean="0"/>
              <a:t>.</a:t>
            </a:r>
            <a:endParaRPr lang="ru-RU" dirty="0" smtClean="0"/>
          </a:p>
          <a:p>
            <a:pPr>
              <a:buNone/>
            </a:pP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011222"/>
          </a:xfrm>
        </p:spPr>
        <p:txBody>
          <a:bodyPr>
            <a:normAutofit/>
          </a:bodyPr>
          <a:lstStyle/>
          <a:p>
            <a:pPr lvl="1" algn="ctr" rtl="0">
              <a:spcBef>
                <a:spcPct val="0"/>
              </a:spcBef>
            </a:pPr>
            <a:r>
              <a:rPr lang="en-US" sz="2800" b="1" dirty="0" smtClean="0">
                <a:latin typeface="Times New Roman" pitchFamily="18" charset="0"/>
                <a:cs typeface="Times New Roman" pitchFamily="18" charset="0"/>
              </a:rPr>
              <a:t>2. </a:t>
            </a:r>
            <a:r>
              <a:rPr lang="en-US" sz="2800" b="1" dirty="0" err="1" smtClean="0">
                <a:latin typeface="Times New Roman" pitchFamily="18" charset="0"/>
                <a:cs typeface="Times New Roman" pitchFamily="18" charset="0"/>
              </a:rPr>
              <a:t>Aholini</a:t>
            </a:r>
            <a:r>
              <a:rPr lang="en-US" sz="2800" b="1" dirty="0" smtClean="0">
                <a:latin typeface="Times New Roman" pitchFamily="18" charset="0"/>
                <a:cs typeface="Times New Roman" pitchFamily="18" charset="0"/>
              </a:rPr>
              <a:t> </a:t>
            </a:r>
            <a:r>
              <a:rPr lang="en-US" sz="2800" b="1" dirty="0" err="1">
                <a:latin typeface="Times New Roman" pitchFamily="18" charset="0"/>
                <a:cs typeface="Times New Roman" pitchFamily="18" charset="0"/>
              </a:rPr>
              <a:t>ish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bilan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ta’minlashni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tartibga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solish</a:t>
            </a:r>
            <a:r>
              <a:rPr lang="ru-RU" sz="2800" dirty="0">
                <a:latin typeface="Times New Roman" pitchFamily="18" charset="0"/>
                <a:cs typeface="Times New Roman" pitchFamily="18" charset="0"/>
              </a:rPr>
              <a:t/>
            </a:r>
            <a:br>
              <a:rPr lang="ru-RU" sz="2800" dirty="0">
                <a:latin typeface="Times New Roman" pitchFamily="18" charset="0"/>
                <a:cs typeface="Times New Roman" pitchFamily="18" charset="0"/>
              </a:rPr>
            </a:b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a:xfrm>
            <a:off x="571472" y="1214422"/>
            <a:ext cx="7696200" cy="4786346"/>
          </a:xfrm>
        </p:spPr>
        <p:txBody>
          <a:bodyPr>
            <a:normAutofit fontScale="77500" lnSpcReduction="20000"/>
          </a:bodyPr>
          <a:lstStyle/>
          <a:p>
            <a:pPr algn="just">
              <a:buNone/>
            </a:pPr>
            <a:r>
              <a:rPr lang="en-US" dirty="0" smtClean="0"/>
              <a:t>		</a:t>
            </a:r>
            <a:r>
              <a:rPr lang="en-US" dirty="0" err="1" smtClean="0"/>
              <a:t>O‘zbekiston</a:t>
            </a:r>
            <a:r>
              <a:rPr lang="en-US" dirty="0" smtClean="0"/>
              <a:t> </a:t>
            </a:r>
            <a:r>
              <a:rPr lang="en-US" dirty="0" err="1" smtClean="0"/>
              <a:t>Respublikasining</a:t>
            </a:r>
            <a:r>
              <a:rPr lang="en-US" dirty="0" smtClean="0"/>
              <a:t> 1992 </a:t>
            </a:r>
            <a:r>
              <a:rPr lang="en-US" dirty="0" err="1" smtClean="0"/>
              <a:t>yil</a:t>
            </a:r>
            <a:r>
              <a:rPr lang="en-US" dirty="0" smtClean="0"/>
              <a:t> 13 </a:t>
            </a:r>
            <a:r>
              <a:rPr lang="en-US" dirty="0" err="1" smtClean="0"/>
              <a:t>yanvarda</a:t>
            </a:r>
            <a:r>
              <a:rPr lang="en-US" dirty="0" smtClean="0"/>
              <a:t> </a:t>
            </a:r>
            <a:r>
              <a:rPr lang="en-US" dirty="0" err="1" smtClean="0"/>
              <a:t>qabul</a:t>
            </a:r>
            <a:r>
              <a:rPr lang="en-US" dirty="0" smtClean="0"/>
              <a:t> </a:t>
            </a:r>
            <a:r>
              <a:rPr lang="en-US" dirty="0" err="1" smtClean="0"/>
              <a:t>qilingan</a:t>
            </a:r>
            <a:r>
              <a:rPr lang="en-US" dirty="0" smtClean="0"/>
              <a:t> “</a:t>
            </a:r>
            <a:r>
              <a:rPr lang="en-US" dirty="0" err="1" smtClean="0"/>
              <a:t>Aholini</a:t>
            </a:r>
            <a:r>
              <a:rPr lang="en-US" dirty="0" smtClean="0"/>
              <a:t> </a:t>
            </a:r>
            <a:r>
              <a:rPr lang="en-US" dirty="0" err="1" smtClean="0"/>
              <a:t>ish</a:t>
            </a:r>
            <a:r>
              <a:rPr lang="en-US" dirty="0" smtClean="0"/>
              <a:t> </a:t>
            </a:r>
            <a:r>
              <a:rPr lang="en-US" dirty="0" err="1" smtClean="0"/>
              <a:t>bilan</a:t>
            </a:r>
            <a:r>
              <a:rPr lang="en-US" dirty="0" smtClean="0"/>
              <a:t> </a:t>
            </a:r>
            <a:r>
              <a:rPr lang="en-US" dirty="0" err="1" smtClean="0"/>
              <a:t>ta’minlash</a:t>
            </a:r>
            <a:r>
              <a:rPr lang="en-US" dirty="0" smtClean="0"/>
              <a:t> </a:t>
            </a:r>
            <a:r>
              <a:rPr lang="en-US" dirty="0" err="1" smtClean="0"/>
              <a:t>to‘g’risida”gi</a:t>
            </a:r>
            <a:r>
              <a:rPr lang="en-US" dirty="0" smtClean="0"/>
              <a:t> (</a:t>
            </a:r>
            <a:r>
              <a:rPr lang="en-US" dirty="0" err="1" smtClean="0"/>
              <a:t>Yangi</a:t>
            </a:r>
            <a:r>
              <a:rPr lang="en-US" dirty="0" smtClean="0"/>
              <a:t> </a:t>
            </a:r>
            <a:r>
              <a:rPr lang="en-US" dirty="0" err="1" smtClean="0"/>
              <a:t>taxriri</a:t>
            </a:r>
            <a:r>
              <a:rPr lang="en-US" dirty="0" smtClean="0"/>
              <a:t>) </a:t>
            </a:r>
            <a:r>
              <a:rPr lang="en-US" dirty="0" err="1" smtClean="0"/>
              <a:t>Qonunining</a:t>
            </a:r>
            <a:r>
              <a:rPr lang="en-US" dirty="0" smtClean="0"/>
              <a:t> 3­47 </a:t>
            </a:r>
            <a:r>
              <a:rPr lang="en-US" dirty="0" err="1" smtClean="0"/>
              <a:t>bo’limi</a:t>
            </a:r>
            <a:r>
              <a:rPr lang="en-US" dirty="0" smtClean="0"/>
              <a:t> </a:t>
            </a:r>
            <a:r>
              <a:rPr lang="en-US" dirty="0" err="1" smtClean="0"/>
              <a:t>Aholini</a:t>
            </a:r>
            <a:r>
              <a:rPr lang="en-US" dirty="0" smtClean="0"/>
              <a:t> </a:t>
            </a:r>
            <a:r>
              <a:rPr lang="en-US" dirty="0" err="1" smtClean="0"/>
              <a:t>ish</a:t>
            </a:r>
            <a:r>
              <a:rPr lang="en-US" dirty="0" smtClean="0"/>
              <a:t> </a:t>
            </a:r>
            <a:r>
              <a:rPr lang="en-US" dirty="0" err="1" smtClean="0"/>
              <a:t>bilan</a:t>
            </a:r>
            <a:r>
              <a:rPr lang="en-US" dirty="0" smtClean="0"/>
              <a:t> </a:t>
            </a:r>
            <a:r>
              <a:rPr lang="en-US" dirty="0" err="1" smtClean="0"/>
              <a:t>ta’minlashni</a:t>
            </a:r>
            <a:r>
              <a:rPr lang="en-US" dirty="0" smtClean="0"/>
              <a:t> </a:t>
            </a:r>
            <a:r>
              <a:rPr lang="en-US" dirty="0" err="1" smtClean="0"/>
              <a:t>tartibga</a:t>
            </a:r>
            <a:r>
              <a:rPr lang="en-US" dirty="0" smtClean="0"/>
              <a:t> </a:t>
            </a:r>
            <a:r>
              <a:rPr lang="en-US" dirty="0" err="1" smtClean="0"/>
              <a:t>solish</a:t>
            </a:r>
            <a:r>
              <a:rPr lang="en-US" dirty="0" smtClean="0"/>
              <a:t>  </a:t>
            </a:r>
            <a:r>
              <a:rPr lang="en-US" dirty="0" err="1" smtClean="0"/>
              <a:t>deb</a:t>
            </a:r>
            <a:r>
              <a:rPr lang="en-US" dirty="0" smtClean="0"/>
              <a:t> </a:t>
            </a:r>
            <a:r>
              <a:rPr lang="en-US" dirty="0" err="1" smtClean="0"/>
              <a:t>nomlangan</a:t>
            </a:r>
            <a:r>
              <a:rPr lang="en-US" dirty="0" smtClean="0"/>
              <a:t> </a:t>
            </a:r>
            <a:r>
              <a:rPr lang="en-US" dirty="0" err="1" smtClean="0"/>
              <a:t>va</a:t>
            </a:r>
            <a:r>
              <a:rPr lang="en-US" dirty="0" smtClean="0"/>
              <a:t> u 16, 17, 18, 19, 20, 21, 22 </a:t>
            </a:r>
            <a:r>
              <a:rPr lang="en-US" dirty="0" err="1" smtClean="0"/>
              <a:t>va</a:t>
            </a:r>
            <a:r>
              <a:rPr lang="en-US" dirty="0" smtClean="0"/>
              <a:t> 23-moddalarni </a:t>
            </a:r>
            <a:r>
              <a:rPr lang="en-US" dirty="0" err="1" smtClean="0"/>
              <a:t>o‘z</a:t>
            </a:r>
            <a:r>
              <a:rPr lang="en-US" dirty="0" smtClean="0"/>
              <a:t> </a:t>
            </a:r>
            <a:r>
              <a:rPr lang="en-US" dirty="0" err="1" smtClean="0"/>
              <a:t>ichiga</a:t>
            </a:r>
            <a:r>
              <a:rPr lang="en-US" dirty="0" smtClean="0"/>
              <a:t>  </a:t>
            </a:r>
            <a:r>
              <a:rPr lang="en-US" dirty="0" err="1" smtClean="0"/>
              <a:t>oladi</a:t>
            </a:r>
            <a:r>
              <a:rPr lang="en-US" dirty="0" smtClean="0"/>
              <a:t>.</a:t>
            </a:r>
          </a:p>
          <a:p>
            <a:pPr algn="just">
              <a:buNone/>
            </a:pPr>
            <a:r>
              <a:rPr lang="en-US" i="1" dirty="0" smtClean="0"/>
              <a:t>		</a:t>
            </a:r>
            <a:r>
              <a:rPr lang="en-US" i="1" dirty="0" err="1" smtClean="0"/>
              <a:t>Yangi</a:t>
            </a:r>
            <a:r>
              <a:rPr lang="en-US" i="1" dirty="0" smtClean="0"/>
              <a:t> </a:t>
            </a:r>
            <a:r>
              <a:rPr lang="en-US" i="1" dirty="0" err="1" smtClean="0"/>
              <a:t>tashkil</a:t>
            </a:r>
            <a:r>
              <a:rPr lang="en-US" i="1" dirty="0" smtClean="0"/>
              <a:t> </a:t>
            </a:r>
            <a:r>
              <a:rPr lang="en-US" i="1" dirty="0" err="1" smtClean="0"/>
              <a:t>etilgan</a:t>
            </a:r>
            <a:r>
              <a:rPr lang="en-US" i="1" dirty="0" smtClean="0"/>
              <a:t> </a:t>
            </a:r>
            <a:r>
              <a:rPr lang="en-US" i="1" dirty="0" err="1" smtClean="0"/>
              <a:t>barqaror</a:t>
            </a:r>
            <a:r>
              <a:rPr lang="en-US" i="1" dirty="0" smtClean="0"/>
              <a:t> </a:t>
            </a:r>
            <a:r>
              <a:rPr lang="en-US" i="1" dirty="0" err="1" smtClean="0"/>
              <a:t>ish</a:t>
            </a:r>
            <a:r>
              <a:rPr lang="en-US" i="1" dirty="0" smtClean="0"/>
              <a:t> </a:t>
            </a:r>
            <a:r>
              <a:rPr lang="en-US" i="1" dirty="0" err="1" smtClean="0"/>
              <a:t>o‘rinlari</a:t>
            </a:r>
            <a:r>
              <a:rPr lang="en-US" i="1" dirty="0" smtClean="0"/>
              <a:t> </a:t>
            </a:r>
            <a:r>
              <a:rPr lang="en-US" i="1" dirty="0" err="1" smtClean="0"/>
              <a:t>sonining</a:t>
            </a:r>
            <a:r>
              <a:rPr lang="en-US" i="1" dirty="0" smtClean="0"/>
              <a:t> </a:t>
            </a:r>
            <a:r>
              <a:rPr lang="en-US" i="1" dirty="0" err="1" smtClean="0"/>
              <a:t>mehnat</a:t>
            </a:r>
            <a:r>
              <a:rPr lang="en-US" i="1" dirty="0" smtClean="0"/>
              <a:t> </a:t>
            </a:r>
            <a:r>
              <a:rPr lang="en-US" i="1" dirty="0" err="1" smtClean="0"/>
              <a:t>bozori</a:t>
            </a:r>
            <a:r>
              <a:rPr lang="en-US" i="1" dirty="0" smtClean="0"/>
              <a:t> </a:t>
            </a:r>
            <a:r>
              <a:rPr lang="en-US" i="1" dirty="0" err="1" smtClean="0"/>
              <a:t>talablariga</a:t>
            </a:r>
            <a:r>
              <a:rPr lang="en-US" i="1" dirty="0" smtClean="0"/>
              <a:t> </a:t>
            </a:r>
            <a:r>
              <a:rPr lang="en-US" i="1" dirty="0" err="1" smtClean="0"/>
              <a:t>mos</a:t>
            </a:r>
            <a:r>
              <a:rPr lang="en-US" i="1" dirty="0" smtClean="0"/>
              <a:t> </a:t>
            </a:r>
            <a:r>
              <a:rPr lang="en-US" i="1" dirty="0" err="1" smtClean="0"/>
              <a:t>kelmasligi</a:t>
            </a:r>
            <a:r>
              <a:rPr lang="en-US" i="1" dirty="0" smtClean="0"/>
              <a:t> </a:t>
            </a:r>
            <a:r>
              <a:rPr lang="en-US" i="1" dirty="0" err="1" smtClean="0"/>
              <a:t>mehnat</a:t>
            </a:r>
            <a:r>
              <a:rPr lang="en-US" i="1" dirty="0" smtClean="0"/>
              <a:t> </a:t>
            </a:r>
            <a:r>
              <a:rPr lang="en-US" i="1" dirty="0" err="1" smtClean="0"/>
              <a:t>bozorida</a:t>
            </a:r>
            <a:r>
              <a:rPr lang="en-US" i="1" dirty="0" smtClean="0"/>
              <a:t> </a:t>
            </a:r>
            <a:r>
              <a:rPr lang="en-US" i="1" dirty="0" err="1" smtClean="0"/>
              <a:t>muvozanatlilikning</a:t>
            </a:r>
            <a:r>
              <a:rPr lang="en-US" i="1" dirty="0" smtClean="0"/>
              <a:t> </a:t>
            </a:r>
            <a:r>
              <a:rPr lang="en-US" i="1" dirty="0" err="1" smtClean="0"/>
              <a:t>buzilishiga</a:t>
            </a:r>
            <a:r>
              <a:rPr lang="en-US" i="1" dirty="0" smtClean="0"/>
              <a:t>, </a:t>
            </a:r>
            <a:r>
              <a:rPr lang="en-US" i="1" dirty="0" err="1" smtClean="0"/>
              <a:t>respublikamizning</a:t>
            </a:r>
            <a:r>
              <a:rPr lang="en-US" i="1" dirty="0" smtClean="0"/>
              <a:t> </a:t>
            </a:r>
            <a:r>
              <a:rPr lang="en-US" i="1" dirty="0" err="1" smtClean="0"/>
              <a:t>ayrim</a:t>
            </a:r>
            <a:r>
              <a:rPr lang="en-US" i="1" dirty="0" smtClean="0"/>
              <a:t> </a:t>
            </a:r>
            <a:r>
              <a:rPr lang="en-US" i="1" dirty="0" err="1" smtClean="0"/>
              <a:t>mintaqalarida</a:t>
            </a:r>
            <a:r>
              <a:rPr lang="en-US" i="1" dirty="0" smtClean="0"/>
              <a:t> </a:t>
            </a:r>
            <a:r>
              <a:rPr lang="en-US" i="1" dirty="0" err="1" smtClean="0"/>
              <a:t>ishsizlik</a:t>
            </a:r>
            <a:r>
              <a:rPr lang="en-US" i="1" dirty="0" smtClean="0"/>
              <a:t> </a:t>
            </a:r>
            <a:r>
              <a:rPr lang="en-US" i="1" dirty="0" err="1" smtClean="0"/>
              <a:t>darajasining</a:t>
            </a:r>
            <a:r>
              <a:rPr lang="en-US" i="1" dirty="0" smtClean="0"/>
              <a:t> </a:t>
            </a:r>
            <a:r>
              <a:rPr lang="en-US" i="1" dirty="0" err="1" smtClean="0"/>
              <a:t>oshib</a:t>
            </a:r>
            <a:r>
              <a:rPr lang="en-US" i="1" dirty="0" smtClean="0"/>
              <a:t> </a:t>
            </a:r>
            <a:r>
              <a:rPr lang="en-US" i="1" dirty="0" err="1" smtClean="0"/>
              <a:t>kyetishiga</a:t>
            </a:r>
            <a:r>
              <a:rPr lang="en-US" i="1" dirty="0" smtClean="0"/>
              <a:t>, </a:t>
            </a:r>
            <a:r>
              <a:rPr lang="en-US" i="1" dirty="0" err="1" smtClean="0"/>
              <a:t>noqonuniy</a:t>
            </a:r>
            <a:r>
              <a:rPr lang="en-US" i="1" dirty="0" smtClean="0"/>
              <a:t> </a:t>
            </a:r>
            <a:r>
              <a:rPr lang="en-US" i="1" dirty="0" err="1" smtClean="0"/>
              <a:t>mehnat</a:t>
            </a:r>
            <a:r>
              <a:rPr lang="en-US" i="1" dirty="0" smtClean="0"/>
              <a:t> </a:t>
            </a:r>
            <a:r>
              <a:rPr lang="en-US" i="1" dirty="0" err="1" smtClean="0"/>
              <a:t>migratsiyasi</a:t>
            </a:r>
            <a:r>
              <a:rPr lang="en-US" i="1" dirty="0" smtClean="0"/>
              <a:t> </a:t>
            </a:r>
            <a:r>
              <a:rPr lang="en-US" i="1" dirty="0" err="1" smtClean="0"/>
              <a:t>va</a:t>
            </a:r>
            <a:r>
              <a:rPr lang="en-US" i="1" dirty="0" smtClean="0"/>
              <a:t> </a:t>
            </a:r>
            <a:r>
              <a:rPr lang="en-US" i="1" dirty="0" err="1" smtClean="0"/>
              <a:t>norasmiy</a:t>
            </a:r>
            <a:r>
              <a:rPr lang="en-US" i="1" dirty="0" smtClean="0"/>
              <a:t> </a:t>
            </a:r>
            <a:r>
              <a:rPr lang="en-US" i="1" dirty="0" err="1" smtClean="0"/>
              <a:t>bandlikning</a:t>
            </a:r>
            <a:r>
              <a:rPr lang="en-US" i="1" dirty="0" smtClean="0"/>
              <a:t> </a:t>
            </a:r>
            <a:r>
              <a:rPr lang="en-US" i="1" dirty="0" err="1" smtClean="0"/>
              <a:t>o‘sishiga</a:t>
            </a:r>
            <a:r>
              <a:rPr lang="en-US" i="1" dirty="0" smtClean="0"/>
              <a:t> </a:t>
            </a:r>
            <a:r>
              <a:rPr lang="en-US" i="1" dirty="0" err="1" smtClean="0"/>
              <a:t>olib</a:t>
            </a:r>
            <a:r>
              <a:rPr lang="en-US" i="1" dirty="0" smtClean="0"/>
              <a:t> </a:t>
            </a:r>
            <a:r>
              <a:rPr lang="en-US" i="1" dirty="0" err="1" smtClean="0"/>
              <a:t>kelmoqda</a:t>
            </a:r>
            <a:r>
              <a:rPr lang="en-US" i="1" dirty="0" smtClean="0"/>
              <a:t>. </a:t>
            </a:r>
            <a:r>
              <a:rPr lang="en-US" dirty="0" smtClean="0"/>
              <a:t/>
            </a:r>
            <a:br>
              <a:rPr lang="en-US" dirty="0" smtClean="0"/>
            </a:br>
            <a:endParaRPr lang="ru-RU" dirty="0" smtClean="0"/>
          </a:p>
          <a:p>
            <a:pPr>
              <a:buNone/>
            </a:pP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85800" y="714356"/>
            <a:ext cx="7696200" cy="4772044"/>
          </a:xfrm>
        </p:spPr>
        <p:txBody>
          <a:bodyPr>
            <a:normAutofit fontScale="85000" lnSpcReduction="20000"/>
          </a:bodyPr>
          <a:lstStyle/>
          <a:p>
            <a:pPr algn="just"/>
            <a:r>
              <a:rPr lang="en-US" dirty="0" err="1" smtClean="0"/>
              <a:t>O‘zbekiston</a:t>
            </a:r>
            <a:r>
              <a:rPr lang="en-US" dirty="0" smtClean="0"/>
              <a:t> </a:t>
            </a:r>
            <a:r>
              <a:rPr lang="en-US" dirty="0" err="1" smtClean="0"/>
              <a:t>Respublikasi</a:t>
            </a:r>
            <a:r>
              <a:rPr lang="en-US" dirty="0" smtClean="0"/>
              <a:t> </a:t>
            </a:r>
            <a:r>
              <a:rPr lang="en-US" dirty="0" err="1" smtClean="0"/>
              <a:t>Prezidentining</a:t>
            </a:r>
            <a:r>
              <a:rPr lang="en-US" dirty="0" smtClean="0"/>
              <a:t> 2017-yil 6-maydagi PQ-2690-sonli </a:t>
            </a:r>
            <a:r>
              <a:rPr lang="en-US" dirty="0" err="1" smtClean="0"/>
              <a:t>qaroriga</a:t>
            </a:r>
            <a:r>
              <a:rPr lang="en-US" dirty="0" smtClean="0"/>
              <a:t> </a:t>
            </a:r>
            <a:r>
              <a:rPr lang="en-US" dirty="0" err="1" smtClean="0"/>
              <a:t>muvofiq</a:t>
            </a:r>
            <a:r>
              <a:rPr lang="en-US" dirty="0" smtClean="0"/>
              <a:t> </a:t>
            </a:r>
            <a:r>
              <a:rPr lang="en-US" dirty="0" err="1" smtClean="0"/>
              <a:t>joylarda</a:t>
            </a:r>
            <a:r>
              <a:rPr lang="en-US" dirty="0" smtClean="0"/>
              <a:t> </a:t>
            </a:r>
            <a:r>
              <a:rPr lang="en-US" dirty="0" err="1" smtClean="0"/>
              <a:t>mahalliy</a:t>
            </a:r>
            <a:r>
              <a:rPr lang="en-US" dirty="0" smtClean="0"/>
              <a:t> </a:t>
            </a:r>
            <a:r>
              <a:rPr lang="en-US" dirty="0" err="1" smtClean="0"/>
              <a:t>ijro</a:t>
            </a:r>
            <a:r>
              <a:rPr lang="en-US" dirty="0" smtClean="0"/>
              <a:t> </a:t>
            </a:r>
            <a:r>
              <a:rPr lang="en-US" dirty="0" err="1" smtClean="0"/>
              <a:t>hokimiyati</a:t>
            </a:r>
            <a:r>
              <a:rPr lang="en-US" dirty="0" smtClean="0"/>
              <a:t> </a:t>
            </a:r>
            <a:r>
              <a:rPr lang="en-US" dirty="0" err="1" smtClean="0"/>
              <a:t>organlari</a:t>
            </a:r>
            <a:r>
              <a:rPr lang="en-US" dirty="0" smtClean="0"/>
              <a:t> </a:t>
            </a:r>
            <a:r>
              <a:rPr lang="en-US" dirty="0" err="1" smtClean="0"/>
              <a:t>va</a:t>
            </a:r>
            <a:r>
              <a:rPr lang="en-US" dirty="0" smtClean="0"/>
              <a:t> </a:t>
            </a:r>
            <a:r>
              <a:rPr lang="en-US" dirty="0" err="1" smtClean="0"/>
              <a:t>iqtisodiy</a:t>
            </a:r>
            <a:r>
              <a:rPr lang="en-US" dirty="0" smtClean="0"/>
              <a:t> </a:t>
            </a:r>
            <a:r>
              <a:rPr lang="en-US" dirty="0" err="1" smtClean="0"/>
              <a:t>kompleksga</a:t>
            </a:r>
            <a:r>
              <a:rPr lang="en-US" dirty="0" smtClean="0"/>
              <a:t> </a:t>
            </a:r>
            <a:r>
              <a:rPr lang="en-US" dirty="0" err="1" smtClean="0"/>
              <a:t>kiruvchi</a:t>
            </a:r>
            <a:r>
              <a:rPr lang="en-US" dirty="0" smtClean="0"/>
              <a:t> </a:t>
            </a:r>
            <a:r>
              <a:rPr lang="en-US" dirty="0" err="1" smtClean="0"/>
              <a:t>hududiy</a:t>
            </a:r>
            <a:r>
              <a:rPr lang="en-US" dirty="0" smtClean="0"/>
              <a:t> </a:t>
            </a:r>
            <a:r>
              <a:rPr lang="en-US" dirty="0" err="1" smtClean="0"/>
              <a:t>organlar</a:t>
            </a:r>
            <a:r>
              <a:rPr lang="en-US" dirty="0" smtClean="0"/>
              <a:t> </a:t>
            </a:r>
            <a:r>
              <a:rPr lang="en-US" dirty="0" err="1" smtClean="0"/>
              <a:t>rahbarlarining</a:t>
            </a:r>
            <a:r>
              <a:rPr lang="en-US" dirty="0" smtClean="0"/>
              <a:t>, </a:t>
            </a:r>
            <a:r>
              <a:rPr lang="en-US" dirty="0" err="1" smtClean="0"/>
              <a:t>ularni</a:t>
            </a:r>
            <a:r>
              <a:rPr lang="en-US" dirty="0" smtClean="0"/>
              <a:t> </a:t>
            </a:r>
            <a:r>
              <a:rPr lang="en-US" dirty="0" err="1" smtClean="0"/>
              <a:t>moddiy</a:t>
            </a:r>
            <a:r>
              <a:rPr lang="en-US" dirty="0" smtClean="0"/>
              <a:t> </a:t>
            </a:r>
            <a:r>
              <a:rPr lang="en-US" dirty="0" err="1" smtClean="0"/>
              <a:t>rag‘batlantirish</a:t>
            </a:r>
            <a:r>
              <a:rPr lang="en-US" dirty="0" smtClean="0"/>
              <a:t> </a:t>
            </a:r>
            <a:r>
              <a:rPr lang="en-US" dirty="0" err="1" smtClean="0"/>
              <a:t>yoki</a:t>
            </a:r>
            <a:r>
              <a:rPr lang="en-US" dirty="0" smtClean="0"/>
              <a:t> </a:t>
            </a:r>
            <a:r>
              <a:rPr lang="en-US" dirty="0" err="1" smtClean="0"/>
              <a:t>ularga</a:t>
            </a:r>
            <a:r>
              <a:rPr lang="en-US" dirty="0" smtClean="0"/>
              <a:t> </a:t>
            </a:r>
            <a:r>
              <a:rPr lang="en-US" dirty="0" err="1" smtClean="0"/>
              <a:t>nisbatan</a:t>
            </a:r>
            <a:r>
              <a:rPr lang="en-US" dirty="0" smtClean="0"/>
              <a:t> </a:t>
            </a:r>
            <a:r>
              <a:rPr lang="en-US" dirty="0" err="1" smtClean="0"/>
              <a:t>intizomiy</a:t>
            </a:r>
            <a:r>
              <a:rPr lang="en-US" dirty="0" smtClean="0"/>
              <a:t> </a:t>
            </a:r>
            <a:r>
              <a:rPr lang="en-US" dirty="0" err="1" smtClean="0"/>
              <a:t>chora</a:t>
            </a:r>
            <a:r>
              <a:rPr lang="en-US" dirty="0" smtClean="0"/>
              <a:t> </a:t>
            </a:r>
            <a:r>
              <a:rPr lang="en-US" dirty="0" err="1" smtClean="0"/>
              <a:t>qo‘llash</a:t>
            </a:r>
            <a:r>
              <a:rPr lang="en-US" dirty="0" smtClean="0"/>
              <a:t> </a:t>
            </a:r>
            <a:r>
              <a:rPr lang="en-US" dirty="0" err="1" smtClean="0"/>
              <a:t>bo‘yicha</a:t>
            </a:r>
            <a:r>
              <a:rPr lang="en-US" dirty="0" smtClean="0"/>
              <a:t> </a:t>
            </a:r>
            <a:r>
              <a:rPr lang="en-US" dirty="0" err="1" smtClean="0"/>
              <a:t>tegishli</a:t>
            </a:r>
            <a:r>
              <a:rPr lang="en-US" dirty="0" smtClean="0"/>
              <a:t> </a:t>
            </a:r>
            <a:r>
              <a:rPr lang="en-US" dirty="0" err="1" smtClean="0"/>
              <a:t>tizimni</a:t>
            </a:r>
            <a:r>
              <a:rPr lang="en-US" dirty="0" smtClean="0"/>
              <a:t> </a:t>
            </a:r>
            <a:r>
              <a:rPr lang="en-US" dirty="0" err="1" smtClean="0"/>
              <a:t>joriy</a:t>
            </a:r>
            <a:r>
              <a:rPr lang="en-US" dirty="0" smtClean="0"/>
              <a:t> </a:t>
            </a:r>
            <a:r>
              <a:rPr lang="en-US" dirty="0" err="1" smtClean="0"/>
              <a:t>etgan</a:t>
            </a:r>
            <a:r>
              <a:rPr lang="en-US" dirty="0" smtClean="0"/>
              <a:t> </a:t>
            </a:r>
            <a:r>
              <a:rPr lang="en-US" dirty="0" err="1" smtClean="0"/>
              <a:t>holda</a:t>
            </a:r>
            <a:r>
              <a:rPr lang="en-US" dirty="0" smtClean="0"/>
              <a:t>, </a:t>
            </a:r>
            <a:r>
              <a:rPr lang="en-US" dirty="0" err="1" smtClean="0"/>
              <a:t>aholi</a:t>
            </a:r>
            <a:r>
              <a:rPr lang="en-US" dirty="0" smtClean="0"/>
              <a:t> </a:t>
            </a:r>
            <a:r>
              <a:rPr lang="en-US" dirty="0" err="1" smtClean="0"/>
              <a:t>bandligining</a:t>
            </a:r>
            <a:r>
              <a:rPr lang="en-US" dirty="0" smtClean="0"/>
              <a:t> </a:t>
            </a:r>
            <a:r>
              <a:rPr lang="en-US" dirty="0" err="1" smtClean="0"/>
              <a:t>o‘sishi</a:t>
            </a:r>
            <a:r>
              <a:rPr lang="en-US" dirty="0" smtClean="0"/>
              <a:t> </a:t>
            </a:r>
            <a:r>
              <a:rPr lang="en-US" dirty="0" err="1" smtClean="0"/>
              <a:t>va</a:t>
            </a:r>
            <a:r>
              <a:rPr lang="en-US" dirty="0" smtClean="0"/>
              <a:t> </a:t>
            </a:r>
            <a:r>
              <a:rPr lang="en-US" dirty="0" err="1" smtClean="0"/>
              <a:t>uni</a:t>
            </a:r>
            <a:r>
              <a:rPr lang="en-US" dirty="0" smtClean="0"/>
              <a:t> </a:t>
            </a:r>
            <a:r>
              <a:rPr lang="en-US" dirty="0" err="1" smtClean="0"/>
              <a:t>ish</a:t>
            </a:r>
            <a:r>
              <a:rPr lang="en-US" dirty="0" smtClean="0"/>
              <a:t> </a:t>
            </a:r>
            <a:r>
              <a:rPr lang="en-US" dirty="0" err="1" smtClean="0"/>
              <a:t>bilan</a:t>
            </a:r>
            <a:r>
              <a:rPr lang="en-US" dirty="0" smtClean="0"/>
              <a:t> </a:t>
            </a:r>
            <a:r>
              <a:rPr lang="en-US" dirty="0" err="1" smtClean="0"/>
              <a:t>ta’minlash</a:t>
            </a:r>
            <a:r>
              <a:rPr lang="en-US" dirty="0" smtClean="0"/>
              <a:t> </a:t>
            </a:r>
            <a:r>
              <a:rPr lang="en-US" dirty="0" err="1" smtClean="0"/>
              <a:t>borasida</a:t>
            </a:r>
            <a:r>
              <a:rPr lang="en-US" dirty="0" smtClean="0"/>
              <a:t> </a:t>
            </a:r>
            <a:r>
              <a:rPr lang="en-US" dirty="0" err="1" smtClean="0"/>
              <a:t>amalga</a:t>
            </a:r>
            <a:r>
              <a:rPr lang="en-US" dirty="0" smtClean="0"/>
              <a:t> </a:t>
            </a:r>
            <a:r>
              <a:rPr lang="en-US" dirty="0" err="1" smtClean="0"/>
              <a:t>oshirilayotgan</a:t>
            </a:r>
            <a:r>
              <a:rPr lang="en-US" dirty="0" smtClean="0"/>
              <a:t> </a:t>
            </a:r>
            <a:r>
              <a:rPr lang="en-US" dirty="0" err="1" smtClean="0"/>
              <a:t>ishlarning</a:t>
            </a:r>
            <a:r>
              <a:rPr lang="en-US" dirty="0" smtClean="0"/>
              <a:t> </a:t>
            </a:r>
            <a:r>
              <a:rPr lang="en-US" dirty="0" err="1" smtClean="0"/>
              <a:t>natijadorligi</a:t>
            </a:r>
            <a:r>
              <a:rPr lang="en-US" dirty="0" smtClean="0"/>
              <a:t> </a:t>
            </a:r>
            <a:r>
              <a:rPr lang="en-US" dirty="0" err="1" smtClean="0"/>
              <a:t>va</a:t>
            </a:r>
            <a:r>
              <a:rPr lang="en-US" dirty="0" smtClean="0"/>
              <a:t> </a:t>
            </a:r>
            <a:r>
              <a:rPr lang="en-US" dirty="0" err="1" smtClean="0"/>
              <a:t>samaradorligi</a:t>
            </a:r>
            <a:r>
              <a:rPr lang="en-US" dirty="0" smtClean="0"/>
              <a:t> </a:t>
            </a:r>
            <a:r>
              <a:rPr lang="en-US" dirty="0" err="1" smtClean="0"/>
              <a:t>uchun</a:t>
            </a:r>
            <a:r>
              <a:rPr lang="en-US" dirty="0" smtClean="0"/>
              <a:t> </a:t>
            </a:r>
            <a:r>
              <a:rPr lang="en-US" dirty="0" err="1" smtClean="0"/>
              <a:t>mahalliy</a:t>
            </a:r>
            <a:r>
              <a:rPr lang="en-US" dirty="0" smtClean="0"/>
              <a:t> </a:t>
            </a:r>
            <a:r>
              <a:rPr lang="en-US" dirty="0" err="1" smtClean="0"/>
              <a:t>ijro</a:t>
            </a:r>
            <a:r>
              <a:rPr lang="en-US" dirty="0" smtClean="0"/>
              <a:t> </a:t>
            </a:r>
            <a:r>
              <a:rPr lang="en-US" dirty="0" err="1" smtClean="0"/>
              <a:t>hokimiyati</a:t>
            </a:r>
            <a:r>
              <a:rPr lang="en-US" dirty="0" smtClean="0"/>
              <a:t> </a:t>
            </a:r>
            <a:r>
              <a:rPr lang="en-US" dirty="0" err="1" smtClean="0"/>
              <a:t>organlari</a:t>
            </a:r>
            <a:r>
              <a:rPr lang="en-US" dirty="0" smtClean="0"/>
              <a:t> </a:t>
            </a:r>
            <a:r>
              <a:rPr lang="en-US" dirty="0" err="1" smtClean="0"/>
              <a:t>va</a:t>
            </a:r>
            <a:r>
              <a:rPr lang="en-US" dirty="0" smtClean="0"/>
              <a:t> </a:t>
            </a:r>
            <a:r>
              <a:rPr lang="en-US" dirty="0" err="1" smtClean="0"/>
              <a:t>iqtisodiy</a:t>
            </a:r>
            <a:r>
              <a:rPr lang="en-US" dirty="0" smtClean="0"/>
              <a:t> </a:t>
            </a:r>
            <a:r>
              <a:rPr lang="en-US" dirty="0" err="1" smtClean="0"/>
              <a:t>kompleksning</a:t>
            </a:r>
            <a:r>
              <a:rPr lang="en-US" dirty="0" smtClean="0"/>
              <a:t> </a:t>
            </a:r>
            <a:r>
              <a:rPr lang="en-US" dirty="0" err="1" smtClean="0"/>
              <a:t>hududiy</a:t>
            </a:r>
            <a:r>
              <a:rPr lang="en-US" dirty="0" smtClean="0"/>
              <a:t> </a:t>
            </a:r>
            <a:r>
              <a:rPr lang="en-US" dirty="0" err="1" smtClean="0"/>
              <a:t>organlari</a:t>
            </a:r>
            <a:r>
              <a:rPr lang="en-US" dirty="0" smtClean="0"/>
              <a:t> </a:t>
            </a:r>
            <a:r>
              <a:rPr lang="en-US" dirty="0" err="1" smtClean="0"/>
              <a:t>rahbarlarining</a:t>
            </a:r>
            <a:r>
              <a:rPr lang="en-US" dirty="0" smtClean="0"/>
              <a:t> </a:t>
            </a:r>
            <a:r>
              <a:rPr lang="en-US" dirty="0" err="1" smtClean="0"/>
              <a:t>shaxsiy</a:t>
            </a:r>
            <a:r>
              <a:rPr lang="en-US" dirty="0" smtClean="0"/>
              <a:t> </a:t>
            </a:r>
            <a:r>
              <a:rPr lang="en-US" dirty="0" err="1" smtClean="0"/>
              <a:t>mas’uliyati</a:t>
            </a:r>
            <a:r>
              <a:rPr lang="en-US" dirty="0" smtClean="0"/>
              <a:t> </a:t>
            </a:r>
            <a:r>
              <a:rPr lang="en-US" dirty="0" err="1" smtClean="0"/>
              <a:t>oshirildi</a:t>
            </a:r>
            <a:r>
              <a:rPr lang="en-US" dirty="0" smtClean="0"/>
              <a:t>. </a:t>
            </a: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2910" y="571480"/>
            <a:ext cx="7696200" cy="4357718"/>
          </a:xfrm>
        </p:spPr>
        <p:txBody>
          <a:bodyPr>
            <a:normAutofit fontScale="25000" lnSpcReduction="20000"/>
          </a:bodyPr>
          <a:lstStyle/>
          <a:p>
            <a:pPr algn="ctr">
              <a:buNone/>
            </a:pPr>
            <a:r>
              <a:rPr lang="en-US" sz="8600" b="1" i="1" dirty="0" err="1" smtClean="0"/>
              <a:t>Ijtimoiy</a:t>
            </a:r>
            <a:r>
              <a:rPr lang="en-US" sz="8600" b="1" i="1" dirty="0" smtClean="0"/>
              <a:t> </a:t>
            </a:r>
            <a:r>
              <a:rPr lang="en-US" sz="8600" b="1" i="1" dirty="0" err="1" smtClean="0"/>
              <a:t>siyosatning</a:t>
            </a:r>
            <a:r>
              <a:rPr lang="en-US" sz="8600" b="1" i="1" dirty="0" smtClean="0"/>
              <a:t> </a:t>
            </a:r>
            <a:r>
              <a:rPr lang="en-US" sz="8600" b="1" i="1" dirty="0" err="1" smtClean="0"/>
              <a:t>tarkibiy</a:t>
            </a:r>
            <a:r>
              <a:rPr lang="en-US" sz="8600" b="1" i="1" dirty="0" smtClean="0"/>
              <a:t> </a:t>
            </a:r>
            <a:r>
              <a:rPr lang="en-US" sz="8600" b="1" i="1" dirty="0" err="1" smtClean="0"/>
              <a:t>qismi</a:t>
            </a:r>
            <a:r>
              <a:rPr lang="en-US" sz="8600" b="1" i="1" dirty="0" smtClean="0"/>
              <a:t> </a:t>
            </a:r>
            <a:r>
              <a:rPr lang="en-US" sz="8600" b="1" i="1" dirty="0" err="1" smtClean="0"/>
              <a:t>bo‘lgan</a:t>
            </a:r>
            <a:r>
              <a:rPr lang="en-US" sz="8600" b="1" i="1" dirty="0" smtClean="0"/>
              <a:t> </a:t>
            </a:r>
            <a:r>
              <a:rPr lang="en-US" sz="8600" b="1" i="1" dirty="0" err="1" smtClean="0"/>
              <a:t>aholini</a:t>
            </a:r>
            <a:r>
              <a:rPr lang="en-US" sz="8600" b="1" i="1" dirty="0" smtClean="0"/>
              <a:t> </a:t>
            </a:r>
            <a:r>
              <a:rPr lang="en-US" sz="8600" b="1" i="1" dirty="0" err="1" smtClean="0"/>
              <a:t>ishi</a:t>
            </a:r>
            <a:r>
              <a:rPr lang="en-US" sz="8600" b="1" i="1" dirty="0" smtClean="0"/>
              <a:t> </a:t>
            </a:r>
            <a:r>
              <a:rPr lang="en-US" sz="8600" b="1" i="1" dirty="0" err="1" smtClean="0"/>
              <a:t>bilan</a:t>
            </a:r>
            <a:r>
              <a:rPr lang="en-US" sz="8600" b="1" i="1" dirty="0" smtClean="0"/>
              <a:t> </a:t>
            </a:r>
            <a:r>
              <a:rPr lang="en-US" sz="8600" b="1" i="1" dirty="0" err="1" smtClean="0"/>
              <a:t>bandligi</a:t>
            </a:r>
            <a:r>
              <a:rPr lang="en-US" sz="8600" b="1" i="1" dirty="0" smtClean="0"/>
              <a:t> </a:t>
            </a:r>
            <a:r>
              <a:rPr lang="en-US" sz="8600" b="1" i="1" dirty="0" err="1" smtClean="0"/>
              <a:t>siyosati</a:t>
            </a:r>
            <a:r>
              <a:rPr lang="en-US" sz="8600" b="1" i="1" dirty="0" smtClean="0"/>
              <a:t> </a:t>
            </a:r>
            <a:r>
              <a:rPr lang="en-US" sz="8600" b="1" i="1" dirty="0" err="1" smtClean="0"/>
              <a:t>uchta</a:t>
            </a:r>
            <a:r>
              <a:rPr lang="en-US" sz="8600" b="1" i="1" dirty="0" smtClean="0"/>
              <a:t> </a:t>
            </a:r>
            <a:r>
              <a:rPr lang="en-US" sz="8600" b="1" i="1" dirty="0" err="1" smtClean="0"/>
              <a:t>asosiy</a:t>
            </a:r>
            <a:r>
              <a:rPr lang="en-US" sz="8600" b="1" i="1" dirty="0" smtClean="0"/>
              <a:t> </a:t>
            </a:r>
            <a:r>
              <a:rPr lang="en-US" sz="8600" b="1" i="1" dirty="0" err="1" smtClean="0"/>
              <a:t>maqsadga</a:t>
            </a:r>
            <a:r>
              <a:rPr lang="en-US" sz="8600" b="1" i="1" dirty="0" smtClean="0"/>
              <a:t> </a:t>
            </a:r>
            <a:r>
              <a:rPr lang="en-US" sz="8600" b="1" i="1" dirty="0" err="1" smtClean="0"/>
              <a:t>erishishni</a:t>
            </a:r>
            <a:r>
              <a:rPr lang="en-US" sz="8600" b="1" i="1" dirty="0" smtClean="0"/>
              <a:t> </a:t>
            </a:r>
            <a:r>
              <a:rPr lang="en-US" sz="8600" b="1" i="1" dirty="0" err="1" smtClean="0"/>
              <a:t>nazarda</a:t>
            </a:r>
            <a:r>
              <a:rPr lang="en-US" sz="8600" b="1" i="1" dirty="0" smtClean="0"/>
              <a:t> </a:t>
            </a:r>
            <a:r>
              <a:rPr lang="en-US" sz="8600" b="1" i="1" dirty="0" err="1" smtClean="0"/>
              <a:t>tutadi</a:t>
            </a:r>
            <a:r>
              <a:rPr lang="en-US" sz="8600" b="1" i="1" dirty="0" smtClean="0"/>
              <a:t>:</a:t>
            </a:r>
            <a:endParaRPr lang="ru-RU" sz="8600" b="1" i="1" dirty="0" smtClean="0"/>
          </a:p>
          <a:p>
            <a:pPr lvl="0" algn="just"/>
            <a:r>
              <a:rPr lang="en-US" sz="8600" dirty="0" err="1" smtClean="0"/>
              <a:t>tarkibiy</a:t>
            </a:r>
            <a:r>
              <a:rPr lang="en-US" sz="8600" dirty="0" smtClean="0"/>
              <a:t> </a:t>
            </a:r>
            <a:r>
              <a:rPr lang="en-US" sz="8600" dirty="0" err="1" smtClean="0"/>
              <a:t>qayta</a:t>
            </a:r>
            <a:r>
              <a:rPr lang="en-US" sz="8600" dirty="0" smtClean="0"/>
              <a:t> </a:t>
            </a:r>
            <a:r>
              <a:rPr lang="en-US" sz="8600" dirty="0" err="1" smtClean="0"/>
              <a:t>kurishni</a:t>
            </a:r>
            <a:r>
              <a:rPr lang="en-US" sz="8600" dirty="0" smtClean="0"/>
              <a:t> </a:t>
            </a:r>
            <a:r>
              <a:rPr lang="en-US" sz="8600" dirty="0" err="1" smtClean="0"/>
              <a:t>rag’batlantirish</a:t>
            </a:r>
            <a:r>
              <a:rPr lang="en-US" sz="8600" dirty="0" smtClean="0"/>
              <a:t> </a:t>
            </a:r>
            <a:r>
              <a:rPr lang="en-US" sz="8600" dirty="0" err="1" smtClean="0"/>
              <a:t>asosida</a:t>
            </a:r>
            <a:r>
              <a:rPr lang="en-US" sz="8600" dirty="0" smtClean="0"/>
              <a:t> </a:t>
            </a:r>
            <a:r>
              <a:rPr lang="en-US" sz="8600" dirty="0" err="1" smtClean="0"/>
              <a:t>bushab</a:t>
            </a:r>
            <a:r>
              <a:rPr lang="en-US" sz="8600" dirty="0" smtClean="0"/>
              <a:t> </a:t>
            </a:r>
            <a:r>
              <a:rPr lang="en-US" sz="8600" dirty="0" err="1" smtClean="0"/>
              <a:t>qolgan</a:t>
            </a:r>
            <a:r>
              <a:rPr lang="en-US" sz="8600" dirty="0" smtClean="0"/>
              <a:t> </a:t>
            </a:r>
            <a:r>
              <a:rPr lang="en-US" sz="8600" dirty="0" err="1" smtClean="0"/>
              <a:t>xodimlarni</a:t>
            </a:r>
            <a:r>
              <a:rPr lang="en-US" sz="8600" dirty="0" smtClean="0"/>
              <a:t> </a:t>
            </a:r>
            <a:r>
              <a:rPr lang="en-US" sz="8600" dirty="0" err="1" smtClean="0"/>
              <a:t>qayta</a:t>
            </a:r>
            <a:r>
              <a:rPr lang="en-US" sz="8600" dirty="0" smtClean="0"/>
              <a:t> </a:t>
            </a:r>
            <a:r>
              <a:rPr lang="en-US" sz="8600" dirty="0" err="1" smtClean="0"/>
              <a:t>taqsimlash</a:t>
            </a:r>
            <a:r>
              <a:rPr lang="en-US" sz="8600" dirty="0" smtClean="0"/>
              <a:t> </a:t>
            </a:r>
            <a:r>
              <a:rPr lang="en-US" sz="8600" dirty="0" err="1" smtClean="0"/>
              <a:t>jarayonini</a:t>
            </a:r>
            <a:r>
              <a:rPr lang="en-US" sz="8600" dirty="0" smtClean="0"/>
              <a:t> </a:t>
            </a:r>
            <a:r>
              <a:rPr lang="en-US" sz="8600" dirty="0" err="1" smtClean="0"/>
              <a:t>jadallashtirish</a:t>
            </a:r>
            <a:r>
              <a:rPr lang="en-US" sz="8600" dirty="0" smtClean="0"/>
              <a:t>;</a:t>
            </a:r>
            <a:endParaRPr lang="ru-RU" sz="8600" dirty="0" smtClean="0"/>
          </a:p>
          <a:p>
            <a:pPr lvl="0" algn="just"/>
            <a:r>
              <a:rPr lang="en-US" sz="8600" dirty="0" err="1" smtClean="0"/>
              <a:t>ishsizlarni</a:t>
            </a:r>
            <a:r>
              <a:rPr lang="en-US" sz="8600" dirty="0" smtClean="0"/>
              <a:t> </a:t>
            </a:r>
            <a:r>
              <a:rPr lang="en-US" sz="8600" dirty="0" err="1" smtClean="0"/>
              <a:t>mehnat</a:t>
            </a:r>
            <a:r>
              <a:rPr lang="en-US" sz="8600" dirty="0" smtClean="0"/>
              <a:t> </a:t>
            </a:r>
            <a:r>
              <a:rPr lang="en-US" sz="8600" dirty="0" err="1" smtClean="0"/>
              <a:t>xayotiga</a:t>
            </a:r>
            <a:r>
              <a:rPr lang="en-US" sz="8600" dirty="0" smtClean="0"/>
              <a:t> </a:t>
            </a:r>
            <a:r>
              <a:rPr lang="en-US" sz="8600" dirty="0" err="1" smtClean="0"/>
              <a:t>juda</a:t>
            </a:r>
            <a:r>
              <a:rPr lang="en-US" sz="8600" dirty="0" smtClean="0"/>
              <a:t> </a:t>
            </a:r>
            <a:r>
              <a:rPr lang="en-US" sz="8600" dirty="0" err="1" smtClean="0"/>
              <a:t>tezlik</a:t>
            </a:r>
            <a:r>
              <a:rPr lang="en-US" sz="8600" dirty="0" smtClean="0"/>
              <a:t> </a:t>
            </a:r>
            <a:r>
              <a:rPr lang="en-US" sz="8600" dirty="0" err="1" smtClean="0"/>
              <a:t>bilan</a:t>
            </a:r>
            <a:r>
              <a:rPr lang="en-US" sz="8600" dirty="0" smtClean="0"/>
              <a:t> </a:t>
            </a:r>
            <a:r>
              <a:rPr lang="en-US" sz="8600" dirty="0" err="1" smtClean="0"/>
              <a:t>jalb</a:t>
            </a:r>
            <a:r>
              <a:rPr lang="en-US" sz="8600" dirty="0" smtClean="0"/>
              <a:t> </a:t>
            </a:r>
            <a:r>
              <a:rPr lang="en-US" sz="8600" dirty="0" err="1" smtClean="0"/>
              <a:t>yetish</a:t>
            </a:r>
            <a:r>
              <a:rPr lang="en-US" sz="8600" dirty="0" smtClean="0"/>
              <a:t>;</a:t>
            </a:r>
            <a:endParaRPr lang="ru-RU" sz="8600" dirty="0" smtClean="0"/>
          </a:p>
          <a:p>
            <a:pPr lvl="0" algn="just"/>
            <a:r>
              <a:rPr lang="en-US" sz="8600" dirty="0" err="1" smtClean="0"/>
              <a:t>ish</a:t>
            </a:r>
            <a:r>
              <a:rPr lang="en-US" sz="8600" dirty="0" smtClean="0"/>
              <a:t> </a:t>
            </a:r>
            <a:r>
              <a:rPr lang="en-US" sz="8600" dirty="0" err="1" smtClean="0"/>
              <a:t>qidirayotganlardan</a:t>
            </a:r>
            <a:r>
              <a:rPr lang="en-US" sz="8600" dirty="0" smtClean="0"/>
              <a:t> </a:t>
            </a:r>
            <a:r>
              <a:rPr lang="en-US" sz="8600" dirty="0" err="1" smtClean="0"/>
              <a:t>xar</a:t>
            </a:r>
            <a:r>
              <a:rPr lang="en-US" sz="8600" dirty="0" smtClean="0"/>
              <a:t> </a:t>
            </a:r>
            <a:r>
              <a:rPr lang="en-US" sz="8600" dirty="0" err="1" smtClean="0"/>
              <a:t>birini</a:t>
            </a:r>
            <a:r>
              <a:rPr lang="en-US" sz="8600" dirty="0" smtClean="0"/>
              <a:t> </a:t>
            </a:r>
            <a:r>
              <a:rPr lang="en-US" sz="8600" dirty="0" err="1" smtClean="0"/>
              <a:t>ish</a:t>
            </a:r>
            <a:r>
              <a:rPr lang="en-US" sz="8600" dirty="0" smtClean="0"/>
              <a:t> </a:t>
            </a:r>
            <a:r>
              <a:rPr lang="en-US" sz="8600" dirty="0" err="1" smtClean="0"/>
              <a:t>bilan</a:t>
            </a:r>
            <a:r>
              <a:rPr lang="en-US" sz="8600" dirty="0" smtClean="0"/>
              <a:t> </a:t>
            </a:r>
            <a:r>
              <a:rPr lang="en-US" sz="8600" dirty="0" err="1" smtClean="0"/>
              <a:t>ta’min</a:t>
            </a:r>
            <a:r>
              <a:rPr lang="en-US" sz="8600" dirty="0" smtClean="0"/>
              <a:t> </a:t>
            </a:r>
            <a:r>
              <a:rPr lang="en-US" sz="8600" dirty="0" err="1" smtClean="0"/>
              <a:t>yetish</a:t>
            </a:r>
            <a:r>
              <a:rPr lang="en-US" sz="8600" dirty="0" smtClean="0"/>
              <a:t>.</a:t>
            </a:r>
            <a:endParaRPr lang="ru-RU" sz="8600" dirty="0" smtClean="0"/>
          </a:p>
          <a:p>
            <a:pPr lvl="0" algn="just"/>
            <a:r>
              <a:rPr lang="en-US" sz="8600" dirty="0" err="1" smtClean="0"/>
              <a:t>Davlat</a:t>
            </a:r>
            <a:r>
              <a:rPr lang="en-US" sz="8600" dirty="0" smtClean="0"/>
              <a:t> </a:t>
            </a:r>
            <a:r>
              <a:rPr lang="en-US" sz="8600" dirty="0" err="1" smtClean="0"/>
              <a:t>aholini</a:t>
            </a:r>
            <a:r>
              <a:rPr lang="en-US" sz="8600" dirty="0" smtClean="0"/>
              <a:t> </a:t>
            </a:r>
            <a:r>
              <a:rPr lang="en-US" sz="8600" dirty="0" err="1" smtClean="0"/>
              <a:t>ish</a:t>
            </a:r>
            <a:r>
              <a:rPr lang="en-US" sz="8600" dirty="0" smtClean="0"/>
              <a:t> </a:t>
            </a:r>
            <a:r>
              <a:rPr lang="en-US" sz="8600" dirty="0" err="1" smtClean="0"/>
              <a:t>bilan</a:t>
            </a:r>
            <a:r>
              <a:rPr lang="en-US" sz="8600" dirty="0" smtClean="0"/>
              <a:t> </a:t>
            </a:r>
            <a:r>
              <a:rPr lang="en-US" sz="8600" dirty="0" err="1" smtClean="0"/>
              <a:t>ta’minlash</a:t>
            </a:r>
            <a:r>
              <a:rPr lang="en-US" sz="8600" dirty="0" smtClean="0"/>
              <a:t> </a:t>
            </a:r>
            <a:r>
              <a:rPr lang="en-US" sz="8600" dirty="0" err="1" smtClean="0"/>
              <a:t>siyosatining</a:t>
            </a:r>
            <a:r>
              <a:rPr lang="en-US" sz="8600" dirty="0" smtClean="0"/>
              <a:t> </a:t>
            </a:r>
            <a:r>
              <a:rPr lang="en-US" sz="8600" dirty="0" err="1" smtClean="0"/>
              <a:t>chora-tadbirlari</a:t>
            </a:r>
            <a:r>
              <a:rPr lang="en-US" sz="8600" dirty="0" smtClean="0"/>
              <a:t> </a:t>
            </a:r>
            <a:r>
              <a:rPr lang="en-US" sz="8600" dirty="0" err="1" smtClean="0"/>
              <a:t>quyidagi</a:t>
            </a:r>
            <a:r>
              <a:rPr lang="en-US" sz="8600" dirty="0" smtClean="0"/>
              <a:t> </a:t>
            </a:r>
            <a:r>
              <a:rPr lang="en-US" sz="8600" dirty="0" err="1" smtClean="0"/>
              <a:t>sohalar</a:t>
            </a:r>
            <a:r>
              <a:rPr lang="en-US" sz="8600" dirty="0" smtClean="0"/>
              <a:t> </a:t>
            </a:r>
            <a:r>
              <a:rPr lang="en-US" sz="8600" dirty="0" err="1" smtClean="0"/>
              <a:t>bo‘yicha</a:t>
            </a:r>
            <a:r>
              <a:rPr lang="en-US" sz="8600" dirty="0" smtClean="0"/>
              <a:t> </a:t>
            </a:r>
            <a:r>
              <a:rPr lang="en-US" sz="8600" dirty="0" err="1" smtClean="0"/>
              <a:t>tabakalashtirilgan</a:t>
            </a:r>
            <a:r>
              <a:rPr lang="en-US" sz="8600" dirty="0" smtClean="0"/>
              <a:t>:</a:t>
            </a:r>
            <a:endParaRPr lang="ru-RU" sz="8600" dirty="0" smtClean="0"/>
          </a:p>
          <a:p>
            <a:pPr lvl="0" algn="just"/>
            <a:r>
              <a:rPr lang="en-US" sz="8600" dirty="0" err="1" smtClean="0"/>
              <a:t>ta’sir</a:t>
            </a:r>
            <a:r>
              <a:rPr lang="en-US" sz="8600" dirty="0" smtClean="0"/>
              <a:t> </a:t>
            </a:r>
            <a:r>
              <a:rPr lang="en-US" sz="8600" dirty="0" err="1" smtClean="0"/>
              <a:t>ko‘rsatish</a:t>
            </a:r>
            <a:r>
              <a:rPr lang="en-US" sz="8600" dirty="0" smtClean="0"/>
              <a:t> </a:t>
            </a:r>
            <a:r>
              <a:rPr lang="en-US" sz="8600" dirty="0" err="1" smtClean="0"/>
              <a:t>ob’ekta</a:t>
            </a:r>
            <a:r>
              <a:rPr lang="en-US" sz="8600" dirty="0" smtClean="0"/>
              <a:t> </a:t>
            </a:r>
            <a:r>
              <a:rPr lang="en-US" sz="8600" dirty="0" err="1" smtClean="0"/>
              <a:t>bo‘yicha</a:t>
            </a:r>
            <a:r>
              <a:rPr lang="en-US" sz="8600" dirty="0" smtClean="0"/>
              <a:t> (</a:t>
            </a:r>
            <a:r>
              <a:rPr lang="en-US" sz="8600" dirty="0" err="1" smtClean="0"/>
              <a:t>umumiy</a:t>
            </a:r>
            <a:r>
              <a:rPr lang="en-US" sz="8600" dirty="0" smtClean="0"/>
              <a:t> </a:t>
            </a:r>
            <a:r>
              <a:rPr lang="en-US" sz="8600" dirty="0" err="1" smtClean="0"/>
              <a:t>va</a:t>
            </a:r>
            <a:r>
              <a:rPr lang="en-US" sz="8600" dirty="0" smtClean="0"/>
              <a:t> </a:t>
            </a:r>
            <a:r>
              <a:rPr lang="en-US" sz="8600" dirty="0" err="1" smtClean="0"/>
              <a:t>ixtisoslashgan</a:t>
            </a:r>
            <a:r>
              <a:rPr lang="en-US" sz="8600" dirty="0" smtClean="0"/>
              <a:t> </a:t>
            </a:r>
            <a:r>
              <a:rPr lang="en-US" sz="8600" dirty="0" err="1" smtClean="0"/>
              <a:t>chora</a:t>
            </a:r>
            <a:r>
              <a:rPr lang="en-US" sz="8600" dirty="0" smtClean="0"/>
              <a:t>- </a:t>
            </a:r>
            <a:r>
              <a:rPr lang="en-US" sz="8600" dirty="0" err="1" smtClean="0"/>
              <a:t>tadbirlar</a:t>
            </a:r>
            <a:r>
              <a:rPr lang="en-US" sz="8600" dirty="0" smtClean="0"/>
              <a:t>);</a:t>
            </a:r>
            <a:endParaRPr lang="ru-RU" sz="8600" dirty="0" smtClean="0"/>
          </a:p>
          <a:p>
            <a:pPr lvl="0" algn="just"/>
            <a:r>
              <a:rPr lang="en-US" sz="8600" dirty="0" err="1" smtClean="0"/>
              <a:t>mablag</a:t>
            </a:r>
            <a:r>
              <a:rPr lang="en-US" sz="8600" dirty="0" smtClean="0"/>
              <a:t> </a:t>
            </a:r>
            <a:r>
              <a:rPr lang="en-US" sz="8600" dirty="0" err="1" smtClean="0"/>
              <a:t>bilan</a:t>
            </a:r>
            <a:r>
              <a:rPr lang="en-US" sz="8600" dirty="0" smtClean="0"/>
              <a:t> </a:t>
            </a:r>
            <a:r>
              <a:rPr lang="en-US" sz="8600" dirty="0" err="1" smtClean="0"/>
              <a:t>ta’minlash</a:t>
            </a:r>
            <a:r>
              <a:rPr lang="en-US" sz="8600" dirty="0" smtClean="0"/>
              <a:t> </a:t>
            </a:r>
            <a:r>
              <a:rPr lang="en-US" sz="8600" dirty="0" err="1" smtClean="0"/>
              <a:t>manbalari</a:t>
            </a:r>
            <a:r>
              <a:rPr lang="en-US" sz="8600" dirty="0" smtClean="0"/>
              <a:t> </a:t>
            </a:r>
            <a:r>
              <a:rPr lang="en-US" sz="8600" dirty="0" err="1" smtClean="0"/>
              <a:t>bo‘yicha</a:t>
            </a:r>
            <a:r>
              <a:rPr lang="en-US" sz="8600" dirty="0" smtClean="0"/>
              <a:t>.</a:t>
            </a:r>
            <a:endParaRPr lang="ru-RU" sz="8600" dirty="0" smtClean="0"/>
          </a:p>
          <a:p>
            <a:pPr>
              <a:buNone/>
            </a:pP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2910" y="428604"/>
            <a:ext cx="7696200" cy="4714908"/>
          </a:xfrm>
        </p:spPr>
        <p:txBody>
          <a:bodyPr>
            <a:noAutofit/>
          </a:bodyPr>
          <a:lstStyle/>
          <a:p>
            <a:pPr algn="ctr">
              <a:buNone/>
            </a:pPr>
            <a:r>
              <a:rPr lang="en-US" sz="1800" b="1" i="1" dirty="0" err="1" smtClean="0"/>
              <a:t>Aholini</a:t>
            </a:r>
            <a:r>
              <a:rPr lang="en-US" sz="1800" b="1" i="1" dirty="0" smtClean="0"/>
              <a:t> </a:t>
            </a:r>
            <a:r>
              <a:rPr lang="en-US" sz="1800" b="1" i="1" dirty="0" err="1" smtClean="0"/>
              <a:t>ish</a:t>
            </a:r>
            <a:r>
              <a:rPr lang="en-US" sz="1800" b="1" i="1" dirty="0" smtClean="0"/>
              <a:t> </a:t>
            </a:r>
            <a:r>
              <a:rPr lang="en-US" sz="1800" b="1" i="1" dirty="0" err="1" smtClean="0"/>
              <a:t>bilan</a:t>
            </a:r>
            <a:r>
              <a:rPr lang="en-US" sz="1800" b="1" i="1" dirty="0" smtClean="0"/>
              <a:t> </a:t>
            </a:r>
            <a:r>
              <a:rPr lang="en-US" sz="1800" b="1" i="1" dirty="0" err="1" smtClean="0"/>
              <a:t>ta’minlashga</a:t>
            </a:r>
            <a:r>
              <a:rPr lang="en-US" sz="1800" b="1" i="1" dirty="0" smtClean="0"/>
              <a:t> </a:t>
            </a:r>
            <a:r>
              <a:rPr lang="en-US" sz="1800" b="1" i="1" dirty="0" err="1" smtClean="0"/>
              <a:t>ta’sir</a:t>
            </a:r>
            <a:r>
              <a:rPr lang="en-US" sz="1800" b="1" i="1" dirty="0" smtClean="0"/>
              <a:t> </a:t>
            </a:r>
            <a:r>
              <a:rPr lang="en-US" sz="1800" b="1" i="1" dirty="0" err="1" smtClean="0"/>
              <a:t>ko‘rsatish</a:t>
            </a:r>
            <a:r>
              <a:rPr lang="en-US" sz="1800" b="1" i="1" dirty="0" smtClean="0"/>
              <a:t> </a:t>
            </a:r>
            <a:r>
              <a:rPr lang="en-US" sz="1800" b="1" i="1" dirty="0" err="1" smtClean="0"/>
              <a:t>usullariga</a:t>
            </a:r>
            <a:r>
              <a:rPr lang="en-US" sz="1800" b="1" i="1" dirty="0" smtClean="0"/>
              <a:t> </a:t>
            </a:r>
            <a:r>
              <a:rPr lang="en-US" sz="1800" b="1" i="1" dirty="0" err="1" smtClean="0"/>
              <a:t>quyidagilarni</a:t>
            </a:r>
            <a:r>
              <a:rPr lang="en-US" sz="1800" b="1" i="1" dirty="0" smtClean="0"/>
              <a:t> </a:t>
            </a:r>
            <a:r>
              <a:rPr lang="en-US" sz="1800" b="1" i="1" dirty="0" err="1" smtClean="0"/>
              <a:t>kiritish</a:t>
            </a:r>
            <a:r>
              <a:rPr lang="en-US" sz="1800" b="1" i="1" dirty="0" smtClean="0"/>
              <a:t> </a:t>
            </a:r>
            <a:r>
              <a:rPr lang="en-US" sz="1800" b="1" i="1" dirty="0" err="1" smtClean="0"/>
              <a:t>mumkin</a:t>
            </a:r>
            <a:r>
              <a:rPr lang="en-US" sz="1800" b="1" i="1" dirty="0" smtClean="0"/>
              <a:t>:</a:t>
            </a:r>
            <a:endParaRPr lang="ru-RU" sz="1800" b="1" i="1" dirty="0" smtClean="0"/>
          </a:p>
          <a:p>
            <a:pPr lvl="0" algn="just"/>
            <a:r>
              <a:rPr lang="en-US" sz="1800" dirty="0" err="1" smtClean="0"/>
              <a:t>bevosita</a:t>
            </a:r>
            <a:r>
              <a:rPr lang="en-US" sz="1800" dirty="0" smtClean="0"/>
              <a:t> (</a:t>
            </a:r>
            <a:r>
              <a:rPr lang="en-US" sz="1800" dirty="0" err="1" smtClean="0"/>
              <a:t>ma’muriy</a:t>
            </a:r>
            <a:r>
              <a:rPr lang="en-US" sz="1800" dirty="0" smtClean="0"/>
              <a:t>) </a:t>
            </a:r>
            <a:r>
              <a:rPr lang="en-US" sz="1800" dirty="0" err="1" smtClean="0"/>
              <a:t>usullar</a:t>
            </a:r>
            <a:r>
              <a:rPr lang="en-US" sz="1800" dirty="0" smtClean="0"/>
              <a:t>: </a:t>
            </a:r>
            <a:r>
              <a:rPr lang="en-US" sz="1800" dirty="0" err="1" smtClean="0"/>
              <a:t>qonun</a:t>
            </a:r>
            <a:r>
              <a:rPr lang="en-US" sz="1800" dirty="0" smtClean="0"/>
              <a:t> </a:t>
            </a:r>
            <a:r>
              <a:rPr lang="en-US" sz="1800" dirty="0" err="1" smtClean="0"/>
              <a:t>yuli</a:t>
            </a:r>
            <a:r>
              <a:rPr lang="en-US" sz="1800" dirty="0" smtClean="0"/>
              <a:t> </a:t>
            </a:r>
            <a:r>
              <a:rPr lang="en-US" sz="1800" dirty="0" err="1" smtClean="0"/>
              <a:t>bilan</a:t>
            </a:r>
            <a:r>
              <a:rPr lang="en-US" sz="1800" dirty="0" smtClean="0"/>
              <a:t> </a:t>
            </a:r>
            <a:r>
              <a:rPr lang="en-US" sz="1800" dirty="0" err="1" smtClean="0"/>
              <a:t>tartibga</a:t>
            </a:r>
            <a:r>
              <a:rPr lang="en-US" sz="1800" dirty="0" smtClean="0"/>
              <a:t> </a:t>
            </a:r>
            <a:r>
              <a:rPr lang="en-US" sz="1800" dirty="0" err="1" smtClean="0"/>
              <a:t>solish</a:t>
            </a:r>
            <a:r>
              <a:rPr lang="en-US" sz="1800" dirty="0" smtClean="0"/>
              <a:t>;</a:t>
            </a:r>
            <a:endParaRPr lang="ru-RU" sz="1800" dirty="0" smtClean="0"/>
          </a:p>
          <a:p>
            <a:pPr lvl="0" algn="just"/>
            <a:r>
              <a:rPr lang="ru-RU" sz="1800" dirty="0" err="1" smtClean="0"/>
              <a:t>mehnat</a:t>
            </a:r>
            <a:r>
              <a:rPr lang="ru-RU" sz="1800" dirty="0" smtClean="0"/>
              <a:t> </a:t>
            </a:r>
            <a:r>
              <a:rPr lang="ru-RU" sz="1800" dirty="0" err="1" smtClean="0"/>
              <a:t>qonunchiligi</a:t>
            </a:r>
            <a:r>
              <a:rPr lang="ru-RU" sz="1800" dirty="0" smtClean="0"/>
              <a:t>, </a:t>
            </a:r>
            <a:r>
              <a:rPr lang="ru-RU" sz="1800" dirty="0" err="1" smtClean="0"/>
              <a:t>jamoa</a:t>
            </a:r>
            <a:r>
              <a:rPr lang="ru-RU" sz="1800" dirty="0" smtClean="0"/>
              <a:t> </a:t>
            </a:r>
            <a:r>
              <a:rPr lang="ru-RU" sz="1800" dirty="0" err="1" smtClean="0"/>
              <a:t>shartnomalari</a:t>
            </a:r>
            <a:r>
              <a:rPr lang="ru-RU" sz="1800" dirty="0" smtClean="0"/>
              <a:t>;</a:t>
            </a:r>
          </a:p>
          <a:p>
            <a:pPr lvl="0" algn="just"/>
            <a:r>
              <a:rPr lang="en-US" sz="1800" dirty="0" err="1" smtClean="0"/>
              <a:t>bilvosita</a:t>
            </a:r>
            <a:r>
              <a:rPr lang="en-US" sz="1800" dirty="0" smtClean="0"/>
              <a:t> (</a:t>
            </a:r>
            <a:r>
              <a:rPr lang="en-US" sz="1800" dirty="0" err="1" smtClean="0"/>
              <a:t>iqtisodiy</a:t>
            </a:r>
            <a:r>
              <a:rPr lang="en-US" sz="1800" dirty="0" smtClean="0"/>
              <a:t>) </a:t>
            </a:r>
            <a:r>
              <a:rPr lang="en-US" sz="1800" dirty="0" err="1" smtClean="0"/>
              <a:t>usullar</a:t>
            </a:r>
            <a:r>
              <a:rPr lang="en-US" sz="1800" dirty="0" smtClean="0"/>
              <a:t>: </a:t>
            </a:r>
            <a:r>
              <a:rPr lang="en-US" sz="1800" dirty="0" err="1" smtClean="0"/>
              <a:t>moliyaviy</a:t>
            </a:r>
            <a:r>
              <a:rPr lang="en-US" sz="1800" dirty="0" smtClean="0"/>
              <a:t>, </a:t>
            </a:r>
            <a:r>
              <a:rPr lang="en-US" sz="1800" dirty="0" err="1" smtClean="0"/>
              <a:t>monetar</a:t>
            </a:r>
            <a:r>
              <a:rPr lang="en-US" sz="1800" dirty="0" smtClean="0"/>
              <a:t>, </a:t>
            </a:r>
            <a:r>
              <a:rPr lang="en-US" sz="1800" dirty="0" err="1" smtClean="0"/>
              <a:t>fiskal</a:t>
            </a:r>
            <a:r>
              <a:rPr lang="en-US" sz="1800" dirty="0" smtClean="0"/>
              <a:t> (</a:t>
            </a:r>
            <a:r>
              <a:rPr lang="en-US" sz="1800" dirty="0" err="1" smtClean="0"/>
              <a:t>xazina</a:t>
            </a:r>
            <a:r>
              <a:rPr lang="en-US" sz="1800" dirty="0" smtClean="0"/>
              <a:t>) </a:t>
            </a:r>
            <a:r>
              <a:rPr lang="en-US" sz="1800" dirty="0" err="1" smtClean="0"/>
              <a:t>siyosati</a:t>
            </a:r>
            <a:r>
              <a:rPr lang="en-US" sz="1800" dirty="0" smtClean="0"/>
              <a:t>.</a:t>
            </a:r>
            <a:endParaRPr lang="ru-RU" sz="1800" dirty="0" smtClean="0"/>
          </a:p>
          <a:p>
            <a:pPr lvl="0" algn="just"/>
            <a:r>
              <a:rPr lang="en-US" sz="1800" dirty="0" err="1" smtClean="0"/>
              <a:t>Aholini</a:t>
            </a:r>
            <a:r>
              <a:rPr lang="en-US" sz="1800" dirty="0" smtClean="0"/>
              <a:t> </a:t>
            </a:r>
            <a:r>
              <a:rPr lang="en-US" sz="1800" dirty="0" err="1" smtClean="0"/>
              <a:t>ish</a:t>
            </a:r>
            <a:r>
              <a:rPr lang="en-US" sz="1800" dirty="0" smtClean="0"/>
              <a:t> </a:t>
            </a:r>
            <a:r>
              <a:rPr lang="en-US" sz="1800" dirty="0" err="1" smtClean="0"/>
              <a:t>bilan</a:t>
            </a:r>
            <a:r>
              <a:rPr lang="en-US" sz="1800" dirty="0" smtClean="0"/>
              <a:t> </a:t>
            </a:r>
            <a:r>
              <a:rPr lang="en-US" sz="1800" dirty="0" err="1" smtClean="0"/>
              <a:t>ta’minlashga</a:t>
            </a:r>
            <a:r>
              <a:rPr lang="en-US" sz="1800" dirty="0" smtClean="0"/>
              <a:t> </a:t>
            </a:r>
            <a:r>
              <a:rPr lang="en-US" sz="1800" dirty="0" err="1" smtClean="0"/>
              <a:t>davlatning</a:t>
            </a:r>
            <a:r>
              <a:rPr lang="en-US" sz="1800" dirty="0" smtClean="0"/>
              <a:t> </a:t>
            </a:r>
            <a:r>
              <a:rPr lang="en-US" sz="1800" dirty="0" err="1" smtClean="0"/>
              <a:t>ta’sir</a:t>
            </a:r>
            <a:r>
              <a:rPr lang="en-US" sz="1800" dirty="0" smtClean="0"/>
              <a:t> </a:t>
            </a:r>
            <a:r>
              <a:rPr lang="en-US" sz="1800" dirty="0" err="1" smtClean="0"/>
              <a:t>ko‘rsatish</a:t>
            </a:r>
            <a:r>
              <a:rPr lang="en-US" sz="1800" dirty="0" smtClean="0"/>
              <a:t> </a:t>
            </a:r>
            <a:r>
              <a:rPr lang="en-US" sz="1800" dirty="0" err="1" smtClean="0"/>
              <a:t>turlari</a:t>
            </a:r>
            <a:r>
              <a:rPr lang="en-US" sz="1800" dirty="0" smtClean="0"/>
              <a:t>:</a:t>
            </a:r>
            <a:endParaRPr lang="ru-RU" sz="1800" dirty="0" smtClean="0"/>
          </a:p>
          <a:p>
            <a:pPr lvl="0" algn="just"/>
            <a:r>
              <a:rPr lang="en-US" sz="1800" i="1" dirty="0" err="1" smtClean="0"/>
              <a:t>passiv</a:t>
            </a:r>
            <a:r>
              <a:rPr lang="en-US" sz="1800" i="1" dirty="0" smtClean="0"/>
              <a:t> </a:t>
            </a:r>
            <a:r>
              <a:rPr lang="en-US" sz="1800" i="1" dirty="0" err="1" smtClean="0"/>
              <a:t>ta’sir</a:t>
            </a:r>
            <a:r>
              <a:rPr lang="en-US" sz="1800" i="1" dirty="0" smtClean="0"/>
              <a:t> </a:t>
            </a:r>
            <a:r>
              <a:rPr lang="en-US" sz="1800" i="1" dirty="0" err="1" smtClean="0"/>
              <a:t>ko‘rsatish</a:t>
            </a:r>
            <a:r>
              <a:rPr lang="en-US" sz="1800" i="1" dirty="0" smtClean="0"/>
              <a:t> </a:t>
            </a:r>
            <a:r>
              <a:rPr lang="en-US" sz="1800" dirty="0" smtClean="0"/>
              <a:t>- </a:t>
            </a:r>
            <a:r>
              <a:rPr lang="en-US" sz="1800" dirty="0" err="1" smtClean="0"/>
              <a:t>ish</a:t>
            </a:r>
            <a:r>
              <a:rPr lang="en-US" sz="1800" dirty="0" smtClean="0"/>
              <a:t> </a:t>
            </a:r>
            <a:r>
              <a:rPr lang="en-US" sz="1800" dirty="0" err="1" smtClean="0"/>
              <a:t>bilan</a:t>
            </a:r>
            <a:r>
              <a:rPr lang="en-US" sz="1800" dirty="0" smtClean="0"/>
              <a:t> band </a:t>
            </a:r>
            <a:r>
              <a:rPr lang="en-US" sz="1800" dirty="0" err="1" smtClean="0"/>
              <a:t>bo‘lmagan</a:t>
            </a:r>
            <a:r>
              <a:rPr lang="en-US" sz="1800" dirty="0" smtClean="0"/>
              <a:t> </a:t>
            </a:r>
            <a:r>
              <a:rPr lang="en-US" sz="1800" dirty="0" err="1" smtClean="0"/>
              <a:t>aholiga</a:t>
            </a:r>
            <a:r>
              <a:rPr lang="en-US" sz="1800" dirty="0" smtClean="0"/>
              <a:t> </a:t>
            </a:r>
            <a:r>
              <a:rPr lang="en-US" sz="1800" dirty="0" err="1" smtClean="0"/>
              <a:t>ijtimoiy</a:t>
            </a:r>
            <a:r>
              <a:rPr lang="en-US" sz="1800" dirty="0" smtClean="0"/>
              <a:t> </a:t>
            </a:r>
            <a:r>
              <a:rPr lang="en-US" sz="1800" dirty="0" err="1" smtClean="0"/>
              <a:t>yordam</a:t>
            </a:r>
            <a:r>
              <a:rPr lang="en-US" sz="1800" dirty="0" smtClean="0"/>
              <a:t>;</a:t>
            </a:r>
            <a:endParaRPr lang="ru-RU" sz="1800" dirty="0" smtClean="0"/>
          </a:p>
          <a:p>
            <a:pPr lvl="0" algn="just">
              <a:buNone/>
            </a:pPr>
            <a:r>
              <a:rPr lang="en-US" sz="1800" dirty="0" smtClean="0"/>
              <a:t>    </a:t>
            </a:r>
            <a:r>
              <a:rPr lang="en-US" sz="1800" i="1" dirty="0" err="1" smtClean="0"/>
              <a:t>faol</a:t>
            </a:r>
            <a:r>
              <a:rPr lang="en-US" sz="1800" i="1" dirty="0" smtClean="0"/>
              <a:t> </a:t>
            </a:r>
            <a:r>
              <a:rPr lang="en-US" sz="1800" i="1" dirty="0" err="1" smtClean="0"/>
              <a:t>ta’sir</a:t>
            </a:r>
            <a:r>
              <a:rPr lang="en-US" sz="1800" i="1" dirty="0" smtClean="0"/>
              <a:t> </a:t>
            </a:r>
            <a:r>
              <a:rPr lang="en-US" sz="1800" i="1" dirty="0" err="1" smtClean="0"/>
              <a:t>ko‘rsatish</a:t>
            </a:r>
            <a:r>
              <a:rPr lang="en-US" sz="1800" i="1" dirty="0" smtClean="0"/>
              <a:t> </a:t>
            </a:r>
            <a:r>
              <a:rPr lang="en-US" sz="1800" dirty="0" smtClean="0"/>
              <a:t>- </a:t>
            </a:r>
            <a:r>
              <a:rPr lang="en-US" sz="1800" dirty="0" err="1" smtClean="0"/>
              <a:t>mehnat</a:t>
            </a:r>
            <a:r>
              <a:rPr lang="en-US" sz="1800" dirty="0" smtClean="0"/>
              <a:t> </a:t>
            </a:r>
            <a:r>
              <a:rPr lang="en-US" sz="1800" dirty="0" err="1" smtClean="0"/>
              <a:t>taklifini</a:t>
            </a:r>
            <a:r>
              <a:rPr lang="en-US" sz="1800" dirty="0" smtClean="0"/>
              <a:t> </a:t>
            </a:r>
            <a:r>
              <a:rPr lang="en-US" sz="1800" dirty="0" err="1" smtClean="0"/>
              <a:t>rag’batlantirish</a:t>
            </a:r>
            <a:r>
              <a:rPr lang="en-US" sz="1800" dirty="0" smtClean="0"/>
              <a:t>, </a:t>
            </a:r>
            <a:r>
              <a:rPr lang="en-US" sz="1800" dirty="0" err="1" smtClean="0"/>
              <a:t>mehnatga</a:t>
            </a:r>
            <a:r>
              <a:rPr lang="en-US" sz="1800" dirty="0" smtClean="0"/>
              <a:t> </a:t>
            </a:r>
            <a:r>
              <a:rPr lang="en-US" sz="1800" dirty="0" err="1" smtClean="0"/>
              <a:t>bo‘lgan</a:t>
            </a:r>
            <a:r>
              <a:rPr lang="en-US" sz="1800" dirty="0" smtClean="0"/>
              <a:t> </a:t>
            </a:r>
            <a:r>
              <a:rPr lang="en-US" sz="1800" dirty="0" err="1" smtClean="0"/>
              <a:t>talabni</a:t>
            </a:r>
            <a:r>
              <a:rPr lang="en-US" sz="1800" dirty="0" smtClean="0"/>
              <a:t> </a:t>
            </a:r>
            <a:r>
              <a:rPr lang="en-US" sz="1800" dirty="0" err="1" smtClean="0"/>
              <a:t>rag’batlantirish</a:t>
            </a:r>
            <a:r>
              <a:rPr lang="en-US" sz="1800" dirty="0" smtClean="0"/>
              <a:t>, </a:t>
            </a:r>
            <a:r>
              <a:rPr lang="en-US" sz="1800" dirty="0" err="1" smtClean="0"/>
              <a:t>talab</a:t>
            </a:r>
            <a:r>
              <a:rPr lang="en-US" sz="1800" dirty="0" smtClean="0"/>
              <a:t> </a:t>
            </a:r>
            <a:r>
              <a:rPr lang="en-US" sz="1800" dirty="0" err="1" smtClean="0"/>
              <a:t>va</a:t>
            </a:r>
            <a:r>
              <a:rPr lang="en-US" sz="1800" dirty="0" smtClean="0"/>
              <a:t> </a:t>
            </a:r>
            <a:r>
              <a:rPr lang="en-US" sz="1800" dirty="0" err="1" smtClean="0"/>
              <a:t>taklifni</a:t>
            </a:r>
            <a:r>
              <a:rPr lang="en-US" sz="1800" dirty="0" smtClean="0"/>
              <a:t> </a:t>
            </a:r>
            <a:r>
              <a:rPr lang="en-US" sz="1800" dirty="0" err="1" smtClean="0"/>
              <a:t>muvofiqlashtirish</a:t>
            </a:r>
            <a:r>
              <a:rPr lang="en-US" sz="1800" dirty="0" smtClean="0"/>
              <a:t> </a:t>
            </a:r>
            <a:r>
              <a:rPr lang="en-US" sz="1800" dirty="0" err="1" smtClean="0"/>
              <a:t>chora-tadbirlari</a:t>
            </a:r>
            <a:r>
              <a:rPr lang="en-US" sz="1800" dirty="0" smtClean="0"/>
              <a:t> (</a:t>
            </a:r>
            <a:r>
              <a:rPr lang="en-US" sz="1800" dirty="0" err="1" smtClean="0"/>
              <a:t>axborot</a:t>
            </a:r>
            <a:r>
              <a:rPr lang="en-US" sz="1800" dirty="0" smtClean="0"/>
              <a:t>, </a:t>
            </a:r>
            <a:r>
              <a:rPr lang="en-US" sz="1800" dirty="0" err="1" smtClean="0"/>
              <a:t>maslaxat</a:t>
            </a:r>
            <a:r>
              <a:rPr lang="en-US" sz="1800" dirty="0" smtClean="0"/>
              <a:t> </a:t>
            </a:r>
            <a:r>
              <a:rPr lang="en-US" sz="1800" dirty="0" err="1" smtClean="0"/>
              <a:t>xizmati</a:t>
            </a:r>
            <a:r>
              <a:rPr lang="en-US" sz="1800" dirty="0" smtClean="0"/>
              <a:t> </a:t>
            </a:r>
            <a:r>
              <a:rPr lang="en-US" sz="1800" dirty="0" err="1" smtClean="0"/>
              <a:t>ko‘rsatish</a:t>
            </a:r>
            <a:r>
              <a:rPr lang="en-US" sz="1800" dirty="0" smtClean="0"/>
              <a:t>, </a:t>
            </a:r>
            <a:r>
              <a:rPr lang="en-US" sz="1800" dirty="0" err="1" smtClean="0"/>
              <a:t>kasbiy</a:t>
            </a:r>
            <a:r>
              <a:rPr lang="en-US" sz="1800" dirty="0" smtClean="0"/>
              <a:t> </a:t>
            </a:r>
            <a:r>
              <a:rPr lang="en-US" sz="1800" dirty="0" err="1" smtClean="0"/>
              <a:t>sohada</a:t>
            </a:r>
            <a:r>
              <a:rPr lang="en-US" sz="1800" dirty="0" smtClean="0"/>
              <a:t> </a:t>
            </a:r>
            <a:r>
              <a:rPr lang="en-US" sz="1800" dirty="0" err="1" smtClean="0"/>
              <a:t>maslaxatlar</a:t>
            </a:r>
            <a:r>
              <a:rPr lang="en-US" sz="1800" dirty="0" smtClean="0"/>
              <a:t> </a:t>
            </a:r>
            <a:r>
              <a:rPr lang="en-US" sz="1800" dirty="0" err="1" smtClean="0"/>
              <a:t>berish</a:t>
            </a:r>
            <a:r>
              <a:rPr lang="en-US" sz="1800" dirty="0" smtClean="0"/>
              <a:t>, </a:t>
            </a:r>
            <a:r>
              <a:rPr lang="en-US" sz="1800" dirty="0" err="1" smtClean="0"/>
              <a:t>aholining</a:t>
            </a:r>
            <a:r>
              <a:rPr lang="en-US" sz="1800" dirty="0" smtClean="0"/>
              <a:t> </a:t>
            </a:r>
            <a:r>
              <a:rPr lang="en-US" sz="1800" dirty="0" err="1" smtClean="0"/>
              <a:t>kamroq</a:t>
            </a:r>
            <a:r>
              <a:rPr lang="en-US" sz="1800" dirty="0" smtClean="0"/>
              <a:t> </a:t>
            </a:r>
            <a:r>
              <a:rPr lang="en-US" sz="1800" dirty="0" err="1" smtClean="0"/>
              <a:t>raqobatbardosh</a:t>
            </a:r>
            <a:r>
              <a:rPr lang="en-US" sz="1800" dirty="0" smtClean="0"/>
              <a:t> </a:t>
            </a:r>
            <a:r>
              <a:rPr lang="en-US" sz="1800" dirty="0" err="1" smtClean="0"/>
              <a:t>guruhlari</a:t>
            </a:r>
            <a:r>
              <a:rPr lang="en-US" sz="1800" dirty="0" smtClean="0"/>
              <a:t> </a:t>
            </a:r>
            <a:r>
              <a:rPr lang="en-US" sz="1800" dirty="0" err="1" smtClean="0"/>
              <a:t>uchun</a:t>
            </a:r>
            <a:r>
              <a:rPr lang="en-US" sz="1800" dirty="0" smtClean="0"/>
              <a:t> </a:t>
            </a:r>
            <a:r>
              <a:rPr lang="en-US" sz="1800" dirty="0" err="1" smtClean="0"/>
              <a:t>bandlik</a:t>
            </a:r>
            <a:r>
              <a:rPr lang="en-US" sz="1800" dirty="0" smtClean="0"/>
              <a:t> </a:t>
            </a:r>
            <a:r>
              <a:rPr lang="en-US" sz="1800" dirty="0" err="1" smtClean="0"/>
              <a:t>dasturlarini</a:t>
            </a:r>
            <a:r>
              <a:rPr lang="en-US" sz="1800" dirty="0" smtClean="0"/>
              <a:t> </a:t>
            </a:r>
            <a:r>
              <a:rPr lang="en-US" sz="1800" dirty="0" err="1" smtClean="0"/>
              <a:t>ishlab</a:t>
            </a:r>
            <a:r>
              <a:rPr lang="en-US" sz="1800" dirty="0" smtClean="0"/>
              <a:t> </a:t>
            </a:r>
            <a:r>
              <a:rPr lang="en-US" sz="1800" dirty="0" err="1" smtClean="0"/>
              <a:t>chiqish</a:t>
            </a:r>
            <a:r>
              <a:rPr lang="en-US" sz="1800" dirty="0" smtClean="0"/>
              <a:t> </a:t>
            </a:r>
            <a:r>
              <a:rPr lang="en-US" sz="1800" dirty="0" err="1" smtClean="0"/>
              <a:t>va</a:t>
            </a:r>
            <a:r>
              <a:rPr lang="en-US" sz="1800" dirty="0" smtClean="0"/>
              <a:t> </a:t>
            </a:r>
            <a:r>
              <a:rPr lang="en-US" sz="1800" dirty="0" err="1" smtClean="0"/>
              <a:t>xokazolar</a:t>
            </a:r>
            <a:r>
              <a:rPr lang="en-US" sz="1800" dirty="0" smtClean="0"/>
              <a:t>), </a:t>
            </a:r>
            <a:r>
              <a:rPr lang="en-US" sz="1800" dirty="0" err="1" smtClean="0"/>
              <a:t>mintaqalarga</a:t>
            </a:r>
            <a:r>
              <a:rPr lang="en-US" sz="1800" dirty="0" smtClean="0"/>
              <a:t> </a:t>
            </a:r>
            <a:r>
              <a:rPr lang="en-US" sz="1800" dirty="0" err="1" smtClean="0"/>
              <a:t>yordam</a:t>
            </a:r>
            <a:r>
              <a:rPr lang="en-US" sz="1800" dirty="0" smtClean="0"/>
              <a:t> </a:t>
            </a:r>
            <a:r>
              <a:rPr lang="en-US" sz="1800" dirty="0" err="1" smtClean="0"/>
              <a:t>ko‘rsatish</a:t>
            </a:r>
            <a:r>
              <a:rPr lang="en-US" sz="1800" dirty="0" smtClean="0"/>
              <a:t> </a:t>
            </a:r>
            <a:r>
              <a:rPr lang="en-US" sz="1800" dirty="0" err="1" smtClean="0"/>
              <a:t>chora-tadbirlari</a:t>
            </a:r>
            <a:r>
              <a:rPr lang="en-US" sz="1800" dirty="0" smtClean="0"/>
              <a:t> </a:t>
            </a:r>
            <a:r>
              <a:rPr lang="en-US" sz="1800" dirty="0" err="1" smtClean="0"/>
              <a:t>va</a:t>
            </a:r>
            <a:r>
              <a:rPr lang="en-US" sz="1800" dirty="0" smtClean="0"/>
              <a:t> </a:t>
            </a:r>
            <a:r>
              <a:rPr lang="en-US" sz="1800" dirty="0" err="1" smtClean="0"/>
              <a:t>shu</a:t>
            </a:r>
            <a:r>
              <a:rPr lang="en-US" sz="1800" dirty="0" smtClean="0"/>
              <a:t> </a:t>
            </a:r>
            <a:r>
              <a:rPr lang="en-US" sz="1800" dirty="0" err="1" smtClean="0"/>
              <a:t>kabilar</a:t>
            </a:r>
            <a:r>
              <a:rPr lang="en-US" sz="1800" dirty="0" smtClean="0"/>
              <a:t>.</a:t>
            </a:r>
            <a:endParaRPr lang="ru-RU" sz="1800" dirty="0" smtClean="0"/>
          </a:p>
          <a:p>
            <a:pPr>
              <a:buNone/>
            </a:pPr>
            <a:endParaRPr lang="ru-RU" sz="2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428604"/>
            <a:ext cx="7743852" cy="1500198"/>
          </a:xfrm>
        </p:spPr>
        <p:txBody>
          <a:bodyPr/>
          <a:lstStyle/>
          <a:p>
            <a:pPr lvl="0"/>
            <a:r>
              <a:rPr lang="ru-RU" sz="3600" dirty="0" smtClean="0">
                <a:solidFill>
                  <a:srgbClr val="002060"/>
                </a:solidFill>
                <a:latin typeface="Times New Roman" pitchFamily="18" charset="0"/>
                <a:cs typeface="Times New Roman" pitchFamily="18" charset="0"/>
              </a:rPr>
              <a:t>3. </a:t>
            </a:r>
            <a:r>
              <a:rPr lang="ru-RU" sz="3600" dirty="0" err="1" smtClean="0">
                <a:solidFill>
                  <a:srgbClr val="002060"/>
                </a:solidFill>
                <a:latin typeface="Times New Roman" pitchFamily="18" charset="0"/>
                <a:cs typeface="Times New Roman" pitchFamily="18" charset="0"/>
              </a:rPr>
              <a:t>Ishsizlik</a:t>
            </a:r>
            <a:r>
              <a:rPr lang="ru-RU" sz="3600" dirty="0" smtClean="0">
                <a:solidFill>
                  <a:srgbClr val="002060"/>
                </a:solidFill>
                <a:latin typeface="Times New Roman" pitchFamily="18" charset="0"/>
                <a:cs typeface="Times New Roman" pitchFamily="18" charset="0"/>
              </a:rPr>
              <a:t> </a:t>
            </a:r>
            <a:r>
              <a:rPr lang="ru-RU" sz="3600" dirty="0" err="1" smtClean="0">
                <a:solidFill>
                  <a:srgbClr val="002060"/>
                </a:solidFill>
                <a:latin typeface="Times New Roman" pitchFamily="18" charset="0"/>
                <a:cs typeface="Times New Roman" pitchFamily="18" charset="0"/>
              </a:rPr>
              <a:t>tushunchasi</a:t>
            </a:r>
            <a:r>
              <a:rPr lang="ru-RU" sz="3600" dirty="0" smtClean="0">
                <a:solidFill>
                  <a:srgbClr val="002060"/>
                </a:solidFill>
                <a:latin typeface="Times New Roman" pitchFamily="18" charset="0"/>
                <a:cs typeface="Times New Roman" pitchFamily="18" charset="0"/>
              </a:rPr>
              <a:t> </a:t>
            </a:r>
            <a:r>
              <a:rPr lang="ru-RU" sz="3600" dirty="0" err="1" smtClean="0">
                <a:solidFill>
                  <a:srgbClr val="002060"/>
                </a:solidFill>
                <a:latin typeface="Times New Roman" pitchFamily="18" charset="0"/>
                <a:cs typeface="Times New Roman" pitchFamily="18" charset="0"/>
              </a:rPr>
              <a:t>va</a:t>
            </a:r>
            <a:r>
              <a:rPr lang="ru-RU" sz="3600" dirty="0" smtClean="0">
                <a:solidFill>
                  <a:srgbClr val="002060"/>
                </a:solidFill>
                <a:latin typeface="Times New Roman" pitchFamily="18" charset="0"/>
                <a:cs typeface="Times New Roman" pitchFamily="18" charset="0"/>
              </a:rPr>
              <a:t> </a:t>
            </a:r>
            <a:r>
              <a:rPr lang="ru-RU" sz="3600" dirty="0" err="1" smtClean="0">
                <a:solidFill>
                  <a:srgbClr val="002060"/>
                </a:solidFill>
                <a:latin typeface="Times New Roman" pitchFamily="18" charset="0"/>
                <a:cs typeface="Times New Roman" pitchFamily="18" charset="0"/>
              </a:rPr>
              <a:t>uning</a:t>
            </a:r>
            <a:r>
              <a:rPr lang="ru-RU" sz="3600" dirty="0" smtClean="0">
                <a:solidFill>
                  <a:srgbClr val="002060"/>
                </a:solidFill>
                <a:latin typeface="Times New Roman" pitchFamily="18" charset="0"/>
                <a:cs typeface="Times New Roman" pitchFamily="18" charset="0"/>
              </a:rPr>
              <a:t> </a:t>
            </a:r>
            <a:r>
              <a:rPr lang="ru-RU" sz="3600" dirty="0" err="1" smtClean="0">
                <a:solidFill>
                  <a:srgbClr val="002060"/>
                </a:solidFill>
                <a:latin typeface="Times New Roman" pitchFamily="18" charset="0"/>
                <a:cs typeface="Times New Roman" pitchFamily="18" charset="0"/>
              </a:rPr>
              <a:t>sinflashuvi</a:t>
            </a:r>
            <a:r>
              <a:rPr lang="ru-RU" dirty="0" smtClean="0">
                <a:solidFill>
                  <a:srgbClr val="002060"/>
                </a:solidFill>
                <a:latin typeface="Times New Roman" pitchFamily="18" charset="0"/>
                <a:cs typeface="Times New Roman" pitchFamily="18" charset="0"/>
              </a:rPr>
              <a:t/>
            </a:r>
            <a:br>
              <a:rPr lang="ru-RU" dirty="0" smtClean="0">
                <a:solidFill>
                  <a:srgbClr val="002060"/>
                </a:solidFill>
                <a:latin typeface="Times New Roman" pitchFamily="18" charset="0"/>
                <a:cs typeface="Times New Roman" pitchFamily="18" charset="0"/>
              </a:rPr>
            </a:br>
            <a:endParaRPr lang="ru-RU" dirty="0"/>
          </a:p>
        </p:txBody>
      </p:sp>
      <p:sp>
        <p:nvSpPr>
          <p:cNvPr id="3" name="Содержимое 2"/>
          <p:cNvSpPr>
            <a:spLocks noGrp="1"/>
          </p:cNvSpPr>
          <p:nvPr>
            <p:ph idx="1"/>
          </p:nvPr>
        </p:nvSpPr>
        <p:spPr>
          <a:xfrm>
            <a:off x="685800" y="1357298"/>
            <a:ext cx="7696200" cy="4129102"/>
          </a:xfrm>
        </p:spPr>
        <p:txBody>
          <a:bodyPr/>
          <a:lstStyle/>
          <a:p>
            <a:pPr algn="just">
              <a:buNone/>
            </a:pPr>
            <a:r>
              <a:rPr lang="en-US" sz="2000" dirty="0" smtClean="0"/>
              <a:t>		</a:t>
            </a:r>
            <a:r>
              <a:rPr lang="uz-Cyrl-UZ" sz="2000" dirty="0" smtClean="0"/>
              <a:t>Ishsizlik — murakkab ijtimoiy-iqtisodiy hodisa bo‘lib, ishchi kuchini taklif etish bilan unga bo‘lgan talab va taklif o‘rtasidagi miqdor jihatdan ham, sifat jihatdan ham nomuvofiqlikni (ortiqchalikni) aks ettiradi. </a:t>
            </a:r>
            <a:endParaRPr lang="ru-RU" sz="2000" dirty="0" smtClean="0"/>
          </a:p>
          <a:p>
            <a:pPr algn="just">
              <a:buNone/>
            </a:pPr>
            <a:r>
              <a:rPr lang="en-US" sz="2000" dirty="0" smtClean="0"/>
              <a:t>		</a:t>
            </a:r>
            <a:r>
              <a:rPr lang="uz-Cyrl-UZ" sz="2000" dirty="0" smtClean="0"/>
              <a:t>Ishsizlik va u bilan bog‘liq muammolar mehnat bozoridagi ijtimoiy- mehnat munosabatlarining asosiy mazmunini tashkil qiladi. Ishsizlik muammosini o‘rganishdan asosiy maqsad aholining ish bilan bandligini yaxshilash orqali mamlakat ishlab chiqarishini kengaytirish va aholi turmush darajasini yanada yaxshilashga aloqador tadbirlar ishlab chiqishdan iborat. Jamiyatdagi ishsizlik darajasini pasaytirish uchun qo‘shimcha ishchi o‘rinlarini yaratish, ularni ishga tushirish aholining tabiiy o‘sishidan orqada qolmasligi kerak.</a:t>
            </a:r>
            <a:endParaRPr lang="ru-RU" sz="2000" dirty="0" smtClean="0"/>
          </a:p>
          <a:p>
            <a:pPr algn="just"/>
            <a:endParaRPr lang="ru-RU" sz="2000" dirty="0"/>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142852"/>
            <a:ext cx="8072494" cy="5429288"/>
          </a:xfrm>
        </p:spPr>
        <p:txBody>
          <a:bodyPr/>
          <a:lstStyle/>
          <a:p>
            <a:r>
              <a:rPr lang="en-US" sz="2000" dirty="0" smtClean="0"/>
              <a:t>		</a:t>
            </a:r>
            <a:r>
              <a:rPr lang="uz-Cyrl-UZ" dirty="0" smtClean="0"/>
              <a:t>Iqtisodiy nuqtai nazardan ishsizlik deganda — ishchi kuchining ish joyi bilan ta’minlanmaganligi va natijada, uning biron-bir qonuniy daromad manbaiga ega bo‘lmasligining muayyan (aniq) holati tushuniladi</a:t>
            </a:r>
            <a:r>
              <a:rPr lang="uz-Cyrl-UZ" b="1" dirty="0" smtClean="0"/>
              <a:t>. </a:t>
            </a:r>
            <a:r>
              <a:rPr lang="uz-Cyrl-UZ" dirty="0" smtClean="0"/>
              <a:t>Odatda, jahon mamlakatlari ishsizlik tushunchasini BMT, Xalqaro Mehnat Tashkiloti (XMT), Iqtisodiy hamkorlik va rivojlanish jamiyati talablariga ko‘ra ishlab chiqishadi. </a:t>
            </a:r>
            <a:endParaRPr lang="ru-RU" dirty="0" smtClean="0"/>
          </a:p>
          <a:p>
            <a:pPr algn="just"/>
            <a:endParaRPr lang="ru-RU" sz="2000" dirty="0"/>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3"/>
          <p:cNvGrpSpPr>
            <a:grpSpLocks/>
          </p:cNvGrpSpPr>
          <p:nvPr/>
        </p:nvGrpSpPr>
        <p:grpSpPr bwMode="auto">
          <a:xfrm>
            <a:off x="251520" y="1202392"/>
            <a:ext cx="8712968" cy="5394960"/>
            <a:chOff x="1872" y="720"/>
            <a:chExt cx="9360" cy="8640"/>
          </a:xfrm>
        </p:grpSpPr>
        <p:sp>
          <p:nvSpPr>
            <p:cNvPr id="5" name="AutoShape 3"/>
            <p:cNvSpPr>
              <a:spLocks noChangeArrowheads="1"/>
            </p:cNvSpPr>
            <p:nvPr/>
          </p:nvSpPr>
          <p:spPr bwMode="auto">
            <a:xfrm>
              <a:off x="1872" y="720"/>
              <a:ext cx="9216" cy="864"/>
            </a:xfrm>
            <a:prstGeom prst="roundRect">
              <a:avLst>
                <a:gd name="adj" fmla="val 16667"/>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lgn="ctr">
                <a:spcAft>
                  <a:spcPts val="0"/>
                </a:spcAft>
              </a:pPr>
              <a:r>
                <a:rPr lang="en-GB" sz="1600" b="1" i="1" dirty="0" err="1">
                  <a:effectLst/>
                  <a:latin typeface="Times New Roman"/>
                  <a:ea typeface="Times New Roman"/>
                </a:rPr>
                <a:t>Ishsiz</a:t>
              </a:r>
              <a:r>
                <a:rPr lang="en-GB" sz="1600" b="1" i="1" dirty="0">
                  <a:effectLst/>
                  <a:latin typeface="Times New Roman"/>
                  <a:ea typeface="Times New Roman"/>
                </a:rPr>
                <a:t> </a:t>
              </a:r>
              <a:r>
                <a:rPr lang="en-GB" sz="1600" b="1" i="1" dirty="0" err="1">
                  <a:effectLst/>
                  <a:latin typeface="Times New Roman"/>
                  <a:ea typeface="Times New Roman"/>
                </a:rPr>
                <a:t>shaxs</a:t>
              </a:r>
              <a:r>
                <a:rPr lang="en-GB" sz="1600" b="1" i="1" dirty="0">
                  <a:effectLst/>
                  <a:latin typeface="Times New Roman"/>
                  <a:ea typeface="Times New Roman"/>
                </a:rPr>
                <a:t> d</a:t>
              </a:r>
              <a:r>
                <a:rPr lang="ru-RU" sz="1600" b="1" i="1" dirty="0">
                  <a:effectLst/>
                  <a:latin typeface="Times New Roman"/>
                  <a:ea typeface="Times New Roman"/>
                </a:rPr>
                <a:t>е</a:t>
              </a:r>
              <a:r>
                <a:rPr lang="en-GB" sz="1600" b="1" i="1" dirty="0">
                  <a:effectLst/>
                  <a:latin typeface="Times New Roman"/>
                  <a:ea typeface="Times New Roman"/>
                </a:rPr>
                <a:t>b </a:t>
              </a:r>
              <a:r>
                <a:rPr lang="en-GB" sz="1600" b="1" i="1" dirty="0" err="1">
                  <a:effectLst/>
                  <a:latin typeface="Times New Roman"/>
                  <a:ea typeface="Times New Roman"/>
                </a:rPr>
                <a:t>e'tirof</a:t>
              </a:r>
              <a:r>
                <a:rPr lang="en-GB" sz="1600" b="1" i="1" dirty="0">
                  <a:effectLst/>
                  <a:latin typeface="Times New Roman"/>
                  <a:ea typeface="Times New Roman"/>
                </a:rPr>
                <a:t> </a:t>
              </a:r>
              <a:r>
                <a:rPr lang="en-GB" sz="1600" b="1" i="1" dirty="0" err="1">
                  <a:effectLst/>
                  <a:latin typeface="Times New Roman"/>
                  <a:ea typeface="Times New Roman"/>
                </a:rPr>
                <a:t>etish</a:t>
              </a:r>
              <a:r>
                <a:rPr lang="en-GB" sz="1600" b="1" i="1" dirty="0">
                  <a:effectLst/>
                  <a:latin typeface="Times New Roman"/>
                  <a:ea typeface="Times New Roman"/>
                </a:rPr>
                <a:t> </a:t>
              </a:r>
              <a:r>
                <a:rPr lang="en-GB" sz="1600" b="1" i="1" dirty="0" err="1">
                  <a:effectLst/>
                  <a:latin typeface="Times New Roman"/>
                  <a:ea typeface="Times New Roman"/>
                </a:rPr>
                <a:t>uchun</a:t>
              </a:r>
              <a:r>
                <a:rPr lang="en-GB" sz="1600" b="1" i="1" dirty="0">
                  <a:effectLst/>
                  <a:latin typeface="Times New Roman"/>
                  <a:ea typeface="Times New Roman"/>
                </a:rPr>
                <a:t> </a:t>
              </a:r>
              <a:r>
                <a:rPr lang="en-GB" sz="1600" b="1" i="1" dirty="0" err="1">
                  <a:effectLst/>
                  <a:latin typeface="Times New Roman"/>
                  <a:ea typeface="Times New Roman"/>
                </a:rPr>
                <a:t>quyidagi</a:t>
              </a:r>
              <a:r>
                <a:rPr lang="en-GB" sz="1600" b="1" i="1" dirty="0">
                  <a:effectLst/>
                  <a:latin typeface="Times New Roman"/>
                  <a:ea typeface="Times New Roman"/>
                </a:rPr>
                <a:t> </a:t>
              </a:r>
              <a:r>
                <a:rPr lang="en-GB" sz="1600" b="1" i="1" dirty="0" err="1">
                  <a:effectLst/>
                  <a:latin typeface="Times New Roman"/>
                  <a:ea typeface="Times New Roman"/>
                </a:rPr>
                <a:t>to`rt</a:t>
              </a:r>
              <a:r>
                <a:rPr lang="en-GB" sz="1600" b="1" i="1" dirty="0">
                  <a:effectLst/>
                  <a:latin typeface="Times New Roman"/>
                  <a:ea typeface="Times New Roman"/>
                </a:rPr>
                <a:t> </a:t>
              </a:r>
              <a:r>
                <a:rPr lang="en-GB" sz="1600" b="1" i="1" dirty="0" err="1">
                  <a:effectLst/>
                  <a:latin typeface="Times New Roman"/>
                  <a:ea typeface="Times New Roman"/>
                </a:rPr>
                <a:t>shart</a:t>
              </a:r>
              <a:r>
                <a:rPr lang="en-GB" sz="1600" b="1" i="1" dirty="0">
                  <a:effectLst/>
                  <a:latin typeface="Times New Roman"/>
                  <a:ea typeface="Times New Roman"/>
                </a:rPr>
                <a:t> </a:t>
              </a:r>
              <a:r>
                <a:rPr lang="en-GB" sz="1600" b="1" i="1" dirty="0" err="1">
                  <a:effectLst/>
                  <a:latin typeface="Times New Roman"/>
                  <a:ea typeface="Times New Roman"/>
                </a:rPr>
                <a:t>mavjud</a:t>
              </a:r>
              <a:r>
                <a:rPr lang="en-GB" sz="1600" b="1" i="1" dirty="0">
                  <a:effectLst/>
                  <a:latin typeface="Times New Roman"/>
                  <a:ea typeface="Times New Roman"/>
                </a:rPr>
                <a:t> </a:t>
              </a:r>
              <a:r>
                <a:rPr lang="en-GB" sz="1600" b="1" i="1" dirty="0" err="1">
                  <a:effectLst/>
                  <a:latin typeface="Times New Roman"/>
                  <a:ea typeface="Times New Roman"/>
                </a:rPr>
                <a:t>bo`lishi</a:t>
              </a:r>
              <a:r>
                <a:rPr lang="en-GB" sz="1600" b="1" i="1" dirty="0">
                  <a:effectLst/>
                  <a:latin typeface="Times New Roman"/>
                  <a:ea typeface="Times New Roman"/>
                </a:rPr>
                <a:t> </a:t>
              </a:r>
              <a:r>
                <a:rPr lang="en-GB" sz="1600" b="1" i="1" dirty="0" err="1">
                  <a:effectLst/>
                  <a:latin typeface="Times New Roman"/>
                  <a:ea typeface="Times New Roman"/>
                </a:rPr>
                <a:t>lozim</a:t>
              </a:r>
              <a:endParaRPr lang="ru-RU" sz="1600" i="1" dirty="0">
                <a:effectLst/>
                <a:latin typeface="Times New Roman"/>
                <a:ea typeface="Times New Roman"/>
              </a:endParaRPr>
            </a:p>
            <a:p>
              <a:pPr>
                <a:spcAft>
                  <a:spcPts val="0"/>
                </a:spcAft>
              </a:pPr>
              <a:r>
                <a:rPr lang="en-GB" sz="1600" i="1" dirty="0">
                  <a:effectLst/>
                  <a:latin typeface="Times New Roman"/>
                  <a:ea typeface="Times New Roman"/>
                </a:rPr>
                <a:t> </a:t>
              </a:r>
              <a:endParaRPr lang="ru-RU" sz="1600" i="1" dirty="0">
                <a:effectLst/>
                <a:latin typeface="Times New Roman"/>
                <a:ea typeface="Times New Roman"/>
              </a:endParaRPr>
            </a:p>
          </p:txBody>
        </p:sp>
        <p:sp>
          <p:nvSpPr>
            <p:cNvPr id="6" name="Rectangle 4"/>
            <p:cNvSpPr>
              <a:spLocks noChangeArrowheads="1"/>
            </p:cNvSpPr>
            <p:nvPr/>
          </p:nvSpPr>
          <p:spPr bwMode="auto">
            <a:xfrm>
              <a:off x="2016" y="2016"/>
              <a:ext cx="8352" cy="100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indent="442913" algn="just">
                <a:spcAft>
                  <a:spcPts val="0"/>
                </a:spcAft>
              </a:pPr>
              <a:r>
                <a:rPr lang="uz-Cyrl-UZ" sz="1600" b="1" i="1" dirty="0">
                  <a:effectLst/>
                  <a:latin typeface="Times New Roman"/>
                  <a:ea typeface="Times New Roman"/>
                </a:rPr>
                <a:t>Birinchi shart </a:t>
              </a:r>
              <a:r>
                <a:rPr lang="uz-Cyrl-UZ" sz="1600" i="1" dirty="0">
                  <a:effectLst/>
                  <a:latin typeface="Times New Roman"/>
                  <a:ea typeface="Times New Roman"/>
                </a:rPr>
                <a:t>— fuqaro mehnatga qobiliyatli bo’lishi va amaldagi qonun hujjatlariga binoan pensiya ta’minoti huquqiga ega bo’lmasligi kerak.</a:t>
              </a:r>
              <a:endParaRPr lang="ru-RU" sz="1600" i="1" dirty="0">
                <a:effectLst/>
                <a:latin typeface="Times New Roman"/>
                <a:ea typeface="Times New Roman"/>
              </a:endParaRPr>
            </a:p>
          </p:txBody>
        </p:sp>
        <p:sp>
          <p:nvSpPr>
            <p:cNvPr id="7" name="Rectangle 5"/>
            <p:cNvSpPr>
              <a:spLocks noChangeArrowheads="1"/>
            </p:cNvSpPr>
            <p:nvPr/>
          </p:nvSpPr>
          <p:spPr bwMode="auto">
            <a:xfrm>
              <a:off x="2016" y="3456"/>
              <a:ext cx="8352" cy="172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indent="457200" algn="just">
                <a:spcAft>
                  <a:spcPts val="0"/>
                </a:spcAft>
              </a:pPr>
              <a:r>
                <a:rPr lang="uz-Cyrl-UZ" sz="1600" b="1" i="1" dirty="0">
                  <a:effectLst/>
                  <a:latin typeface="Times New Roman"/>
                  <a:ea typeface="Times New Roman"/>
                </a:rPr>
                <a:t>Ikkinchi shart </a:t>
              </a:r>
              <a:r>
                <a:rPr lang="uz-Cyrl-UZ" sz="1600" i="1" dirty="0">
                  <a:effectLst/>
                  <a:latin typeface="Times New Roman"/>
                  <a:ea typeface="Times New Roman"/>
                </a:rPr>
                <a:t>— fuqaro ishga va ish haqiga ega bo’lmasligi lozim. Nafaqalar, alimentlar, qimmatli qog’ozlar bo’yicha olingan  dividendlar, banklarga qo’yilgan mablag’larga hisoblangan foizlar ish haqiga (mehnat daromadi) kirmaydi.</a:t>
              </a:r>
              <a:endParaRPr lang="ru-RU" sz="1600" i="1" dirty="0">
                <a:effectLst/>
                <a:latin typeface="Times New Roman"/>
                <a:ea typeface="Times New Roman"/>
              </a:endParaRPr>
            </a:p>
            <a:p>
              <a:pPr>
                <a:spcAft>
                  <a:spcPts val="0"/>
                </a:spcAft>
              </a:pPr>
              <a:r>
                <a:rPr lang="uz-Cyrl-UZ" sz="1600" i="1" dirty="0">
                  <a:effectLst/>
                  <a:latin typeface="Times New Roman"/>
                  <a:ea typeface="Times New Roman"/>
                </a:rPr>
                <a:t> </a:t>
              </a:r>
              <a:endParaRPr lang="ru-RU" sz="1600" i="1" dirty="0">
                <a:effectLst/>
                <a:latin typeface="Times New Roman"/>
                <a:ea typeface="Times New Roman"/>
              </a:endParaRPr>
            </a:p>
          </p:txBody>
        </p:sp>
        <p:sp>
          <p:nvSpPr>
            <p:cNvPr id="8" name="Rectangle 6"/>
            <p:cNvSpPr>
              <a:spLocks noChangeArrowheads="1"/>
            </p:cNvSpPr>
            <p:nvPr/>
          </p:nvSpPr>
          <p:spPr bwMode="auto">
            <a:xfrm>
              <a:off x="2016" y="5616"/>
              <a:ext cx="8352" cy="201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indent="457200" algn="just">
                <a:spcAft>
                  <a:spcPts val="0"/>
                </a:spcAft>
              </a:pPr>
              <a:r>
                <a:rPr lang="uz-Cyrl-UZ" sz="1600" b="1" i="1">
                  <a:effectLst/>
                  <a:latin typeface="Times New Roman"/>
                  <a:ea typeface="Times New Roman"/>
                </a:rPr>
                <a:t>Uchinchi shart </a:t>
              </a:r>
              <a:r>
                <a:rPr lang="uz-Cyrl-UZ" sz="1600" i="1">
                  <a:effectLst/>
                  <a:latin typeface="Times New Roman"/>
                  <a:ea typeface="Times New Roman"/>
                </a:rPr>
                <a:t>— fuqaro ishlashga tayyor bo’lishi lozim. Fuqaroning ishlashga tayyor ekanligini, uning mahalliy mehnat organiga ish qidirib rasmiy murojaat qilishi, belgilangan muddatlarda mehnat organida qaytadan ro’yxatdan o’tib turishi va mehnat organlari tomonidan taklif qilingan maqbul ishni qabul qilish holatlari tasdiqlaydi. </a:t>
              </a:r>
              <a:endParaRPr lang="ru-RU" sz="1600" i="1">
                <a:effectLst/>
                <a:latin typeface="Times New Roman"/>
                <a:ea typeface="Times New Roman"/>
              </a:endParaRPr>
            </a:p>
            <a:p>
              <a:pPr hangingPunct="0">
                <a:spcAft>
                  <a:spcPts val="0"/>
                </a:spcAft>
              </a:pPr>
              <a:r>
                <a:rPr lang="uz-Cyrl-UZ" sz="1600" i="1">
                  <a:effectLst/>
                  <a:latin typeface="Times New Roman"/>
                  <a:ea typeface="Times New Roman"/>
                </a:rPr>
                <a:t> </a:t>
              </a:r>
              <a:endParaRPr lang="ru-RU" sz="1600" i="1">
                <a:effectLst/>
                <a:latin typeface="Times New Roman"/>
                <a:ea typeface="Times New Roman"/>
              </a:endParaRPr>
            </a:p>
          </p:txBody>
        </p:sp>
        <p:sp>
          <p:nvSpPr>
            <p:cNvPr id="9" name="Rectangle 7"/>
            <p:cNvSpPr>
              <a:spLocks noChangeArrowheads="1"/>
            </p:cNvSpPr>
            <p:nvPr/>
          </p:nvSpPr>
          <p:spPr bwMode="auto">
            <a:xfrm>
              <a:off x="2016" y="8208"/>
              <a:ext cx="8352" cy="115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indent="457200" algn="just">
                <a:spcAft>
                  <a:spcPts val="0"/>
                </a:spcAft>
              </a:pPr>
              <a:r>
                <a:rPr lang="uz-Cyrl-UZ" sz="1600" b="1" i="1">
                  <a:effectLst/>
                  <a:latin typeface="Times New Roman"/>
                  <a:ea typeface="Times New Roman"/>
                </a:rPr>
                <a:t>To’rtinchi shart </a:t>
              </a:r>
              <a:r>
                <a:rPr lang="uz-Cyrl-UZ" sz="1600" i="1">
                  <a:effectLst/>
                  <a:latin typeface="Times New Roman"/>
                  <a:ea typeface="Times New Roman"/>
                </a:rPr>
                <a:t>— fuqaro barcha tegishli hujjatlarni taqdim qilgan holda mahalliy mehnat organida ish qidiruvchi shaxs sifatida ro’yxatdan o’tishi lozim. </a:t>
              </a:r>
              <a:endParaRPr lang="ru-RU" sz="1600" i="1">
                <a:effectLst/>
                <a:latin typeface="Times New Roman"/>
                <a:ea typeface="Times New Roman"/>
              </a:endParaRPr>
            </a:p>
            <a:p>
              <a:pPr>
                <a:spcAft>
                  <a:spcPts val="0"/>
                </a:spcAft>
              </a:pPr>
              <a:r>
                <a:rPr lang="ru-RU" sz="1600" i="1">
                  <a:effectLst/>
                  <a:latin typeface="Times New Roman"/>
                  <a:ea typeface="Times New Roman"/>
                </a:rPr>
                <a:t> </a:t>
              </a:r>
            </a:p>
          </p:txBody>
        </p:sp>
        <p:sp>
          <p:nvSpPr>
            <p:cNvPr id="10" name="AutoShape 8"/>
            <p:cNvSpPr>
              <a:spLocks noChangeArrowheads="1"/>
            </p:cNvSpPr>
            <p:nvPr/>
          </p:nvSpPr>
          <p:spPr bwMode="auto">
            <a:xfrm>
              <a:off x="10368" y="6480"/>
              <a:ext cx="720" cy="2736"/>
            </a:xfrm>
            <a:prstGeom prst="curvedLeftArrow">
              <a:avLst>
                <a:gd name="adj1" fmla="val 76000"/>
                <a:gd name="adj2" fmla="val 152000"/>
                <a:gd name="adj3" fmla="val 33333"/>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sz="1600" i="1"/>
            </a:p>
          </p:txBody>
        </p:sp>
        <p:sp>
          <p:nvSpPr>
            <p:cNvPr id="11" name="AutoShape 9"/>
            <p:cNvSpPr>
              <a:spLocks noChangeArrowheads="1"/>
            </p:cNvSpPr>
            <p:nvPr/>
          </p:nvSpPr>
          <p:spPr bwMode="auto">
            <a:xfrm>
              <a:off x="10368" y="4176"/>
              <a:ext cx="864" cy="2736"/>
            </a:xfrm>
            <a:prstGeom prst="curvedLeftArrow">
              <a:avLst>
                <a:gd name="adj1" fmla="val 63333"/>
                <a:gd name="adj2" fmla="val 126667"/>
                <a:gd name="adj3" fmla="val 33333"/>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sz="1600" i="1"/>
            </a:p>
          </p:txBody>
        </p:sp>
        <p:sp>
          <p:nvSpPr>
            <p:cNvPr id="12" name="AutoShape 10"/>
            <p:cNvSpPr>
              <a:spLocks noChangeArrowheads="1"/>
            </p:cNvSpPr>
            <p:nvPr/>
          </p:nvSpPr>
          <p:spPr bwMode="auto">
            <a:xfrm>
              <a:off x="10368" y="2304"/>
              <a:ext cx="720" cy="2448"/>
            </a:xfrm>
            <a:prstGeom prst="curvedLeftArrow">
              <a:avLst>
                <a:gd name="adj1" fmla="val 68000"/>
                <a:gd name="adj2" fmla="val 136000"/>
                <a:gd name="adj3" fmla="val 33333"/>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sz="1600" i="1"/>
            </a:p>
          </p:txBody>
        </p:sp>
        <p:sp>
          <p:nvSpPr>
            <p:cNvPr id="13" name="AutoShape 11"/>
            <p:cNvSpPr>
              <a:spLocks noChangeArrowheads="1"/>
            </p:cNvSpPr>
            <p:nvPr/>
          </p:nvSpPr>
          <p:spPr bwMode="auto">
            <a:xfrm>
              <a:off x="5760" y="1584"/>
              <a:ext cx="864" cy="432"/>
            </a:xfrm>
            <a:prstGeom prst="downArrow">
              <a:avLst>
                <a:gd name="adj1" fmla="val 50000"/>
                <a:gd name="adj2" fmla="val 25000"/>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sz="1600" i="1"/>
            </a:p>
          </p:txBody>
        </p:sp>
      </p:grpSp>
      <p:sp>
        <p:nvSpPr>
          <p:cNvPr id="14" name="Прямоугольник 13"/>
          <p:cNvSpPr/>
          <p:nvPr/>
        </p:nvSpPr>
        <p:spPr>
          <a:xfrm>
            <a:off x="2857488" y="642918"/>
            <a:ext cx="3278462" cy="400110"/>
          </a:xfrm>
          <a:prstGeom prst="rect">
            <a:avLst/>
          </a:prstGeom>
        </p:spPr>
        <p:txBody>
          <a:bodyPr wrap="none">
            <a:spAutoFit/>
          </a:bodyPr>
          <a:lstStyle/>
          <a:p>
            <a:r>
              <a:rPr lang="uz-Cyrl-UZ" sz="2000" b="1" i="1" dirty="0" smtClean="0"/>
              <a:t>ISHSIZLIK SHARTLARI</a:t>
            </a:r>
            <a:endParaRPr lang="ru-RU" sz="2000" i="1" dirty="0"/>
          </a:p>
        </p:txBody>
      </p:sp>
      <p:sp>
        <p:nvSpPr>
          <p:cNvPr id="15" name="Овал 14"/>
          <p:cNvSpPr/>
          <p:nvPr/>
        </p:nvSpPr>
        <p:spPr>
          <a:xfrm>
            <a:off x="7524328" y="16023"/>
            <a:ext cx="1619672" cy="1306461"/>
          </a:xfrm>
          <a:prstGeom prst="ellipse">
            <a:avLst/>
          </a:prstGeom>
          <a:blipFill rotWithShape="1">
            <a:blip r:embed="rId2"/>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 xmlns:p14="http://schemas.microsoft.com/office/powerpoint/2010/main" val="3056498491"/>
      </p:ext>
    </p:extLst>
  </p:cSld>
  <p:clrMapOvr>
    <a:masterClrMapping/>
  </p:clrMapOvr>
  <mc:AlternateContent xmlns:mc="http://schemas.openxmlformats.org/markup-compatibility/2006">
    <mc:Choice xmlns=""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ACER\Desktop\DUSHANBA\10,06,2015\инфра\dinnnn.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6512" y="4723988"/>
            <a:ext cx="3296876" cy="2161395"/>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sp>
        <p:nvSpPr>
          <p:cNvPr id="2" name="Прямоугольник 1"/>
          <p:cNvSpPr/>
          <p:nvPr/>
        </p:nvSpPr>
        <p:spPr>
          <a:xfrm>
            <a:off x="2285984" y="0"/>
            <a:ext cx="5072098" cy="461665"/>
          </a:xfrm>
          <a:prstGeom prst="rect">
            <a:avLst/>
          </a:prstGeom>
        </p:spPr>
        <p:txBody>
          <a:bodyPr wrap="square">
            <a:spAutoFit/>
          </a:bodyPr>
          <a:lstStyle/>
          <a:p>
            <a:r>
              <a:rPr lang="uz-Cyrl-UZ" sz="2400" b="1" i="1" dirty="0" smtClean="0"/>
              <a:t>ISHSIZLIKNING SABABLARI</a:t>
            </a:r>
            <a:endParaRPr lang="ru-RU" sz="2400" i="1" dirty="0"/>
          </a:p>
        </p:txBody>
      </p:sp>
      <p:sp>
        <p:nvSpPr>
          <p:cNvPr id="3" name="Прямоугольник 2"/>
          <p:cNvSpPr/>
          <p:nvPr/>
        </p:nvSpPr>
        <p:spPr>
          <a:xfrm>
            <a:off x="1071538" y="642918"/>
            <a:ext cx="6892248" cy="3785652"/>
          </a:xfrm>
          <a:prstGeom prst="rect">
            <a:avLst/>
          </a:prstGeom>
        </p:spPr>
        <p:txBody>
          <a:bodyPr wrap="square">
            <a:spAutoFit/>
          </a:bodyPr>
          <a:lstStyle/>
          <a:p>
            <a:pPr marL="530225" indent="442913" algn="just"/>
            <a:r>
              <a:rPr lang="uz-Cyrl-UZ" sz="1600" i="1" dirty="0"/>
              <a:t>Iqtisodchilar ommaviy ishsizlikning haqiqiy sabablari qandayligi to’g’risida hanuzgacha bahslashadilar. Jumladan, bu masala </a:t>
            </a:r>
            <a:r>
              <a:rPr lang="uz-Cyrl-UZ" sz="1600" b="1" i="1" dirty="0"/>
              <a:t>klassik va keynsian </a:t>
            </a:r>
            <a:r>
              <a:rPr lang="uz-Cyrl-UZ" sz="1600" i="1" dirty="0"/>
              <a:t>maktablari o’rtasidagi kelishmovchilik mavzularidan biridir. Bu bahs xususida qisqacha to’xtalamiz. </a:t>
            </a:r>
            <a:endParaRPr lang="ru-RU" sz="1600" i="1" dirty="0"/>
          </a:p>
          <a:p>
            <a:pPr indent="442913" algn="just"/>
            <a:r>
              <a:rPr lang="uz-Cyrl-UZ" sz="1600" b="1" i="1" dirty="0"/>
              <a:t>Klassik (va neoklassik) nazariyaga </a:t>
            </a:r>
            <a:r>
              <a:rPr lang="uz-Cyrl-UZ" sz="1600" i="1" dirty="0"/>
              <a:t>ko’ra, ommaviy ishsizlikning  asosiy sababi pasayish tomoniga bo’lgan yuqori va moslashuvchan bo’lmagan ish haqi hisoblanadi. </a:t>
            </a:r>
            <a:r>
              <a:rPr lang="uz-Cyrl-UZ" sz="1600" b="1" i="1" dirty="0"/>
              <a:t>Ish haqi o’z muvozanat darajasidan oshib, kasaba uyushmasining faolligi hamda davlatning aralashuvi tufayli o’sha darajada «o’rnashib qolganda» mehnat talabi bilan taklifi o’rtasida uzilish paydo bo’ladi, mana shu narsa ishsizlikni keltirib chiqaradi. </a:t>
            </a:r>
            <a:r>
              <a:rPr lang="uz-Cyrl-UZ" sz="1600" i="1" dirty="0"/>
              <a:t>Agar bozordan tashqari kuchlar (kasaba uyushmalari va davlat) firmalarni ish bilan bandlikni oldingi darajasida saqlashga majbur qilsa, buning oqibati mamlakatdagi xronik inflyatsiya bo’lishi mumkin. Bundan </a:t>
            </a:r>
            <a:r>
              <a:rPr lang="en-US" sz="1600" i="1" dirty="0"/>
              <a:t>-</a:t>
            </a:r>
            <a:r>
              <a:rPr lang="uz-Cyrl-UZ" sz="1600" i="1" dirty="0"/>
              <a:t> neoklassiklarning asosiy «retsepti» </a:t>
            </a:r>
            <a:r>
              <a:rPr lang="en-US" sz="1600" i="1" dirty="0"/>
              <a:t>-</a:t>
            </a:r>
            <a:r>
              <a:rPr lang="uz-Cyrl-UZ" sz="1600" i="1" dirty="0"/>
              <a:t> ish haqi darajasini ushlab turish va hatto kamaytirish kelib chiqadi.</a:t>
            </a:r>
            <a:endParaRPr lang="ru-RU" sz="1600" i="1" dirty="0"/>
          </a:p>
        </p:txBody>
      </p:sp>
      <p:pic>
        <p:nvPicPr>
          <p:cNvPr id="5123" name="Picture 3" descr="C:\Users\ACER\Desktop\DUSHANBA\10,06,2015\инфра\networking-tab.pn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268196" y="4365104"/>
            <a:ext cx="5624283" cy="2492895"/>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4" descr="D:\__ODIL__\!!!__Zakaz__2014\___2013__\MAREIALS_INFO\!!!!___ICONS___!!!!\unpack\auditOpenEdgeDB.png"/>
          <p:cNvPicPr>
            <a:picLocks noChangeAspect="1" noChangeArrowheads="1"/>
          </p:cNvPicPr>
          <p:nvPr/>
        </p:nvPicPr>
        <p:blipFill>
          <a:blip r:embed="rId4" cstate="print"/>
          <a:srcRect/>
          <a:stretch>
            <a:fillRect/>
          </a:stretch>
        </p:blipFill>
        <p:spPr bwMode="auto">
          <a:xfrm>
            <a:off x="-36512" y="0"/>
            <a:ext cx="1785925" cy="1785925"/>
          </a:xfrm>
          <a:prstGeom prst="rect">
            <a:avLst/>
          </a:prstGeom>
          <a:noFill/>
        </p:spPr>
      </p:pic>
    </p:spTree>
    <p:extLst>
      <p:ext uri="{BB962C8B-B14F-4D97-AF65-F5344CB8AC3E}">
        <p14:creationId xmlns="" xmlns:p14="http://schemas.microsoft.com/office/powerpoint/2010/main" val="3903795337"/>
      </p:ext>
    </p:extLst>
  </p:cSld>
  <p:clrMapOvr>
    <a:masterClrMapping/>
  </p:clrMapOvr>
  <mc:AlternateContent xmlns:mc="http://schemas.openxmlformats.org/markup-compatibility/2006">
    <mc:Choice xmlns=""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00100" y="2056686"/>
            <a:ext cx="7572428" cy="4278094"/>
          </a:xfrm>
          <a:prstGeom prst="rect">
            <a:avLst/>
          </a:prstGeom>
        </p:spPr>
        <p:txBody>
          <a:bodyPr wrap="square">
            <a:spAutoFit/>
          </a:bodyPr>
          <a:lstStyle/>
          <a:p>
            <a:pPr indent="442913" algn="just"/>
            <a:r>
              <a:rPr lang="uz-Cyrl-UZ" sz="1600" i="1" dirty="0"/>
              <a:t>Ishsizlikning tabiiy darajasini tushirishga qaratilgan har qanday iqtisodiy siyosat yo ishdan bo’shash darajasini pasaytirishga yoki ishga joylashtirish darajasini oshirishga ko’maklashishi kerak. Ishsizlik bu darajadan ko’tarilib ketsa, har qanday mamlakat uchun mudhish hollarni yuzaga keltiradi. </a:t>
            </a:r>
            <a:endParaRPr lang="ru-RU" sz="1600" i="1" dirty="0"/>
          </a:p>
          <a:p>
            <a:pPr indent="442913" algn="just"/>
            <a:r>
              <a:rPr lang="uz-Cyrl-UZ" sz="1600" i="1" dirty="0"/>
              <a:t>Ishsizlik darajasi ikki asosiy ko’rsatkichlar bilan o’lchanadi. Ulardan birinchisi – yuqorida aytib o’tilganidek, faol aholi sonida rasmiy ro’yxatga olingan to’liq ishsizlar salmog’i sifatida hisoblanadigan ishsizlik darajasidir. Biroq, bu ko’rsatkich ish bilan bandlik sohasidagi vaziyat haqida to’liq tasavvur bermaydi. Uni haqqoniy aniqlash uchun ish joyidan mahrum bo’lgan kishilar sonini va ular qancha vaqt davomida shunday holatda bo’lishlarini bilish kerak. Ishsizlar sonini bekor o’tkazgan vaqtlariga ko’paytirsak, soatlarda ifodalanuvchi haqiqiy ishsizlik darajasiga erishamiz. </a:t>
            </a:r>
            <a:endParaRPr lang="ru-RU" sz="1600" i="1" dirty="0"/>
          </a:p>
          <a:p>
            <a:pPr marL="1254125" indent="442913" algn="just"/>
            <a:r>
              <a:rPr lang="uz-Cyrl-UZ" sz="1600" i="1" dirty="0"/>
              <a:t>Ishsizlik va ishsizlik darajasini aniqlash uchun uni turkumlash maqsadga muvofiqdir. Ishsizlikni bir necha xususiyatiga ko’ra turkumlash mumkin (kelib chiqish sababiga ko’ra, shaklan, mazmunan namoyon bo’lishiga ko’ra, davom etish muddatlari va egallagan makoniga ko’ra).</a:t>
            </a:r>
            <a:endParaRPr lang="ru-RU" sz="1600" i="1" dirty="0"/>
          </a:p>
        </p:txBody>
      </p:sp>
      <p:pic>
        <p:nvPicPr>
          <p:cNvPr id="3" name="Picture 5" descr="C:\Users\ACER\Desktop\DUSHANBA\10,06,2015\инфра\dunya.p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452320" y="-171400"/>
            <a:ext cx="1820768" cy="1820768"/>
          </a:xfrm>
          <a:prstGeom prst="rect">
            <a:avLst/>
          </a:prstGeom>
          <a:noFill/>
          <a:extLst>
            <a:ext uri="{909E8E84-426E-40DD-AFC4-6F175D3DCCD1}">
              <a14:hiddenFill xmlns="" xmlns:a14="http://schemas.microsoft.com/office/drawing/2010/main">
                <a:solidFill>
                  <a:srgbClr val="FFFFFF"/>
                </a:solidFill>
              </a14:hiddenFill>
            </a:ext>
          </a:extLst>
        </p:spPr>
      </p:pic>
      <p:pic>
        <p:nvPicPr>
          <p:cNvPr id="4" name="Picture 8" descr="C:\Users\ACER\Desktop\DUSHANBA\10,06,2015\инфра\i.jpe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08520" y="5301208"/>
            <a:ext cx="2448272" cy="1656184"/>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pic>
        <p:nvPicPr>
          <p:cNvPr id="5" name="Picture 2" descr="C:\Users\ACER\Desktop\DUSHANBA\10,06,2015\инфра\10.jp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21684" y="10883"/>
            <a:ext cx="3775676" cy="2049966"/>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pic>
        <p:nvPicPr>
          <p:cNvPr id="7170" name="Picture 2" descr="C:\Users\ACER\Desktop\DUSHANBA\10,06,2015\инфра\key1.jpg"/>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3923928" y="44624"/>
            <a:ext cx="3672408" cy="2074176"/>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168603025"/>
      </p:ext>
    </p:extLst>
  </p:cSld>
  <p:clrMapOvr>
    <a:masterClrMapping/>
  </p:clrMapOvr>
  <mc:AlternateContent xmlns:mc="http://schemas.openxmlformats.org/markup-compatibility/2006">
    <mc:Choice xmlns=""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CER\Desktop\DUSHANBA\10,06,2015\инфра\Инфраструктура-Shareway-6.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373812" y="4366883"/>
            <a:ext cx="3784079" cy="2518501"/>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sp>
        <p:nvSpPr>
          <p:cNvPr id="2" name="Скругленный прямоугольник 1"/>
          <p:cNvSpPr/>
          <p:nvPr/>
        </p:nvSpPr>
        <p:spPr>
          <a:xfrm>
            <a:off x="357158" y="260648"/>
            <a:ext cx="8679338" cy="792088"/>
          </a:xfrm>
          <a:prstGeom prst="roundRect">
            <a:avLst>
              <a:gd name="adj" fmla="val 50000"/>
            </a:avLst>
          </a:prstGeom>
          <a:gradFill flip="none" rotWithShape="1">
            <a:gsLst>
              <a:gs pos="0">
                <a:schemeClr val="bg2">
                  <a:lumMod val="60000"/>
                  <a:lumOff val="40000"/>
                  <a:shade val="30000"/>
                  <a:satMod val="115000"/>
                </a:schemeClr>
              </a:gs>
              <a:gs pos="32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3200" dirty="0" smtClean="0">
                <a:solidFill>
                  <a:srgbClr val="002060"/>
                </a:solidFill>
                <a:latin typeface="Times New Roman" pitchFamily="18" charset="0"/>
                <a:cs typeface="Times New Roman" pitchFamily="18" charset="0"/>
              </a:rPr>
              <a:t>4. </a:t>
            </a:r>
            <a:r>
              <a:rPr lang="en-US" sz="3200" dirty="0" err="1" smtClean="0">
                <a:solidFill>
                  <a:srgbClr val="002060"/>
                </a:solidFill>
                <a:latin typeface="Times New Roman" pitchFamily="18" charset="0"/>
                <a:cs typeface="Times New Roman" pitchFamily="18" charset="0"/>
              </a:rPr>
              <a:t>Aholini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ishsizlikdan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himoya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qilish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borasida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davlat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tadbirlari</a:t>
            </a:r>
            <a:endParaRPr lang="ru-RU" sz="3200" dirty="0" smtClean="0">
              <a:solidFill>
                <a:srgbClr val="002060"/>
              </a:solidFill>
              <a:latin typeface="Times New Roman" pitchFamily="18" charset="0"/>
              <a:cs typeface="Times New Roman" pitchFamily="18" charset="0"/>
            </a:endParaRPr>
          </a:p>
        </p:txBody>
      </p:sp>
      <p:sp>
        <p:nvSpPr>
          <p:cNvPr id="3" name="Прямоугольник 2"/>
          <p:cNvSpPr/>
          <p:nvPr/>
        </p:nvSpPr>
        <p:spPr>
          <a:xfrm>
            <a:off x="214282" y="1214422"/>
            <a:ext cx="8097043" cy="3139321"/>
          </a:xfrm>
          <a:prstGeom prst="rect">
            <a:avLst/>
          </a:prstGeom>
        </p:spPr>
        <p:txBody>
          <a:bodyPr wrap="square">
            <a:spAutoFit/>
          </a:bodyPr>
          <a:lstStyle/>
          <a:p>
            <a:pPr indent="442913" algn="just"/>
            <a:r>
              <a:rPr lang="uz-Cyrl-UZ" i="1" dirty="0"/>
              <a:t>O’zbekistonning ijtimoiy-iqtisodiy siyosatida, umuman, aholini ijtimoiy himoyalashning muhim sharti sifatida ish bilan bandlik va ishsizlikdan himoyalash siyosati dunyodagi ko’pgina rivojlangan mamlakatlarning boy tajribasiga asoslangandir. Ammo, bu tajribalarning ko’pchiligi O’zbekistonning ijtimoiy-iqtisodiy siyosatining tub mohiyatiga tatbiqan etarlicha to’g’ri kelavermaydi. Biz umumlashtirgan aholini ish bilan bandlik siyosatining asosiy yo’nalishlari ish bilan bandlik siyosati evolyutsiyasining faqat tarkibiy emas, balki tarixiy-mantiqiy tasvirini ham beradi. Aslini olganda, ish bilan bandlikning faol siyosatidan oldin yaxshi yo’lga qo’yilgan ishsizlarni hisobga  olish, ro’yxatga olish, ishsizlarni samarali qo’llab-quvvatlash maqsadida ularni ijtimoiy himoyalash uslublari (passiv siyosat) amalga oshirilishi mamlakatda zarur edi. </a:t>
            </a:r>
            <a:endParaRPr lang="en-US" i="1" dirty="0" smtClean="0"/>
          </a:p>
        </p:txBody>
      </p:sp>
      <p:pic>
        <p:nvPicPr>
          <p:cNvPr id="6" name="Picture 3" descr="C:\Program Files\Microsoft Office\MEDIA\CAGCAT10\j0186348.wm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86760" y="4581129"/>
            <a:ext cx="1634423" cy="2295148"/>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sp>
        <p:nvSpPr>
          <p:cNvPr id="7" name="Овал 6"/>
          <p:cNvSpPr/>
          <p:nvPr/>
        </p:nvSpPr>
        <p:spPr>
          <a:xfrm>
            <a:off x="1428728" y="4643446"/>
            <a:ext cx="3826149" cy="2469891"/>
          </a:xfrm>
          <a:prstGeom prst="ellipse">
            <a:avLst/>
          </a:prstGeom>
          <a:blipFill rotWithShape="0">
            <a:blip r:embed="rId4"/>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 xmlns:p14="http://schemas.microsoft.com/office/powerpoint/2010/main" val="3903795337"/>
      </p:ext>
    </p:extLst>
  </p:cSld>
  <p:clrMapOvr>
    <a:masterClrMapping/>
  </p:clrMapOvr>
  <mc:AlternateContent xmlns:mc="http://schemas.openxmlformats.org/markup-compatibility/2006">
    <mc:Choice xmlns=""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71472" y="928670"/>
            <a:ext cx="7696200" cy="4500594"/>
          </a:xfrm>
        </p:spPr>
        <p:txBody>
          <a:bodyPr/>
          <a:lstStyle/>
          <a:p>
            <a:pPr algn="just">
              <a:buNone/>
            </a:pPr>
            <a:r>
              <a:rPr lang="en-US" sz="2400" dirty="0" smtClean="0"/>
              <a:t>		</a:t>
            </a:r>
            <a:r>
              <a:rPr lang="en-US" sz="2400" dirty="0" err="1" smtClean="0"/>
              <a:t>Ishsizlarga</a:t>
            </a:r>
            <a:r>
              <a:rPr lang="en-US" sz="2400" dirty="0" smtClean="0"/>
              <a:t> </a:t>
            </a:r>
            <a:r>
              <a:rPr lang="en-US" sz="2400" dirty="0" err="1" smtClean="0"/>
              <a:t>uzoq</a:t>
            </a:r>
            <a:r>
              <a:rPr lang="en-US" sz="2400" dirty="0" smtClean="0"/>
              <a:t> </a:t>
            </a:r>
            <a:r>
              <a:rPr lang="en-US" sz="2400" dirty="0" err="1" smtClean="0"/>
              <a:t>muddatli</a:t>
            </a:r>
            <a:r>
              <a:rPr lang="en-US" sz="2400" dirty="0" smtClean="0"/>
              <a:t> </a:t>
            </a:r>
            <a:r>
              <a:rPr lang="en-US" sz="2400" dirty="0" err="1" smtClean="0"/>
              <a:t>pensiyalar</a:t>
            </a:r>
            <a:r>
              <a:rPr lang="en-US" sz="2400" dirty="0" smtClean="0"/>
              <a:t> </a:t>
            </a:r>
            <a:r>
              <a:rPr lang="en-US" sz="2400" dirty="0" err="1" smtClean="0"/>
              <a:t>tayinlanishi</a:t>
            </a:r>
            <a:r>
              <a:rPr lang="en-US" sz="2400" dirty="0" smtClean="0"/>
              <a:t> </a:t>
            </a:r>
            <a:r>
              <a:rPr lang="en-US" sz="2400" dirty="0" err="1" smtClean="0"/>
              <a:t>munosabati</a:t>
            </a:r>
            <a:r>
              <a:rPr lang="en-US" sz="2400" dirty="0" smtClean="0"/>
              <a:t> </a:t>
            </a:r>
            <a:r>
              <a:rPr lang="en-US" sz="2400" dirty="0" err="1" smtClean="0"/>
              <a:t>bilan</a:t>
            </a:r>
            <a:r>
              <a:rPr lang="en-US" sz="2400" dirty="0" smtClean="0"/>
              <a:t> </a:t>
            </a:r>
            <a:r>
              <a:rPr lang="en-US" sz="2400" dirty="0" err="1" smtClean="0"/>
              <a:t>Pensiya</a:t>
            </a:r>
            <a:r>
              <a:rPr lang="en-US" sz="2400" dirty="0" smtClean="0"/>
              <a:t> </a:t>
            </a:r>
            <a:r>
              <a:rPr lang="en-US" sz="2400" dirty="0" err="1" smtClean="0"/>
              <a:t>jamgarmasi</a:t>
            </a:r>
            <a:r>
              <a:rPr lang="en-US" sz="2400" dirty="0" smtClean="0"/>
              <a:t> </a:t>
            </a:r>
            <a:r>
              <a:rPr lang="en-US" sz="2400" dirty="0" err="1" smtClean="0"/>
              <a:t>xarajatlari</a:t>
            </a:r>
            <a:r>
              <a:rPr lang="en-US" sz="2400" dirty="0" smtClean="0"/>
              <a:t> </a:t>
            </a:r>
            <a:r>
              <a:rPr lang="en-US" sz="2400" dirty="0" err="1" smtClean="0"/>
              <a:t>bandlik</a:t>
            </a:r>
            <a:r>
              <a:rPr lang="en-US" sz="2400" dirty="0" smtClean="0"/>
              <a:t> </a:t>
            </a:r>
            <a:r>
              <a:rPr lang="en-US" sz="2400" dirty="0" err="1" smtClean="0"/>
              <a:t>jamgarmasidan</a:t>
            </a:r>
            <a:r>
              <a:rPr lang="en-US" sz="2400" dirty="0" smtClean="0"/>
              <a:t> </a:t>
            </a:r>
            <a:r>
              <a:rPr lang="en-US" sz="2400" dirty="0" err="1" smtClean="0"/>
              <a:t>to‘planadi</a:t>
            </a:r>
            <a:r>
              <a:rPr lang="en-US" sz="2400" dirty="0" smtClean="0"/>
              <a:t>. </a:t>
            </a:r>
            <a:r>
              <a:rPr lang="en-US" sz="2400" dirty="0" err="1" smtClean="0"/>
              <a:t>Aholining</a:t>
            </a:r>
            <a:r>
              <a:rPr lang="en-US" sz="2400" dirty="0" smtClean="0"/>
              <a:t> </a:t>
            </a:r>
            <a:r>
              <a:rPr lang="en-US" sz="2400" dirty="0" err="1" smtClean="0"/>
              <a:t>Bandlik</a:t>
            </a:r>
            <a:r>
              <a:rPr lang="en-US" sz="2400" dirty="0" smtClean="0"/>
              <a:t> </a:t>
            </a:r>
            <a:r>
              <a:rPr lang="en-US" sz="2400" dirty="0" err="1" smtClean="0"/>
              <a:t>jamgarmasiga</a:t>
            </a:r>
            <a:r>
              <a:rPr lang="en-US" sz="2400" dirty="0" smtClean="0"/>
              <a:t> </a:t>
            </a:r>
            <a:r>
              <a:rPr lang="en-US" sz="2400" dirty="0" err="1" smtClean="0"/>
              <a:t>badallar</a:t>
            </a:r>
            <a:r>
              <a:rPr lang="en-US" sz="2400" dirty="0" smtClean="0"/>
              <a:t> </a:t>
            </a:r>
            <a:r>
              <a:rPr lang="en-US" sz="2400" dirty="0" err="1" smtClean="0"/>
              <a:t>to‘lashi</a:t>
            </a:r>
            <a:r>
              <a:rPr lang="en-US" sz="2400" dirty="0" smtClean="0"/>
              <a:t> </a:t>
            </a:r>
            <a:r>
              <a:rPr lang="en-US" sz="2400" dirty="0" err="1" smtClean="0"/>
              <a:t>uchun</a:t>
            </a:r>
            <a:r>
              <a:rPr lang="en-US" sz="2400" dirty="0" smtClean="0"/>
              <a:t> </a:t>
            </a:r>
            <a:r>
              <a:rPr lang="en-US" sz="2400" dirty="0" err="1" smtClean="0"/>
              <a:t>sug’urta</a:t>
            </a:r>
            <a:r>
              <a:rPr lang="en-US" sz="2400" dirty="0" smtClean="0"/>
              <a:t> </a:t>
            </a:r>
            <a:r>
              <a:rPr lang="en-US" sz="2400" dirty="0" err="1" smtClean="0"/>
              <a:t>tarifi</a:t>
            </a:r>
            <a:r>
              <a:rPr lang="en-US" sz="2400" dirty="0" smtClean="0"/>
              <a:t> </a:t>
            </a:r>
            <a:r>
              <a:rPr lang="en-US" sz="2400" dirty="0" err="1" smtClean="0"/>
              <a:t>mehnat</a:t>
            </a:r>
            <a:r>
              <a:rPr lang="en-US" sz="2400" dirty="0" smtClean="0"/>
              <a:t> </a:t>
            </a:r>
            <a:r>
              <a:rPr lang="en-US" sz="2400" dirty="0" err="1" smtClean="0"/>
              <a:t>haqiga</a:t>
            </a:r>
            <a:r>
              <a:rPr lang="en-US" sz="2400" dirty="0" smtClean="0"/>
              <a:t> </a:t>
            </a:r>
            <a:r>
              <a:rPr lang="en-US" sz="2400" dirty="0" err="1" smtClean="0"/>
              <a:t>to‘lashga</a:t>
            </a:r>
            <a:r>
              <a:rPr lang="en-US" sz="2400" dirty="0" smtClean="0"/>
              <a:t> </a:t>
            </a:r>
            <a:r>
              <a:rPr lang="en-US" sz="2400" dirty="0" err="1" smtClean="0"/>
              <a:t>mo‘ljadlangan</a:t>
            </a:r>
            <a:r>
              <a:rPr lang="en-US" sz="2400" dirty="0" smtClean="0"/>
              <a:t> </a:t>
            </a:r>
            <a:r>
              <a:rPr lang="en-US" sz="2400" dirty="0" err="1" smtClean="0"/>
              <a:t>mablaglarning</a:t>
            </a:r>
            <a:r>
              <a:rPr lang="en-US" sz="2400" dirty="0" smtClean="0"/>
              <a:t> 1,5%ini </a:t>
            </a:r>
            <a:r>
              <a:rPr lang="en-US" sz="2400" dirty="0" err="1" smtClean="0"/>
              <a:t>tashkil</a:t>
            </a:r>
            <a:r>
              <a:rPr lang="en-US" sz="2400" dirty="0" smtClean="0"/>
              <a:t> </a:t>
            </a:r>
            <a:r>
              <a:rPr lang="en-US" sz="2400" dirty="0" err="1" smtClean="0"/>
              <a:t>etadi</a:t>
            </a:r>
            <a:r>
              <a:rPr lang="en-US" sz="2400" dirty="0" smtClean="0"/>
              <a:t>. </a:t>
            </a:r>
            <a:r>
              <a:rPr lang="en-US" sz="2400" dirty="0" err="1" smtClean="0"/>
              <a:t>Badallik</a:t>
            </a:r>
            <a:r>
              <a:rPr lang="en-US" sz="2400" dirty="0" smtClean="0"/>
              <a:t> </a:t>
            </a:r>
            <a:r>
              <a:rPr lang="en-US" sz="2400" dirty="0" err="1" smtClean="0"/>
              <a:t>uchun</a:t>
            </a:r>
            <a:r>
              <a:rPr lang="en-US" sz="2400" dirty="0" smtClean="0"/>
              <a:t> </a:t>
            </a:r>
            <a:r>
              <a:rPr lang="en-US" sz="2400" dirty="0" err="1" smtClean="0"/>
              <a:t>badallar</a:t>
            </a:r>
            <a:r>
              <a:rPr lang="en-US" sz="2400" dirty="0" smtClean="0"/>
              <a:t> </a:t>
            </a:r>
            <a:r>
              <a:rPr lang="en-US" sz="2400" dirty="0" err="1" smtClean="0"/>
              <a:t>to‘lashdan</a:t>
            </a:r>
            <a:r>
              <a:rPr lang="en-US" sz="2400" dirty="0" smtClean="0"/>
              <a:t> </a:t>
            </a:r>
            <a:r>
              <a:rPr lang="en-US" sz="2400" dirty="0" err="1" smtClean="0"/>
              <a:t>nogironlarning</a:t>
            </a:r>
            <a:r>
              <a:rPr lang="en-US" sz="2400" dirty="0" smtClean="0"/>
              <a:t> </a:t>
            </a:r>
            <a:r>
              <a:rPr lang="en-US" sz="2400" dirty="0" err="1" smtClean="0"/>
              <a:t>jamoat</a:t>
            </a:r>
            <a:r>
              <a:rPr lang="en-US" sz="2400" dirty="0" smtClean="0"/>
              <a:t> </a:t>
            </a:r>
            <a:r>
              <a:rPr lang="en-US" sz="2400" dirty="0" err="1" smtClean="0"/>
              <a:t>tashkilotlari</a:t>
            </a:r>
            <a:r>
              <a:rPr lang="en-US" sz="2400" dirty="0" smtClean="0"/>
              <a:t>, </a:t>
            </a:r>
            <a:r>
              <a:rPr lang="en-US" sz="2400" dirty="0" err="1" smtClean="0"/>
              <a:t>nogironlar</a:t>
            </a:r>
            <a:r>
              <a:rPr lang="en-US" sz="2400" dirty="0" smtClean="0"/>
              <a:t> </a:t>
            </a:r>
            <a:r>
              <a:rPr lang="en-US" sz="2400" dirty="0" err="1" smtClean="0"/>
              <a:t>va</a:t>
            </a:r>
            <a:r>
              <a:rPr lang="en-US" sz="2400" dirty="0" smtClean="0"/>
              <a:t> </a:t>
            </a:r>
            <a:r>
              <a:rPr lang="en-US" sz="2400" dirty="0" err="1" smtClean="0"/>
              <a:t>pensionerlarning</a:t>
            </a:r>
            <a:r>
              <a:rPr lang="en-US" sz="2400" dirty="0" smtClean="0"/>
              <a:t> </a:t>
            </a:r>
            <a:r>
              <a:rPr lang="en-US" sz="2400" dirty="0" err="1" smtClean="0"/>
              <a:t>jamoat</a:t>
            </a:r>
            <a:r>
              <a:rPr lang="en-US" sz="2400" dirty="0" smtClean="0"/>
              <a:t> </a:t>
            </a:r>
            <a:r>
              <a:rPr lang="en-US" sz="2400" dirty="0" err="1" smtClean="0"/>
              <a:t>tashkilotlari</a:t>
            </a:r>
            <a:r>
              <a:rPr lang="en-US" sz="2400" dirty="0" smtClean="0"/>
              <a:t>, </a:t>
            </a:r>
            <a:r>
              <a:rPr lang="en-US" sz="2400" dirty="0" err="1" smtClean="0"/>
              <a:t>ularga</a:t>
            </a:r>
            <a:r>
              <a:rPr lang="en-US" sz="2400" dirty="0" smtClean="0"/>
              <a:t> </a:t>
            </a:r>
            <a:r>
              <a:rPr lang="en-US" sz="2400" dirty="0" err="1" smtClean="0"/>
              <a:t>tegishli</a:t>
            </a:r>
            <a:r>
              <a:rPr lang="en-US" sz="2400" dirty="0" smtClean="0"/>
              <a:t> </a:t>
            </a:r>
            <a:r>
              <a:rPr lang="en-US" sz="2400" dirty="0" err="1" smtClean="0"/>
              <a:t>bo‘lgan</a:t>
            </a:r>
            <a:r>
              <a:rPr lang="en-US" sz="2400" dirty="0" smtClean="0"/>
              <a:t> </a:t>
            </a:r>
            <a:r>
              <a:rPr lang="en-US" sz="2400" dirty="0" err="1" smtClean="0"/>
              <a:t>korxonalar</a:t>
            </a:r>
            <a:r>
              <a:rPr lang="en-US" sz="2400" dirty="0" smtClean="0"/>
              <a:t>, </a:t>
            </a:r>
            <a:r>
              <a:rPr lang="en-US" sz="2400" dirty="0" err="1" smtClean="0"/>
              <a:t>shuningdek</a:t>
            </a:r>
            <a:r>
              <a:rPr lang="en-US" sz="2400" dirty="0" smtClean="0"/>
              <a:t>, </a:t>
            </a:r>
            <a:r>
              <a:rPr lang="en-US" sz="2400" dirty="0" err="1" smtClean="0"/>
              <a:t>diniy</a:t>
            </a:r>
            <a:r>
              <a:rPr lang="en-US" sz="2400" dirty="0" smtClean="0"/>
              <a:t> </a:t>
            </a:r>
            <a:r>
              <a:rPr lang="en-US" sz="2400" dirty="0" err="1" smtClean="0"/>
              <a:t>birlashmalar</a:t>
            </a:r>
            <a:r>
              <a:rPr lang="en-US" sz="2400" dirty="0" smtClean="0"/>
              <a:t> </a:t>
            </a:r>
            <a:r>
              <a:rPr lang="en-US" sz="2400" dirty="0" err="1" smtClean="0"/>
              <a:t>ozod</a:t>
            </a:r>
            <a:r>
              <a:rPr lang="en-US" sz="2400" dirty="0" smtClean="0"/>
              <a:t> </a:t>
            </a:r>
            <a:r>
              <a:rPr lang="en-US" sz="2400" dirty="0" err="1" smtClean="0"/>
              <a:t>qilinadi</a:t>
            </a:r>
            <a:r>
              <a:rPr lang="en-US" sz="2400" dirty="0" smtClean="0"/>
              <a:t>.</a:t>
            </a:r>
            <a:endParaRPr lang="ru-RU" sz="2400" dirty="0" smtClean="0"/>
          </a:p>
          <a:p>
            <a:pPr>
              <a:buNone/>
            </a:pPr>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71472" y="642918"/>
            <a:ext cx="7696200" cy="4357718"/>
          </a:xfrm>
        </p:spPr>
        <p:txBody>
          <a:bodyPr/>
          <a:lstStyle/>
          <a:p>
            <a:pPr algn="just">
              <a:buNone/>
            </a:pPr>
            <a:r>
              <a:rPr lang="en-US" dirty="0" smtClean="0"/>
              <a:t>		</a:t>
            </a:r>
            <a:r>
              <a:rPr lang="en-US" dirty="0" err="1" smtClean="0"/>
              <a:t>O‘zbekistonda</a:t>
            </a:r>
            <a:r>
              <a:rPr lang="en-US" dirty="0" smtClean="0"/>
              <a:t> </a:t>
            </a:r>
            <a:r>
              <a:rPr lang="en-US" dirty="0" err="1" smtClean="0"/>
              <a:t>aholi</a:t>
            </a:r>
            <a:r>
              <a:rPr lang="en-US" dirty="0" smtClean="0"/>
              <a:t> </a:t>
            </a:r>
            <a:r>
              <a:rPr lang="en-US" dirty="0" err="1" smtClean="0"/>
              <a:t>bandlik</a:t>
            </a:r>
            <a:r>
              <a:rPr lang="en-US" dirty="0" smtClean="0"/>
              <a:t> </a:t>
            </a:r>
            <a:r>
              <a:rPr lang="en-US" dirty="0" err="1" smtClean="0"/>
              <a:t>xizmati</a:t>
            </a:r>
            <a:r>
              <a:rPr lang="en-US" dirty="0" smtClean="0"/>
              <a:t> 1991 </a:t>
            </a:r>
            <a:r>
              <a:rPr lang="en-US" dirty="0" err="1" smtClean="0"/>
              <a:t>yilda</a:t>
            </a:r>
            <a:r>
              <a:rPr lang="en-US" dirty="0" smtClean="0"/>
              <a:t> </a:t>
            </a:r>
            <a:r>
              <a:rPr lang="en-US" dirty="0" err="1" smtClean="0"/>
              <a:t>tashkil</a:t>
            </a:r>
            <a:r>
              <a:rPr lang="en-US" dirty="0" smtClean="0"/>
              <a:t> </a:t>
            </a:r>
            <a:r>
              <a:rPr lang="en-US" dirty="0" err="1" smtClean="0"/>
              <a:t>etilgan</a:t>
            </a:r>
            <a:r>
              <a:rPr lang="en-US" dirty="0" smtClean="0"/>
              <a:t> </a:t>
            </a:r>
            <a:r>
              <a:rPr lang="en-US" dirty="0" err="1" smtClean="0"/>
              <a:t>edi</a:t>
            </a:r>
            <a:r>
              <a:rPr lang="en-US" dirty="0" smtClean="0"/>
              <a:t>. </a:t>
            </a:r>
            <a:r>
              <a:rPr lang="en-US" dirty="0" err="1" smtClean="0"/>
              <a:t>Respublika</a:t>
            </a:r>
            <a:r>
              <a:rPr lang="en-US" dirty="0" smtClean="0"/>
              <a:t> </a:t>
            </a:r>
            <a:r>
              <a:rPr lang="en-US" dirty="0" err="1" smtClean="0"/>
              <a:t>aholi</a:t>
            </a:r>
            <a:r>
              <a:rPr lang="en-US" dirty="0" smtClean="0"/>
              <a:t> </a:t>
            </a:r>
            <a:r>
              <a:rPr lang="en-US" dirty="0" err="1" smtClean="0"/>
              <a:t>bandlik</a:t>
            </a:r>
            <a:r>
              <a:rPr lang="en-US" dirty="0" smtClean="0"/>
              <a:t> </a:t>
            </a:r>
            <a:r>
              <a:rPr lang="en-US" dirty="0" err="1" smtClean="0"/>
              <a:t>xizmati</a:t>
            </a:r>
            <a:r>
              <a:rPr lang="en-US" dirty="0" smtClean="0"/>
              <a:t> </a:t>
            </a:r>
            <a:r>
              <a:rPr lang="en-US" dirty="0" err="1" smtClean="0"/>
              <a:t>ishining</a:t>
            </a:r>
            <a:r>
              <a:rPr lang="en-US" dirty="0" smtClean="0"/>
              <a:t> </a:t>
            </a:r>
            <a:r>
              <a:rPr lang="en-US" dirty="0" err="1" smtClean="0"/>
              <a:t>asosiy</a:t>
            </a:r>
            <a:r>
              <a:rPr lang="en-US" dirty="0" smtClean="0"/>
              <a:t> </a:t>
            </a:r>
            <a:r>
              <a:rPr lang="en-US" dirty="0" err="1" smtClean="0"/>
              <a:t>tamoyillari</a:t>
            </a:r>
            <a:r>
              <a:rPr lang="en-US" dirty="0" smtClean="0"/>
              <a:t> </a:t>
            </a:r>
            <a:r>
              <a:rPr lang="en-US" dirty="0" err="1" smtClean="0"/>
              <a:t>Xalqaro</a:t>
            </a:r>
            <a:r>
              <a:rPr lang="en-US" dirty="0" smtClean="0"/>
              <a:t> </a:t>
            </a:r>
            <a:r>
              <a:rPr lang="en-US" dirty="0" err="1" smtClean="0"/>
              <a:t>amaliyotga</a:t>
            </a:r>
            <a:r>
              <a:rPr lang="en-US" dirty="0" smtClean="0"/>
              <a:t> </a:t>
            </a:r>
            <a:r>
              <a:rPr lang="en-US" dirty="0" err="1" smtClean="0"/>
              <a:t>muvofiq</a:t>
            </a:r>
            <a:r>
              <a:rPr lang="en-US" dirty="0" smtClean="0"/>
              <a:t> </a:t>
            </a:r>
            <a:r>
              <a:rPr lang="en-US" dirty="0" err="1" smtClean="0"/>
              <a:t>keladi</a:t>
            </a:r>
            <a:r>
              <a:rPr lang="en-US" dirty="0" smtClean="0"/>
              <a:t>. </a:t>
            </a:r>
            <a:r>
              <a:rPr lang="en-US" dirty="0" err="1" smtClean="0"/>
              <a:t>Hozirgi</a:t>
            </a:r>
            <a:r>
              <a:rPr lang="en-US" dirty="0" smtClean="0"/>
              <a:t> </a:t>
            </a:r>
            <a:r>
              <a:rPr lang="en-US" dirty="0" err="1" smtClean="0"/>
              <a:t>vaqtda</a:t>
            </a:r>
            <a:r>
              <a:rPr lang="en-US" dirty="0" smtClean="0"/>
              <a:t> </a:t>
            </a:r>
            <a:r>
              <a:rPr lang="en-US" dirty="0" err="1" smtClean="0"/>
              <a:t>O‘zbekiston</a:t>
            </a:r>
            <a:r>
              <a:rPr lang="en-US" dirty="0" smtClean="0"/>
              <a:t> </a:t>
            </a:r>
            <a:r>
              <a:rPr lang="en-US" dirty="0" err="1" smtClean="0"/>
              <a:t>aholi</a:t>
            </a:r>
            <a:r>
              <a:rPr lang="en-US" dirty="0" smtClean="0"/>
              <a:t> </a:t>
            </a:r>
            <a:r>
              <a:rPr lang="en-US" dirty="0" err="1" smtClean="0"/>
              <a:t>bandligi</a:t>
            </a:r>
            <a:r>
              <a:rPr lang="en-US" dirty="0" smtClean="0"/>
              <a:t> </a:t>
            </a:r>
            <a:r>
              <a:rPr lang="en-US" dirty="0" err="1" smtClean="0"/>
              <a:t>xizmati</a:t>
            </a:r>
            <a:r>
              <a:rPr lang="en-US" dirty="0" smtClean="0"/>
              <a:t> </a:t>
            </a:r>
            <a:r>
              <a:rPr lang="en-US" dirty="0" err="1" smtClean="0"/>
              <a:t>mintaqalarda</a:t>
            </a:r>
            <a:r>
              <a:rPr lang="en-US" dirty="0" smtClean="0"/>
              <a:t> (</a:t>
            </a:r>
            <a:r>
              <a:rPr lang="en-US" dirty="0" err="1" smtClean="0"/>
              <a:t>viloyatlar</a:t>
            </a:r>
            <a:r>
              <a:rPr lang="en-US" dirty="0" smtClean="0"/>
              <a:t>, </a:t>
            </a:r>
            <a:r>
              <a:rPr lang="en-US" dirty="0" err="1" smtClean="0"/>
              <a:t>shaxar</a:t>
            </a:r>
            <a:r>
              <a:rPr lang="en-US" dirty="0" smtClean="0"/>
              <a:t> </a:t>
            </a:r>
            <a:r>
              <a:rPr lang="en-US" dirty="0" err="1" smtClean="0"/>
              <a:t>va</a:t>
            </a:r>
            <a:r>
              <a:rPr lang="en-US" dirty="0" smtClean="0"/>
              <a:t> </a:t>
            </a:r>
            <a:r>
              <a:rPr lang="en-US" dirty="0" err="1" smtClean="0"/>
              <a:t>tumanlarda</a:t>
            </a:r>
            <a:r>
              <a:rPr lang="en-US" dirty="0" smtClean="0"/>
              <a:t>) </a:t>
            </a:r>
            <a:r>
              <a:rPr lang="en-US" dirty="0" err="1" smtClean="0"/>
              <a:t>ishlab</a:t>
            </a:r>
            <a:r>
              <a:rPr lang="en-US" dirty="0" smtClean="0"/>
              <a:t> </a:t>
            </a:r>
            <a:r>
              <a:rPr lang="en-US" dirty="0" err="1" smtClean="0"/>
              <a:t>turibdi</a:t>
            </a:r>
            <a:r>
              <a:rPr lang="en-US" dirty="0" smtClean="0"/>
              <a:t>.</a:t>
            </a:r>
            <a:endParaRPr lang="ru-RU" dirty="0" smtClean="0"/>
          </a:p>
          <a:p>
            <a:pPr>
              <a:buNone/>
            </a:pP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28596" y="0"/>
            <a:ext cx="8715404" cy="1772816"/>
          </a:xfrm>
          <a:prstGeom prst="rect">
            <a:avLst/>
          </a:prstGeom>
          <a:gradFill flip="none" rotWithShape="1">
            <a:gsLst>
              <a:gs pos="0">
                <a:schemeClr val="bg2">
                  <a:shade val="30000"/>
                  <a:satMod val="115000"/>
                </a:schemeClr>
              </a:gs>
              <a:gs pos="35000">
                <a:schemeClr val="bg2">
                  <a:shade val="67500"/>
                  <a:satMod val="115000"/>
                </a:schemeClr>
              </a:gs>
              <a:gs pos="100000">
                <a:schemeClr val="bg2">
                  <a:shade val="100000"/>
                  <a:satMod val="115000"/>
                </a:scheme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i="1" dirty="0" smtClean="0">
                <a:solidFill>
                  <a:schemeClr val="tx1"/>
                </a:solidFill>
              </a:rPr>
              <a:t>Rivojlangan mamlakatlar tajribasi ko’rsatishicha, hukumat ishsizlarning ijtimoiy himoyasini ta’minlagandan keyingina, boshqa ishlarga kiritishi — dastlab ish bilan bandlikni barqarorlashtirish (saqlash)ga, so’ngra uning o’sishini rag’batlantirishga kirishishi mumkin. Bunda ish bilan bandlikning o’sishini rag’batlantirish </a:t>
            </a:r>
            <a:r>
              <a:rPr lang="uz-Cyrl-UZ" b="1" i="1" dirty="0" smtClean="0">
                <a:solidFill>
                  <a:schemeClr val="tx1"/>
                </a:solidFill>
              </a:rPr>
              <a:t>uch yo’nalishda amalga oshiriladi:</a:t>
            </a:r>
            <a:endParaRPr lang="ru-RU" dirty="0">
              <a:solidFill>
                <a:schemeClr val="tx1"/>
              </a:solidFill>
            </a:endParaRPr>
          </a:p>
        </p:txBody>
      </p:sp>
      <p:graphicFrame>
        <p:nvGraphicFramePr>
          <p:cNvPr id="7" name="Схема 6"/>
          <p:cNvGraphicFramePr/>
          <p:nvPr>
            <p:extLst>
              <p:ext uri="{D42A27DB-BD31-4B8C-83A1-F6EECF244321}">
                <p14:modId xmlns="" xmlns:p14="http://schemas.microsoft.com/office/powerpoint/2010/main" val="2953455809"/>
              </p:ext>
            </p:extLst>
          </p:nvPr>
        </p:nvGraphicFramePr>
        <p:xfrm>
          <a:off x="1161555" y="1484784"/>
          <a:ext cx="4490565" cy="4608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4" name="Picture 2" descr="C:\Users\ACER\Desktop\DUSHANBA\10,06,2015\инфра\pic1_5458e.jpg"/>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5082952" y="4232548"/>
            <a:ext cx="4053235" cy="2614610"/>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pic>
        <p:nvPicPr>
          <p:cNvPr id="9" name="Picture 4" descr="C:\Users\ACER\Desktop\DUSHANBA\10,06,2015\инфра\208_41_--.jpg"/>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5724128" y="1844824"/>
            <a:ext cx="3359470" cy="2387724"/>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pic>
        <p:nvPicPr>
          <p:cNvPr id="10" name="Picture 2"/>
          <p:cNvPicPr>
            <a:picLocks noChangeAspect="1" noChangeArrowheads="1"/>
          </p:cNvPicPr>
          <p:nvPr/>
        </p:nvPicPr>
        <p:blipFill>
          <a:blip r:embed="rId8" cstate="print">
            <a:extLst>
              <a:ext uri="{28A0092B-C50C-407E-A947-70E740481C1C}">
                <a14:useLocalDpi xmlns="" xmlns:a14="http://schemas.microsoft.com/office/drawing/2010/main" val="0"/>
              </a:ext>
            </a:extLst>
          </a:blip>
          <a:srcRect/>
          <a:stretch>
            <a:fillRect/>
          </a:stretch>
        </p:blipFill>
        <p:spPr bwMode="auto">
          <a:xfrm>
            <a:off x="-141445" y="4725144"/>
            <a:ext cx="1617101" cy="2233613"/>
          </a:xfrm>
          <a:prstGeom prst="rect">
            <a:avLst/>
          </a:prstGeom>
          <a:ln>
            <a:noFill/>
          </a:ln>
          <a:effectLst>
            <a:softEdge rad="11250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43564109"/>
      </p:ext>
    </p:extLst>
  </p:cSld>
  <p:clrMapOvr>
    <a:masterClrMapping/>
  </p:clrMapOvr>
  <mc:AlternateContent xmlns:mc="http://schemas.openxmlformats.org/markup-compatibility/2006">
    <mc:Choice xmlns=""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C:\Documents and Settings\User\Рабочий стол\Zagruzki\img_111121072936.p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043608" y="3500438"/>
            <a:ext cx="7858125" cy="33575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Выноска-облако 4"/>
          <p:cNvSpPr/>
          <p:nvPr/>
        </p:nvSpPr>
        <p:spPr>
          <a:xfrm>
            <a:off x="1043608" y="214290"/>
            <a:ext cx="8100392" cy="2926678"/>
          </a:xfrm>
          <a:prstGeom prst="cloudCallout">
            <a:avLst>
              <a:gd name="adj1" fmla="val -38554"/>
              <a:gd name="adj2" fmla="val 59133"/>
            </a:avLst>
          </a:prstGeom>
          <a:gradFill flip="none" rotWithShape="1">
            <a:gsLst>
              <a:gs pos="8000">
                <a:srgbClr val="95BB23"/>
              </a:gs>
              <a:gs pos="0">
                <a:schemeClr val="accent1">
                  <a:lumMod val="60000"/>
                  <a:lumOff val="40000"/>
                  <a:shade val="30000"/>
                  <a:satMod val="115000"/>
                </a:schemeClr>
              </a:gs>
              <a:gs pos="42000">
                <a:schemeClr val="accent1">
                  <a:lumMod val="60000"/>
                  <a:lumOff val="40000"/>
                  <a:shade val="67500"/>
                  <a:satMod val="115000"/>
                </a:schemeClr>
              </a:gs>
              <a:gs pos="100000">
                <a:schemeClr val="accent1">
                  <a:lumMod val="60000"/>
                  <a:lumOff val="40000"/>
                  <a:shade val="100000"/>
                  <a:satMod val="115000"/>
                </a:schemeClr>
              </a:gs>
            </a:gsLst>
            <a:path path="circle">
              <a:fillToRect l="50000" t="50000" r="50000" b="50000"/>
            </a:path>
            <a:tileRect/>
          </a:gradFill>
          <a:ln w="38100">
            <a:solidFill>
              <a:schemeClr val="accent2">
                <a:lumMod val="50000"/>
              </a:schemeClr>
            </a:solidFill>
          </a:ln>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3600" b="1" i="1" dirty="0" smtClean="0">
                <a:solidFill>
                  <a:schemeClr val="tx1">
                    <a:lumMod val="85000"/>
                    <a:lumOff val="15000"/>
                  </a:schemeClr>
                </a:solidFill>
                <a:latin typeface="Times New Roman" pitchFamily="18" charset="0"/>
                <a:cs typeface="Times New Roman" pitchFamily="18" charset="0"/>
              </a:rPr>
              <a:t>E’TIBORINGIZ UCHUN RAXMAT!!!</a:t>
            </a:r>
            <a:endParaRPr lang="ru-RU" sz="3600" b="1" i="1" dirty="0">
              <a:solidFill>
                <a:schemeClr val="tx1">
                  <a:lumMod val="85000"/>
                  <a:lumOff val="15000"/>
                </a:schemeClr>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2654963094"/>
      </p:ext>
    </p:extLst>
  </p:cSld>
  <p:clrMapOvr>
    <a:masterClrMapping/>
  </p:clrMapOvr>
  <mc:AlternateContent xmlns:mc="http://schemas.openxmlformats.org/markup-compatibility/2006">
    <mc:Choice xmlns=""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Тема1">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
        <a:cs typeface="Arial"/>
      </a:majorFont>
      <a:minorFont>
        <a:latin typeface="Comic Sans MS"/>
        <a:ea typeface=""/>
        <a:cs typeface="Arial"/>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Тема1</Template>
  <TotalTime>78</TotalTime>
  <Words>1794</Words>
  <Application>Microsoft Office PowerPoint</Application>
  <PresentationFormat>Экран (4:3)</PresentationFormat>
  <Paragraphs>86</Paragraphs>
  <Slides>27</Slides>
  <Notes>0</Notes>
  <HiddenSlides>0</HiddenSlides>
  <MMClips>0</MMClips>
  <ScaleCrop>false</ScaleCrop>
  <HeadingPairs>
    <vt:vector size="4" baseType="variant">
      <vt:variant>
        <vt:lpstr>Тема</vt:lpstr>
      </vt:variant>
      <vt:variant>
        <vt:i4>3</vt:i4>
      </vt:variant>
      <vt:variant>
        <vt:lpstr>Заголовки слайдов</vt:lpstr>
      </vt:variant>
      <vt:variant>
        <vt:i4>27</vt:i4>
      </vt:variant>
    </vt:vector>
  </HeadingPairs>
  <TitlesOfParts>
    <vt:vector size="30" baseType="lpstr">
      <vt:lpstr>Тема1</vt:lpstr>
      <vt:lpstr>Изящная</vt:lpstr>
      <vt:lpstr>Тема Office</vt:lpstr>
      <vt:lpstr>Mavzu: Ishsizlik statistikasi</vt:lpstr>
      <vt:lpstr>         1. Aholini ish bilan ta’minlashning mohiyati va shakllari</vt:lpstr>
      <vt:lpstr>Слайд 3</vt:lpstr>
      <vt:lpstr>Слайд 4</vt:lpstr>
      <vt:lpstr>Слайд 5</vt:lpstr>
      <vt:lpstr>Слайд 6</vt:lpstr>
      <vt:lpstr>Слайд 7</vt:lpstr>
      <vt:lpstr>Слайд 8</vt:lpstr>
      <vt:lpstr>         Aholini ish bilan ta’minlashning mohiyati va shakllari</vt:lpstr>
      <vt:lpstr>Слайд 10</vt:lpstr>
      <vt:lpstr>Слайд 11</vt:lpstr>
      <vt:lpstr>Слайд 12</vt:lpstr>
      <vt:lpstr>Слайд 13</vt:lpstr>
      <vt:lpstr>2. Aholini ish bilan ta’minlashni tartibga solish </vt:lpstr>
      <vt:lpstr>Слайд 15</vt:lpstr>
      <vt:lpstr>Слайд 16</vt:lpstr>
      <vt:lpstr>Слайд 17</vt:lpstr>
      <vt:lpstr>3. Ishsizlik tushunchasi va uning sinflashuvi </vt:lpstr>
      <vt:lpstr>Слайд 19</vt:lpstr>
      <vt:lpstr>Слайд 20</vt:lpstr>
      <vt:lpstr>Слайд 21</vt:lpstr>
      <vt:lpstr>Слайд 22</vt:lpstr>
      <vt:lpstr>Слайд 23</vt:lpstr>
      <vt:lpstr>Слайд 24</vt:lpstr>
      <vt:lpstr>Слайд 25</vt:lpstr>
      <vt:lpstr>Слайд 26</vt:lpstr>
      <vt:lpstr>Слайд 27</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Aholini ish bilan ta’minlash va ishsizlik statistikasi</dc:title>
  <dc:creator>Пользователь</dc:creator>
  <cp:lastModifiedBy>User</cp:lastModifiedBy>
  <cp:revision>11</cp:revision>
  <dcterms:created xsi:type="dcterms:W3CDTF">2017-10-05T09:29:10Z</dcterms:created>
  <dcterms:modified xsi:type="dcterms:W3CDTF">2006-12-31T20:37:24Z</dcterms:modified>
</cp:coreProperties>
</file>