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68" r:id="rId1"/>
    <p:sldMasterId id="2147483782" r:id="rId2"/>
    <p:sldMasterId id="2147483794" r:id="rId3"/>
    <p:sldMasterId id="2147483808" r:id="rId4"/>
  </p:sldMasterIdLst>
  <p:notesMasterIdLst>
    <p:notesMasterId r:id="rId4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6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7" r:id="rId44"/>
    <p:sldId id="296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26" y="-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3C5B8C-FD96-4BAB-BBEB-4FE034F699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51C15FBC-CB8A-40F6-9472-A27BF1325AC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Mehnat</a:t>
          </a:r>
          <a:r>
            <a: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statistikasi</a:t>
          </a:r>
          <a:r>
            <a: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nazoratning</a:t>
          </a:r>
          <a:r>
            <a: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turlari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F638FE52-86A6-48BF-A885-A763CE291253}" type="parTrans" cxnId="{141B5108-08D2-4964-B933-9C431DBA3AE3}">
      <dgm:prSet/>
      <dgm:spPr/>
      <dgm:t>
        <a:bodyPr/>
        <a:lstStyle/>
        <a:p>
          <a:endParaRPr lang="ru-RU"/>
        </a:p>
      </dgm:t>
    </dgm:pt>
    <dgm:pt modelId="{5BE165DD-5F61-4134-866F-D0F3B36A4A7F}" type="sibTrans" cxnId="{141B5108-08D2-4964-B933-9C431DBA3AE3}">
      <dgm:prSet/>
      <dgm:spPr/>
      <dgm:t>
        <a:bodyPr/>
        <a:lstStyle/>
        <a:p>
          <a:endParaRPr lang="ru-RU"/>
        </a:p>
      </dgm:t>
    </dgm:pt>
    <dgm:pt modelId="{90F0EB9E-ACD9-4A98-9D89-99D3E087B72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Statistik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4C980459-AD63-4824-876E-B2483C3D1806}" type="parTrans" cxnId="{0DB874E5-A672-4B3B-B346-4D90A8FA8569}">
      <dgm:prSet/>
      <dgm:spPr/>
      <dgm:t>
        <a:bodyPr/>
        <a:lstStyle/>
        <a:p>
          <a:endParaRPr lang="ru-RU"/>
        </a:p>
      </dgm:t>
    </dgm:pt>
    <dgm:pt modelId="{6A309167-23E2-4EB0-93F6-0C3CE64DEC23}" type="sibTrans" cxnId="{0DB874E5-A672-4B3B-B346-4D90A8FA8569}">
      <dgm:prSet/>
      <dgm:spPr/>
      <dgm:t>
        <a:bodyPr/>
        <a:lstStyle/>
        <a:p>
          <a:endParaRPr lang="ru-RU"/>
        </a:p>
      </dgm:t>
    </dgm:pt>
    <dgm:pt modelId="{9F506056-35F1-426A-B7C6-9F46170368F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arirmetik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CADB2C39-DA7A-4497-B563-B256A3712D87}" type="parTrans" cxnId="{53B293E4-2776-40CF-A8AC-6B82D39C875A}">
      <dgm:prSet/>
      <dgm:spPr/>
      <dgm:t>
        <a:bodyPr/>
        <a:lstStyle/>
        <a:p>
          <a:endParaRPr lang="ru-RU"/>
        </a:p>
      </dgm:t>
    </dgm:pt>
    <dgm:pt modelId="{63C7C2CC-D460-4E61-AD42-458EC0CDDD55}" type="sibTrans" cxnId="{53B293E4-2776-40CF-A8AC-6B82D39C875A}">
      <dgm:prSet/>
      <dgm:spPr/>
      <dgm:t>
        <a:bodyPr/>
        <a:lstStyle/>
        <a:p>
          <a:endParaRPr lang="ru-RU"/>
        </a:p>
      </dgm:t>
    </dgm:pt>
    <dgm:pt modelId="{8F534A9D-047B-4F1D-9228-589DDB41DF3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mantiqiy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  <a:p>
          <a:pPr marL="0" marR="0" lvl="0" indent="0" algn="l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0F8420D2-1596-4716-97DA-313806B364C4}" type="parTrans" cxnId="{B93FC20D-F4A8-4A2E-97FF-018F473FEBB0}">
      <dgm:prSet/>
      <dgm:spPr/>
      <dgm:t>
        <a:bodyPr/>
        <a:lstStyle/>
        <a:p>
          <a:endParaRPr lang="ru-RU"/>
        </a:p>
      </dgm:t>
    </dgm:pt>
    <dgm:pt modelId="{B70713AE-CC5F-4C88-92B9-2FF90FBE75BC}" type="sibTrans" cxnId="{B93FC20D-F4A8-4A2E-97FF-018F473FEBB0}">
      <dgm:prSet/>
      <dgm:spPr/>
      <dgm:t>
        <a:bodyPr/>
        <a:lstStyle/>
        <a:p>
          <a:endParaRPr lang="ru-RU"/>
        </a:p>
      </dgm:t>
    </dgm:pt>
    <dgm:pt modelId="{A3949B74-70FF-44B8-A00F-29CFECE87989}" type="pres">
      <dgm:prSet presAssocID="{063C5B8C-FD96-4BAB-BBEB-4FE034F699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D18C748-7213-432A-AE8D-68E1B6037E23}" type="pres">
      <dgm:prSet presAssocID="{51C15FBC-CB8A-40F6-9472-A27BF1325ACA}" presName="hierRoot1" presStyleCnt="0">
        <dgm:presLayoutVars>
          <dgm:hierBranch/>
        </dgm:presLayoutVars>
      </dgm:prSet>
      <dgm:spPr/>
    </dgm:pt>
    <dgm:pt modelId="{7537A845-93E9-43E3-84BE-7BF2C08A2EAA}" type="pres">
      <dgm:prSet presAssocID="{51C15FBC-CB8A-40F6-9472-A27BF1325ACA}" presName="rootComposite1" presStyleCnt="0"/>
      <dgm:spPr/>
    </dgm:pt>
    <dgm:pt modelId="{218060F6-469B-4684-84B9-3F07F05CCBE8}" type="pres">
      <dgm:prSet presAssocID="{51C15FBC-CB8A-40F6-9472-A27BF1325AC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4AFF6F-298C-4B27-B7B5-81CE2DABAA80}" type="pres">
      <dgm:prSet presAssocID="{51C15FBC-CB8A-40F6-9472-A27BF1325AC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A821249-05C8-4BBB-A365-7412419C8CF0}" type="pres">
      <dgm:prSet presAssocID="{51C15FBC-CB8A-40F6-9472-A27BF1325ACA}" presName="hierChild2" presStyleCnt="0"/>
      <dgm:spPr/>
    </dgm:pt>
    <dgm:pt modelId="{346A551A-52A7-48A4-BFCF-4DD66CB873BB}" type="pres">
      <dgm:prSet presAssocID="{4C980459-AD63-4824-876E-B2483C3D1806}" presName="Name35" presStyleLbl="parChTrans1D2" presStyleIdx="0" presStyleCnt="3"/>
      <dgm:spPr/>
      <dgm:t>
        <a:bodyPr/>
        <a:lstStyle/>
        <a:p>
          <a:endParaRPr lang="ru-RU"/>
        </a:p>
      </dgm:t>
    </dgm:pt>
    <dgm:pt modelId="{2EEEFA7A-5ECA-4A5D-BA93-FD6C5984DE33}" type="pres">
      <dgm:prSet presAssocID="{90F0EB9E-ACD9-4A98-9D89-99D3E087B723}" presName="hierRoot2" presStyleCnt="0">
        <dgm:presLayoutVars>
          <dgm:hierBranch/>
        </dgm:presLayoutVars>
      </dgm:prSet>
      <dgm:spPr/>
    </dgm:pt>
    <dgm:pt modelId="{83C0C82A-0ACE-46DF-BC38-F461C23A75A2}" type="pres">
      <dgm:prSet presAssocID="{90F0EB9E-ACD9-4A98-9D89-99D3E087B723}" presName="rootComposite" presStyleCnt="0"/>
      <dgm:spPr/>
    </dgm:pt>
    <dgm:pt modelId="{40CA8D55-E8D4-445F-8212-7FAACAEE9A39}" type="pres">
      <dgm:prSet presAssocID="{90F0EB9E-ACD9-4A98-9D89-99D3E087B723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BF1C507-E2B1-46D5-B218-1205913DB3F9}" type="pres">
      <dgm:prSet presAssocID="{90F0EB9E-ACD9-4A98-9D89-99D3E087B723}" presName="rootConnector" presStyleLbl="node2" presStyleIdx="0" presStyleCnt="3"/>
      <dgm:spPr/>
      <dgm:t>
        <a:bodyPr/>
        <a:lstStyle/>
        <a:p>
          <a:endParaRPr lang="ru-RU"/>
        </a:p>
      </dgm:t>
    </dgm:pt>
    <dgm:pt modelId="{DA2D90D8-B11D-494A-82C2-EC4AD98646D3}" type="pres">
      <dgm:prSet presAssocID="{90F0EB9E-ACD9-4A98-9D89-99D3E087B723}" presName="hierChild4" presStyleCnt="0"/>
      <dgm:spPr/>
    </dgm:pt>
    <dgm:pt modelId="{A7A2830E-6E45-4DB5-975F-0D463AF6F70F}" type="pres">
      <dgm:prSet presAssocID="{90F0EB9E-ACD9-4A98-9D89-99D3E087B723}" presName="hierChild5" presStyleCnt="0"/>
      <dgm:spPr/>
    </dgm:pt>
    <dgm:pt modelId="{09643A8A-4D33-47C1-A418-EB634FE29D35}" type="pres">
      <dgm:prSet presAssocID="{CADB2C39-DA7A-4497-B563-B256A3712D87}" presName="Name35" presStyleLbl="parChTrans1D2" presStyleIdx="1" presStyleCnt="3"/>
      <dgm:spPr/>
      <dgm:t>
        <a:bodyPr/>
        <a:lstStyle/>
        <a:p>
          <a:endParaRPr lang="ru-RU"/>
        </a:p>
      </dgm:t>
    </dgm:pt>
    <dgm:pt modelId="{D0995D0B-E28F-48F0-B21B-8440569E2290}" type="pres">
      <dgm:prSet presAssocID="{9F506056-35F1-426A-B7C6-9F46170368FB}" presName="hierRoot2" presStyleCnt="0">
        <dgm:presLayoutVars>
          <dgm:hierBranch/>
        </dgm:presLayoutVars>
      </dgm:prSet>
      <dgm:spPr/>
    </dgm:pt>
    <dgm:pt modelId="{2725BAE3-1434-4618-B982-684DA011337A}" type="pres">
      <dgm:prSet presAssocID="{9F506056-35F1-426A-B7C6-9F46170368FB}" presName="rootComposite" presStyleCnt="0"/>
      <dgm:spPr/>
    </dgm:pt>
    <dgm:pt modelId="{634E06F3-AA4E-4C12-A95B-42F4B237925F}" type="pres">
      <dgm:prSet presAssocID="{9F506056-35F1-426A-B7C6-9F46170368FB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1B98F9-2D2B-4D38-8C12-F83418ABC56B}" type="pres">
      <dgm:prSet presAssocID="{9F506056-35F1-426A-B7C6-9F46170368FB}" presName="rootConnector" presStyleLbl="node2" presStyleIdx="1" presStyleCnt="3"/>
      <dgm:spPr/>
      <dgm:t>
        <a:bodyPr/>
        <a:lstStyle/>
        <a:p>
          <a:endParaRPr lang="ru-RU"/>
        </a:p>
      </dgm:t>
    </dgm:pt>
    <dgm:pt modelId="{3A131F80-C74C-4FA4-A5FC-CC994F5DD49D}" type="pres">
      <dgm:prSet presAssocID="{9F506056-35F1-426A-B7C6-9F46170368FB}" presName="hierChild4" presStyleCnt="0"/>
      <dgm:spPr/>
    </dgm:pt>
    <dgm:pt modelId="{ECF1F10B-39FB-4A8A-A98D-5D60B2A0B39C}" type="pres">
      <dgm:prSet presAssocID="{9F506056-35F1-426A-B7C6-9F46170368FB}" presName="hierChild5" presStyleCnt="0"/>
      <dgm:spPr/>
    </dgm:pt>
    <dgm:pt modelId="{F33610D0-B1BD-4CE1-A261-BC5720FD33EB}" type="pres">
      <dgm:prSet presAssocID="{0F8420D2-1596-4716-97DA-313806B364C4}" presName="Name35" presStyleLbl="parChTrans1D2" presStyleIdx="2" presStyleCnt="3"/>
      <dgm:spPr/>
      <dgm:t>
        <a:bodyPr/>
        <a:lstStyle/>
        <a:p>
          <a:endParaRPr lang="ru-RU"/>
        </a:p>
      </dgm:t>
    </dgm:pt>
    <dgm:pt modelId="{65F91830-C226-4B18-A7AC-6A96EAE89CB4}" type="pres">
      <dgm:prSet presAssocID="{8F534A9D-047B-4F1D-9228-589DDB41DF3A}" presName="hierRoot2" presStyleCnt="0">
        <dgm:presLayoutVars>
          <dgm:hierBranch/>
        </dgm:presLayoutVars>
      </dgm:prSet>
      <dgm:spPr/>
    </dgm:pt>
    <dgm:pt modelId="{0F007352-FE5D-43B2-8202-689BF01BA2DF}" type="pres">
      <dgm:prSet presAssocID="{8F534A9D-047B-4F1D-9228-589DDB41DF3A}" presName="rootComposite" presStyleCnt="0"/>
      <dgm:spPr/>
    </dgm:pt>
    <dgm:pt modelId="{D1A53CC6-2F78-46D0-955F-3A900517D71F}" type="pres">
      <dgm:prSet presAssocID="{8F534A9D-047B-4F1D-9228-589DDB41DF3A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0F52EA2-1355-4D1B-A446-9595405361A4}" type="pres">
      <dgm:prSet presAssocID="{8F534A9D-047B-4F1D-9228-589DDB41DF3A}" presName="rootConnector" presStyleLbl="node2" presStyleIdx="2" presStyleCnt="3"/>
      <dgm:spPr/>
      <dgm:t>
        <a:bodyPr/>
        <a:lstStyle/>
        <a:p>
          <a:endParaRPr lang="ru-RU"/>
        </a:p>
      </dgm:t>
    </dgm:pt>
    <dgm:pt modelId="{AF86453F-1DA5-497E-8768-5BE8C31C5CAB}" type="pres">
      <dgm:prSet presAssocID="{8F534A9D-047B-4F1D-9228-589DDB41DF3A}" presName="hierChild4" presStyleCnt="0"/>
      <dgm:spPr/>
    </dgm:pt>
    <dgm:pt modelId="{D4C55A99-7058-4ABA-BC43-B0F9C1955571}" type="pres">
      <dgm:prSet presAssocID="{8F534A9D-047B-4F1D-9228-589DDB41DF3A}" presName="hierChild5" presStyleCnt="0"/>
      <dgm:spPr/>
    </dgm:pt>
    <dgm:pt modelId="{D9FC9555-F7A5-4A10-B338-981879E32940}" type="pres">
      <dgm:prSet presAssocID="{51C15FBC-CB8A-40F6-9472-A27BF1325ACA}" presName="hierChild3" presStyleCnt="0"/>
      <dgm:spPr/>
    </dgm:pt>
  </dgm:ptLst>
  <dgm:cxnLst>
    <dgm:cxn modelId="{D3D013EC-4502-4ADA-BE23-ABF49886F6A7}" type="presOf" srcId="{4C980459-AD63-4824-876E-B2483C3D1806}" destId="{346A551A-52A7-48A4-BFCF-4DD66CB873BB}" srcOrd="0" destOrd="0" presId="urn:microsoft.com/office/officeart/2005/8/layout/orgChart1"/>
    <dgm:cxn modelId="{E6CC72F4-E73D-48EF-9080-75995843CC09}" type="presOf" srcId="{CADB2C39-DA7A-4497-B563-B256A3712D87}" destId="{09643A8A-4D33-47C1-A418-EB634FE29D35}" srcOrd="0" destOrd="0" presId="urn:microsoft.com/office/officeart/2005/8/layout/orgChart1"/>
    <dgm:cxn modelId="{411131E1-4EE7-43B0-820B-61C71B8F67E7}" type="presOf" srcId="{063C5B8C-FD96-4BAB-BBEB-4FE034F69922}" destId="{A3949B74-70FF-44B8-A00F-29CFECE87989}" srcOrd="0" destOrd="0" presId="urn:microsoft.com/office/officeart/2005/8/layout/orgChart1"/>
    <dgm:cxn modelId="{EC0C00A1-868D-4D26-8CC0-4911F8A43E65}" type="presOf" srcId="{51C15FBC-CB8A-40F6-9472-A27BF1325ACA}" destId="{8C4AFF6F-298C-4B27-B7B5-81CE2DABAA80}" srcOrd="1" destOrd="0" presId="urn:microsoft.com/office/officeart/2005/8/layout/orgChart1"/>
    <dgm:cxn modelId="{4B11B6D5-1B6F-4F0F-B8FC-E4D30D271ECB}" type="presOf" srcId="{90F0EB9E-ACD9-4A98-9D89-99D3E087B723}" destId="{DBF1C507-E2B1-46D5-B218-1205913DB3F9}" srcOrd="1" destOrd="0" presId="urn:microsoft.com/office/officeart/2005/8/layout/orgChart1"/>
    <dgm:cxn modelId="{29DF0419-ED2E-416F-99ED-263703C12D5D}" type="presOf" srcId="{8F534A9D-047B-4F1D-9228-589DDB41DF3A}" destId="{D1A53CC6-2F78-46D0-955F-3A900517D71F}" srcOrd="0" destOrd="0" presId="urn:microsoft.com/office/officeart/2005/8/layout/orgChart1"/>
    <dgm:cxn modelId="{B93FC20D-F4A8-4A2E-97FF-018F473FEBB0}" srcId="{51C15FBC-CB8A-40F6-9472-A27BF1325ACA}" destId="{8F534A9D-047B-4F1D-9228-589DDB41DF3A}" srcOrd="2" destOrd="0" parTransId="{0F8420D2-1596-4716-97DA-313806B364C4}" sibTransId="{B70713AE-CC5F-4C88-92B9-2FF90FBE75BC}"/>
    <dgm:cxn modelId="{B86F1B11-D02C-418A-AD67-9C2A7862B660}" type="presOf" srcId="{9F506056-35F1-426A-B7C6-9F46170368FB}" destId="{591B98F9-2D2B-4D38-8C12-F83418ABC56B}" srcOrd="1" destOrd="0" presId="urn:microsoft.com/office/officeart/2005/8/layout/orgChart1"/>
    <dgm:cxn modelId="{562B863B-B204-455A-BB5D-4B8B8E7C7815}" type="presOf" srcId="{8F534A9D-047B-4F1D-9228-589DDB41DF3A}" destId="{E0F52EA2-1355-4D1B-A446-9595405361A4}" srcOrd="1" destOrd="0" presId="urn:microsoft.com/office/officeart/2005/8/layout/orgChart1"/>
    <dgm:cxn modelId="{141B5108-08D2-4964-B933-9C431DBA3AE3}" srcId="{063C5B8C-FD96-4BAB-BBEB-4FE034F69922}" destId="{51C15FBC-CB8A-40F6-9472-A27BF1325ACA}" srcOrd="0" destOrd="0" parTransId="{F638FE52-86A6-48BF-A885-A763CE291253}" sibTransId="{5BE165DD-5F61-4134-866F-D0F3B36A4A7F}"/>
    <dgm:cxn modelId="{E9AF583C-E3FB-4E96-8D66-9E3AA54F0179}" type="presOf" srcId="{51C15FBC-CB8A-40F6-9472-A27BF1325ACA}" destId="{218060F6-469B-4684-84B9-3F07F05CCBE8}" srcOrd="0" destOrd="0" presId="urn:microsoft.com/office/officeart/2005/8/layout/orgChart1"/>
    <dgm:cxn modelId="{EF26F6EB-6779-422D-BD76-EDB5F648F1B0}" type="presOf" srcId="{0F8420D2-1596-4716-97DA-313806B364C4}" destId="{F33610D0-B1BD-4CE1-A261-BC5720FD33EB}" srcOrd="0" destOrd="0" presId="urn:microsoft.com/office/officeart/2005/8/layout/orgChart1"/>
    <dgm:cxn modelId="{0DB874E5-A672-4B3B-B346-4D90A8FA8569}" srcId="{51C15FBC-CB8A-40F6-9472-A27BF1325ACA}" destId="{90F0EB9E-ACD9-4A98-9D89-99D3E087B723}" srcOrd="0" destOrd="0" parTransId="{4C980459-AD63-4824-876E-B2483C3D1806}" sibTransId="{6A309167-23E2-4EB0-93F6-0C3CE64DEC23}"/>
    <dgm:cxn modelId="{0E441843-87B0-4C4E-915E-4E5C460AC952}" type="presOf" srcId="{90F0EB9E-ACD9-4A98-9D89-99D3E087B723}" destId="{40CA8D55-E8D4-445F-8212-7FAACAEE9A39}" srcOrd="0" destOrd="0" presId="urn:microsoft.com/office/officeart/2005/8/layout/orgChart1"/>
    <dgm:cxn modelId="{6FD889B3-0FE6-4708-81E0-DD445AE79C0D}" type="presOf" srcId="{9F506056-35F1-426A-B7C6-9F46170368FB}" destId="{634E06F3-AA4E-4C12-A95B-42F4B237925F}" srcOrd="0" destOrd="0" presId="urn:microsoft.com/office/officeart/2005/8/layout/orgChart1"/>
    <dgm:cxn modelId="{53B293E4-2776-40CF-A8AC-6B82D39C875A}" srcId="{51C15FBC-CB8A-40F6-9472-A27BF1325ACA}" destId="{9F506056-35F1-426A-B7C6-9F46170368FB}" srcOrd="1" destOrd="0" parTransId="{CADB2C39-DA7A-4497-B563-B256A3712D87}" sibTransId="{63C7C2CC-D460-4E61-AD42-458EC0CDDD55}"/>
    <dgm:cxn modelId="{59DD7403-CB3A-4305-A8F9-6864AC28F64B}" type="presParOf" srcId="{A3949B74-70FF-44B8-A00F-29CFECE87989}" destId="{AD18C748-7213-432A-AE8D-68E1B6037E23}" srcOrd="0" destOrd="0" presId="urn:microsoft.com/office/officeart/2005/8/layout/orgChart1"/>
    <dgm:cxn modelId="{2A666BC7-CAC2-48E5-A8CE-B12E2FD9CD6B}" type="presParOf" srcId="{AD18C748-7213-432A-AE8D-68E1B6037E23}" destId="{7537A845-93E9-43E3-84BE-7BF2C08A2EAA}" srcOrd="0" destOrd="0" presId="urn:microsoft.com/office/officeart/2005/8/layout/orgChart1"/>
    <dgm:cxn modelId="{9036BF1E-BC83-4B9E-95E0-A8D9A88F723D}" type="presParOf" srcId="{7537A845-93E9-43E3-84BE-7BF2C08A2EAA}" destId="{218060F6-469B-4684-84B9-3F07F05CCBE8}" srcOrd="0" destOrd="0" presId="urn:microsoft.com/office/officeart/2005/8/layout/orgChart1"/>
    <dgm:cxn modelId="{3D6FF6D4-66A1-4BDA-A878-4B453BAF35E6}" type="presParOf" srcId="{7537A845-93E9-43E3-84BE-7BF2C08A2EAA}" destId="{8C4AFF6F-298C-4B27-B7B5-81CE2DABAA80}" srcOrd="1" destOrd="0" presId="urn:microsoft.com/office/officeart/2005/8/layout/orgChart1"/>
    <dgm:cxn modelId="{7452EDDC-7F8D-4635-BA9D-7F30DB312C6C}" type="presParOf" srcId="{AD18C748-7213-432A-AE8D-68E1B6037E23}" destId="{5A821249-05C8-4BBB-A365-7412419C8CF0}" srcOrd="1" destOrd="0" presId="urn:microsoft.com/office/officeart/2005/8/layout/orgChart1"/>
    <dgm:cxn modelId="{5F90D008-D79E-44FB-9AFE-0CD6DD35FFCD}" type="presParOf" srcId="{5A821249-05C8-4BBB-A365-7412419C8CF0}" destId="{346A551A-52A7-48A4-BFCF-4DD66CB873BB}" srcOrd="0" destOrd="0" presId="urn:microsoft.com/office/officeart/2005/8/layout/orgChart1"/>
    <dgm:cxn modelId="{D043C63B-8F75-41DA-A18E-D505ADC95F66}" type="presParOf" srcId="{5A821249-05C8-4BBB-A365-7412419C8CF0}" destId="{2EEEFA7A-5ECA-4A5D-BA93-FD6C5984DE33}" srcOrd="1" destOrd="0" presId="urn:microsoft.com/office/officeart/2005/8/layout/orgChart1"/>
    <dgm:cxn modelId="{C3AC7AC2-ADFD-4800-9B72-18F79AD72C3B}" type="presParOf" srcId="{2EEEFA7A-5ECA-4A5D-BA93-FD6C5984DE33}" destId="{83C0C82A-0ACE-46DF-BC38-F461C23A75A2}" srcOrd="0" destOrd="0" presId="urn:microsoft.com/office/officeart/2005/8/layout/orgChart1"/>
    <dgm:cxn modelId="{692DC4B2-D9B4-48E9-B65F-0E30221AD2B1}" type="presParOf" srcId="{83C0C82A-0ACE-46DF-BC38-F461C23A75A2}" destId="{40CA8D55-E8D4-445F-8212-7FAACAEE9A39}" srcOrd="0" destOrd="0" presId="urn:microsoft.com/office/officeart/2005/8/layout/orgChart1"/>
    <dgm:cxn modelId="{7FE2F17B-54BA-4E9A-BB8E-172261587C96}" type="presParOf" srcId="{83C0C82A-0ACE-46DF-BC38-F461C23A75A2}" destId="{DBF1C507-E2B1-46D5-B218-1205913DB3F9}" srcOrd="1" destOrd="0" presId="urn:microsoft.com/office/officeart/2005/8/layout/orgChart1"/>
    <dgm:cxn modelId="{ACB098F9-FDC9-44CD-B523-329CDF7D185D}" type="presParOf" srcId="{2EEEFA7A-5ECA-4A5D-BA93-FD6C5984DE33}" destId="{DA2D90D8-B11D-494A-82C2-EC4AD98646D3}" srcOrd="1" destOrd="0" presId="urn:microsoft.com/office/officeart/2005/8/layout/orgChart1"/>
    <dgm:cxn modelId="{8DDF32F8-6B94-4B0A-B237-160A4945E640}" type="presParOf" srcId="{2EEEFA7A-5ECA-4A5D-BA93-FD6C5984DE33}" destId="{A7A2830E-6E45-4DB5-975F-0D463AF6F70F}" srcOrd="2" destOrd="0" presId="urn:microsoft.com/office/officeart/2005/8/layout/orgChart1"/>
    <dgm:cxn modelId="{0382B7B4-16EB-487C-9F36-AFC98B945133}" type="presParOf" srcId="{5A821249-05C8-4BBB-A365-7412419C8CF0}" destId="{09643A8A-4D33-47C1-A418-EB634FE29D35}" srcOrd="2" destOrd="0" presId="urn:microsoft.com/office/officeart/2005/8/layout/orgChart1"/>
    <dgm:cxn modelId="{30FC5C12-6212-4AC3-BFD3-68FC6ADAA2CF}" type="presParOf" srcId="{5A821249-05C8-4BBB-A365-7412419C8CF0}" destId="{D0995D0B-E28F-48F0-B21B-8440569E2290}" srcOrd="3" destOrd="0" presId="urn:microsoft.com/office/officeart/2005/8/layout/orgChart1"/>
    <dgm:cxn modelId="{745286C4-9A3A-4F76-AD02-365749B2678D}" type="presParOf" srcId="{D0995D0B-E28F-48F0-B21B-8440569E2290}" destId="{2725BAE3-1434-4618-B982-684DA011337A}" srcOrd="0" destOrd="0" presId="urn:microsoft.com/office/officeart/2005/8/layout/orgChart1"/>
    <dgm:cxn modelId="{30AA41CA-E4D3-4BE4-919A-A9330C2E7953}" type="presParOf" srcId="{2725BAE3-1434-4618-B982-684DA011337A}" destId="{634E06F3-AA4E-4C12-A95B-42F4B237925F}" srcOrd="0" destOrd="0" presId="urn:microsoft.com/office/officeart/2005/8/layout/orgChart1"/>
    <dgm:cxn modelId="{4FF50C8F-61F6-4686-A845-47D0C25D2B7C}" type="presParOf" srcId="{2725BAE3-1434-4618-B982-684DA011337A}" destId="{591B98F9-2D2B-4D38-8C12-F83418ABC56B}" srcOrd="1" destOrd="0" presId="urn:microsoft.com/office/officeart/2005/8/layout/orgChart1"/>
    <dgm:cxn modelId="{29FF1879-ED56-4CE3-A6F7-80323C8C1E94}" type="presParOf" srcId="{D0995D0B-E28F-48F0-B21B-8440569E2290}" destId="{3A131F80-C74C-4FA4-A5FC-CC994F5DD49D}" srcOrd="1" destOrd="0" presId="urn:microsoft.com/office/officeart/2005/8/layout/orgChart1"/>
    <dgm:cxn modelId="{3BF12B12-5149-4C8B-81AB-DDE9718346AF}" type="presParOf" srcId="{D0995D0B-E28F-48F0-B21B-8440569E2290}" destId="{ECF1F10B-39FB-4A8A-A98D-5D60B2A0B39C}" srcOrd="2" destOrd="0" presId="urn:microsoft.com/office/officeart/2005/8/layout/orgChart1"/>
    <dgm:cxn modelId="{A4A7C56A-38FD-4791-B6C1-9FC43497ED4B}" type="presParOf" srcId="{5A821249-05C8-4BBB-A365-7412419C8CF0}" destId="{F33610D0-B1BD-4CE1-A261-BC5720FD33EB}" srcOrd="4" destOrd="0" presId="urn:microsoft.com/office/officeart/2005/8/layout/orgChart1"/>
    <dgm:cxn modelId="{47AC36B3-B1B7-452B-ACB1-883F92B11AA8}" type="presParOf" srcId="{5A821249-05C8-4BBB-A365-7412419C8CF0}" destId="{65F91830-C226-4B18-A7AC-6A96EAE89CB4}" srcOrd="5" destOrd="0" presId="urn:microsoft.com/office/officeart/2005/8/layout/orgChart1"/>
    <dgm:cxn modelId="{18B268A6-48E4-4AEF-BFAA-72127562217E}" type="presParOf" srcId="{65F91830-C226-4B18-A7AC-6A96EAE89CB4}" destId="{0F007352-FE5D-43B2-8202-689BF01BA2DF}" srcOrd="0" destOrd="0" presId="urn:microsoft.com/office/officeart/2005/8/layout/orgChart1"/>
    <dgm:cxn modelId="{43A3970A-A937-4237-AC61-BF8FBDD5449D}" type="presParOf" srcId="{0F007352-FE5D-43B2-8202-689BF01BA2DF}" destId="{D1A53CC6-2F78-46D0-955F-3A900517D71F}" srcOrd="0" destOrd="0" presId="urn:microsoft.com/office/officeart/2005/8/layout/orgChart1"/>
    <dgm:cxn modelId="{E31BC8D6-00A0-4348-8EFD-8C355737799F}" type="presParOf" srcId="{0F007352-FE5D-43B2-8202-689BF01BA2DF}" destId="{E0F52EA2-1355-4D1B-A446-9595405361A4}" srcOrd="1" destOrd="0" presId="urn:microsoft.com/office/officeart/2005/8/layout/orgChart1"/>
    <dgm:cxn modelId="{C013109D-95CB-45B7-BBE6-D7BE03C8562F}" type="presParOf" srcId="{65F91830-C226-4B18-A7AC-6A96EAE89CB4}" destId="{AF86453F-1DA5-497E-8768-5BE8C31C5CAB}" srcOrd="1" destOrd="0" presId="urn:microsoft.com/office/officeart/2005/8/layout/orgChart1"/>
    <dgm:cxn modelId="{EA5579EA-A688-42CA-8BD2-962D1EC33E41}" type="presParOf" srcId="{65F91830-C226-4B18-A7AC-6A96EAE89CB4}" destId="{D4C55A99-7058-4ABA-BC43-B0F9C1955571}" srcOrd="2" destOrd="0" presId="urn:microsoft.com/office/officeart/2005/8/layout/orgChart1"/>
    <dgm:cxn modelId="{57356901-7ACF-4C2E-8DE3-32967D4CE891}" type="presParOf" srcId="{AD18C748-7213-432A-AE8D-68E1B6037E23}" destId="{D9FC9555-F7A5-4A10-B338-981879E32940}" srcOrd="2" destOrd="0" presId="urn:microsoft.com/office/officeart/2005/8/layout/orgChar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C653FE-052A-4F5E-89CF-B97ED623335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8F3489E4-040B-4CAF-8CE2-29FAC6630A7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Statistik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tahlil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qilishda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guruhlash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usuli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602D6A36-E5C1-4B0D-9769-D45567CE87E9}" type="parTrans" cxnId="{62AE0C17-004D-4BEB-893A-FFA83664AF1E}">
      <dgm:prSet/>
      <dgm:spPr/>
      <dgm:t>
        <a:bodyPr/>
        <a:lstStyle/>
        <a:p>
          <a:endParaRPr lang="ru-RU"/>
        </a:p>
      </dgm:t>
    </dgm:pt>
    <dgm:pt modelId="{1670B065-9A49-4ECF-8156-FD50F432F1AA}" type="sibTrans" cxnId="{62AE0C17-004D-4BEB-893A-FFA83664AF1E}">
      <dgm:prSet/>
      <dgm:spPr/>
      <dgm:t>
        <a:bodyPr/>
        <a:lstStyle/>
        <a:p>
          <a:endParaRPr lang="ru-RU"/>
        </a:p>
      </dgm:t>
    </dgm:pt>
    <dgm:pt modelId="{445746D8-8149-4325-94FE-8C5183B61CD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mehnatga</a:t>
          </a: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ru-RU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layoqatlilik</a:t>
          </a: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ru-RU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yoshi</a:t>
          </a: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ru-RU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bo‘yicha</a:t>
          </a:r>
          <a:r>
            <a: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ru-RU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guruh</a:t>
          </a:r>
          <a:endParaRPr kumimoji="0" lang="ru-RU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DCCD7FE9-D949-4165-97E3-688FA22534B4}" type="parTrans" cxnId="{BADACBAF-FD85-4990-9B60-82C759FAACF6}">
      <dgm:prSet/>
      <dgm:spPr/>
      <dgm:t>
        <a:bodyPr/>
        <a:lstStyle/>
        <a:p>
          <a:endParaRPr lang="ru-RU"/>
        </a:p>
      </dgm:t>
    </dgm:pt>
    <dgm:pt modelId="{2C06B45C-7432-4242-B8F8-3E7E32CE556E}" type="sibTrans" cxnId="{BADACBAF-FD85-4990-9B60-82C759FAACF6}">
      <dgm:prSet/>
      <dgm:spPr/>
      <dgm:t>
        <a:bodyPr/>
        <a:lstStyle/>
        <a:p>
          <a:endParaRPr lang="ru-RU"/>
        </a:p>
      </dgm:t>
    </dgm:pt>
    <dgm:pt modelId="{60C86247-9F21-46B2-A322-8F14900E15A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6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hududiy</a:t>
          </a:r>
          <a:r>
            <a: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ru-RU" sz="36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guruh</a:t>
          </a:r>
          <a:endParaRPr kumimoji="0" lang="ru-RU" sz="36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1653147F-BF9E-4E3C-9D22-74B6FE6145FF}" type="parTrans" cxnId="{55064469-EC82-4F7B-AE28-66407BDC7605}">
      <dgm:prSet/>
      <dgm:spPr/>
      <dgm:t>
        <a:bodyPr/>
        <a:lstStyle/>
        <a:p>
          <a:endParaRPr lang="ru-RU"/>
        </a:p>
      </dgm:t>
    </dgm:pt>
    <dgm:pt modelId="{23361476-1241-4539-9D0F-6F6946E0E32C}" type="sibTrans" cxnId="{55064469-EC82-4F7B-AE28-66407BDC7605}">
      <dgm:prSet/>
      <dgm:spPr/>
      <dgm:t>
        <a:bodyPr/>
        <a:lstStyle/>
        <a:p>
          <a:endParaRPr lang="ru-RU"/>
        </a:p>
      </dgm:t>
    </dgm:pt>
    <dgm:pt modelId="{B6532874-F528-4ACB-BD74-9A0D36A95BD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iqtisodiyot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tarmoqlari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bo‘yicha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guruhlash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BD91999D-7746-48F0-9908-4AD0E5FB657B}" type="parTrans" cxnId="{D02C3F62-7E42-493A-BE35-2865CA66D31D}">
      <dgm:prSet/>
      <dgm:spPr/>
      <dgm:t>
        <a:bodyPr/>
        <a:lstStyle/>
        <a:p>
          <a:endParaRPr lang="ru-RU"/>
        </a:p>
      </dgm:t>
    </dgm:pt>
    <dgm:pt modelId="{0EC7FF00-B15D-46CD-B5B8-740DAD5B09CB}" type="sibTrans" cxnId="{D02C3F62-7E42-493A-BE35-2865CA66D31D}">
      <dgm:prSet/>
      <dgm:spPr/>
      <dgm:t>
        <a:bodyPr/>
        <a:lstStyle/>
        <a:p>
          <a:endParaRPr lang="ru-RU"/>
        </a:p>
      </dgm:t>
    </dgm:pt>
    <dgm:pt modelId="{17545605-74B1-4A1B-8BFF-31AA4570477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bandlik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maqomi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bo‘yicha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guruh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47D0A09E-1E29-47E7-806E-3E434528A2A9}" type="parTrans" cxnId="{F354B1EB-BFAA-4B7E-BC5F-62C515BB1339}">
      <dgm:prSet/>
      <dgm:spPr/>
      <dgm:t>
        <a:bodyPr/>
        <a:lstStyle/>
        <a:p>
          <a:endParaRPr lang="ru-RU"/>
        </a:p>
      </dgm:t>
    </dgm:pt>
    <dgm:pt modelId="{25CB0C89-352A-4665-A286-8CABE50D9526}" type="sibTrans" cxnId="{F354B1EB-BFAA-4B7E-BC5F-62C515BB1339}">
      <dgm:prSet/>
      <dgm:spPr/>
      <dgm:t>
        <a:bodyPr/>
        <a:lstStyle/>
        <a:p>
          <a:endParaRPr lang="ru-RU"/>
        </a:p>
      </dgm:t>
    </dgm:pt>
    <dgm:pt modelId="{F536E5D1-96D4-42C8-B936-4952CF0C7CD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kasbiy</a:t>
          </a: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 </a:t>
          </a: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rPr>
            <a:t>guruh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1A6EC0EC-AB33-41E1-A3E0-8DAD18DEE763}" type="parTrans" cxnId="{3AC87512-A7B1-4618-BD73-3F8189D1E432}">
      <dgm:prSet/>
      <dgm:spPr/>
      <dgm:t>
        <a:bodyPr/>
        <a:lstStyle/>
        <a:p>
          <a:endParaRPr lang="ru-RU"/>
        </a:p>
      </dgm:t>
    </dgm:pt>
    <dgm:pt modelId="{2C8BF06C-3B54-4124-84F7-01EA96A5D558}" type="sibTrans" cxnId="{3AC87512-A7B1-4618-BD73-3F8189D1E432}">
      <dgm:prSet/>
      <dgm:spPr/>
      <dgm:t>
        <a:bodyPr/>
        <a:lstStyle/>
        <a:p>
          <a:endParaRPr lang="ru-RU"/>
        </a:p>
      </dgm:t>
    </dgm:pt>
    <dgm:pt modelId="{4251C450-C2D0-48D3-B8E1-32A0BCF3A205}" type="pres">
      <dgm:prSet presAssocID="{2CC653FE-052A-4F5E-89CF-B97ED623335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7733D49-F51C-42B6-B69A-85B92762AED9}" type="pres">
      <dgm:prSet presAssocID="{8F3489E4-040B-4CAF-8CE2-29FAC6630A7E}" presName="hierRoot1" presStyleCnt="0">
        <dgm:presLayoutVars>
          <dgm:hierBranch val="r"/>
        </dgm:presLayoutVars>
      </dgm:prSet>
      <dgm:spPr/>
    </dgm:pt>
    <dgm:pt modelId="{922C7164-155B-4FE8-842D-B2CC230EC602}" type="pres">
      <dgm:prSet presAssocID="{8F3489E4-040B-4CAF-8CE2-29FAC6630A7E}" presName="rootComposite1" presStyleCnt="0"/>
      <dgm:spPr/>
    </dgm:pt>
    <dgm:pt modelId="{65BAC484-BAEC-493C-A90E-7C0CF8439A4D}" type="pres">
      <dgm:prSet presAssocID="{8F3489E4-040B-4CAF-8CE2-29FAC6630A7E}" presName="rootText1" presStyleLbl="node0" presStyleIdx="0" presStyleCnt="1" custScaleX="9308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D73C5E-2D95-4AD8-A406-114A7F477950}" type="pres">
      <dgm:prSet presAssocID="{8F3489E4-040B-4CAF-8CE2-29FAC6630A7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BA0FA8D-A739-4C3C-9669-66662F770067}" type="pres">
      <dgm:prSet presAssocID="{8F3489E4-040B-4CAF-8CE2-29FAC6630A7E}" presName="hierChild2" presStyleCnt="0"/>
      <dgm:spPr/>
    </dgm:pt>
    <dgm:pt modelId="{E0CCDE26-ECF3-44AB-8AE4-0D67EAE5F4FB}" type="pres">
      <dgm:prSet presAssocID="{DCCD7FE9-D949-4165-97E3-688FA22534B4}" presName="Name50" presStyleLbl="parChTrans1D2" presStyleIdx="0" presStyleCnt="5"/>
      <dgm:spPr/>
      <dgm:t>
        <a:bodyPr/>
        <a:lstStyle/>
        <a:p>
          <a:endParaRPr lang="ru-RU"/>
        </a:p>
      </dgm:t>
    </dgm:pt>
    <dgm:pt modelId="{216BE3AB-20B6-4FA0-A2E2-B05DE1F090FC}" type="pres">
      <dgm:prSet presAssocID="{445746D8-8149-4325-94FE-8C5183B61CDC}" presName="hierRoot2" presStyleCnt="0">
        <dgm:presLayoutVars>
          <dgm:hierBranch/>
        </dgm:presLayoutVars>
      </dgm:prSet>
      <dgm:spPr/>
    </dgm:pt>
    <dgm:pt modelId="{46EEF6C6-DC2B-4202-87B8-AA2FB85F2DF1}" type="pres">
      <dgm:prSet presAssocID="{445746D8-8149-4325-94FE-8C5183B61CDC}" presName="rootComposite" presStyleCnt="0"/>
      <dgm:spPr/>
    </dgm:pt>
    <dgm:pt modelId="{B94CA04E-322C-4DA6-A861-0414F1CEC62E}" type="pres">
      <dgm:prSet presAssocID="{445746D8-8149-4325-94FE-8C5183B61CDC}" presName="rootText" presStyleLbl="node2" presStyleIdx="0" presStyleCnt="5" custScaleX="7746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9B357F-665E-406F-A2EC-E510204C1EDF}" type="pres">
      <dgm:prSet presAssocID="{445746D8-8149-4325-94FE-8C5183B61CDC}" presName="rootConnector" presStyleLbl="node2" presStyleIdx="0" presStyleCnt="5"/>
      <dgm:spPr/>
      <dgm:t>
        <a:bodyPr/>
        <a:lstStyle/>
        <a:p>
          <a:endParaRPr lang="ru-RU"/>
        </a:p>
      </dgm:t>
    </dgm:pt>
    <dgm:pt modelId="{11705266-2F7E-4914-84F4-F6BBBF9E6BBB}" type="pres">
      <dgm:prSet presAssocID="{445746D8-8149-4325-94FE-8C5183B61CDC}" presName="hierChild4" presStyleCnt="0"/>
      <dgm:spPr/>
    </dgm:pt>
    <dgm:pt modelId="{6A1B68FB-ED4F-4E34-8937-21806B97ECB7}" type="pres">
      <dgm:prSet presAssocID="{445746D8-8149-4325-94FE-8C5183B61CDC}" presName="hierChild5" presStyleCnt="0"/>
      <dgm:spPr/>
    </dgm:pt>
    <dgm:pt modelId="{496F526E-7687-485D-B71D-0BED567E865E}" type="pres">
      <dgm:prSet presAssocID="{1653147F-BF9E-4E3C-9D22-74B6FE6145FF}" presName="Name50" presStyleLbl="parChTrans1D2" presStyleIdx="1" presStyleCnt="5"/>
      <dgm:spPr/>
      <dgm:t>
        <a:bodyPr/>
        <a:lstStyle/>
        <a:p>
          <a:endParaRPr lang="ru-RU"/>
        </a:p>
      </dgm:t>
    </dgm:pt>
    <dgm:pt modelId="{FEFE5FD7-5875-4D73-9E59-5EB6FD6DE0C4}" type="pres">
      <dgm:prSet presAssocID="{60C86247-9F21-46B2-A322-8F14900E15AB}" presName="hierRoot2" presStyleCnt="0">
        <dgm:presLayoutVars>
          <dgm:hierBranch/>
        </dgm:presLayoutVars>
      </dgm:prSet>
      <dgm:spPr/>
    </dgm:pt>
    <dgm:pt modelId="{CC52B88B-3FB6-43FD-862A-9437CC5C0EA3}" type="pres">
      <dgm:prSet presAssocID="{60C86247-9F21-46B2-A322-8F14900E15AB}" presName="rootComposite" presStyleCnt="0"/>
      <dgm:spPr/>
    </dgm:pt>
    <dgm:pt modelId="{FDD8E274-AEC8-4477-A392-969EE428C59E}" type="pres">
      <dgm:prSet presAssocID="{60C86247-9F21-46B2-A322-8F14900E15AB}" presName="rootText" presStyleLbl="node2" presStyleIdx="1" presStyleCnt="5" custScaleX="876150" custLinFactNeighborX="5030" custLinFactNeighborY="-40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D650C7-A610-4E4B-90C6-EEDFA0A97431}" type="pres">
      <dgm:prSet presAssocID="{60C86247-9F21-46B2-A322-8F14900E15AB}" presName="rootConnector" presStyleLbl="node2" presStyleIdx="1" presStyleCnt="5"/>
      <dgm:spPr/>
      <dgm:t>
        <a:bodyPr/>
        <a:lstStyle/>
        <a:p>
          <a:endParaRPr lang="ru-RU"/>
        </a:p>
      </dgm:t>
    </dgm:pt>
    <dgm:pt modelId="{E0413E6D-9899-4A39-B527-2E16DD685CAD}" type="pres">
      <dgm:prSet presAssocID="{60C86247-9F21-46B2-A322-8F14900E15AB}" presName="hierChild4" presStyleCnt="0"/>
      <dgm:spPr/>
    </dgm:pt>
    <dgm:pt modelId="{85779FEB-C853-4455-9614-C94357620413}" type="pres">
      <dgm:prSet presAssocID="{60C86247-9F21-46B2-A322-8F14900E15AB}" presName="hierChild5" presStyleCnt="0"/>
      <dgm:spPr/>
    </dgm:pt>
    <dgm:pt modelId="{5B569A6A-2B3A-4D62-A495-97CD3D145869}" type="pres">
      <dgm:prSet presAssocID="{BD91999D-7746-48F0-9908-4AD0E5FB657B}" presName="Name50" presStyleLbl="parChTrans1D2" presStyleIdx="2" presStyleCnt="5"/>
      <dgm:spPr/>
      <dgm:t>
        <a:bodyPr/>
        <a:lstStyle/>
        <a:p>
          <a:endParaRPr lang="ru-RU"/>
        </a:p>
      </dgm:t>
    </dgm:pt>
    <dgm:pt modelId="{01DB01A2-FC1C-4A52-A9DE-37A018F6251F}" type="pres">
      <dgm:prSet presAssocID="{B6532874-F528-4ACB-BD74-9A0D36A95BD0}" presName="hierRoot2" presStyleCnt="0">
        <dgm:presLayoutVars>
          <dgm:hierBranch/>
        </dgm:presLayoutVars>
      </dgm:prSet>
      <dgm:spPr/>
    </dgm:pt>
    <dgm:pt modelId="{268437BB-E635-4395-A129-AA2E91CDF8BD}" type="pres">
      <dgm:prSet presAssocID="{B6532874-F528-4ACB-BD74-9A0D36A95BD0}" presName="rootComposite" presStyleCnt="0"/>
      <dgm:spPr/>
    </dgm:pt>
    <dgm:pt modelId="{7CBCADAD-D36E-41F7-BB9C-6DC9806F8C68}" type="pres">
      <dgm:prSet presAssocID="{B6532874-F528-4ACB-BD74-9A0D36A95BD0}" presName="rootText" presStyleLbl="node2" presStyleIdx="2" presStyleCnt="5" custScaleX="9014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6E3CDD-67C0-4092-B853-7996C4262572}" type="pres">
      <dgm:prSet presAssocID="{B6532874-F528-4ACB-BD74-9A0D36A95BD0}" presName="rootConnector" presStyleLbl="node2" presStyleIdx="2" presStyleCnt="5"/>
      <dgm:spPr/>
      <dgm:t>
        <a:bodyPr/>
        <a:lstStyle/>
        <a:p>
          <a:endParaRPr lang="ru-RU"/>
        </a:p>
      </dgm:t>
    </dgm:pt>
    <dgm:pt modelId="{44F28D54-20B0-4F23-91A2-A470BC5A5047}" type="pres">
      <dgm:prSet presAssocID="{B6532874-F528-4ACB-BD74-9A0D36A95BD0}" presName="hierChild4" presStyleCnt="0"/>
      <dgm:spPr/>
    </dgm:pt>
    <dgm:pt modelId="{65BB442C-41CC-4DB5-8428-82099A098601}" type="pres">
      <dgm:prSet presAssocID="{B6532874-F528-4ACB-BD74-9A0D36A95BD0}" presName="hierChild5" presStyleCnt="0"/>
      <dgm:spPr/>
    </dgm:pt>
    <dgm:pt modelId="{057E53D4-CB02-4714-9CEB-F07B92B35DEE}" type="pres">
      <dgm:prSet presAssocID="{47D0A09E-1E29-47E7-806E-3E434528A2A9}" presName="Name50" presStyleLbl="parChTrans1D2" presStyleIdx="3" presStyleCnt="5"/>
      <dgm:spPr/>
      <dgm:t>
        <a:bodyPr/>
        <a:lstStyle/>
        <a:p>
          <a:endParaRPr lang="ru-RU"/>
        </a:p>
      </dgm:t>
    </dgm:pt>
    <dgm:pt modelId="{413AFF09-6CF4-4EF7-A08B-66199EA958CD}" type="pres">
      <dgm:prSet presAssocID="{17545605-74B1-4A1B-8BFF-31AA4570477C}" presName="hierRoot2" presStyleCnt="0">
        <dgm:presLayoutVars>
          <dgm:hierBranch/>
        </dgm:presLayoutVars>
      </dgm:prSet>
      <dgm:spPr/>
    </dgm:pt>
    <dgm:pt modelId="{E8047FC6-8278-495F-B413-62CE1E4974EE}" type="pres">
      <dgm:prSet presAssocID="{17545605-74B1-4A1B-8BFF-31AA4570477C}" presName="rootComposite" presStyleCnt="0"/>
      <dgm:spPr/>
    </dgm:pt>
    <dgm:pt modelId="{D842A4CA-0A9D-44F3-95BE-2998148EEBD1}" type="pres">
      <dgm:prSet presAssocID="{17545605-74B1-4A1B-8BFF-31AA4570477C}" presName="rootText" presStyleLbl="node2" presStyleIdx="3" presStyleCnt="5" custScaleX="9178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5C771E-24EC-4065-9CF4-E67CC5F5ABC1}" type="pres">
      <dgm:prSet presAssocID="{17545605-74B1-4A1B-8BFF-31AA4570477C}" presName="rootConnector" presStyleLbl="node2" presStyleIdx="3" presStyleCnt="5"/>
      <dgm:spPr/>
      <dgm:t>
        <a:bodyPr/>
        <a:lstStyle/>
        <a:p>
          <a:endParaRPr lang="ru-RU"/>
        </a:p>
      </dgm:t>
    </dgm:pt>
    <dgm:pt modelId="{44C40260-057E-4A94-A742-3BB926D26E79}" type="pres">
      <dgm:prSet presAssocID="{17545605-74B1-4A1B-8BFF-31AA4570477C}" presName="hierChild4" presStyleCnt="0"/>
      <dgm:spPr/>
    </dgm:pt>
    <dgm:pt modelId="{E982B92E-9A1E-4767-ACD0-10928511B25D}" type="pres">
      <dgm:prSet presAssocID="{17545605-74B1-4A1B-8BFF-31AA4570477C}" presName="hierChild5" presStyleCnt="0"/>
      <dgm:spPr/>
    </dgm:pt>
    <dgm:pt modelId="{29B762B1-50D1-48A8-A982-23598FC7F63F}" type="pres">
      <dgm:prSet presAssocID="{1A6EC0EC-AB33-41E1-A3E0-8DAD18DEE763}" presName="Name50" presStyleLbl="parChTrans1D2" presStyleIdx="4" presStyleCnt="5"/>
      <dgm:spPr/>
      <dgm:t>
        <a:bodyPr/>
        <a:lstStyle/>
        <a:p>
          <a:endParaRPr lang="ru-RU"/>
        </a:p>
      </dgm:t>
    </dgm:pt>
    <dgm:pt modelId="{A9D00596-1327-4691-88A3-62E96D42F8C1}" type="pres">
      <dgm:prSet presAssocID="{F536E5D1-96D4-42C8-B936-4952CF0C7CD8}" presName="hierRoot2" presStyleCnt="0">
        <dgm:presLayoutVars>
          <dgm:hierBranch/>
        </dgm:presLayoutVars>
      </dgm:prSet>
      <dgm:spPr/>
    </dgm:pt>
    <dgm:pt modelId="{B12A8B8B-DE69-4346-9D56-4815FA576D5A}" type="pres">
      <dgm:prSet presAssocID="{F536E5D1-96D4-42C8-B936-4952CF0C7CD8}" presName="rootComposite" presStyleCnt="0"/>
      <dgm:spPr/>
    </dgm:pt>
    <dgm:pt modelId="{9A909600-9428-44F6-AD1F-E032EA389B06}" type="pres">
      <dgm:prSet presAssocID="{F536E5D1-96D4-42C8-B936-4952CF0C7CD8}" presName="rootText" presStyleLbl="node2" presStyleIdx="4" presStyleCnt="5" custScaleX="9429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64B74C-3305-4BE8-ADD6-C178C23286FD}" type="pres">
      <dgm:prSet presAssocID="{F536E5D1-96D4-42C8-B936-4952CF0C7CD8}" presName="rootConnector" presStyleLbl="node2" presStyleIdx="4" presStyleCnt="5"/>
      <dgm:spPr/>
      <dgm:t>
        <a:bodyPr/>
        <a:lstStyle/>
        <a:p>
          <a:endParaRPr lang="ru-RU"/>
        </a:p>
      </dgm:t>
    </dgm:pt>
    <dgm:pt modelId="{BC5AABAE-2F8F-4D63-B20C-0F67222E4352}" type="pres">
      <dgm:prSet presAssocID="{F536E5D1-96D4-42C8-B936-4952CF0C7CD8}" presName="hierChild4" presStyleCnt="0"/>
      <dgm:spPr/>
    </dgm:pt>
    <dgm:pt modelId="{BAA3AC10-79BC-4762-8B7D-38F1CE6EEBE7}" type="pres">
      <dgm:prSet presAssocID="{F536E5D1-96D4-42C8-B936-4952CF0C7CD8}" presName="hierChild5" presStyleCnt="0"/>
      <dgm:spPr/>
    </dgm:pt>
    <dgm:pt modelId="{FB910C9E-7B76-4F20-B437-1D152002E8CD}" type="pres">
      <dgm:prSet presAssocID="{8F3489E4-040B-4CAF-8CE2-29FAC6630A7E}" presName="hierChild3" presStyleCnt="0"/>
      <dgm:spPr/>
    </dgm:pt>
  </dgm:ptLst>
  <dgm:cxnLst>
    <dgm:cxn modelId="{3AC87512-A7B1-4618-BD73-3F8189D1E432}" srcId="{8F3489E4-040B-4CAF-8CE2-29FAC6630A7E}" destId="{F536E5D1-96D4-42C8-B936-4952CF0C7CD8}" srcOrd="4" destOrd="0" parTransId="{1A6EC0EC-AB33-41E1-A3E0-8DAD18DEE763}" sibTransId="{2C8BF06C-3B54-4124-84F7-01EA96A5D558}"/>
    <dgm:cxn modelId="{55064469-EC82-4F7B-AE28-66407BDC7605}" srcId="{8F3489E4-040B-4CAF-8CE2-29FAC6630A7E}" destId="{60C86247-9F21-46B2-A322-8F14900E15AB}" srcOrd="1" destOrd="0" parTransId="{1653147F-BF9E-4E3C-9D22-74B6FE6145FF}" sibTransId="{23361476-1241-4539-9D0F-6F6946E0E32C}"/>
    <dgm:cxn modelId="{7F934D73-DD19-4739-AD18-5D8DAEFE057C}" type="presOf" srcId="{DCCD7FE9-D949-4165-97E3-688FA22534B4}" destId="{E0CCDE26-ECF3-44AB-8AE4-0D67EAE5F4FB}" srcOrd="0" destOrd="0" presId="urn:microsoft.com/office/officeart/2005/8/layout/orgChart1"/>
    <dgm:cxn modelId="{A50FCEBC-450F-436B-8FF4-277FF672B0CF}" type="presOf" srcId="{2CC653FE-052A-4F5E-89CF-B97ED6233358}" destId="{4251C450-C2D0-48D3-B8E1-32A0BCF3A205}" srcOrd="0" destOrd="0" presId="urn:microsoft.com/office/officeart/2005/8/layout/orgChart1"/>
    <dgm:cxn modelId="{B48A86B5-4348-4452-BA83-800A5B930B1C}" type="presOf" srcId="{1653147F-BF9E-4E3C-9D22-74B6FE6145FF}" destId="{496F526E-7687-485D-B71D-0BED567E865E}" srcOrd="0" destOrd="0" presId="urn:microsoft.com/office/officeart/2005/8/layout/orgChart1"/>
    <dgm:cxn modelId="{BADACBAF-FD85-4990-9B60-82C759FAACF6}" srcId="{8F3489E4-040B-4CAF-8CE2-29FAC6630A7E}" destId="{445746D8-8149-4325-94FE-8C5183B61CDC}" srcOrd="0" destOrd="0" parTransId="{DCCD7FE9-D949-4165-97E3-688FA22534B4}" sibTransId="{2C06B45C-7432-4242-B8F8-3E7E32CE556E}"/>
    <dgm:cxn modelId="{F64E37FF-8324-4690-A4EE-E64A41C408B4}" type="presOf" srcId="{BD91999D-7746-48F0-9908-4AD0E5FB657B}" destId="{5B569A6A-2B3A-4D62-A495-97CD3D145869}" srcOrd="0" destOrd="0" presId="urn:microsoft.com/office/officeart/2005/8/layout/orgChart1"/>
    <dgm:cxn modelId="{D9E6F4A4-710D-4A72-A0E8-AB0626CA8527}" type="presOf" srcId="{1A6EC0EC-AB33-41E1-A3E0-8DAD18DEE763}" destId="{29B762B1-50D1-48A8-A982-23598FC7F63F}" srcOrd="0" destOrd="0" presId="urn:microsoft.com/office/officeart/2005/8/layout/orgChart1"/>
    <dgm:cxn modelId="{F354B1EB-BFAA-4B7E-BC5F-62C515BB1339}" srcId="{8F3489E4-040B-4CAF-8CE2-29FAC6630A7E}" destId="{17545605-74B1-4A1B-8BFF-31AA4570477C}" srcOrd="3" destOrd="0" parTransId="{47D0A09E-1E29-47E7-806E-3E434528A2A9}" sibTransId="{25CB0C89-352A-4665-A286-8CABE50D9526}"/>
    <dgm:cxn modelId="{E26AEC16-04F3-470E-815F-7609C8A74182}" type="presOf" srcId="{17545605-74B1-4A1B-8BFF-31AA4570477C}" destId="{F85C771E-24EC-4065-9CF4-E67CC5F5ABC1}" srcOrd="1" destOrd="0" presId="urn:microsoft.com/office/officeart/2005/8/layout/orgChart1"/>
    <dgm:cxn modelId="{0B487333-AF8E-4888-9429-DD2AEE39EDD9}" type="presOf" srcId="{F536E5D1-96D4-42C8-B936-4952CF0C7CD8}" destId="{0764B74C-3305-4BE8-ADD6-C178C23286FD}" srcOrd="1" destOrd="0" presId="urn:microsoft.com/office/officeart/2005/8/layout/orgChart1"/>
    <dgm:cxn modelId="{69475D69-4D52-469A-A007-3F48ED8535DC}" type="presOf" srcId="{B6532874-F528-4ACB-BD74-9A0D36A95BD0}" destId="{7CBCADAD-D36E-41F7-BB9C-6DC9806F8C68}" srcOrd="0" destOrd="0" presId="urn:microsoft.com/office/officeart/2005/8/layout/orgChart1"/>
    <dgm:cxn modelId="{0B8464B3-3E4A-4F8C-B8CE-C5C643A43D06}" type="presOf" srcId="{445746D8-8149-4325-94FE-8C5183B61CDC}" destId="{B94CA04E-322C-4DA6-A861-0414F1CEC62E}" srcOrd="0" destOrd="0" presId="urn:microsoft.com/office/officeart/2005/8/layout/orgChart1"/>
    <dgm:cxn modelId="{D02C3F62-7E42-493A-BE35-2865CA66D31D}" srcId="{8F3489E4-040B-4CAF-8CE2-29FAC6630A7E}" destId="{B6532874-F528-4ACB-BD74-9A0D36A95BD0}" srcOrd="2" destOrd="0" parTransId="{BD91999D-7746-48F0-9908-4AD0E5FB657B}" sibTransId="{0EC7FF00-B15D-46CD-B5B8-740DAD5B09CB}"/>
    <dgm:cxn modelId="{8A44EE10-1D1B-4421-8BE8-FCE123F0DA1C}" type="presOf" srcId="{60C86247-9F21-46B2-A322-8F14900E15AB}" destId="{17D650C7-A610-4E4B-90C6-EEDFA0A97431}" srcOrd="1" destOrd="0" presId="urn:microsoft.com/office/officeart/2005/8/layout/orgChart1"/>
    <dgm:cxn modelId="{D9B9AC72-2408-4B08-B0A5-50E9EAC212D7}" type="presOf" srcId="{F536E5D1-96D4-42C8-B936-4952CF0C7CD8}" destId="{9A909600-9428-44F6-AD1F-E032EA389B06}" srcOrd="0" destOrd="0" presId="urn:microsoft.com/office/officeart/2005/8/layout/orgChart1"/>
    <dgm:cxn modelId="{CFF01CF1-4343-4D52-978D-DCB3B23D7949}" type="presOf" srcId="{B6532874-F528-4ACB-BD74-9A0D36A95BD0}" destId="{BD6E3CDD-67C0-4092-B853-7996C4262572}" srcOrd="1" destOrd="0" presId="urn:microsoft.com/office/officeart/2005/8/layout/orgChart1"/>
    <dgm:cxn modelId="{D4121290-ACDC-40EC-B81F-8D1EAD9BA53A}" type="presOf" srcId="{445746D8-8149-4325-94FE-8C5183B61CDC}" destId="{D09B357F-665E-406F-A2EC-E510204C1EDF}" srcOrd="1" destOrd="0" presId="urn:microsoft.com/office/officeart/2005/8/layout/orgChart1"/>
    <dgm:cxn modelId="{9B894E2C-6904-440A-974F-E16B809B991E}" type="presOf" srcId="{8F3489E4-040B-4CAF-8CE2-29FAC6630A7E}" destId="{51D73C5E-2D95-4AD8-A406-114A7F477950}" srcOrd="1" destOrd="0" presId="urn:microsoft.com/office/officeart/2005/8/layout/orgChart1"/>
    <dgm:cxn modelId="{57E49BFA-E915-4839-90EC-DF303C848BE5}" type="presOf" srcId="{47D0A09E-1E29-47E7-806E-3E434528A2A9}" destId="{057E53D4-CB02-4714-9CEB-F07B92B35DEE}" srcOrd="0" destOrd="0" presId="urn:microsoft.com/office/officeart/2005/8/layout/orgChart1"/>
    <dgm:cxn modelId="{751AFFC7-1E77-4DDA-9A61-D74E6BC1C5BF}" type="presOf" srcId="{8F3489E4-040B-4CAF-8CE2-29FAC6630A7E}" destId="{65BAC484-BAEC-493C-A90E-7C0CF8439A4D}" srcOrd="0" destOrd="0" presId="urn:microsoft.com/office/officeart/2005/8/layout/orgChart1"/>
    <dgm:cxn modelId="{5888EE8F-E7C9-412F-82BB-8EDC49C2B14E}" type="presOf" srcId="{60C86247-9F21-46B2-A322-8F14900E15AB}" destId="{FDD8E274-AEC8-4477-A392-969EE428C59E}" srcOrd="0" destOrd="0" presId="urn:microsoft.com/office/officeart/2005/8/layout/orgChart1"/>
    <dgm:cxn modelId="{62AE0C17-004D-4BEB-893A-FFA83664AF1E}" srcId="{2CC653FE-052A-4F5E-89CF-B97ED6233358}" destId="{8F3489E4-040B-4CAF-8CE2-29FAC6630A7E}" srcOrd="0" destOrd="0" parTransId="{602D6A36-E5C1-4B0D-9769-D45567CE87E9}" sibTransId="{1670B065-9A49-4ECF-8156-FD50F432F1AA}"/>
    <dgm:cxn modelId="{C23FF48C-6F59-467A-9F96-A81AA7C77000}" type="presOf" srcId="{17545605-74B1-4A1B-8BFF-31AA4570477C}" destId="{D842A4CA-0A9D-44F3-95BE-2998148EEBD1}" srcOrd="0" destOrd="0" presId="urn:microsoft.com/office/officeart/2005/8/layout/orgChart1"/>
    <dgm:cxn modelId="{761152CF-E8CC-4D2C-84E7-3D2B16175C6A}" type="presParOf" srcId="{4251C450-C2D0-48D3-B8E1-32A0BCF3A205}" destId="{97733D49-F51C-42B6-B69A-85B92762AED9}" srcOrd="0" destOrd="0" presId="urn:microsoft.com/office/officeart/2005/8/layout/orgChart1"/>
    <dgm:cxn modelId="{193E4A0B-7C4E-412E-8C45-EF479C264F12}" type="presParOf" srcId="{97733D49-F51C-42B6-B69A-85B92762AED9}" destId="{922C7164-155B-4FE8-842D-B2CC230EC602}" srcOrd="0" destOrd="0" presId="urn:microsoft.com/office/officeart/2005/8/layout/orgChart1"/>
    <dgm:cxn modelId="{D5ED8BCC-6616-4253-9B23-DC42BF3FA7B2}" type="presParOf" srcId="{922C7164-155B-4FE8-842D-B2CC230EC602}" destId="{65BAC484-BAEC-493C-A90E-7C0CF8439A4D}" srcOrd="0" destOrd="0" presId="urn:microsoft.com/office/officeart/2005/8/layout/orgChart1"/>
    <dgm:cxn modelId="{BBEE5871-4812-4901-B980-A16C39AD5BB9}" type="presParOf" srcId="{922C7164-155B-4FE8-842D-B2CC230EC602}" destId="{51D73C5E-2D95-4AD8-A406-114A7F477950}" srcOrd="1" destOrd="0" presId="urn:microsoft.com/office/officeart/2005/8/layout/orgChart1"/>
    <dgm:cxn modelId="{0E58C9D2-2E62-4282-87C7-BADB12EB51BF}" type="presParOf" srcId="{97733D49-F51C-42B6-B69A-85B92762AED9}" destId="{6BA0FA8D-A739-4C3C-9669-66662F770067}" srcOrd="1" destOrd="0" presId="urn:microsoft.com/office/officeart/2005/8/layout/orgChart1"/>
    <dgm:cxn modelId="{CAC60E3C-E37D-4097-8BFD-8F880E734CE7}" type="presParOf" srcId="{6BA0FA8D-A739-4C3C-9669-66662F770067}" destId="{E0CCDE26-ECF3-44AB-8AE4-0D67EAE5F4FB}" srcOrd="0" destOrd="0" presId="urn:microsoft.com/office/officeart/2005/8/layout/orgChart1"/>
    <dgm:cxn modelId="{2D707E63-C2E1-465B-8CA7-000261241F93}" type="presParOf" srcId="{6BA0FA8D-A739-4C3C-9669-66662F770067}" destId="{216BE3AB-20B6-4FA0-A2E2-B05DE1F090FC}" srcOrd="1" destOrd="0" presId="urn:microsoft.com/office/officeart/2005/8/layout/orgChart1"/>
    <dgm:cxn modelId="{9E6E7EA6-9F5B-4CE4-85EC-9F1D9A8E7A11}" type="presParOf" srcId="{216BE3AB-20B6-4FA0-A2E2-B05DE1F090FC}" destId="{46EEF6C6-DC2B-4202-87B8-AA2FB85F2DF1}" srcOrd="0" destOrd="0" presId="urn:microsoft.com/office/officeart/2005/8/layout/orgChart1"/>
    <dgm:cxn modelId="{CE3CD1C6-B0F4-40E3-BAAF-30798EB23FCB}" type="presParOf" srcId="{46EEF6C6-DC2B-4202-87B8-AA2FB85F2DF1}" destId="{B94CA04E-322C-4DA6-A861-0414F1CEC62E}" srcOrd="0" destOrd="0" presId="urn:microsoft.com/office/officeart/2005/8/layout/orgChart1"/>
    <dgm:cxn modelId="{C90EE5A8-3D74-4BF7-8B1C-224BC2273237}" type="presParOf" srcId="{46EEF6C6-DC2B-4202-87B8-AA2FB85F2DF1}" destId="{D09B357F-665E-406F-A2EC-E510204C1EDF}" srcOrd="1" destOrd="0" presId="urn:microsoft.com/office/officeart/2005/8/layout/orgChart1"/>
    <dgm:cxn modelId="{54AD2487-9D18-469C-80C3-5E7E2F2DF43E}" type="presParOf" srcId="{216BE3AB-20B6-4FA0-A2E2-B05DE1F090FC}" destId="{11705266-2F7E-4914-84F4-F6BBBF9E6BBB}" srcOrd="1" destOrd="0" presId="urn:microsoft.com/office/officeart/2005/8/layout/orgChart1"/>
    <dgm:cxn modelId="{FF5E0E41-0F37-42B9-9FF0-7EDE5F4D5844}" type="presParOf" srcId="{216BE3AB-20B6-4FA0-A2E2-B05DE1F090FC}" destId="{6A1B68FB-ED4F-4E34-8937-21806B97ECB7}" srcOrd="2" destOrd="0" presId="urn:microsoft.com/office/officeart/2005/8/layout/orgChart1"/>
    <dgm:cxn modelId="{F9D2F56C-7AF2-4A65-B3F0-EA8D0D277EDB}" type="presParOf" srcId="{6BA0FA8D-A739-4C3C-9669-66662F770067}" destId="{496F526E-7687-485D-B71D-0BED567E865E}" srcOrd="2" destOrd="0" presId="urn:microsoft.com/office/officeart/2005/8/layout/orgChart1"/>
    <dgm:cxn modelId="{21C5ADA5-C753-48D2-A086-4FC99F0427E4}" type="presParOf" srcId="{6BA0FA8D-A739-4C3C-9669-66662F770067}" destId="{FEFE5FD7-5875-4D73-9E59-5EB6FD6DE0C4}" srcOrd="3" destOrd="0" presId="urn:microsoft.com/office/officeart/2005/8/layout/orgChart1"/>
    <dgm:cxn modelId="{7EC6E4A6-729C-4069-9357-71CB44B02F71}" type="presParOf" srcId="{FEFE5FD7-5875-4D73-9E59-5EB6FD6DE0C4}" destId="{CC52B88B-3FB6-43FD-862A-9437CC5C0EA3}" srcOrd="0" destOrd="0" presId="urn:microsoft.com/office/officeart/2005/8/layout/orgChart1"/>
    <dgm:cxn modelId="{D69BF13A-C363-4FEB-9392-D0B9A79292E4}" type="presParOf" srcId="{CC52B88B-3FB6-43FD-862A-9437CC5C0EA3}" destId="{FDD8E274-AEC8-4477-A392-969EE428C59E}" srcOrd="0" destOrd="0" presId="urn:microsoft.com/office/officeart/2005/8/layout/orgChart1"/>
    <dgm:cxn modelId="{D0279641-595B-4FF7-996F-1253E0C8A991}" type="presParOf" srcId="{CC52B88B-3FB6-43FD-862A-9437CC5C0EA3}" destId="{17D650C7-A610-4E4B-90C6-EEDFA0A97431}" srcOrd="1" destOrd="0" presId="urn:microsoft.com/office/officeart/2005/8/layout/orgChart1"/>
    <dgm:cxn modelId="{98F00C6E-116A-4AD7-9E0C-4F051C300168}" type="presParOf" srcId="{FEFE5FD7-5875-4D73-9E59-5EB6FD6DE0C4}" destId="{E0413E6D-9899-4A39-B527-2E16DD685CAD}" srcOrd="1" destOrd="0" presId="urn:microsoft.com/office/officeart/2005/8/layout/orgChart1"/>
    <dgm:cxn modelId="{C248F93B-AC21-4A6A-B531-DDD698659D05}" type="presParOf" srcId="{FEFE5FD7-5875-4D73-9E59-5EB6FD6DE0C4}" destId="{85779FEB-C853-4455-9614-C94357620413}" srcOrd="2" destOrd="0" presId="urn:microsoft.com/office/officeart/2005/8/layout/orgChart1"/>
    <dgm:cxn modelId="{5E177883-D812-4AC4-B16C-2E49C6C9BA88}" type="presParOf" srcId="{6BA0FA8D-A739-4C3C-9669-66662F770067}" destId="{5B569A6A-2B3A-4D62-A495-97CD3D145869}" srcOrd="4" destOrd="0" presId="urn:microsoft.com/office/officeart/2005/8/layout/orgChart1"/>
    <dgm:cxn modelId="{346E0E69-B89A-41B8-8EFF-6860FB261748}" type="presParOf" srcId="{6BA0FA8D-A739-4C3C-9669-66662F770067}" destId="{01DB01A2-FC1C-4A52-A9DE-37A018F6251F}" srcOrd="5" destOrd="0" presId="urn:microsoft.com/office/officeart/2005/8/layout/orgChart1"/>
    <dgm:cxn modelId="{80DC57BB-4583-4783-86E8-089E0B3466DF}" type="presParOf" srcId="{01DB01A2-FC1C-4A52-A9DE-37A018F6251F}" destId="{268437BB-E635-4395-A129-AA2E91CDF8BD}" srcOrd="0" destOrd="0" presId="urn:microsoft.com/office/officeart/2005/8/layout/orgChart1"/>
    <dgm:cxn modelId="{92FCE77F-A944-4FB6-9C43-F2D2D6DA08DD}" type="presParOf" srcId="{268437BB-E635-4395-A129-AA2E91CDF8BD}" destId="{7CBCADAD-D36E-41F7-BB9C-6DC9806F8C68}" srcOrd="0" destOrd="0" presId="urn:microsoft.com/office/officeart/2005/8/layout/orgChart1"/>
    <dgm:cxn modelId="{D9EB15D2-D2F7-4176-BFA1-0B167BF8564D}" type="presParOf" srcId="{268437BB-E635-4395-A129-AA2E91CDF8BD}" destId="{BD6E3CDD-67C0-4092-B853-7996C4262572}" srcOrd="1" destOrd="0" presId="urn:microsoft.com/office/officeart/2005/8/layout/orgChart1"/>
    <dgm:cxn modelId="{C6300510-0721-4A26-BB3A-67F3A46AA6F0}" type="presParOf" srcId="{01DB01A2-FC1C-4A52-A9DE-37A018F6251F}" destId="{44F28D54-20B0-4F23-91A2-A470BC5A5047}" srcOrd="1" destOrd="0" presId="urn:microsoft.com/office/officeart/2005/8/layout/orgChart1"/>
    <dgm:cxn modelId="{A80844F5-CDCA-46C2-8973-2DC333ECDF4A}" type="presParOf" srcId="{01DB01A2-FC1C-4A52-A9DE-37A018F6251F}" destId="{65BB442C-41CC-4DB5-8428-82099A098601}" srcOrd="2" destOrd="0" presId="urn:microsoft.com/office/officeart/2005/8/layout/orgChart1"/>
    <dgm:cxn modelId="{7E04B13D-CD06-4821-A477-207109B78041}" type="presParOf" srcId="{6BA0FA8D-A739-4C3C-9669-66662F770067}" destId="{057E53D4-CB02-4714-9CEB-F07B92B35DEE}" srcOrd="6" destOrd="0" presId="urn:microsoft.com/office/officeart/2005/8/layout/orgChart1"/>
    <dgm:cxn modelId="{461E6154-8840-4F81-8D19-2FA2220EF37E}" type="presParOf" srcId="{6BA0FA8D-A739-4C3C-9669-66662F770067}" destId="{413AFF09-6CF4-4EF7-A08B-66199EA958CD}" srcOrd="7" destOrd="0" presId="urn:microsoft.com/office/officeart/2005/8/layout/orgChart1"/>
    <dgm:cxn modelId="{D8416CA0-E331-43CB-BFA3-ADD1517C3241}" type="presParOf" srcId="{413AFF09-6CF4-4EF7-A08B-66199EA958CD}" destId="{E8047FC6-8278-495F-B413-62CE1E4974EE}" srcOrd="0" destOrd="0" presId="urn:microsoft.com/office/officeart/2005/8/layout/orgChart1"/>
    <dgm:cxn modelId="{56036906-D4DE-4C24-A631-1128794B9A03}" type="presParOf" srcId="{E8047FC6-8278-495F-B413-62CE1E4974EE}" destId="{D842A4CA-0A9D-44F3-95BE-2998148EEBD1}" srcOrd="0" destOrd="0" presId="urn:microsoft.com/office/officeart/2005/8/layout/orgChart1"/>
    <dgm:cxn modelId="{97BD464E-8267-439A-9388-E214C6145760}" type="presParOf" srcId="{E8047FC6-8278-495F-B413-62CE1E4974EE}" destId="{F85C771E-24EC-4065-9CF4-E67CC5F5ABC1}" srcOrd="1" destOrd="0" presId="urn:microsoft.com/office/officeart/2005/8/layout/orgChart1"/>
    <dgm:cxn modelId="{8F44744D-FD42-4227-AAB0-CC473CE198D0}" type="presParOf" srcId="{413AFF09-6CF4-4EF7-A08B-66199EA958CD}" destId="{44C40260-057E-4A94-A742-3BB926D26E79}" srcOrd="1" destOrd="0" presId="urn:microsoft.com/office/officeart/2005/8/layout/orgChart1"/>
    <dgm:cxn modelId="{E6FE5884-F82E-4867-943A-0724FACF368E}" type="presParOf" srcId="{413AFF09-6CF4-4EF7-A08B-66199EA958CD}" destId="{E982B92E-9A1E-4767-ACD0-10928511B25D}" srcOrd="2" destOrd="0" presId="urn:microsoft.com/office/officeart/2005/8/layout/orgChart1"/>
    <dgm:cxn modelId="{81FA621C-D834-40CC-8326-728525008E47}" type="presParOf" srcId="{6BA0FA8D-A739-4C3C-9669-66662F770067}" destId="{29B762B1-50D1-48A8-A982-23598FC7F63F}" srcOrd="8" destOrd="0" presId="urn:microsoft.com/office/officeart/2005/8/layout/orgChart1"/>
    <dgm:cxn modelId="{EFB1BDFD-FEF9-4288-9E72-734DD59C2227}" type="presParOf" srcId="{6BA0FA8D-A739-4C3C-9669-66662F770067}" destId="{A9D00596-1327-4691-88A3-62E96D42F8C1}" srcOrd="9" destOrd="0" presId="urn:microsoft.com/office/officeart/2005/8/layout/orgChart1"/>
    <dgm:cxn modelId="{D4999D92-0365-4360-B7BB-71A49FFDFCC5}" type="presParOf" srcId="{A9D00596-1327-4691-88A3-62E96D42F8C1}" destId="{B12A8B8B-DE69-4346-9D56-4815FA576D5A}" srcOrd="0" destOrd="0" presId="urn:microsoft.com/office/officeart/2005/8/layout/orgChart1"/>
    <dgm:cxn modelId="{88E8B8CB-804B-4C29-B650-03819BA7C824}" type="presParOf" srcId="{B12A8B8B-DE69-4346-9D56-4815FA576D5A}" destId="{9A909600-9428-44F6-AD1F-E032EA389B06}" srcOrd="0" destOrd="0" presId="urn:microsoft.com/office/officeart/2005/8/layout/orgChart1"/>
    <dgm:cxn modelId="{BAC6982A-EE35-4619-B269-84997A84CF91}" type="presParOf" srcId="{B12A8B8B-DE69-4346-9D56-4815FA576D5A}" destId="{0764B74C-3305-4BE8-ADD6-C178C23286FD}" srcOrd="1" destOrd="0" presId="urn:microsoft.com/office/officeart/2005/8/layout/orgChart1"/>
    <dgm:cxn modelId="{C28ADDD3-0D9D-4944-A67D-1DCE66B3C7EB}" type="presParOf" srcId="{A9D00596-1327-4691-88A3-62E96D42F8C1}" destId="{BC5AABAE-2F8F-4D63-B20C-0F67222E4352}" srcOrd="1" destOrd="0" presId="urn:microsoft.com/office/officeart/2005/8/layout/orgChart1"/>
    <dgm:cxn modelId="{B4A67EF2-0900-425B-95DE-35DDC6C26A2B}" type="presParOf" srcId="{A9D00596-1327-4691-88A3-62E96D42F8C1}" destId="{BAA3AC10-79BC-4762-8B7D-38F1CE6EEBE7}" srcOrd="2" destOrd="0" presId="urn:microsoft.com/office/officeart/2005/8/layout/orgChart1"/>
    <dgm:cxn modelId="{E6F73D92-0396-4515-A0AD-B582CBF9E787}" type="presParOf" srcId="{97733D49-F51C-42B6-B69A-85B92762AED9}" destId="{FB910C9E-7B76-4F20-B437-1D152002E8CD}" srcOrd="2" destOrd="0" presId="urn:microsoft.com/office/officeart/2005/8/layout/orgChar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56A59-BE3B-414F-AD91-683262581C42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246CF6-FA06-4529-87E3-B8DF0A0966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46CF6-FA06-4529-87E3-B8DF0A0966DE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7517" y="12703"/>
            <a:ext cx="11861800" cy="6780213"/>
          </a:xfrm>
          <a:custGeom>
            <a:avLst/>
            <a:gdLst>
              <a:gd name="T0" fmla="*/ 6300000 w 3985"/>
              <a:gd name="T1" fmla="*/ 0 h 3619"/>
              <a:gd name="T2" fmla="*/ 0 w 3985"/>
              <a:gd name="T3" fmla="*/ 1826667 h 3619"/>
              <a:gd name="T4" fmla="*/ 4842204 w 3985"/>
              <a:gd name="T5" fmla="*/ 6780213 h 3619"/>
              <a:gd name="T6" fmla="*/ 8896350 w 3985"/>
              <a:gd name="T7" fmla="*/ 2107693 h 3619"/>
              <a:gd name="T8" fmla="*/ 6300000 w 3985"/>
              <a:gd name="T9" fmla="*/ 0 h 3619"/>
              <a:gd name="T10" fmla="*/ 6300000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60353" y="234950"/>
            <a:ext cx="5050367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250 w 794"/>
                <a:gd name="T1" fmla="*/ 970 h 414"/>
                <a:gd name="T2" fmla="*/ 2012 w 794"/>
                <a:gd name="T3" fmla="*/ 781 h 414"/>
                <a:gd name="T4" fmla="*/ 1576 w 794"/>
                <a:gd name="T5" fmla="*/ 516 h 414"/>
                <a:gd name="T6" fmla="*/ 201 w 794"/>
                <a:gd name="T7" fmla="*/ 0 h 414"/>
                <a:gd name="T8" fmla="*/ 65 w 794"/>
                <a:gd name="T9" fmla="*/ 49 h 414"/>
                <a:gd name="T10" fmla="*/ 0 w 794"/>
                <a:gd name="T11" fmla="*/ 204 h 414"/>
                <a:gd name="T12" fmla="*/ 79 w 794"/>
                <a:gd name="T13" fmla="*/ 381 h 414"/>
                <a:gd name="T14" fmla="*/ 1615 w 794"/>
                <a:gd name="T15" fmla="*/ 1005 h 414"/>
                <a:gd name="T16" fmla="*/ 1952 w 794"/>
                <a:gd name="T17" fmla="*/ 965 h 414"/>
                <a:gd name="T18" fmla="*/ 2224 w 794"/>
                <a:gd name="T19" fmla="*/ 1017 h 414"/>
                <a:gd name="T20" fmla="*/ 2250 w 794"/>
                <a:gd name="T21" fmla="*/ 970 h 414"/>
                <a:gd name="T22" fmla="*/ 2250 w 794"/>
                <a:gd name="T23" fmla="*/ 9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94 w 1586"/>
                <a:gd name="T1" fmla="*/ 0 h 821"/>
                <a:gd name="T2" fmla="*/ 1883 w 1586"/>
                <a:gd name="T3" fmla="*/ 637 h 821"/>
                <a:gd name="T4" fmla="*/ 2020 w 1586"/>
                <a:gd name="T5" fmla="*/ 783 h 821"/>
                <a:gd name="T6" fmla="*/ 2244 w 1586"/>
                <a:gd name="T7" fmla="*/ 971 h 821"/>
                <a:gd name="T8" fmla="*/ 2214 w 1586"/>
                <a:gd name="T9" fmla="*/ 1007 h 821"/>
                <a:gd name="T10" fmla="*/ 1910 w 1586"/>
                <a:gd name="T11" fmla="*/ 965 h 821"/>
                <a:gd name="T12" fmla="*/ 1620 w 1586"/>
                <a:gd name="T13" fmla="*/ 995 h 821"/>
                <a:gd name="T14" fmla="*/ 59 w 1586"/>
                <a:gd name="T15" fmla="*/ 366 h 821"/>
                <a:gd name="T16" fmla="*/ 0 w 1586"/>
                <a:gd name="T17" fmla="*/ 184 h 821"/>
                <a:gd name="T18" fmla="*/ 65 w 1586"/>
                <a:gd name="T19" fmla="*/ 39 h 821"/>
                <a:gd name="T20" fmla="*/ 194 w 1586"/>
                <a:gd name="T21" fmla="*/ 0 h 821"/>
                <a:gd name="T22" fmla="*/ 19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00 h 747"/>
                <a:gd name="T2" fmla="*/ 1308 w 1049"/>
                <a:gd name="T3" fmla="*/ 919 h 747"/>
                <a:gd name="T4" fmla="*/ 1332 w 1049"/>
                <a:gd name="T5" fmla="*/ 657 h 747"/>
                <a:gd name="T6" fmla="*/ 1488 w 1049"/>
                <a:gd name="T7" fmla="*/ 519 h 747"/>
                <a:gd name="T8" fmla="*/ 111 w 1049"/>
                <a:gd name="T9" fmla="*/ 0 h 747"/>
                <a:gd name="T10" fmla="*/ 0 w 1049"/>
                <a:gd name="T11" fmla="*/ 156 h 747"/>
                <a:gd name="T12" fmla="*/ 0 w 1049"/>
                <a:gd name="T13" fmla="*/ 400 h 747"/>
                <a:gd name="T14" fmla="*/ 0 w 1049"/>
                <a:gd name="T15" fmla="*/ 40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55 w 150"/>
                  <a:gd name="T1" fmla="*/ 0 h 173"/>
                  <a:gd name="T2" fmla="*/ 57 w 150"/>
                  <a:gd name="T3" fmla="*/ 82 h 173"/>
                  <a:gd name="T4" fmla="*/ 0 w 150"/>
                  <a:gd name="T5" fmla="*/ 214 h 173"/>
                  <a:gd name="T6" fmla="*/ 113 w 150"/>
                  <a:gd name="T7" fmla="*/ 198 h 173"/>
                  <a:gd name="T8" fmla="*/ 146 w 150"/>
                  <a:gd name="T9" fmla="*/ 104 h 173"/>
                  <a:gd name="T10" fmla="*/ 212 w 150"/>
                  <a:gd name="T11" fmla="*/ 33 h 173"/>
                  <a:gd name="T12" fmla="*/ 155 w 150"/>
                  <a:gd name="T13" fmla="*/ 0 h 173"/>
                  <a:gd name="T14" fmla="*/ 155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221 w 1684"/>
                  <a:gd name="T1" fmla="*/ 0 h 880"/>
                  <a:gd name="T2" fmla="*/ 89 w 1684"/>
                  <a:gd name="T3" fmla="*/ 64 h 880"/>
                  <a:gd name="T4" fmla="*/ 0 w 1684"/>
                  <a:gd name="T5" fmla="*/ 256 h 880"/>
                  <a:gd name="T6" fmla="*/ 95 w 1684"/>
                  <a:gd name="T7" fmla="*/ 440 h 880"/>
                  <a:gd name="T8" fmla="*/ 1675 w 1684"/>
                  <a:gd name="T9" fmla="*/ 1065 h 880"/>
                  <a:gd name="T10" fmla="*/ 2015 w 1684"/>
                  <a:gd name="T11" fmla="*/ 1026 h 880"/>
                  <a:gd name="T12" fmla="*/ 2290 w 1684"/>
                  <a:gd name="T13" fmla="*/ 1081 h 880"/>
                  <a:gd name="T14" fmla="*/ 2386 w 1684"/>
                  <a:gd name="T15" fmla="*/ 993 h 880"/>
                  <a:gd name="T16" fmla="*/ 2128 w 1684"/>
                  <a:gd name="T17" fmla="*/ 816 h 880"/>
                  <a:gd name="T18" fmla="*/ 2023 w 1684"/>
                  <a:gd name="T19" fmla="*/ 629 h 880"/>
                  <a:gd name="T20" fmla="*/ 1940 w 1684"/>
                  <a:gd name="T21" fmla="*/ 647 h 880"/>
                  <a:gd name="T22" fmla="*/ 2039 w 1684"/>
                  <a:gd name="T23" fmla="*/ 816 h 880"/>
                  <a:gd name="T24" fmla="*/ 2236 w 1684"/>
                  <a:gd name="T25" fmla="*/ 995 h 880"/>
                  <a:gd name="T26" fmla="*/ 2002 w 1684"/>
                  <a:gd name="T27" fmla="*/ 967 h 880"/>
                  <a:gd name="T28" fmla="*/ 1727 w 1684"/>
                  <a:gd name="T29" fmla="*/ 1000 h 880"/>
                  <a:gd name="T30" fmla="*/ 1778 w 1684"/>
                  <a:gd name="T31" fmla="*/ 798 h 880"/>
                  <a:gd name="T32" fmla="*/ 1896 w 1684"/>
                  <a:gd name="T33" fmla="*/ 661 h 880"/>
                  <a:gd name="T34" fmla="*/ 1758 w 1684"/>
                  <a:gd name="T35" fmla="*/ 678 h 880"/>
                  <a:gd name="T36" fmla="*/ 1651 w 1684"/>
                  <a:gd name="T37" fmla="*/ 808 h 880"/>
                  <a:gd name="T38" fmla="*/ 1614 w 1684"/>
                  <a:gd name="T39" fmla="*/ 972 h 880"/>
                  <a:gd name="T40" fmla="*/ 152 w 1684"/>
                  <a:gd name="T41" fmla="*/ 381 h 880"/>
                  <a:gd name="T42" fmla="*/ 113 w 1684"/>
                  <a:gd name="T43" fmla="*/ 264 h 880"/>
                  <a:gd name="T44" fmla="*/ 146 w 1684"/>
                  <a:gd name="T45" fmla="*/ 117 h 880"/>
                  <a:gd name="T46" fmla="*/ 307 w 1684"/>
                  <a:gd name="T47" fmla="*/ 0 h 880"/>
                  <a:gd name="T48" fmla="*/ 221 w 1684"/>
                  <a:gd name="T49" fmla="*/ 0 h 880"/>
                  <a:gd name="T50" fmla="*/ 221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42 w 1190"/>
                  <a:gd name="T1" fmla="*/ 0 h 500"/>
                  <a:gd name="T2" fmla="*/ 1686 w 1190"/>
                  <a:gd name="T3" fmla="*/ 602 h 500"/>
                  <a:gd name="T4" fmla="*/ 1524 w 1190"/>
                  <a:gd name="T5" fmla="*/ 614 h 500"/>
                  <a:gd name="T6" fmla="*/ 0 w 1190"/>
                  <a:gd name="T7" fmla="*/ 33 h 500"/>
                  <a:gd name="T8" fmla="*/ 142 w 1190"/>
                  <a:gd name="T9" fmla="*/ 0 h 500"/>
                  <a:gd name="T10" fmla="*/ 14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65 w 160"/>
                  <a:gd name="T1" fmla="*/ 0 h 335"/>
                  <a:gd name="T2" fmla="*/ 27 w 160"/>
                  <a:gd name="T3" fmla="*/ 130 h 335"/>
                  <a:gd name="T4" fmla="*/ 0 w 160"/>
                  <a:gd name="T5" fmla="*/ 281 h 335"/>
                  <a:gd name="T6" fmla="*/ 47 w 160"/>
                  <a:gd name="T7" fmla="*/ 384 h 335"/>
                  <a:gd name="T8" fmla="*/ 133 w 160"/>
                  <a:gd name="T9" fmla="*/ 410 h 335"/>
                  <a:gd name="T10" fmla="*/ 108 w 160"/>
                  <a:gd name="T11" fmla="*/ 188 h 335"/>
                  <a:gd name="T12" fmla="*/ 227 w 160"/>
                  <a:gd name="T13" fmla="*/ 21 h 335"/>
                  <a:gd name="T14" fmla="*/ 165 w 160"/>
                  <a:gd name="T15" fmla="*/ 0 h 335"/>
                  <a:gd name="T16" fmla="*/ 165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0 w 489"/>
                  <a:gd name="T1" fmla="*/ 42 h 296"/>
                  <a:gd name="T2" fmla="*/ 226 w 489"/>
                  <a:gd name="T3" fmla="*/ 81 h 296"/>
                  <a:gd name="T4" fmla="*/ 458 w 489"/>
                  <a:gd name="T5" fmla="*/ 168 h 296"/>
                  <a:gd name="T6" fmla="*/ 622 w 489"/>
                  <a:gd name="T7" fmla="*/ 299 h 296"/>
                  <a:gd name="T8" fmla="*/ 461 w 489"/>
                  <a:gd name="T9" fmla="*/ 283 h 296"/>
                  <a:gd name="T10" fmla="*/ 196 w 489"/>
                  <a:gd name="T11" fmla="*/ 180 h 296"/>
                  <a:gd name="T12" fmla="*/ 71 w 489"/>
                  <a:gd name="T13" fmla="*/ 98 h 296"/>
                  <a:gd name="T14" fmla="*/ 151 w 489"/>
                  <a:gd name="T15" fmla="*/ 200 h 296"/>
                  <a:gd name="T16" fmla="*/ 384 w 489"/>
                  <a:gd name="T17" fmla="*/ 332 h 296"/>
                  <a:gd name="T18" fmla="*/ 658 w 489"/>
                  <a:gd name="T19" fmla="*/ 364 h 296"/>
                  <a:gd name="T20" fmla="*/ 691 w 489"/>
                  <a:gd name="T21" fmla="*/ 275 h 296"/>
                  <a:gd name="T22" fmla="*/ 557 w 489"/>
                  <a:gd name="T23" fmla="*/ 148 h 296"/>
                  <a:gd name="T24" fmla="*/ 240 w 489"/>
                  <a:gd name="T25" fmla="*/ 21 h 296"/>
                  <a:gd name="T26" fmla="*/ 0 w 489"/>
                  <a:gd name="T27" fmla="*/ 0 h 296"/>
                  <a:gd name="T28" fmla="*/ 20 w 489"/>
                  <a:gd name="T29" fmla="*/ 42 h 296"/>
                  <a:gd name="T30" fmla="*/ 20 w 489"/>
                  <a:gd name="T31" fmla="*/ 4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10553700" y="4368803"/>
            <a:ext cx="99060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629 w 794"/>
                <a:gd name="T1" fmla="*/ 280 h 414"/>
                <a:gd name="T2" fmla="*/ 562 w 794"/>
                <a:gd name="T3" fmla="*/ 225 h 414"/>
                <a:gd name="T4" fmla="*/ 440 w 794"/>
                <a:gd name="T5" fmla="*/ 149 h 414"/>
                <a:gd name="T6" fmla="*/ 56 w 794"/>
                <a:gd name="T7" fmla="*/ 0 h 414"/>
                <a:gd name="T8" fmla="*/ 18 w 794"/>
                <a:gd name="T9" fmla="*/ 14 h 414"/>
                <a:gd name="T10" fmla="*/ 0 w 794"/>
                <a:gd name="T11" fmla="*/ 59 h 414"/>
                <a:gd name="T12" fmla="*/ 22 w 794"/>
                <a:gd name="T13" fmla="*/ 110 h 414"/>
                <a:gd name="T14" fmla="*/ 452 w 794"/>
                <a:gd name="T15" fmla="*/ 289 h 414"/>
                <a:gd name="T16" fmla="*/ 546 w 794"/>
                <a:gd name="T17" fmla="*/ 278 h 414"/>
                <a:gd name="T18" fmla="*/ 622 w 794"/>
                <a:gd name="T19" fmla="*/ 293 h 414"/>
                <a:gd name="T20" fmla="*/ 629 w 794"/>
                <a:gd name="T21" fmla="*/ 280 h 414"/>
                <a:gd name="T22" fmla="*/ 629 w 794"/>
                <a:gd name="T23" fmla="*/ 2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54 w 1586"/>
                <a:gd name="T1" fmla="*/ 0 h 821"/>
                <a:gd name="T2" fmla="*/ 526 w 1586"/>
                <a:gd name="T3" fmla="*/ 183 h 821"/>
                <a:gd name="T4" fmla="*/ 565 w 1586"/>
                <a:gd name="T5" fmla="*/ 225 h 821"/>
                <a:gd name="T6" fmla="*/ 627 w 1586"/>
                <a:gd name="T7" fmla="*/ 280 h 821"/>
                <a:gd name="T8" fmla="*/ 619 w 1586"/>
                <a:gd name="T9" fmla="*/ 290 h 821"/>
                <a:gd name="T10" fmla="*/ 534 w 1586"/>
                <a:gd name="T11" fmla="*/ 278 h 821"/>
                <a:gd name="T12" fmla="*/ 453 w 1586"/>
                <a:gd name="T13" fmla="*/ 286 h 821"/>
                <a:gd name="T14" fmla="*/ 17 w 1586"/>
                <a:gd name="T15" fmla="*/ 105 h 821"/>
                <a:gd name="T16" fmla="*/ 0 w 1586"/>
                <a:gd name="T17" fmla="*/ 53 h 821"/>
                <a:gd name="T18" fmla="*/ 18 w 1586"/>
                <a:gd name="T19" fmla="*/ 11 h 821"/>
                <a:gd name="T20" fmla="*/ 54 w 1586"/>
                <a:gd name="T21" fmla="*/ 0 h 821"/>
                <a:gd name="T22" fmla="*/ 5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115 h 747"/>
                <a:gd name="T2" fmla="*/ 366 w 1049"/>
                <a:gd name="T3" fmla="*/ 265 h 747"/>
                <a:gd name="T4" fmla="*/ 372 w 1049"/>
                <a:gd name="T5" fmla="*/ 189 h 747"/>
                <a:gd name="T6" fmla="*/ 416 w 1049"/>
                <a:gd name="T7" fmla="*/ 150 h 747"/>
                <a:gd name="T8" fmla="*/ 31 w 1049"/>
                <a:gd name="T9" fmla="*/ 0 h 747"/>
                <a:gd name="T10" fmla="*/ 0 w 1049"/>
                <a:gd name="T11" fmla="*/ 45 h 747"/>
                <a:gd name="T12" fmla="*/ 0 w 1049"/>
                <a:gd name="T13" fmla="*/ 115 h 747"/>
                <a:gd name="T14" fmla="*/ 0 w 1049"/>
                <a:gd name="T15" fmla="*/ 1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43 w 150"/>
                  <a:gd name="T1" fmla="*/ 0 h 173"/>
                  <a:gd name="T2" fmla="*/ 16 w 150"/>
                  <a:gd name="T3" fmla="*/ 23 h 173"/>
                  <a:gd name="T4" fmla="*/ 0 w 150"/>
                  <a:gd name="T5" fmla="*/ 61 h 173"/>
                  <a:gd name="T6" fmla="*/ 31 w 150"/>
                  <a:gd name="T7" fmla="*/ 56 h 173"/>
                  <a:gd name="T8" fmla="*/ 41 w 150"/>
                  <a:gd name="T9" fmla="*/ 30 h 173"/>
                  <a:gd name="T10" fmla="*/ 59 w 150"/>
                  <a:gd name="T11" fmla="*/ 10 h 173"/>
                  <a:gd name="T12" fmla="*/ 43 w 150"/>
                  <a:gd name="T13" fmla="*/ 0 h 173"/>
                  <a:gd name="T14" fmla="*/ 4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62 w 1684"/>
                  <a:gd name="T1" fmla="*/ 0 h 880"/>
                  <a:gd name="T2" fmla="*/ 25 w 1684"/>
                  <a:gd name="T3" fmla="*/ 18 h 880"/>
                  <a:gd name="T4" fmla="*/ 0 w 1684"/>
                  <a:gd name="T5" fmla="*/ 74 h 880"/>
                  <a:gd name="T6" fmla="*/ 27 w 1684"/>
                  <a:gd name="T7" fmla="*/ 127 h 880"/>
                  <a:gd name="T8" fmla="*/ 468 w 1684"/>
                  <a:gd name="T9" fmla="*/ 306 h 880"/>
                  <a:gd name="T10" fmla="*/ 563 w 1684"/>
                  <a:gd name="T11" fmla="*/ 295 h 880"/>
                  <a:gd name="T12" fmla="*/ 640 w 1684"/>
                  <a:gd name="T13" fmla="*/ 311 h 880"/>
                  <a:gd name="T14" fmla="*/ 667 w 1684"/>
                  <a:gd name="T15" fmla="*/ 286 h 880"/>
                  <a:gd name="T16" fmla="*/ 595 w 1684"/>
                  <a:gd name="T17" fmla="*/ 235 h 880"/>
                  <a:gd name="T18" fmla="*/ 566 w 1684"/>
                  <a:gd name="T19" fmla="*/ 181 h 880"/>
                  <a:gd name="T20" fmla="*/ 542 w 1684"/>
                  <a:gd name="T21" fmla="*/ 186 h 880"/>
                  <a:gd name="T22" fmla="*/ 570 w 1684"/>
                  <a:gd name="T23" fmla="*/ 235 h 880"/>
                  <a:gd name="T24" fmla="*/ 625 w 1684"/>
                  <a:gd name="T25" fmla="*/ 286 h 880"/>
                  <a:gd name="T26" fmla="*/ 560 w 1684"/>
                  <a:gd name="T27" fmla="*/ 278 h 880"/>
                  <a:gd name="T28" fmla="*/ 483 w 1684"/>
                  <a:gd name="T29" fmla="*/ 288 h 880"/>
                  <a:gd name="T30" fmla="*/ 497 w 1684"/>
                  <a:gd name="T31" fmla="*/ 230 h 880"/>
                  <a:gd name="T32" fmla="*/ 530 w 1684"/>
                  <a:gd name="T33" fmla="*/ 190 h 880"/>
                  <a:gd name="T34" fmla="*/ 492 w 1684"/>
                  <a:gd name="T35" fmla="*/ 195 h 880"/>
                  <a:gd name="T36" fmla="*/ 461 w 1684"/>
                  <a:gd name="T37" fmla="*/ 233 h 880"/>
                  <a:gd name="T38" fmla="*/ 451 w 1684"/>
                  <a:gd name="T39" fmla="*/ 280 h 880"/>
                  <a:gd name="T40" fmla="*/ 42 w 1684"/>
                  <a:gd name="T41" fmla="*/ 110 h 880"/>
                  <a:gd name="T42" fmla="*/ 32 w 1684"/>
                  <a:gd name="T43" fmla="*/ 76 h 880"/>
                  <a:gd name="T44" fmla="*/ 41 w 1684"/>
                  <a:gd name="T45" fmla="*/ 34 h 880"/>
                  <a:gd name="T46" fmla="*/ 86 w 1684"/>
                  <a:gd name="T47" fmla="*/ 0 h 880"/>
                  <a:gd name="T48" fmla="*/ 62 w 1684"/>
                  <a:gd name="T49" fmla="*/ 0 h 880"/>
                  <a:gd name="T50" fmla="*/ 6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40 w 1190"/>
                  <a:gd name="T1" fmla="*/ 0 h 500"/>
                  <a:gd name="T2" fmla="*/ 472 w 1190"/>
                  <a:gd name="T3" fmla="*/ 172 h 500"/>
                  <a:gd name="T4" fmla="*/ 427 w 1190"/>
                  <a:gd name="T5" fmla="*/ 176 h 500"/>
                  <a:gd name="T6" fmla="*/ 0 w 1190"/>
                  <a:gd name="T7" fmla="*/ 10 h 500"/>
                  <a:gd name="T8" fmla="*/ 40 w 1190"/>
                  <a:gd name="T9" fmla="*/ 0 h 500"/>
                  <a:gd name="T10" fmla="*/ 4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46 w 160"/>
                  <a:gd name="T1" fmla="*/ 0 h 335"/>
                  <a:gd name="T2" fmla="*/ 7 w 160"/>
                  <a:gd name="T3" fmla="*/ 37 h 335"/>
                  <a:gd name="T4" fmla="*/ 0 w 160"/>
                  <a:gd name="T5" fmla="*/ 81 h 335"/>
                  <a:gd name="T6" fmla="*/ 13 w 160"/>
                  <a:gd name="T7" fmla="*/ 111 h 335"/>
                  <a:gd name="T8" fmla="*/ 37 w 160"/>
                  <a:gd name="T9" fmla="*/ 118 h 335"/>
                  <a:gd name="T10" fmla="*/ 30 w 160"/>
                  <a:gd name="T11" fmla="*/ 54 h 335"/>
                  <a:gd name="T12" fmla="*/ 63 w 160"/>
                  <a:gd name="T13" fmla="*/ 6 h 335"/>
                  <a:gd name="T14" fmla="*/ 46 w 160"/>
                  <a:gd name="T15" fmla="*/ 0 h 335"/>
                  <a:gd name="T16" fmla="*/ 4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6 w 489"/>
                  <a:gd name="T1" fmla="*/ 12 h 296"/>
                  <a:gd name="T2" fmla="*/ 63 w 489"/>
                  <a:gd name="T3" fmla="*/ 23 h 296"/>
                  <a:gd name="T4" fmla="*/ 128 w 489"/>
                  <a:gd name="T5" fmla="*/ 48 h 296"/>
                  <a:gd name="T6" fmla="*/ 174 w 489"/>
                  <a:gd name="T7" fmla="*/ 85 h 296"/>
                  <a:gd name="T8" fmla="*/ 129 w 489"/>
                  <a:gd name="T9" fmla="*/ 81 h 296"/>
                  <a:gd name="T10" fmla="*/ 55 w 489"/>
                  <a:gd name="T11" fmla="*/ 51 h 296"/>
                  <a:gd name="T12" fmla="*/ 20 w 489"/>
                  <a:gd name="T13" fmla="*/ 28 h 296"/>
                  <a:gd name="T14" fmla="*/ 42 w 489"/>
                  <a:gd name="T15" fmla="*/ 57 h 296"/>
                  <a:gd name="T16" fmla="*/ 107 w 489"/>
                  <a:gd name="T17" fmla="*/ 95 h 296"/>
                  <a:gd name="T18" fmla="*/ 184 w 489"/>
                  <a:gd name="T19" fmla="*/ 104 h 296"/>
                  <a:gd name="T20" fmla="*/ 193 w 489"/>
                  <a:gd name="T21" fmla="*/ 79 h 296"/>
                  <a:gd name="T22" fmla="*/ 156 w 489"/>
                  <a:gd name="T23" fmla="*/ 42 h 296"/>
                  <a:gd name="T24" fmla="*/ 67 w 489"/>
                  <a:gd name="T25" fmla="*/ 6 h 296"/>
                  <a:gd name="T26" fmla="*/ 0 w 489"/>
                  <a:gd name="T27" fmla="*/ 0 h 296"/>
                  <a:gd name="T28" fmla="*/ 6 w 489"/>
                  <a:gd name="T29" fmla="*/ 12 h 296"/>
                  <a:gd name="T30" fmla="*/ 6 w 489"/>
                  <a:gd name="T31" fmla="*/ 1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1202268" y="5054603"/>
            <a:ext cx="9076267" cy="728663"/>
          </a:xfrm>
          <a:custGeom>
            <a:avLst/>
            <a:gdLst>
              <a:gd name="T0" fmla="*/ 0 w 4288"/>
              <a:gd name="T1" fmla="*/ 0 h 459"/>
              <a:gd name="T2" fmla="*/ 1295400 w 4288"/>
              <a:gd name="T3" fmla="*/ 406400 h 459"/>
              <a:gd name="T4" fmla="*/ 2476500 w 4288"/>
              <a:gd name="T5" fmla="*/ 228600 h 459"/>
              <a:gd name="T6" fmla="*/ 2946400 w 4288"/>
              <a:gd name="T7" fmla="*/ 596900 h 459"/>
              <a:gd name="T8" fmla="*/ 3721100 w 4288"/>
              <a:gd name="T9" fmla="*/ 241300 h 459"/>
              <a:gd name="T10" fmla="*/ 5613400 w 4288"/>
              <a:gd name="T11" fmla="*/ 723900 h 459"/>
              <a:gd name="T12" fmla="*/ 6807200 w 4288"/>
              <a:gd name="T13" fmla="*/ 215900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5435600" y="1930400"/>
            <a:ext cx="1185333" cy="381000"/>
          </a:xfrm>
          <a:custGeom>
            <a:avLst/>
            <a:gdLst>
              <a:gd name="T0" fmla="*/ 0 w 560"/>
              <a:gd name="T1" fmla="*/ 50800 h 240"/>
              <a:gd name="T2" fmla="*/ 444500 w 560"/>
              <a:gd name="T3" fmla="*/ 228600 h 240"/>
              <a:gd name="T4" fmla="*/ 711200 w 560"/>
              <a:gd name="T5" fmla="*/ 25400 h 240"/>
              <a:gd name="T6" fmla="*/ 889000 w 560"/>
              <a:gd name="T7" fmla="*/ 3810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828800" y="1511300"/>
            <a:ext cx="85344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56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5868" y="4051300"/>
            <a:ext cx="8043333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468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10600" y="152400"/>
            <a:ext cx="256540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749300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914400" y="1828800"/>
            <a:ext cx="10261600" cy="3657600"/>
          </a:xfrm>
        </p:spPr>
        <p:txBody>
          <a:bodyPr/>
          <a:lstStyle/>
          <a:p>
            <a:pPr lvl="0"/>
            <a:r>
              <a:rPr lang="ru-RU" noProof="0" smtClean="0"/>
              <a:t>Вставка рисунка SmartArt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914400" y="1828800"/>
            <a:ext cx="10261600" cy="36576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31E7F19-290F-4367-974E-D2B82DAD8FE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D699768-1D18-4466-9B1D-C8218BCDDDB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401" y="2821840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2401" y="1905007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pPr>
              <a:defRPr/>
            </a:pPr>
            <a:fld id="{0185218E-ADA8-4BBF-BEC3-287F641CA38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71744" y="1600206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36F727-EA23-4275-A8EF-3FDB04A4D1C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277F8A3-57EC-4AA7-9DB3-8DA2326D0C2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C0D361-05AC-4C63-9C10-32910809CE7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8355E3-3817-4022-84AC-F42325C019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730951-BCF7-4402-9D05-9266FB9515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797296" y="1004675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795611" y="998823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0900A7-2FB0-4899-9041-B625F4F2CD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4A3F93-AA4C-47B1-8292-17248BDB95C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7600" y="274962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9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3CAC3DF-B3C4-4288-BD1E-D89B28B0B1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7517" y="12701"/>
            <a:ext cx="11861800" cy="6780213"/>
          </a:xfrm>
          <a:custGeom>
            <a:avLst/>
            <a:gdLst>
              <a:gd name="T0" fmla="*/ 6300000 w 3985"/>
              <a:gd name="T1" fmla="*/ 0 h 3619"/>
              <a:gd name="T2" fmla="*/ 0 w 3985"/>
              <a:gd name="T3" fmla="*/ 1826667 h 3619"/>
              <a:gd name="T4" fmla="*/ 4842204 w 3985"/>
              <a:gd name="T5" fmla="*/ 6780213 h 3619"/>
              <a:gd name="T6" fmla="*/ 8896350 w 3985"/>
              <a:gd name="T7" fmla="*/ 2107693 h 3619"/>
              <a:gd name="T8" fmla="*/ 6300000 w 3985"/>
              <a:gd name="T9" fmla="*/ 0 h 3619"/>
              <a:gd name="T10" fmla="*/ 6300000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60351" y="234950"/>
            <a:ext cx="5050367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250 w 794"/>
                <a:gd name="T1" fmla="*/ 970 h 414"/>
                <a:gd name="T2" fmla="*/ 2012 w 794"/>
                <a:gd name="T3" fmla="*/ 781 h 414"/>
                <a:gd name="T4" fmla="*/ 1576 w 794"/>
                <a:gd name="T5" fmla="*/ 516 h 414"/>
                <a:gd name="T6" fmla="*/ 201 w 794"/>
                <a:gd name="T7" fmla="*/ 0 h 414"/>
                <a:gd name="T8" fmla="*/ 65 w 794"/>
                <a:gd name="T9" fmla="*/ 49 h 414"/>
                <a:gd name="T10" fmla="*/ 0 w 794"/>
                <a:gd name="T11" fmla="*/ 204 h 414"/>
                <a:gd name="T12" fmla="*/ 79 w 794"/>
                <a:gd name="T13" fmla="*/ 381 h 414"/>
                <a:gd name="T14" fmla="*/ 1615 w 794"/>
                <a:gd name="T15" fmla="*/ 1005 h 414"/>
                <a:gd name="T16" fmla="*/ 1952 w 794"/>
                <a:gd name="T17" fmla="*/ 965 h 414"/>
                <a:gd name="T18" fmla="*/ 2224 w 794"/>
                <a:gd name="T19" fmla="*/ 1017 h 414"/>
                <a:gd name="T20" fmla="*/ 2250 w 794"/>
                <a:gd name="T21" fmla="*/ 970 h 414"/>
                <a:gd name="T22" fmla="*/ 2250 w 794"/>
                <a:gd name="T23" fmla="*/ 9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94 w 1586"/>
                <a:gd name="T1" fmla="*/ 0 h 821"/>
                <a:gd name="T2" fmla="*/ 1883 w 1586"/>
                <a:gd name="T3" fmla="*/ 637 h 821"/>
                <a:gd name="T4" fmla="*/ 2020 w 1586"/>
                <a:gd name="T5" fmla="*/ 783 h 821"/>
                <a:gd name="T6" fmla="*/ 2244 w 1586"/>
                <a:gd name="T7" fmla="*/ 971 h 821"/>
                <a:gd name="T8" fmla="*/ 2214 w 1586"/>
                <a:gd name="T9" fmla="*/ 1007 h 821"/>
                <a:gd name="T10" fmla="*/ 1910 w 1586"/>
                <a:gd name="T11" fmla="*/ 965 h 821"/>
                <a:gd name="T12" fmla="*/ 1620 w 1586"/>
                <a:gd name="T13" fmla="*/ 995 h 821"/>
                <a:gd name="T14" fmla="*/ 59 w 1586"/>
                <a:gd name="T15" fmla="*/ 366 h 821"/>
                <a:gd name="T16" fmla="*/ 0 w 1586"/>
                <a:gd name="T17" fmla="*/ 184 h 821"/>
                <a:gd name="T18" fmla="*/ 65 w 1586"/>
                <a:gd name="T19" fmla="*/ 39 h 821"/>
                <a:gd name="T20" fmla="*/ 194 w 1586"/>
                <a:gd name="T21" fmla="*/ 0 h 821"/>
                <a:gd name="T22" fmla="*/ 19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00 h 747"/>
                <a:gd name="T2" fmla="*/ 1308 w 1049"/>
                <a:gd name="T3" fmla="*/ 919 h 747"/>
                <a:gd name="T4" fmla="*/ 1332 w 1049"/>
                <a:gd name="T5" fmla="*/ 657 h 747"/>
                <a:gd name="T6" fmla="*/ 1488 w 1049"/>
                <a:gd name="T7" fmla="*/ 519 h 747"/>
                <a:gd name="T8" fmla="*/ 111 w 1049"/>
                <a:gd name="T9" fmla="*/ 0 h 747"/>
                <a:gd name="T10" fmla="*/ 0 w 1049"/>
                <a:gd name="T11" fmla="*/ 156 h 747"/>
                <a:gd name="T12" fmla="*/ 0 w 1049"/>
                <a:gd name="T13" fmla="*/ 400 h 747"/>
                <a:gd name="T14" fmla="*/ 0 w 1049"/>
                <a:gd name="T15" fmla="*/ 40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55 w 150"/>
                  <a:gd name="T1" fmla="*/ 0 h 173"/>
                  <a:gd name="T2" fmla="*/ 57 w 150"/>
                  <a:gd name="T3" fmla="*/ 82 h 173"/>
                  <a:gd name="T4" fmla="*/ 0 w 150"/>
                  <a:gd name="T5" fmla="*/ 214 h 173"/>
                  <a:gd name="T6" fmla="*/ 113 w 150"/>
                  <a:gd name="T7" fmla="*/ 198 h 173"/>
                  <a:gd name="T8" fmla="*/ 146 w 150"/>
                  <a:gd name="T9" fmla="*/ 104 h 173"/>
                  <a:gd name="T10" fmla="*/ 212 w 150"/>
                  <a:gd name="T11" fmla="*/ 33 h 173"/>
                  <a:gd name="T12" fmla="*/ 155 w 150"/>
                  <a:gd name="T13" fmla="*/ 0 h 173"/>
                  <a:gd name="T14" fmla="*/ 155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221 w 1684"/>
                  <a:gd name="T1" fmla="*/ 0 h 880"/>
                  <a:gd name="T2" fmla="*/ 89 w 1684"/>
                  <a:gd name="T3" fmla="*/ 64 h 880"/>
                  <a:gd name="T4" fmla="*/ 0 w 1684"/>
                  <a:gd name="T5" fmla="*/ 256 h 880"/>
                  <a:gd name="T6" fmla="*/ 95 w 1684"/>
                  <a:gd name="T7" fmla="*/ 440 h 880"/>
                  <a:gd name="T8" fmla="*/ 1675 w 1684"/>
                  <a:gd name="T9" fmla="*/ 1065 h 880"/>
                  <a:gd name="T10" fmla="*/ 2015 w 1684"/>
                  <a:gd name="T11" fmla="*/ 1026 h 880"/>
                  <a:gd name="T12" fmla="*/ 2290 w 1684"/>
                  <a:gd name="T13" fmla="*/ 1081 h 880"/>
                  <a:gd name="T14" fmla="*/ 2386 w 1684"/>
                  <a:gd name="T15" fmla="*/ 993 h 880"/>
                  <a:gd name="T16" fmla="*/ 2128 w 1684"/>
                  <a:gd name="T17" fmla="*/ 816 h 880"/>
                  <a:gd name="T18" fmla="*/ 2023 w 1684"/>
                  <a:gd name="T19" fmla="*/ 629 h 880"/>
                  <a:gd name="T20" fmla="*/ 1940 w 1684"/>
                  <a:gd name="T21" fmla="*/ 647 h 880"/>
                  <a:gd name="T22" fmla="*/ 2039 w 1684"/>
                  <a:gd name="T23" fmla="*/ 816 h 880"/>
                  <a:gd name="T24" fmla="*/ 2236 w 1684"/>
                  <a:gd name="T25" fmla="*/ 995 h 880"/>
                  <a:gd name="T26" fmla="*/ 2002 w 1684"/>
                  <a:gd name="T27" fmla="*/ 967 h 880"/>
                  <a:gd name="T28" fmla="*/ 1727 w 1684"/>
                  <a:gd name="T29" fmla="*/ 1000 h 880"/>
                  <a:gd name="T30" fmla="*/ 1778 w 1684"/>
                  <a:gd name="T31" fmla="*/ 798 h 880"/>
                  <a:gd name="T32" fmla="*/ 1896 w 1684"/>
                  <a:gd name="T33" fmla="*/ 661 h 880"/>
                  <a:gd name="T34" fmla="*/ 1758 w 1684"/>
                  <a:gd name="T35" fmla="*/ 678 h 880"/>
                  <a:gd name="T36" fmla="*/ 1651 w 1684"/>
                  <a:gd name="T37" fmla="*/ 808 h 880"/>
                  <a:gd name="T38" fmla="*/ 1614 w 1684"/>
                  <a:gd name="T39" fmla="*/ 972 h 880"/>
                  <a:gd name="T40" fmla="*/ 152 w 1684"/>
                  <a:gd name="T41" fmla="*/ 381 h 880"/>
                  <a:gd name="T42" fmla="*/ 113 w 1684"/>
                  <a:gd name="T43" fmla="*/ 264 h 880"/>
                  <a:gd name="T44" fmla="*/ 146 w 1684"/>
                  <a:gd name="T45" fmla="*/ 117 h 880"/>
                  <a:gd name="T46" fmla="*/ 307 w 1684"/>
                  <a:gd name="T47" fmla="*/ 0 h 880"/>
                  <a:gd name="T48" fmla="*/ 221 w 1684"/>
                  <a:gd name="T49" fmla="*/ 0 h 880"/>
                  <a:gd name="T50" fmla="*/ 221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42 w 1190"/>
                  <a:gd name="T1" fmla="*/ 0 h 500"/>
                  <a:gd name="T2" fmla="*/ 1686 w 1190"/>
                  <a:gd name="T3" fmla="*/ 602 h 500"/>
                  <a:gd name="T4" fmla="*/ 1524 w 1190"/>
                  <a:gd name="T5" fmla="*/ 614 h 500"/>
                  <a:gd name="T6" fmla="*/ 0 w 1190"/>
                  <a:gd name="T7" fmla="*/ 33 h 500"/>
                  <a:gd name="T8" fmla="*/ 142 w 1190"/>
                  <a:gd name="T9" fmla="*/ 0 h 500"/>
                  <a:gd name="T10" fmla="*/ 14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65 w 160"/>
                  <a:gd name="T1" fmla="*/ 0 h 335"/>
                  <a:gd name="T2" fmla="*/ 27 w 160"/>
                  <a:gd name="T3" fmla="*/ 130 h 335"/>
                  <a:gd name="T4" fmla="*/ 0 w 160"/>
                  <a:gd name="T5" fmla="*/ 281 h 335"/>
                  <a:gd name="T6" fmla="*/ 47 w 160"/>
                  <a:gd name="T7" fmla="*/ 384 h 335"/>
                  <a:gd name="T8" fmla="*/ 133 w 160"/>
                  <a:gd name="T9" fmla="*/ 410 h 335"/>
                  <a:gd name="T10" fmla="*/ 108 w 160"/>
                  <a:gd name="T11" fmla="*/ 188 h 335"/>
                  <a:gd name="T12" fmla="*/ 227 w 160"/>
                  <a:gd name="T13" fmla="*/ 21 h 335"/>
                  <a:gd name="T14" fmla="*/ 165 w 160"/>
                  <a:gd name="T15" fmla="*/ 0 h 335"/>
                  <a:gd name="T16" fmla="*/ 165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0 w 489"/>
                  <a:gd name="T1" fmla="*/ 42 h 296"/>
                  <a:gd name="T2" fmla="*/ 226 w 489"/>
                  <a:gd name="T3" fmla="*/ 81 h 296"/>
                  <a:gd name="T4" fmla="*/ 458 w 489"/>
                  <a:gd name="T5" fmla="*/ 168 h 296"/>
                  <a:gd name="T6" fmla="*/ 622 w 489"/>
                  <a:gd name="T7" fmla="*/ 299 h 296"/>
                  <a:gd name="T8" fmla="*/ 461 w 489"/>
                  <a:gd name="T9" fmla="*/ 283 h 296"/>
                  <a:gd name="T10" fmla="*/ 196 w 489"/>
                  <a:gd name="T11" fmla="*/ 180 h 296"/>
                  <a:gd name="T12" fmla="*/ 71 w 489"/>
                  <a:gd name="T13" fmla="*/ 98 h 296"/>
                  <a:gd name="T14" fmla="*/ 151 w 489"/>
                  <a:gd name="T15" fmla="*/ 200 h 296"/>
                  <a:gd name="T16" fmla="*/ 384 w 489"/>
                  <a:gd name="T17" fmla="*/ 332 h 296"/>
                  <a:gd name="T18" fmla="*/ 658 w 489"/>
                  <a:gd name="T19" fmla="*/ 364 h 296"/>
                  <a:gd name="T20" fmla="*/ 691 w 489"/>
                  <a:gd name="T21" fmla="*/ 275 h 296"/>
                  <a:gd name="T22" fmla="*/ 557 w 489"/>
                  <a:gd name="T23" fmla="*/ 148 h 296"/>
                  <a:gd name="T24" fmla="*/ 240 w 489"/>
                  <a:gd name="T25" fmla="*/ 21 h 296"/>
                  <a:gd name="T26" fmla="*/ 0 w 489"/>
                  <a:gd name="T27" fmla="*/ 0 h 296"/>
                  <a:gd name="T28" fmla="*/ 20 w 489"/>
                  <a:gd name="T29" fmla="*/ 42 h 296"/>
                  <a:gd name="T30" fmla="*/ 20 w 489"/>
                  <a:gd name="T31" fmla="*/ 4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10553700" y="4368801"/>
            <a:ext cx="99060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629 w 794"/>
                <a:gd name="T1" fmla="*/ 280 h 414"/>
                <a:gd name="T2" fmla="*/ 562 w 794"/>
                <a:gd name="T3" fmla="*/ 225 h 414"/>
                <a:gd name="T4" fmla="*/ 440 w 794"/>
                <a:gd name="T5" fmla="*/ 149 h 414"/>
                <a:gd name="T6" fmla="*/ 56 w 794"/>
                <a:gd name="T7" fmla="*/ 0 h 414"/>
                <a:gd name="T8" fmla="*/ 18 w 794"/>
                <a:gd name="T9" fmla="*/ 14 h 414"/>
                <a:gd name="T10" fmla="*/ 0 w 794"/>
                <a:gd name="T11" fmla="*/ 59 h 414"/>
                <a:gd name="T12" fmla="*/ 22 w 794"/>
                <a:gd name="T13" fmla="*/ 110 h 414"/>
                <a:gd name="T14" fmla="*/ 452 w 794"/>
                <a:gd name="T15" fmla="*/ 289 h 414"/>
                <a:gd name="T16" fmla="*/ 546 w 794"/>
                <a:gd name="T17" fmla="*/ 278 h 414"/>
                <a:gd name="T18" fmla="*/ 622 w 794"/>
                <a:gd name="T19" fmla="*/ 293 h 414"/>
                <a:gd name="T20" fmla="*/ 629 w 794"/>
                <a:gd name="T21" fmla="*/ 280 h 414"/>
                <a:gd name="T22" fmla="*/ 629 w 794"/>
                <a:gd name="T23" fmla="*/ 2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54 w 1586"/>
                <a:gd name="T1" fmla="*/ 0 h 821"/>
                <a:gd name="T2" fmla="*/ 526 w 1586"/>
                <a:gd name="T3" fmla="*/ 183 h 821"/>
                <a:gd name="T4" fmla="*/ 565 w 1586"/>
                <a:gd name="T5" fmla="*/ 225 h 821"/>
                <a:gd name="T6" fmla="*/ 627 w 1586"/>
                <a:gd name="T7" fmla="*/ 280 h 821"/>
                <a:gd name="T8" fmla="*/ 619 w 1586"/>
                <a:gd name="T9" fmla="*/ 290 h 821"/>
                <a:gd name="T10" fmla="*/ 534 w 1586"/>
                <a:gd name="T11" fmla="*/ 278 h 821"/>
                <a:gd name="T12" fmla="*/ 453 w 1586"/>
                <a:gd name="T13" fmla="*/ 286 h 821"/>
                <a:gd name="T14" fmla="*/ 17 w 1586"/>
                <a:gd name="T15" fmla="*/ 105 h 821"/>
                <a:gd name="T16" fmla="*/ 0 w 1586"/>
                <a:gd name="T17" fmla="*/ 53 h 821"/>
                <a:gd name="T18" fmla="*/ 18 w 1586"/>
                <a:gd name="T19" fmla="*/ 11 h 821"/>
                <a:gd name="T20" fmla="*/ 54 w 1586"/>
                <a:gd name="T21" fmla="*/ 0 h 821"/>
                <a:gd name="T22" fmla="*/ 5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115 h 747"/>
                <a:gd name="T2" fmla="*/ 366 w 1049"/>
                <a:gd name="T3" fmla="*/ 265 h 747"/>
                <a:gd name="T4" fmla="*/ 372 w 1049"/>
                <a:gd name="T5" fmla="*/ 189 h 747"/>
                <a:gd name="T6" fmla="*/ 416 w 1049"/>
                <a:gd name="T7" fmla="*/ 150 h 747"/>
                <a:gd name="T8" fmla="*/ 31 w 1049"/>
                <a:gd name="T9" fmla="*/ 0 h 747"/>
                <a:gd name="T10" fmla="*/ 0 w 1049"/>
                <a:gd name="T11" fmla="*/ 45 h 747"/>
                <a:gd name="T12" fmla="*/ 0 w 1049"/>
                <a:gd name="T13" fmla="*/ 115 h 747"/>
                <a:gd name="T14" fmla="*/ 0 w 1049"/>
                <a:gd name="T15" fmla="*/ 1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43 w 150"/>
                  <a:gd name="T1" fmla="*/ 0 h 173"/>
                  <a:gd name="T2" fmla="*/ 16 w 150"/>
                  <a:gd name="T3" fmla="*/ 23 h 173"/>
                  <a:gd name="T4" fmla="*/ 0 w 150"/>
                  <a:gd name="T5" fmla="*/ 61 h 173"/>
                  <a:gd name="T6" fmla="*/ 31 w 150"/>
                  <a:gd name="T7" fmla="*/ 56 h 173"/>
                  <a:gd name="T8" fmla="*/ 41 w 150"/>
                  <a:gd name="T9" fmla="*/ 30 h 173"/>
                  <a:gd name="T10" fmla="*/ 59 w 150"/>
                  <a:gd name="T11" fmla="*/ 10 h 173"/>
                  <a:gd name="T12" fmla="*/ 43 w 150"/>
                  <a:gd name="T13" fmla="*/ 0 h 173"/>
                  <a:gd name="T14" fmla="*/ 4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62 w 1684"/>
                  <a:gd name="T1" fmla="*/ 0 h 880"/>
                  <a:gd name="T2" fmla="*/ 25 w 1684"/>
                  <a:gd name="T3" fmla="*/ 18 h 880"/>
                  <a:gd name="T4" fmla="*/ 0 w 1684"/>
                  <a:gd name="T5" fmla="*/ 74 h 880"/>
                  <a:gd name="T6" fmla="*/ 27 w 1684"/>
                  <a:gd name="T7" fmla="*/ 127 h 880"/>
                  <a:gd name="T8" fmla="*/ 468 w 1684"/>
                  <a:gd name="T9" fmla="*/ 306 h 880"/>
                  <a:gd name="T10" fmla="*/ 563 w 1684"/>
                  <a:gd name="T11" fmla="*/ 295 h 880"/>
                  <a:gd name="T12" fmla="*/ 640 w 1684"/>
                  <a:gd name="T13" fmla="*/ 311 h 880"/>
                  <a:gd name="T14" fmla="*/ 667 w 1684"/>
                  <a:gd name="T15" fmla="*/ 286 h 880"/>
                  <a:gd name="T16" fmla="*/ 595 w 1684"/>
                  <a:gd name="T17" fmla="*/ 235 h 880"/>
                  <a:gd name="T18" fmla="*/ 566 w 1684"/>
                  <a:gd name="T19" fmla="*/ 181 h 880"/>
                  <a:gd name="T20" fmla="*/ 542 w 1684"/>
                  <a:gd name="T21" fmla="*/ 186 h 880"/>
                  <a:gd name="T22" fmla="*/ 570 w 1684"/>
                  <a:gd name="T23" fmla="*/ 235 h 880"/>
                  <a:gd name="T24" fmla="*/ 625 w 1684"/>
                  <a:gd name="T25" fmla="*/ 286 h 880"/>
                  <a:gd name="T26" fmla="*/ 560 w 1684"/>
                  <a:gd name="T27" fmla="*/ 278 h 880"/>
                  <a:gd name="T28" fmla="*/ 483 w 1684"/>
                  <a:gd name="T29" fmla="*/ 288 h 880"/>
                  <a:gd name="T30" fmla="*/ 497 w 1684"/>
                  <a:gd name="T31" fmla="*/ 230 h 880"/>
                  <a:gd name="T32" fmla="*/ 530 w 1684"/>
                  <a:gd name="T33" fmla="*/ 190 h 880"/>
                  <a:gd name="T34" fmla="*/ 492 w 1684"/>
                  <a:gd name="T35" fmla="*/ 195 h 880"/>
                  <a:gd name="T36" fmla="*/ 461 w 1684"/>
                  <a:gd name="T37" fmla="*/ 233 h 880"/>
                  <a:gd name="T38" fmla="*/ 451 w 1684"/>
                  <a:gd name="T39" fmla="*/ 280 h 880"/>
                  <a:gd name="T40" fmla="*/ 42 w 1684"/>
                  <a:gd name="T41" fmla="*/ 110 h 880"/>
                  <a:gd name="T42" fmla="*/ 32 w 1684"/>
                  <a:gd name="T43" fmla="*/ 76 h 880"/>
                  <a:gd name="T44" fmla="*/ 41 w 1684"/>
                  <a:gd name="T45" fmla="*/ 34 h 880"/>
                  <a:gd name="T46" fmla="*/ 86 w 1684"/>
                  <a:gd name="T47" fmla="*/ 0 h 880"/>
                  <a:gd name="T48" fmla="*/ 62 w 1684"/>
                  <a:gd name="T49" fmla="*/ 0 h 880"/>
                  <a:gd name="T50" fmla="*/ 6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40 w 1190"/>
                  <a:gd name="T1" fmla="*/ 0 h 500"/>
                  <a:gd name="T2" fmla="*/ 472 w 1190"/>
                  <a:gd name="T3" fmla="*/ 172 h 500"/>
                  <a:gd name="T4" fmla="*/ 427 w 1190"/>
                  <a:gd name="T5" fmla="*/ 176 h 500"/>
                  <a:gd name="T6" fmla="*/ 0 w 1190"/>
                  <a:gd name="T7" fmla="*/ 10 h 500"/>
                  <a:gd name="T8" fmla="*/ 40 w 1190"/>
                  <a:gd name="T9" fmla="*/ 0 h 500"/>
                  <a:gd name="T10" fmla="*/ 4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46 w 160"/>
                  <a:gd name="T1" fmla="*/ 0 h 335"/>
                  <a:gd name="T2" fmla="*/ 7 w 160"/>
                  <a:gd name="T3" fmla="*/ 37 h 335"/>
                  <a:gd name="T4" fmla="*/ 0 w 160"/>
                  <a:gd name="T5" fmla="*/ 81 h 335"/>
                  <a:gd name="T6" fmla="*/ 13 w 160"/>
                  <a:gd name="T7" fmla="*/ 111 h 335"/>
                  <a:gd name="T8" fmla="*/ 37 w 160"/>
                  <a:gd name="T9" fmla="*/ 118 h 335"/>
                  <a:gd name="T10" fmla="*/ 30 w 160"/>
                  <a:gd name="T11" fmla="*/ 54 h 335"/>
                  <a:gd name="T12" fmla="*/ 63 w 160"/>
                  <a:gd name="T13" fmla="*/ 6 h 335"/>
                  <a:gd name="T14" fmla="*/ 46 w 160"/>
                  <a:gd name="T15" fmla="*/ 0 h 335"/>
                  <a:gd name="T16" fmla="*/ 4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6 w 489"/>
                  <a:gd name="T1" fmla="*/ 12 h 296"/>
                  <a:gd name="T2" fmla="*/ 63 w 489"/>
                  <a:gd name="T3" fmla="*/ 23 h 296"/>
                  <a:gd name="T4" fmla="*/ 128 w 489"/>
                  <a:gd name="T5" fmla="*/ 48 h 296"/>
                  <a:gd name="T6" fmla="*/ 174 w 489"/>
                  <a:gd name="T7" fmla="*/ 85 h 296"/>
                  <a:gd name="T8" fmla="*/ 129 w 489"/>
                  <a:gd name="T9" fmla="*/ 81 h 296"/>
                  <a:gd name="T10" fmla="*/ 55 w 489"/>
                  <a:gd name="T11" fmla="*/ 51 h 296"/>
                  <a:gd name="T12" fmla="*/ 20 w 489"/>
                  <a:gd name="T13" fmla="*/ 28 h 296"/>
                  <a:gd name="T14" fmla="*/ 42 w 489"/>
                  <a:gd name="T15" fmla="*/ 57 h 296"/>
                  <a:gd name="T16" fmla="*/ 107 w 489"/>
                  <a:gd name="T17" fmla="*/ 95 h 296"/>
                  <a:gd name="T18" fmla="*/ 184 w 489"/>
                  <a:gd name="T19" fmla="*/ 104 h 296"/>
                  <a:gd name="T20" fmla="*/ 193 w 489"/>
                  <a:gd name="T21" fmla="*/ 79 h 296"/>
                  <a:gd name="T22" fmla="*/ 156 w 489"/>
                  <a:gd name="T23" fmla="*/ 42 h 296"/>
                  <a:gd name="T24" fmla="*/ 67 w 489"/>
                  <a:gd name="T25" fmla="*/ 6 h 296"/>
                  <a:gd name="T26" fmla="*/ 0 w 489"/>
                  <a:gd name="T27" fmla="*/ 0 h 296"/>
                  <a:gd name="T28" fmla="*/ 6 w 489"/>
                  <a:gd name="T29" fmla="*/ 12 h 296"/>
                  <a:gd name="T30" fmla="*/ 6 w 489"/>
                  <a:gd name="T31" fmla="*/ 1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1202267" y="5054601"/>
            <a:ext cx="9076267" cy="728663"/>
          </a:xfrm>
          <a:custGeom>
            <a:avLst/>
            <a:gdLst>
              <a:gd name="T0" fmla="*/ 0 w 4288"/>
              <a:gd name="T1" fmla="*/ 0 h 459"/>
              <a:gd name="T2" fmla="*/ 1295400 w 4288"/>
              <a:gd name="T3" fmla="*/ 406400 h 459"/>
              <a:gd name="T4" fmla="*/ 2476500 w 4288"/>
              <a:gd name="T5" fmla="*/ 228600 h 459"/>
              <a:gd name="T6" fmla="*/ 2946400 w 4288"/>
              <a:gd name="T7" fmla="*/ 596900 h 459"/>
              <a:gd name="T8" fmla="*/ 3721100 w 4288"/>
              <a:gd name="T9" fmla="*/ 241300 h 459"/>
              <a:gd name="T10" fmla="*/ 5613400 w 4288"/>
              <a:gd name="T11" fmla="*/ 723900 h 459"/>
              <a:gd name="T12" fmla="*/ 6807200 w 4288"/>
              <a:gd name="T13" fmla="*/ 215900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5435600" y="1930400"/>
            <a:ext cx="1185333" cy="381000"/>
          </a:xfrm>
          <a:custGeom>
            <a:avLst/>
            <a:gdLst>
              <a:gd name="T0" fmla="*/ 0 w 560"/>
              <a:gd name="T1" fmla="*/ 50800 h 240"/>
              <a:gd name="T2" fmla="*/ 444500 w 560"/>
              <a:gd name="T3" fmla="*/ 228600 h 240"/>
              <a:gd name="T4" fmla="*/ 711200 w 560"/>
              <a:gd name="T5" fmla="*/ 25400 h 240"/>
              <a:gd name="T6" fmla="*/ 889000 w 560"/>
              <a:gd name="T7" fmla="*/ 3810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828800" y="1511300"/>
            <a:ext cx="85344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56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5867" y="4051300"/>
            <a:ext cx="8043333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468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10600" y="152400"/>
            <a:ext cx="256540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749300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914400" y="1828800"/>
            <a:ext cx="10261600" cy="3657600"/>
          </a:xfrm>
        </p:spPr>
        <p:txBody>
          <a:bodyPr/>
          <a:lstStyle/>
          <a:p>
            <a:pPr lvl="0"/>
            <a:r>
              <a:rPr lang="ru-RU" noProof="0" smtClean="0"/>
              <a:t>Вставка рисунка SmartArt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914400" y="1828800"/>
            <a:ext cx="10261600" cy="36576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31E7F19-290F-4367-974E-D2B82DAD8FE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D699768-1D18-4466-9B1D-C8218BCDDDB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401" y="2821840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2401" y="1905005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pPr>
              <a:defRPr/>
            </a:pPr>
            <a:fld id="{0185218E-ADA8-4BBF-BEC3-287F641CA38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71744" y="1600205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36F727-EA23-4275-A8EF-3FDB04A4D1C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277F8A3-57EC-4AA7-9DB3-8DA2326D0C2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C0D361-05AC-4C63-9C10-32910809CE7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8355E3-3817-4022-84AC-F42325C019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730951-BCF7-4402-9D05-9266FB9515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797294" y="1004673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795611" y="998821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0900A7-2FB0-4899-9041-B625F4F2CD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4A3F93-AA4C-47B1-8292-17248BDB95C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7600" y="274960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7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3CAC3DF-B3C4-4288-BD1E-D89B28B0B1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2"/>
          <p:cNvSpPr>
            <a:spLocks/>
          </p:cNvSpPr>
          <p:nvPr/>
        </p:nvSpPr>
        <p:spPr bwMode="auto">
          <a:xfrm rot="-3172564">
            <a:off x="10564284" y="-362479"/>
            <a:ext cx="1162050" cy="2779183"/>
          </a:xfrm>
          <a:custGeom>
            <a:avLst/>
            <a:gdLst>
              <a:gd name="T0" fmla="*/ 1162050 w 2903"/>
              <a:gd name="T1" fmla="*/ 244856 h 3686"/>
              <a:gd name="T2" fmla="*/ 1026751 w 2903"/>
              <a:gd name="T3" fmla="*/ 45239 h 3686"/>
              <a:gd name="T4" fmla="*/ 897056 w 2903"/>
              <a:gd name="T5" fmla="*/ 0 h 3686"/>
              <a:gd name="T6" fmla="*/ 44032 w 2903"/>
              <a:gd name="T7" fmla="*/ 1589585 h 3686"/>
              <a:gd name="T8" fmla="*/ 44032 w 2903"/>
              <a:gd name="T9" fmla="*/ 1825394 h 3686"/>
              <a:gd name="T10" fmla="*/ 0 w 2903"/>
              <a:gd name="T11" fmla="*/ 2053285 h 3686"/>
              <a:gd name="T12" fmla="*/ 28821 w 2903"/>
              <a:gd name="T13" fmla="*/ 2084387 h 3686"/>
              <a:gd name="T14" fmla="*/ 176529 w 2903"/>
              <a:gd name="T15" fmla="*/ 1897211 h 3686"/>
              <a:gd name="T16" fmla="*/ 296217 w 2903"/>
              <a:gd name="T17" fmla="*/ 1825394 h 3686"/>
              <a:gd name="T18" fmla="*/ 1162050 w 2903"/>
              <a:gd name="T19" fmla="*/ 244856 h 3686"/>
              <a:gd name="T20" fmla="*/ 1162050 w 2903"/>
              <a:gd name="T21" fmla="*/ 24485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916093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546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828800"/>
            <a:ext cx="10261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4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8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Arial" pitchFamily="34" charset="0"/>
              </a:defRPr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741333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154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957733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Arial" pitchFamily="34" charset="0"/>
              </a:defRPr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 rot="-3172564">
            <a:off x="10681232" y="-324906"/>
            <a:ext cx="1165225" cy="2796116"/>
          </a:xfrm>
          <a:custGeom>
            <a:avLst/>
            <a:gdLst>
              <a:gd name="T0" fmla="*/ 917850 w 2911"/>
              <a:gd name="T1" fmla="*/ 0 h 3703"/>
              <a:gd name="T2" fmla="*/ 52037 w 2911"/>
              <a:gd name="T3" fmla="*/ 1605520 h 3703"/>
              <a:gd name="T4" fmla="*/ 52437 w 2911"/>
              <a:gd name="T5" fmla="*/ 1812794 h 3703"/>
              <a:gd name="T6" fmla="*/ 0 w 2911"/>
              <a:gd name="T7" fmla="*/ 2057445 h 3703"/>
              <a:gd name="T8" fmla="*/ 20014 w 2911"/>
              <a:gd name="T9" fmla="*/ 2097087 h 3703"/>
              <a:gd name="T10" fmla="*/ 168920 w 2911"/>
              <a:gd name="T11" fmla="*/ 1898308 h 3703"/>
              <a:gd name="T12" fmla="*/ 305416 w 2911"/>
              <a:gd name="T13" fmla="*/ 1823554 h 3703"/>
              <a:gd name="T14" fmla="*/ 1165225 w 2911"/>
              <a:gd name="T15" fmla="*/ 242385 h 3703"/>
              <a:gd name="T16" fmla="*/ 1036334 w 2911"/>
              <a:gd name="T17" fmla="*/ 54367 h 3703"/>
              <a:gd name="T18" fmla="*/ 917850 w 2911"/>
              <a:gd name="T19" fmla="*/ 0 h 3703"/>
              <a:gd name="T20" fmla="*/ 917850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57" name="Freeform 9"/>
          <p:cNvSpPr>
            <a:spLocks/>
          </p:cNvSpPr>
          <p:nvPr/>
        </p:nvSpPr>
        <p:spPr bwMode="auto">
          <a:xfrm rot="-3172564">
            <a:off x="10612440" y="-69848"/>
            <a:ext cx="1025525" cy="2095500"/>
          </a:xfrm>
          <a:custGeom>
            <a:avLst/>
            <a:gdLst>
              <a:gd name="T0" fmla="*/ 0 w 2561"/>
              <a:gd name="T1" fmla="*/ 1406370 h 2777"/>
              <a:gd name="T2" fmla="*/ 172990 w 2561"/>
              <a:gd name="T3" fmla="*/ 1444854 h 2777"/>
              <a:gd name="T4" fmla="*/ 294723 w 2561"/>
              <a:gd name="T5" fmla="*/ 1571625 h 2777"/>
              <a:gd name="T6" fmla="*/ 1025525 w 2561"/>
              <a:gd name="T7" fmla="*/ 225811 h 2777"/>
              <a:gd name="T8" fmla="*/ 848130 w 2561"/>
              <a:gd name="T9" fmla="*/ 46407 h 2777"/>
              <a:gd name="T10" fmla="*/ 760034 w 2561"/>
              <a:gd name="T11" fmla="*/ 0 h 2777"/>
              <a:gd name="T12" fmla="*/ 0 w 2561"/>
              <a:gd name="T13" fmla="*/ 1406370 h 2777"/>
              <a:gd name="T14" fmla="*/ 0 w 2561"/>
              <a:gd name="T15" fmla="*/ 140637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0584" y="5540375"/>
            <a:ext cx="2379133" cy="1246188"/>
            <a:chOff x="5" y="3490"/>
            <a:chExt cx="1124" cy="785"/>
          </a:xfrm>
        </p:grpSpPr>
        <p:sp>
          <p:nvSpPr>
            <p:cNvPr id="207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794 w 2177"/>
                <a:gd name="T1" fmla="*/ 630 h 1298"/>
                <a:gd name="T2" fmla="*/ 710 w 2177"/>
                <a:gd name="T3" fmla="*/ 553 h 1298"/>
                <a:gd name="T4" fmla="*/ 666 w 2177"/>
                <a:gd name="T5" fmla="*/ 239 h 1298"/>
                <a:gd name="T6" fmla="*/ 1070 w 2177"/>
                <a:gd name="T7" fmla="*/ 165 h 1298"/>
                <a:gd name="T8" fmla="*/ 1089 w 2177"/>
                <a:gd name="T9" fmla="*/ 102 h 1298"/>
                <a:gd name="T10" fmla="*/ 1050 w 2177"/>
                <a:gd name="T11" fmla="*/ 50 h 1298"/>
                <a:gd name="T12" fmla="*/ 638 w 2177"/>
                <a:gd name="T13" fmla="*/ 106 h 1298"/>
                <a:gd name="T14" fmla="*/ 610 w 2177"/>
                <a:gd name="T15" fmla="*/ 16 h 1298"/>
                <a:gd name="T16" fmla="*/ 543 w 2177"/>
                <a:gd name="T17" fmla="*/ 0 h 1298"/>
                <a:gd name="T18" fmla="*/ 479 w 2177"/>
                <a:gd name="T19" fmla="*/ 14 h 1298"/>
                <a:gd name="T20" fmla="*/ 444 w 2177"/>
                <a:gd name="T21" fmla="*/ 53 h 1298"/>
                <a:gd name="T22" fmla="*/ 469 w 2177"/>
                <a:gd name="T23" fmla="*/ 143 h 1298"/>
                <a:gd name="T24" fmla="*/ 330 w 2177"/>
                <a:gd name="T25" fmla="*/ 221 h 1298"/>
                <a:gd name="T26" fmla="*/ 492 w 2177"/>
                <a:gd name="T27" fmla="*/ 237 h 1298"/>
                <a:gd name="T28" fmla="*/ 556 w 2177"/>
                <a:gd name="T29" fmla="*/ 445 h 1298"/>
                <a:gd name="T30" fmla="*/ 71 w 2177"/>
                <a:gd name="T31" fmla="*/ 235 h 1298"/>
                <a:gd name="T32" fmla="*/ 23 w 2177"/>
                <a:gd name="T33" fmla="*/ 255 h 1298"/>
                <a:gd name="T34" fmla="*/ 0 w 2177"/>
                <a:gd name="T35" fmla="*/ 318 h 1298"/>
                <a:gd name="T36" fmla="*/ 28 w 2177"/>
                <a:gd name="T37" fmla="*/ 390 h 1298"/>
                <a:gd name="T38" fmla="*/ 570 w 2177"/>
                <a:gd name="T39" fmla="*/ 644 h 1298"/>
                <a:gd name="T40" fmla="*/ 689 w 2177"/>
                <a:gd name="T41" fmla="*/ 628 h 1298"/>
                <a:gd name="T42" fmla="*/ 785 w 2177"/>
                <a:gd name="T43" fmla="*/ 649 h 1298"/>
                <a:gd name="T44" fmla="*/ 794 w 2177"/>
                <a:gd name="T45" fmla="*/ 630 h 1298"/>
                <a:gd name="T46" fmla="*/ 794 w 2177"/>
                <a:gd name="T47" fmla="*/ 63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4 h 258"/>
                <a:gd name="T2" fmla="*/ 60 w 143"/>
                <a:gd name="T3" fmla="*/ 0 h 258"/>
                <a:gd name="T4" fmla="*/ 71 w 143"/>
                <a:gd name="T5" fmla="*/ 117 h 258"/>
                <a:gd name="T6" fmla="*/ 4 w 143"/>
                <a:gd name="T7" fmla="*/ 129 h 258"/>
                <a:gd name="T8" fmla="*/ 0 w 143"/>
                <a:gd name="T9" fmla="*/ 4 h 258"/>
                <a:gd name="T10" fmla="*/ 0 w 143"/>
                <a:gd name="T11" fmla="*/ 4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68 w 1586"/>
                <a:gd name="T1" fmla="*/ 0 h 821"/>
                <a:gd name="T2" fmla="*/ 665 w 1586"/>
                <a:gd name="T3" fmla="*/ 259 h 821"/>
                <a:gd name="T4" fmla="*/ 713 w 1586"/>
                <a:gd name="T5" fmla="*/ 319 h 821"/>
                <a:gd name="T6" fmla="*/ 792 w 1586"/>
                <a:gd name="T7" fmla="*/ 396 h 821"/>
                <a:gd name="T8" fmla="*/ 782 w 1586"/>
                <a:gd name="T9" fmla="*/ 410 h 821"/>
                <a:gd name="T10" fmla="*/ 674 w 1586"/>
                <a:gd name="T11" fmla="*/ 393 h 821"/>
                <a:gd name="T12" fmla="*/ 572 w 1586"/>
                <a:gd name="T13" fmla="*/ 405 h 821"/>
                <a:gd name="T14" fmla="*/ 21 w 1586"/>
                <a:gd name="T15" fmla="*/ 149 h 821"/>
                <a:gd name="T16" fmla="*/ 0 w 1586"/>
                <a:gd name="T17" fmla="*/ 75 h 821"/>
                <a:gd name="T18" fmla="*/ 23 w 1586"/>
                <a:gd name="T19" fmla="*/ 16 h 821"/>
                <a:gd name="T20" fmla="*/ 68 w 1586"/>
                <a:gd name="T21" fmla="*/ 0 h 821"/>
                <a:gd name="T22" fmla="*/ 6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63 h 747"/>
                <a:gd name="T2" fmla="*/ 461 w 1049"/>
                <a:gd name="T3" fmla="*/ 374 h 747"/>
                <a:gd name="T4" fmla="*/ 470 w 1049"/>
                <a:gd name="T5" fmla="*/ 267 h 747"/>
                <a:gd name="T6" fmla="*/ 525 w 1049"/>
                <a:gd name="T7" fmla="*/ 211 h 747"/>
                <a:gd name="T8" fmla="*/ 39 w 1049"/>
                <a:gd name="T9" fmla="*/ 0 h 747"/>
                <a:gd name="T10" fmla="*/ 0 w 1049"/>
                <a:gd name="T11" fmla="*/ 64 h 747"/>
                <a:gd name="T12" fmla="*/ 0 w 1049"/>
                <a:gd name="T13" fmla="*/ 163 h 747"/>
                <a:gd name="T14" fmla="*/ 0 w 1049"/>
                <a:gd name="T15" fmla="*/ 163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4 h 241"/>
                <a:gd name="T2" fmla="*/ 79 w 272"/>
                <a:gd name="T3" fmla="*/ 0 h 241"/>
                <a:gd name="T4" fmla="*/ 125 w 272"/>
                <a:gd name="T5" fmla="*/ 18 h 241"/>
                <a:gd name="T6" fmla="*/ 135 w 272"/>
                <a:gd name="T7" fmla="*/ 70 h 241"/>
                <a:gd name="T8" fmla="*/ 81 w 272"/>
                <a:gd name="T9" fmla="*/ 73 h 241"/>
                <a:gd name="T10" fmla="*/ 16 w 272"/>
                <a:gd name="T11" fmla="*/ 121 h 241"/>
                <a:gd name="T12" fmla="*/ 0 w 272"/>
                <a:gd name="T13" fmla="*/ 14 h 241"/>
                <a:gd name="T14" fmla="*/ 0 w 272"/>
                <a:gd name="T15" fmla="*/ 14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76 w 152"/>
                <a:gd name="T1" fmla="*/ 2 h 224"/>
                <a:gd name="T2" fmla="*/ 76 w 152"/>
                <a:gd name="T3" fmla="*/ 112 h 224"/>
                <a:gd name="T4" fmla="*/ 0 w 152"/>
                <a:gd name="T5" fmla="*/ 4 h 224"/>
                <a:gd name="T6" fmla="*/ 36 w 152"/>
                <a:gd name="T7" fmla="*/ 0 h 224"/>
                <a:gd name="T8" fmla="*/ 76 w 152"/>
                <a:gd name="T9" fmla="*/ 2 h 224"/>
                <a:gd name="T10" fmla="*/ 76 w 152"/>
                <a:gd name="T11" fmla="*/ 2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40 h 764"/>
                <a:gd name="T2" fmla="*/ 44 w 386"/>
                <a:gd name="T3" fmla="*/ 0 h 764"/>
                <a:gd name="T4" fmla="*/ 116 w 386"/>
                <a:gd name="T5" fmla="*/ 3 h 764"/>
                <a:gd name="T6" fmla="*/ 193 w 386"/>
                <a:gd name="T7" fmla="*/ 383 h 764"/>
                <a:gd name="T8" fmla="*/ 140 w 386"/>
                <a:gd name="T9" fmla="*/ 361 h 764"/>
                <a:gd name="T10" fmla="*/ 76 w 386"/>
                <a:gd name="T11" fmla="*/ 339 h 764"/>
                <a:gd name="T12" fmla="*/ 0 w 386"/>
                <a:gd name="T13" fmla="*/ 40 h 764"/>
                <a:gd name="T14" fmla="*/ 0 w 386"/>
                <a:gd name="T15" fmla="*/ 4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346 w 728"/>
                <a:gd name="T1" fmla="*/ 0 h 348"/>
                <a:gd name="T2" fmla="*/ 0 w 728"/>
                <a:gd name="T3" fmla="*/ 53 h 348"/>
                <a:gd name="T4" fmla="*/ 14 w 728"/>
                <a:gd name="T5" fmla="*/ 174 h 348"/>
                <a:gd name="T6" fmla="*/ 358 w 728"/>
                <a:gd name="T7" fmla="*/ 119 h 348"/>
                <a:gd name="T8" fmla="*/ 364 w 728"/>
                <a:gd name="T9" fmla="*/ 22 h 348"/>
                <a:gd name="T10" fmla="*/ 346 w 728"/>
                <a:gd name="T11" fmla="*/ 0 h 348"/>
                <a:gd name="T12" fmla="*/ 346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36 w 312"/>
                <a:gd name="T1" fmla="*/ 0 h 135"/>
                <a:gd name="T2" fmla="*/ 0 w 312"/>
                <a:gd name="T3" fmla="*/ 39 h 135"/>
                <a:gd name="T4" fmla="*/ 156 w 312"/>
                <a:gd name="T5" fmla="*/ 67 h 135"/>
                <a:gd name="T6" fmla="*/ 136 w 312"/>
                <a:gd name="T7" fmla="*/ 0 h 135"/>
                <a:gd name="T8" fmla="*/ 136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09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53 h 175"/>
                    <a:gd name="T2" fmla="*/ 57 w 313"/>
                    <a:gd name="T3" fmla="*/ 5 h 175"/>
                    <a:gd name="T4" fmla="*/ 107 w 313"/>
                    <a:gd name="T5" fmla="*/ 0 h 175"/>
                    <a:gd name="T6" fmla="*/ 146 w 313"/>
                    <a:gd name="T7" fmla="*/ 13 h 175"/>
                    <a:gd name="T8" fmla="*/ 157 w 313"/>
                    <a:gd name="T9" fmla="*/ 45 h 175"/>
                    <a:gd name="T10" fmla="*/ 84 w 313"/>
                    <a:gd name="T11" fmla="*/ 33 h 175"/>
                    <a:gd name="T12" fmla="*/ 37 w 313"/>
                    <a:gd name="T13" fmla="*/ 50 h 175"/>
                    <a:gd name="T14" fmla="*/ 7 w 313"/>
                    <a:gd name="T15" fmla="*/ 87 h 175"/>
                    <a:gd name="T16" fmla="*/ 0 w 313"/>
                    <a:gd name="T17" fmla="*/ 53 h 175"/>
                    <a:gd name="T18" fmla="*/ 0 w 313"/>
                    <a:gd name="T19" fmla="*/ 5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0 h 266"/>
                    <a:gd name="T2" fmla="*/ 80 w 230"/>
                    <a:gd name="T3" fmla="*/ 133 h 266"/>
                    <a:gd name="T4" fmla="*/ 115 w 230"/>
                    <a:gd name="T5" fmla="*/ 126 h 266"/>
                    <a:gd name="T6" fmla="*/ 112 w 230"/>
                    <a:gd name="T7" fmla="*/ 9 h 266"/>
                    <a:gd name="T8" fmla="*/ 83 w 230"/>
                    <a:gd name="T9" fmla="*/ 0 h 266"/>
                    <a:gd name="T10" fmla="*/ 90 w 230"/>
                    <a:gd name="T11" fmla="*/ 99 h 266"/>
                    <a:gd name="T12" fmla="*/ 36 w 230"/>
                    <a:gd name="T13" fmla="*/ 2 h 266"/>
                    <a:gd name="T14" fmla="*/ 0 w 230"/>
                    <a:gd name="T15" fmla="*/ 20 h 266"/>
                    <a:gd name="T16" fmla="*/ 0 w 230"/>
                    <a:gd name="T17" fmla="*/ 2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10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0 h 234"/>
                    <a:gd name="T2" fmla="*/ 18 w 87"/>
                    <a:gd name="T3" fmla="*/ 47 h 234"/>
                    <a:gd name="T4" fmla="*/ 22 w 87"/>
                    <a:gd name="T5" fmla="*/ 77 h 234"/>
                    <a:gd name="T6" fmla="*/ 13 w 87"/>
                    <a:gd name="T7" fmla="*/ 117 h 234"/>
                    <a:gd name="T8" fmla="*/ 40 w 87"/>
                    <a:gd name="T9" fmla="*/ 110 h 234"/>
                    <a:gd name="T10" fmla="*/ 43 w 87"/>
                    <a:gd name="T11" fmla="*/ 58 h 234"/>
                    <a:gd name="T12" fmla="*/ 23 w 87"/>
                    <a:gd name="T13" fmla="*/ 0 h 234"/>
                    <a:gd name="T14" fmla="*/ 0 w 87"/>
                    <a:gd name="T15" fmla="*/ 10 h 234"/>
                    <a:gd name="T16" fmla="*/ 0 w 87"/>
                    <a:gd name="T17" fmla="*/ 10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2086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50 w 1190"/>
                  <a:gd name="T1" fmla="*/ 0 h 500"/>
                  <a:gd name="T2" fmla="*/ 595 w 1190"/>
                  <a:gd name="T3" fmla="*/ 245 h 500"/>
                  <a:gd name="T4" fmla="*/ 538 w 1190"/>
                  <a:gd name="T5" fmla="*/ 250 h 500"/>
                  <a:gd name="T6" fmla="*/ 0 w 1190"/>
                  <a:gd name="T7" fmla="*/ 14 h 500"/>
                  <a:gd name="T8" fmla="*/ 50 w 1190"/>
                  <a:gd name="T9" fmla="*/ 0 h 500"/>
                  <a:gd name="T10" fmla="*/ 5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87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7 w 489"/>
                  <a:gd name="T1" fmla="*/ 17 h 296"/>
                  <a:gd name="T2" fmla="*/ 80 w 489"/>
                  <a:gd name="T3" fmla="*/ 33 h 296"/>
                  <a:gd name="T4" fmla="*/ 162 w 489"/>
                  <a:gd name="T5" fmla="*/ 69 h 296"/>
                  <a:gd name="T6" fmla="*/ 220 w 489"/>
                  <a:gd name="T7" fmla="*/ 122 h 296"/>
                  <a:gd name="T8" fmla="*/ 163 w 489"/>
                  <a:gd name="T9" fmla="*/ 115 h 296"/>
                  <a:gd name="T10" fmla="*/ 69 w 489"/>
                  <a:gd name="T11" fmla="*/ 73 h 296"/>
                  <a:gd name="T12" fmla="*/ 25 w 489"/>
                  <a:gd name="T13" fmla="*/ 40 h 296"/>
                  <a:gd name="T14" fmla="*/ 53 w 489"/>
                  <a:gd name="T15" fmla="*/ 82 h 296"/>
                  <a:gd name="T16" fmla="*/ 136 w 489"/>
                  <a:gd name="T17" fmla="*/ 135 h 296"/>
                  <a:gd name="T18" fmla="*/ 233 w 489"/>
                  <a:gd name="T19" fmla="*/ 148 h 296"/>
                  <a:gd name="T20" fmla="*/ 244 w 489"/>
                  <a:gd name="T21" fmla="*/ 112 h 296"/>
                  <a:gd name="T22" fmla="*/ 197 w 489"/>
                  <a:gd name="T23" fmla="*/ 60 h 296"/>
                  <a:gd name="T24" fmla="*/ 85 w 489"/>
                  <a:gd name="T25" fmla="*/ 9 h 296"/>
                  <a:gd name="T26" fmla="*/ 0 w 489"/>
                  <a:gd name="T27" fmla="*/ 0 h 296"/>
                  <a:gd name="T28" fmla="*/ 7 w 489"/>
                  <a:gd name="T29" fmla="*/ 17 h 296"/>
                  <a:gd name="T30" fmla="*/ 7 w 489"/>
                  <a:gd name="T31" fmla="*/ 1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88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2 w 213"/>
                  <a:gd name="T1" fmla="*/ 0 h 478"/>
                  <a:gd name="T2" fmla="*/ 46 w 213"/>
                  <a:gd name="T3" fmla="*/ 12 h 478"/>
                  <a:gd name="T4" fmla="*/ 40 w 213"/>
                  <a:gd name="T5" fmla="*/ 96 h 478"/>
                  <a:gd name="T6" fmla="*/ 53 w 213"/>
                  <a:gd name="T7" fmla="*/ 163 h 478"/>
                  <a:gd name="T8" fmla="*/ 107 w 213"/>
                  <a:gd name="T9" fmla="*/ 225 h 478"/>
                  <a:gd name="T10" fmla="*/ 49 w 213"/>
                  <a:gd name="T11" fmla="*/ 238 h 478"/>
                  <a:gd name="T12" fmla="*/ 15 w 213"/>
                  <a:gd name="T13" fmla="*/ 171 h 478"/>
                  <a:gd name="T14" fmla="*/ 0 w 213"/>
                  <a:gd name="T15" fmla="*/ 28 h 478"/>
                  <a:gd name="T16" fmla="*/ 12 w 213"/>
                  <a:gd name="T17" fmla="*/ 0 h 478"/>
                  <a:gd name="T18" fmla="*/ 1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090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55 w 150"/>
                    <a:gd name="T1" fmla="*/ 0 h 173"/>
                    <a:gd name="T2" fmla="*/ 20 w 150"/>
                    <a:gd name="T3" fmla="*/ 33 h 173"/>
                    <a:gd name="T4" fmla="*/ 0 w 150"/>
                    <a:gd name="T5" fmla="*/ 87 h 173"/>
                    <a:gd name="T6" fmla="*/ 40 w 150"/>
                    <a:gd name="T7" fmla="*/ 80 h 173"/>
                    <a:gd name="T8" fmla="*/ 52 w 150"/>
                    <a:gd name="T9" fmla="*/ 42 h 173"/>
                    <a:gd name="T10" fmla="*/ 75 w 150"/>
                    <a:gd name="T11" fmla="*/ 14 h 173"/>
                    <a:gd name="T12" fmla="*/ 55 w 150"/>
                    <a:gd name="T13" fmla="*/ 0 h 173"/>
                    <a:gd name="T14" fmla="*/ 55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1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78 w 1684"/>
                    <a:gd name="T1" fmla="*/ 0 h 880"/>
                    <a:gd name="T2" fmla="*/ 32 w 1684"/>
                    <a:gd name="T3" fmla="*/ 26 h 880"/>
                    <a:gd name="T4" fmla="*/ 0 w 1684"/>
                    <a:gd name="T5" fmla="*/ 104 h 880"/>
                    <a:gd name="T6" fmla="*/ 34 w 1684"/>
                    <a:gd name="T7" fmla="*/ 179 h 880"/>
                    <a:gd name="T8" fmla="*/ 591 w 1684"/>
                    <a:gd name="T9" fmla="*/ 434 h 880"/>
                    <a:gd name="T10" fmla="*/ 711 w 1684"/>
                    <a:gd name="T11" fmla="*/ 418 h 880"/>
                    <a:gd name="T12" fmla="*/ 808 w 1684"/>
                    <a:gd name="T13" fmla="*/ 440 h 880"/>
                    <a:gd name="T14" fmla="*/ 842 w 1684"/>
                    <a:gd name="T15" fmla="*/ 404 h 880"/>
                    <a:gd name="T16" fmla="*/ 751 w 1684"/>
                    <a:gd name="T17" fmla="*/ 332 h 880"/>
                    <a:gd name="T18" fmla="*/ 714 w 1684"/>
                    <a:gd name="T19" fmla="*/ 256 h 880"/>
                    <a:gd name="T20" fmla="*/ 685 w 1684"/>
                    <a:gd name="T21" fmla="*/ 264 h 880"/>
                    <a:gd name="T22" fmla="*/ 720 w 1684"/>
                    <a:gd name="T23" fmla="*/ 332 h 880"/>
                    <a:gd name="T24" fmla="*/ 789 w 1684"/>
                    <a:gd name="T25" fmla="*/ 405 h 880"/>
                    <a:gd name="T26" fmla="*/ 707 w 1684"/>
                    <a:gd name="T27" fmla="*/ 394 h 880"/>
                    <a:gd name="T28" fmla="*/ 610 w 1684"/>
                    <a:gd name="T29" fmla="*/ 407 h 880"/>
                    <a:gd name="T30" fmla="*/ 628 w 1684"/>
                    <a:gd name="T31" fmla="*/ 325 h 880"/>
                    <a:gd name="T32" fmla="*/ 669 w 1684"/>
                    <a:gd name="T33" fmla="*/ 269 h 880"/>
                    <a:gd name="T34" fmla="*/ 621 w 1684"/>
                    <a:gd name="T35" fmla="*/ 276 h 880"/>
                    <a:gd name="T36" fmla="*/ 583 w 1684"/>
                    <a:gd name="T37" fmla="*/ 329 h 880"/>
                    <a:gd name="T38" fmla="*/ 570 w 1684"/>
                    <a:gd name="T39" fmla="*/ 396 h 880"/>
                    <a:gd name="T40" fmla="*/ 54 w 1684"/>
                    <a:gd name="T41" fmla="*/ 155 h 880"/>
                    <a:gd name="T42" fmla="*/ 40 w 1684"/>
                    <a:gd name="T43" fmla="*/ 108 h 880"/>
                    <a:gd name="T44" fmla="*/ 52 w 1684"/>
                    <a:gd name="T45" fmla="*/ 48 h 880"/>
                    <a:gd name="T46" fmla="*/ 109 w 1684"/>
                    <a:gd name="T47" fmla="*/ 0 h 880"/>
                    <a:gd name="T48" fmla="*/ 78 w 1684"/>
                    <a:gd name="T49" fmla="*/ 0 h 880"/>
                    <a:gd name="T50" fmla="*/ 78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2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58 w 160"/>
                    <a:gd name="T1" fmla="*/ 0 h 335"/>
                    <a:gd name="T2" fmla="*/ 10 w 160"/>
                    <a:gd name="T3" fmla="*/ 53 h 335"/>
                    <a:gd name="T4" fmla="*/ 0 w 160"/>
                    <a:gd name="T5" fmla="*/ 115 h 335"/>
                    <a:gd name="T6" fmla="*/ 17 w 160"/>
                    <a:gd name="T7" fmla="*/ 157 h 335"/>
                    <a:gd name="T8" fmla="*/ 47 w 160"/>
                    <a:gd name="T9" fmla="*/ 167 h 335"/>
                    <a:gd name="T10" fmla="*/ 38 w 160"/>
                    <a:gd name="T11" fmla="*/ 77 h 335"/>
                    <a:gd name="T12" fmla="*/ 80 w 160"/>
                    <a:gd name="T13" fmla="*/ 8 h 335"/>
                    <a:gd name="T14" fmla="*/ 58 w 160"/>
                    <a:gd name="T15" fmla="*/ 0 h 335"/>
                    <a:gd name="T16" fmla="*/ 5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3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09 w 642"/>
                    <a:gd name="T1" fmla="*/ 448 h 1188"/>
                    <a:gd name="T2" fmla="*/ 0 w 642"/>
                    <a:gd name="T3" fmla="*/ 62 h 1188"/>
                    <a:gd name="T4" fmla="*/ 41 w 642"/>
                    <a:gd name="T5" fmla="*/ 19 h 1188"/>
                    <a:gd name="T6" fmla="*/ 129 w 642"/>
                    <a:gd name="T7" fmla="*/ 0 h 1188"/>
                    <a:gd name="T8" fmla="*/ 200 w 642"/>
                    <a:gd name="T9" fmla="*/ 29 h 1188"/>
                    <a:gd name="T10" fmla="*/ 322 w 642"/>
                    <a:gd name="T11" fmla="*/ 594 h 1188"/>
                    <a:gd name="T12" fmla="*/ 278 w 642"/>
                    <a:gd name="T13" fmla="*/ 546 h 1188"/>
                    <a:gd name="T14" fmla="*/ 178 w 642"/>
                    <a:gd name="T15" fmla="*/ 49 h 1188"/>
                    <a:gd name="T16" fmla="*/ 113 w 642"/>
                    <a:gd name="T17" fmla="*/ 31 h 1188"/>
                    <a:gd name="T18" fmla="*/ 60 w 642"/>
                    <a:gd name="T19" fmla="*/ 37 h 1188"/>
                    <a:gd name="T20" fmla="*/ 38 w 642"/>
                    <a:gd name="T21" fmla="*/ 71 h 1188"/>
                    <a:gd name="T22" fmla="*/ 153 w 642"/>
                    <a:gd name="T23" fmla="*/ 462 h 1188"/>
                    <a:gd name="T24" fmla="*/ 109 w 642"/>
                    <a:gd name="T25" fmla="*/ 448 h 1188"/>
                    <a:gd name="T26" fmla="*/ 109 w 642"/>
                    <a:gd name="T27" fmla="*/ 44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4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4 h 504"/>
                    <a:gd name="T2" fmla="*/ 38 w 192"/>
                    <a:gd name="T3" fmla="*/ 97 h 504"/>
                    <a:gd name="T4" fmla="*/ 57 w 192"/>
                    <a:gd name="T5" fmla="*/ 159 h 504"/>
                    <a:gd name="T6" fmla="*/ 58 w 192"/>
                    <a:gd name="T7" fmla="*/ 252 h 504"/>
                    <a:gd name="T8" fmla="*/ 96 w 192"/>
                    <a:gd name="T9" fmla="*/ 252 h 504"/>
                    <a:gd name="T10" fmla="*/ 94 w 192"/>
                    <a:gd name="T11" fmla="*/ 180 h 504"/>
                    <a:gd name="T12" fmla="*/ 81 w 192"/>
                    <a:gd name="T13" fmla="*/ 104 h 504"/>
                    <a:gd name="T14" fmla="*/ 50 w 192"/>
                    <a:gd name="T15" fmla="*/ 30 h 504"/>
                    <a:gd name="T16" fmla="*/ 32 w 192"/>
                    <a:gd name="T17" fmla="*/ 0 h 504"/>
                    <a:gd name="T18" fmla="*/ 0 w 192"/>
                    <a:gd name="T19" fmla="*/ 14 h 504"/>
                    <a:gd name="T20" fmla="*/ 0 w 192"/>
                    <a:gd name="T21" fmla="*/ 14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5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49 w 390"/>
                    <a:gd name="T1" fmla="*/ 0 h 269"/>
                    <a:gd name="T2" fmla="*/ 129 w 390"/>
                    <a:gd name="T3" fmla="*/ 9 h 269"/>
                    <a:gd name="T4" fmla="*/ 127 w 390"/>
                    <a:gd name="T5" fmla="*/ 33 h 269"/>
                    <a:gd name="T6" fmla="*/ 0 w 390"/>
                    <a:gd name="T7" fmla="*/ 85 h 269"/>
                    <a:gd name="T8" fmla="*/ 0 w 390"/>
                    <a:gd name="T9" fmla="*/ 111 h 269"/>
                    <a:gd name="T10" fmla="*/ 142 w 390"/>
                    <a:gd name="T11" fmla="*/ 113 h 269"/>
                    <a:gd name="T12" fmla="*/ 160 w 390"/>
                    <a:gd name="T13" fmla="*/ 135 h 269"/>
                    <a:gd name="T14" fmla="*/ 195 w 390"/>
                    <a:gd name="T15" fmla="*/ 133 h 269"/>
                    <a:gd name="T16" fmla="*/ 192 w 390"/>
                    <a:gd name="T17" fmla="*/ 95 h 269"/>
                    <a:gd name="T18" fmla="*/ 58 w 390"/>
                    <a:gd name="T19" fmla="*/ 88 h 269"/>
                    <a:gd name="T20" fmla="*/ 167 w 390"/>
                    <a:gd name="T21" fmla="*/ 45 h 269"/>
                    <a:gd name="T22" fmla="*/ 149 w 390"/>
                    <a:gd name="T23" fmla="*/ 0 h 269"/>
                    <a:gd name="T24" fmla="*/ 14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6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66 h 424"/>
                    <a:gd name="T2" fmla="*/ 432 w 941"/>
                    <a:gd name="T3" fmla="*/ 0 h 424"/>
                    <a:gd name="T4" fmla="*/ 463 w 941"/>
                    <a:gd name="T5" fmla="*/ 39 h 424"/>
                    <a:gd name="T6" fmla="*/ 471 w 941"/>
                    <a:gd name="T7" fmla="*/ 91 h 424"/>
                    <a:gd name="T8" fmla="*/ 452 w 941"/>
                    <a:gd name="T9" fmla="*/ 141 h 424"/>
                    <a:gd name="T10" fmla="*/ 29 w 941"/>
                    <a:gd name="T11" fmla="*/ 212 h 424"/>
                    <a:gd name="T12" fmla="*/ 27 w 941"/>
                    <a:gd name="T13" fmla="*/ 192 h 424"/>
                    <a:gd name="T14" fmla="*/ 432 w 941"/>
                    <a:gd name="T15" fmla="*/ 121 h 424"/>
                    <a:gd name="T16" fmla="*/ 447 w 941"/>
                    <a:gd name="T17" fmla="*/ 73 h 424"/>
                    <a:gd name="T18" fmla="*/ 420 w 941"/>
                    <a:gd name="T19" fmla="*/ 29 h 424"/>
                    <a:gd name="T20" fmla="*/ 0 w 941"/>
                    <a:gd name="T21" fmla="*/ 93 h 424"/>
                    <a:gd name="T22" fmla="*/ 0 w 941"/>
                    <a:gd name="T23" fmla="*/ 66 h 424"/>
                    <a:gd name="T24" fmla="*/ 0 w 941"/>
                    <a:gd name="T25" fmla="*/ 66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7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63 h 173"/>
                    <a:gd name="T2" fmla="*/ 33 w 488"/>
                    <a:gd name="T3" fmla="*/ 86 h 173"/>
                    <a:gd name="T4" fmla="*/ 111 w 488"/>
                    <a:gd name="T5" fmla="*/ 83 h 173"/>
                    <a:gd name="T6" fmla="*/ 210 w 488"/>
                    <a:gd name="T7" fmla="*/ 58 h 173"/>
                    <a:gd name="T8" fmla="*/ 245 w 488"/>
                    <a:gd name="T9" fmla="*/ 21 h 173"/>
                    <a:gd name="T10" fmla="*/ 222 w 488"/>
                    <a:gd name="T11" fmla="*/ 1 h 173"/>
                    <a:gd name="T12" fmla="*/ 127 w 488"/>
                    <a:gd name="T13" fmla="*/ 0 h 173"/>
                    <a:gd name="T14" fmla="*/ 55 w 488"/>
                    <a:gd name="T15" fmla="*/ 6 h 173"/>
                    <a:gd name="T16" fmla="*/ 8 w 488"/>
                    <a:gd name="T17" fmla="*/ 38 h 173"/>
                    <a:gd name="T18" fmla="*/ 56 w 488"/>
                    <a:gd name="T19" fmla="*/ 47 h 173"/>
                    <a:gd name="T20" fmla="*/ 138 w 488"/>
                    <a:gd name="T21" fmla="*/ 26 h 173"/>
                    <a:gd name="T22" fmla="*/ 209 w 488"/>
                    <a:gd name="T23" fmla="*/ 26 h 173"/>
                    <a:gd name="T24" fmla="*/ 135 w 488"/>
                    <a:gd name="T25" fmla="*/ 55 h 173"/>
                    <a:gd name="T26" fmla="*/ 71 w 488"/>
                    <a:gd name="T27" fmla="*/ 63 h 173"/>
                    <a:gd name="T28" fmla="*/ 0 w 488"/>
                    <a:gd name="T29" fmla="*/ 63 h 173"/>
                    <a:gd name="T30" fmla="*/ 0 w 488"/>
                    <a:gd name="T31" fmla="*/ 6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11573935" y="2116141"/>
            <a:ext cx="514351" cy="4308475"/>
            <a:chOff x="5468" y="1333"/>
            <a:chExt cx="243" cy="2714"/>
          </a:xfrm>
        </p:grpSpPr>
        <p:sp>
          <p:nvSpPr>
            <p:cNvPr id="2073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84 w 772"/>
                <a:gd name="T1" fmla="*/ 1379 h 3266"/>
                <a:gd name="T2" fmla="*/ 101 w 772"/>
                <a:gd name="T3" fmla="*/ 1287 h 3266"/>
                <a:gd name="T4" fmla="*/ 85 w 772"/>
                <a:gd name="T5" fmla="*/ 1216 h 3266"/>
                <a:gd name="T6" fmla="*/ 99 w 772"/>
                <a:gd name="T7" fmla="*/ 1111 h 3266"/>
                <a:gd name="T8" fmla="*/ 157 w 772"/>
                <a:gd name="T9" fmla="*/ 984 h 3266"/>
                <a:gd name="T10" fmla="*/ 170 w 772"/>
                <a:gd name="T11" fmla="*/ 904 h 3266"/>
                <a:gd name="T12" fmla="*/ 157 w 772"/>
                <a:gd name="T13" fmla="*/ 851 h 3266"/>
                <a:gd name="T14" fmla="*/ 106 w 772"/>
                <a:gd name="T15" fmla="*/ 812 h 3266"/>
                <a:gd name="T16" fmla="*/ 96 w 772"/>
                <a:gd name="T17" fmla="*/ 763 h 3266"/>
                <a:gd name="T18" fmla="*/ 114 w 772"/>
                <a:gd name="T19" fmla="*/ 693 h 3266"/>
                <a:gd name="T20" fmla="*/ 197 w 772"/>
                <a:gd name="T21" fmla="*/ 505 h 3266"/>
                <a:gd name="T22" fmla="*/ 205 w 772"/>
                <a:gd name="T23" fmla="*/ 413 h 3266"/>
                <a:gd name="T24" fmla="*/ 184 w 772"/>
                <a:gd name="T25" fmla="*/ 312 h 3266"/>
                <a:gd name="T26" fmla="*/ 114 w 772"/>
                <a:gd name="T27" fmla="*/ 263 h 3266"/>
                <a:gd name="T28" fmla="*/ 53 w 772"/>
                <a:gd name="T29" fmla="*/ 184 h 3266"/>
                <a:gd name="T30" fmla="*/ 0 w 772"/>
                <a:gd name="T31" fmla="*/ 0 h 3266"/>
                <a:gd name="T32" fmla="*/ 8 w 772"/>
                <a:gd name="T33" fmla="*/ 167 h 3266"/>
                <a:gd name="T34" fmla="*/ 48 w 772"/>
                <a:gd name="T35" fmla="*/ 267 h 3266"/>
                <a:gd name="T36" fmla="*/ 101 w 772"/>
                <a:gd name="T37" fmla="*/ 329 h 3266"/>
                <a:gd name="T38" fmla="*/ 160 w 772"/>
                <a:gd name="T39" fmla="*/ 364 h 3266"/>
                <a:gd name="T40" fmla="*/ 163 w 772"/>
                <a:gd name="T41" fmla="*/ 456 h 3266"/>
                <a:gd name="T42" fmla="*/ 133 w 772"/>
                <a:gd name="T43" fmla="*/ 553 h 3266"/>
                <a:gd name="T44" fmla="*/ 64 w 772"/>
                <a:gd name="T45" fmla="*/ 724 h 3266"/>
                <a:gd name="T46" fmla="*/ 61 w 772"/>
                <a:gd name="T47" fmla="*/ 834 h 3266"/>
                <a:gd name="T48" fmla="*/ 125 w 772"/>
                <a:gd name="T49" fmla="*/ 895 h 3266"/>
                <a:gd name="T50" fmla="*/ 122 w 772"/>
                <a:gd name="T51" fmla="*/ 952 h 3266"/>
                <a:gd name="T52" fmla="*/ 66 w 772"/>
                <a:gd name="T53" fmla="*/ 1071 h 3266"/>
                <a:gd name="T54" fmla="*/ 42 w 772"/>
                <a:gd name="T55" fmla="*/ 1185 h 3266"/>
                <a:gd name="T56" fmla="*/ 64 w 772"/>
                <a:gd name="T57" fmla="*/ 1308 h 3266"/>
                <a:gd name="T58" fmla="*/ 114 w 772"/>
                <a:gd name="T59" fmla="*/ 1374 h 3266"/>
                <a:gd name="T60" fmla="*/ 178 w 772"/>
                <a:gd name="T61" fmla="*/ 1427 h 3266"/>
                <a:gd name="T62" fmla="*/ 184 w 772"/>
                <a:gd name="T63" fmla="*/ 1379 h 3266"/>
                <a:gd name="T64" fmla="*/ 184 w 772"/>
                <a:gd name="T65" fmla="*/ 137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4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84 w 772"/>
                <a:gd name="T1" fmla="*/ 1578 h 3266"/>
                <a:gd name="T2" fmla="*/ 101 w 772"/>
                <a:gd name="T3" fmla="*/ 1473 h 3266"/>
                <a:gd name="T4" fmla="*/ 85 w 772"/>
                <a:gd name="T5" fmla="*/ 1392 h 3266"/>
                <a:gd name="T6" fmla="*/ 99 w 772"/>
                <a:gd name="T7" fmla="*/ 1271 h 3266"/>
                <a:gd name="T8" fmla="*/ 157 w 772"/>
                <a:gd name="T9" fmla="*/ 1126 h 3266"/>
                <a:gd name="T10" fmla="*/ 170 w 772"/>
                <a:gd name="T11" fmla="*/ 1035 h 3266"/>
                <a:gd name="T12" fmla="*/ 157 w 772"/>
                <a:gd name="T13" fmla="*/ 974 h 3266"/>
                <a:gd name="T14" fmla="*/ 106 w 772"/>
                <a:gd name="T15" fmla="*/ 930 h 3266"/>
                <a:gd name="T16" fmla="*/ 96 w 772"/>
                <a:gd name="T17" fmla="*/ 874 h 3266"/>
                <a:gd name="T18" fmla="*/ 114 w 772"/>
                <a:gd name="T19" fmla="*/ 794 h 3266"/>
                <a:gd name="T20" fmla="*/ 197 w 772"/>
                <a:gd name="T21" fmla="*/ 578 h 3266"/>
                <a:gd name="T22" fmla="*/ 205 w 772"/>
                <a:gd name="T23" fmla="*/ 473 h 3266"/>
                <a:gd name="T24" fmla="*/ 184 w 772"/>
                <a:gd name="T25" fmla="*/ 357 h 3266"/>
                <a:gd name="T26" fmla="*/ 114 w 772"/>
                <a:gd name="T27" fmla="*/ 302 h 3266"/>
                <a:gd name="T28" fmla="*/ 53 w 772"/>
                <a:gd name="T29" fmla="*/ 211 h 3266"/>
                <a:gd name="T30" fmla="*/ 0 w 772"/>
                <a:gd name="T31" fmla="*/ 0 h 3266"/>
                <a:gd name="T32" fmla="*/ 8 w 772"/>
                <a:gd name="T33" fmla="*/ 191 h 3266"/>
                <a:gd name="T34" fmla="*/ 48 w 772"/>
                <a:gd name="T35" fmla="*/ 306 h 3266"/>
                <a:gd name="T36" fmla="*/ 101 w 772"/>
                <a:gd name="T37" fmla="*/ 377 h 3266"/>
                <a:gd name="T38" fmla="*/ 160 w 772"/>
                <a:gd name="T39" fmla="*/ 417 h 3266"/>
                <a:gd name="T40" fmla="*/ 163 w 772"/>
                <a:gd name="T41" fmla="*/ 522 h 3266"/>
                <a:gd name="T42" fmla="*/ 133 w 772"/>
                <a:gd name="T43" fmla="*/ 633 h 3266"/>
                <a:gd name="T44" fmla="*/ 64 w 772"/>
                <a:gd name="T45" fmla="*/ 829 h 3266"/>
                <a:gd name="T46" fmla="*/ 61 w 772"/>
                <a:gd name="T47" fmla="*/ 955 h 3266"/>
                <a:gd name="T48" fmla="*/ 125 w 772"/>
                <a:gd name="T49" fmla="*/ 1025 h 3266"/>
                <a:gd name="T50" fmla="*/ 122 w 772"/>
                <a:gd name="T51" fmla="*/ 1090 h 3266"/>
                <a:gd name="T52" fmla="*/ 66 w 772"/>
                <a:gd name="T53" fmla="*/ 1226 h 3266"/>
                <a:gd name="T54" fmla="*/ 42 w 772"/>
                <a:gd name="T55" fmla="*/ 1357 h 3266"/>
                <a:gd name="T56" fmla="*/ 64 w 772"/>
                <a:gd name="T57" fmla="*/ 1497 h 3266"/>
                <a:gd name="T58" fmla="*/ 114 w 772"/>
                <a:gd name="T59" fmla="*/ 1572 h 3266"/>
                <a:gd name="T60" fmla="*/ 178 w 772"/>
                <a:gd name="T61" fmla="*/ 1633 h 3266"/>
                <a:gd name="T62" fmla="*/ 184 w 772"/>
                <a:gd name="T63" fmla="*/ 1578 h 3266"/>
                <a:gd name="T64" fmla="*/ 184 w 772"/>
                <a:gd name="T65" fmla="*/ 157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9757833" y="90488"/>
            <a:ext cx="28448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063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31 w 245"/>
                  <a:gd name="T1" fmla="*/ 3 h 806"/>
                  <a:gd name="T2" fmla="*/ 33 w 245"/>
                  <a:gd name="T3" fmla="*/ 122 h 806"/>
                  <a:gd name="T4" fmla="*/ 0 w 245"/>
                  <a:gd name="T5" fmla="*/ 288 h 806"/>
                  <a:gd name="T6" fmla="*/ 20 w 245"/>
                  <a:gd name="T7" fmla="*/ 282 h 806"/>
                  <a:gd name="T8" fmla="*/ 55 w 245"/>
                  <a:gd name="T9" fmla="*/ 134 h 806"/>
                  <a:gd name="T10" fmla="*/ 62 w 245"/>
                  <a:gd name="T11" fmla="*/ 0 h 806"/>
                  <a:gd name="T12" fmla="*/ 31 w 245"/>
                  <a:gd name="T13" fmla="*/ 3 h 806"/>
                  <a:gd name="T14" fmla="*/ 31 w 245"/>
                  <a:gd name="T15" fmla="*/ 3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065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75 w 604"/>
                    <a:gd name="T3" fmla="*/ 66 h 349"/>
                    <a:gd name="T4" fmla="*/ 127 w 604"/>
                    <a:gd name="T5" fmla="*/ 125 h 349"/>
                    <a:gd name="T6" fmla="*/ 153 w 604"/>
                    <a:gd name="T7" fmla="*/ 50 h 349"/>
                    <a:gd name="T8" fmla="*/ 91 w 604"/>
                    <a:gd name="T9" fmla="*/ 3 h 349"/>
                    <a:gd name="T10" fmla="*/ 118 w 604"/>
                    <a:gd name="T11" fmla="*/ 66 h 349"/>
                    <a:gd name="T12" fmla="*/ 33 w 604"/>
                    <a:gd name="T13" fmla="*/ 6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6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3" y="327"/>
                  <a:ext cx="269" cy="438"/>
                </a:xfrm>
                <a:custGeom>
                  <a:avLst/>
                  <a:gdLst>
                    <a:gd name="T0" fmla="*/ 187 w 1064"/>
                    <a:gd name="T1" fmla="*/ 46 h 1230"/>
                    <a:gd name="T2" fmla="*/ 123 w 1064"/>
                    <a:gd name="T3" fmla="*/ 125 h 1230"/>
                    <a:gd name="T4" fmla="*/ 41 w 1064"/>
                    <a:gd name="T5" fmla="*/ 271 h 1230"/>
                    <a:gd name="T6" fmla="*/ 0 w 1064"/>
                    <a:gd name="T7" fmla="*/ 392 h 1230"/>
                    <a:gd name="T8" fmla="*/ 15 w 1064"/>
                    <a:gd name="T9" fmla="*/ 438 h 1230"/>
                    <a:gd name="T10" fmla="*/ 66 w 1064"/>
                    <a:gd name="T11" fmla="*/ 428 h 1230"/>
                    <a:gd name="T12" fmla="*/ 146 w 1064"/>
                    <a:gd name="T13" fmla="*/ 325 h 1230"/>
                    <a:gd name="T14" fmla="*/ 221 w 1064"/>
                    <a:gd name="T15" fmla="*/ 190 h 1230"/>
                    <a:gd name="T16" fmla="*/ 261 w 1064"/>
                    <a:gd name="T17" fmla="*/ 96 h 1230"/>
                    <a:gd name="T18" fmla="*/ 269 w 1064"/>
                    <a:gd name="T19" fmla="*/ 30 h 1230"/>
                    <a:gd name="T20" fmla="*/ 247 w 1064"/>
                    <a:gd name="T21" fmla="*/ 0 h 1230"/>
                    <a:gd name="T22" fmla="*/ 211 w 1064"/>
                    <a:gd name="T23" fmla="*/ 23 h 1230"/>
                    <a:gd name="T24" fmla="*/ 245 w 1064"/>
                    <a:gd name="T25" fmla="*/ 38 h 1230"/>
                    <a:gd name="T26" fmla="*/ 221 w 1064"/>
                    <a:gd name="T27" fmla="*/ 125 h 1230"/>
                    <a:gd name="T28" fmla="*/ 174 w 1064"/>
                    <a:gd name="T29" fmla="*/ 234 h 1230"/>
                    <a:gd name="T30" fmla="*/ 88 w 1064"/>
                    <a:gd name="T31" fmla="*/ 359 h 1230"/>
                    <a:gd name="T32" fmla="*/ 29 w 1064"/>
                    <a:gd name="T33" fmla="*/ 397 h 1230"/>
                    <a:gd name="T34" fmla="*/ 34 w 1064"/>
                    <a:gd name="T35" fmla="*/ 336 h 1230"/>
                    <a:gd name="T36" fmla="*/ 110 w 1064"/>
                    <a:gd name="T37" fmla="*/ 179 h 1230"/>
                    <a:gd name="T38" fmla="*/ 210 w 1064"/>
                    <a:gd name="T39" fmla="*/ 42 h 1230"/>
                    <a:gd name="T40" fmla="*/ 187 w 1064"/>
                    <a:gd name="T41" fmla="*/ 46 h 1230"/>
                    <a:gd name="T42" fmla="*/ 187 w 1064"/>
                    <a:gd name="T43" fmla="*/ 4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7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3" y="177"/>
                  <a:ext cx="505" cy="898"/>
                </a:xfrm>
                <a:custGeom>
                  <a:avLst/>
                  <a:gdLst>
                    <a:gd name="T0" fmla="*/ 490 w 2002"/>
                    <a:gd name="T1" fmla="*/ 0 h 2521"/>
                    <a:gd name="T2" fmla="*/ 0 w 2002"/>
                    <a:gd name="T3" fmla="*/ 898 h 2521"/>
                    <a:gd name="T4" fmla="*/ 48 w 2002"/>
                    <a:gd name="T5" fmla="*/ 873 h 2521"/>
                    <a:gd name="T6" fmla="*/ 505 w 2002"/>
                    <a:gd name="T7" fmla="*/ 22 h 2521"/>
                    <a:gd name="T8" fmla="*/ 490 w 2002"/>
                    <a:gd name="T9" fmla="*/ 0 h 2521"/>
                    <a:gd name="T10" fmla="*/ 49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8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24 w 3007"/>
                    <a:gd name="T1" fmla="*/ 1014 h 3771"/>
                    <a:gd name="T2" fmla="*/ 99 w 3007"/>
                    <a:gd name="T3" fmla="*/ 1010 h 3771"/>
                    <a:gd name="T4" fmla="*/ 207 w 3007"/>
                    <a:gd name="T5" fmla="*/ 1072 h 3771"/>
                    <a:gd name="T6" fmla="*/ 172 w 3007"/>
                    <a:gd name="T7" fmla="*/ 1004 h 3771"/>
                    <a:gd name="T8" fmla="*/ 93 w 3007"/>
                    <a:gd name="T9" fmla="*/ 963 h 3771"/>
                    <a:gd name="T10" fmla="*/ 161 w 3007"/>
                    <a:gd name="T11" fmla="*/ 969 h 3771"/>
                    <a:gd name="T12" fmla="*/ 247 w 3007"/>
                    <a:gd name="T13" fmla="*/ 1023 h 3771"/>
                    <a:gd name="T14" fmla="*/ 721 w 3007"/>
                    <a:gd name="T15" fmla="*/ 150 h 3771"/>
                    <a:gd name="T16" fmla="*/ 650 w 3007"/>
                    <a:gd name="T17" fmla="*/ 53 h 3771"/>
                    <a:gd name="T18" fmla="*/ 582 w 3007"/>
                    <a:gd name="T19" fmla="*/ 0 h 3771"/>
                    <a:gd name="T20" fmla="*/ 679 w 3007"/>
                    <a:gd name="T21" fmla="*/ 28 h 3771"/>
                    <a:gd name="T22" fmla="*/ 758 w 3007"/>
                    <a:gd name="T23" fmla="*/ 153 h 3771"/>
                    <a:gd name="T24" fmla="*/ 209 w 3007"/>
                    <a:gd name="T25" fmla="*/ 1167 h 3771"/>
                    <a:gd name="T26" fmla="*/ 121 w 3007"/>
                    <a:gd name="T27" fmla="*/ 1216 h 3771"/>
                    <a:gd name="T28" fmla="*/ 26 w 3007"/>
                    <a:gd name="T29" fmla="*/ 1344 h 3771"/>
                    <a:gd name="T30" fmla="*/ 0 w 3007"/>
                    <a:gd name="T31" fmla="*/ 1307 h 3771"/>
                    <a:gd name="T32" fmla="*/ 33 w 3007"/>
                    <a:gd name="T33" fmla="*/ 1294 h 3771"/>
                    <a:gd name="T34" fmla="*/ 95 w 3007"/>
                    <a:gd name="T35" fmla="*/ 1206 h 3771"/>
                    <a:gd name="T36" fmla="*/ 42 w 3007"/>
                    <a:gd name="T37" fmla="*/ 1167 h 3771"/>
                    <a:gd name="T38" fmla="*/ 42 w 3007"/>
                    <a:gd name="T39" fmla="*/ 1132 h 3771"/>
                    <a:gd name="T40" fmla="*/ 104 w 3007"/>
                    <a:gd name="T41" fmla="*/ 1175 h 3771"/>
                    <a:gd name="T42" fmla="*/ 104 w 3007"/>
                    <a:gd name="T43" fmla="*/ 1136 h 3771"/>
                    <a:gd name="T44" fmla="*/ 152 w 3007"/>
                    <a:gd name="T45" fmla="*/ 1148 h 3771"/>
                    <a:gd name="T46" fmla="*/ 108 w 3007"/>
                    <a:gd name="T47" fmla="*/ 1097 h 3771"/>
                    <a:gd name="T48" fmla="*/ 159 w 3007"/>
                    <a:gd name="T49" fmla="*/ 1091 h 3771"/>
                    <a:gd name="T50" fmla="*/ 24 w 3007"/>
                    <a:gd name="T51" fmla="*/ 1014 h 3771"/>
                    <a:gd name="T52" fmla="*/ 24 w 3007"/>
                    <a:gd name="T53" fmla="*/ 101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9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2" y="892"/>
                  <a:ext cx="169" cy="122"/>
                </a:xfrm>
                <a:custGeom>
                  <a:avLst/>
                  <a:gdLst>
                    <a:gd name="T0" fmla="*/ 0 w 673"/>
                    <a:gd name="T1" fmla="*/ 29 h 342"/>
                    <a:gd name="T2" fmla="*/ 64 w 673"/>
                    <a:gd name="T3" fmla="*/ 38 h 342"/>
                    <a:gd name="T4" fmla="*/ 160 w 673"/>
                    <a:gd name="T5" fmla="*/ 122 h 342"/>
                    <a:gd name="T6" fmla="*/ 169 w 673"/>
                    <a:gd name="T7" fmla="*/ 103 h 342"/>
                    <a:gd name="T8" fmla="*/ 112 w 673"/>
                    <a:gd name="T9" fmla="*/ 41 h 342"/>
                    <a:gd name="T10" fmla="*/ 7 w 673"/>
                    <a:gd name="T11" fmla="*/ 0 h 342"/>
                    <a:gd name="T12" fmla="*/ 0 w 673"/>
                    <a:gd name="T13" fmla="*/ 29 h 342"/>
                    <a:gd name="T14" fmla="*/ 0 w 673"/>
                    <a:gd name="T15" fmla="*/ 29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0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1"/>
                  <a:ext cx="181" cy="144"/>
                </a:xfrm>
                <a:custGeom>
                  <a:avLst/>
                  <a:gdLst>
                    <a:gd name="T0" fmla="*/ 0 w 716"/>
                    <a:gd name="T1" fmla="*/ 28 h 403"/>
                    <a:gd name="T2" fmla="*/ 86 w 716"/>
                    <a:gd name="T3" fmla="*/ 53 h 403"/>
                    <a:gd name="T4" fmla="*/ 161 w 716"/>
                    <a:gd name="T5" fmla="*/ 144 h 403"/>
                    <a:gd name="T6" fmla="*/ 181 w 716"/>
                    <a:gd name="T7" fmla="*/ 106 h 403"/>
                    <a:gd name="T8" fmla="*/ 106 w 716"/>
                    <a:gd name="T9" fmla="*/ 41 h 403"/>
                    <a:gd name="T10" fmla="*/ 18 w 716"/>
                    <a:gd name="T11" fmla="*/ 0 h 403"/>
                    <a:gd name="T12" fmla="*/ 0 w 716"/>
                    <a:gd name="T13" fmla="*/ 28 h 403"/>
                    <a:gd name="T14" fmla="*/ 0 w 716"/>
                    <a:gd name="T15" fmla="*/ 2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1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28 h 411"/>
                    <a:gd name="T2" fmla="*/ 80 w 717"/>
                    <a:gd name="T3" fmla="*/ 50 h 411"/>
                    <a:gd name="T4" fmla="*/ 164 w 717"/>
                    <a:gd name="T5" fmla="*/ 147 h 411"/>
                    <a:gd name="T6" fmla="*/ 181 w 717"/>
                    <a:gd name="T7" fmla="*/ 112 h 411"/>
                    <a:gd name="T8" fmla="*/ 99 w 717"/>
                    <a:gd name="T9" fmla="*/ 31 h 411"/>
                    <a:gd name="T10" fmla="*/ 14 w 717"/>
                    <a:gd name="T11" fmla="*/ 0 h 411"/>
                    <a:gd name="T12" fmla="*/ 0 w 717"/>
                    <a:gd name="T13" fmla="*/ 28 h 411"/>
                    <a:gd name="T14" fmla="*/ 0 w 717"/>
                    <a:gd name="T15" fmla="*/ 2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2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2" y="137"/>
                  <a:ext cx="179" cy="138"/>
                </a:xfrm>
                <a:custGeom>
                  <a:avLst/>
                  <a:gdLst>
                    <a:gd name="T0" fmla="*/ 0 w 709"/>
                    <a:gd name="T1" fmla="*/ 31 h 386"/>
                    <a:gd name="T2" fmla="*/ 69 w 709"/>
                    <a:gd name="T3" fmla="*/ 47 h 386"/>
                    <a:gd name="T4" fmla="*/ 168 w 709"/>
                    <a:gd name="T5" fmla="*/ 138 h 386"/>
                    <a:gd name="T6" fmla="*/ 179 w 709"/>
                    <a:gd name="T7" fmla="*/ 110 h 386"/>
                    <a:gd name="T8" fmla="*/ 77 w 709"/>
                    <a:gd name="T9" fmla="*/ 19 h 386"/>
                    <a:gd name="T10" fmla="*/ 11 w 709"/>
                    <a:gd name="T11" fmla="*/ 0 h 386"/>
                    <a:gd name="T12" fmla="*/ 0 w 709"/>
                    <a:gd name="T13" fmla="*/ 31 h 386"/>
                    <a:gd name="T14" fmla="*/ 0 w 709"/>
                    <a:gd name="T15" fmla="*/ 3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206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068CF7D-00FE-4D41-A71F-700574A4D63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2"/>
          <p:cNvSpPr>
            <a:spLocks/>
          </p:cNvSpPr>
          <p:nvPr/>
        </p:nvSpPr>
        <p:spPr bwMode="auto">
          <a:xfrm rot="-3172564">
            <a:off x="10564284" y="-362479"/>
            <a:ext cx="1162050" cy="2779183"/>
          </a:xfrm>
          <a:custGeom>
            <a:avLst/>
            <a:gdLst>
              <a:gd name="T0" fmla="*/ 1162050 w 2903"/>
              <a:gd name="T1" fmla="*/ 244856 h 3686"/>
              <a:gd name="T2" fmla="*/ 1026751 w 2903"/>
              <a:gd name="T3" fmla="*/ 45239 h 3686"/>
              <a:gd name="T4" fmla="*/ 897056 w 2903"/>
              <a:gd name="T5" fmla="*/ 0 h 3686"/>
              <a:gd name="T6" fmla="*/ 44032 w 2903"/>
              <a:gd name="T7" fmla="*/ 1589585 h 3686"/>
              <a:gd name="T8" fmla="*/ 44032 w 2903"/>
              <a:gd name="T9" fmla="*/ 1825394 h 3686"/>
              <a:gd name="T10" fmla="*/ 0 w 2903"/>
              <a:gd name="T11" fmla="*/ 2053285 h 3686"/>
              <a:gd name="T12" fmla="*/ 28821 w 2903"/>
              <a:gd name="T13" fmla="*/ 2084387 h 3686"/>
              <a:gd name="T14" fmla="*/ 176529 w 2903"/>
              <a:gd name="T15" fmla="*/ 1897211 h 3686"/>
              <a:gd name="T16" fmla="*/ 296217 w 2903"/>
              <a:gd name="T17" fmla="*/ 1825394 h 3686"/>
              <a:gd name="T18" fmla="*/ 1162050 w 2903"/>
              <a:gd name="T19" fmla="*/ 244856 h 3686"/>
              <a:gd name="T20" fmla="*/ 1162050 w 2903"/>
              <a:gd name="T21" fmla="*/ 24485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916093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546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828800"/>
            <a:ext cx="10261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4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8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Arial" pitchFamily="34" charset="0"/>
              </a:defRPr>
            </a:lvl1pPr>
          </a:lstStyle>
          <a:p>
            <a:fld id="{289353AC-DCCD-42E1-9B71-D31595FF0F91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741333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154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957733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Arial" pitchFamily="34" charset="0"/>
              </a:defRPr>
            </a:lvl1pPr>
          </a:lstStyle>
          <a:p>
            <a:fld id="{83B8A065-129D-4D85-82FD-1C3D37CE62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 rot="-3172564">
            <a:off x="10681230" y="-324907"/>
            <a:ext cx="1165225" cy="2796116"/>
          </a:xfrm>
          <a:custGeom>
            <a:avLst/>
            <a:gdLst>
              <a:gd name="T0" fmla="*/ 917850 w 2911"/>
              <a:gd name="T1" fmla="*/ 0 h 3703"/>
              <a:gd name="T2" fmla="*/ 52037 w 2911"/>
              <a:gd name="T3" fmla="*/ 1605520 h 3703"/>
              <a:gd name="T4" fmla="*/ 52437 w 2911"/>
              <a:gd name="T5" fmla="*/ 1812794 h 3703"/>
              <a:gd name="T6" fmla="*/ 0 w 2911"/>
              <a:gd name="T7" fmla="*/ 2057445 h 3703"/>
              <a:gd name="T8" fmla="*/ 20014 w 2911"/>
              <a:gd name="T9" fmla="*/ 2097087 h 3703"/>
              <a:gd name="T10" fmla="*/ 168920 w 2911"/>
              <a:gd name="T11" fmla="*/ 1898308 h 3703"/>
              <a:gd name="T12" fmla="*/ 305416 w 2911"/>
              <a:gd name="T13" fmla="*/ 1823554 h 3703"/>
              <a:gd name="T14" fmla="*/ 1165225 w 2911"/>
              <a:gd name="T15" fmla="*/ 242385 h 3703"/>
              <a:gd name="T16" fmla="*/ 1036334 w 2911"/>
              <a:gd name="T17" fmla="*/ 54367 h 3703"/>
              <a:gd name="T18" fmla="*/ 917850 w 2911"/>
              <a:gd name="T19" fmla="*/ 0 h 3703"/>
              <a:gd name="T20" fmla="*/ 917850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57" name="Freeform 9"/>
          <p:cNvSpPr>
            <a:spLocks/>
          </p:cNvSpPr>
          <p:nvPr/>
        </p:nvSpPr>
        <p:spPr bwMode="auto">
          <a:xfrm rot="-3172564">
            <a:off x="10612439" y="-69849"/>
            <a:ext cx="1025525" cy="2095500"/>
          </a:xfrm>
          <a:custGeom>
            <a:avLst/>
            <a:gdLst>
              <a:gd name="T0" fmla="*/ 0 w 2561"/>
              <a:gd name="T1" fmla="*/ 1406370 h 2777"/>
              <a:gd name="T2" fmla="*/ 172990 w 2561"/>
              <a:gd name="T3" fmla="*/ 1444854 h 2777"/>
              <a:gd name="T4" fmla="*/ 294723 w 2561"/>
              <a:gd name="T5" fmla="*/ 1571625 h 2777"/>
              <a:gd name="T6" fmla="*/ 1025525 w 2561"/>
              <a:gd name="T7" fmla="*/ 225811 h 2777"/>
              <a:gd name="T8" fmla="*/ 848130 w 2561"/>
              <a:gd name="T9" fmla="*/ 46407 h 2777"/>
              <a:gd name="T10" fmla="*/ 760034 w 2561"/>
              <a:gd name="T11" fmla="*/ 0 h 2777"/>
              <a:gd name="T12" fmla="*/ 0 w 2561"/>
              <a:gd name="T13" fmla="*/ 1406370 h 2777"/>
              <a:gd name="T14" fmla="*/ 0 w 2561"/>
              <a:gd name="T15" fmla="*/ 140637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0584" y="5540375"/>
            <a:ext cx="2379133" cy="1246188"/>
            <a:chOff x="5" y="3490"/>
            <a:chExt cx="1124" cy="785"/>
          </a:xfrm>
        </p:grpSpPr>
        <p:sp>
          <p:nvSpPr>
            <p:cNvPr id="207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794 w 2177"/>
                <a:gd name="T1" fmla="*/ 630 h 1298"/>
                <a:gd name="T2" fmla="*/ 710 w 2177"/>
                <a:gd name="T3" fmla="*/ 553 h 1298"/>
                <a:gd name="T4" fmla="*/ 666 w 2177"/>
                <a:gd name="T5" fmla="*/ 239 h 1298"/>
                <a:gd name="T6" fmla="*/ 1070 w 2177"/>
                <a:gd name="T7" fmla="*/ 165 h 1298"/>
                <a:gd name="T8" fmla="*/ 1089 w 2177"/>
                <a:gd name="T9" fmla="*/ 102 h 1298"/>
                <a:gd name="T10" fmla="*/ 1050 w 2177"/>
                <a:gd name="T11" fmla="*/ 50 h 1298"/>
                <a:gd name="T12" fmla="*/ 638 w 2177"/>
                <a:gd name="T13" fmla="*/ 106 h 1298"/>
                <a:gd name="T14" fmla="*/ 610 w 2177"/>
                <a:gd name="T15" fmla="*/ 16 h 1298"/>
                <a:gd name="T16" fmla="*/ 543 w 2177"/>
                <a:gd name="T17" fmla="*/ 0 h 1298"/>
                <a:gd name="T18" fmla="*/ 479 w 2177"/>
                <a:gd name="T19" fmla="*/ 14 h 1298"/>
                <a:gd name="T20" fmla="*/ 444 w 2177"/>
                <a:gd name="T21" fmla="*/ 53 h 1298"/>
                <a:gd name="T22" fmla="*/ 469 w 2177"/>
                <a:gd name="T23" fmla="*/ 143 h 1298"/>
                <a:gd name="T24" fmla="*/ 330 w 2177"/>
                <a:gd name="T25" fmla="*/ 221 h 1298"/>
                <a:gd name="T26" fmla="*/ 492 w 2177"/>
                <a:gd name="T27" fmla="*/ 237 h 1298"/>
                <a:gd name="T28" fmla="*/ 556 w 2177"/>
                <a:gd name="T29" fmla="*/ 445 h 1298"/>
                <a:gd name="T30" fmla="*/ 71 w 2177"/>
                <a:gd name="T31" fmla="*/ 235 h 1298"/>
                <a:gd name="T32" fmla="*/ 23 w 2177"/>
                <a:gd name="T33" fmla="*/ 255 h 1298"/>
                <a:gd name="T34" fmla="*/ 0 w 2177"/>
                <a:gd name="T35" fmla="*/ 318 h 1298"/>
                <a:gd name="T36" fmla="*/ 28 w 2177"/>
                <a:gd name="T37" fmla="*/ 390 h 1298"/>
                <a:gd name="T38" fmla="*/ 570 w 2177"/>
                <a:gd name="T39" fmla="*/ 644 h 1298"/>
                <a:gd name="T40" fmla="*/ 689 w 2177"/>
                <a:gd name="T41" fmla="*/ 628 h 1298"/>
                <a:gd name="T42" fmla="*/ 785 w 2177"/>
                <a:gd name="T43" fmla="*/ 649 h 1298"/>
                <a:gd name="T44" fmla="*/ 794 w 2177"/>
                <a:gd name="T45" fmla="*/ 630 h 1298"/>
                <a:gd name="T46" fmla="*/ 794 w 2177"/>
                <a:gd name="T47" fmla="*/ 63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4 h 258"/>
                <a:gd name="T2" fmla="*/ 60 w 143"/>
                <a:gd name="T3" fmla="*/ 0 h 258"/>
                <a:gd name="T4" fmla="*/ 71 w 143"/>
                <a:gd name="T5" fmla="*/ 117 h 258"/>
                <a:gd name="T6" fmla="*/ 4 w 143"/>
                <a:gd name="T7" fmla="*/ 129 h 258"/>
                <a:gd name="T8" fmla="*/ 0 w 143"/>
                <a:gd name="T9" fmla="*/ 4 h 258"/>
                <a:gd name="T10" fmla="*/ 0 w 143"/>
                <a:gd name="T11" fmla="*/ 4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68 w 1586"/>
                <a:gd name="T1" fmla="*/ 0 h 821"/>
                <a:gd name="T2" fmla="*/ 665 w 1586"/>
                <a:gd name="T3" fmla="*/ 259 h 821"/>
                <a:gd name="T4" fmla="*/ 713 w 1586"/>
                <a:gd name="T5" fmla="*/ 319 h 821"/>
                <a:gd name="T6" fmla="*/ 792 w 1586"/>
                <a:gd name="T7" fmla="*/ 396 h 821"/>
                <a:gd name="T8" fmla="*/ 782 w 1586"/>
                <a:gd name="T9" fmla="*/ 410 h 821"/>
                <a:gd name="T10" fmla="*/ 674 w 1586"/>
                <a:gd name="T11" fmla="*/ 393 h 821"/>
                <a:gd name="T12" fmla="*/ 572 w 1586"/>
                <a:gd name="T13" fmla="*/ 405 h 821"/>
                <a:gd name="T14" fmla="*/ 21 w 1586"/>
                <a:gd name="T15" fmla="*/ 149 h 821"/>
                <a:gd name="T16" fmla="*/ 0 w 1586"/>
                <a:gd name="T17" fmla="*/ 75 h 821"/>
                <a:gd name="T18" fmla="*/ 23 w 1586"/>
                <a:gd name="T19" fmla="*/ 16 h 821"/>
                <a:gd name="T20" fmla="*/ 68 w 1586"/>
                <a:gd name="T21" fmla="*/ 0 h 821"/>
                <a:gd name="T22" fmla="*/ 6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63 h 747"/>
                <a:gd name="T2" fmla="*/ 461 w 1049"/>
                <a:gd name="T3" fmla="*/ 374 h 747"/>
                <a:gd name="T4" fmla="*/ 470 w 1049"/>
                <a:gd name="T5" fmla="*/ 267 h 747"/>
                <a:gd name="T6" fmla="*/ 525 w 1049"/>
                <a:gd name="T7" fmla="*/ 211 h 747"/>
                <a:gd name="T8" fmla="*/ 39 w 1049"/>
                <a:gd name="T9" fmla="*/ 0 h 747"/>
                <a:gd name="T10" fmla="*/ 0 w 1049"/>
                <a:gd name="T11" fmla="*/ 64 h 747"/>
                <a:gd name="T12" fmla="*/ 0 w 1049"/>
                <a:gd name="T13" fmla="*/ 163 h 747"/>
                <a:gd name="T14" fmla="*/ 0 w 1049"/>
                <a:gd name="T15" fmla="*/ 163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4 h 241"/>
                <a:gd name="T2" fmla="*/ 79 w 272"/>
                <a:gd name="T3" fmla="*/ 0 h 241"/>
                <a:gd name="T4" fmla="*/ 125 w 272"/>
                <a:gd name="T5" fmla="*/ 18 h 241"/>
                <a:gd name="T6" fmla="*/ 135 w 272"/>
                <a:gd name="T7" fmla="*/ 70 h 241"/>
                <a:gd name="T8" fmla="*/ 81 w 272"/>
                <a:gd name="T9" fmla="*/ 73 h 241"/>
                <a:gd name="T10" fmla="*/ 16 w 272"/>
                <a:gd name="T11" fmla="*/ 121 h 241"/>
                <a:gd name="T12" fmla="*/ 0 w 272"/>
                <a:gd name="T13" fmla="*/ 14 h 241"/>
                <a:gd name="T14" fmla="*/ 0 w 272"/>
                <a:gd name="T15" fmla="*/ 14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76 w 152"/>
                <a:gd name="T1" fmla="*/ 2 h 224"/>
                <a:gd name="T2" fmla="*/ 76 w 152"/>
                <a:gd name="T3" fmla="*/ 112 h 224"/>
                <a:gd name="T4" fmla="*/ 0 w 152"/>
                <a:gd name="T5" fmla="*/ 4 h 224"/>
                <a:gd name="T6" fmla="*/ 36 w 152"/>
                <a:gd name="T7" fmla="*/ 0 h 224"/>
                <a:gd name="T8" fmla="*/ 76 w 152"/>
                <a:gd name="T9" fmla="*/ 2 h 224"/>
                <a:gd name="T10" fmla="*/ 76 w 152"/>
                <a:gd name="T11" fmla="*/ 2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40 h 764"/>
                <a:gd name="T2" fmla="*/ 44 w 386"/>
                <a:gd name="T3" fmla="*/ 0 h 764"/>
                <a:gd name="T4" fmla="*/ 116 w 386"/>
                <a:gd name="T5" fmla="*/ 3 h 764"/>
                <a:gd name="T6" fmla="*/ 193 w 386"/>
                <a:gd name="T7" fmla="*/ 383 h 764"/>
                <a:gd name="T8" fmla="*/ 140 w 386"/>
                <a:gd name="T9" fmla="*/ 361 h 764"/>
                <a:gd name="T10" fmla="*/ 76 w 386"/>
                <a:gd name="T11" fmla="*/ 339 h 764"/>
                <a:gd name="T12" fmla="*/ 0 w 386"/>
                <a:gd name="T13" fmla="*/ 40 h 764"/>
                <a:gd name="T14" fmla="*/ 0 w 386"/>
                <a:gd name="T15" fmla="*/ 4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346 w 728"/>
                <a:gd name="T1" fmla="*/ 0 h 348"/>
                <a:gd name="T2" fmla="*/ 0 w 728"/>
                <a:gd name="T3" fmla="*/ 53 h 348"/>
                <a:gd name="T4" fmla="*/ 14 w 728"/>
                <a:gd name="T5" fmla="*/ 174 h 348"/>
                <a:gd name="T6" fmla="*/ 358 w 728"/>
                <a:gd name="T7" fmla="*/ 119 h 348"/>
                <a:gd name="T8" fmla="*/ 364 w 728"/>
                <a:gd name="T9" fmla="*/ 22 h 348"/>
                <a:gd name="T10" fmla="*/ 346 w 728"/>
                <a:gd name="T11" fmla="*/ 0 h 348"/>
                <a:gd name="T12" fmla="*/ 346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36 w 312"/>
                <a:gd name="T1" fmla="*/ 0 h 135"/>
                <a:gd name="T2" fmla="*/ 0 w 312"/>
                <a:gd name="T3" fmla="*/ 39 h 135"/>
                <a:gd name="T4" fmla="*/ 156 w 312"/>
                <a:gd name="T5" fmla="*/ 67 h 135"/>
                <a:gd name="T6" fmla="*/ 136 w 312"/>
                <a:gd name="T7" fmla="*/ 0 h 135"/>
                <a:gd name="T8" fmla="*/ 136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09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53 h 175"/>
                    <a:gd name="T2" fmla="*/ 57 w 313"/>
                    <a:gd name="T3" fmla="*/ 5 h 175"/>
                    <a:gd name="T4" fmla="*/ 107 w 313"/>
                    <a:gd name="T5" fmla="*/ 0 h 175"/>
                    <a:gd name="T6" fmla="*/ 146 w 313"/>
                    <a:gd name="T7" fmla="*/ 13 h 175"/>
                    <a:gd name="T8" fmla="*/ 157 w 313"/>
                    <a:gd name="T9" fmla="*/ 45 h 175"/>
                    <a:gd name="T10" fmla="*/ 84 w 313"/>
                    <a:gd name="T11" fmla="*/ 33 h 175"/>
                    <a:gd name="T12" fmla="*/ 37 w 313"/>
                    <a:gd name="T13" fmla="*/ 50 h 175"/>
                    <a:gd name="T14" fmla="*/ 7 w 313"/>
                    <a:gd name="T15" fmla="*/ 87 h 175"/>
                    <a:gd name="T16" fmla="*/ 0 w 313"/>
                    <a:gd name="T17" fmla="*/ 53 h 175"/>
                    <a:gd name="T18" fmla="*/ 0 w 313"/>
                    <a:gd name="T19" fmla="*/ 5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0 h 266"/>
                    <a:gd name="T2" fmla="*/ 80 w 230"/>
                    <a:gd name="T3" fmla="*/ 133 h 266"/>
                    <a:gd name="T4" fmla="*/ 115 w 230"/>
                    <a:gd name="T5" fmla="*/ 126 h 266"/>
                    <a:gd name="T6" fmla="*/ 112 w 230"/>
                    <a:gd name="T7" fmla="*/ 9 h 266"/>
                    <a:gd name="T8" fmla="*/ 83 w 230"/>
                    <a:gd name="T9" fmla="*/ 0 h 266"/>
                    <a:gd name="T10" fmla="*/ 90 w 230"/>
                    <a:gd name="T11" fmla="*/ 99 h 266"/>
                    <a:gd name="T12" fmla="*/ 36 w 230"/>
                    <a:gd name="T13" fmla="*/ 2 h 266"/>
                    <a:gd name="T14" fmla="*/ 0 w 230"/>
                    <a:gd name="T15" fmla="*/ 20 h 266"/>
                    <a:gd name="T16" fmla="*/ 0 w 230"/>
                    <a:gd name="T17" fmla="*/ 2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10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0 h 234"/>
                    <a:gd name="T2" fmla="*/ 18 w 87"/>
                    <a:gd name="T3" fmla="*/ 47 h 234"/>
                    <a:gd name="T4" fmla="*/ 22 w 87"/>
                    <a:gd name="T5" fmla="*/ 77 h 234"/>
                    <a:gd name="T6" fmla="*/ 13 w 87"/>
                    <a:gd name="T7" fmla="*/ 117 h 234"/>
                    <a:gd name="T8" fmla="*/ 40 w 87"/>
                    <a:gd name="T9" fmla="*/ 110 h 234"/>
                    <a:gd name="T10" fmla="*/ 43 w 87"/>
                    <a:gd name="T11" fmla="*/ 58 h 234"/>
                    <a:gd name="T12" fmla="*/ 23 w 87"/>
                    <a:gd name="T13" fmla="*/ 0 h 234"/>
                    <a:gd name="T14" fmla="*/ 0 w 87"/>
                    <a:gd name="T15" fmla="*/ 10 h 234"/>
                    <a:gd name="T16" fmla="*/ 0 w 87"/>
                    <a:gd name="T17" fmla="*/ 10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2086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50 w 1190"/>
                  <a:gd name="T1" fmla="*/ 0 h 500"/>
                  <a:gd name="T2" fmla="*/ 595 w 1190"/>
                  <a:gd name="T3" fmla="*/ 245 h 500"/>
                  <a:gd name="T4" fmla="*/ 538 w 1190"/>
                  <a:gd name="T5" fmla="*/ 250 h 500"/>
                  <a:gd name="T6" fmla="*/ 0 w 1190"/>
                  <a:gd name="T7" fmla="*/ 14 h 500"/>
                  <a:gd name="T8" fmla="*/ 50 w 1190"/>
                  <a:gd name="T9" fmla="*/ 0 h 500"/>
                  <a:gd name="T10" fmla="*/ 5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87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7 w 489"/>
                  <a:gd name="T1" fmla="*/ 17 h 296"/>
                  <a:gd name="T2" fmla="*/ 80 w 489"/>
                  <a:gd name="T3" fmla="*/ 33 h 296"/>
                  <a:gd name="T4" fmla="*/ 162 w 489"/>
                  <a:gd name="T5" fmla="*/ 69 h 296"/>
                  <a:gd name="T6" fmla="*/ 220 w 489"/>
                  <a:gd name="T7" fmla="*/ 122 h 296"/>
                  <a:gd name="T8" fmla="*/ 163 w 489"/>
                  <a:gd name="T9" fmla="*/ 115 h 296"/>
                  <a:gd name="T10" fmla="*/ 69 w 489"/>
                  <a:gd name="T11" fmla="*/ 73 h 296"/>
                  <a:gd name="T12" fmla="*/ 25 w 489"/>
                  <a:gd name="T13" fmla="*/ 40 h 296"/>
                  <a:gd name="T14" fmla="*/ 53 w 489"/>
                  <a:gd name="T15" fmla="*/ 82 h 296"/>
                  <a:gd name="T16" fmla="*/ 136 w 489"/>
                  <a:gd name="T17" fmla="*/ 135 h 296"/>
                  <a:gd name="T18" fmla="*/ 233 w 489"/>
                  <a:gd name="T19" fmla="*/ 148 h 296"/>
                  <a:gd name="T20" fmla="*/ 244 w 489"/>
                  <a:gd name="T21" fmla="*/ 112 h 296"/>
                  <a:gd name="T22" fmla="*/ 197 w 489"/>
                  <a:gd name="T23" fmla="*/ 60 h 296"/>
                  <a:gd name="T24" fmla="*/ 85 w 489"/>
                  <a:gd name="T25" fmla="*/ 9 h 296"/>
                  <a:gd name="T26" fmla="*/ 0 w 489"/>
                  <a:gd name="T27" fmla="*/ 0 h 296"/>
                  <a:gd name="T28" fmla="*/ 7 w 489"/>
                  <a:gd name="T29" fmla="*/ 17 h 296"/>
                  <a:gd name="T30" fmla="*/ 7 w 489"/>
                  <a:gd name="T31" fmla="*/ 1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88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2 w 213"/>
                  <a:gd name="T1" fmla="*/ 0 h 478"/>
                  <a:gd name="T2" fmla="*/ 46 w 213"/>
                  <a:gd name="T3" fmla="*/ 12 h 478"/>
                  <a:gd name="T4" fmla="*/ 40 w 213"/>
                  <a:gd name="T5" fmla="*/ 96 h 478"/>
                  <a:gd name="T6" fmla="*/ 53 w 213"/>
                  <a:gd name="T7" fmla="*/ 163 h 478"/>
                  <a:gd name="T8" fmla="*/ 107 w 213"/>
                  <a:gd name="T9" fmla="*/ 225 h 478"/>
                  <a:gd name="T10" fmla="*/ 49 w 213"/>
                  <a:gd name="T11" fmla="*/ 238 h 478"/>
                  <a:gd name="T12" fmla="*/ 15 w 213"/>
                  <a:gd name="T13" fmla="*/ 171 h 478"/>
                  <a:gd name="T14" fmla="*/ 0 w 213"/>
                  <a:gd name="T15" fmla="*/ 28 h 478"/>
                  <a:gd name="T16" fmla="*/ 12 w 213"/>
                  <a:gd name="T17" fmla="*/ 0 h 478"/>
                  <a:gd name="T18" fmla="*/ 1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090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55 w 150"/>
                    <a:gd name="T1" fmla="*/ 0 h 173"/>
                    <a:gd name="T2" fmla="*/ 20 w 150"/>
                    <a:gd name="T3" fmla="*/ 33 h 173"/>
                    <a:gd name="T4" fmla="*/ 0 w 150"/>
                    <a:gd name="T5" fmla="*/ 87 h 173"/>
                    <a:gd name="T6" fmla="*/ 40 w 150"/>
                    <a:gd name="T7" fmla="*/ 80 h 173"/>
                    <a:gd name="T8" fmla="*/ 52 w 150"/>
                    <a:gd name="T9" fmla="*/ 42 h 173"/>
                    <a:gd name="T10" fmla="*/ 75 w 150"/>
                    <a:gd name="T11" fmla="*/ 14 h 173"/>
                    <a:gd name="T12" fmla="*/ 55 w 150"/>
                    <a:gd name="T13" fmla="*/ 0 h 173"/>
                    <a:gd name="T14" fmla="*/ 55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1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78 w 1684"/>
                    <a:gd name="T1" fmla="*/ 0 h 880"/>
                    <a:gd name="T2" fmla="*/ 32 w 1684"/>
                    <a:gd name="T3" fmla="*/ 26 h 880"/>
                    <a:gd name="T4" fmla="*/ 0 w 1684"/>
                    <a:gd name="T5" fmla="*/ 104 h 880"/>
                    <a:gd name="T6" fmla="*/ 34 w 1684"/>
                    <a:gd name="T7" fmla="*/ 179 h 880"/>
                    <a:gd name="T8" fmla="*/ 591 w 1684"/>
                    <a:gd name="T9" fmla="*/ 434 h 880"/>
                    <a:gd name="T10" fmla="*/ 711 w 1684"/>
                    <a:gd name="T11" fmla="*/ 418 h 880"/>
                    <a:gd name="T12" fmla="*/ 808 w 1684"/>
                    <a:gd name="T13" fmla="*/ 440 h 880"/>
                    <a:gd name="T14" fmla="*/ 842 w 1684"/>
                    <a:gd name="T15" fmla="*/ 404 h 880"/>
                    <a:gd name="T16" fmla="*/ 751 w 1684"/>
                    <a:gd name="T17" fmla="*/ 332 h 880"/>
                    <a:gd name="T18" fmla="*/ 714 w 1684"/>
                    <a:gd name="T19" fmla="*/ 256 h 880"/>
                    <a:gd name="T20" fmla="*/ 685 w 1684"/>
                    <a:gd name="T21" fmla="*/ 264 h 880"/>
                    <a:gd name="T22" fmla="*/ 720 w 1684"/>
                    <a:gd name="T23" fmla="*/ 332 h 880"/>
                    <a:gd name="T24" fmla="*/ 789 w 1684"/>
                    <a:gd name="T25" fmla="*/ 405 h 880"/>
                    <a:gd name="T26" fmla="*/ 707 w 1684"/>
                    <a:gd name="T27" fmla="*/ 394 h 880"/>
                    <a:gd name="T28" fmla="*/ 610 w 1684"/>
                    <a:gd name="T29" fmla="*/ 407 h 880"/>
                    <a:gd name="T30" fmla="*/ 628 w 1684"/>
                    <a:gd name="T31" fmla="*/ 325 h 880"/>
                    <a:gd name="T32" fmla="*/ 669 w 1684"/>
                    <a:gd name="T33" fmla="*/ 269 h 880"/>
                    <a:gd name="T34" fmla="*/ 621 w 1684"/>
                    <a:gd name="T35" fmla="*/ 276 h 880"/>
                    <a:gd name="T36" fmla="*/ 583 w 1684"/>
                    <a:gd name="T37" fmla="*/ 329 h 880"/>
                    <a:gd name="T38" fmla="*/ 570 w 1684"/>
                    <a:gd name="T39" fmla="*/ 396 h 880"/>
                    <a:gd name="T40" fmla="*/ 54 w 1684"/>
                    <a:gd name="T41" fmla="*/ 155 h 880"/>
                    <a:gd name="T42" fmla="*/ 40 w 1684"/>
                    <a:gd name="T43" fmla="*/ 108 h 880"/>
                    <a:gd name="T44" fmla="*/ 52 w 1684"/>
                    <a:gd name="T45" fmla="*/ 48 h 880"/>
                    <a:gd name="T46" fmla="*/ 109 w 1684"/>
                    <a:gd name="T47" fmla="*/ 0 h 880"/>
                    <a:gd name="T48" fmla="*/ 78 w 1684"/>
                    <a:gd name="T49" fmla="*/ 0 h 880"/>
                    <a:gd name="T50" fmla="*/ 78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2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58 w 160"/>
                    <a:gd name="T1" fmla="*/ 0 h 335"/>
                    <a:gd name="T2" fmla="*/ 10 w 160"/>
                    <a:gd name="T3" fmla="*/ 53 h 335"/>
                    <a:gd name="T4" fmla="*/ 0 w 160"/>
                    <a:gd name="T5" fmla="*/ 115 h 335"/>
                    <a:gd name="T6" fmla="*/ 17 w 160"/>
                    <a:gd name="T7" fmla="*/ 157 h 335"/>
                    <a:gd name="T8" fmla="*/ 47 w 160"/>
                    <a:gd name="T9" fmla="*/ 167 h 335"/>
                    <a:gd name="T10" fmla="*/ 38 w 160"/>
                    <a:gd name="T11" fmla="*/ 77 h 335"/>
                    <a:gd name="T12" fmla="*/ 80 w 160"/>
                    <a:gd name="T13" fmla="*/ 8 h 335"/>
                    <a:gd name="T14" fmla="*/ 58 w 160"/>
                    <a:gd name="T15" fmla="*/ 0 h 335"/>
                    <a:gd name="T16" fmla="*/ 5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3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09 w 642"/>
                    <a:gd name="T1" fmla="*/ 448 h 1188"/>
                    <a:gd name="T2" fmla="*/ 0 w 642"/>
                    <a:gd name="T3" fmla="*/ 62 h 1188"/>
                    <a:gd name="T4" fmla="*/ 41 w 642"/>
                    <a:gd name="T5" fmla="*/ 19 h 1188"/>
                    <a:gd name="T6" fmla="*/ 129 w 642"/>
                    <a:gd name="T7" fmla="*/ 0 h 1188"/>
                    <a:gd name="T8" fmla="*/ 200 w 642"/>
                    <a:gd name="T9" fmla="*/ 29 h 1188"/>
                    <a:gd name="T10" fmla="*/ 322 w 642"/>
                    <a:gd name="T11" fmla="*/ 594 h 1188"/>
                    <a:gd name="T12" fmla="*/ 278 w 642"/>
                    <a:gd name="T13" fmla="*/ 546 h 1188"/>
                    <a:gd name="T14" fmla="*/ 178 w 642"/>
                    <a:gd name="T15" fmla="*/ 49 h 1188"/>
                    <a:gd name="T16" fmla="*/ 113 w 642"/>
                    <a:gd name="T17" fmla="*/ 31 h 1188"/>
                    <a:gd name="T18" fmla="*/ 60 w 642"/>
                    <a:gd name="T19" fmla="*/ 37 h 1188"/>
                    <a:gd name="T20" fmla="*/ 38 w 642"/>
                    <a:gd name="T21" fmla="*/ 71 h 1188"/>
                    <a:gd name="T22" fmla="*/ 153 w 642"/>
                    <a:gd name="T23" fmla="*/ 462 h 1188"/>
                    <a:gd name="T24" fmla="*/ 109 w 642"/>
                    <a:gd name="T25" fmla="*/ 448 h 1188"/>
                    <a:gd name="T26" fmla="*/ 109 w 642"/>
                    <a:gd name="T27" fmla="*/ 44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4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4 h 504"/>
                    <a:gd name="T2" fmla="*/ 38 w 192"/>
                    <a:gd name="T3" fmla="*/ 97 h 504"/>
                    <a:gd name="T4" fmla="*/ 57 w 192"/>
                    <a:gd name="T5" fmla="*/ 159 h 504"/>
                    <a:gd name="T6" fmla="*/ 58 w 192"/>
                    <a:gd name="T7" fmla="*/ 252 h 504"/>
                    <a:gd name="T8" fmla="*/ 96 w 192"/>
                    <a:gd name="T9" fmla="*/ 252 h 504"/>
                    <a:gd name="T10" fmla="*/ 94 w 192"/>
                    <a:gd name="T11" fmla="*/ 180 h 504"/>
                    <a:gd name="T12" fmla="*/ 81 w 192"/>
                    <a:gd name="T13" fmla="*/ 104 h 504"/>
                    <a:gd name="T14" fmla="*/ 50 w 192"/>
                    <a:gd name="T15" fmla="*/ 30 h 504"/>
                    <a:gd name="T16" fmla="*/ 32 w 192"/>
                    <a:gd name="T17" fmla="*/ 0 h 504"/>
                    <a:gd name="T18" fmla="*/ 0 w 192"/>
                    <a:gd name="T19" fmla="*/ 14 h 504"/>
                    <a:gd name="T20" fmla="*/ 0 w 192"/>
                    <a:gd name="T21" fmla="*/ 14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5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49 w 390"/>
                    <a:gd name="T1" fmla="*/ 0 h 269"/>
                    <a:gd name="T2" fmla="*/ 129 w 390"/>
                    <a:gd name="T3" fmla="*/ 9 h 269"/>
                    <a:gd name="T4" fmla="*/ 127 w 390"/>
                    <a:gd name="T5" fmla="*/ 33 h 269"/>
                    <a:gd name="T6" fmla="*/ 0 w 390"/>
                    <a:gd name="T7" fmla="*/ 85 h 269"/>
                    <a:gd name="T8" fmla="*/ 0 w 390"/>
                    <a:gd name="T9" fmla="*/ 111 h 269"/>
                    <a:gd name="T10" fmla="*/ 142 w 390"/>
                    <a:gd name="T11" fmla="*/ 113 h 269"/>
                    <a:gd name="T12" fmla="*/ 160 w 390"/>
                    <a:gd name="T13" fmla="*/ 135 h 269"/>
                    <a:gd name="T14" fmla="*/ 195 w 390"/>
                    <a:gd name="T15" fmla="*/ 133 h 269"/>
                    <a:gd name="T16" fmla="*/ 192 w 390"/>
                    <a:gd name="T17" fmla="*/ 95 h 269"/>
                    <a:gd name="T18" fmla="*/ 58 w 390"/>
                    <a:gd name="T19" fmla="*/ 88 h 269"/>
                    <a:gd name="T20" fmla="*/ 167 w 390"/>
                    <a:gd name="T21" fmla="*/ 45 h 269"/>
                    <a:gd name="T22" fmla="*/ 149 w 390"/>
                    <a:gd name="T23" fmla="*/ 0 h 269"/>
                    <a:gd name="T24" fmla="*/ 14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6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66 h 424"/>
                    <a:gd name="T2" fmla="*/ 432 w 941"/>
                    <a:gd name="T3" fmla="*/ 0 h 424"/>
                    <a:gd name="T4" fmla="*/ 463 w 941"/>
                    <a:gd name="T5" fmla="*/ 39 h 424"/>
                    <a:gd name="T6" fmla="*/ 471 w 941"/>
                    <a:gd name="T7" fmla="*/ 91 h 424"/>
                    <a:gd name="T8" fmla="*/ 452 w 941"/>
                    <a:gd name="T9" fmla="*/ 141 h 424"/>
                    <a:gd name="T10" fmla="*/ 29 w 941"/>
                    <a:gd name="T11" fmla="*/ 212 h 424"/>
                    <a:gd name="T12" fmla="*/ 27 w 941"/>
                    <a:gd name="T13" fmla="*/ 192 h 424"/>
                    <a:gd name="T14" fmla="*/ 432 w 941"/>
                    <a:gd name="T15" fmla="*/ 121 h 424"/>
                    <a:gd name="T16" fmla="*/ 447 w 941"/>
                    <a:gd name="T17" fmla="*/ 73 h 424"/>
                    <a:gd name="T18" fmla="*/ 420 w 941"/>
                    <a:gd name="T19" fmla="*/ 29 h 424"/>
                    <a:gd name="T20" fmla="*/ 0 w 941"/>
                    <a:gd name="T21" fmla="*/ 93 h 424"/>
                    <a:gd name="T22" fmla="*/ 0 w 941"/>
                    <a:gd name="T23" fmla="*/ 66 h 424"/>
                    <a:gd name="T24" fmla="*/ 0 w 941"/>
                    <a:gd name="T25" fmla="*/ 66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7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63 h 173"/>
                    <a:gd name="T2" fmla="*/ 33 w 488"/>
                    <a:gd name="T3" fmla="*/ 86 h 173"/>
                    <a:gd name="T4" fmla="*/ 111 w 488"/>
                    <a:gd name="T5" fmla="*/ 83 h 173"/>
                    <a:gd name="T6" fmla="*/ 210 w 488"/>
                    <a:gd name="T7" fmla="*/ 58 h 173"/>
                    <a:gd name="T8" fmla="*/ 245 w 488"/>
                    <a:gd name="T9" fmla="*/ 21 h 173"/>
                    <a:gd name="T10" fmla="*/ 222 w 488"/>
                    <a:gd name="T11" fmla="*/ 1 h 173"/>
                    <a:gd name="T12" fmla="*/ 127 w 488"/>
                    <a:gd name="T13" fmla="*/ 0 h 173"/>
                    <a:gd name="T14" fmla="*/ 55 w 488"/>
                    <a:gd name="T15" fmla="*/ 6 h 173"/>
                    <a:gd name="T16" fmla="*/ 8 w 488"/>
                    <a:gd name="T17" fmla="*/ 38 h 173"/>
                    <a:gd name="T18" fmla="*/ 56 w 488"/>
                    <a:gd name="T19" fmla="*/ 47 h 173"/>
                    <a:gd name="T20" fmla="*/ 138 w 488"/>
                    <a:gd name="T21" fmla="*/ 26 h 173"/>
                    <a:gd name="T22" fmla="*/ 209 w 488"/>
                    <a:gd name="T23" fmla="*/ 26 h 173"/>
                    <a:gd name="T24" fmla="*/ 135 w 488"/>
                    <a:gd name="T25" fmla="*/ 55 h 173"/>
                    <a:gd name="T26" fmla="*/ 71 w 488"/>
                    <a:gd name="T27" fmla="*/ 63 h 173"/>
                    <a:gd name="T28" fmla="*/ 0 w 488"/>
                    <a:gd name="T29" fmla="*/ 63 h 173"/>
                    <a:gd name="T30" fmla="*/ 0 w 488"/>
                    <a:gd name="T31" fmla="*/ 6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11573934" y="2116139"/>
            <a:ext cx="514351" cy="4308475"/>
            <a:chOff x="5468" y="1333"/>
            <a:chExt cx="243" cy="2714"/>
          </a:xfrm>
        </p:grpSpPr>
        <p:sp>
          <p:nvSpPr>
            <p:cNvPr id="2073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84 w 772"/>
                <a:gd name="T1" fmla="*/ 1379 h 3266"/>
                <a:gd name="T2" fmla="*/ 101 w 772"/>
                <a:gd name="T3" fmla="*/ 1287 h 3266"/>
                <a:gd name="T4" fmla="*/ 85 w 772"/>
                <a:gd name="T5" fmla="*/ 1216 h 3266"/>
                <a:gd name="T6" fmla="*/ 99 w 772"/>
                <a:gd name="T7" fmla="*/ 1111 h 3266"/>
                <a:gd name="T8" fmla="*/ 157 w 772"/>
                <a:gd name="T9" fmla="*/ 984 h 3266"/>
                <a:gd name="T10" fmla="*/ 170 w 772"/>
                <a:gd name="T11" fmla="*/ 904 h 3266"/>
                <a:gd name="T12" fmla="*/ 157 w 772"/>
                <a:gd name="T13" fmla="*/ 851 h 3266"/>
                <a:gd name="T14" fmla="*/ 106 w 772"/>
                <a:gd name="T15" fmla="*/ 812 h 3266"/>
                <a:gd name="T16" fmla="*/ 96 w 772"/>
                <a:gd name="T17" fmla="*/ 763 h 3266"/>
                <a:gd name="T18" fmla="*/ 114 w 772"/>
                <a:gd name="T19" fmla="*/ 693 h 3266"/>
                <a:gd name="T20" fmla="*/ 197 w 772"/>
                <a:gd name="T21" fmla="*/ 505 h 3266"/>
                <a:gd name="T22" fmla="*/ 205 w 772"/>
                <a:gd name="T23" fmla="*/ 413 h 3266"/>
                <a:gd name="T24" fmla="*/ 184 w 772"/>
                <a:gd name="T25" fmla="*/ 312 h 3266"/>
                <a:gd name="T26" fmla="*/ 114 w 772"/>
                <a:gd name="T27" fmla="*/ 263 h 3266"/>
                <a:gd name="T28" fmla="*/ 53 w 772"/>
                <a:gd name="T29" fmla="*/ 184 h 3266"/>
                <a:gd name="T30" fmla="*/ 0 w 772"/>
                <a:gd name="T31" fmla="*/ 0 h 3266"/>
                <a:gd name="T32" fmla="*/ 8 w 772"/>
                <a:gd name="T33" fmla="*/ 167 h 3266"/>
                <a:gd name="T34" fmla="*/ 48 w 772"/>
                <a:gd name="T35" fmla="*/ 267 h 3266"/>
                <a:gd name="T36" fmla="*/ 101 w 772"/>
                <a:gd name="T37" fmla="*/ 329 h 3266"/>
                <a:gd name="T38" fmla="*/ 160 w 772"/>
                <a:gd name="T39" fmla="*/ 364 h 3266"/>
                <a:gd name="T40" fmla="*/ 163 w 772"/>
                <a:gd name="T41" fmla="*/ 456 h 3266"/>
                <a:gd name="T42" fmla="*/ 133 w 772"/>
                <a:gd name="T43" fmla="*/ 553 h 3266"/>
                <a:gd name="T44" fmla="*/ 64 w 772"/>
                <a:gd name="T45" fmla="*/ 724 h 3266"/>
                <a:gd name="T46" fmla="*/ 61 w 772"/>
                <a:gd name="T47" fmla="*/ 834 h 3266"/>
                <a:gd name="T48" fmla="*/ 125 w 772"/>
                <a:gd name="T49" fmla="*/ 895 h 3266"/>
                <a:gd name="T50" fmla="*/ 122 w 772"/>
                <a:gd name="T51" fmla="*/ 952 h 3266"/>
                <a:gd name="T52" fmla="*/ 66 w 772"/>
                <a:gd name="T53" fmla="*/ 1071 h 3266"/>
                <a:gd name="T54" fmla="*/ 42 w 772"/>
                <a:gd name="T55" fmla="*/ 1185 h 3266"/>
                <a:gd name="T56" fmla="*/ 64 w 772"/>
                <a:gd name="T57" fmla="*/ 1308 h 3266"/>
                <a:gd name="T58" fmla="*/ 114 w 772"/>
                <a:gd name="T59" fmla="*/ 1374 h 3266"/>
                <a:gd name="T60" fmla="*/ 178 w 772"/>
                <a:gd name="T61" fmla="*/ 1427 h 3266"/>
                <a:gd name="T62" fmla="*/ 184 w 772"/>
                <a:gd name="T63" fmla="*/ 1379 h 3266"/>
                <a:gd name="T64" fmla="*/ 184 w 772"/>
                <a:gd name="T65" fmla="*/ 137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4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84 w 772"/>
                <a:gd name="T1" fmla="*/ 1578 h 3266"/>
                <a:gd name="T2" fmla="*/ 101 w 772"/>
                <a:gd name="T3" fmla="*/ 1473 h 3266"/>
                <a:gd name="T4" fmla="*/ 85 w 772"/>
                <a:gd name="T5" fmla="*/ 1392 h 3266"/>
                <a:gd name="T6" fmla="*/ 99 w 772"/>
                <a:gd name="T7" fmla="*/ 1271 h 3266"/>
                <a:gd name="T8" fmla="*/ 157 w 772"/>
                <a:gd name="T9" fmla="*/ 1126 h 3266"/>
                <a:gd name="T10" fmla="*/ 170 w 772"/>
                <a:gd name="T11" fmla="*/ 1035 h 3266"/>
                <a:gd name="T12" fmla="*/ 157 w 772"/>
                <a:gd name="T13" fmla="*/ 974 h 3266"/>
                <a:gd name="T14" fmla="*/ 106 w 772"/>
                <a:gd name="T15" fmla="*/ 930 h 3266"/>
                <a:gd name="T16" fmla="*/ 96 w 772"/>
                <a:gd name="T17" fmla="*/ 874 h 3266"/>
                <a:gd name="T18" fmla="*/ 114 w 772"/>
                <a:gd name="T19" fmla="*/ 794 h 3266"/>
                <a:gd name="T20" fmla="*/ 197 w 772"/>
                <a:gd name="T21" fmla="*/ 578 h 3266"/>
                <a:gd name="T22" fmla="*/ 205 w 772"/>
                <a:gd name="T23" fmla="*/ 473 h 3266"/>
                <a:gd name="T24" fmla="*/ 184 w 772"/>
                <a:gd name="T25" fmla="*/ 357 h 3266"/>
                <a:gd name="T26" fmla="*/ 114 w 772"/>
                <a:gd name="T27" fmla="*/ 302 h 3266"/>
                <a:gd name="T28" fmla="*/ 53 w 772"/>
                <a:gd name="T29" fmla="*/ 211 h 3266"/>
                <a:gd name="T30" fmla="*/ 0 w 772"/>
                <a:gd name="T31" fmla="*/ 0 h 3266"/>
                <a:gd name="T32" fmla="*/ 8 w 772"/>
                <a:gd name="T33" fmla="*/ 191 h 3266"/>
                <a:gd name="T34" fmla="*/ 48 w 772"/>
                <a:gd name="T35" fmla="*/ 306 h 3266"/>
                <a:gd name="T36" fmla="*/ 101 w 772"/>
                <a:gd name="T37" fmla="*/ 377 h 3266"/>
                <a:gd name="T38" fmla="*/ 160 w 772"/>
                <a:gd name="T39" fmla="*/ 417 h 3266"/>
                <a:gd name="T40" fmla="*/ 163 w 772"/>
                <a:gd name="T41" fmla="*/ 522 h 3266"/>
                <a:gd name="T42" fmla="*/ 133 w 772"/>
                <a:gd name="T43" fmla="*/ 633 h 3266"/>
                <a:gd name="T44" fmla="*/ 64 w 772"/>
                <a:gd name="T45" fmla="*/ 829 h 3266"/>
                <a:gd name="T46" fmla="*/ 61 w 772"/>
                <a:gd name="T47" fmla="*/ 955 h 3266"/>
                <a:gd name="T48" fmla="*/ 125 w 772"/>
                <a:gd name="T49" fmla="*/ 1025 h 3266"/>
                <a:gd name="T50" fmla="*/ 122 w 772"/>
                <a:gd name="T51" fmla="*/ 1090 h 3266"/>
                <a:gd name="T52" fmla="*/ 66 w 772"/>
                <a:gd name="T53" fmla="*/ 1226 h 3266"/>
                <a:gd name="T54" fmla="*/ 42 w 772"/>
                <a:gd name="T55" fmla="*/ 1357 h 3266"/>
                <a:gd name="T56" fmla="*/ 64 w 772"/>
                <a:gd name="T57" fmla="*/ 1497 h 3266"/>
                <a:gd name="T58" fmla="*/ 114 w 772"/>
                <a:gd name="T59" fmla="*/ 1572 h 3266"/>
                <a:gd name="T60" fmla="*/ 178 w 772"/>
                <a:gd name="T61" fmla="*/ 1633 h 3266"/>
                <a:gd name="T62" fmla="*/ 184 w 772"/>
                <a:gd name="T63" fmla="*/ 1578 h 3266"/>
                <a:gd name="T64" fmla="*/ 184 w 772"/>
                <a:gd name="T65" fmla="*/ 157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9757833" y="90488"/>
            <a:ext cx="28448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063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31 w 245"/>
                  <a:gd name="T1" fmla="*/ 3 h 806"/>
                  <a:gd name="T2" fmla="*/ 33 w 245"/>
                  <a:gd name="T3" fmla="*/ 122 h 806"/>
                  <a:gd name="T4" fmla="*/ 0 w 245"/>
                  <a:gd name="T5" fmla="*/ 288 h 806"/>
                  <a:gd name="T6" fmla="*/ 20 w 245"/>
                  <a:gd name="T7" fmla="*/ 282 h 806"/>
                  <a:gd name="T8" fmla="*/ 55 w 245"/>
                  <a:gd name="T9" fmla="*/ 134 h 806"/>
                  <a:gd name="T10" fmla="*/ 62 w 245"/>
                  <a:gd name="T11" fmla="*/ 0 h 806"/>
                  <a:gd name="T12" fmla="*/ 31 w 245"/>
                  <a:gd name="T13" fmla="*/ 3 h 806"/>
                  <a:gd name="T14" fmla="*/ 31 w 245"/>
                  <a:gd name="T15" fmla="*/ 3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065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75 w 604"/>
                    <a:gd name="T3" fmla="*/ 66 h 349"/>
                    <a:gd name="T4" fmla="*/ 127 w 604"/>
                    <a:gd name="T5" fmla="*/ 125 h 349"/>
                    <a:gd name="T6" fmla="*/ 153 w 604"/>
                    <a:gd name="T7" fmla="*/ 50 h 349"/>
                    <a:gd name="T8" fmla="*/ 91 w 604"/>
                    <a:gd name="T9" fmla="*/ 3 h 349"/>
                    <a:gd name="T10" fmla="*/ 118 w 604"/>
                    <a:gd name="T11" fmla="*/ 66 h 349"/>
                    <a:gd name="T12" fmla="*/ 33 w 604"/>
                    <a:gd name="T13" fmla="*/ 6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6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3" y="327"/>
                  <a:ext cx="269" cy="438"/>
                </a:xfrm>
                <a:custGeom>
                  <a:avLst/>
                  <a:gdLst>
                    <a:gd name="T0" fmla="*/ 187 w 1064"/>
                    <a:gd name="T1" fmla="*/ 46 h 1230"/>
                    <a:gd name="T2" fmla="*/ 123 w 1064"/>
                    <a:gd name="T3" fmla="*/ 125 h 1230"/>
                    <a:gd name="T4" fmla="*/ 41 w 1064"/>
                    <a:gd name="T5" fmla="*/ 271 h 1230"/>
                    <a:gd name="T6" fmla="*/ 0 w 1064"/>
                    <a:gd name="T7" fmla="*/ 392 h 1230"/>
                    <a:gd name="T8" fmla="*/ 15 w 1064"/>
                    <a:gd name="T9" fmla="*/ 438 h 1230"/>
                    <a:gd name="T10" fmla="*/ 66 w 1064"/>
                    <a:gd name="T11" fmla="*/ 428 h 1230"/>
                    <a:gd name="T12" fmla="*/ 146 w 1064"/>
                    <a:gd name="T13" fmla="*/ 325 h 1230"/>
                    <a:gd name="T14" fmla="*/ 221 w 1064"/>
                    <a:gd name="T15" fmla="*/ 190 h 1230"/>
                    <a:gd name="T16" fmla="*/ 261 w 1064"/>
                    <a:gd name="T17" fmla="*/ 96 h 1230"/>
                    <a:gd name="T18" fmla="*/ 269 w 1064"/>
                    <a:gd name="T19" fmla="*/ 30 h 1230"/>
                    <a:gd name="T20" fmla="*/ 247 w 1064"/>
                    <a:gd name="T21" fmla="*/ 0 h 1230"/>
                    <a:gd name="T22" fmla="*/ 211 w 1064"/>
                    <a:gd name="T23" fmla="*/ 23 h 1230"/>
                    <a:gd name="T24" fmla="*/ 245 w 1064"/>
                    <a:gd name="T25" fmla="*/ 38 h 1230"/>
                    <a:gd name="T26" fmla="*/ 221 w 1064"/>
                    <a:gd name="T27" fmla="*/ 125 h 1230"/>
                    <a:gd name="T28" fmla="*/ 174 w 1064"/>
                    <a:gd name="T29" fmla="*/ 234 h 1230"/>
                    <a:gd name="T30" fmla="*/ 88 w 1064"/>
                    <a:gd name="T31" fmla="*/ 359 h 1230"/>
                    <a:gd name="T32" fmla="*/ 29 w 1064"/>
                    <a:gd name="T33" fmla="*/ 397 h 1230"/>
                    <a:gd name="T34" fmla="*/ 34 w 1064"/>
                    <a:gd name="T35" fmla="*/ 336 h 1230"/>
                    <a:gd name="T36" fmla="*/ 110 w 1064"/>
                    <a:gd name="T37" fmla="*/ 179 h 1230"/>
                    <a:gd name="T38" fmla="*/ 210 w 1064"/>
                    <a:gd name="T39" fmla="*/ 42 h 1230"/>
                    <a:gd name="T40" fmla="*/ 187 w 1064"/>
                    <a:gd name="T41" fmla="*/ 46 h 1230"/>
                    <a:gd name="T42" fmla="*/ 187 w 1064"/>
                    <a:gd name="T43" fmla="*/ 4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7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3" y="177"/>
                  <a:ext cx="505" cy="898"/>
                </a:xfrm>
                <a:custGeom>
                  <a:avLst/>
                  <a:gdLst>
                    <a:gd name="T0" fmla="*/ 490 w 2002"/>
                    <a:gd name="T1" fmla="*/ 0 h 2521"/>
                    <a:gd name="T2" fmla="*/ 0 w 2002"/>
                    <a:gd name="T3" fmla="*/ 898 h 2521"/>
                    <a:gd name="T4" fmla="*/ 48 w 2002"/>
                    <a:gd name="T5" fmla="*/ 873 h 2521"/>
                    <a:gd name="T6" fmla="*/ 505 w 2002"/>
                    <a:gd name="T7" fmla="*/ 22 h 2521"/>
                    <a:gd name="T8" fmla="*/ 490 w 2002"/>
                    <a:gd name="T9" fmla="*/ 0 h 2521"/>
                    <a:gd name="T10" fmla="*/ 49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8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24 w 3007"/>
                    <a:gd name="T1" fmla="*/ 1014 h 3771"/>
                    <a:gd name="T2" fmla="*/ 99 w 3007"/>
                    <a:gd name="T3" fmla="*/ 1010 h 3771"/>
                    <a:gd name="T4" fmla="*/ 207 w 3007"/>
                    <a:gd name="T5" fmla="*/ 1072 h 3771"/>
                    <a:gd name="T6" fmla="*/ 172 w 3007"/>
                    <a:gd name="T7" fmla="*/ 1004 h 3771"/>
                    <a:gd name="T8" fmla="*/ 93 w 3007"/>
                    <a:gd name="T9" fmla="*/ 963 h 3771"/>
                    <a:gd name="T10" fmla="*/ 161 w 3007"/>
                    <a:gd name="T11" fmla="*/ 969 h 3771"/>
                    <a:gd name="T12" fmla="*/ 247 w 3007"/>
                    <a:gd name="T13" fmla="*/ 1023 h 3771"/>
                    <a:gd name="T14" fmla="*/ 721 w 3007"/>
                    <a:gd name="T15" fmla="*/ 150 h 3771"/>
                    <a:gd name="T16" fmla="*/ 650 w 3007"/>
                    <a:gd name="T17" fmla="*/ 53 h 3771"/>
                    <a:gd name="T18" fmla="*/ 582 w 3007"/>
                    <a:gd name="T19" fmla="*/ 0 h 3771"/>
                    <a:gd name="T20" fmla="*/ 679 w 3007"/>
                    <a:gd name="T21" fmla="*/ 28 h 3771"/>
                    <a:gd name="T22" fmla="*/ 758 w 3007"/>
                    <a:gd name="T23" fmla="*/ 153 h 3771"/>
                    <a:gd name="T24" fmla="*/ 209 w 3007"/>
                    <a:gd name="T25" fmla="*/ 1167 h 3771"/>
                    <a:gd name="T26" fmla="*/ 121 w 3007"/>
                    <a:gd name="T27" fmla="*/ 1216 h 3771"/>
                    <a:gd name="T28" fmla="*/ 26 w 3007"/>
                    <a:gd name="T29" fmla="*/ 1344 h 3771"/>
                    <a:gd name="T30" fmla="*/ 0 w 3007"/>
                    <a:gd name="T31" fmla="*/ 1307 h 3771"/>
                    <a:gd name="T32" fmla="*/ 33 w 3007"/>
                    <a:gd name="T33" fmla="*/ 1294 h 3771"/>
                    <a:gd name="T34" fmla="*/ 95 w 3007"/>
                    <a:gd name="T35" fmla="*/ 1206 h 3771"/>
                    <a:gd name="T36" fmla="*/ 42 w 3007"/>
                    <a:gd name="T37" fmla="*/ 1167 h 3771"/>
                    <a:gd name="T38" fmla="*/ 42 w 3007"/>
                    <a:gd name="T39" fmla="*/ 1132 h 3771"/>
                    <a:gd name="T40" fmla="*/ 104 w 3007"/>
                    <a:gd name="T41" fmla="*/ 1175 h 3771"/>
                    <a:gd name="T42" fmla="*/ 104 w 3007"/>
                    <a:gd name="T43" fmla="*/ 1136 h 3771"/>
                    <a:gd name="T44" fmla="*/ 152 w 3007"/>
                    <a:gd name="T45" fmla="*/ 1148 h 3771"/>
                    <a:gd name="T46" fmla="*/ 108 w 3007"/>
                    <a:gd name="T47" fmla="*/ 1097 h 3771"/>
                    <a:gd name="T48" fmla="*/ 159 w 3007"/>
                    <a:gd name="T49" fmla="*/ 1091 h 3771"/>
                    <a:gd name="T50" fmla="*/ 24 w 3007"/>
                    <a:gd name="T51" fmla="*/ 1014 h 3771"/>
                    <a:gd name="T52" fmla="*/ 24 w 3007"/>
                    <a:gd name="T53" fmla="*/ 101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9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2" y="892"/>
                  <a:ext cx="169" cy="122"/>
                </a:xfrm>
                <a:custGeom>
                  <a:avLst/>
                  <a:gdLst>
                    <a:gd name="T0" fmla="*/ 0 w 673"/>
                    <a:gd name="T1" fmla="*/ 29 h 342"/>
                    <a:gd name="T2" fmla="*/ 64 w 673"/>
                    <a:gd name="T3" fmla="*/ 38 h 342"/>
                    <a:gd name="T4" fmla="*/ 160 w 673"/>
                    <a:gd name="T5" fmla="*/ 122 h 342"/>
                    <a:gd name="T6" fmla="*/ 169 w 673"/>
                    <a:gd name="T7" fmla="*/ 103 h 342"/>
                    <a:gd name="T8" fmla="*/ 112 w 673"/>
                    <a:gd name="T9" fmla="*/ 41 h 342"/>
                    <a:gd name="T10" fmla="*/ 7 w 673"/>
                    <a:gd name="T11" fmla="*/ 0 h 342"/>
                    <a:gd name="T12" fmla="*/ 0 w 673"/>
                    <a:gd name="T13" fmla="*/ 29 h 342"/>
                    <a:gd name="T14" fmla="*/ 0 w 673"/>
                    <a:gd name="T15" fmla="*/ 29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0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1"/>
                  <a:ext cx="181" cy="144"/>
                </a:xfrm>
                <a:custGeom>
                  <a:avLst/>
                  <a:gdLst>
                    <a:gd name="T0" fmla="*/ 0 w 716"/>
                    <a:gd name="T1" fmla="*/ 28 h 403"/>
                    <a:gd name="T2" fmla="*/ 86 w 716"/>
                    <a:gd name="T3" fmla="*/ 53 h 403"/>
                    <a:gd name="T4" fmla="*/ 161 w 716"/>
                    <a:gd name="T5" fmla="*/ 144 h 403"/>
                    <a:gd name="T6" fmla="*/ 181 w 716"/>
                    <a:gd name="T7" fmla="*/ 106 h 403"/>
                    <a:gd name="T8" fmla="*/ 106 w 716"/>
                    <a:gd name="T9" fmla="*/ 41 h 403"/>
                    <a:gd name="T10" fmla="*/ 18 w 716"/>
                    <a:gd name="T11" fmla="*/ 0 h 403"/>
                    <a:gd name="T12" fmla="*/ 0 w 716"/>
                    <a:gd name="T13" fmla="*/ 28 h 403"/>
                    <a:gd name="T14" fmla="*/ 0 w 716"/>
                    <a:gd name="T15" fmla="*/ 2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1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28 h 411"/>
                    <a:gd name="T2" fmla="*/ 80 w 717"/>
                    <a:gd name="T3" fmla="*/ 50 h 411"/>
                    <a:gd name="T4" fmla="*/ 164 w 717"/>
                    <a:gd name="T5" fmla="*/ 147 h 411"/>
                    <a:gd name="T6" fmla="*/ 181 w 717"/>
                    <a:gd name="T7" fmla="*/ 112 h 411"/>
                    <a:gd name="T8" fmla="*/ 99 w 717"/>
                    <a:gd name="T9" fmla="*/ 31 h 411"/>
                    <a:gd name="T10" fmla="*/ 14 w 717"/>
                    <a:gd name="T11" fmla="*/ 0 h 411"/>
                    <a:gd name="T12" fmla="*/ 0 w 717"/>
                    <a:gd name="T13" fmla="*/ 28 h 411"/>
                    <a:gd name="T14" fmla="*/ 0 w 717"/>
                    <a:gd name="T15" fmla="*/ 2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2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2" y="137"/>
                  <a:ext cx="179" cy="138"/>
                </a:xfrm>
                <a:custGeom>
                  <a:avLst/>
                  <a:gdLst>
                    <a:gd name="T0" fmla="*/ 0 w 709"/>
                    <a:gd name="T1" fmla="*/ 31 h 386"/>
                    <a:gd name="T2" fmla="*/ 69 w 709"/>
                    <a:gd name="T3" fmla="*/ 47 h 386"/>
                    <a:gd name="T4" fmla="*/ 168 w 709"/>
                    <a:gd name="T5" fmla="*/ 138 h 386"/>
                    <a:gd name="T6" fmla="*/ 179 w 709"/>
                    <a:gd name="T7" fmla="*/ 110 h 386"/>
                    <a:gd name="T8" fmla="*/ 77 w 709"/>
                    <a:gd name="T9" fmla="*/ 19 h 386"/>
                    <a:gd name="T10" fmla="*/ 11 w 709"/>
                    <a:gd name="T11" fmla="*/ 0 h 386"/>
                    <a:gd name="T12" fmla="*/ 0 w 709"/>
                    <a:gd name="T13" fmla="*/ 31 h 386"/>
                    <a:gd name="T14" fmla="*/ 0 w 709"/>
                    <a:gd name="T15" fmla="*/ 3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206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068CF7D-00FE-4D41-A71F-700574A4D63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6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44880" y="267411"/>
            <a:ext cx="9204373" cy="829285"/>
          </a:xfrm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/>
          </a:p>
          <a:p>
            <a:pPr algn="ctr"/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3200" dirty="0" smtClean="0"/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statistikasi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predmeti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bog’liqligi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statistikasi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qo’llaniladigan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alqaro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statistikasi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/>
          </a:p>
          <a:p>
            <a:pPr algn="just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77133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0560" y="362637"/>
            <a:ext cx="1074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«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statistikasi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predmeti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bog’liqligi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ru-RU" sz="2400" dirty="0"/>
          </a:p>
        </p:txBody>
      </p:sp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396240" y="1097281"/>
            <a:ext cx="1123188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hozirgi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kunda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Matematik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Ijtimoiy-iqtisodiy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tarmoqlari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Milliy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hisobchilik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kabi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fanlarni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fanlar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majmuidir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ijtimoiy-iqtisodiy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ommaviy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zamonda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aloqada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XIX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ortib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borayotgan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muammolari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tufayli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o’rinni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egallay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Ikkinchi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jahon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urushidan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sezilarli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joylariga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qilinayotgan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layoqatli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ko’payishiga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500088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Rectangle 1"/>
          <p:cNvSpPr>
            <a:spLocks noChangeArrowheads="1"/>
          </p:cNvSpPr>
          <p:nvPr/>
        </p:nvSpPr>
        <p:spPr bwMode="auto">
          <a:xfrm>
            <a:off x="304800" y="274320"/>
            <a:ext cx="1153668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Muttasil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borayotgan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ehtiyoj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ba’zida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mutlaq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kamayishini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lang="en-US" sz="28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tuzilmasi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hozirgi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bosqichda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alohida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ahamiyat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shakllantirish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zaminlarini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ta’riflash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tuzilmasini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jins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ma’muriy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malaka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hudud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taqsimlanishi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ijtimoiy-kasbiy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b.)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ta’riflash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yaroqli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kasbiy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hududiy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ko’chuvchanligi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mobilligi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8772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1"/>
          <p:cNvSpPr>
            <a:spLocks noChangeArrowheads="1"/>
          </p:cNvSpPr>
          <p:nvPr/>
        </p:nvSpPr>
        <p:spPr bwMode="auto">
          <a:xfrm>
            <a:off x="365760" y="670561"/>
            <a:ext cx="1124712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markaziy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vazifalaridan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etarlicha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foydalanmaganlik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oqibatida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yo’qotishlar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ta’riflash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U,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shuningdek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mamlakat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rivojlanishini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aloqasi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o’zaro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bog’liqligini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aks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ettirishi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turmush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turmush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dam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sharoitlari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ta’rif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kerak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8603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Rectangle 1"/>
          <p:cNvSpPr>
            <a:spLocks noChangeArrowheads="1"/>
          </p:cNvSpPr>
          <p:nvPr/>
        </p:nvSpPr>
        <p:spPr bwMode="auto">
          <a:xfrm>
            <a:off x="259080" y="213362"/>
            <a:ext cx="1161288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»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birinchi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navbatda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tabiiy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tiklanishi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migrasiyasi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hodisa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jarayonlarini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o’rganuvchi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demografiya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SHunday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potensialining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shakllanish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shart-sharoitlari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dinamikasi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foydalanishni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tadqiq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»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demografik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ma’lumotlaridan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potensialining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barcha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miqdoriy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hisoblash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tahlil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metodologiyasini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chiqishda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foydalanadi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Matematik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uzviy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bog’langan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Demografiya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ehtimollik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arakteriga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tug’ilish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kasallanish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shikastlanish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ko’pgina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tarmoqlari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mavsumiy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arakterdaligi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siyosiy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b.)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u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Matematik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Ehtimollik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usullaridan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kengroq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7219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1"/>
          <p:cNvSpPr>
            <a:spLocks noChangeArrowheads="1"/>
          </p:cNvSpPr>
          <p:nvPr/>
        </p:nvSpPr>
        <p:spPr bwMode="auto">
          <a:xfrm>
            <a:off x="198120" y="198121"/>
            <a:ext cx="1171956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«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Statistika»ning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umumiy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nazariyasi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o’zaro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aloqaga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kelsak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u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iqtisodiy-statistik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borotni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to’plash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ishlov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tahlil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metodologiyasini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Bu, eng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avvalo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olingan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borotni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kuzatish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nazorat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ma’lumot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to’plash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guruhlash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nazariyasiga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tegishlidir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Bundan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tashqari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umumiy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nazariyasi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ma’lumotlar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dinamika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qatorlari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hisoblash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korrelyasion-regressiv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tahlil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indeksli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usul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b.)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tahlil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usullarini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tadqiq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usullardan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foydalanib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munosabatlari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sohasida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sodir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bo’layotgan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hodisa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jarayonlarga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miqdoriy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tavsif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bozori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ishlashining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muhim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bashorat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prognoz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amaliy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faoliyat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ulosa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shakllantirish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imkoniyatiga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5082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1"/>
          <p:cNvSpPr>
            <a:spLocks noChangeArrowheads="1"/>
          </p:cNvSpPr>
          <p:nvPr/>
        </p:nvSpPr>
        <p:spPr bwMode="auto">
          <a:xfrm>
            <a:off x="304800" y="213362"/>
            <a:ext cx="1161288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bashorat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chunki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iste’moli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ta’minlanganligini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bashorat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elektron-hisoblash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mashinalaridan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uzviy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bog’langan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Bu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dasturlarning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tisoslashgan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paketlari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yordamida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me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ommaviy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to’g’risidagi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iqtisodiy-statistik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ko’pligidan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6270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1"/>
          <p:cNvSpPr>
            <a:spLocks noChangeArrowheads="1"/>
          </p:cNvSpPr>
          <p:nvPr/>
        </p:nvSpPr>
        <p:spPr bwMode="auto">
          <a:xfrm>
            <a:off x="533400" y="289560"/>
            <a:ext cx="1126236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iqtisodiyoti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munosabatlari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rivojlanish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qonuniyatlarini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ochib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kategoriya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ta’rif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shuningdek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bashorat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yo’nalishlarini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fandir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ommaviy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metodologiyalarini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jihatidan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aniqligiga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ta’rif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metodologiyasini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9201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289560" y="320041"/>
            <a:ext cx="1164336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munosabatlari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«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predmeti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tadqiqot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ob’ekti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hozirgi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bosqichda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vazifalari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mamlakat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shakllantirish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bazasi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elementlariga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ta’rif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tamoyillarini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kon’yunkturasini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noto’liq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tavsifi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mobilligi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odim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kasbiy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maqomining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hududiy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joydan-joyga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ko’chishi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turmush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dam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shart-sharoitlarini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natijasi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qiyoslashni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0386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1828800" y="274321"/>
            <a:ext cx="72298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28775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en-US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qo’llaniladigan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usullar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8003" name="Rectangle 3"/>
          <p:cNvSpPr>
            <a:spLocks noChangeArrowheads="1"/>
          </p:cNvSpPr>
          <p:nvPr/>
        </p:nvSpPr>
        <p:spPr bwMode="auto">
          <a:xfrm>
            <a:off x="335280" y="929641"/>
            <a:ext cx="1146048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chiqqan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usullardan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Avvalo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ta’kidlash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lozimki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munosabatlari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o’zaro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bog’liqlikda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to’plashda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oldindan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dasturlarga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muddatda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kuzatish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Bu 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yalpi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noyalpi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kuzatishning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Kuzatish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omillar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tadqiqot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tadqiqot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dasturi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moliyaviy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resurslariga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6166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62" name="Rectangle 10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5976" name="Rectangle 24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Схема 5"/>
          <p:cNvGraphicFramePr/>
          <p:nvPr/>
        </p:nvGraphicFramePr>
        <p:xfrm>
          <a:off x="548640" y="0"/>
          <a:ext cx="11170920" cy="6080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00521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198120" y="320040"/>
            <a:ext cx="1179576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0488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olingandan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nazorati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nazoratning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kuzatish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ob’ektlari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qamrovining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to’laligi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grafa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to’ldirilganligi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rekvizitlar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manzil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sana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imzo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muhrlarning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tekshiriladi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arifmetik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u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yakundan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olmaydi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-90488" algn="l"/>
              </a:tabLst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mantiqiy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u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bog’lanishiga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5-6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yoshli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bola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ma’lumotga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olmaydi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0488" algn="l"/>
              </a:tabLs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tekshirilgach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jamlash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1680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>
            <a:spLocks noChangeArrowheads="1"/>
          </p:cNvSpPr>
          <p:nvPr/>
        </p:nvSpPr>
        <p:spPr bwMode="auto">
          <a:xfrm>
            <a:off x="335280" y="182880"/>
            <a:ext cx="1146048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ma’lumotlarni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jamlash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oldindan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dastur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yakunlarni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olishdir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majmuini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belgilariga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muvofiq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taqsimlashdan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iborat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SHunday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band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daromad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hajmi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bo’lmagan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layoqatli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jinsi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ijtimoiy-kasbiy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h.k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yotadi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9767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>
            <a:spLocks noChangeArrowheads="1"/>
          </p:cNvSpPr>
          <p:nvPr/>
        </p:nvSpPr>
        <p:spPr bwMode="auto">
          <a:xfrm>
            <a:off x="365760" y="777240"/>
            <a:ext cx="111252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jamlash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keyingi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boshlang’ich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material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izmatini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o’taydigan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ko’rsatkichlarning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tizimiga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nazariyasi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chiqadigan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usullardan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foydalaniladi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168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1"/>
          <p:cNvSpPr>
            <a:spLocks noChangeArrowheads="1"/>
          </p:cNvSpPr>
          <p:nvPr/>
        </p:nvSpPr>
        <p:spPr bwMode="auto">
          <a:xfrm>
            <a:off x="198120" y="182881"/>
            <a:ext cx="1175004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bo’layotgan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hajm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mutlaq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nisbiy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yo’nalishini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o’lchaydi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qo’shimcha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sur’ati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tuzilmaning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o’rganilayotgan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hajmda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komponent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ulushi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salmog’ini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band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qiyoslashning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ob’ektlarga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tegishli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ortiq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nomdagi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jahon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mamlakatlari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muvofiqlashtirish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koordinasiya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kattaliklari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mamlakatda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band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erkaklar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ayollar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intensivlikning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kattaliklari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tarqalish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aks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ettiradi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zichligi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422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1"/>
          <p:cNvSpPr>
            <a:spLocks noChangeArrowheads="1"/>
          </p:cNvSpPr>
          <p:nvPr/>
        </p:nvSpPr>
        <p:spPr bwMode="auto">
          <a:xfrm>
            <a:off x="411480" y="213360"/>
            <a:ext cx="1147572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hisob-kitobi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odimlar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chiqilayotgan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Variasiya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hisob-kitobi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o’zgaruvchanlik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aniqlaydi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ya’ni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munosabatida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o’zgaruvchanligini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Variasiyalarni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dispersiya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kvadratik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tafovut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tasnif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56117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>
            <a:spLocks noChangeArrowheads="1"/>
          </p:cNvSpPr>
          <p:nvPr/>
        </p:nvSpPr>
        <p:spPr bwMode="auto">
          <a:xfrm>
            <a:off x="289560" y="350520"/>
            <a:ext cx="1164336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o’zaro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aloqasi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yaqinligi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korrelyasion-regressiv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o’tkazish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yordamida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Korrelyasiya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yalpi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kapital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investisiyalar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tovar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izmatlar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eksporti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importi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aloqasining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yaqinligini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baholash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Regressiya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natijasi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faktorli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1%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oshganda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bog’liqligining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bahosiga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4171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1"/>
          <p:cNvSpPr>
            <a:spLocks noChangeArrowheads="1"/>
          </p:cNvSpPr>
          <p:nvPr/>
        </p:nvSpPr>
        <p:spPr bwMode="auto">
          <a:xfrm>
            <a:off x="502920" y="441962"/>
            <a:ext cx="1126236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indeksli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foydalaniladi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Birinchidan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u «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nominal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haqiqiy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daromadlari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iste’mol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nar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indekslari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ikkinchidan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indeksli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faktorli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faktorli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natija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ko’rsatkichiga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yalpi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band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hisobiga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8367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1"/>
          <p:cNvSpPr>
            <a:spLocks noChangeArrowheads="1"/>
          </p:cNvSpPr>
          <p:nvPr/>
        </p:nvSpPr>
        <p:spPr bwMode="auto">
          <a:xfrm>
            <a:off x="396240" y="228602"/>
            <a:ext cx="1152144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munosabatlari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bo’layotgan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tendensiyalarini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qatorlar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natijasida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tendensiyalar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interpolyasiyasi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tadqiq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qilinayotgan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noma’lum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darajalarni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trend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ekstropolyasiyasi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bashorat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boshlang’ich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material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izmatini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o’taydi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83202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>
            <a:spLocks noChangeArrowheads="1"/>
          </p:cNvSpPr>
          <p:nvPr/>
        </p:nvSpPr>
        <p:spPr bwMode="auto">
          <a:xfrm>
            <a:off x="182880" y="1"/>
            <a:ext cx="1164336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necha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tasniflashni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mamlakatlar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mintaqalar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yaqin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mintaqalarning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daromadlari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birlashtirish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klasterli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to’plash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nitijalari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odatda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jadval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grafiklar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diagramma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kartalar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tuzishning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tamoyillarini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oraliq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pirovard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yakunlarini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bayon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9099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>
            <a:spLocks noChangeArrowheads="1"/>
          </p:cNvSpPr>
          <p:nvPr/>
        </p:nvSpPr>
        <p:spPr bwMode="auto">
          <a:xfrm>
            <a:off x="533400" y="259082"/>
            <a:ext cx="1138428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statistikasi»da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yo’la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tadqiqotlar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o’rtasidagi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ro’yhatga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o’rtasidagi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oraliq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balans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alohida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o’rinni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egallaydi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u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mavjudligi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jumladan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band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balansi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tarmoqlari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ifodalaydi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Balans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layoqatli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bog’liqlikni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8261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213360" y="289560"/>
            <a:ext cx="1126236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qaror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rivojlanishida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o’ynaydi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U (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MT, International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Labour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Organization) 1919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yilda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Millatlar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ligasi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huzurida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1946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yildan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BMT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tisoslashgan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muassasasi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dunyoning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171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davlati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MT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a’zosi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MTda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fransuz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ingliz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tillarida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yuritiladi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qarorgohi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Jeneva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shahridadir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MTning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vakolat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onalari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davlatlar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poyta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tlarida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ko’rsatmoqda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91648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>
            <a:spLocks noChangeArrowheads="1"/>
          </p:cNvSpPr>
          <p:nvPr/>
        </p:nvSpPr>
        <p:spPr bwMode="auto">
          <a:xfrm>
            <a:off x="228600" y="259081"/>
            <a:ext cx="1156716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Ustaviga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tashkilotining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vazifalari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quyidagilar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regeomentlash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ishsizlikka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kurash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mehnatkashlarni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kasb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kasalliklari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chiqarishdagi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tsiz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hodisalardan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himoya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bolalar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o’smirlar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ayollar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muhofaza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sharoiti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muhitini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shilash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sug’urta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ta’minot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masalalarini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tartibga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solish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kasbiy-te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nik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ta’limni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h.k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09450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502920" y="563880"/>
            <a:ext cx="112776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Bosh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konferensiya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ijro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Ma’muriy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kotibiyat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Byurosi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MB)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boshchilik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MB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ishlaydi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MTning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MB a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to’playdi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tarqatadi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Hukumatlarga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iltimoslariga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yordam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ko’rsatadi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Хalqaro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tashkilotining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teхnik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hamkorlik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dasturlarini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boshqaradi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maхsus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ilmiy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tadqiqotlar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o’tkazadi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doirasida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ХMB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byurosi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etilgan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o’tgandan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ishlovchi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statistikasining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Хalqaro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konvensiyasi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etildi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507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>
            <a:spLocks noChangeArrowheads="1"/>
          </p:cNvSpPr>
          <p:nvPr/>
        </p:nvSpPr>
        <p:spPr bwMode="auto">
          <a:xfrm>
            <a:off x="396240" y="533401"/>
            <a:ext cx="111252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MBning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byurosi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mamlakatlar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to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risidagi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hisobotini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to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plash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qilishdek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Хalqaro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konferensiyalarida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jahonning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sohadagi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etakchi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mutaхassislari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masalalarni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muhokama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jihatlariga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taalluqli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rezolyusiyalarni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qabul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Хalqaro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Tashkilotining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o’tkazadigan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konferensiyalarida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bo’lajak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rejalari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o’tgan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yilgi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rejaning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bajarilash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yakunlari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muhokama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MBning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byurosida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shuningdek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konvensiya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tavsiyalar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qabul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99048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259080" y="1"/>
            <a:ext cx="1156716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O’zbekiston Respublikаsi Dаvlаt stаtistikа qo’mitаsi fаoliyatini tаshkil etish to’g’risidа </a:t>
            </a: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“Dаvlаt stаtistikа to’g’risidа”gi O’zbekiston Respublikаsi Qonunigа muvofiq hаmdа O’zbekiston Respublikаsi Prezidentining “O’zbekiston Respublikаsi Mаkroiqtisodiyot vа stаtistikа vаzirligini qаytа tаshkil etish to’g’risidа” 2002 yil 24 dekаbrdаgi PF-3483dаgi Fаrmonini bаjаrish yuzаsidаn, shuningdek, respublikа stаtistikа orgаnlаri fаoliyatini tаshkiliy tа’minlаsh mаqsаdidа Vаzirlаr Mаhkаmаsi qаror qilаdi: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1. Quydаgilаr: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O’zbekiston Respublikаsi Dаvlаt stаtistikа qo’mitаsi nizomi tuzilmаsi 1-ilovаgа muvofiq.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O’zbekiston Respublikаsi Dаvlаt stаtistikа qo’mitаsi mаrkаziy аppаrаtining tаshkiliy tuzilmаsi 2-ilovаgа muvofiq tаsdiqlаnsin.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2. O’zbekiston Respublikаsi Dаvlаt stаtistikа qo’mitаsi mаrkаziy аppаrаt shtаtdаgi xodimlаrining cheklаngаn soni 128 nаfаr (xizmаt ko’rsаtuvchi xodimlаrdаn tаshqаri) etib belgilаnsin.</a:t>
            </a:r>
            <a:endParaRPr kumimoji="0" lang="uz-Cyrl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579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uz-Cyrl-UZ" sz="3200" dirty="0" smtClean="0"/>
              <a:t>O’zbekiston Respublikаsi Dаvlаt stаtistikа qo’mitаsidа rаisning bir nаfаr birinchi o’rinbosаri, rаisning uch nаfаr o’rinbosаrlаri hаmdа etti kishidаn iborаt Hаy’аt bo’lishigа ruxsаt etilsin.</a:t>
            </a:r>
            <a:endParaRPr lang="ru-RU" sz="3200" dirty="0" smtClean="0"/>
          </a:p>
          <a:p>
            <a:pPr algn="just">
              <a:buNone/>
            </a:pPr>
            <a:r>
              <a:rPr lang="en-US" sz="3200" dirty="0" smtClean="0"/>
              <a:t>		</a:t>
            </a:r>
            <a:r>
              <a:rPr lang="uz-Cyrl-UZ" sz="3200" dirty="0" smtClean="0"/>
              <a:t>O’zbekiston Respublikаsi Dаvlаt stаtistikа qo’mitаsi rаisi vаzir mаqomigа, O’zbekiston Respublikаsi Dаvlаt stаtistikа qo’mitаsi rаisining birinchi o’rinbosаri vа o’rinbosаrlаri – tegishli rаvishdа vаzirning birinchi o’rinbosаrigа vа o’rinbosаrlаrigа tenglаshtirilsin.</a:t>
            </a:r>
            <a:endParaRPr lang="ru-RU" sz="3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</a:t>
            </a:r>
            <a:endParaRPr lang="ru-RU" dirty="0"/>
          </a:p>
        </p:txBody>
      </p:sp>
      <p:pic>
        <p:nvPicPr>
          <p:cNvPr id="139265" name="Picture 1"/>
          <p:cNvPicPr>
            <a:picLocks noChangeAspect="1" noChangeArrowheads="1"/>
          </p:cNvPicPr>
          <p:nvPr/>
        </p:nvPicPr>
        <p:blipFill>
          <a:blip r:embed="rId3"/>
          <a:srcRect l="8594" t="26667" r="10781" b="6250"/>
          <a:stretch>
            <a:fillRect/>
          </a:stretch>
        </p:blipFill>
        <p:spPr bwMode="auto">
          <a:xfrm>
            <a:off x="274320" y="0"/>
            <a:ext cx="11917680" cy="6568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uz-Cyrl-UZ" sz="3200" dirty="0" smtClean="0"/>
              <a:t>.</a:t>
            </a:r>
            <a:endParaRPr lang="ru-RU" sz="3200" dirty="0" smtClean="0"/>
          </a:p>
          <a:p>
            <a:endParaRPr lang="ru-RU" dirty="0"/>
          </a:p>
        </p:txBody>
      </p:sp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2"/>
          <a:srcRect l="10156" t="25625" r="10469" b="8750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658600" cy="5824412"/>
          </a:xfrm>
        </p:spPr>
        <p:txBody>
          <a:bodyPr/>
          <a:lstStyle/>
          <a:p>
            <a:pPr marL="0" lvl="0" indent="45720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dirty="0" smtClean="0"/>
              <a:t>		</a:t>
            </a:r>
            <a:r>
              <a:rPr lang="en-US" sz="3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«</a:t>
            </a:r>
            <a:r>
              <a:rPr lang="en-US" sz="36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lang="en-US" sz="3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lang="en-US" sz="3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lang="en-US" sz="36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lang="en-US" sz="3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tizimi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5720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munosabatlari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sohasida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sodir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bo’layotgan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jarayonlarni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tavsifini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ifodalash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beradigan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o’zaro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bog’langan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ijtimoiy-iqtisodiy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tizimi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ko’magida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oshiriladi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Bu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tizim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jarayonida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ishtirokchilari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eng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avvalo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beruvchi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yollanma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ishchilar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o’rtasida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o’zaro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haqiqiy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aloqalarni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aks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ettiradi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ru-RU" sz="3200" dirty="0" smtClean="0"/>
              <a:t> </a:t>
            </a:r>
            <a:r>
              <a:rPr lang="ru-RU" sz="3600" dirty="0" smtClean="0"/>
              <a:t>Х</a:t>
            </a:r>
            <a:r>
              <a:rPr lang="en-US" sz="3600" dirty="0" smtClean="0"/>
              <a:t>MT </a:t>
            </a:r>
            <a:r>
              <a:rPr lang="en-US" sz="3600" dirty="0" err="1" smtClean="0"/>
              <a:t>tomonidan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chiqilgan</a:t>
            </a:r>
            <a:r>
              <a:rPr lang="en-US" sz="3600" dirty="0" smtClean="0"/>
              <a:t> «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» </a:t>
            </a:r>
            <a:r>
              <a:rPr lang="en-US" sz="3600" dirty="0" err="1" smtClean="0"/>
              <a:t>bo’yicha</a:t>
            </a:r>
            <a:r>
              <a:rPr lang="en-US" sz="3600" dirty="0" smtClean="0"/>
              <a:t> </a:t>
            </a:r>
            <a:r>
              <a:rPr lang="en-US" sz="3600" dirty="0" err="1" smtClean="0"/>
              <a:t>zamonaviy</a:t>
            </a:r>
            <a:r>
              <a:rPr lang="en-US" sz="3600" dirty="0" smtClean="0"/>
              <a:t> </a:t>
            </a:r>
            <a:r>
              <a:rPr lang="ru-RU" sz="3600" dirty="0" err="1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</a:t>
            </a:r>
            <a:r>
              <a:rPr lang="en-US" sz="3600" dirty="0" err="1" smtClean="0"/>
              <a:t>tavsiyalar</a:t>
            </a:r>
            <a:r>
              <a:rPr lang="en-US" sz="3600" dirty="0" smtClean="0"/>
              <a:t> </a:t>
            </a:r>
            <a:r>
              <a:rPr lang="ru-RU" sz="3600" dirty="0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«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» </a:t>
            </a:r>
            <a:r>
              <a:rPr lang="en-US" sz="3600" dirty="0" err="1" smtClean="0"/>
              <a:t>ko’rsatkichlarini</a:t>
            </a:r>
            <a:r>
              <a:rPr lang="en-US" sz="3600" dirty="0" smtClean="0"/>
              <a:t> </a:t>
            </a:r>
            <a:r>
              <a:rPr lang="en-US" sz="3600" dirty="0" err="1" smtClean="0"/>
              <a:t>hisoblashning</a:t>
            </a:r>
            <a:r>
              <a:rPr lang="en-US" sz="3600" dirty="0" smtClean="0"/>
              <a:t> </a:t>
            </a:r>
            <a:r>
              <a:rPr lang="en-US" sz="3600" dirty="0" err="1" smtClean="0"/>
              <a:t>uslubiy</a:t>
            </a:r>
            <a:r>
              <a:rPr lang="en-US" sz="3600" dirty="0" smtClean="0"/>
              <a:t> </a:t>
            </a:r>
            <a:r>
              <a:rPr lang="en-US" sz="3600" dirty="0" err="1" smtClean="0"/>
              <a:t>asosi</a:t>
            </a:r>
            <a:r>
              <a:rPr lang="en-US" sz="3600" dirty="0" smtClean="0"/>
              <a:t> </a:t>
            </a:r>
            <a:r>
              <a:rPr lang="en-US" sz="3600" dirty="0" err="1" smtClean="0"/>
              <a:t>hisoblanadi</a:t>
            </a:r>
            <a:r>
              <a:rPr lang="en-US" sz="3600" dirty="0" smtClean="0"/>
              <a:t>. </a:t>
            </a:r>
            <a:r>
              <a:rPr lang="ru-RU" sz="3600" dirty="0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«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»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</a:t>
            </a:r>
            <a:r>
              <a:rPr lang="en-US" sz="3600" dirty="0" err="1" smtClean="0"/>
              <a:t>ifodalanadigan</a:t>
            </a:r>
            <a:r>
              <a:rPr lang="en-US" sz="3600" dirty="0" smtClean="0"/>
              <a:t> </a:t>
            </a:r>
            <a:r>
              <a:rPr lang="en-US" sz="3600" dirty="0" err="1" smtClean="0"/>
              <a:t>o’lchov</a:t>
            </a:r>
            <a:r>
              <a:rPr lang="en-US" sz="3600" dirty="0" smtClean="0"/>
              <a:t> </a:t>
            </a:r>
            <a:r>
              <a:rPr lang="en-US" sz="3600" dirty="0" err="1" smtClean="0"/>
              <a:t>birliklari</a:t>
            </a:r>
            <a:r>
              <a:rPr lang="en-US" sz="3600" dirty="0" smtClean="0"/>
              <a:t> </a:t>
            </a:r>
            <a:r>
              <a:rPr lang="en-US" sz="3600" dirty="0" err="1" smtClean="0"/>
              <a:t>turiga</a:t>
            </a:r>
            <a:r>
              <a:rPr lang="en-US" sz="3600" dirty="0" smtClean="0"/>
              <a:t> </a:t>
            </a:r>
            <a:r>
              <a:rPr lang="en-US" sz="3600" dirty="0" err="1" smtClean="0"/>
              <a:t>ko’ra</a:t>
            </a:r>
            <a:r>
              <a:rPr lang="en-US" sz="3600" dirty="0" smtClean="0"/>
              <a:t>, </a:t>
            </a:r>
            <a:r>
              <a:rPr lang="en-US" sz="3600" dirty="0" err="1" smtClean="0"/>
              <a:t>uning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</a:t>
            </a:r>
            <a:r>
              <a:rPr lang="en-US" sz="3600" dirty="0" err="1" smtClean="0"/>
              <a:t>tizimi</a:t>
            </a:r>
            <a:r>
              <a:rPr lang="en-US" sz="3600" dirty="0" smtClean="0"/>
              <a:t> </a:t>
            </a:r>
            <a:r>
              <a:rPr lang="en-US" sz="3600" dirty="0" err="1" smtClean="0"/>
              <a:t>o’ziga</a:t>
            </a:r>
            <a:r>
              <a:rPr lang="en-US" sz="3600" dirty="0" smtClean="0"/>
              <a:t> natural </a:t>
            </a:r>
            <a:r>
              <a:rPr lang="en-US" sz="3600" dirty="0" err="1" smtClean="0"/>
              <a:t>qiymat</a:t>
            </a:r>
            <a:r>
              <a:rPr lang="en-US" sz="3600" dirty="0" smtClean="0"/>
              <a:t> </a:t>
            </a:r>
            <a:r>
              <a:rPr lang="en-US" sz="3600" dirty="0" err="1" smtClean="0"/>
              <a:t>hamda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ko’rsatkichlarini</a:t>
            </a:r>
            <a:r>
              <a:rPr lang="en-US" sz="3600" dirty="0" smtClean="0"/>
              <a:t> </a:t>
            </a:r>
            <a:r>
              <a:rPr lang="en-US" sz="3600" dirty="0" err="1" smtClean="0"/>
              <a:t>qamrab</a:t>
            </a:r>
            <a:r>
              <a:rPr lang="en-US" sz="3600" dirty="0" smtClean="0"/>
              <a:t> </a:t>
            </a:r>
            <a:r>
              <a:rPr lang="en-US" sz="3600" dirty="0" err="1" smtClean="0"/>
              <a:t>oladi</a:t>
            </a:r>
            <a:r>
              <a:rPr lang="en-US" sz="3600" dirty="0" smtClean="0"/>
              <a:t>. </a:t>
            </a:r>
            <a:endParaRPr lang="ru-RU" sz="3600" dirty="0" smtClean="0"/>
          </a:p>
          <a:p>
            <a:pPr algn="just">
              <a:buNone/>
            </a:pPr>
            <a:endParaRPr lang="ru-RU" sz="3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ru-RU" sz="3200" dirty="0" smtClean="0"/>
              <a:t> </a:t>
            </a:r>
            <a:r>
              <a:rPr lang="ru-RU" sz="3600" dirty="0" smtClean="0"/>
              <a:t>Х</a:t>
            </a:r>
            <a:r>
              <a:rPr lang="en-US" sz="3600" dirty="0" smtClean="0"/>
              <a:t>MT </a:t>
            </a:r>
            <a:r>
              <a:rPr lang="en-US" sz="3600" dirty="0" err="1" smtClean="0"/>
              <a:t>tomonidan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chiqilgan</a:t>
            </a:r>
            <a:r>
              <a:rPr lang="en-US" sz="3600" dirty="0" smtClean="0"/>
              <a:t> «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» </a:t>
            </a:r>
            <a:r>
              <a:rPr lang="en-US" sz="3600" dirty="0" err="1" smtClean="0"/>
              <a:t>bo’yicha</a:t>
            </a:r>
            <a:r>
              <a:rPr lang="en-US" sz="3600" dirty="0" smtClean="0"/>
              <a:t> </a:t>
            </a:r>
            <a:r>
              <a:rPr lang="en-US" sz="3600" dirty="0" err="1" smtClean="0"/>
              <a:t>zamonaviy</a:t>
            </a:r>
            <a:r>
              <a:rPr lang="en-US" sz="3600" dirty="0" smtClean="0"/>
              <a:t> </a:t>
            </a:r>
            <a:r>
              <a:rPr lang="ru-RU" sz="3600" dirty="0" err="1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</a:t>
            </a:r>
            <a:r>
              <a:rPr lang="en-US" sz="3600" dirty="0" err="1" smtClean="0"/>
              <a:t>tavsiyalar</a:t>
            </a:r>
            <a:r>
              <a:rPr lang="en-US" sz="3600" dirty="0" smtClean="0"/>
              <a:t> </a:t>
            </a:r>
            <a:r>
              <a:rPr lang="ru-RU" sz="3600" dirty="0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«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» </a:t>
            </a:r>
            <a:r>
              <a:rPr lang="en-US" sz="3600" dirty="0" err="1" smtClean="0"/>
              <a:t>ko’rsatkichlarini</a:t>
            </a:r>
            <a:r>
              <a:rPr lang="en-US" sz="3600" dirty="0" smtClean="0"/>
              <a:t> </a:t>
            </a:r>
            <a:r>
              <a:rPr lang="en-US" sz="3600" dirty="0" err="1" smtClean="0"/>
              <a:t>hisoblashning</a:t>
            </a:r>
            <a:r>
              <a:rPr lang="en-US" sz="3600" dirty="0" smtClean="0"/>
              <a:t> </a:t>
            </a:r>
            <a:r>
              <a:rPr lang="en-US" sz="3600" dirty="0" err="1" smtClean="0"/>
              <a:t>uslubiy</a:t>
            </a:r>
            <a:r>
              <a:rPr lang="en-US" sz="3600" dirty="0" smtClean="0"/>
              <a:t> </a:t>
            </a:r>
            <a:r>
              <a:rPr lang="en-US" sz="3600" dirty="0" err="1" smtClean="0"/>
              <a:t>asosi</a:t>
            </a:r>
            <a:r>
              <a:rPr lang="en-US" sz="3600" dirty="0" smtClean="0"/>
              <a:t> </a:t>
            </a:r>
            <a:r>
              <a:rPr lang="en-US" sz="3600" dirty="0" err="1" smtClean="0"/>
              <a:t>hisoblanadi</a:t>
            </a:r>
            <a:r>
              <a:rPr lang="en-US" sz="3600" dirty="0" smtClean="0"/>
              <a:t>. </a:t>
            </a:r>
            <a:r>
              <a:rPr lang="ru-RU" sz="3600" dirty="0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«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»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</a:t>
            </a:r>
            <a:r>
              <a:rPr lang="en-US" sz="3600" dirty="0" err="1" smtClean="0"/>
              <a:t>ifodalanadigan</a:t>
            </a:r>
            <a:r>
              <a:rPr lang="en-US" sz="3600" dirty="0" smtClean="0"/>
              <a:t> </a:t>
            </a:r>
            <a:r>
              <a:rPr lang="en-US" sz="3600" dirty="0" err="1" smtClean="0"/>
              <a:t>o’lchov</a:t>
            </a:r>
            <a:r>
              <a:rPr lang="en-US" sz="3600" dirty="0" smtClean="0"/>
              <a:t> </a:t>
            </a:r>
            <a:r>
              <a:rPr lang="en-US" sz="3600" dirty="0" err="1" smtClean="0"/>
              <a:t>birliklari</a:t>
            </a:r>
            <a:r>
              <a:rPr lang="en-US" sz="3600" dirty="0" smtClean="0"/>
              <a:t> </a:t>
            </a:r>
            <a:r>
              <a:rPr lang="en-US" sz="3600" dirty="0" err="1" smtClean="0"/>
              <a:t>turiga</a:t>
            </a:r>
            <a:r>
              <a:rPr lang="en-US" sz="3600" dirty="0" smtClean="0"/>
              <a:t> </a:t>
            </a:r>
            <a:r>
              <a:rPr lang="en-US" sz="3600" dirty="0" err="1" smtClean="0"/>
              <a:t>ko’ra</a:t>
            </a:r>
            <a:r>
              <a:rPr lang="en-US" sz="3600" dirty="0" smtClean="0"/>
              <a:t>, </a:t>
            </a:r>
            <a:r>
              <a:rPr lang="en-US" sz="3600" dirty="0" err="1" smtClean="0"/>
              <a:t>uning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</a:t>
            </a:r>
            <a:r>
              <a:rPr lang="en-US" sz="3600" dirty="0" err="1" smtClean="0"/>
              <a:t>tizimi</a:t>
            </a:r>
            <a:r>
              <a:rPr lang="en-US" sz="3600" dirty="0" smtClean="0"/>
              <a:t> </a:t>
            </a:r>
            <a:r>
              <a:rPr lang="en-US" sz="3600" dirty="0" err="1" smtClean="0"/>
              <a:t>o’ziga</a:t>
            </a:r>
            <a:r>
              <a:rPr lang="en-US" sz="3600" dirty="0" smtClean="0"/>
              <a:t> natural </a:t>
            </a:r>
            <a:r>
              <a:rPr lang="en-US" sz="3600" dirty="0" err="1" smtClean="0"/>
              <a:t>qiymat</a:t>
            </a:r>
            <a:r>
              <a:rPr lang="en-US" sz="3600" dirty="0" smtClean="0"/>
              <a:t> </a:t>
            </a:r>
            <a:r>
              <a:rPr lang="en-US" sz="3600" dirty="0" err="1" smtClean="0"/>
              <a:t>hamda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ko’rsatkichlarini</a:t>
            </a:r>
            <a:r>
              <a:rPr lang="en-US" sz="3600" dirty="0" smtClean="0"/>
              <a:t> </a:t>
            </a:r>
            <a:r>
              <a:rPr lang="en-US" sz="3600" dirty="0" err="1" smtClean="0"/>
              <a:t>qamrab</a:t>
            </a:r>
            <a:r>
              <a:rPr lang="en-US" sz="3600" dirty="0" smtClean="0"/>
              <a:t> </a:t>
            </a:r>
            <a:r>
              <a:rPr lang="en-US" sz="3600" dirty="0" err="1" smtClean="0"/>
              <a:t>oladi</a:t>
            </a:r>
            <a:r>
              <a:rPr lang="en-US" sz="3600" dirty="0" smtClean="0"/>
              <a:t>. </a:t>
            </a:r>
            <a:endParaRPr lang="ru-RU" sz="3600" dirty="0" smtClean="0"/>
          </a:p>
          <a:p>
            <a:pPr algn="just">
              <a:buNone/>
            </a:pPr>
            <a:endParaRPr lang="ru-RU" sz="3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sz="3200" dirty="0" smtClean="0"/>
              <a:t> 			Natural </a:t>
            </a:r>
            <a:r>
              <a:rPr lang="en-US" sz="3200" dirty="0" err="1" smtClean="0"/>
              <a:t>ko’rsatkichlarga</a:t>
            </a:r>
            <a:r>
              <a:rPr lang="en-US" sz="3200" dirty="0" smtClean="0"/>
              <a:t> </a:t>
            </a:r>
            <a:r>
              <a:rPr lang="en-US" sz="3200" dirty="0" err="1" smtClean="0"/>
              <a:t>shu</a:t>
            </a:r>
            <a:r>
              <a:rPr lang="en-US" sz="3200" dirty="0" smtClean="0"/>
              <a:t> </a:t>
            </a:r>
            <a:r>
              <a:rPr lang="en-US" sz="3200" dirty="0" err="1" smtClean="0"/>
              <a:t>hodisaning</a:t>
            </a:r>
            <a:r>
              <a:rPr lang="en-US" sz="3200" dirty="0" smtClean="0"/>
              <a:t> </a:t>
            </a:r>
            <a:r>
              <a:rPr lang="en-US" sz="3200" dirty="0" err="1" smtClean="0"/>
              <a:t>kattaligi</a:t>
            </a:r>
            <a:r>
              <a:rPr lang="en-US" sz="3200" dirty="0" smtClean="0"/>
              <a:t> (</a:t>
            </a:r>
            <a:r>
              <a:rPr lang="en-US" sz="3200" dirty="0" err="1" smtClean="0"/>
              <a:t>miqdori</a:t>
            </a:r>
            <a:r>
              <a:rPr lang="en-US" sz="3200" dirty="0" smtClean="0"/>
              <a:t>)</a:t>
            </a:r>
            <a:r>
              <a:rPr lang="en-US" sz="3200" dirty="0" err="1" smtClean="0"/>
              <a:t>ni</a:t>
            </a:r>
            <a:r>
              <a:rPr lang="en-US" sz="3200" dirty="0" smtClean="0"/>
              <a:t> </a:t>
            </a:r>
            <a:r>
              <a:rPr lang="en-US" sz="3200" dirty="0" err="1" smtClean="0"/>
              <a:t>ifodalaydigan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natural </a:t>
            </a:r>
            <a:r>
              <a:rPr lang="en-US" sz="3200" dirty="0" err="1" smtClean="0"/>
              <a:t>o’lchov</a:t>
            </a:r>
            <a:r>
              <a:rPr lang="en-US" sz="3200" dirty="0" smtClean="0"/>
              <a:t> </a:t>
            </a:r>
            <a:r>
              <a:rPr lang="en-US" sz="3200" dirty="0" err="1" smtClean="0"/>
              <a:t>birliklarida</a:t>
            </a:r>
            <a:r>
              <a:rPr lang="en-US" sz="3200" dirty="0" smtClean="0"/>
              <a:t> </a:t>
            </a:r>
            <a:r>
              <a:rPr lang="en-US" sz="3200" dirty="0" err="1" smtClean="0"/>
              <a:t>ifodalangan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</a:t>
            </a:r>
            <a:r>
              <a:rPr lang="en-US" sz="3200" dirty="0" smtClean="0"/>
              <a:t> (</a:t>
            </a:r>
            <a:r>
              <a:rPr lang="en-US" sz="3200" dirty="0" err="1" smtClean="0"/>
              <a:t>masalan</a:t>
            </a:r>
            <a:r>
              <a:rPr lang="en-US" sz="3200" dirty="0" smtClean="0"/>
              <a:t>,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en-US" sz="3200" dirty="0" err="1" smtClean="0"/>
              <a:t>vaqti</a:t>
            </a:r>
            <a:r>
              <a:rPr lang="en-US" sz="3200" dirty="0" smtClean="0"/>
              <a:t> </a:t>
            </a:r>
            <a:r>
              <a:rPr lang="en-US" sz="3200" dirty="0" err="1" smtClean="0"/>
              <a:t>birligiga</a:t>
            </a:r>
            <a:r>
              <a:rPr lang="en-US" sz="3200" dirty="0" smtClean="0"/>
              <a:t> </a:t>
            </a:r>
            <a:r>
              <a:rPr lang="en-US" sz="3200" dirty="0" err="1" smtClean="0"/>
              <a:t>aniq</a:t>
            </a:r>
            <a:r>
              <a:rPr lang="en-US" sz="3200" dirty="0" smtClean="0"/>
              <a:t> </a:t>
            </a:r>
            <a:r>
              <a:rPr lang="en-US" sz="3200" dirty="0" err="1" smtClean="0"/>
              <a:t>mahsulot</a:t>
            </a:r>
            <a:r>
              <a:rPr lang="en-US" sz="3200" dirty="0" smtClean="0"/>
              <a:t> </a:t>
            </a:r>
            <a:r>
              <a:rPr lang="en-US" sz="3200" dirty="0" err="1" smtClean="0"/>
              <a:t>turlarining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chiqarilishi</a:t>
            </a:r>
            <a:r>
              <a:rPr lang="en-US" sz="3200" dirty="0" smtClean="0"/>
              <a:t>, </a:t>
            </a:r>
            <a:r>
              <a:rPr lang="en-US" sz="3200" dirty="0" err="1" smtClean="0"/>
              <a:t>bandlar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ishsizlar</a:t>
            </a:r>
            <a:r>
              <a:rPr lang="en-US" sz="3200" dirty="0" smtClean="0"/>
              <a:t> </a:t>
            </a:r>
            <a:r>
              <a:rPr lang="en-US" sz="3200" dirty="0" err="1" smtClean="0"/>
              <a:t>soni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h.k</a:t>
            </a:r>
            <a:r>
              <a:rPr lang="en-US" sz="3200" dirty="0" smtClean="0"/>
              <a:t>.) </a:t>
            </a:r>
            <a:r>
              <a:rPr lang="en-US" sz="3200" dirty="0" err="1" smtClean="0"/>
              <a:t>kiritiladi</a:t>
            </a:r>
            <a:r>
              <a:rPr lang="en-US" sz="3200" dirty="0" smtClean="0"/>
              <a:t>. </a:t>
            </a:r>
            <a:endParaRPr lang="ru-RU" sz="3200" dirty="0" smtClean="0"/>
          </a:p>
          <a:p>
            <a:pPr algn="just">
              <a:buNone/>
            </a:pPr>
            <a:r>
              <a:rPr lang="en-US" sz="3200" dirty="0" smtClean="0"/>
              <a:t>			</a:t>
            </a:r>
            <a:r>
              <a:rPr lang="en-US" sz="3200" dirty="0" err="1" smtClean="0"/>
              <a:t>Qiymat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ko’rsatkichlariga</a:t>
            </a:r>
            <a:r>
              <a:rPr lang="en-US" sz="3200" dirty="0" smtClean="0"/>
              <a:t> </a:t>
            </a:r>
            <a:r>
              <a:rPr lang="en-US" sz="3200" dirty="0" err="1" smtClean="0"/>
              <a:t>pul</a:t>
            </a:r>
            <a:r>
              <a:rPr lang="en-US" sz="3200" dirty="0" smtClean="0"/>
              <a:t> </a:t>
            </a:r>
            <a:r>
              <a:rPr lang="en-US" sz="3200" dirty="0" err="1" smtClean="0"/>
              <a:t>ifodasi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ko’rsatkichlari</a:t>
            </a:r>
            <a:r>
              <a:rPr lang="en-US" sz="3200" dirty="0" smtClean="0"/>
              <a:t> (</a:t>
            </a:r>
            <a:r>
              <a:rPr lang="en-US" sz="3200" dirty="0" err="1" smtClean="0"/>
              <a:t>masalan</a:t>
            </a:r>
            <a:r>
              <a:rPr lang="en-US" sz="3200" dirty="0" smtClean="0"/>
              <a:t>, </a:t>
            </a:r>
            <a:r>
              <a:rPr lang="en-US" sz="3200" dirty="0" err="1" smtClean="0"/>
              <a:t>ishsizlik</a:t>
            </a:r>
            <a:r>
              <a:rPr lang="en-US" sz="3200" dirty="0" smtClean="0"/>
              <a:t> </a:t>
            </a:r>
            <a:r>
              <a:rPr lang="en-US" sz="3200" dirty="0" err="1" smtClean="0"/>
              <a:t>nafaqalarining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o’rtacha</a:t>
            </a:r>
            <a:r>
              <a:rPr lang="en-US" sz="3200" dirty="0" smtClean="0"/>
              <a:t> </a:t>
            </a:r>
            <a:r>
              <a:rPr lang="en-US" sz="3200" dirty="0" err="1" smtClean="0"/>
              <a:t>miqdori</a:t>
            </a:r>
            <a:r>
              <a:rPr lang="en-US" sz="3200" dirty="0" smtClean="0"/>
              <a:t>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en-US" sz="3200" dirty="0" err="1" smtClean="0"/>
              <a:t>vaqti</a:t>
            </a:r>
            <a:r>
              <a:rPr lang="en-US" sz="3200" dirty="0" smtClean="0"/>
              <a:t> </a:t>
            </a:r>
            <a:r>
              <a:rPr lang="en-US" sz="3200" dirty="0" err="1" smtClean="0"/>
              <a:t>fondi</a:t>
            </a:r>
            <a:r>
              <a:rPr lang="en-US" sz="3200" dirty="0" smtClean="0"/>
              <a:t>, </a:t>
            </a:r>
            <a:r>
              <a:rPr lang="en-US" sz="3200" dirty="0" err="1" smtClean="0"/>
              <a:t>milliy</a:t>
            </a:r>
            <a:r>
              <a:rPr lang="en-US" sz="3200" dirty="0" smtClean="0"/>
              <a:t> </a:t>
            </a:r>
            <a:r>
              <a:rPr lang="en-US" sz="3200" dirty="0" err="1" smtClean="0"/>
              <a:t>mehnat</a:t>
            </a:r>
            <a:r>
              <a:rPr lang="en-US" sz="3200" dirty="0" smtClean="0"/>
              <a:t> </a:t>
            </a:r>
            <a:r>
              <a:rPr lang="en-US" sz="3200" dirty="0" err="1" smtClean="0"/>
              <a:t>unumdorligining</a:t>
            </a:r>
            <a:r>
              <a:rPr lang="en-US" sz="3200" dirty="0" smtClean="0"/>
              <a:t> </a:t>
            </a:r>
            <a:r>
              <a:rPr lang="en-US" sz="3200" dirty="0" err="1" smtClean="0"/>
              <a:t>darajasi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h.k</a:t>
            </a:r>
            <a:r>
              <a:rPr lang="en-US" sz="3200" dirty="0" smtClean="0"/>
              <a:t>.) </a:t>
            </a:r>
            <a:r>
              <a:rPr lang="en-US" sz="3200" dirty="0" err="1" smtClean="0"/>
              <a:t>kiritiladi</a:t>
            </a:r>
            <a:r>
              <a:rPr lang="en-US" sz="3200" dirty="0" smtClean="0"/>
              <a:t>. </a:t>
            </a:r>
            <a:r>
              <a:rPr lang="en-US" sz="3200" dirty="0" err="1" smtClean="0"/>
              <a:t>Mehnat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ko’rsatkichlari</a:t>
            </a:r>
            <a:r>
              <a:rPr lang="en-US" sz="3200" dirty="0" smtClean="0"/>
              <a:t>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en-US" sz="3200" dirty="0" err="1" smtClean="0"/>
              <a:t>vaqti</a:t>
            </a:r>
            <a:r>
              <a:rPr lang="en-US" sz="3200" dirty="0" smtClean="0"/>
              <a:t> </a:t>
            </a:r>
            <a:r>
              <a:rPr lang="en-US" sz="3200" dirty="0" err="1" smtClean="0"/>
              <a:t>birliklarida</a:t>
            </a:r>
            <a:r>
              <a:rPr lang="en-US" sz="3200" dirty="0" smtClean="0"/>
              <a:t> (</a:t>
            </a:r>
            <a:r>
              <a:rPr lang="en-US" sz="3200" dirty="0" err="1" smtClean="0"/>
              <a:t>masalan</a:t>
            </a:r>
            <a:r>
              <a:rPr lang="en-US" sz="3200" dirty="0" smtClean="0"/>
              <a:t>, </a:t>
            </a:r>
            <a:r>
              <a:rPr lang="en-US" sz="3200" dirty="0" err="1" smtClean="0"/>
              <a:t>kishiG’soat</a:t>
            </a:r>
            <a:r>
              <a:rPr lang="en-US" sz="3200" dirty="0" smtClean="0"/>
              <a:t>, </a:t>
            </a:r>
            <a:r>
              <a:rPr lang="en-US" sz="3200" dirty="0" err="1" smtClean="0"/>
              <a:t>kishiG’kun</a:t>
            </a:r>
            <a:r>
              <a:rPr lang="en-US" sz="3200" dirty="0" smtClean="0"/>
              <a:t>, </a:t>
            </a:r>
            <a:r>
              <a:rPr lang="en-US" sz="3200" dirty="0" err="1" smtClean="0"/>
              <a:t>o’rtacha</a:t>
            </a:r>
            <a:r>
              <a:rPr lang="en-US" sz="3200" dirty="0" smtClean="0"/>
              <a:t> </a:t>
            </a:r>
            <a:r>
              <a:rPr lang="en-US" sz="3200" dirty="0" err="1" smtClean="0"/>
              <a:t>yildagi</a:t>
            </a:r>
            <a:r>
              <a:rPr lang="en-US" sz="3200" dirty="0" smtClean="0"/>
              <a:t> </a:t>
            </a:r>
            <a:r>
              <a:rPr lang="ru-RU" sz="3200" dirty="0" err="1" smtClean="0"/>
              <a:t>х</a:t>
            </a:r>
            <a:r>
              <a:rPr lang="en-US" sz="3200" dirty="0" err="1" smtClean="0"/>
              <a:t>odimlar</a:t>
            </a:r>
            <a:r>
              <a:rPr lang="en-US" sz="3200" dirty="0" smtClean="0"/>
              <a:t>) </a:t>
            </a:r>
            <a:r>
              <a:rPr lang="en-US" sz="3200" dirty="0" err="1" smtClean="0"/>
              <a:t>ifodalanadi</a:t>
            </a:r>
            <a:r>
              <a:rPr lang="en-US" sz="3200" dirty="0" smtClean="0"/>
              <a:t>. </a:t>
            </a:r>
            <a:endParaRPr lang="ru-RU" sz="32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/>
            <a:r>
              <a:rPr lang="en-US" dirty="0" smtClean="0"/>
              <a:t>		</a:t>
            </a:r>
            <a:r>
              <a:rPr lang="ru-RU" sz="3200" dirty="0" smtClean="0"/>
              <a:t> </a:t>
            </a:r>
            <a:r>
              <a:rPr lang="ru-RU" sz="4000" dirty="0" smtClean="0"/>
              <a:t>Х</a:t>
            </a:r>
            <a:r>
              <a:rPr lang="en-US" sz="4000" dirty="0" err="1" smtClean="0"/>
              <a:t>alqaro</a:t>
            </a:r>
            <a:r>
              <a:rPr lang="en-US" sz="4000" dirty="0" smtClean="0"/>
              <a:t> «</a:t>
            </a:r>
            <a:r>
              <a:rPr lang="en-US" sz="4000" dirty="0" err="1" smtClean="0"/>
              <a:t>Mehnat</a:t>
            </a:r>
            <a:r>
              <a:rPr lang="en-US" sz="4000" dirty="0" smtClean="0"/>
              <a:t> </a:t>
            </a:r>
            <a:r>
              <a:rPr lang="en-US" sz="4000" dirty="0" err="1" smtClean="0"/>
              <a:t>statistikasi</a:t>
            </a:r>
            <a:r>
              <a:rPr lang="en-US" sz="4000" dirty="0" smtClean="0"/>
              <a:t>» </a:t>
            </a:r>
            <a:r>
              <a:rPr lang="en-US" sz="4000" dirty="0" err="1" smtClean="0"/>
              <a:t>ko’rsatkichlari</a:t>
            </a:r>
            <a:r>
              <a:rPr lang="en-US" sz="4000" dirty="0" smtClean="0"/>
              <a:t> </a:t>
            </a:r>
            <a:r>
              <a:rPr lang="en-US" sz="4000" dirty="0" err="1" smtClean="0"/>
              <a:t>tizimi</a:t>
            </a:r>
            <a:r>
              <a:rPr lang="en-US" sz="4000" dirty="0" smtClean="0"/>
              <a:t> </a:t>
            </a:r>
            <a:r>
              <a:rPr lang="en-US" sz="4000" dirty="0" err="1" smtClean="0"/>
              <a:t>qator</a:t>
            </a:r>
            <a:r>
              <a:rPr lang="en-US" sz="4000" dirty="0" smtClean="0"/>
              <a:t> </a:t>
            </a:r>
            <a:r>
              <a:rPr lang="en-US" sz="4000" dirty="0" err="1" smtClean="0"/>
              <a:t>kichik</a:t>
            </a:r>
            <a:r>
              <a:rPr lang="en-US" sz="4000" dirty="0" smtClean="0"/>
              <a:t> </a:t>
            </a:r>
            <a:r>
              <a:rPr lang="en-US" sz="4000" dirty="0" err="1" smtClean="0"/>
              <a:t>tizimlardan</a:t>
            </a:r>
            <a:r>
              <a:rPr lang="en-US" sz="4000" dirty="0" smtClean="0"/>
              <a:t> </a:t>
            </a:r>
            <a:r>
              <a:rPr lang="en-US" sz="4000" dirty="0" err="1" smtClean="0"/>
              <a:t>tarkib</a:t>
            </a:r>
            <a:r>
              <a:rPr lang="en-US" sz="4000" dirty="0" smtClean="0"/>
              <a:t> </a:t>
            </a:r>
            <a:r>
              <a:rPr lang="en-US" sz="4000" dirty="0" err="1" smtClean="0"/>
              <a:t>topadi</a:t>
            </a:r>
            <a:r>
              <a:rPr lang="en-US" sz="4000" dirty="0" smtClean="0"/>
              <a:t>. </a:t>
            </a:r>
            <a:r>
              <a:rPr lang="en-US" sz="4000" dirty="0" err="1" smtClean="0"/>
              <a:t>Ularning</a:t>
            </a:r>
            <a:r>
              <a:rPr lang="en-US" sz="4000" dirty="0" smtClean="0"/>
              <a:t> </a:t>
            </a:r>
            <a:r>
              <a:rPr lang="en-US" sz="4000" dirty="0" err="1" smtClean="0"/>
              <a:t>har</a:t>
            </a:r>
            <a:r>
              <a:rPr lang="en-US" sz="4000" dirty="0" smtClean="0"/>
              <a:t> </a:t>
            </a:r>
            <a:r>
              <a:rPr lang="en-US" sz="4000" dirty="0" err="1" smtClean="0"/>
              <a:t>biri</a:t>
            </a:r>
            <a:r>
              <a:rPr lang="en-US" sz="4000" dirty="0" smtClean="0"/>
              <a:t> </a:t>
            </a:r>
            <a:r>
              <a:rPr lang="en-US" sz="4000" dirty="0" err="1" smtClean="0"/>
              <a:t>mehnat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mehnat</a:t>
            </a:r>
            <a:r>
              <a:rPr lang="en-US" sz="4000" dirty="0" smtClean="0"/>
              <a:t> </a:t>
            </a:r>
            <a:r>
              <a:rPr lang="en-US" sz="4000" dirty="0" err="1" smtClean="0"/>
              <a:t>munosabatlari</a:t>
            </a:r>
            <a:r>
              <a:rPr lang="en-US" sz="4000" dirty="0" smtClean="0"/>
              <a:t> </a:t>
            </a:r>
            <a:r>
              <a:rPr lang="en-US" sz="4000" dirty="0" err="1" smtClean="0"/>
              <a:t>sohasida</a:t>
            </a:r>
            <a:r>
              <a:rPr lang="en-US" sz="4000" dirty="0" smtClean="0"/>
              <a:t> </a:t>
            </a:r>
            <a:r>
              <a:rPr lang="en-US" sz="4000" dirty="0" err="1" smtClean="0"/>
              <a:t>sodir</a:t>
            </a:r>
            <a:r>
              <a:rPr lang="en-US" sz="4000" dirty="0" smtClean="0"/>
              <a:t> </a:t>
            </a:r>
            <a:r>
              <a:rPr lang="en-US" sz="4000" dirty="0" err="1" smtClean="0"/>
              <a:t>bo’layotgan</a:t>
            </a:r>
            <a:r>
              <a:rPr lang="en-US" sz="4000" dirty="0" smtClean="0"/>
              <a:t> </a:t>
            </a:r>
            <a:r>
              <a:rPr lang="en-US" sz="4000" dirty="0" err="1" smtClean="0"/>
              <a:t>hodisa</a:t>
            </a:r>
            <a:r>
              <a:rPr lang="en-US" sz="4000" dirty="0" smtClean="0"/>
              <a:t> </a:t>
            </a:r>
            <a:r>
              <a:rPr lang="en-US" sz="4000" dirty="0" err="1" smtClean="0"/>
              <a:t>hamda</a:t>
            </a:r>
            <a:r>
              <a:rPr lang="en-US" sz="4000" dirty="0" smtClean="0"/>
              <a:t> </a:t>
            </a:r>
            <a:r>
              <a:rPr lang="en-US" sz="4000" dirty="0" err="1" smtClean="0"/>
              <a:t>jarayonlarning</a:t>
            </a:r>
            <a:r>
              <a:rPr lang="en-US" sz="4000" dirty="0" smtClean="0"/>
              <a:t> </a:t>
            </a:r>
            <a:r>
              <a:rPr lang="en-US" sz="4000" dirty="0" err="1" smtClean="0"/>
              <a:t>ma’lum</a:t>
            </a:r>
            <a:r>
              <a:rPr lang="en-US" sz="4000" dirty="0" smtClean="0"/>
              <a:t> </a:t>
            </a:r>
            <a:r>
              <a:rPr lang="en-US" sz="4000" dirty="0" err="1" smtClean="0"/>
              <a:t>sifatini</a:t>
            </a:r>
            <a:r>
              <a:rPr lang="en-US" sz="4000" dirty="0" smtClean="0"/>
              <a:t> </a:t>
            </a:r>
            <a:r>
              <a:rPr lang="en-US" sz="4000" dirty="0" err="1" smtClean="0"/>
              <a:t>ifodalaydigan</a:t>
            </a:r>
            <a:r>
              <a:rPr lang="en-US" sz="4000" dirty="0" smtClean="0"/>
              <a:t> </a:t>
            </a:r>
            <a:r>
              <a:rPr lang="en-US" sz="4000" dirty="0" err="1" smtClean="0"/>
              <a:t>mutlaq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nisbiy</a:t>
            </a:r>
            <a:r>
              <a:rPr lang="en-US" sz="4000" dirty="0" smtClean="0"/>
              <a:t> </a:t>
            </a:r>
            <a:r>
              <a:rPr lang="en-US" sz="4000" dirty="0" err="1" smtClean="0"/>
              <a:t>ko’rsatkichlardan</a:t>
            </a:r>
            <a:r>
              <a:rPr lang="en-US" sz="4000" dirty="0" smtClean="0"/>
              <a:t> </a:t>
            </a:r>
            <a:r>
              <a:rPr lang="en-US" sz="4000" dirty="0" err="1" smtClean="0"/>
              <a:t>iborat</a:t>
            </a:r>
            <a:r>
              <a:rPr lang="en-US" sz="4000" dirty="0" smtClean="0"/>
              <a:t> </a:t>
            </a:r>
            <a:r>
              <a:rPr lang="en-US" sz="4000" dirty="0" err="1" smtClean="0"/>
              <a:t>bo’ladi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>
            <a:normAutofit fontScale="47500" lnSpcReduction="20000"/>
          </a:bodyPr>
          <a:lstStyle/>
          <a:p>
            <a:r>
              <a:rPr lang="en-US" dirty="0" smtClean="0"/>
              <a:t>		</a:t>
            </a:r>
            <a:r>
              <a:rPr lang="ru-RU" sz="3200" dirty="0" smtClean="0"/>
              <a:t> </a:t>
            </a:r>
            <a:r>
              <a:rPr lang="ru-RU" sz="3600" dirty="0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«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»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</a:t>
            </a:r>
            <a:r>
              <a:rPr lang="en-US" sz="3600" dirty="0" err="1" smtClean="0"/>
              <a:t>tizimining</a:t>
            </a:r>
            <a:r>
              <a:rPr lang="en-US" sz="3600" dirty="0" smtClean="0"/>
              <a:t> </a:t>
            </a:r>
            <a:r>
              <a:rPr lang="en-US" sz="3600" dirty="0" err="1" smtClean="0"/>
              <a:t>asosiy</a:t>
            </a:r>
            <a:r>
              <a:rPr lang="en-US" sz="3600" dirty="0" smtClean="0"/>
              <a:t> </a:t>
            </a:r>
            <a:r>
              <a:rPr lang="en-US" sz="3600" dirty="0" err="1" smtClean="0"/>
              <a:t>bo’limlariga</a:t>
            </a:r>
            <a:r>
              <a:rPr lang="en-US" sz="3600" dirty="0" smtClean="0"/>
              <a:t> </a:t>
            </a:r>
            <a:r>
              <a:rPr lang="en-US" sz="3600" dirty="0" err="1" smtClean="0"/>
              <a:t>quyidagilar</a:t>
            </a:r>
            <a:r>
              <a:rPr lang="en-US" sz="3600" dirty="0" smtClean="0"/>
              <a:t> </a:t>
            </a:r>
            <a:r>
              <a:rPr lang="en-US" sz="3600" dirty="0" err="1" smtClean="0"/>
              <a:t>kiritiladi</a:t>
            </a:r>
            <a:r>
              <a:rPr lang="en-US" sz="3600" dirty="0" smtClean="0"/>
              <a:t>: 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har</a:t>
            </a:r>
            <a:r>
              <a:rPr lang="en-US" sz="3600" dirty="0" smtClean="0"/>
              <a:t> </a:t>
            </a:r>
            <a:r>
              <a:rPr lang="en-US" sz="3600" dirty="0" err="1" smtClean="0"/>
              <a:t>qanday</a:t>
            </a:r>
            <a:r>
              <a:rPr lang="en-US" sz="3600" dirty="0" smtClean="0"/>
              <a:t> </a:t>
            </a:r>
            <a:r>
              <a:rPr lang="en-US" sz="3600" dirty="0" err="1" smtClean="0"/>
              <a:t>mamlakat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potensialini</a:t>
            </a:r>
            <a:r>
              <a:rPr lang="en-US" sz="3600" dirty="0" smtClean="0"/>
              <a:t> </a:t>
            </a:r>
            <a:r>
              <a:rPr lang="en-US" sz="3600" dirty="0" err="1" smtClean="0"/>
              <a:t>shakllantirish</a:t>
            </a:r>
            <a:r>
              <a:rPr lang="en-US" sz="3600" dirty="0" smtClean="0"/>
              <a:t> </a:t>
            </a:r>
            <a:r>
              <a:rPr lang="en-US" sz="3600" dirty="0" err="1" smtClean="0"/>
              <a:t>bazasi</a:t>
            </a:r>
            <a:r>
              <a:rPr lang="en-US" sz="3600" dirty="0" smtClean="0"/>
              <a:t>   </a:t>
            </a:r>
            <a:r>
              <a:rPr lang="en-US" sz="3600" dirty="0" err="1" smtClean="0"/>
              <a:t>sifatida</a:t>
            </a:r>
            <a:r>
              <a:rPr lang="en-US" sz="3600" dirty="0" smtClean="0"/>
              <a:t> </a:t>
            </a:r>
            <a:r>
              <a:rPr lang="en-US" sz="3600" dirty="0" err="1" smtClean="0"/>
              <a:t>aholi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(</a:t>
            </a:r>
            <a:r>
              <a:rPr lang="en-US" sz="3600" dirty="0" err="1" smtClean="0"/>
              <a:t>aholi</a:t>
            </a:r>
            <a:r>
              <a:rPr lang="en-US" sz="3600" dirty="0" smtClean="0"/>
              <a:t> </a:t>
            </a:r>
            <a:r>
              <a:rPr lang="en-US" sz="3600" dirty="0" err="1" smtClean="0"/>
              <a:t>soni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tarkibi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yuklamasi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 </a:t>
            </a:r>
            <a:r>
              <a:rPr lang="en-US" sz="3600" dirty="0" err="1" smtClean="0"/>
              <a:t>aholi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ishchi</a:t>
            </a:r>
            <a:r>
              <a:rPr lang="en-US" sz="3600" dirty="0" smtClean="0"/>
              <a:t> </a:t>
            </a:r>
            <a:r>
              <a:rPr lang="en-US" sz="3600" dirty="0" err="1" smtClean="0"/>
              <a:t>kuchining</a:t>
            </a:r>
            <a:r>
              <a:rPr lang="en-US" sz="3600" dirty="0" smtClean="0"/>
              <a:t> </a:t>
            </a:r>
            <a:r>
              <a:rPr lang="en-US" sz="3600" dirty="0" err="1" smtClean="0"/>
              <a:t>tabiiy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migrasiya</a:t>
            </a:r>
            <a:r>
              <a:rPr lang="en-US" sz="3600" dirty="0" smtClean="0"/>
              <a:t> </a:t>
            </a:r>
            <a:r>
              <a:rPr lang="en-US" sz="3600" dirty="0" err="1" smtClean="0"/>
              <a:t>harakati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);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iqtisodiy</a:t>
            </a:r>
            <a:r>
              <a:rPr lang="en-US" sz="3600" dirty="0" smtClean="0"/>
              <a:t> </a:t>
            </a:r>
            <a:r>
              <a:rPr lang="en-US" sz="3600" dirty="0" err="1" smtClean="0"/>
              <a:t>faol</a:t>
            </a:r>
            <a:r>
              <a:rPr lang="en-US" sz="3600" dirty="0" smtClean="0"/>
              <a:t> </a:t>
            </a:r>
            <a:r>
              <a:rPr lang="en-US" sz="3600" dirty="0" err="1" smtClean="0"/>
              <a:t>aholi</a:t>
            </a:r>
            <a:r>
              <a:rPr lang="en-US" sz="3600" dirty="0" smtClean="0"/>
              <a:t>, </a:t>
            </a:r>
            <a:r>
              <a:rPr lang="en-US" sz="3600" dirty="0" err="1" smtClean="0"/>
              <a:t>bandlik</a:t>
            </a:r>
            <a:r>
              <a:rPr lang="en-US" sz="3600" dirty="0" smtClean="0"/>
              <a:t>, </a:t>
            </a:r>
            <a:r>
              <a:rPr lang="en-US" sz="3600" dirty="0" err="1" smtClean="0"/>
              <a:t>ishsizlik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iqtisodiyotning</a:t>
            </a:r>
            <a:r>
              <a:rPr lang="en-US" sz="3600" dirty="0" smtClean="0"/>
              <a:t> </a:t>
            </a:r>
            <a:r>
              <a:rPr lang="en-US" sz="3600" dirty="0" err="1" smtClean="0"/>
              <a:t>ishsizlikdan</a:t>
            </a:r>
            <a:r>
              <a:rPr lang="en-US" sz="3600" dirty="0" smtClean="0"/>
              <a:t> </a:t>
            </a:r>
            <a:r>
              <a:rPr lang="en-US" sz="3600" dirty="0" err="1" smtClean="0"/>
              <a:t>yo’qotish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ishchi</a:t>
            </a:r>
            <a:r>
              <a:rPr lang="en-US" sz="3600" dirty="0" smtClean="0"/>
              <a:t> </a:t>
            </a:r>
            <a:r>
              <a:rPr lang="en-US" sz="3600" dirty="0" err="1" smtClean="0"/>
              <a:t>kuchi</a:t>
            </a:r>
            <a:r>
              <a:rPr lang="en-US" sz="3600" dirty="0" smtClean="0"/>
              <a:t> </a:t>
            </a:r>
            <a:r>
              <a:rPr lang="en-US" sz="3600" dirty="0" err="1" smtClean="0"/>
              <a:t>taklifi</a:t>
            </a:r>
            <a:r>
              <a:rPr lang="en-US" sz="3600" dirty="0" smtClean="0"/>
              <a:t>, </a:t>
            </a:r>
            <a:r>
              <a:rPr lang="en-US" sz="3600" dirty="0" err="1" smtClean="0"/>
              <a:t>unga</a:t>
            </a:r>
            <a:r>
              <a:rPr lang="en-US" sz="3600" dirty="0" smtClean="0"/>
              <a:t> </a:t>
            </a:r>
            <a:r>
              <a:rPr lang="en-US" sz="3600" dirty="0" err="1" smtClean="0"/>
              <a:t>talab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bozori</a:t>
            </a:r>
            <a:r>
              <a:rPr lang="en-US" sz="3600" dirty="0" smtClean="0"/>
              <a:t> </a:t>
            </a:r>
            <a:r>
              <a:rPr lang="en-US" sz="3600" dirty="0" err="1" smtClean="0"/>
              <a:t>kon’yunkturasi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 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noto’siq</a:t>
            </a:r>
            <a:r>
              <a:rPr lang="en-US" sz="3600" dirty="0" smtClean="0"/>
              <a:t> (</a:t>
            </a:r>
            <a:r>
              <a:rPr lang="en-US" sz="3600" dirty="0" err="1" smtClean="0"/>
              <a:t>qisman</a:t>
            </a:r>
            <a:r>
              <a:rPr lang="en-US" sz="3600" dirty="0" smtClean="0"/>
              <a:t>) </a:t>
            </a:r>
            <a:r>
              <a:rPr lang="en-US" sz="3600" dirty="0" err="1" smtClean="0"/>
              <a:t>bandlik</a:t>
            </a:r>
            <a:r>
              <a:rPr lang="en-US" sz="3600" dirty="0" smtClean="0"/>
              <a:t>, </a:t>
            </a:r>
            <a:r>
              <a:rPr lang="en-US" sz="3600" dirty="0" err="1" smtClean="0"/>
              <a:t>iqtisodiyotning</a:t>
            </a:r>
            <a:r>
              <a:rPr lang="en-US" sz="3600" dirty="0" smtClean="0"/>
              <a:t> </a:t>
            </a:r>
            <a:r>
              <a:rPr lang="en-US" sz="3600" dirty="0" err="1" smtClean="0"/>
              <a:t>noto’siq</a:t>
            </a:r>
            <a:r>
              <a:rPr lang="en-US" sz="3600" dirty="0" smtClean="0"/>
              <a:t> </a:t>
            </a:r>
            <a:r>
              <a:rPr lang="en-US" sz="3600" dirty="0" err="1" smtClean="0"/>
              <a:t>bandlikdan</a:t>
            </a:r>
            <a:r>
              <a:rPr lang="en-US" sz="3600" dirty="0" smtClean="0"/>
              <a:t> </a:t>
            </a:r>
            <a:r>
              <a:rPr lang="en-US" sz="3600" dirty="0" err="1" smtClean="0"/>
              <a:t>yo’qotishlar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norasmiy</a:t>
            </a:r>
            <a:r>
              <a:rPr lang="en-US" sz="3600" dirty="0" smtClean="0"/>
              <a:t> </a:t>
            </a:r>
            <a:r>
              <a:rPr lang="en-US" sz="3600" dirty="0" err="1" smtClean="0"/>
              <a:t>sektordagi</a:t>
            </a:r>
            <a:r>
              <a:rPr lang="en-US" sz="3600" dirty="0" smtClean="0"/>
              <a:t> </a:t>
            </a:r>
            <a:r>
              <a:rPr lang="en-US" sz="3600" dirty="0" err="1" smtClean="0"/>
              <a:t>bandlik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ish</a:t>
            </a:r>
            <a:r>
              <a:rPr lang="en-US" sz="3600" dirty="0" smtClean="0"/>
              <a:t> </a:t>
            </a:r>
            <a:r>
              <a:rPr lang="en-US" sz="3600" dirty="0" err="1" smtClean="0"/>
              <a:t>vaqtining</a:t>
            </a:r>
            <a:r>
              <a:rPr lang="en-US" sz="3600" dirty="0" smtClean="0"/>
              <a:t> </a:t>
            </a:r>
            <a:r>
              <a:rPr lang="en-US" sz="3600" dirty="0" err="1" smtClean="0"/>
              <a:t>davomiyligi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undan</a:t>
            </a:r>
            <a:r>
              <a:rPr lang="en-US" sz="3600" dirty="0" smtClean="0"/>
              <a:t> </a:t>
            </a:r>
            <a:r>
              <a:rPr lang="en-US" sz="3600" dirty="0" err="1" smtClean="0"/>
              <a:t>foydalanish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ishchi</a:t>
            </a:r>
            <a:r>
              <a:rPr lang="en-US" sz="3600" dirty="0" smtClean="0"/>
              <a:t> </a:t>
            </a:r>
            <a:r>
              <a:rPr lang="en-US" sz="3600" dirty="0" err="1" smtClean="0"/>
              <a:t>kuchi</a:t>
            </a:r>
            <a:r>
              <a:rPr lang="en-US" sz="3600" dirty="0" smtClean="0"/>
              <a:t> </a:t>
            </a:r>
            <a:r>
              <a:rPr lang="en-US" sz="3600" dirty="0" err="1" smtClean="0"/>
              <a:t>qiymati</a:t>
            </a:r>
            <a:r>
              <a:rPr lang="en-US" sz="3600" dirty="0" smtClean="0"/>
              <a:t>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mehnatga</a:t>
            </a:r>
            <a:r>
              <a:rPr lang="en-US" sz="3600" dirty="0" smtClean="0"/>
              <a:t> </a:t>
            </a:r>
            <a:r>
              <a:rPr lang="en-US" sz="3600" dirty="0" err="1" smtClean="0"/>
              <a:t>haq</a:t>
            </a:r>
            <a:r>
              <a:rPr lang="en-US" sz="3600" dirty="0" smtClean="0"/>
              <a:t> </a:t>
            </a:r>
            <a:r>
              <a:rPr lang="en-US" sz="3600" dirty="0" err="1" smtClean="0"/>
              <a:t>to’lash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(</a:t>
            </a:r>
            <a:r>
              <a:rPr lang="en-US" sz="3600" dirty="0" err="1" smtClean="0"/>
              <a:t>ish</a:t>
            </a:r>
            <a:r>
              <a:rPr lang="en-US" sz="3600" dirty="0" smtClean="0"/>
              <a:t> </a:t>
            </a:r>
            <a:r>
              <a:rPr lang="en-US" sz="3600" dirty="0" err="1" smtClean="0"/>
              <a:t>haqi</a:t>
            </a:r>
            <a:r>
              <a:rPr lang="en-US" sz="3600" dirty="0" smtClean="0"/>
              <a:t>,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bo’yicha</a:t>
            </a:r>
            <a:r>
              <a:rPr lang="en-US" sz="3600" dirty="0" smtClean="0"/>
              <a:t> </a:t>
            </a:r>
            <a:r>
              <a:rPr lang="en-US" sz="3600" dirty="0" err="1" smtClean="0"/>
              <a:t>boshqa</a:t>
            </a:r>
            <a:r>
              <a:rPr lang="en-US" sz="3600" dirty="0" smtClean="0"/>
              <a:t> </a:t>
            </a:r>
            <a:r>
              <a:rPr lang="en-US" sz="3600" dirty="0" err="1" smtClean="0"/>
              <a:t>daromadlar</a:t>
            </a:r>
            <a:r>
              <a:rPr lang="en-US" sz="3600" dirty="0" smtClean="0"/>
              <a:t>, nominal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haqiqiy</a:t>
            </a:r>
            <a:r>
              <a:rPr lang="en-US" sz="3600" dirty="0" smtClean="0"/>
              <a:t> </a:t>
            </a:r>
            <a:r>
              <a:rPr lang="en-US" sz="3600" dirty="0" err="1" smtClean="0"/>
              <a:t>ish</a:t>
            </a:r>
            <a:r>
              <a:rPr lang="en-US" sz="3600" dirty="0" smtClean="0"/>
              <a:t> </a:t>
            </a:r>
            <a:r>
              <a:rPr lang="en-US" sz="3600" dirty="0" err="1" smtClean="0"/>
              <a:t>haqi</a:t>
            </a:r>
            <a:r>
              <a:rPr lang="en-US" sz="3600" dirty="0" smtClean="0"/>
              <a:t>);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unumdorligi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(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unumdorligi</a:t>
            </a:r>
            <a:r>
              <a:rPr lang="en-US" sz="3600" dirty="0" smtClean="0"/>
              <a:t> </a:t>
            </a:r>
            <a:r>
              <a:rPr lang="en-US" sz="3600" dirty="0" err="1" smtClean="0"/>
              <a:t>darajasi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dinamikasi</a:t>
            </a:r>
            <a:r>
              <a:rPr lang="en-US" sz="3600" dirty="0" smtClean="0"/>
              <a:t>;  </a:t>
            </a:r>
            <a:r>
              <a:rPr lang="en-US" sz="3600" dirty="0" err="1" smtClean="0"/>
              <a:t>omillarning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unumdorligi</a:t>
            </a:r>
            <a:r>
              <a:rPr lang="en-US" sz="3600" dirty="0" smtClean="0"/>
              <a:t> </a:t>
            </a:r>
            <a:r>
              <a:rPr lang="en-US" sz="3600" dirty="0" err="1" smtClean="0"/>
              <a:t>darajasiga</a:t>
            </a:r>
            <a:r>
              <a:rPr lang="en-US" sz="3600" dirty="0" smtClean="0"/>
              <a:t> </a:t>
            </a:r>
            <a:r>
              <a:rPr lang="en-US" sz="3600" dirty="0" err="1" smtClean="0"/>
              <a:t>ta’sirini</a:t>
            </a:r>
            <a:r>
              <a:rPr lang="en-US" sz="3600" dirty="0" smtClean="0"/>
              <a:t> </a:t>
            </a:r>
            <a:r>
              <a:rPr lang="en-US" sz="3600" dirty="0" err="1" smtClean="0"/>
              <a:t>baholash</a:t>
            </a:r>
            <a:r>
              <a:rPr lang="en-US" sz="3600" dirty="0" smtClean="0"/>
              <a:t>;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unumdorligi</a:t>
            </a:r>
            <a:r>
              <a:rPr lang="en-US" sz="3600" dirty="0" smtClean="0"/>
              <a:t> </a:t>
            </a:r>
            <a:r>
              <a:rPr lang="en-US" sz="3600" dirty="0" err="1" smtClean="0"/>
              <a:t>darajasini</a:t>
            </a:r>
            <a:r>
              <a:rPr lang="en-US" sz="3600" dirty="0" smtClean="0"/>
              <a:t> </a:t>
            </a:r>
            <a:r>
              <a:rPr lang="ru-RU" sz="3600" dirty="0" err="1" smtClean="0"/>
              <a:t>х</a:t>
            </a:r>
            <a:r>
              <a:rPr lang="en-US" sz="3600" dirty="0" err="1" smtClean="0"/>
              <a:t>alqaro</a:t>
            </a:r>
            <a:r>
              <a:rPr lang="en-US" sz="3600" dirty="0" smtClean="0"/>
              <a:t> </a:t>
            </a:r>
            <a:r>
              <a:rPr lang="en-US" sz="3600" dirty="0" err="1" smtClean="0"/>
              <a:t>qiyoslash</a:t>
            </a:r>
            <a:r>
              <a:rPr lang="en-US" sz="3600" dirty="0" smtClean="0"/>
              <a:t>);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aholi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ishchi</a:t>
            </a:r>
            <a:r>
              <a:rPr lang="en-US" sz="3600" dirty="0" smtClean="0"/>
              <a:t> </a:t>
            </a:r>
            <a:r>
              <a:rPr lang="en-US" sz="3600" dirty="0" err="1" smtClean="0"/>
              <a:t>kuchi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(</a:t>
            </a:r>
            <a:r>
              <a:rPr lang="en-US" sz="3600" dirty="0" err="1" smtClean="0"/>
              <a:t>ijtimoiy</a:t>
            </a:r>
            <a:r>
              <a:rPr lang="en-US" sz="3600" dirty="0" smtClean="0"/>
              <a:t>, </a:t>
            </a:r>
            <a:r>
              <a:rPr lang="en-US" sz="3600" dirty="0" err="1" smtClean="0"/>
              <a:t>kasbiy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hududiy</a:t>
            </a:r>
            <a:r>
              <a:rPr lang="en-US" sz="3600" dirty="0" smtClean="0"/>
              <a:t>) </a:t>
            </a:r>
            <a:r>
              <a:rPr lang="en-US" sz="3600" dirty="0" err="1" smtClean="0"/>
              <a:t>mobilligi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statistikasi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</a:t>
            </a:r>
            <a:endParaRPr lang="ru-RU" sz="3600" dirty="0" smtClean="0"/>
          </a:p>
          <a:p>
            <a:r>
              <a:rPr lang="en-US" sz="3600" dirty="0" smtClean="0"/>
              <a:t>- </a:t>
            </a:r>
            <a:r>
              <a:rPr lang="en-US" sz="3600" dirty="0" err="1" smtClean="0"/>
              <a:t>ishchi</a:t>
            </a:r>
            <a:r>
              <a:rPr lang="en-US" sz="3600" dirty="0" smtClean="0"/>
              <a:t> </a:t>
            </a:r>
            <a:r>
              <a:rPr lang="en-US" sz="3600" dirty="0" err="1" smtClean="0"/>
              <a:t>kuchining</a:t>
            </a:r>
            <a:r>
              <a:rPr lang="en-US" sz="3600" dirty="0" smtClean="0"/>
              <a:t>  </a:t>
            </a:r>
            <a:r>
              <a:rPr lang="en-US" sz="3600" dirty="0" err="1" smtClean="0"/>
              <a:t>turmush</a:t>
            </a:r>
            <a:r>
              <a:rPr lang="en-US" sz="3600" dirty="0" smtClean="0"/>
              <a:t> </a:t>
            </a:r>
            <a:r>
              <a:rPr lang="en-US" sz="3600" dirty="0" err="1" smtClean="0"/>
              <a:t>shart-sharoitlari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 (</a:t>
            </a:r>
            <a:r>
              <a:rPr lang="en-US" sz="3600" dirty="0" err="1" smtClean="0"/>
              <a:t>aholining</a:t>
            </a:r>
            <a:r>
              <a:rPr lang="en-US" sz="3600" dirty="0" smtClean="0"/>
              <a:t> </a:t>
            </a:r>
            <a:r>
              <a:rPr lang="en-US" sz="3600" dirty="0" err="1" smtClean="0"/>
              <a:t>haqiqiy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nominal </a:t>
            </a:r>
            <a:r>
              <a:rPr lang="en-US" sz="3600" dirty="0" err="1" smtClean="0"/>
              <a:t>daromadlari</a:t>
            </a:r>
            <a:r>
              <a:rPr lang="en-US" sz="3600" dirty="0" smtClean="0"/>
              <a:t>; </a:t>
            </a:r>
            <a:r>
              <a:rPr lang="ru-RU" sz="3600" dirty="0" err="1" smtClean="0"/>
              <a:t>х</a:t>
            </a:r>
            <a:r>
              <a:rPr lang="en-US" sz="3600" dirty="0" err="1" smtClean="0"/>
              <a:t>arajat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jamg’armalari</a:t>
            </a:r>
            <a:r>
              <a:rPr lang="en-US" sz="3600" dirty="0" smtClean="0"/>
              <a:t>; </a:t>
            </a:r>
            <a:r>
              <a:rPr lang="en-US" sz="3600" dirty="0" err="1" smtClean="0"/>
              <a:t>moddiy</a:t>
            </a:r>
            <a:r>
              <a:rPr lang="en-US" sz="3600" dirty="0" smtClean="0"/>
              <a:t> </a:t>
            </a:r>
            <a:r>
              <a:rPr lang="en-US" sz="3600" dirty="0" err="1" smtClean="0"/>
              <a:t>boylik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ru-RU" sz="3600" dirty="0" err="1" smtClean="0"/>
              <a:t>х</a:t>
            </a:r>
            <a:r>
              <a:rPr lang="en-US" sz="3600" dirty="0" err="1" smtClean="0"/>
              <a:t>izmatlar</a:t>
            </a:r>
            <a:r>
              <a:rPr lang="en-US" sz="3600" dirty="0" smtClean="0"/>
              <a:t> </a:t>
            </a:r>
            <a:r>
              <a:rPr lang="en-US" sz="3600" dirty="0" err="1" smtClean="0"/>
              <a:t>iste’moli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 </a:t>
            </a:r>
            <a:r>
              <a:rPr lang="en-US" sz="3600" dirty="0" err="1" smtClean="0"/>
              <a:t>chakana</a:t>
            </a:r>
            <a:r>
              <a:rPr lang="en-US" sz="3600" dirty="0" smtClean="0"/>
              <a:t> </a:t>
            </a:r>
            <a:r>
              <a:rPr lang="en-US" sz="3600" dirty="0" err="1" smtClean="0"/>
              <a:t>tovar</a:t>
            </a:r>
            <a:r>
              <a:rPr lang="en-US" sz="3600" dirty="0" smtClean="0"/>
              <a:t> </a:t>
            </a:r>
            <a:r>
              <a:rPr lang="en-US" sz="3600" dirty="0" err="1" smtClean="0"/>
              <a:t>aylanishi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 </a:t>
            </a:r>
            <a:r>
              <a:rPr lang="en-US" sz="3600" dirty="0" err="1" smtClean="0"/>
              <a:t>turar</a:t>
            </a:r>
            <a:r>
              <a:rPr lang="en-US" sz="3600" dirty="0" smtClean="0"/>
              <a:t> joy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uzoq</a:t>
            </a:r>
            <a:r>
              <a:rPr lang="en-US" sz="3600" dirty="0" smtClean="0"/>
              <a:t> </a:t>
            </a:r>
            <a:r>
              <a:rPr lang="en-US" sz="3600" dirty="0" err="1" smtClean="0"/>
              <a:t>foydalaniladigan</a:t>
            </a:r>
            <a:r>
              <a:rPr lang="en-US" sz="3600" dirty="0" smtClean="0"/>
              <a:t> </a:t>
            </a:r>
            <a:r>
              <a:rPr lang="en-US" sz="3600" dirty="0" err="1" smtClean="0"/>
              <a:t>ashyolar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ta’minlaganlik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chiqarishda</a:t>
            </a:r>
            <a:r>
              <a:rPr lang="en-US" sz="3600" dirty="0" smtClean="0"/>
              <a:t> </a:t>
            </a:r>
            <a:r>
              <a:rPr lang="en-US" sz="3600" dirty="0" err="1" smtClean="0"/>
              <a:t>jarohatlanish</a:t>
            </a:r>
            <a:r>
              <a:rPr lang="en-US" sz="3600" dirty="0" smtClean="0"/>
              <a:t>, </a:t>
            </a:r>
            <a:r>
              <a:rPr lang="en-US" sz="3600" dirty="0" err="1" smtClean="0"/>
              <a:t>kasbiy</a:t>
            </a:r>
            <a:r>
              <a:rPr lang="en-US" sz="3600" dirty="0" smtClean="0"/>
              <a:t> </a:t>
            </a:r>
            <a:r>
              <a:rPr lang="en-US" sz="3600" dirty="0" err="1" smtClean="0"/>
              <a:t>kasallanish</a:t>
            </a:r>
            <a:r>
              <a:rPr lang="en-US" sz="3600" dirty="0" smtClean="0"/>
              <a:t>,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nizolari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; </a:t>
            </a:r>
            <a:r>
              <a:rPr lang="en-US" sz="3600" dirty="0" err="1" smtClean="0"/>
              <a:t>bo’sh</a:t>
            </a:r>
            <a:r>
              <a:rPr lang="en-US" sz="3600" dirty="0" smtClean="0"/>
              <a:t> </a:t>
            </a:r>
            <a:r>
              <a:rPr lang="en-US" sz="3600" dirty="0" err="1" smtClean="0"/>
              <a:t>vaqt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en-US" sz="3200" b="1" dirty="0" smtClean="0"/>
              <a:t> </a:t>
            </a:r>
            <a:r>
              <a:rPr lang="en-US" sz="3600" b="1" dirty="0" err="1" smtClean="0"/>
              <a:t>Mehnat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bozorining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turlar</a:t>
            </a:r>
            <a:r>
              <a:rPr lang="en-US" sz="3600" dirty="0" err="1" smtClean="0"/>
              <a:t>ga</a:t>
            </a:r>
            <a:r>
              <a:rPr lang="en-US" sz="3600" dirty="0" smtClean="0"/>
              <a:t> </a:t>
            </a:r>
            <a:r>
              <a:rPr lang="en-US" sz="3600" dirty="0" err="1" smtClean="0"/>
              <a:t>ajralishi</a:t>
            </a:r>
            <a:r>
              <a:rPr lang="en-US" sz="3600" dirty="0" smtClean="0"/>
              <a:t> </a:t>
            </a:r>
            <a:r>
              <a:rPr lang="en-US" sz="3600" dirty="0" err="1" smtClean="0"/>
              <a:t>uning</a:t>
            </a:r>
            <a:r>
              <a:rPr lang="en-US" sz="3600" dirty="0" smtClean="0"/>
              <a:t> </a:t>
            </a:r>
            <a:r>
              <a:rPr lang="en-US" sz="3600" dirty="0" err="1" smtClean="0"/>
              <a:t>harakteri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ko‘lamiga</a:t>
            </a:r>
            <a:r>
              <a:rPr lang="en-US" sz="3600" dirty="0" smtClean="0"/>
              <a:t> </a:t>
            </a:r>
            <a:r>
              <a:rPr lang="en-US" sz="3600" dirty="0" err="1" smtClean="0"/>
              <a:t>bog‘liq</a:t>
            </a:r>
            <a:r>
              <a:rPr lang="en-US" sz="3600" dirty="0" smtClean="0"/>
              <a:t>.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bozori</a:t>
            </a:r>
            <a:r>
              <a:rPr lang="en-US" sz="3600" dirty="0" smtClean="0"/>
              <a:t> </a:t>
            </a:r>
            <a:r>
              <a:rPr lang="en-US" sz="3600" dirty="0" err="1" smtClean="0"/>
              <a:t>oshkora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yashirin</a:t>
            </a:r>
            <a:r>
              <a:rPr lang="en-US" sz="3600" dirty="0" smtClean="0"/>
              <a:t> </a:t>
            </a:r>
            <a:r>
              <a:rPr lang="en-US" sz="3600" dirty="0" err="1" smtClean="0"/>
              <a:t>harakterda</a:t>
            </a:r>
            <a:r>
              <a:rPr lang="en-US" sz="3600" dirty="0" smtClean="0"/>
              <a:t> </a:t>
            </a:r>
            <a:r>
              <a:rPr lang="en-US" sz="3600" dirty="0" err="1" smtClean="0"/>
              <a:t>faoliyat</a:t>
            </a:r>
            <a:r>
              <a:rPr lang="en-US" sz="3600" dirty="0" smtClean="0"/>
              <a:t> </a:t>
            </a:r>
            <a:r>
              <a:rPr lang="en-US" sz="3600" dirty="0" err="1" smtClean="0"/>
              <a:t>ko‘rsatishi</a:t>
            </a:r>
            <a:r>
              <a:rPr lang="en-US" sz="3600" dirty="0" smtClean="0"/>
              <a:t> </a:t>
            </a:r>
            <a:r>
              <a:rPr lang="en-US" sz="3600" dirty="0" err="1" smtClean="0"/>
              <a:t>mumkin</a:t>
            </a:r>
            <a:r>
              <a:rPr lang="en-US" sz="3600" dirty="0" smtClean="0"/>
              <a:t>. </a:t>
            </a:r>
            <a:r>
              <a:rPr lang="en-US" sz="3600" dirty="0" err="1" smtClean="0"/>
              <a:t>O‘z</a:t>
            </a:r>
            <a:r>
              <a:rPr lang="en-US" sz="3600" dirty="0" smtClean="0"/>
              <a:t> </a:t>
            </a:r>
            <a:r>
              <a:rPr lang="en-US" sz="3600" dirty="0" err="1" smtClean="0"/>
              <a:t>ko‘lamiga</a:t>
            </a:r>
            <a:r>
              <a:rPr lang="en-US" sz="3600" dirty="0" smtClean="0"/>
              <a:t> </a:t>
            </a:r>
            <a:r>
              <a:rPr lang="en-US" sz="3600" dirty="0" err="1" smtClean="0"/>
              <a:t>qarab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bozori</a:t>
            </a:r>
            <a:r>
              <a:rPr lang="en-US" sz="3600" dirty="0" smtClean="0"/>
              <a:t> </a:t>
            </a:r>
            <a:r>
              <a:rPr lang="en-US" sz="3600" dirty="0" err="1" smtClean="0"/>
              <a:t>mahalliy</a:t>
            </a:r>
            <a:r>
              <a:rPr lang="en-US" sz="3600" dirty="0" smtClean="0"/>
              <a:t> </a:t>
            </a:r>
            <a:r>
              <a:rPr lang="en-US" sz="3600" dirty="0" err="1" smtClean="0"/>
              <a:t>hududiy</a:t>
            </a:r>
            <a:r>
              <a:rPr lang="en-US" sz="3600" dirty="0" smtClean="0"/>
              <a:t>, </a:t>
            </a:r>
            <a:r>
              <a:rPr lang="en-US" sz="3600" dirty="0" err="1" smtClean="0"/>
              <a:t>milliy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jahon</a:t>
            </a:r>
            <a:r>
              <a:rPr lang="en-US" sz="3600" dirty="0" smtClean="0"/>
              <a:t> </a:t>
            </a:r>
            <a:r>
              <a:rPr lang="en-US" sz="3600" dirty="0" err="1" smtClean="0"/>
              <a:t>bozorlaridan</a:t>
            </a:r>
            <a:r>
              <a:rPr lang="en-US" sz="3600" dirty="0" smtClean="0"/>
              <a:t> </a:t>
            </a:r>
            <a:r>
              <a:rPr lang="en-US" sz="3600" dirty="0" err="1" smtClean="0"/>
              <a:t>iborat</a:t>
            </a:r>
            <a:r>
              <a:rPr lang="en-US" sz="3600" dirty="0" smtClean="0"/>
              <a:t>. </a:t>
            </a:r>
            <a:r>
              <a:rPr lang="en-US" sz="3600" dirty="0" err="1" smtClean="0"/>
              <a:t>Xalqaro</a:t>
            </a:r>
            <a:r>
              <a:rPr lang="en-US" sz="3600" dirty="0" smtClean="0"/>
              <a:t> </a:t>
            </a:r>
            <a:r>
              <a:rPr lang="en-US" sz="3600" dirty="0" err="1" smtClean="0"/>
              <a:t>Mehnat</a:t>
            </a:r>
            <a:r>
              <a:rPr lang="en-US" sz="3600" dirty="0" smtClean="0"/>
              <a:t> </a:t>
            </a:r>
            <a:r>
              <a:rPr lang="en-US" sz="3600" dirty="0" err="1" smtClean="0"/>
              <a:t>bozori</a:t>
            </a:r>
            <a:r>
              <a:rPr lang="en-US" sz="3600" dirty="0" smtClean="0"/>
              <a:t> </a:t>
            </a:r>
            <a:r>
              <a:rPr lang="en-US" sz="3600" dirty="0" err="1" smtClean="0"/>
              <a:t>kengayishi</a:t>
            </a:r>
            <a:r>
              <a:rPr lang="en-US" sz="3600" dirty="0" smtClean="0"/>
              <a:t> </a:t>
            </a:r>
            <a:r>
              <a:rPr lang="en-US" sz="3600" dirty="0" err="1" smtClean="0"/>
              <a:t>rivojlangan</a:t>
            </a:r>
            <a:r>
              <a:rPr lang="en-US" sz="3600" dirty="0" smtClean="0"/>
              <a:t> </a:t>
            </a:r>
            <a:r>
              <a:rPr lang="en-US" sz="3600" dirty="0" err="1" smtClean="0"/>
              <a:t>mamlakatlarda</a:t>
            </a:r>
            <a:r>
              <a:rPr lang="en-US" sz="3600" dirty="0" smtClean="0"/>
              <a:t> </a:t>
            </a:r>
            <a:r>
              <a:rPr lang="en-US" sz="3600" dirty="0" err="1" smtClean="0"/>
              <a:t>o‘zga</a:t>
            </a:r>
            <a:r>
              <a:rPr lang="en-US" sz="3600" dirty="0" smtClean="0"/>
              <a:t> </a:t>
            </a:r>
            <a:r>
              <a:rPr lang="en-US" sz="3600" dirty="0" err="1" smtClean="0"/>
              <a:t>millat</a:t>
            </a:r>
            <a:r>
              <a:rPr lang="en-US" sz="3600" dirty="0" smtClean="0"/>
              <a:t> </a:t>
            </a:r>
            <a:r>
              <a:rPr lang="en-US" sz="3600" dirty="0" err="1" smtClean="0"/>
              <a:t>diasporasi</a:t>
            </a:r>
            <a:r>
              <a:rPr lang="en-US" sz="3600" dirty="0" smtClean="0"/>
              <a:t> </a:t>
            </a:r>
            <a:r>
              <a:rPr lang="en-US" sz="3600" dirty="0" err="1" smtClean="0"/>
              <a:t>o‘sishiga</a:t>
            </a:r>
            <a:r>
              <a:rPr lang="en-US" sz="3600" dirty="0" smtClean="0"/>
              <a:t> </a:t>
            </a:r>
            <a:r>
              <a:rPr lang="en-US" sz="3600" dirty="0" err="1" smtClean="0"/>
              <a:t>olib</a:t>
            </a:r>
            <a:r>
              <a:rPr lang="en-US" sz="3600" dirty="0" smtClean="0"/>
              <a:t> </a:t>
            </a:r>
            <a:r>
              <a:rPr lang="en-US" sz="3600" dirty="0" err="1" smtClean="0"/>
              <a:t>keladi</a:t>
            </a:r>
            <a:r>
              <a:rPr lang="en-US" sz="3600" dirty="0" smtClean="0"/>
              <a:t> (</a:t>
            </a:r>
            <a:r>
              <a:rPr lang="en-US" sz="3600" dirty="0" err="1" smtClean="0"/>
              <a:t>mas</a:t>
            </a:r>
            <a:r>
              <a:rPr lang="en-US" sz="3600" dirty="0" smtClean="0"/>
              <a:t>, 2002 </a:t>
            </a:r>
            <a:r>
              <a:rPr lang="en-US" sz="3600" dirty="0" err="1" smtClean="0"/>
              <a:t>yil</a:t>
            </a:r>
            <a:r>
              <a:rPr lang="en-US" sz="3600" dirty="0" smtClean="0"/>
              <a:t> </a:t>
            </a:r>
            <a:r>
              <a:rPr lang="en-US" sz="3600" dirty="0" err="1" smtClean="0"/>
              <a:t>AQSHdagi</a:t>
            </a:r>
            <a:r>
              <a:rPr lang="en-US" sz="3600" dirty="0" smtClean="0"/>
              <a:t> </a:t>
            </a:r>
            <a:r>
              <a:rPr lang="en-US" sz="3600" dirty="0" err="1" smtClean="0"/>
              <a:t>xitoyliklar</a:t>
            </a:r>
            <a:r>
              <a:rPr lang="en-US" sz="3600" dirty="0" smtClean="0"/>
              <a:t> 15 </a:t>
            </a:r>
            <a:r>
              <a:rPr lang="en-US" sz="3600" dirty="0" err="1" smtClean="0"/>
              <a:t>mln</a:t>
            </a:r>
            <a:r>
              <a:rPr lang="en-US" sz="3600" dirty="0" smtClean="0"/>
              <a:t>. </a:t>
            </a:r>
            <a:r>
              <a:rPr lang="en-US" sz="3600" dirty="0" err="1" smtClean="0"/>
              <a:t>nafardan</a:t>
            </a:r>
            <a:r>
              <a:rPr lang="en-US" sz="3600" dirty="0" smtClean="0"/>
              <a:t> </a:t>
            </a:r>
            <a:r>
              <a:rPr lang="en-US" sz="3600" dirty="0" err="1" smtClean="0"/>
              <a:t>ortiq</a:t>
            </a:r>
            <a:r>
              <a:rPr lang="en-US" sz="3600" dirty="0" smtClean="0"/>
              <a:t> </a:t>
            </a:r>
            <a:r>
              <a:rPr lang="en-US" sz="3600" dirty="0" err="1" smtClean="0"/>
              <a:t>bo‘lgan</a:t>
            </a:r>
            <a:r>
              <a:rPr lang="en-US" sz="3600" dirty="0" smtClean="0"/>
              <a:t>).</a:t>
            </a:r>
            <a:endParaRPr lang="ru-RU" sz="3600" dirty="0" smtClean="0"/>
          </a:p>
          <a:p>
            <a:pPr algn="just">
              <a:buNone/>
            </a:pPr>
            <a:endParaRPr lang="ru-RU" sz="3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610" name="Rectangle 34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Схема 7"/>
          <p:cNvGraphicFramePr/>
          <p:nvPr/>
        </p:nvGraphicFramePr>
        <p:xfrm>
          <a:off x="0" y="685800"/>
          <a:ext cx="11734800" cy="4815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2617" name="Rectangle 41"/>
          <p:cNvSpPr>
            <a:spLocks noChangeArrowheads="1"/>
          </p:cNvSpPr>
          <p:nvPr/>
        </p:nvSpPr>
        <p:spPr bwMode="auto">
          <a:xfrm>
            <a:off x="594360" y="243841"/>
            <a:ext cx="10641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Xalqaro “Mehnat statistikasi” ko‘rsatkichlari tizimini tuzishda guruhlash usuli</a:t>
            </a:r>
            <a:endParaRPr kumimoji="0" lang="uz-Cyrl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>
            <a:normAutofit fontScale="85000" lnSpcReduction="10000"/>
          </a:bodyPr>
          <a:lstStyle/>
          <a:p>
            <a:pPr algn="just" hangingPunct="0"/>
            <a:r>
              <a:rPr lang="en-US" dirty="0" smtClean="0"/>
              <a:t>		</a:t>
            </a:r>
            <a:r>
              <a:rPr lang="x-none" sz="3200" smtClean="0">
                <a:latin typeface="Times New Roman" pitchFamily="18" charset="0"/>
                <a:cs typeface="Times New Roman" pitchFamily="18" charset="0"/>
              </a:rPr>
              <a:t>Bulardan statistik tahlil uchun eng muhimlari quyidagilar hisoblanadi: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       a)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layoqatlilik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yoshi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BMT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Statistika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komissiyasi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       b)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hududiy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mamlakatlarni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qit’alar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Evropa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Osiyo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SHimoliy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Amerika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Janubiy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Amerika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Afrika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Avstraliya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Okeaniya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mamlakatlar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birlashmalari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Evropa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Ittifoqi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tashkiloti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Janubiy-SHarqiy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Osiyo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mamlakatlari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uyushmasi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mamlakatlar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darajasida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hududiy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ma’muriy-hududiy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bo‘lishish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AQSH 50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shtat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 federal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okrugi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YAponiya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 44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prefektura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1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poytaxt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okrugi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shahar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prefekturasiga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Xitoy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 22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mo‘zofot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Tayvansiz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), 5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muxtor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tuman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3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markazga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bo‘ysunadigan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shaharchaga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h.k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.). 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O‘zbekiston 12 viloyat, Qoraqolpog‘iston Avtonom Respublikasi va 1ta poyta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t shahardan iborat.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		</a:t>
            </a:r>
            <a:r>
              <a:rPr lang="fr-FR" sz="3200" dirty="0" smtClean="0"/>
              <a:t> v)</a:t>
            </a:r>
            <a:r>
              <a:rPr lang="fr-FR" sz="3200" b="1" dirty="0" smtClean="0"/>
              <a:t> xo‘jaliklarni ijtimoiy shakllari bo‘yicha guruhlash,</a:t>
            </a:r>
            <a:r>
              <a:rPr lang="fr-FR" sz="3200" dirty="0" smtClean="0"/>
              <a:t> u quyidagicha ajratiladi: davlat korxonalari va muassasalari; mulkchilikning jamoa shaklida bo‘lgan korxona va muassasalar (aksiyadorlik jamiyatlari, kooperativlar va h.k.); xususiy korxona va muassasalar; chet elliklar tasarrufidagi korxonalar; mulkchilik aralash shaklida bo‘lgan korxonalar.</a:t>
            </a:r>
            <a:endParaRPr lang="ru-RU" sz="3200" dirty="0" smtClean="0"/>
          </a:p>
          <a:p>
            <a:r>
              <a:rPr lang="fr-FR" sz="3200" dirty="0" smtClean="0"/>
              <a:t>      g) </a:t>
            </a:r>
            <a:r>
              <a:rPr lang="fr-FR" sz="3200" b="1" dirty="0" smtClean="0"/>
              <a:t>iqtisodiyot tarmoqlari bo‘yicha guruhlash</a:t>
            </a:r>
            <a:r>
              <a:rPr lang="fr-FR" sz="3200" dirty="0" smtClean="0"/>
              <a:t>, bu iqtisodiy faoliyatning barcha turlarini </a:t>
            </a:r>
            <a:r>
              <a:rPr lang="x-none" sz="3200" smtClean="0"/>
              <a:t>x</a:t>
            </a:r>
            <a:r>
              <a:rPr lang="fr-FR" sz="3200" dirty="0" smtClean="0"/>
              <a:t>alqaro standart tarmoq tasnifi asosida guruhlash bo‘lib, unda faoliyatning quyidagi turlari aniqlanadi: </a:t>
            </a:r>
            <a:r>
              <a:rPr lang="x-none" sz="3200" smtClean="0"/>
              <a:t>qishloq ho‘jaligi, o‘rmon xo‘jaligi, ov; baliqchilik; qazib oluvchi (kon) sanoat; qayta ishlovchi sanoat; elektr energiyasi, gaz va suv ishlab chiqarish; qurilish; savdo, mehmonxonalar, restoranlar; transport, aloqa, ombor xo‘jaligi; ko‘chmas mulk bilan operasiyalar, ishlab chiqarish xizmatlari, ijara; ma’muriyat, muhofaza, ijtimoiy sug‘urta ; maorif; sog‘liqni saqlash; boshqa shaxsiy va jamoa xizmatlari (atrof-muhitni muhofaza qilish, dam olish, turizm, ko‘ngil ochish, madaniy tadbirlar); </a:t>
            </a:r>
            <a:r>
              <a:rPr lang="fr-FR" sz="3200" dirty="0" smtClean="0"/>
              <a:t>uy xo‘jaliklariga pulli xizmatlar; </a:t>
            </a:r>
            <a:r>
              <a:rPr lang="uz-Cyrl-UZ" sz="3200" dirty="0" smtClean="0"/>
              <a:t>h</a:t>
            </a:r>
            <a:r>
              <a:rPr lang="x-none" sz="3200" smtClean="0"/>
              <a:t>ududiy tashkilotlar.</a:t>
            </a:r>
            <a:endParaRPr lang="ru-RU" sz="3200" dirty="0" smtClean="0"/>
          </a:p>
          <a:p>
            <a:r>
              <a:rPr lang="ru-RU" sz="3200" dirty="0" err="1" smtClean="0"/>
              <a:t>d</a:t>
            </a:r>
            <a:r>
              <a:rPr lang="ru-RU" sz="3200" dirty="0" smtClean="0"/>
              <a:t>) </a:t>
            </a:r>
            <a:r>
              <a:rPr lang="ru-RU" sz="3200" b="1" dirty="0" err="1" smtClean="0"/>
              <a:t>bandlik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maqomi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bo‘yicha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guruh</a:t>
            </a:r>
            <a:r>
              <a:rPr lang="ru-RU" sz="3200" dirty="0" smtClean="0"/>
              <a:t> – </a:t>
            </a:r>
            <a:r>
              <a:rPr lang="ru-RU" sz="3200" dirty="0" err="1" smtClean="0"/>
              <a:t>u</a:t>
            </a:r>
            <a:r>
              <a:rPr lang="ru-RU" sz="3200" dirty="0" smtClean="0"/>
              <a:t> XMT </a:t>
            </a:r>
            <a:r>
              <a:rPr lang="ru-RU" sz="3200" dirty="0" err="1" smtClean="0"/>
              <a:t>ishlab</a:t>
            </a:r>
            <a:r>
              <a:rPr lang="ru-RU" sz="3200" dirty="0" smtClean="0"/>
              <a:t> </a:t>
            </a:r>
            <a:r>
              <a:rPr lang="ru-RU" sz="3200" dirty="0" err="1" smtClean="0"/>
              <a:t>chiqqan</a:t>
            </a:r>
            <a:r>
              <a:rPr lang="ru-RU" sz="3200" dirty="0" smtClean="0"/>
              <a:t> </a:t>
            </a:r>
            <a:r>
              <a:rPr lang="ru-RU" sz="3200" dirty="0" err="1" smtClean="0"/>
              <a:t>bandlik</a:t>
            </a:r>
            <a:r>
              <a:rPr lang="ru-RU" sz="3200" dirty="0" smtClean="0"/>
              <a:t> </a:t>
            </a:r>
            <a:r>
              <a:rPr lang="ru-RU" sz="3200" dirty="0" err="1" smtClean="0"/>
              <a:t>maqomining</a:t>
            </a:r>
            <a:r>
              <a:rPr lang="ru-RU" sz="3200" dirty="0" smtClean="0"/>
              <a:t> </a:t>
            </a:r>
            <a:r>
              <a:rPr lang="ru-RU" sz="3200" dirty="0" err="1" smtClean="0"/>
              <a:t>xalqaro</a:t>
            </a:r>
            <a:r>
              <a:rPr lang="ru-RU" sz="3200" dirty="0" smtClean="0"/>
              <a:t> </a:t>
            </a:r>
            <a:r>
              <a:rPr lang="ru-RU" sz="3200" dirty="0" err="1" smtClean="0"/>
              <a:t>tasnifiga</a:t>
            </a:r>
            <a:r>
              <a:rPr lang="ru-RU" sz="3200" dirty="0" smtClean="0"/>
              <a:t> </a:t>
            </a:r>
            <a:r>
              <a:rPr lang="ru-RU" sz="3200" dirty="0" err="1" smtClean="0"/>
              <a:t>asoslanadi</a:t>
            </a:r>
            <a:r>
              <a:rPr lang="ru-RU" sz="3200" dirty="0" smtClean="0"/>
              <a:t>.</a:t>
            </a:r>
          </a:p>
          <a:p>
            <a:r>
              <a:rPr lang="ru-RU" sz="3200" dirty="0" err="1" smtClean="0"/>
              <a:t>e</a:t>
            </a:r>
            <a:r>
              <a:rPr lang="ru-RU" sz="3200" dirty="0" smtClean="0"/>
              <a:t>) </a:t>
            </a:r>
            <a:r>
              <a:rPr lang="ru-RU" sz="3200" b="1" dirty="0" err="1" smtClean="0"/>
              <a:t>kasbiy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guruh</a:t>
            </a:r>
            <a:r>
              <a:rPr lang="ru-RU" sz="3200" dirty="0" smtClean="0"/>
              <a:t>, </a:t>
            </a:r>
            <a:r>
              <a:rPr lang="ru-RU" sz="3200" dirty="0" err="1" smtClean="0"/>
              <a:t>uning</a:t>
            </a:r>
            <a:r>
              <a:rPr lang="ru-RU" sz="3200" dirty="0" smtClean="0"/>
              <a:t> </a:t>
            </a:r>
            <a:r>
              <a:rPr lang="ru-RU" sz="3200" dirty="0" err="1" smtClean="0"/>
              <a:t>asosida</a:t>
            </a:r>
            <a:r>
              <a:rPr lang="ru-RU" sz="3200" dirty="0" smtClean="0"/>
              <a:t> XMT </a:t>
            </a:r>
            <a:r>
              <a:rPr lang="ru-RU" sz="3200" dirty="0" err="1" smtClean="0"/>
              <a:t>qabul</a:t>
            </a:r>
            <a:r>
              <a:rPr lang="ru-RU" sz="3200" dirty="0" smtClean="0"/>
              <a:t> </a:t>
            </a:r>
            <a:r>
              <a:rPr lang="ru-RU" sz="3200" dirty="0" err="1" smtClean="0"/>
              <a:t>qilgan</a:t>
            </a:r>
            <a:r>
              <a:rPr lang="ru-RU" sz="3200" dirty="0" smtClean="0"/>
              <a:t> </a:t>
            </a:r>
            <a:r>
              <a:rPr lang="ru-RU" sz="3200" dirty="0" err="1" smtClean="0"/>
              <a:t>kasblarning</a:t>
            </a:r>
            <a:r>
              <a:rPr lang="ru-RU" sz="3200" dirty="0" smtClean="0"/>
              <a:t> </a:t>
            </a:r>
            <a:r>
              <a:rPr lang="ru-RU" sz="3200" dirty="0" err="1" smtClean="0"/>
              <a:t>xalqaro</a:t>
            </a:r>
            <a:r>
              <a:rPr lang="ru-RU" sz="3200" dirty="0" smtClean="0"/>
              <a:t> </a:t>
            </a:r>
            <a:r>
              <a:rPr lang="ru-RU" sz="3200" dirty="0" err="1" smtClean="0"/>
              <a:t>standart</a:t>
            </a:r>
            <a:r>
              <a:rPr lang="ru-RU" sz="3200" dirty="0" smtClean="0"/>
              <a:t> </a:t>
            </a:r>
            <a:r>
              <a:rPr lang="ru-RU" sz="3200" dirty="0" err="1" smtClean="0"/>
              <a:t>asosida</a:t>
            </a:r>
            <a:r>
              <a:rPr lang="ru-RU" sz="3200" dirty="0" smtClean="0"/>
              <a:t> </a:t>
            </a:r>
            <a:r>
              <a:rPr lang="ru-RU" sz="3200" dirty="0" err="1" smtClean="0"/>
              <a:t>yotadi</a:t>
            </a:r>
            <a:r>
              <a:rPr lang="ru-RU" sz="3200" dirty="0" smtClean="0"/>
              <a:t>, </a:t>
            </a:r>
            <a:r>
              <a:rPr lang="ru-RU" sz="3200" dirty="0" err="1" smtClean="0"/>
              <a:t>bu</a:t>
            </a:r>
            <a:r>
              <a:rPr lang="ru-RU" sz="3200" dirty="0" smtClean="0"/>
              <a:t> </a:t>
            </a:r>
            <a:r>
              <a:rPr lang="ru-RU" sz="3200" dirty="0" err="1" smtClean="0"/>
              <a:t>tasnif</a:t>
            </a:r>
            <a:r>
              <a:rPr lang="ru-RU" sz="3200" dirty="0" smtClean="0"/>
              <a:t> 4 </a:t>
            </a:r>
            <a:r>
              <a:rPr lang="ru-RU" sz="3200" dirty="0" err="1" smtClean="0"/>
              <a:t>bosqichdan</a:t>
            </a:r>
            <a:r>
              <a:rPr lang="ru-RU" sz="3200" dirty="0" smtClean="0"/>
              <a:t> </a:t>
            </a:r>
            <a:r>
              <a:rPr lang="ru-RU" sz="3200" dirty="0" err="1" smtClean="0"/>
              <a:t>ibo</a:t>
            </a:r>
            <a:r>
              <a:rPr lang="en-US" sz="3200" dirty="0" smtClean="0"/>
              <a:t>rat </a:t>
            </a:r>
            <a:r>
              <a:rPr lang="en-US" sz="3200" dirty="0" err="1" smtClean="0"/>
              <a:t>bo’ladi</a:t>
            </a:r>
            <a:r>
              <a:rPr lang="en-US" sz="3200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198120" y="472441"/>
            <a:ext cx="11750040" cy="5824412"/>
          </a:xfrm>
        </p:spPr>
        <p:txBody>
          <a:bodyPr/>
          <a:lstStyle/>
          <a:p>
            <a:pPr algn="just"/>
            <a:r>
              <a:rPr lang="en-US" dirty="0" smtClean="0"/>
              <a:t>		</a:t>
            </a:r>
            <a:r>
              <a:rPr lang="en-US" sz="3600" dirty="0" err="1" smtClean="0"/>
              <a:t>Iqtisodiyotning</a:t>
            </a:r>
            <a:r>
              <a:rPr lang="en-US" sz="3600" dirty="0" smtClean="0"/>
              <a:t> </a:t>
            </a:r>
            <a:r>
              <a:rPr lang="en-US" sz="3600" dirty="0" err="1" smtClean="0"/>
              <a:t>norasmiy</a:t>
            </a:r>
            <a:r>
              <a:rPr lang="en-US" sz="3600" dirty="0" smtClean="0"/>
              <a:t> </a:t>
            </a:r>
            <a:r>
              <a:rPr lang="en-US" sz="3600" dirty="0" err="1" smtClean="0"/>
              <a:t>sektorida</a:t>
            </a:r>
            <a:r>
              <a:rPr lang="en-US" sz="3600" dirty="0" smtClean="0"/>
              <a:t> band </a:t>
            </a:r>
            <a:r>
              <a:rPr lang="en-US" sz="3600" dirty="0" err="1" smtClean="0"/>
              <a:t>bo’lganlar</a:t>
            </a:r>
            <a:r>
              <a:rPr lang="en-US" sz="3600" dirty="0" smtClean="0"/>
              <a:t> </a:t>
            </a:r>
            <a:r>
              <a:rPr lang="en-US" sz="3600" dirty="0" err="1" smtClean="0"/>
              <a:t>soni</a:t>
            </a:r>
            <a:r>
              <a:rPr lang="en-US" sz="3600" dirty="0" smtClean="0"/>
              <a:t>, </a:t>
            </a:r>
            <a:r>
              <a:rPr lang="en-US" sz="3600" dirty="0" err="1" smtClean="0"/>
              <a:t>shuningdek</a:t>
            </a:r>
            <a:r>
              <a:rPr lang="en-US" sz="3600" dirty="0" smtClean="0"/>
              <a:t>, </a:t>
            </a:r>
            <a:r>
              <a:rPr lang="en-US" sz="3600" dirty="0" err="1" smtClean="0"/>
              <a:t>ular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chiqargan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ru-RU" sz="3600" dirty="0" err="1" smtClean="0"/>
              <a:t>х</a:t>
            </a:r>
            <a:r>
              <a:rPr lang="en-US" sz="3600" dirty="0" err="1" smtClean="0"/>
              <a:t>izmatlar</a:t>
            </a:r>
            <a:r>
              <a:rPr lang="en-US" sz="3600" dirty="0" smtClean="0"/>
              <a:t> </a:t>
            </a:r>
            <a:r>
              <a:rPr lang="en-US" sz="3600" dirty="0" err="1" smtClean="0"/>
              <a:t>hajmini</a:t>
            </a:r>
            <a:r>
              <a:rPr lang="en-US" sz="3600" dirty="0" smtClean="0"/>
              <a:t> </a:t>
            </a:r>
            <a:r>
              <a:rPr lang="en-US" sz="3600" dirty="0" err="1" smtClean="0"/>
              <a:t>aniqlashda</a:t>
            </a:r>
            <a:r>
              <a:rPr lang="en-US" sz="3600" dirty="0" smtClean="0"/>
              <a:t> </a:t>
            </a:r>
            <a:r>
              <a:rPr lang="en-US" sz="3600" dirty="0" err="1" smtClean="0"/>
              <a:t>jiddiy</a:t>
            </a:r>
            <a:r>
              <a:rPr lang="en-US" sz="3600" dirty="0" smtClean="0"/>
              <a:t> </a:t>
            </a:r>
            <a:r>
              <a:rPr lang="en-US" sz="3600" dirty="0" err="1" smtClean="0"/>
              <a:t>qiyinchiliklar</a:t>
            </a:r>
            <a:r>
              <a:rPr lang="en-US" sz="3600" dirty="0" smtClean="0"/>
              <a:t> </a:t>
            </a:r>
            <a:r>
              <a:rPr lang="en-US" sz="3600" dirty="0" err="1" smtClean="0"/>
              <a:t>borligi</a:t>
            </a:r>
            <a:r>
              <a:rPr lang="en-US" sz="3600" dirty="0" smtClean="0"/>
              <a:t> </a:t>
            </a:r>
            <a:r>
              <a:rPr lang="en-US" sz="3600" dirty="0" err="1" smtClean="0"/>
              <a:t>tufayli</a:t>
            </a:r>
            <a:r>
              <a:rPr lang="en-US" sz="3600" dirty="0" smtClean="0"/>
              <a:t> </a:t>
            </a:r>
            <a:r>
              <a:rPr lang="en-US" sz="3600" dirty="0" err="1" smtClean="0"/>
              <a:t>barcha</a:t>
            </a:r>
            <a:r>
              <a:rPr lang="en-US" sz="3600" dirty="0" smtClean="0"/>
              <a:t> </a:t>
            </a:r>
            <a:r>
              <a:rPr lang="en-US" sz="3600" dirty="0" err="1" smtClean="0"/>
              <a:t>mamlakatlarning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milliy</a:t>
            </a:r>
            <a:r>
              <a:rPr lang="en-US" sz="3600" dirty="0" smtClean="0"/>
              <a:t> </a:t>
            </a:r>
            <a:r>
              <a:rPr lang="en-US" sz="3600" dirty="0" err="1" smtClean="0"/>
              <a:t>statistika</a:t>
            </a:r>
            <a:r>
              <a:rPr lang="en-US" sz="3600" dirty="0" smtClean="0"/>
              <a:t> </a:t>
            </a:r>
            <a:r>
              <a:rPr lang="ru-RU" sz="3600" dirty="0" err="1" smtClean="0"/>
              <a:t>х</a:t>
            </a:r>
            <a:r>
              <a:rPr lang="en-US" sz="3600" dirty="0" err="1" smtClean="0"/>
              <a:t>izmatlari</a:t>
            </a:r>
            <a:r>
              <a:rPr lang="en-US" sz="3600" dirty="0" smtClean="0"/>
              <a:t> </a:t>
            </a:r>
            <a:r>
              <a:rPr lang="en-US" sz="3600" dirty="0" err="1" smtClean="0"/>
              <a:t>iqtisodiyotida</a:t>
            </a:r>
            <a:r>
              <a:rPr lang="en-US" sz="3600" dirty="0" smtClean="0"/>
              <a:t> band </a:t>
            </a:r>
            <a:r>
              <a:rPr lang="en-US" sz="3600" dirty="0" err="1" smtClean="0"/>
              <a:t>bo’lganlar</a:t>
            </a:r>
            <a:r>
              <a:rPr lang="en-US" sz="3600" dirty="0" smtClean="0"/>
              <a:t> </a:t>
            </a:r>
            <a:r>
              <a:rPr lang="en-US" sz="3600" dirty="0" err="1" smtClean="0"/>
              <a:t>soni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yangi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ko’rsatkichlarga</a:t>
            </a:r>
            <a:r>
              <a:rPr lang="en-US" sz="3600" dirty="0" smtClean="0"/>
              <a:t> </a:t>
            </a:r>
            <a:r>
              <a:rPr lang="en-US" sz="3600" dirty="0" err="1" smtClean="0"/>
              <a:t>norasmiy</a:t>
            </a:r>
            <a:r>
              <a:rPr lang="en-US" sz="3600" dirty="0" smtClean="0"/>
              <a:t> </a:t>
            </a:r>
            <a:r>
              <a:rPr lang="en-US" sz="3600" dirty="0" err="1" smtClean="0"/>
              <a:t>faoliyatni</a:t>
            </a:r>
            <a:r>
              <a:rPr lang="en-US" sz="3600" dirty="0" smtClean="0"/>
              <a:t> </a:t>
            </a:r>
            <a:r>
              <a:rPr lang="en-US" sz="3600" dirty="0" err="1" smtClean="0"/>
              <a:t>hisobga</a:t>
            </a:r>
            <a:r>
              <a:rPr lang="en-US" sz="3600" dirty="0" smtClean="0"/>
              <a:t> </a:t>
            </a:r>
            <a:r>
              <a:rPr lang="en-US" sz="3600" dirty="0" err="1" smtClean="0"/>
              <a:t>olib</a:t>
            </a:r>
            <a:r>
              <a:rPr lang="en-US" sz="3600" dirty="0" smtClean="0"/>
              <a:t>, </a:t>
            </a:r>
            <a:r>
              <a:rPr lang="en-US" sz="3600" dirty="0" err="1" smtClean="0"/>
              <a:t>qo’shimcha</a:t>
            </a:r>
            <a:r>
              <a:rPr lang="en-US" sz="3600" dirty="0" smtClean="0"/>
              <a:t> </a:t>
            </a:r>
            <a:r>
              <a:rPr lang="en-US" sz="3600" dirty="0" err="1" smtClean="0"/>
              <a:t>hisob-kitoblar</a:t>
            </a:r>
            <a:r>
              <a:rPr lang="en-US" sz="3600" dirty="0" smtClean="0"/>
              <a:t> </a:t>
            </a:r>
            <a:r>
              <a:rPr lang="en-US" sz="3600" dirty="0" err="1" smtClean="0"/>
              <a:t>qilinadi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213360" y="243841"/>
            <a:ext cx="11750040" cy="5824412"/>
          </a:xfrm>
        </p:spPr>
        <p:txBody>
          <a:bodyPr/>
          <a:lstStyle/>
          <a:p>
            <a:pPr algn="ctr"/>
            <a:r>
              <a:rPr lang="en-US" dirty="0" smtClean="0"/>
              <a:t>		</a:t>
            </a:r>
          </a:p>
          <a:p>
            <a:pPr algn="ctr"/>
            <a:endParaRPr lang="en-US" sz="3600" dirty="0" smtClean="0"/>
          </a:p>
          <a:p>
            <a:pPr algn="ctr"/>
            <a:endParaRPr lang="en-US" sz="3600" dirty="0" smtClean="0"/>
          </a:p>
          <a:p>
            <a:pPr algn="ctr"/>
            <a:endParaRPr lang="en-US" sz="3600" dirty="0" smtClean="0"/>
          </a:p>
          <a:p>
            <a:pPr algn="ctr"/>
            <a:r>
              <a:rPr lang="en-US" sz="4800" dirty="0" err="1" smtClean="0"/>
              <a:t>E’tiboringiz</a:t>
            </a:r>
            <a:r>
              <a:rPr lang="en-US" sz="4800" dirty="0" smtClean="0"/>
              <a:t> </a:t>
            </a:r>
            <a:r>
              <a:rPr lang="en-US" sz="4800" dirty="0" err="1" smtClean="0"/>
              <a:t>uchun</a:t>
            </a:r>
            <a:r>
              <a:rPr lang="en-US" sz="4800" dirty="0" smtClean="0"/>
              <a:t> </a:t>
            </a:r>
            <a:r>
              <a:rPr lang="en-US" sz="4800" dirty="0" err="1" smtClean="0"/>
              <a:t>rahmat</a:t>
            </a:r>
            <a:endParaRPr lang="ru-RU" sz="4800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1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1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54</TotalTime>
  <Words>2381</Words>
  <Application>Microsoft Office PowerPoint</Application>
  <PresentationFormat>Произвольный</PresentationFormat>
  <Paragraphs>115</Paragraphs>
  <Slides>41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41</vt:i4>
      </vt:variant>
    </vt:vector>
  </HeadingPairs>
  <TitlesOfParts>
    <vt:vector size="45" baseType="lpstr">
      <vt:lpstr>Тема1</vt:lpstr>
      <vt:lpstr>Изящная</vt:lpstr>
      <vt:lpstr>1_Тема1</vt:lpstr>
      <vt:lpstr>1_Изящная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</cp:revision>
  <dcterms:created xsi:type="dcterms:W3CDTF">2018-05-19T10:22:21Z</dcterms:created>
  <dcterms:modified xsi:type="dcterms:W3CDTF">2006-12-31T21:50:36Z</dcterms:modified>
</cp:coreProperties>
</file>