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77" r:id="rId3"/>
    <p:sldId id="285" r:id="rId4"/>
    <p:sldId id="286" r:id="rId5"/>
    <p:sldId id="287" r:id="rId6"/>
    <p:sldId id="288" r:id="rId7"/>
    <p:sldId id="289" r:id="rId8"/>
    <p:sldId id="290" r:id="rId9"/>
    <p:sldId id="291" r:id="rId10"/>
    <p:sldId id="292" r:id="rId11"/>
    <p:sldId id="293" r:id="rId12"/>
    <p:sldId id="294" r:id="rId13"/>
    <p:sldId id="295" r:id="rId14"/>
    <p:sldId id="296" r:id="rId15"/>
    <p:sldId id="278" r:id="rId16"/>
    <p:sldId id="279" r:id="rId17"/>
    <p:sldId id="280" r:id="rId18"/>
    <p:sldId id="281" r:id="rId19"/>
    <p:sldId id="282" r:id="rId20"/>
    <p:sldId id="283" r:id="rId21"/>
  </p:sldIdLst>
  <p:sldSz cx="24384000" cy="13716000"/>
  <p:notesSz cx="6858000" cy="9144000"/>
  <p:defaultTextStyle>
    <a:lvl1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1pPr>
    <a:lvl2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2pPr>
    <a:lvl3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3pPr>
    <a:lvl4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4pPr>
    <a:lvl5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5pPr>
    <a:lvl6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6pPr>
    <a:lvl7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7pPr>
    <a:lvl8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8pPr>
    <a:lvl9pPr algn="ctr">
      <a:defRPr sz="8000">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lvl9pPr>
  </p:defaultTextStyle>
  <p:extLst>
    <p:ext uri="{EFAFB233-063F-42B5-8137-9DF3F51BA10A}">
      <p15:sldGuideLst xmlns=""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95B3D7"/>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F81BD"/>
          </a:solidFill>
        </a:fill>
      </a:tcStyle>
    </a:firstCol>
    <a:lastRow>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F81BD"/>
          </a:solidFill>
        </a:fill>
      </a:tcStyle>
    </a:lastRow>
    <a:firstRow>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F81BD"/>
          </a:solidFill>
        </a:fill>
      </a:tcStyle>
    </a:firstRow>
  </a:tblStyle>
  <a:tblStyle styleId="{C7B018BB-80A7-4F77-B60F-C8B233D01FF8}" styleName="">
    <a:tblBg/>
    <a:wholeTbl>
      <a:tcTxStyle b="on" i="on">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9BBB59"/>
          </a:solidFill>
        </a:fill>
      </a:tcStyle>
    </a:firstCol>
    <a:lastRow>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9BBB59"/>
          </a:solidFill>
        </a:fill>
      </a:tcStyle>
    </a:lastRow>
    <a:firstRow>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9BBB59"/>
          </a:solidFill>
        </a:fill>
      </a:tcStyle>
    </a:firstRow>
  </a:tblStyle>
  <a:tblStyle styleId="{EEE7283C-3CF3-47DC-8721-378D4A62B228}" styleName="">
    <a:tblBg/>
    <a:wholeTbl>
      <a:tcTxStyle b="on" i="on">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79646"/>
          </a:solidFill>
        </a:fill>
      </a:tcStyle>
    </a:firstCol>
    <a:lastRow>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79646"/>
          </a:solidFill>
        </a:fill>
      </a:tcStyle>
    </a:lastRow>
    <a:firstRow>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79646"/>
          </a:solidFill>
        </a:fill>
      </a:tcStyle>
    </a:firstRow>
  </a:tblStyle>
  <a:tblStyle styleId="{CF821DB8-F4EB-4A41-A1BA-3FCAFE7338EE}" styleName="">
    <a:tblBg/>
    <a:wholeTbl>
      <a:tcTxStyle b="on" i="on">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F81BD"/>
          </a:solidFill>
        </a:fill>
      </a:tcStyle>
    </a:firstCol>
    <a:lastRow>
      <a:tcTxStyle b="on" i="on">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n">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4F81BD"/>
          </a:solidFill>
        </a:fill>
      </a:tcStyle>
    </a:firstRow>
  </a:tblStyle>
  <a:tblStyle styleId="{33BA23B1-9221-436E-865A-0063620EA4FD}" styleName="">
    <a:tblBg/>
    <a:wholeTbl>
      <a:tcTxStyle b="on" i="on">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fill>
      </a:tcStyle>
    </a:firstCol>
    <a:lastRow>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fill>
      </a:tcStyle>
    </a:lastRow>
    <a:firstRow>
      <a:tcTxStyle b="on" i="on">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fill>
      </a:tcStyle>
    </a:firstRow>
  </a:tblStyle>
  <a:tblStyle styleId="{2708684C-4D16-4618-839F-0558EEFCDFE6}" styleName="">
    <a:tblBg/>
    <a:wholeTbl>
      <a:tcTxStyle b="on" i="on">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n">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n">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n">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33456" autoAdjust="0"/>
    <p:restoredTop sz="94714"/>
  </p:normalViewPr>
  <p:slideViewPr>
    <p:cSldViewPr>
      <p:cViewPr>
        <p:scale>
          <a:sx n="30" d="100"/>
          <a:sy n="30" d="100"/>
        </p:scale>
        <p:origin x="-258" y="-204"/>
      </p:cViewPr>
      <p:guideLst>
        <p:guide orient="horz" pos="4320"/>
        <p:guide pos="76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tyle>
          <a:lnRef idx="1">
            <a:schemeClr val="accent4"/>
          </a:lnRef>
          <a:fillRef idx="2">
            <a:schemeClr val="accent4"/>
          </a:fillRef>
          <a:effectRef idx="1">
            <a:schemeClr val="accent4"/>
          </a:effectRef>
          <a:fontRef idx="minor">
            <a:schemeClr val="dk1"/>
          </a:fontRef>
        </dgm:style>
      </dgm:prSet>
      <dgm:spPr/>
      <dgm:t>
        <a:bodyPr/>
        <a:lstStyle/>
        <a:p>
          <a:r>
            <a:rPr lang="uz-Latn-UZ" sz="4000" b="1" dirty="0" smtClean="0">
              <a:solidFill>
                <a:schemeClr val="bg1"/>
              </a:solidFill>
            </a:rPr>
            <a:t>Машғулот №2</a:t>
          </a:r>
          <a:endParaRPr lang="ru-RU" sz="4000" b="1" dirty="0">
            <a:solidFill>
              <a:schemeClr val="bg1"/>
            </a:solidFill>
          </a:endParaRPr>
        </a:p>
      </dgm:t>
    </dgm:pt>
    <dgm:pt modelId="{9DDC2740-3F52-4EB3-89DE-449AEE3F1819}" type="parTrans" cxnId="{D07B2582-FE51-490E-A996-E58A38EF2D7C}">
      <dgm:prSet/>
      <dgm:spPr/>
      <dgm:t>
        <a:bodyPr/>
        <a:lstStyle/>
        <a:p>
          <a:endParaRPr lang="ru-RU" sz="3000">
            <a:solidFill>
              <a:schemeClr val="bg1"/>
            </a:solidFill>
          </a:endParaRPr>
        </a:p>
      </dgm:t>
    </dgm:pt>
    <dgm:pt modelId="{F4BEE06D-895A-40B2-BFAA-603E9C65ABB8}" type="sibTrans" cxnId="{D07B2582-FE51-490E-A996-E58A38EF2D7C}">
      <dgm:prSet/>
      <dgm:spPr/>
      <dgm:t>
        <a:bodyPr/>
        <a:lstStyle/>
        <a:p>
          <a:endParaRPr lang="ru-RU" sz="3000">
            <a:solidFill>
              <a:schemeClr val="bg1"/>
            </a:solidFill>
          </a:endParaRPr>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Талаба</a:t>
          </a:r>
          <a:endParaRPr lang="ru-RU" sz="3000" b="1" dirty="0">
            <a:solidFill>
              <a:schemeClr val="bg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3000">
            <a:solidFill>
              <a:schemeClr val="bg1"/>
            </a:solidFill>
          </a:endParaRPr>
        </a:p>
      </dgm:t>
    </dgm:pt>
    <dgm:pt modelId="{13313072-7C74-4EF4-933B-C96B2F251675}" type="sibTrans" cxnId="{D27D129B-13A4-4313-A76F-14E658BD0CE5}">
      <dgm:prSet/>
      <dgm:spPr/>
      <dgm:t>
        <a:bodyPr/>
        <a:lstStyle/>
        <a:p>
          <a:endParaRPr lang="ru-RU" sz="3000">
            <a:solidFill>
              <a:schemeClr val="bg1"/>
            </a:solidFill>
          </a:endParaRPr>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Ўқитувчи</a:t>
          </a:r>
          <a:endParaRPr lang="ru-RU" sz="3000" b="1" dirty="0">
            <a:solidFill>
              <a:schemeClr val="bg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3000">
            <a:solidFill>
              <a:schemeClr val="bg1"/>
            </a:solidFill>
          </a:endParaRPr>
        </a:p>
      </dgm:t>
    </dgm:pt>
    <dgm:pt modelId="{4A4AEE7B-1813-4B86-85BC-E07C9D8E2EAA}" type="sibTrans" cxnId="{1836456D-DFAE-45C2-BFF5-21966D49A159}">
      <dgm:prSet/>
      <dgm:spPr/>
      <dgm:t>
        <a:bodyPr/>
        <a:lstStyle/>
        <a:p>
          <a:endParaRPr lang="ru-RU" sz="3000">
            <a:solidFill>
              <a:schemeClr val="bg1"/>
            </a:solidFill>
          </a:endParaRPr>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Дарснинг  актив қисми</a:t>
          </a:r>
          <a:endParaRPr lang="ru-RU" sz="3000" b="1" dirty="0">
            <a:solidFill>
              <a:schemeClr val="bg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3000">
            <a:solidFill>
              <a:schemeClr val="bg1"/>
            </a:solidFill>
          </a:endParaRPr>
        </a:p>
      </dgm:t>
    </dgm:pt>
    <dgm:pt modelId="{58A48604-3640-4B3D-9A87-A159C717C54B}" type="sibTrans" cxnId="{F299EDFE-4686-47C6-AE2F-48BC63149ABF}">
      <dgm:prSet/>
      <dgm:spPr/>
      <dgm:t>
        <a:bodyPr/>
        <a:lstStyle/>
        <a:p>
          <a:endParaRPr lang="ru-RU" sz="3000">
            <a:solidFill>
              <a:schemeClr val="bg1"/>
            </a:solidFill>
          </a:endParaRPr>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Маълумотлар қисми</a:t>
          </a:r>
          <a:endParaRPr lang="ru-RU" sz="3000" b="1" dirty="0" smtClean="0">
            <a:solidFill>
              <a:schemeClr val="bg1"/>
            </a:solidFill>
            <a:effectLst>
              <a:outerShdw blurRad="38100" dist="38100" dir="2700000" algn="tl">
                <a:srgbClr val="000000">
                  <a:alpha val="43137"/>
                </a:srgbClr>
              </a:outerShdw>
            </a:effectLst>
          </a:endParaRPr>
        </a:p>
        <a:p>
          <a:r>
            <a:rPr lang="ru-RU" sz="3000" b="1" dirty="0" smtClean="0">
              <a:solidFill>
                <a:schemeClr val="bg1"/>
              </a:solidFill>
              <a:effectLst>
                <a:outerShdw blurRad="38100" dist="38100" dir="2700000" algn="tl">
                  <a:srgbClr val="000000">
                    <a:alpha val="43137"/>
                  </a:srgbClr>
                </a:outerShdw>
              </a:effectLst>
            </a:rPr>
            <a:t>(10-15 минут</a:t>
          </a:r>
          <a:r>
            <a:rPr lang="uz-Latn-UZ" sz="3000" b="1" dirty="0" smtClean="0">
              <a:solidFill>
                <a:schemeClr val="bg1"/>
              </a:solidFill>
              <a:effectLst>
                <a:outerShdw blurRad="38100" dist="38100" dir="2700000" algn="tl">
                  <a:srgbClr val="000000">
                    <a:alpha val="43137"/>
                  </a:srgbClr>
                </a:outerShdw>
              </a:effectLst>
            </a:rPr>
            <a:t> дан ошмаслиги керак</a:t>
          </a:r>
          <a:r>
            <a:rPr lang="ru-RU" sz="3000" b="1" dirty="0" smtClean="0">
              <a:solidFill>
                <a:schemeClr val="bg1"/>
              </a:solidFill>
              <a:effectLst>
                <a:outerShdw blurRad="38100" dist="38100" dir="2700000" algn="tl">
                  <a:srgbClr val="000000">
                    <a:alpha val="43137"/>
                  </a:srgbClr>
                </a:outerShdw>
              </a:effectLst>
            </a:rPr>
            <a:t>)</a:t>
          </a:r>
          <a:r>
            <a:rPr lang="uz-Latn-UZ" sz="3000" b="1" dirty="0" smtClean="0">
              <a:solidFill>
                <a:schemeClr val="bg1"/>
              </a:solidFill>
              <a:effectLst>
                <a:outerShdw blurRad="38100" dist="38100" dir="2700000" algn="tl">
                  <a:srgbClr val="000000">
                    <a:alpha val="43137"/>
                  </a:srgbClr>
                </a:outerShdw>
              </a:effectLst>
            </a:rPr>
            <a:t> </a:t>
          </a:r>
          <a:endParaRPr lang="ru-RU" sz="3000" b="1" dirty="0">
            <a:solidFill>
              <a:schemeClr val="bg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3000">
            <a:solidFill>
              <a:schemeClr val="bg1"/>
            </a:solidFill>
          </a:endParaRPr>
        </a:p>
      </dgm:t>
    </dgm:pt>
    <dgm:pt modelId="{8673E6B9-094F-43D8-8852-ED6480A93C63}" type="sibTrans" cxnId="{8612190A-6616-4249-A3E0-2FD7F1B105D2}">
      <dgm:prSet/>
      <dgm:spPr/>
      <dgm:t>
        <a:bodyPr/>
        <a:lstStyle/>
        <a:p>
          <a:endParaRPr lang="ru-RU" sz="3000">
            <a:solidFill>
              <a:schemeClr val="bg1"/>
            </a:solidFill>
          </a:endParaRPr>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Машғулотнинг  актив қисми</a:t>
          </a:r>
          <a:endParaRPr lang="ru-RU" sz="3000" b="1" dirty="0">
            <a:solidFill>
              <a:schemeClr val="bg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3000">
            <a:solidFill>
              <a:schemeClr val="bg1"/>
            </a:solidFill>
          </a:endParaRPr>
        </a:p>
      </dgm:t>
    </dgm:pt>
    <dgm:pt modelId="{7CB392ED-4BBA-4C23-9C01-5637E80C299C}" type="sibTrans" cxnId="{5FAA0B73-6228-4155-8056-03618F229CAC}">
      <dgm:prSet/>
      <dgm:spPr/>
      <dgm:t>
        <a:bodyPr/>
        <a:lstStyle/>
        <a:p>
          <a:endParaRPr lang="ru-RU" sz="3000">
            <a:solidFill>
              <a:schemeClr val="bg1"/>
            </a:solidFill>
          </a:endParaRPr>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Савол жавоблар</a:t>
          </a:r>
          <a:endParaRPr lang="ru-RU" sz="3000" b="1" dirty="0">
            <a:solidFill>
              <a:schemeClr val="bg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3000">
            <a:solidFill>
              <a:schemeClr val="bg1"/>
            </a:solidFill>
          </a:endParaRPr>
        </a:p>
      </dgm:t>
    </dgm:pt>
    <dgm:pt modelId="{DA2D7F34-5AEA-4F3A-AF76-DB27FB2F4AAC}" type="sibTrans" cxnId="{6358EC0D-7938-4C25-B8E4-A20CAEB6C1A1}">
      <dgm:prSet/>
      <dgm:spPr/>
      <dgm:t>
        <a:bodyPr/>
        <a:lstStyle/>
        <a:p>
          <a:endParaRPr lang="ru-RU" sz="3000">
            <a:solidFill>
              <a:schemeClr val="bg1"/>
            </a:solidFill>
          </a:endParaRPr>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Амалиётга ўргатиш</a:t>
          </a:r>
          <a:endParaRPr lang="ru-RU" sz="3000" b="1" dirty="0">
            <a:solidFill>
              <a:schemeClr val="bg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3000">
            <a:solidFill>
              <a:schemeClr val="bg1"/>
            </a:solidFill>
          </a:endParaRPr>
        </a:p>
      </dgm:t>
    </dgm:pt>
    <dgm:pt modelId="{430A9AB8-A7DB-45E0-A832-5F21F4E020A5}" type="sibTrans" cxnId="{3D023FFD-0C23-4757-8D68-655E2D8ED303}">
      <dgm:prSet/>
      <dgm:spPr/>
      <dgm:t>
        <a:bodyPr/>
        <a:lstStyle/>
        <a:p>
          <a:endParaRPr lang="ru-RU" sz="3000">
            <a:solidFill>
              <a:schemeClr val="bg1"/>
            </a:solidFill>
          </a:endParaRPr>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Хисоб китоб қилиш ва баҳо қўйиш</a:t>
          </a:r>
          <a:endParaRPr lang="ru-RU" sz="3000" b="1" dirty="0">
            <a:solidFill>
              <a:schemeClr val="bg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3000">
            <a:solidFill>
              <a:schemeClr val="bg1"/>
            </a:solidFill>
          </a:endParaRPr>
        </a:p>
      </dgm:t>
    </dgm:pt>
    <dgm:pt modelId="{21E7D5DC-FA45-43FB-8EF4-EEF8CDC06BE8}" type="sibTrans" cxnId="{DCB49051-E5ED-4575-8E6B-0F127BA81A55}">
      <dgm:prSet/>
      <dgm:spPr/>
      <dgm:t>
        <a:bodyPr/>
        <a:lstStyle/>
        <a:p>
          <a:endParaRPr lang="ru-RU" sz="3000">
            <a:solidFill>
              <a:schemeClr val="bg1"/>
            </a:solidFill>
          </a:endParaRPr>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Ижобий баҳо</a:t>
          </a:r>
          <a:endParaRPr lang="ru-RU" sz="3000" b="1" dirty="0">
            <a:solidFill>
              <a:schemeClr val="bg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3000">
            <a:solidFill>
              <a:schemeClr val="bg1"/>
            </a:solidFill>
          </a:endParaRPr>
        </a:p>
      </dgm:t>
    </dgm:pt>
    <dgm:pt modelId="{BC21FCAA-069B-46D2-AE57-945ED0989077}" type="sibTrans" cxnId="{3776799C-5E52-4EF1-8591-37F7A909B0DD}">
      <dgm:prSet/>
      <dgm:spPr/>
      <dgm:t>
        <a:bodyPr/>
        <a:lstStyle/>
        <a:p>
          <a:endParaRPr lang="ru-RU" sz="3000">
            <a:solidFill>
              <a:schemeClr val="bg1"/>
            </a:solidFill>
          </a:endParaRPr>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Қониқарсиз баҳо</a:t>
          </a:r>
          <a:endParaRPr lang="ru-RU" sz="3000" b="1" dirty="0">
            <a:solidFill>
              <a:schemeClr val="bg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3000">
            <a:solidFill>
              <a:schemeClr val="bg1"/>
            </a:solidFill>
          </a:endParaRPr>
        </a:p>
      </dgm:t>
    </dgm:pt>
    <dgm:pt modelId="{72AE0D70-57B3-4FBE-817E-D12983BE35FC}" type="sibTrans" cxnId="{7A672C6B-FF65-4C33-B89B-6E7332626F2D}">
      <dgm:prSet/>
      <dgm:spPr/>
      <dgm:t>
        <a:bodyPr/>
        <a:lstStyle/>
        <a:p>
          <a:endParaRPr lang="ru-RU" sz="3000">
            <a:solidFill>
              <a:schemeClr val="bg1"/>
            </a:solidFill>
          </a:endParaRPr>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Уйга вазифа</a:t>
          </a:r>
          <a:endParaRPr lang="ru-RU" sz="3000" b="1" dirty="0">
            <a:solidFill>
              <a:schemeClr val="bg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3000">
            <a:solidFill>
              <a:schemeClr val="bg1"/>
            </a:solidFill>
          </a:endParaRPr>
        </a:p>
      </dgm:t>
    </dgm:pt>
    <dgm:pt modelId="{007D7177-51CB-42D9-9BE2-85E823E33513}" type="sibTrans" cxnId="{37AE3F06-C83B-4DEB-8FA0-B5DEA292D224}">
      <dgm:prSet/>
      <dgm:spPr/>
      <dgm:t>
        <a:bodyPr/>
        <a:lstStyle/>
        <a:p>
          <a:endParaRPr lang="ru-RU" sz="3000">
            <a:solidFill>
              <a:schemeClr val="bg1"/>
            </a:solidFill>
          </a:endParaRPr>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Танафус</a:t>
          </a:r>
          <a:r>
            <a:rPr lang="ru-RU" sz="3000" b="1" dirty="0" smtClean="0">
              <a:solidFill>
                <a:schemeClr val="bg1"/>
              </a:solidFill>
              <a:effectLst>
                <a:outerShdw blurRad="38100" dist="38100" dir="2700000" algn="tl">
                  <a:srgbClr val="000000">
                    <a:alpha val="43137"/>
                  </a:srgbClr>
                </a:outerShdw>
              </a:effectLst>
            </a:rPr>
            <a:t> 5-10 минут</a:t>
          </a:r>
          <a:endParaRPr lang="ru-RU" sz="3000" b="1" dirty="0">
            <a:solidFill>
              <a:schemeClr val="bg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3000">
            <a:solidFill>
              <a:schemeClr val="bg1"/>
            </a:solidFill>
          </a:endParaRPr>
        </a:p>
      </dgm:t>
    </dgm:pt>
    <dgm:pt modelId="{F8DB091F-A8F8-40CE-B02C-C753CAE6BE48}" type="sibTrans" cxnId="{130ADD39-2268-4D2E-864F-ABF755B56CE7}">
      <dgm:prSet/>
      <dgm:spPr/>
      <dgm:t>
        <a:bodyPr/>
        <a:lstStyle/>
        <a:p>
          <a:endParaRPr lang="ru-RU" sz="3000">
            <a:solidFill>
              <a:schemeClr val="bg1"/>
            </a:solidFill>
          </a:endParaRPr>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3000" b="1" dirty="0" smtClean="0">
              <a:solidFill>
                <a:schemeClr val="bg1"/>
              </a:solidFill>
              <a:effectLst>
                <a:outerShdw blurRad="38100" dist="38100" dir="2700000" algn="tl">
                  <a:srgbClr val="000000">
                    <a:alpha val="43137"/>
                  </a:srgbClr>
                </a:outerShdw>
              </a:effectLst>
            </a:rPr>
            <a:t>Материалларни изохлаш ва </a:t>
          </a:r>
          <a:r>
            <a:rPr lang="ru-RU" sz="3000" b="1" dirty="0" smtClean="0">
              <a:solidFill>
                <a:schemeClr val="bg1"/>
              </a:solidFill>
              <a:effectLst>
                <a:outerShdw blurRad="38100" dist="38100" dir="2700000" algn="tl">
                  <a:srgbClr val="000000">
                    <a:alpha val="43137"/>
                  </a:srgbClr>
                </a:outerShdw>
              </a:effectLst>
            </a:rPr>
            <a:t>слайд</a:t>
          </a:r>
          <a:r>
            <a:rPr lang="uz-Latn-UZ" sz="3000" b="1" dirty="0" smtClean="0">
              <a:solidFill>
                <a:schemeClr val="bg1"/>
              </a:solidFill>
              <a:effectLst>
                <a:outerShdw blurRad="38100" dist="38100" dir="2700000" algn="tl">
                  <a:srgbClr val="000000">
                    <a:alpha val="43137"/>
                  </a:srgbClr>
                </a:outerShdw>
              </a:effectLst>
            </a:rPr>
            <a:t>лар кўрсатиш</a:t>
          </a:r>
          <a:endParaRPr lang="ru-RU" sz="3000" b="1" dirty="0">
            <a:solidFill>
              <a:schemeClr val="bg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3000">
            <a:solidFill>
              <a:schemeClr val="bg1"/>
            </a:solidFill>
          </a:endParaRPr>
        </a:p>
      </dgm:t>
    </dgm:pt>
    <dgm:pt modelId="{7939F744-1E0A-4893-A382-99BFBEB62075}" type="sibTrans" cxnId="{B91245BF-390E-45B7-931C-103C1829671C}">
      <dgm:prSet/>
      <dgm:spPr/>
      <dgm:t>
        <a:bodyPr/>
        <a:lstStyle/>
        <a:p>
          <a:endParaRPr lang="ru-RU" sz="3000">
            <a:solidFill>
              <a:schemeClr val="bg1"/>
            </a:solidFill>
          </a:endParaRPr>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pt>
    <dgm:pt modelId="{33F0E566-C81F-4807-82F0-8267BDD556A3}" type="pres">
      <dgm:prSet presAssocID="{CAA70DD9-EAE8-47F0-BE81-A3CA2A0C8743}" presName="LevelOneTextNode" presStyleLbl="node0" presStyleIdx="0" presStyleCnt="1" custScaleX="146153" custScaleY="190093">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pt>
    <dgm:pt modelId="{E00A0BF6-443D-4938-AE4A-C1ABD5BD9AC6}" type="pres">
      <dgm:prSet presAssocID="{BAD6764F-DDB9-4DCD-B2D0-74F97B73C35D}" presName="LevelTwoTextNode" presStyleLbl="node3" presStyleIdx="0" presStyleCnt="6" custScaleY="162636"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pt>
    <dgm:pt modelId="{2A815EC9-1532-41E3-BD3E-92540C97FB4D}" type="pres">
      <dgm:prSet presAssocID="{5CE330F5-8C28-4393-96E4-E749F7064C35}" presName="LevelTwoTextNode" presStyleLbl="node3" presStyleIdx="3" presStyleCnt="6"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pt>
    <dgm:pt modelId="{1F56BB9F-B071-4855-9A68-DADE52108889}" type="pres">
      <dgm:prSet presAssocID="{9B71A450-ED32-4573-90B7-7396615E6F8F}" presName="LevelTwoTextNode" presStyleLbl="node2" presStyleIdx="2" presStyleCnt="5" custScaleX="159402"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pt>
    <dgm:pt modelId="{F670DD02-6DF3-48DE-A772-9AAC2378DC90}" type="pres">
      <dgm:prSet presAssocID="{5DBFC2E6-FDC6-4280-B2A2-8C5477A06E2A}" presName="LevelTwoTextNode" presStyleLbl="node3" presStyleIdx="4" presStyleCnt="6" custScaleX="177059"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pt>
    <dgm:pt modelId="{035E0139-17A3-4D8D-8FA8-A9F30BAF4B9F}" type="pres">
      <dgm:prSet presAssocID="{84F8722D-5803-4E03-B64E-9DFEEAE06C7E}" presName="LevelTwoTextNode" presStyleLbl="node2" presStyleIdx="3" presStyleCnt="5" custScaleX="141589"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pt>
  </dgm:ptLst>
  <dgm:cxnLst>
    <dgm:cxn modelId="{F4F844DE-D4B8-411C-AB54-CA27CF6FDA43}" type="presOf" srcId="{32BF15DD-87D5-4A89-89BC-15B72B92DFB1}" destId="{AF892A9D-8B65-4315-B688-99824149642D}" srcOrd="0" destOrd="0" presId="urn:microsoft.com/office/officeart/2005/8/layout/hierarchy2"/>
    <dgm:cxn modelId="{73BC03E4-7C28-422C-8C31-2187E29612DE}" type="presOf" srcId="{4178B2E4-F4C3-4632-B842-900793D0E197}" destId="{BBD144D9-661F-4DCE-A97B-47503107E818}" srcOrd="0" destOrd="0" presId="urn:microsoft.com/office/officeart/2005/8/layout/hierarchy2"/>
    <dgm:cxn modelId="{BB290DE1-FD7E-439A-A2AF-411B8A981C62}" type="presOf" srcId="{5CE330F5-8C28-4393-96E4-E749F7064C35}" destId="{2A815EC9-1532-41E3-BD3E-92540C97FB4D}" srcOrd="0" destOrd="0" presId="urn:microsoft.com/office/officeart/2005/8/layout/hierarchy2"/>
    <dgm:cxn modelId="{710290D1-00CB-479B-A165-F9BADCE63FC8}" type="presOf" srcId="{32BF15DD-87D5-4A89-89BC-15B72B92DFB1}" destId="{027DB485-687A-40DA-A227-929B8842ACB6}" srcOrd="1" destOrd="0" presId="urn:microsoft.com/office/officeart/2005/8/layout/hierarchy2"/>
    <dgm:cxn modelId="{522E7FBE-EA7F-40E2-872C-8B88847AC254}" type="presOf" srcId="{66CF454A-4257-417A-859C-D02CEA227DB8}" destId="{8B53B82C-74E5-4BE0-B609-F0D6AFFC702F}" srcOrd="0" destOrd="0" presId="urn:microsoft.com/office/officeart/2005/8/layout/hierarchy2"/>
    <dgm:cxn modelId="{2AF116C3-5B4E-415B-9660-68D440D4558E}" type="presOf" srcId="{2EA661FB-60EE-4D32-AD7D-718247471631}" destId="{AF50BD74-5E1D-488E-8CB5-B93A1C59CE83}" srcOrd="0" destOrd="0" presId="urn:microsoft.com/office/officeart/2005/8/layout/hierarchy2"/>
    <dgm:cxn modelId="{BF8AD238-CA5B-4E19-80B4-FEB139C2F829}" type="presOf" srcId="{1FE8DD4F-F876-43F9-B333-C769E62D62F9}" destId="{461CE5D7-CE94-46EC-B4A2-5C3344B5CD60}" srcOrd="0" destOrd="0" presId="urn:microsoft.com/office/officeart/2005/8/layout/hierarchy2"/>
    <dgm:cxn modelId="{79738E54-35A1-403C-81A4-397BC1463DAC}" type="presOf" srcId="{5E9D7C18-0C5F-4041-B8FE-3FB4A8E7F5DA}" destId="{BC6DCA9B-2817-4798-A0AB-814E633B7F70}" srcOrd="0" destOrd="0" presId="urn:microsoft.com/office/officeart/2005/8/layout/hierarchy2"/>
    <dgm:cxn modelId="{1836456D-DFAE-45C2-BFF5-21966D49A159}" srcId="{66CF454A-4257-417A-859C-D02CEA227DB8}" destId="{BAD6764F-DDB9-4DCD-B2D0-74F97B73C35D}" srcOrd="0" destOrd="0" parTransId="{32BF15DD-87D5-4A89-89BC-15B72B92DFB1}" sibTransId="{4A4AEE7B-1813-4B86-85BC-E07C9D8E2EAA}"/>
    <dgm:cxn modelId="{A0B9021D-2BEA-4599-A79E-BF97700F29FD}" type="presOf" srcId="{84F8722D-5803-4E03-B64E-9DFEEAE06C7E}" destId="{035E0139-17A3-4D8D-8FA8-A9F30BAF4B9F}" srcOrd="0" destOrd="0" presId="urn:microsoft.com/office/officeart/2005/8/layout/hierarchy2"/>
    <dgm:cxn modelId="{5FED2E7F-ED45-4468-B90C-55F5C4146E3D}" type="presOf" srcId="{5DBFC2E6-FDC6-4280-B2A2-8C5477A06E2A}" destId="{F670DD02-6DF3-48DE-A772-9AAC2378DC90}" srcOrd="0" destOrd="0" presId="urn:microsoft.com/office/officeart/2005/8/layout/hierarchy2"/>
    <dgm:cxn modelId="{E7952AA6-9CB4-47D8-B861-8109489CAFBD}" type="presOf" srcId="{C2C4FD4C-8123-465D-BEBE-8756D3170614}" destId="{F1918CD9-B080-43AD-B7FB-5A6A849ACB2B}" srcOrd="0" destOrd="0" presId="urn:microsoft.com/office/officeart/2005/8/layout/hierarchy2"/>
    <dgm:cxn modelId="{708A465B-F721-4063-945D-C6338AE465B5}" type="presOf" srcId="{E82B38CF-197D-445F-ADA5-EA2FC765CC36}" destId="{8E7A7B38-7093-4E3A-B653-EE935940E0AC}" srcOrd="1" destOrd="0" presId="urn:microsoft.com/office/officeart/2005/8/layout/hierarchy2"/>
    <dgm:cxn modelId="{4FFD76BA-BBF0-4BE0-AAED-EF3DE0E4C9C8}" type="presOf" srcId="{E8501F66-C631-4B7B-A7C3-C9A599C1D0D6}" destId="{E174BD05-0B5E-4F42-91CF-FEAAEB2AEAEC}" srcOrd="1" destOrd="0" presId="urn:microsoft.com/office/officeart/2005/8/layout/hierarchy2"/>
    <dgm:cxn modelId="{12D05B14-9F21-4E2B-8053-BA53D66C1852}" type="presOf" srcId="{23CBA819-3D59-40A2-B141-527FF3C89FCC}" destId="{CE993C1A-3C34-4E7C-B133-BE57E82AFE75}" srcOrd="1" destOrd="0" presId="urn:microsoft.com/office/officeart/2005/8/layout/hierarchy2"/>
    <dgm:cxn modelId="{327A13FD-D1C4-4BF9-9D15-6071F33BB9F9}" type="presOf" srcId="{23CBA819-3D59-40A2-B141-527FF3C89FCC}" destId="{CA4615A3-0B56-458B-9C2A-D13927E68A48}" srcOrd="0" destOrd="0" presId="urn:microsoft.com/office/officeart/2005/8/layout/hierarchy2"/>
    <dgm:cxn modelId="{46AD2865-9B75-4E92-9584-0555F25D829E}" type="presOf" srcId="{2EA661FB-60EE-4D32-AD7D-718247471631}" destId="{B4637652-B904-46FC-80C8-DE0673D062A9}" srcOrd="1" destOrd="0" presId="urn:microsoft.com/office/officeart/2005/8/layout/hierarchy2"/>
    <dgm:cxn modelId="{637D6642-5839-4ECD-9139-5DBC367D283E}" type="presOf" srcId="{14C31279-4C65-410A-B512-6A9490E277B1}" destId="{E5E79AEE-E2E8-4DE4-AA3E-C48C2FD84224}" srcOrd="0" destOrd="0" presId="urn:microsoft.com/office/officeart/2005/8/layout/hierarchy2"/>
    <dgm:cxn modelId="{BDC518E6-A3F9-4234-AE40-00D2C965402B}" type="presOf" srcId="{21BEF458-A9F4-47CC-A2D1-6877DA95C6E0}" destId="{AC1E11C7-BFFF-4D5B-9FE3-467E891ED537}" srcOrd="0" destOrd="0" presId="urn:microsoft.com/office/officeart/2005/8/layout/hierarchy2"/>
    <dgm:cxn modelId="{3776799C-5E52-4EF1-8591-37F7A909B0DD}" srcId="{5CE330F5-8C28-4393-96E4-E749F7064C35}" destId="{14C31279-4C65-410A-B512-6A9490E277B1}" srcOrd="0" destOrd="0" parTransId="{23CBA819-3D59-40A2-B141-527FF3C89FCC}" sibTransId="{BC21FCAA-069B-46D2-AE57-945ED0989077}"/>
    <dgm:cxn modelId="{975F1A35-99C7-40BB-AA59-AB9AB94B2D0C}" type="presOf" srcId="{446E0734-33C7-496E-AC54-590BF623C487}" destId="{EC574F4B-8540-428B-B476-F2BC9F19D6DC}" srcOrd="0" destOrd="0" presId="urn:microsoft.com/office/officeart/2005/8/layout/hierarchy2"/>
    <dgm:cxn modelId="{E41CFC92-7CFA-4C61-8BA6-36656BC3C3B4}" type="presOf" srcId="{5EAEDFE6-369C-419B-A19A-280D8D996250}" destId="{7B78DDA3-5F4C-4B34-A323-1EAD8D4A325F}" srcOrd="0" destOrd="0" presId="urn:microsoft.com/office/officeart/2005/8/layout/hierarchy2"/>
    <dgm:cxn modelId="{5FAA0B73-6228-4155-8056-03618F229CAC}" srcId="{CAA70DD9-EAE8-47F0-BE81-A3CA2A0C8743}" destId="{84F8722D-5803-4E03-B64E-9DFEEAE06C7E}" srcOrd="3" destOrd="0" parTransId="{E82B38CF-197D-445F-ADA5-EA2FC765CC36}" sibTransId="{7CB392ED-4BBA-4C23-9C01-5637E80C299C}"/>
    <dgm:cxn modelId="{C921C54E-AA38-463F-A7DD-9518D5B251C1}" type="presOf" srcId="{E8501F66-C631-4B7B-A7C3-C9A599C1D0D6}" destId="{B3211696-EBD1-4F72-9BE1-1A54F5075868}" srcOrd="0" destOrd="0" presId="urn:microsoft.com/office/officeart/2005/8/layout/hierarchy2"/>
    <dgm:cxn modelId="{17CE49AA-42B9-462F-BFA6-5C1C5825D057}" type="presOf" srcId="{63FE267A-F8B1-49C0-BD29-D53BEDEB3827}" destId="{A869549A-889A-45B5-8699-81755A51F217}" srcOrd="0" destOrd="0" presId="urn:microsoft.com/office/officeart/2005/8/layout/hierarchy2"/>
    <dgm:cxn modelId="{DCB49051-E5ED-4575-8E6B-0F127BA81A55}" srcId="{E7B11B26-6690-4B6B-9EBF-BD62910B2103}" destId="{5CE330F5-8C28-4393-96E4-E749F7064C35}" srcOrd="2" destOrd="0" parTransId="{5E9D7C18-0C5F-4041-B8FE-3FB4A8E7F5DA}" sibTransId="{21E7D5DC-FA45-43FB-8EF4-EEF8CDC06BE8}"/>
    <dgm:cxn modelId="{130ADD39-2268-4D2E-864F-ABF755B56CE7}" srcId="{CAA70DD9-EAE8-47F0-BE81-A3CA2A0C8743}" destId="{DFE4FB5C-6A62-4822-A4FD-984EAA087B31}" srcOrd="4" destOrd="0" parTransId="{4178B2E4-F4C3-4632-B842-900793D0E197}" sibTransId="{F8DB091F-A8F8-40CE-B02C-C753CAE6BE48}"/>
    <dgm:cxn modelId="{30425402-DE3F-46DC-94EA-6DEC520CFA0E}" type="presOf" srcId="{2D9B8CDC-E3EC-43E5-80F3-4F50E55E03D1}" destId="{3B65E7FD-A55D-4333-9FD9-053E19F6118B}" srcOrd="0" destOrd="0" presId="urn:microsoft.com/office/officeart/2005/8/layout/hierarchy2"/>
    <dgm:cxn modelId="{63D8B9C0-234B-4513-964F-DFEFFC897A17}" type="presOf" srcId="{5E9D7C18-0C5F-4041-B8FE-3FB4A8E7F5DA}" destId="{4D432D7C-F5B8-4F7E-8DC8-9E78A81004DC}" srcOrd="1" destOrd="0" presId="urn:microsoft.com/office/officeart/2005/8/layout/hierarchy2"/>
    <dgm:cxn modelId="{7A672C6B-FF65-4C33-B89B-6E7332626F2D}" srcId="{5CE330F5-8C28-4393-96E4-E749F7064C35}" destId="{C2C4FD4C-8123-465D-BEBE-8756D3170614}" srcOrd="1" destOrd="0" parTransId="{9D6AB909-CCCE-4F9B-828E-85B589E2297E}" sibTransId="{72AE0D70-57B3-4FBE-817E-D12983BE35FC}"/>
    <dgm:cxn modelId="{8612190A-6616-4249-A3E0-2FD7F1B105D2}" srcId="{CAA70DD9-EAE8-47F0-BE81-A3CA2A0C8743}" destId="{9B71A450-ED32-4573-90B7-7396615E6F8F}" srcOrd="2" destOrd="0" parTransId="{21BEF458-A9F4-47CC-A2D1-6877DA95C6E0}" sibTransId="{8673E6B9-094F-43D8-8852-ED6480A93C63}"/>
    <dgm:cxn modelId="{BA2970D9-B7A5-4242-9D5C-47A9379162C9}" type="presOf" srcId="{F22D1DEE-6A00-4397-9007-2BA579513E1E}" destId="{E07F54CF-D077-4ED3-ADAF-CD87B3AAF752}" srcOrd="1" destOrd="0" presId="urn:microsoft.com/office/officeart/2005/8/layout/hierarchy2"/>
    <dgm:cxn modelId="{B320058F-3E71-4C8D-9996-CCF556D165C9}" type="presOf" srcId="{21BEF458-A9F4-47CC-A2D1-6877DA95C6E0}" destId="{BA73647E-6F8C-4D5B-981B-FC1157B785E7}" srcOrd="1" destOrd="0" presId="urn:microsoft.com/office/officeart/2005/8/layout/hierarchy2"/>
    <dgm:cxn modelId="{9AFB6035-140D-49D0-8E93-490550458D27}" type="presOf" srcId="{CAA70DD9-EAE8-47F0-BE81-A3CA2A0C8743}" destId="{33F0E566-C81F-4807-82F0-8267BDD556A3}" srcOrd="0" destOrd="0" presId="urn:microsoft.com/office/officeart/2005/8/layout/hierarchy2"/>
    <dgm:cxn modelId="{3EB90461-1377-4B43-ACA6-905DEE5D4FF7}" type="presOf" srcId="{BAD6764F-DDB9-4DCD-B2D0-74F97B73C35D}" destId="{E00A0BF6-443D-4938-AE4A-C1ABD5BD9AC6}" srcOrd="0" destOrd="0" presId="urn:microsoft.com/office/officeart/2005/8/layout/hierarchy2"/>
    <dgm:cxn modelId="{D07B2582-FE51-490E-A996-E58A38EF2D7C}" srcId="{5EAEDFE6-369C-419B-A19A-280D8D996250}" destId="{CAA70DD9-EAE8-47F0-BE81-A3CA2A0C8743}" srcOrd="0" destOrd="0" parTransId="{9DDC2740-3F52-4EB3-89DE-449AEE3F1819}" sibTransId="{F4BEE06D-895A-40B2-BFAA-603E9C65ABB8}"/>
    <dgm:cxn modelId="{59A43580-7C83-4110-A850-514F86538B96}" type="presOf" srcId="{E7B11B26-6690-4B6B-9EBF-BD62910B2103}" destId="{D217E66A-42E4-42CD-AFE7-9CC6EFBB6E94}" srcOrd="0" destOrd="0" presId="urn:microsoft.com/office/officeart/2005/8/layout/hierarchy2"/>
    <dgm:cxn modelId="{0F4B4E8E-01D6-4860-A56F-DC8B6F2E0CCC}" type="presOf" srcId="{446E0734-33C7-496E-AC54-590BF623C487}" destId="{5F50CB84-7B5D-4131-A139-ABF8D1686B5E}" srcOrd="1" destOrd="0" presId="urn:microsoft.com/office/officeart/2005/8/layout/hierarchy2"/>
    <dgm:cxn modelId="{5E1FE611-EF11-4C91-8504-FE0AA98C99FB}" type="presOf" srcId="{DFE4FB5C-6A62-4822-A4FD-984EAA087B31}" destId="{AE621397-3582-425B-9208-30565DCFF929}" srcOrd="0" destOrd="0" presId="urn:microsoft.com/office/officeart/2005/8/layout/hierarchy2"/>
    <dgm:cxn modelId="{7E090AA2-4560-4B8E-92BA-AC682D33EFE6}" type="presOf" srcId="{3E9833B3-B6D0-4F27-A8E5-87E86DF57BD7}" destId="{C73BCF21-D712-4564-A0B2-07A63B3913BE}" srcOrd="0"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5B387F19-62E1-4953-BB80-C7664E897519}" type="presOf" srcId="{3E9833B3-B6D0-4F27-A8E5-87E86DF57BD7}" destId="{EE06FF0A-24F2-4C91-AE83-A895BDD73F0B}" srcOrd="1" destOrd="0" presId="urn:microsoft.com/office/officeart/2005/8/layout/hierarchy2"/>
    <dgm:cxn modelId="{14055979-A4A5-4F44-8546-438517EE8845}" type="presOf" srcId="{3B0C19BB-FCB7-4E6B-8AF8-79A0E9BAF3E6}" destId="{87F55027-C712-4F38-80A1-FE98FC065DB5}" srcOrd="1" destOrd="0" presId="urn:microsoft.com/office/officeart/2005/8/layout/hierarchy2"/>
    <dgm:cxn modelId="{37AB53CD-B243-4573-8486-123BFE657482}" type="presOf" srcId="{3B0C19BB-FCB7-4E6B-8AF8-79A0E9BAF3E6}" destId="{04627910-10BB-41B2-8237-9AFDC23A8F21}" srcOrd="0" destOrd="0" presId="urn:microsoft.com/office/officeart/2005/8/layout/hierarchy2"/>
    <dgm:cxn modelId="{F299EDFE-4686-47C6-AE2F-48BC63149ABF}" srcId="{CAA70DD9-EAE8-47F0-BE81-A3CA2A0C8743}" destId="{E7B11B26-6690-4B6B-9EBF-BD62910B2103}" srcOrd="1" destOrd="0" parTransId="{F22D1DEE-6A00-4397-9007-2BA579513E1E}" sibTransId="{58A48604-3640-4B3D-9A87-A159C717C54B}"/>
    <dgm:cxn modelId="{B91245BF-390E-45B7-931C-103C1829671C}" srcId="{9B71A450-ED32-4573-90B7-7396615E6F8F}" destId="{5DBFC2E6-FDC6-4280-B2A2-8C5477A06E2A}" srcOrd="0" destOrd="0" parTransId="{3E9833B3-B6D0-4F27-A8E5-87E86DF57BD7}" sibTransId="{7939F744-1E0A-4893-A382-99BFBEB62075}"/>
    <dgm:cxn modelId="{6358EC0D-7938-4C25-B8E4-A20CAEB6C1A1}" srcId="{E7B11B26-6690-4B6B-9EBF-BD62910B2103}" destId="{2D9B8CDC-E3EC-43E5-80F3-4F50E55E03D1}" srcOrd="0" destOrd="0" parTransId="{3B0C19BB-FCB7-4E6B-8AF8-79A0E9BAF3E6}" sibTransId="{DA2D7F34-5AEA-4F3A-AF76-DB27FB2F4AAC}"/>
    <dgm:cxn modelId="{5C00379B-8D6B-4C02-BA01-263AB09BDC60}" type="presOf" srcId="{9D6AB909-CCCE-4F9B-828E-85B589E2297E}" destId="{AE21637F-24EC-4031-9C37-2F334E67013F}" srcOrd="0" destOrd="0" presId="urn:microsoft.com/office/officeart/2005/8/layout/hierarchy2"/>
    <dgm:cxn modelId="{3D023FFD-0C23-4757-8D68-655E2D8ED303}" srcId="{E7B11B26-6690-4B6B-9EBF-BD62910B2103}" destId="{1FE8DD4F-F876-43F9-B333-C769E62D62F9}" srcOrd="1" destOrd="0" parTransId="{446E0734-33C7-496E-AC54-590BF623C487}" sibTransId="{430A9AB8-A7DB-45E0-A832-5F21F4E020A5}"/>
    <dgm:cxn modelId="{EA077114-FCFD-48FA-9BFC-D055289C7231}" type="presOf" srcId="{F22D1DEE-6A00-4397-9007-2BA579513E1E}" destId="{76F379F9-C234-41C8-B0D9-729A71852DE2}" srcOrd="0" destOrd="0" presId="urn:microsoft.com/office/officeart/2005/8/layout/hierarchy2"/>
    <dgm:cxn modelId="{97ECECA2-229F-4C7E-8652-AEDFEA767757}" type="presOf" srcId="{9D6AB909-CCCE-4F9B-828E-85B589E2297E}" destId="{76141C81-0B11-49BC-A9EA-46B33A869681}" srcOrd="1" destOrd="0" presId="urn:microsoft.com/office/officeart/2005/8/layout/hierarchy2"/>
    <dgm:cxn modelId="{4265EDED-1EB4-46B0-AEBE-CFF744821A6C}" type="presOf" srcId="{E82B38CF-197D-445F-ADA5-EA2FC765CC36}" destId="{FEF7549B-6029-4C72-BCBA-B4E839D63B8E}" srcOrd="0" destOrd="0" presId="urn:microsoft.com/office/officeart/2005/8/layout/hierarchy2"/>
    <dgm:cxn modelId="{8C4C9C22-5A8F-4853-B8C0-6DC88DEC62FA}" type="presOf" srcId="{9B71A450-ED32-4573-90B7-7396615E6F8F}" destId="{1F56BB9F-B071-4855-9A68-DADE52108889}" srcOrd="0" destOrd="0" presId="urn:microsoft.com/office/officeart/2005/8/layout/hierarchy2"/>
    <dgm:cxn modelId="{AAAD57B6-A538-4FB7-B67F-770A4CF07C12}" type="presOf" srcId="{4178B2E4-F4C3-4632-B842-900793D0E197}" destId="{12AD1FAC-CFCA-4B54-968D-8A47A6E3AD46}" srcOrd="1"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56F7EDFE-390D-4840-B875-E0F7D3E68315}" type="presParOf" srcId="{7B78DDA3-5F4C-4B34-A323-1EAD8D4A325F}" destId="{7B06A6E5-7101-44EF-B23C-E5FB71E34F0B}" srcOrd="0" destOrd="0" presId="urn:microsoft.com/office/officeart/2005/8/layout/hierarchy2"/>
    <dgm:cxn modelId="{FF9AB362-835F-42F0-8548-9EF003DA8718}" type="presParOf" srcId="{7B06A6E5-7101-44EF-B23C-E5FB71E34F0B}" destId="{33F0E566-C81F-4807-82F0-8267BDD556A3}" srcOrd="0" destOrd="0" presId="urn:microsoft.com/office/officeart/2005/8/layout/hierarchy2"/>
    <dgm:cxn modelId="{315068E0-09F5-4E3D-B959-CA2BBC1CCA31}" type="presParOf" srcId="{7B06A6E5-7101-44EF-B23C-E5FB71E34F0B}" destId="{F75FB2B0-A583-4E80-8EAA-33F6823CC8E4}" srcOrd="1" destOrd="0" presId="urn:microsoft.com/office/officeart/2005/8/layout/hierarchy2"/>
    <dgm:cxn modelId="{06CA1E54-7DF5-41F8-A26C-F845558709F7}" type="presParOf" srcId="{F75FB2B0-A583-4E80-8EAA-33F6823CC8E4}" destId="{B3211696-EBD1-4F72-9BE1-1A54F5075868}" srcOrd="0" destOrd="0" presId="urn:microsoft.com/office/officeart/2005/8/layout/hierarchy2"/>
    <dgm:cxn modelId="{E93DA242-5639-48E1-958D-61EBF8FB2955}" type="presParOf" srcId="{B3211696-EBD1-4F72-9BE1-1A54F5075868}" destId="{E174BD05-0B5E-4F42-91CF-FEAAEB2AEAEC}" srcOrd="0" destOrd="0" presId="urn:microsoft.com/office/officeart/2005/8/layout/hierarchy2"/>
    <dgm:cxn modelId="{0C743FA8-1B7D-46C3-8A07-B0E97E8F45D9}" type="presParOf" srcId="{F75FB2B0-A583-4E80-8EAA-33F6823CC8E4}" destId="{0F89868F-28BD-41F8-98DB-53115E72786A}" srcOrd="1" destOrd="0" presId="urn:microsoft.com/office/officeart/2005/8/layout/hierarchy2"/>
    <dgm:cxn modelId="{97DD9180-5883-4CCB-990A-C78939E032F9}" type="presParOf" srcId="{0F89868F-28BD-41F8-98DB-53115E72786A}" destId="{8B53B82C-74E5-4BE0-B609-F0D6AFFC702F}" srcOrd="0" destOrd="0" presId="urn:microsoft.com/office/officeart/2005/8/layout/hierarchy2"/>
    <dgm:cxn modelId="{457EBCE2-AEFF-4995-8BA4-7411C84E5687}" type="presParOf" srcId="{0F89868F-28BD-41F8-98DB-53115E72786A}" destId="{87EF08AF-A435-4C7A-BF46-00F064B9B469}" srcOrd="1" destOrd="0" presId="urn:microsoft.com/office/officeart/2005/8/layout/hierarchy2"/>
    <dgm:cxn modelId="{9C43E30A-4BAC-4272-98A6-900B2FE1DC33}" type="presParOf" srcId="{87EF08AF-A435-4C7A-BF46-00F064B9B469}" destId="{AF892A9D-8B65-4315-B688-99824149642D}" srcOrd="0" destOrd="0" presId="urn:microsoft.com/office/officeart/2005/8/layout/hierarchy2"/>
    <dgm:cxn modelId="{85CCC069-13C1-46E8-A7A3-14EE8A6CCDD2}" type="presParOf" srcId="{AF892A9D-8B65-4315-B688-99824149642D}" destId="{027DB485-687A-40DA-A227-929B8842ACB6}" srcOrd="0" destOrd="0" presId="urn:microsoft.com/office/officeart/2005/8/layout/hierarchy2"/>
    <dgm:cxn modelId="{20FB568C-6CF6-4A84-A94A-E33B24DC27C7}" type="presParOf" srcId="{87EF08AF-A435-4C7A-BF46-00F064B9B469}" destId="{7FF836F8-45F3-4B22-BB00-60931294B897}" srcOrd="1" destOrd="0" presId="urn:microsoft.com/office/officeart/2005/8/layout/hierarchy2"/>
    <dgm:cxn modelId="{1FD706F9-2061-415B-83F1-B478FFF878A1}" type="presParOf" srcId="{7FF836F8-45F3-4B22-BB00-60931294B897}" destId="{E00A0BF6-443D-4938-AE4A-C1ABD5BD9AC6}" srcOrd="0" destOrd="0" presId="urn:microsoft.com/office/officeart/2005/8/layout/hierarchy2"/>
    <dgm:cxn modelId="{ABA3C321-F400-4999-A4E4-712B5672AEB8}" type="presParOf" srcId="{7FF836F8-45F3-4B22-BB00-60931294B897}" destId="{4D35C103-2C95-41CA-8F47-15FD7973CA9A}" srcOrd="1" destOrd="0" presId="urn:microsoft.com/office/officeart/2005/8/layout/hierarchy2"/>
    <dgm:cxn modelId="{3AFAD55A-51E6-4D95-8726-318FACC2F815}" type="presParOf" srcId="{F75FB2B0-A583-4E80-8EAA-33F6823CC8E4}" destId="{76F379F9-C234-41C8-B0D9-729A71852DE2}" srcOrd="2" destOrd="0" presId="urn:microsoft.com/office/officeart/2005/8/layout/hierarchy2"/>
    <dgm:cxn modelId="{6D16BCFE-A84F-4285-A3CA-1C8649B922B1}" type="presParOf" srcId="{76F379F9-C234-41C8-B0D9-729A71852DE2}" destId="{E07F54CF-D077-4ED3-ADAF-CD87B3AAF752}" srcOrd="0" destOrd="0" presId="urn:microsoft.com/office/officeart/2005/8/layout/hierarchy2"/>
    <dgm:cxn modelId="{624E45B3-1F74-4B94-9A3E-41034DAF3DCA}" type="presParOf" srcId="{F75FB2B0-A583-4E80-8EAA-33F6823CC8E4}" destId="{9D884492-FF2C-4B3E-B5C3-D33D468C7967}" srcOrd="3" destOrd="0" presId="urn:microsoft.com/office/officeart/2005/8/layout/hierarchy2"/>
    <dgm:cxn modelId="{9E269A42-0E21-44D8-80C9-76D137A5B81B}" type="presParOf" srcId="{9D884492-FF2C-4B3E-B5C3-D33D468C7967}" destId="{D217E66A-42E4-42CD-AFE7-9CC6EFBB6E94}" srcOrd="0" destOrd="0" presId="urn:microsoft.com/office/officeart/2005/8/layout/hierarchy2"/>
    <dgm:cxn modelId="{7FA5AE10-D32D-45D5-86B5-60B89A798EA6}" type="presParOf" srcId="{9D884492-FF2C-4B3E-B5C3-D33D468C7967}" destId="{3C584F75-E783-4B1E-8E1B-CA5C55E314A2}" srcOrd="1" destOrd="0" presId="urn:microsoft.com/office/officeart/2005/8/layout/hierarchy2"/>
    <dgm:cxn modelId="{EF9214FC-8CD3-4798-8D97-EEC95CC7B21E}" type="presParOf" srcId="{3C584F75-E783-4B1E-8E1B-CA5C55E314A2}" destId="{04627910-10BB-41B2-8237-9AFDC23A8F21}" srcOrd="0" destOrd="0" presId="urn:microsoft.com/office/officeart/2005/8/layout/hierarchy2"/>
    <dgm:cxn modelId="{44A0E931-579F-4226-92FD-4C7A50312880}" type="presParOf" srcId="{04627910-10BB-41B2-8237-9AFDC23A8F21}" destId="{87F55027-C712-4F38-80A1-FE98FC065DB5}" srcOrd="0" destOrd="0" presId="urn:microsoft.com/office/officeart/2005/8/layout/hierarchy2"/>
    <dgm:cxn modelId="{984B6581-0493-4A1B-AC5C-BFFD512634B3}" type="presParOf" srcId="{3C584F75-E783-4B1E-8E1B-CA5C55E314A2}" destId="{8B4A1591-B822-4FC2-BBF9-7C7D1D51AA54}" srcOrd="1" destOrd="0" presId="urn:microsoft.com/office/officeart/2005/8/layout/hierarchy2"/>
    <dgm:cxn modelId="{8AEDF707-F737-48D3-A35F-2A46D9CEA49A}" type="presParOf" srcId="{8B4A1591-B822-4FC2-BBF9-7C7D1D51AA54}" destId="{3B65E7FD-A55D-4333-9FD9-053E19F6118B}" srcOrd="0" destOrd="0" presId="urn:microsoft.com/office/officeart/2005/8/layout/hierarchy2"/>
    <dgm:cxn modelId="{18E9A57E-6D75-451A-9A4E-FCA2EFD25AC5}" type="presParOf" srcId="{8B4A1591-B822-4FC2-BBF9-7C7D1D51AA54}" destId="{F75C378B-879C-4B99-B790-5336E9414679}" srcOrd="1" destOrd="0" presId="urn:microsoft.com/office/officeart/2005/8/layout/hierarchy2"/>
    <dgm:cxn modelId="{8F05C7CE-94E4-455C-BA79-CA7D9CBD92B0}" type="presParOf" srcId="{3C584F75-E783-4B1E-8E1B-CA5C55E314A2}" destId="{EC574F4B-8540-428B-B476-F2BC9F19D6DC}" srcOrd="2" destOrd="0" presId="urn:microsoft.com/office/officeart/2005/8/layout/hierarchy2"/>
    <dgm:cxn modelId="{538A9510-2F32-4542-A33C-C3EA8C67DD69}" type="presParOf" srcId="{EC574F4B-8540-428B-B476-F2BC9F19D6DC}" destId="{5F50CB84-7B5D-4131-A139-ABF8D1686B5E}" srcOrd="0" destOrd="0" presId="urn:microsoft.com/office/officeart/2005/8/layout/hierarchy2"/>
    <dgm:cxn modelId="{8FC03C4E-20E7-498E-8D79-A60AA854845F}" type="presParOf" srcId="{3C584F75-E783-4B1E-8E1B-CA5C55E314A2}" destId="{1B6942B5-F31B-411D-BC3C-4E3F2D333911}" srcOrd="3" destOrd="0" presId="urn:microsoft.com/office/officeart/2005/8/layout/hierarchy2"/>
    <dgm:cxn modelId="{A0785DFD-08F8-4E8A-B405-D0B8FD5EB255}" type="presParOf" srcId="{1B6942B5-F31B-411D-BC3C-4E3F2D333911}" destId="{461CE5D7-CE94-46EC-B4A2-5C3344B5CD60}" srcOrd="0" destOrd="0" presId="urn:microsoft.com/office/officeart/2005/8/layout/hierarchy2"/>
    <dgm:cxn modelId="{04EBFA20-E627-4AA7-89C0-E212E3D7D2FB}" type="presParOf" srcId="{1B6942B5-F31B-411D-BC3C-4E3F2D333911}" destId="{D33BD111-BBD3-4752-B3E3-BA88201EAA58}" srcOrd="1" destOrd="0" presId="urn:microsoft.com/office/officeart/2005/8/layout/hierarchy2"/>
    <dgm:cxn modelId="{687A5BB4-0D08-4C50-9B1F-145D57EFADF5}" type="presParOf" srcId="{3C584F75-E783-4B1E-8E1B-CA5C55E314A2}" destId="{BC6DCA9B-2817-4798-A0AB-814E633B7F70}" srcOrd="4" destOrd="0" presId="urn:microsoft.com/office/officeart/2005/8/layout/hierarchy2"/>
    <dgm:cxn modelId="{0CCB889D-4A00-464B-9AB5-3178FADF6BD7}" type="presParOf" srcId="{BC6DCA9B-2817-4798-A0AB-814E633B7F70}" destId="{4D432D7C-F5B8-4F7E-8DC8-9E78A81004DC}" srcOrd="0" destOrd="0" presId="urn:microsoft.com/office/officeart/2005/8/layout/hierarchy2"/>
    <dgm:cxn modelId="{AE40A063-0715-4ACA-A2A5-AD0F4D9E7C0B}" type="presParOf" srcId="{3C584F75-E783-4B1E-8E1B-CA5C55E314A2}" destId="{9873A2A7-181B-421C-B314-A7EFC205ACC2}" srcOrd="5" destOrd="0" presId="urn:microsoft.com/office/officeart/2005/8/layout/hierarchy2"/>
    <dgm:cxn modelId="{6D7CA9BA-0F95-4108-8FA5-B9A0599E3ED4}" type="presParOf" srcId="{9873A2A7-181B-421C-B314-A7EFC205ACC2}" destId="{2A815EC9-1532-41E3-BD3E-92540C97FB4D}" srcOrd="0" destOrd="0" presId="urn:microsoft.com/office/officeart/2005/8/layout/hierarchy2"/>
    <dgm:cxn modelId="{62C3BD71-EAE8-41B5-8BC1-2ED236214D2E}" type="presParOf" srcId="{9873A2A7-181B-421C-B314-A7EFC205ACC2}" destId="{74A8DB33-1F63-414A-B9E5-0DBEB3EB8F24}" srcOrd="1" destOrd="0" presId="urn:microsoft.com/office/officeart/2005/8/layout/hierarchy2"/>
    <dgm:cxn modelId="{7B93EC18-7E73-4743-BBAF-4A36584D5627}" type="presParOf" srcId="{74A8DB33-1F63-414A-B9E5-0DBEB3EB8F24}" destId="{CA4615A3-0B56-458B-9C2A-D13927E68A48}" srcOrd="0" destOrd="0" presId="urn:microsoft.com/office/officeart/2005/8/layout/hierarchy2"/>
    <dgm:cxn modelId="{6BC6AD5A-2A63-4366-A3A5-AD8D0E77574A}" type="presParOf" srcId="{CA4615A3-0B56-458B-9C2A-D13927E68A48}" destId="{CE993C1A-3C34-4E7C-B133-BE57E82AFE75}" srcOrd="0" destOrd="0" presId="urn:microsoft.com/office/officeart/2005/8/layout/hierarchy2"/>
    <dgm:cxn modelId="{1DB2AD66-5945-44FA-9AB2-2D136E28C8DD}" type="presParOf" srcId="{74A8DB33-1F63-414A-B9E5-0DBEB3EB8F24}" destId="{A13FF190-5232-4DB6-99D4-FC4568A955EE}" srcOrd="1" destOrd="0" presId="urn:microsoft.com/office/officeart/2005/8/layout/hierarchy2"/>
    <dgm:cxn modelId="{8D47D3F8-C98D-497E-851C-02054327A926}" type="presParOf" srcId="{A13FF190-5232-4DB6-99D4-FC4568A955EE}" destId="{E5E79AEE-E2E8-4DE4-AA3E-C48C2FD84224}" srcOrd="0" destOrd="0" presId="urn:microsoft.com/office/officeart/2005/8/layout/hierarchy2"/>
    <dgm:cxn modelId="{3B59F16A-CC3C-49E6-BE8B-2A049A567FDE}" type="presParOf" srcId="{A13FF190-5232-4DB6-99D4-FC4568A955EE}" destId="{BAFD7B7E-6E61-4BC0-A509-EC250B6C3B11}" srcOrd="1" destOrd="0" presId="urn:microsoft.com/office/officeart/2005/8/layout/hierarchy2"/>
    <dgm:cxn modelId="{3A55ED8D-B99A-42A4-ACDA-A6C69996D4A2}" type="presParOf" srcId="{74A8DB33-1F63-414A-B9E5-0DBEB3EB8F24}" destId="{AE21637F-24EC-4031-9C37-2F334E67013F}" srcOrd="2" destOrd="0" presId="urn:microsoft.com/office/officeart/2005/8/layout/hierarchy2"/>
    <dgm:cxn modelId="{06ABE39C-886D-4683-8DE4-FF18DE9056DC}" type="presParOf" srcId="{AE21637F-24EC-4031-9C37-2F334E67013F}" destId="{76141C81-0B11-49BC-A9EA-46B33A869681}" srcOrd="0" destOrd="0" presId="urn:microsoft.com/office/officeart/2005/8/layout/hierarchy2"/>
    <dgm:cxn modelId="{57E6C043-85AD-4784-9B70-62E6059847FA}" type="presParOf" srcId="{74A8DB33-1F63-414A-B9E5-0DBEB3EB8F24}" destId="{70039733-C76D-4F01-962A-06D268B3056A}" srcOrd="3" destOrd="0" presId="urn:microsoft.com/office/officeart/2005/8/layout/hierarchy2"/>
    <dgm:cxn modelId="{4E64E007-BB97-4C24-9690-DB3C360EB7E9}" type="presParOf" srcId="{70039733-C76D-4F01-962A-06D268B3056A}" destId="{F1918CD9-B080-43AD-B7FB-5A6A849ACB2B}" srcOrd="0" destOrd="0" presId="urn:microsoft.com/office/officeart/2005/8/layout/hierarchy2"/>
    <dgm:cxn modelId="{B797A92E-F050-410D-8550-7499B9E0875B}" type="presParOf" srcId="{70039733-C76D-4F01-962A-06D268B3056A}" destId="{30AA592B-1948-4AEB-94F0-A165F26F4A53}" srcOrd="1" destOrd="0" presId="urn:microsoft.com/office/officeart/2005/8/layout/hierarchy2"/>
    <dgm:cxn modelId="{6BF562B6-54EC-4C60-878E-E28AE7F12DCF}" type="presParOf" srcId="{F75FB2B0-A583-4E80-8EAA-33F6823CC8E4}" destId="{AC1E11C7-BFFF-4D5B-9FE3-467E891ED537}" srcOrd="4" destOrd="0" presId="urn:microsoft.com/office/officeart/2005/8/layout/hierarchy2"/>
    <dgm:cxn modelId="{0FBE6D5B-17A5-48CE-9752-91A4F6CC0D35}" type="presParOf" srcId="{AC1E11C7-BFFF-4D5B-9FE3-467E891ED537}" destId="{BA73647E-6F8C-4D5B-981B-FC1157B785E7}" srcOrd="0" destOrd="0" presId="urn:microsoft.com/office/officeart/2005/8/layout/hierarchy2"/>
    <dgm:cxn modelId="{72807795-8D47-436C-A724-2E6AC1C27014}" type="presParOf" srcId="{F75FB2B0-A583-4E80-8EAA-33F6823CC8E4}" destId="{E0C24B2B-1FDE-49F9-82BF-4D7169B6335A}" srcOrd="5" destOrd="0" presId="urn:microsoft.com/office/officeart/2005/8/layout/hierarchy2"/>
    <dgm:cxn modelId="{CC66AB2C-B180-4347-BDD5-B32C427A78FF}" type="presParOf" srcId="{E0C24B2B-1FDE-49F9-82BF-4D7169B6335A}" destId="{1F56BB9F-B071-4855-9A68-DADE52108889}" srcOrd="0" destOrd="0" presId="urn:microsoft.com/office/officeart/2005/8/layout/hierarchy2"/>
    <dgm:cxn modelId="{CB76A09F-E35F-44E6-A056-6E5DAE6DAA8D}" type="presParOf" srcId="{E0C24B2B-1FDE-49F9-82BF-4D7169B6335A}" destId="{324C1E94-4EA2-4616-950A-27588E78C28D}" srcOrd="1" destOrd="0" presId="urn:microsoft.com/office/officeart/2005/8/layout/hierarchy2"/>
    <dgm:cxn modelId="{81AF311E-282C-4C2D-B9AA-A0C8DEC02B7A}" type="presParOf" srcId="{324C1E94-4EA2-4616-950A-27588E78C28D}" destId="{C73BCF21-D712-4564-A0B2-07A63B3913BE}" srcOrd="0" destOrd="0" presId="urn:microsoft.com/office/officeart/2005/8/layout/hierarchy2"/>
    <dgm:cxn modelId="{A12680EB-F01C-4629-A22F-9B89D1B2B8AB}" type="presParOf" srcId="{C73BCF21-D712-4564-A0B2-07A63B3913BE}" destId="{EE06FF0A-24F2-4C91-AE83-A895BDD73F0B}" srcOrd="0" destOrd="0" presId="urn:microsoft.com/office/officeart/2005/8/layout/hierarchy2"/>
    <dgm:cxn modelId="{A9BF8CFD-72C8-408D-94B5-7EADE2355EBF}" type="presParOf" srcId="{324C1E94-4EA2-4616-950A-27588E78C28D}" destId="{931C7D2B-86CC-4F62-954D-6693353B9509}" srcOrd="1" destOrd="0" presId="urn:microsoft.com/office/officeart/2005/8/layout/hierarchy2"/>
    <dgm:cxn modelId="{1FA1C344-2B59-4287-B50D-A6985939BEFE}" type="presParOf" srcId="{931C7D2B-86CC-4F62-954D-6693353B9509}" destId="{F670DD02-6DF3-48DE-A772-9AAC2378DC90}" srcOrd="0" destOrd="0" presId="urn:microsoft.com/office/officeart/2005/8/layout/hierarchy2"/>
    <dgm:cxn modelId="{A3E9D962-C4D3-4776-9978-423EB3041101}" type="presParOf" srcId="{931C7D2B-86CC-4F62-954D-6693353B9509}" destId="{68B1B24E-0945-4559-BAC9-7232B9337F75}" srcOrd="1" destOrd="0" presId="urn:microsoft.com/office/officeart/2005/8/layout/hierarchy2"/>
    <dgm:cxn modelId="{65643919-6AF6-43FC-8AB9-193B039B04F7}" type="presParOf" srcId="{F75FB2B0-A583-4E80-8EAA-33F6823CC8E4}" destId="{FEF7549B-6029-4C72-BCBA-B4E839D63B8E}" srcOrd="6" destOrd="0" presId="urn:microsoft.com/office/officeart/2005/8/layout/hierarchy2"/>
    <dgm:cxn modelId="{1BB80D2F-BADA-4C92-9AC3-0E98DDAFB975}" type="presParOf" srcId="{FEF7549B-6029-4C72-BCBA-B4E839D63B8E}" destId="{8E7A7B38-7093-4E3A-B653-EE935940E0AC}" srcOrd="0" destOrd="0" presId="urn:microsoft.com/office/officeart/2005/8/layout/hierarchy2"/>
    <dgm:cxn modelId="{15141A49-C005-43BA-B823-8823CEDC4AA0}" type="presParOf" srcId="{F75FB2B0-A583-4E80-8EAA-33F6823CC8E4}" destId="{8DC9C524-0A42-4B83-BA86-555319078CD5}" srcOrd="7" destOrd="0" presId="urn:microsoft.com/office/officeart/2005/8/layout/hierarchy2"/>
    <dgm:cxn modelId="{8AB900C7-29A9-4D72-A87D-2FD6F17725F6}" type="presParOf" srcId="{8DC9C524-0A42-4B83-BA86-555319078CD5}" destId="{035E0139-17A3-4D8D-8FA8-A9F30BAF4B9F}" srcOrd="0" destOrd="0" presId="urn:microsoft.com/office/officeart/2005/8/layout/hierarchy2"/>
    <dgm:cxn modelId="{F11F480F-C3E9-40CE-B80C-C6EAA1AF898F}" type="presParOf" srcId="{8DC9C524-0A42-4B83-BA86-555319078CD5}" destId="{10ED21EF-17FE-4DB0-8396-AEA1DFBF022B}" srcOrd="1" destOrd="0" presId="urn:microsoft.com/office/officeart/2005/8/layout/hierarchy2"/>
    <dgm:cxn modelId="{E47D24CB-7112-4BC8-8F1A-D3FEAF7EFA90}" type="presParOf" srcId="{10ED21EF-17FE-4DB0-8396-AEA1DFBF022B}" destId="{AF50BD74-5E1D-488E-8CB5-B93A1C59CE83}" srcOrd="0" destOrd="0" presId="urn:microsoft.com/office/officeart/2005/8/layout/hierarchy2"/>
    <dgm:cxn modelId="{A3673AFE-5B93-466A-8F0E-708A45A41984}" type="presParOf" srcId="{AF50BD74-5E1D-488E-8CB5-B93A1C59CE83}" destId="{B4637652-B904-46FC-80C8-DE0673D062A9}" srcOrd="0" destOrd="0" presId="urn:microsoft.com/office/officeart/2005/8/layout/hierarchy2"/>
    <dgm:cxn modelId="{71FC24FE-8EB0-4617-8979-5BD42E37BAA8}" type="presParOf" srcId="{10ED21EF-17FE-4DB0-8396-AEA1DFBF022B}" destId="{011B7123-339C-4D49-A73E-391A973FEF40}" srcOrd="1" destOrd="0" presId="urn:microsoft.com/office/officeart/2005/8/layout/hierarchy2"/>
    <dgm:cxn modelId="{E358C40B-4024-4191-A95E-0076E462E640}" type="presParOf" srcId="{011B7123-339C-4D49-A73E-391A973FEF40}" destId="{A869549A-889A-45B5-8699-81755A51F217}" srcOrd="0" destOrd="0" presId="urn:microsoft.com/office/officeart/2005/8/layout/hierarchy2"/>
    <dgm:cxn modelId="{7665AAC5-9BFF-46A5-A0FA-F20428D88CF0}" type="presParOf" srcId="{011B7123-339C-4D49-A73E-391A973FEF40}" destId="{E6014178-2D45-4864-B9D7-0E7ADA6A6147}" srcOrd="1" destOrd="0" presId="urn:microsoft.com/office/officeart/2005/8/layout/hierarchy2"/>
    <dgm:cxn modelId="{D207AE08-FF8B-4155-A2B6-66D300EB8AA9}" type="presParOf" srcId="{F75FB2B0-A583-4E80-8EAA-33F6823CC8E4}" destId="{BBD144D9-661F-4DCE-A97B-47503107E818}" srcOrd="8" destOrd="0" presId="urn:microsoft.com/office/officeart/2005/8/layout/hierarchy2"/>
    <dgm:cxn modelId="{7370987B-1AC8-4414-A7B0-36884A32FBCB}" type="presParOf" srcId="{BBD144D9-661F-4DCE-A97B-47503107E818}" destId="{12AD1FAC-CFCA-4B54-968D-8A47A6E3AD46}" srcOrd="0" destOrd="0" presId="urn:microsoft.com/office/officeart/2005/8/layout/hierarchy2"/>
    <dgm:cxn modelId="{327D6D16-0D04-44C6-95CD-197D60D5FCA6}" type="presParOf" srcId="{F75FB2B0-A583-4E80-8EAA-33F6823CC8E4}" destId="{EC430D8C-B2D6-43A5-85A3-37B18D0ADDE8}" srcOrd="9" destOrd="0" presId="urn:microsoft.com/office/officeart/2005/8/layout/hierarchy2"/>
    <dgm:cxn modelId="{61E8C1F7-13E1-4472-A7A0-019690D090B7}" type="presParOf" srcId="{EC430D8C-B2D6-43A5-85A3-37B18D0ADDE8}" destId="{AE621397-3582-425B-9208-30565DCFF929}" srcOrd="0" destOrd="0" presId="urn:microsoft.com/office/officeart/2005/8/layout/hierarchy2"/>
    <dgm:cxn modelId="{7714D71B-ED3E-4C9B-8E77-7204B87153AA}" type="presParOf" srcId="{EC430D8C-B2D6-43A5-85A3-37B18D0ADDE8}" destId="{39EA293C-D221-4357-952A-B03D1FBD1F66}" srcOrd="1" destOrd="0" presId="urn:microsoft.com/office/officeart/2005/8/layout/hierarchy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5350546" y="5196145"/>
          <a:ext cx="3913431" cy="2544990"/>
        </a:xfrm>
        <a:prstGeom prst="roundRect">
          <a:avLst>
            <a:gd name="adj" fmla="val 10000"/>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4999"/>
            </a:schemeClr>
          </a:solidFill>
          <a:prstDash val="solid"/>
        </a:ln>
        <a:effectLst>
          <a:outerShdw blurRad="76200" dist="38100" dir="5400000" rotWithShape="0">
            <a:srgbClr val="000000">
              <a:alpha val="35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rPr>
            <a:t>Машғулот №2</a:t>
          </a:r>
          <a:endParaRPr lang="ru-RU" sz="3000" b="1" kern="1200" dirty="0">
            <a:solidFill>
              <a:schemeClr val="bg1"/>
            </a:solidFill>
          </a:endParaRPr>
        </a:p>
      </dsp:txBody>
      <dsp:txXfrm>
        <a:off x="5425086" y="5270685"/>
        <a:ext cx="3764351" cy="2395910"/>
      </dsp:txXfrm>
    </dsp:sp>
    <dsp:sp modelId="{B3211696-EBD1-4F72-9BE1-1A54F5075868}">
      <dsp:nvSpPr>
        <dsp:cNvPr id="0" name=""/>
        <dsp:cNvSpPr/>
      </dsp:nvSpPr>
      <dsp:spPr>
        <a:xfrm rot="16962237">
          <a:off x="7234974" y="3921691"/>
          <a:ext cx="5201995" cy="19251"/>
        </a:xfrm>
        <a:custGeom>
          <a:avLst/>
          <a:gdLst/>
          <a:ahLst/>
          <a:cxnLst/>
          <a:rect l="0" t="0" r="0" b="0"/>
          <a:pathLst>
            <a:path>
              <a:moveTo>
                <a:pt x="0" y="9625"/>
              </a:moveTo>
              <a:lnTo>
                <a:pt x="5201995"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9705922" y="3801267"/>
        <a:ext cx="260099" cy="260099"/>
      </dsp:txXfrm>
    </dsp:sp>
    <dsp:sp modelId="{8B53B82C-74E5-4BE0-B609-F0D6AFFC702F}">
      <dsp:nvSpPr>
        <dsp:cNvPr id="0" name=""/>
        <dsp:cNvSpPr/>
      </dsp:nvSpPr>
      <dsp:spPr>
        <a:xfrm>
          <a:off x="10407967" y="724586"/>
          <a:ext cx="2677626" cy="1338813"/>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Талаба</a:t>
          </a:r>
          <a:endParaRPr lang="ru-RU" sz="3000" b="1" kern="1200" dirty="0">
            <a:solidFill>
              <a:schemeClr val="bg1"/>
            </a:solidFill>
            <a:effectLst>
              <a:outerShdw blurRad="38100" dist="38100" dir="2700000" algn="tl">
                <a:srgbClr val="000000">
                  <a:alpha val="43137"/>
                </a:srgbClr>
              </a:outerShdw>
            </a:effectLst>
          </a:endParaRPr>
        </a:p>
      </dsp:txBody>
      <dsp:txXfrm>
        <a:off x="10447179" y="763798"/>
        <a:ext cx="2599202" cy="1260389"/>
      </dsp:txXfrm>
    </dsp:sp>
    <dsp:sp modelId="{AF892A9D-8B65-4315-B688-99824149642D}">
      <dsp:nvSpPr>
        <dsp:cNvPr id="0" name=""/>
        <dsp:cNvSpPr/>
      </dsp:nvSpPr>
      <dsp:spPr>
        <a:xfrm rot="830">
          <a:off x="13085593" y="1384487"/>
          <a:ext cx="998379" cy="19251"/>
        </a:xfrm>
        <a:custGeom>
          <a:avLst/>
          <a:gdLst/>
          <a:ahLst/>
          <a:cxnLst/>
          <a:rect l="0" t="0" r="0" b="0"/>
          <a:pathLst>
            <a:path>
              <a:moveTo>
                <a:pt x="0" y="9625"/>
              </a:moveTo>
              <a:lnTo>
                <a:pt x="998379" y="9625"/>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13559824" y="1369154"/>
        <a:ext cx="49918" cy="49918"/>
      </dsp:txXfrm>
    </dsp:sp>
    <dsp:sp modelId="{E00A0BF6-443D-4938-AE4A-C1ABD5BD9AC6}">
      <dsp:nvSpPr>
        <dsp:cNvPr id="0" name=""/>
        <dsp:cNvSpPr/>
      </dsp:nvSpPr>
      <dsp:spPr>
        <a:xfrm>
          <a:off x="14083973" y="305537"/>
          <a:ext cx="2677626" cy="2177392"/>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Ўқитувчи</a:t>
          </a:r>
          <a:endParaRPr lang="ru-RU" sz="3000" b="1" kern="1200" dirty="0">
            <a:solidFill>
              <a:schemeClr val="bg1"/>
            </a:solidFill>
            <a:effectLst>
              <a:outerShdw blurRad="38100" dist="38100" dir="2700000" algn="tl">
                <a:srgbClr val="000000">
                  <a:alpha val="43137"/>
                </a:srgbClr>
              </a:outerShdw>
            </a:effectLst>
          </a:endParaRPr>
        </a:p>
      </dsp:txBody>
      <dsp:txXfrm>
        <a:off x="14147747" y="369311"/>
        <a:ext cx="2550078" cy="2049844"/>
      </dsp:txXfrm>
    </dsp:sp>
    <dsp:sp modelId="{76F379F9-C234-41C8-B0D9-729A71852DE2}">
      <dsp:nvSpPr>
        <dsp:cNvPr id="0" name=""/>
        <dsp:cNvSpPr/>
      </dsp:nvSpPr>
      <dsp:spPr>
        <a:xfrm rot="17520502">
          <a:off x="8371770" y="5136055"/>
          <a:ext cx="2853885" cy="19251"/>
        </a:xfrm>
        <a:custGeom>
          <a:avLst/>
          <a:gdLst/>
          <a:ahLst/>
          <a:cxnLst/>
          <a:rect l="0" t="0" r="0" b="0"/>
          <a:pathLst>
            <a:path>
              <a:moveTo>
                <a:pt x="0" y="9625"/>
              </a:moveTo>
              <a:lnTo>
                <a:pt x="2853885"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9727366" y="5074333"/>
        <a:ext cx="142694" cy="142694"/>
      </dsp:txXfrm>
    </dsp:sp>
    <dsp:sp modelId="{D217E66A-42E4-42CD-AFE7-9CC6EFBB6E94}">
      <dsp:nvSpPr>
        <dsp:cNvPr id="0" name=""/>
        <dsp:cNvSpPr/>
      </dsp:nvSpPr>
      <dsp:spPr>
        <a:xfrm>
          <a:off x="10333448" y="3153314"/>
          <a:ext cx="2677626" cy="1338813"/>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Дарснинг  актив қисми</a:t>
          </a:r>
          <a:endParaRPr lang="ru-RU" sz="3000" b="1" kern="1200" dirty="0">
            <a:solidFill>
              <a:schemeClr val="bg1"/>
            </a:solidFill>
            <a:effectLst>
              <a:outerShdw blurRad="38100" dist="38100" dir="2700000" algn="tl">
                <a:srgbClr val="000000">
                  <a:alpha val="43137"/>
                </a:srgbClr>
              </a:outerShdw>
            </a:effectLst>
          </a:endParaRPr>
        </a:p>
      </dsp:txBody>
      <dsp:txXfrm>
        <a:off x="10372660" y="3192526"/>
        <a:ext cx="2599202" cy="1260389"/>
      </dsp:txXfrm>
    </dsp:sp>
    <dsp:sp modelId="{04627910-10BB-41B2-8237-9AFDC23A8F21}">
      <dsp:nvSpPr>
        <dsp:cNvPr id="0" name=""/>
        <dsp:cNvSpPr/>
      </dsp:nvSpPr>
      <dsp:spPr>
        <a:xfrm rot="20726548">
          <a:off x="12993155" y="3672794"/>
          <a:ext cx="1116369" cy="19251"/>
        </a:xfrm>
        <a:custGeom>
          <a:avLst/>
          <a:gdLst/>
          <a:ahLst/>
          <a:cxnLst/>
          <a:rect l="0" t="0" r="0" b="0"/>
          <a:pathLst>
            <a:path>
              <a:moveTo>
                <a:pt x="0" y="9625"/>
              </a:moveTo>
              <a:lnTo>
                <a:pt x="1116369"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13523430" y="3654510"/>
        <a:ext cx="55818" cy="55818"/>
      </dsp:txXfrm>
    </dsp:sp>
    <dsp:sp modelId="{3B65E7FD-A55D-4333-9FD9-053E19F6118B}">
      <dsp:nvSpPr>
        <dsp:cNvPr id="0" name=""/>
        <dsp:cNvSpPr/>
      </dsp:nvSpPr>
      <dsp:spPr>
        <a:xfrm>
          <a:off x="14091604" y="2872712"/>
          <a:ext cx="2677626" cy="1338813"/>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Савол жавоблар</a:t>
          </a:r>
          <a:endParaRPr lang="ru-RU" sz="3000" b="1" kern="1200" dirty="0">
            <a:solidFill>
              <a:schemeClr val="bg1"/>
            </a:solidFill>
            <a:effectLst>
              <a:outerShdw blurRad="38100" dist="38100" dir="2700000" algn="tl">
                <a:srgbClr val="000000">
                  <a:alpha val="43137"/>
                </a:srgbClr>
              </a:outerShdw>
            </a:effectLst>
          </a:endParaRPr>
        </a:p>
      </dsp:txBody>
      <dsp:txXfrm>
        <a:off x="14130816" y="2911924"/>
        <a:ext cx="2599202" cy="1260389"/>
      </dsp:txXfrm>
    </dsp:sp>
    <dsp:sp modelId="{EC574F4B-8540-428B-B476-F2BC9F19D6DC}">
      <dsp:nvSpPr>
        <dsp:cNvPr id="0" name=""/>
        <dsp:cNvSpPr/>
      </dsp:nvSpPr>
      <dsp:spPr>
        <a:xfrm rot="3079181">
          <a:off x="12686881" y="4487930"/>
          <a:ext cx="1728917" cy="19251"/>
        </a:xfrm>
        <a:custGeom>
          <a:avLst/>
          <a:gdLst/>
          <a:ahLst/>
          <a:cxnLst/>
          <a:rect l="0" t="0" r="0" b="0"/>
          <a:pathLst>
            <a:path>
              <a:moveTo>
                <a:pt x="0" y="9625"/>
              </a:moveTo>
              <a:lnTo>
                <a:pt x="1728917"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13508117" y="4454333"/>
        <a:ext cx="86445" cy="86445"/>
      </dsp:txXfrm>
    </dsp:sp>
    <dsp:sp modelId="{461CE5D7-CE94-46EC-B4A2-5C3344B5CD60}">
      <dsp:nvSpPr>
        <dsp:cNvPr id="0" name=""/>
        <dsp:cNvSpPr/>
      </dsp:nvSpPr>
      <dsp:spPr>
        <a:xfrm>
          <a:off x="14091604" y="4502985"/>
          <a:ext cx="2677626" cy="1338813"/>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Амалиётга ўргатиш</a:t>
          </a:r>
          <a:endParaRPr lang="ru-RU" sz="3000" b="1" kern="1200" dirty="0">
            <a:solidFill>
              <a:schemeClr val="bg1"/>
            </a:solidFill>
            <a:effectLst>
              <a:outerShdw blurRad="38100" dist="38100" dir="2700000" algn="tl">
                <a:srgbClr val="000000">
                  <a:alpha val="43137"/>
                </a:srgbClr>
              </a:outerShdw>
            </a:effectLst>
          </a:endParaRPr>
        </a:p>
      </dsp:txBody>
      <dsp:txXfrm>
        <a:off x="14130816" y="4542197"/>
        <a:ext cx="2599202" cy="1260389"/>
      </dsp:txXfrm>
    </dsp:sp>
    <dsp:sp modelId="{BC6DCA9B-2817-4798-A0AB-814E633B7F70}">
      <dsp:nvSpPr>
        <dsp:cNvPr id="0" name=""/>
        <dsp:cNvSpPr/>
      </dsp:nvSpPr>
      <dsp:spPr>
        <a:xfrm rot="4204160">
          <a:off x="11966441" y="5303067"/>
          <a:ext cx="3169796" cy="19251"/>
        </a:xfrm>
        <a:custGeom>
          <a:avLst/>
          <a:gdLst/>
          <a:ahLst/>
          <a:cxnLst/>
          <a:rect l="0" t="0" r="0" b="0"/>
          <a:pathLst>
            <a:path>
              <a:moveTo>
                <a:pt x="0" y="9625"/>
              </a:moveTo>
              <a:lnTo>
                <a:pt x="3169796"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13472095" y="5233447"/>
        <a:ext cx="158489" cy="158489"/>
      </dsp:txXfrm>
    </dsp:sp>
    <dsp:sp modelId="{2A815EC9-1532-41E3-BD3E-92540C97FB4D}">
      <dsp:nvSpPr>
        <dsp:cNvPr id="0" name=""/>
        <dsp:cNvSpPr/>
      </dsp:nvSpPr>
      <dsp:spPr>
        <a:xfrm>
          <a:off x="14091604" y="6133258"/>
          <a:ext cx="2677626" cy="1338813"/>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Хисоб китоб қилиш ва баҳо қўйиш</a:t>
          </a:r>
          <a:endParaRPr lang="ru-RU" sz="3000" b="1" kern="1200" dirty="0">
            <a:solidFill>
              <a:schemeClr val="bg1"/>
            </a:solidFill>
            <a:effectLst>
              <a:outerShdw blurRad="38100" dist="38100" dir="2700000" algn="tl">
                <a:srgbClr val="000000">
                  <a:alpha val="43137"/>
                </a:srgbClr>
              </a:outerShdw>
            </a:effectLst>
          </a:endParaRPr>
        </a:p>
      </dsp:txBody>
      <dsp:txXfrm>
        <a:off x="14130816" y="6172470"/>
        <a:ext cx="2599202" cy="1260389"/>
      </dsp:txXfrm>
    </dsp:sp>
    <dsp:sp modelId="{CA4615A3-0B56-458B-9C2A-D13927E68A48}">
      <dsp:nvSpPr>
        <dsp:cNvPr id="0" name=""/>
        <dsp:cNvSpPr/>
      </dsp:nvSpPr>
      <dsp:spPr>
        <a:xfrm rot="18269025">
          <a:off x="16320683" y="5940783"/>
          <a:ext cx="2067860" cy="19251"/>
        </a:xfrm>
        <a:custGeom>
          <a:avLst/>
          <a:gdLst/>
          <a:ahLst/>
          <a:cxnLst/>
          <a:rect l="0" t="0" r="0" b="0"/>
          <a:pathLst>
            <a:path>
              <a:moveTo>
                <a:pt x="0" y="9625"/>
              </a:moveTo>
              <a:lnTo>
                <a:pt x="2067860"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17302917" y="5898713"/>
        <a:ext cx="103393" cy="103393"/>
      </dsp:txXfrm>
    </dsp:sp>
    <dsp:sp modelId="{E5E79AEE-E2E8-4DE4-AA3E-C48C2FD84224}">
      <dsp:nvSpPr>
        <dsp:cNvPr id="0" name=""/>
        <dsp:cNvSpPr/>
      </dsp:nvSpPr>
      <dsp:spPr>
        <a:xfrm>
          <a:off x="17939996" y="4428747"/>
          <a:ext cx="2677626" cy="1338813"/>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Ижобий баҳо</a:t>
          </a:r>
          <a:endParaRPr lang="ru-RU" sz="3000" b="1" kern="1200" dirty="0">
            <a:solidFill>
              <a:schemeClr val="bg1"/>
            </a:solidFill>
            <a:effectLst>
              <a:outerShdw blurRad="38100" dist="38100" dir="2700000" algn="tl">
                <a:srgbClr val="000000">
                  <a:alpha val="43137"/>
                </a:srgbClr>
              </a:outerShdw>
            </a:effectLst>
          </a:endParaRPr>
        </a:p>
      </dsp:txBody>
      <dsp:txXfrm>
        <a:off x="17979208" y="4467959"/>
        <a:ext cx="2599202" cy="1260389"/>
      </dsp:txXfrm>
    </dsp:sp>
    <dsp:sp modelId="{AE21637F-24EC-4031-9C37-2F334E67013F}">
      <dsp:nvSpPr>
        <dsp:cNvPr id="0" name=""/>
        <dsp:cNvSpPr/>
      </dsp:nvSpPr>
      <dsp:spPr>
        <a:xfrm rot="21486548">
          <a:off x="16768912" y="6773713"/>
          <a:ext cx="1171403" cy="19251"/>
        </a:xfrm>
        <a:custGeom>
          <a:avLst/>
          <a:gdLst/>
          <a:ahLst/>
          <a:cxnLst/>
          <a:rect l="0" t="0" r="0" b="0"/>
          <a:pathLst>
            <a:path>
              <a:moveTo>
                <a:pt x="0" y="9625"/>
              </a:moveTo>
              <a:lnTo>
                <a:pt x="1171403"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17325328" y="6754053"/>
        <a:ext cx="58570" cy="58570"/>
      </dsp:txXfrm>
    </dsp:sp>
    <dsp:sp modelId="{F1918CD9-B080-43AD-B7FB-5A6A849ACB2B}">
      <dsp:nvSpPr>
        <dsp:cNvPr id="0" name=""/>
        <dsp:cNvSpPr/>
      </dsp:nvSpPr>
      <dsp:spPr>
        <a:xfrm>
          <a:off x="17939996" y="6094606"/>
          <a:ext cx="2677626" cy="1338813"/>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Қониқарсиз баҳо</a:t>
          </a:r>
          <a:endParaRPr lang="ru-RU" sz="3000" b="1" kern="1200" dirty="0">
            <a:solidFill>
              <a:schemeClr val="bg1"/>
            </a:solidFill>
            <a:effectLst>
              <a:outerShdw blurRad="38100" dist="38100" dir="2700000" algn="tl">
                <a:srgbClr val="000000">
                  <a:alpha val="43137"/>
                </a:srgbClr>
              </a:outerShdw>
            </a:effectLst>
          </a:endParaRPr>
        </a:p>
      </dsp:txBody>
      <dsp:txXfrm>
        <a:off x="17979208" y="6133818"/>
        <a:ext cx="2599202" cy="1260389"/>
      </dsp:txXfrm>
    </dsp:sp>
    <dsp:sp modelId="{AC1E11C7-BFFF-4D5B-9FE3-467E891ED537}">
      <dsp:nvSpPr>
        <dsp:cNvPr id="0" name=""/>
        <dsp:cNvSpPr/>
      </dsp:nvSpPr>
      <dsp:spPr>
        <a:xfrm rot="4043288">
          <a:off x="8368349" y="7802254"/>
          <a:ext cx="2910183" cy="19251"/>
        </a:xfrm>
        <a:custGeom>
          <a:avLst/>
          <a:gdLst/>
          <a:ahLst/>
          <a:cxnLst/>
          <a:rect l="0" t="0" r="0" b="0"/>
          <a:pathLst>
            <a:path>
              <a:moveTo>
                <a:pt x="0" y="9625"/>
              </a:moveTo>
              <a:lnTo>
                <a:pt x="2910183"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9750686" y="7739125"/>
        <a:ext cx="145509" cy="145509"/>
      </dsp:txXfrm>
    </dsp:sp>
    <dsp:sp modelId="{1F56BB9F-B071-4855-9A68-DADE52108889}">
      <dsp:nvSpPr>
        <dsp:cNvPr id="0" name=""/>
        <dsp:cNvSpPr/>
      </dsp:nvSpPr>
      <dsp:spPr>
        <a:xfrm>
          <a:off x="10382904" y="8165476"/>
          <a:ext cx="4268190" cy="1979288"/>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Маълумотлар қисми</a:t>
          </a:r>
          <a:endParaRPr lang="ru-RU" sz="3000" b="1" kern="1200" dirty="0" smtClean="0">
            <a:solidFill>
              <a:schemeClr val="bg1"/>
            </a:solidFill>
            <a:effectLst>
              <a:outerShdw blurRad="38100" dist="38100" dir="2700000" algn="tl">
                <a:srgbClr val="000000">
                  <a:alpha val="43137"/>
                </a:srgbClr>
              </a:outerShdw>
            </a:effectLst>
          </a:endParaRPr>
        </a:p>
        <a:p>
          <a:pPr lvl="0" algn="ctr" defTabSz="1333500">
            <a:lnSpc>
              <a:spcPct val="90000"/>
            </a:lnSpc>
            <a:spcBef>
              <a:spcPct val="0"/>
            </a:spcBef>
            <a:spcAft>
              <a:spcPct val="35000"/>
            </a:spcAft>
          </a:pPr>
          <a:r>
            <a:rPr lang="ru-RU" sz="3000" b="1" kern="1200" dirty="0" smtClean="0">
              <a:solidFill>
                <a:schemeClr val="bg1"/>
              </a:solidFill>
              <a:effectLst>
                <a:outerShdw blurRad="38100" dist="38100" dir="2700000" algn="tl">
                  <a:srgbClr val="000000">
                    <a:alpha val="43137"/>
                  </a:srgbClr>
                </a:outerShdw>
              </a:effectLst>
            </a:rPr>
            <a:t>(10-15 минут</a:t>
          </a:r>
          <a:r>
            <a:rPr lang="uz-Latn-UZ" sz="3000" b="1" kern="1200" dirty="0" smtClean="0">
              <a:solidFill>
                <a:schemeClr val="bg1"/>
              </a:solidFill>
              <a:effectLst>
                <a:outerShdw blurRad="38100" dist="38100" dir="2700000" algn="tl">
                  <a:srgbClr val="000000">
                    <a:alpha val="43137"/>
                  </a:srgbClr>
                </a:outerShdw>
              </a:effectLst>
            </a:rPr>
            <a:t> дан ошмаслиги керак</a:t>
          </a:r>
          <a:r>
            <a:rPr lang="ru-RU" sz="3000" b="1" kern="1200" dirty="0" smtClean="0">
              <a:solidFill>
                <a:schemeClr val="bg1"/>
              </a:solidFill>
              <a:effectLst>
                <a:outerShdw blurRad="38100" dist="38100" dir="2700000" algn="tl">
                  <a:srgbClr val="000000">
                    <a:alpha val="43137"/>
                  </a:srgbClr>
                </a:outerShdw>
              </a:effectLst>
            </a:rPr>
            <a:t>)</a:t>
          </a:r>
          <a:r>
            <a:rPr lang="uz-Latn-UZ" sz="3000" b="1" kern="1200" dirty="0" smtClean="0">
              <a:solidFill>
                <a:schemeClr val="bg1"/>
              </a:solidFill>
              <a:effectLst>
                <a:outerShdw blurRad="38100" dist="38100" dir="2700000" algn="tl">
                  <a:srgbClr val="000000">
                    <a:alpha val="43137"/>
                  </a:srgbClr>
                </a:outerShdw>
              </a:effectLst>
            </a:rPr>
            <a:t> </a:t>
          </a:r>
          <a:endParaRPr lang="ru-RU" sz="3000" b="1" kern="1200" dirty="0">
            <a:solidFill>
              <a:schemeClr val="bg1"/>
            </a:solidFill>
            <a:effectLst>
              <a:outerShdw blurRad="38100" dist="38100" dir="2700000" algn="tl">
                <a:srgbClr val="000000">
                  <a:alpha val="43137"/>
                </a:srgbClr>
              </a:outerShdw>
            </a:effectLst>
          </a:endParaRPr>
        </a:p>
      </dsp:txBody>
      <dsp:txXfrm>
        <a:off x="10440875" y="8223447"/>
        <a:ext cx="4152248" cy="1863346"/>
      </dsp:txXfrm>
    </dsp:sp>
    <dsp:sp modelId="{C73BCF21-D712-4564-A0B2-07A63B3913BE}">
      <dsp:nvSpPr>
        <dsp:cNvPr id="0" name=""/>
        <dsp:cNvSpPr/>
      </dsp:nvSpPr>
      <dsp:spPr>
        <a:xfrm rot="158709">
          <a:off x="14650544" y="9169312"/>
          <a:ext cx="1032173" cy="19251"/>
        </a:xfrm>
        <a:custGeom>
          <a:avLst/>
          <a:gdLst/>
          <a:ahLst/>
          <a:cxnLst/>
          <a:rect l="0" t="0" r="0" b="0"/>
          <a:pathLst>
            <a:path>
              <a:moveTo>
                <a:pt x="0" y="9625"/>
              </a:moveTo>
              <a:lnTo>
                <a:pt x="1032173" y="9625"/>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15140827" y="9153133"/>
        <a:ext cx="51608" cy="51608"/>
      </dsp:txXfrm>
    </dsp:sp>
    <dsp:sp modelId="{F670DD02-6DF3-48DE-A772-9AAC2378DC90}">
      <dsp:nvSpPr>
        <dsp:cNvPr id="0" name=""/>
        <dsp:cNvSpPr/>
      </dsp:nvSpPr>
      <dsp:spPr>
        <a:xfrm>
          <a:off x="15682168" y="8533348"/>
          <a:ext cx="4041234" cy="1338813"/>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Материалларни изохлаш ва </a:t>
          </a:r>
          <a:r>
            <a:rPr lang="ru-RU" sz="3000" b="1" kern="1200" dirty="0" smtClean="0">
              <a:solidFill>
                <a:schemeClr val="bg1"/>
              </a:solidFill>
              <a:effectLst>
                <a:outerShdw blurRad="38100" dist="38100" dir="2700000" algn="tl">
                  <a:srgbClr val="000000">
                    <a:alpha val="43137"/>
                  </a:srgbClr>
                </a:outerShdw>
              </a:effectLst>
            </a:rPr>
            <a:t>слайд</a:t>
          </a:r>
          <a:r>
            <a:rPr lang="uz-Latn-UZ" sz="3000" b="1" kern="1200" dirty="0" smtClean="0">
              <a:solidFill>
                <a:schemeClr val="bg1"/>
              </a:solidFill>
              <a:effectLst>
                <a:outerShdw blurRad="38100" dist="38100" dir="2700000" algn="tl">
                  <a:srgbClr val="000000">
                    <a:alpha val="43137"/>
                  </a:srgbClr>
                </a:outerShdw>
              </a:effectLst>
            </a:rPr>
            <a:t>лар кўрсатиш</a:t>
          </a:r>
          <a:endParaRPr lang="ru-RU" sz="3000" b="1" kern="1200" dirty="0">
            <a:solidFill>
              <a:schemeClr val="bg1"/>
            </a:solidFill>
            <a:effectLst>
              <a:outerShdw blurRad="38100" dist="38100" dir="2700000" algn="tl">
                <a:srgbClr val="000000">
                  <a:alpha val="43137"/>
                </a:srgbClr>
              </a:outerShdw>
            </a:effectLst>
          </a:endParaRPr>
        </a:p>
      </dsp:txBody>
      <dsp:txXfrm>
        <a:off x="15721380" y="8572560"/>
        <a:ext cx="3962810" cy="1260389"/>
      </dsp:txXfrm>
    </dsp:sp>
    <dsp:sp modelId="{FEF7549B-6029-4C72-BCBA-B4E839D63B8E}">
      <dsp:nvSpPr>
        <dsp:cNvPr id="0" name=""/>
        <dsp:cNvSpPr/>
      </dsp:nvSpPr>
      <dsp:spPr>
        <a:xfrm rot="4589582">
          <a:off x="7428105" y="8788100"/>
          <a:ext cx="4790672" cy="19251"/>
        </a:xfrm>
        <a:custGeom>
          <a:avLst/>
          <a:gdLst/>
          <a:ahLst/>
          <a:cxnLst/>
          <a:rect l="0" t="0" r="0" b="0"/>
          <a:pathLst>
            <a:path>
              <a:moveTo>
                <a:pt x="0" y="9625"/>
              </a:moveTo>
              <a:lnTo>
                <a:pt x="4790672"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9703674" y="8677958"/>
        <a:ext cx="239533" cy="239533"/>
      </dsp:txXfrm>
    </dsp:sp>
    <dsp:sp modelId="{035E0139-17A3-4D8D-8FA8-A9F30BAF4B9F}">
      <dsp:nvSpPr>
        <dsp:cNvPr id="0" name=""/>
        <dsp:cNvSpPr/>
      </dsp:nvSpPr>
      <dsp:spPr>
        <a:xfrm>
          <a:off x="10382904" y="10457403"/>
          <a:ext cx="3791224" cy="1338813"/>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Машғулотнинг  актив қисми</a:t>
          </a:r>
          <a:endParaRPr lang="ru-RU" sz="3000" b="1" kern="1200" dirty="0">
            <a:solidFill>
              <a:schemeClr val="bg1"/>
            </a:solidFill>
            <a:effectLst>
              <a:outerShdw blurRad="38100" dist="38100" dir="2700000" algn="tl">
                <a:srgbClr val="000000">
                  <a:alpha val="43137"/>
                </a:srgbClr>
              </a:outerShdw>
            </a:effectLst>
          </a:endParaRPr>
        </a:p>
      </dsp:txBody>
      <dsp:txXfrm>
        <a:off x="10422116" y="10496615"/>
        <a:ext cx="3712800" cy="1260389"/>
      </dsp:txXfrm>
    </dsp:sp>
    <dsp:sp modelId="{AF50BD74-5E1D-488E-8CB5-B93A1C59CE83}">
      <dsp:nvSpPr>
        <dsp:cNvPr id="0" name=""/>
        <dsp:cNvSpPr/>
      </dsp:nvSpPr>
      <dsp:spPr>
        <a:xfrm rot="88185">
          <a:off x="14173959" y="11130412"/>
          <a:ext cx="1031412" cy="19251"/>
        </a:xfrm>
        <a:custGeom>
          <a:avLst/>
          <a:gdLst/>
          <a:ahLst/>
          <a:cxnLst/>
          <a:rect l="0" t="0" r="0" b="0"/>
          <a:pathLst>
            <a:path>
              <a:moveTo>
                <a:pt x="0" y="9625"/>
              </a:moveTo>
              <a:lnTo>
                <a:pt x="1031412"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14663880" y="11114252"/>
        <a:ext cx="51570" cy="51570"/>
      </dsp:txXfrm>
    </dsp:sp>
    <dsp:sp modelId="{A869549A-889A-45B5-8699-81755A51F217}">
      <dsp:nvSpPr>
        <dsp:cNvPr id="0" name=""/>
        <dsp:cNvSpPr/>
      </dsp:nvSpPr>
      <dsp:spPr>
        <a:xfrm>
          <a:off x="15205202" y="10483858"/>
          <a:ext cx="2677626" cy="1338813"/>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Уйга вазифа</a:t>
          </a:r>
          <a:endParaRPr lang="ru-RU" sz="3000" b="1" kern="1200" dirty="0">
            <a:solidFill>
              <a:schemeClr val="bg1"/>
            </a:solidFill>
            <a:effectLst>
              <a:outerShdw blurRad="38100" dist="38100" dir="2700000" algn="tl">
                <a:srgbClr val="000000">
                  <a:alpha val="43137"/>
                </a:srgbClr>
              </a:outerShdw>
            </a:effectLst>
          </a:endParaRPr>
        </a:p>
      </dsp:txBody>
      <dsp:txXfrm>
        <a:off x="15244414" y="10523070"/>
        <a:ext cx="2599202" cy="1260389"/>
      </dsp:txXfrm>
    </dsp:sp>
    <dsp:sp modelId="{BBD144D9-661F-4DCE-A97B-47503107E818}">
      <dsp:nvSpPr>
        <dsp:cNvPr id="0" name=""/>
        <dsp:cNvSpPr/>
      </dsp:nvSpPr>
      <dsp:spPr>
        <a:xfrm rot="581158">
          <a:off x="9255366" y="6560649"/>
          <a:ext cx="1208150" cy="19251"/>
        </a:xfrm>
        <a:custGeom>
          <a:avLst/>
          <a:gdLst/>
          <a:ahLst/>
          <a:cxnLst/>
          <a:rect l="0" t="0" r="0" b="0"/>
          <a:pathLst>
            <a:path>
              <a:moveTo>
                <a:pt x="0" y="9625"/>
              </a:moveTo>
              <a:lnTo>
                <a:pt x="1208150"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0">
            <a:lnSpc>
              <a:spcPct val="90000"/>
            </a:lnSpc>
            <a:spcBef>
              <a:spcPct val="0"/>
            </a:spcBef>
            <a:spcAft>
              <a:spcPct val="35000"/>
            </a:spcAft>
          </a:pPr>
          <a:endParaRPr lang="ru-RU" sz="3000" kern="1200">
            <a:solidFill>
              <a:schemeClr val="bg1"/>
            </a:solidFill>
          </a:endParaRPr>
        </a:p>
      </dsp:txBody>
      <dsp:txXfrm>
        <a:off x="9829238" y="6540071"/>
        <a:ext cx="60407" cy="60407"/>
      </dsp:txXfrm>
    </dsp:sp>
    <dsp:sp modelId="{AE621397-3582-425B-9208-30565DCFF929}">
      <dsp:nvSpPr>
        <dsp:cNvPr id="0" name=""/>
        <dsp:cNvSpPr/>
      </dsp:nvSpPr>
      <dsp:spPr>
        <a:xfrm>
          <a:off x="10454906" y="6002502"/>
          <a:ext cx="2677626" cy="1338813"/>
        </a:xfrm>
        <a:prstGeom prst="roundRect">
          <a:avLst>
            <a:gd name="adj" fmla="val 10000"/>
          </a:avLst>
        </a:prstGeom>
        <a:solidFill>
          <a:schemeClr val="lt1">
            <a:hueOff val="0"/>
            <a:satOff val="0"/>
            <a:lumOff val="0"/>
            <a:alphaOff val="0"/>
          </a:schemeClr>
        </a:solidFill>
        <a:ln w="25400" cap="flat" cmpd="sng"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Latn-UZ" sz="3000" b="1" kern="1200" dirty="0" smtClean="0">
              <a:solidFill>
                <a:schemeClr val="bg1"/>
              </a:solidFill>
              <a:effectLst>
                <a:outerShdw blurRad="38100" dist="38100" dir="2700000" algn="tl">
                  <a:srgbClr val="000000">
                    <a:alpha val="43137"/>
                  </a:srgbClr>
                </a:outerShdw>
              </a:effectLst>
            </a:rPr>
            <a:t>Танафус</a:t>
          </a:r>
          <a:r>
            <a:rPr lang="ru-RU" sz="3000" b="1" kern="1200" dirty="0" smtClean="0">
              <a:solidFill>
                <a:schemeClr val="bg1"/>
              </a:solidFill>
              <a:effectLst>
                <a:outerShdw blurRad="38100" dist="38100" dir="2700000" algn="tl">
                  <a:srgbClr val="000000">
                    <a:alpha val="43137"/>
                  </a:srgbClr>
                </a:outerShdw>
              </a:effectLst>
            </a:rPr>
            <a:t> 5-10 минут</a:t>
          </a:r>
          <a:endParaRPr lang="ru-RU" sz="3000" b="1" kern="1200" dirty="0">
            <a:solidFill>
              <a:schemeClr val="bg1"/>
            </a:solidFill>
            <a:effectLst>
              <a:outerShdw blurRad="38100" dist="38100" dir="2700000" algn="tl">
                <a:srgbClr val="000000">
                  <a:alpha val="43137"/>
                </a:srgbClr>
              </a:outerShdw>
            </a:effectLst>
          </a:endParaRPr>
        </a:p>
      </dsp:txBody>
      <dsp:txXfrm>
        <a:off x="10494118" y="6041714"/>
        <a:ext cx="2599202" cy="126038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 name="Shape 26"/>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27" name="Shape 27"/>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 xmlns:p14="http://schemas.microsoft.com/office/powerpoint/2010/main" val="2841245625"/>
      </p:ext>
    </p:extLst>
  </p:cSld>
  <p:clrMap bg1="lt1" tx1="dk1" bg2="lt2" tx2="dk2" accent1="accent1" accent2="accent2" accent3="accent3" accent4="accent4" accent5="accent5" accent6="accent6" hlink="hlink" folHlink="folHlink"/>
  <p:notesStyle>
    <a:lvl1pPr defTabSz="457200">
      <a:lnSpc>
        <a:spcPct val="125000"/>
      </a:lnSpc>
      <a:defRPr sz="2400">
        <a:latin typeface="+mn-lt"/>
        <a:ea typeface="+mn-ea"/>
        <a:cs typeface="+mn-cs"/>
        <a:sym typeface="Avenir Book"/>
      </a:defRPr>
    </a:lvl1pPr>
    <a:lvl2pPr indent="228600" defTabSz="457200">
      <a:lnSpc>
        <a:spcPct val="125000"/>
      </a:lnSpc>
      <a:defRPr sz="2400">
        <a:latin typeface="+mn-lt"/>
        <a:ea typeface="+mn-ea"/>
        <a:cs typeface="+mn-cs"/>
        <a:sym typeface="Avenir Book"/>
      </a:defRPr>
    </a:lvl2pPr>
    <a:lvl3pPr indent="457200" defTabSz="457200">
      <a:lnSpc>
        <a:spcPct val="125000"/>
      </a:lnSpc>
      <a:defRPr sz="2400">
        <a:latin typeface="+mn-lt"/>
        <a:ea typeface="+mn-ea"/>
        <a:cs typeface="+mn-cs"/>
        <a:sym typeface="Avenir Book"/>
      </a:defRPr>
    </a:lvl3pPr>
    <a:lvl4pPr indent="685800" defTabSz="457200">
      <a:lnSpc>
        <a:spcPct val="125000"/>
      </a:lnSpc>
      <a:defRPr sz="2400">
        <a:latin typeface="+mn-lt"/>
        <a:ea typeface="+mn-ea"/>
        <a:cs typeface="+mn-cs"/>
        <a:sym typeface="Avenir Book"/>
      </a:defRPr>
    </a:lvl4pPr>
    <a:lvl5pPr indent="914400" defTabSz="457200">
      <a:lnSpc>
        <a:spcPct val="125000"/>
      </a:lnSpc>
      <a:defRPr sz="2400">
        <a:latin typeface="+mn-lt"/>
        <a:ea typeface="+mn-ea"/>
        <a:cs typeface="+mn-cs"/>
        <a:sym typeface="Avenir Book"/>
      </a:defRPr>
    </a:lvl5pPr>
    <a:lvl6pPr indent="1143000" defTabSz="457200">
      <a:lnSpc>
        <a:spcPct val="125000"/>
      </a:lnSpc>
      <a:defRPr sz="2400">
        <a:latin typeface="+mn-lt"/>
        <a:ea typeface="+mn-ea"/>
        <a:cs typeface="+mn-cs"/>
        <a:sym typeface="Avenir Book"/>
      </a:defRPr>
    </a:lvl6pPr>
    <a:lvl7pPr indent="1371600" defTabSz="457200">
      <a:lnSpc>
        <a:spcPct val="125000"/>
      </a:lnSpc>
      <a:defRPr sz="2400">
        <a:latin typeface="+mn-lt"/>
        <a:ea typeface="+mn-ea"/>
        <a:cs typeface="+mn-cs"/>
        <a:sym typeface="Avenir Book"/>
      </a:defRPr>
    </a:lvl7pPr>
    <a:lvl8pPr indent="1600200" defTabSz="457200">
      <a:lnSpc>
        <a:spcPct val="125000"/>
      </a:lnSpc>
      <a:defRPr sz="2400">
        <a:latin typeface="+mn-lt"/>
        <a:ea typeface="+mn-ea"/>
        <a:cs typeface="+mn-cs"/>
        <a:sym typeface="Avenir Book"/>
      </a:defRPr>
    </a:lvl8pPr>
    <a:lvl9pPr indent="1828800" defTabSz="457200">
      <a:lnSpc>
        <a:spcPct val="125000"/>
      </a:lnSpc>
      <a:defRPr sz="2400">
        <a:latin typeface="+mn-lt"/>
        <a:ea typeface="+mn-ea"/>
        <a:cs typeface="+mn-cs"/>
        <a:sym typeface="Avenir Book"/>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 Титульный слайд">
    <p:spTree>
      <p:nvGrpSpPr>
        <p:cNvPr id="1" name=""/>
        <p:cNvGrpSpPr/>
        <p:nvPr/>
      </p:nvGrpSpPr>
      <p:grpSpPr>
        <a:xfrm>
          <a:off x="0" y="0"/>
          <a:ext cx="0" cy="0"/>
          <a:chOff x="0" y="0"/>
          <a:chExt cx="0" cy="0"/>
        </a:xfrm>
      </p:grpSpPr>
      <p:sp>
        <p:nvSpPr>
          <p:cNvPr id="6" name="Shape 6"/>
          <p:cNvSpPr>
            <a:spLocks noGrp="1"/>
          </p:cNvSpPr>
          <p:nvPr>
            <p:ph type="title"/>
          </p:nvPr>
        </p:nvSpPr>
        <p:spPr>
          <a:xfrm>
            <a:off x="4419600" y="3689350"/>
            <a:ext cx="15544800" cy="4083050"/>
          </a:xfrm>
          <a:prstGeom prst="rect">
            <a:avLst/>
          </a:prstGeom>
        </p:spPr>
        <p:txBody>
          <a:bodyPr/>
          <a:lstStyle/>
          <a:p>
            <a:pPr lvl="0">
              <a:defRPr sz="1800" b="0">
                <a:solidFill>
                  <a:srgbClr val="000000"/>
                </a:solidFill>
                <a:uFillTx/>
              </a:defRPr>
            </a:pPr>
            <a:r>
              <a:rPr sz="8800" b="1">
                <a:solidFill>
                  <a:srgbClr val="0070C0"/>
                </a:solidFill>
                <a:uFill>
                  <a:solidFill>
                    <a:srgbClr val="0070C0"/>
                  </a:solidFill>
                </a:uFill>
              </a:rPr>
              <a:t>Текст заголовка</a:t>
            </a:r>
          </a:p>
        </p:txBody>
      </p:sp>
      <p:sp>
        <p:nvSpPr>
          <p:cNvPr id="7" name="Shape 7"/>
          <p:cNvSpPr>
            <a:spLocks noGrp="1"/>
          </p:cNvSpPr>
          <p:nvPr>
            <p:ph type="body" idx="1"/>
          </p:nvPr>
        </p:nvSpPr>
        <p:spPr>
          <a:xfrm>
            <a:off x="5791200" y="7772400"/>
            <a:ext cx="12801600" cy="5943600"/>
          </a:xfrm>
          <a:prstGeom prst="rect">
            <a:avLst/>
          </a:prstGeom>
        </p:spPr>
        <p:txBody>
          <a:bodyPr/>
          <a:lstStyle>
            <a:lvl1pPr marL="0" indent="0" algn="ctr">
              <a:buSzTx/>
              <a:buFontTx/>
              <a:buNone/>
              <a:defRPr>
                <a:solidFill>
                  <a:srgbClr val="888888"/>
                </a:solidFill>
                <a:uFill>
                  <a:solidFill>
                    <a:srgbClr val="888888"/>
                  </a:solidFill>
                </a:uFill>
              </a:defRPr>
            </a:lvl1pPr>
            <a:lvl2pPr algn="ctr">
              <a:buFontTx/>
              <a:defRPr>
                <a:solidFill>
                  <a:srgbClr val="888888"/>
                </a:solidFill>
                <a:uFill>
                  <a:solidFill>
                    <a:srgbClr val="888888"/>
                  </a:solidFill>
                </a:uFill>
              </a:defRPr>
            </a:lvl2pPr>
            <a:lvl3pPr algn="ctr">
              <a:buFontTx/>
              <a:defRPr>
                <a:solidFill>
                  <a:srgbClr val="888888"/>
                </a:solidFill>
                <a:uFill>
                  <a:solidFill>
                    <a:srgbClr val="888888"/>
                  </a:solidFill>
                </a:uFill>
              </a:defRPr>
            </a:lvl3pPr>
            <a:lvl4pPr algn="ctr">
              <a:buFontTx/>
              <a:defRPr>
                <a:solidFill>
                  <a:srgbClr val="888888"/>
                </a:solidFill>
                <a:uFill>
                  <a:solidFill>
                    <a:srgbClr val="888888"/>
                  </a:solidFill>
                </a:uFill>
              </a:defRPr>
            </a:lvl4pPr>
            <a:lvl5pPr algn="ctr">
              <a:buFontTx/>
              <a:defRPr>
                <a:solidFill>
                  <a:srgbClr val="888888"/>
                </a:solidFill>
                <a:uFill>
                  <a:solidFill>
                    <a:srgbClr val="888888"/>
                  </a:solidFill>
                </a:uFill>
              </a:defRPr>
            </a:lvl5pPr>
          </a:lstStyle>
          <a:p>
            <a:pPr lvl="0">
              <a:defRPr sz="1800">
                <a:solidFill>
                  <a:srgbClr val="000000"/>
                </a:solidFill>
                <a:uFillTx/>
              </a:defRPr>
            </a:pPr>
            <a:r>
              <a:rPr sz="6400">
                <a:solidFill>
                  <a:srgbClr val="888888"/>
                </a:solidFill>
                <a:uFill>
                  <a:solidFill>
                    <a:srgbClr val="888888"/>
                  </a:solidFill>
                </a:uFill>
              </a:rPr>
              <a:t>Уровень текста 1</a:t>
            </a:r>
          </a:p>
          <a:p>
            <a:pPr lvl="1">
              <a:defRPr sz="1800">
                <a:solidFill>
                  <a:srgbClr val="000000"/>
                </a:solidFill>
                <a:uFillTx/>
              </a:defRPr>
            </a:pPr>
            <a:r>
              <a:rPr sz="6400">
                <a:solidFill>
                  <a:srgbClr val="888888"/>
                </a:solidFill>
                <a:uFill>
                  <a:solidFill>
                    <a:srgbClr val="888888"/>
                  </a:solidFill>
                </a:uFill>
              </a:rPr>
              <a:t>Уровень текста 2</a:t>
            </a:r>
          </a:p>
          <a:p>
            <a:pPr lvl="2">
              <a:defRPr sz="1800">
                <a:solidFill>
                  <a:srgbClr val="000000"/>
                </a:solidFill>
                <a:uFillTx/>
              </a:defRPr>
            </a:pPr>
            <a:r>
              <a:rPr sz="6400">
                <a:solidFill>
                  <a:srgbClr val="888888"/>
                </a:solidFill>
                <a:uFill>
                  <a:solidFill>
                    <a:srgbClr val="888888"/>
                  </a:solidFill>
                </a:uFill>
              </a:rPr>
              <a:t>Уровень текста 3</a:t>
            </a:r>
          </a:p>
          <a:p>
            <a:pPr lvl="3">
              <a:defRPr sz="1800">
                <a:solidFill>
                  <a:srgbClr val="000000"/>
                </a:solidFill>
                <a:uFillTx/>
              </a:defRPr>
            </a:pPr>
            <a:r>
              <a:rPr sz="6400">
                <a:solidFill>
                  <a:srgbClr val="888888"/>
                </a:solidFill>
                <a:uFill>
                  <a:solidFill>
                    <a:srgbClr val="888888"/>
                  </a:solidFill>
                </a:uFill>
              </a:rPr>
              <a:t>Уровень текста 4</a:t>
            </a:r>
          </a:p>
          <a:p>
            <a:pPr lvl="4">
              <a:defRPr sz="1800">
                <a:solidFill>
                  <a:srgbClr val="000000"/>
                </a:solidFill>
                <a:uFillTx/>
              </a:defRPr>
            </a:pPr>
            <a:r>
              <a:rPr sz="6400">
                <a:solidFill>
                  <a:srgbClr val="888888"/>
                </a:solidFill>
                <a:uFill>
                  <a:solidFill>
                    <a:srgbClr val="888888"/>
                  </a:solidFill>
                </a:uFill>
              </a:rPr>
              <a:t>Уровень текста 5</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 Два объекта">
    <p:spTree>
      <p:nvGrpSpPr>
        <p:cNvPr id="1" name=""/>
        <p:cNvGrpSpPr/>
        <p:nvPr/>
      </p:nvGrpSpPr>
      <p:grpSpPr>
        <a:xfrm>
          <a:off x="0" y="0"/>
          <a:ext cx="0" cy="0"/>
          <a:chOff x="0" y="0"/>
          <a:chExt cx="0" cy="0"/>
        </a:xfrm>
      </p:grpSpPr>
      <p:sp>
        <p:nvSpPr>
          <p:cNvPr id="15" name="Shape 15"/>
          <p:cNvSpPr>
            <a:spLocks noGrp="1"/>
          </p:cNvSpPr>
          <p:nvPr>
            <p:ph type="title"/>
          </p:nvPr>
        </p:nvSpPr>
        <p:spPr>
          <a:prstGeom prst="rect">
            <a:avLst/>
          </a:prstGeom>
        </p:spPr>
        <p:txBody>
          <a:bodyPr/>
          <a:lstStyle/>
          <a:p>
            <a:pPr lvl="0">
              <a:defRPr sz="1800" b="0">
                <a:solidFill>
                  <a:srgbClr val="000000"/>
                </a:solidFill>
                <a:uFillTx/>
              </a:defRPr>
            </a:pPr>
            <a:r>
              <a:rPr sz="8800" b="1">
                <a:solidFill>
                  <a:srgbClr val="0070C0"/>
                </a:solidFill>
                <a:uFill>
                  <a:solidFill>
                    <a:srgbClr val="0070C0"/>
                  </a:solidFill>
                </a:uFill>
              </a:rPr>
              <a:t>Текст заголовка</a:t>
            </a:r>
          </a:p>
        </p:txBody>
      </p:sp>
      <p:sp>
        <p:nvSpPr>
          <p:cNvPr id="16" name="Shape 16"/>
          <p:cNvSpPr>
            <a:spLocks noGrp="1"/>
          </p:cNvSpPr>
          <p:nvPr>
            <p:ph type="body" idx="1"/>
          </p:nvPr>
        </p:nvSpPr>
        <p:spPr>
          <a:xfrm>
            <a:off x="3962400" y="3200400"/>
            <a:ext cx="8077200" cy="10515600"/>
          </a:xfrm>
          <a:prstGeom prst="rect">
            <a:avLst/>
          </a:prstGeom>
        </p:spPr>
        <p:txBody>
          <a:bodyPr/>
          <a:lstStyle>
            <a:lvl1pPr>
              <a:spcBef>
                <a:spcPts val="600"/>
              </a:spcBef>
              <a:defRPr sz="5600"/>
            </a:lvl1pPr>
            <a:lvl2pPr marL="1123950" indent="-666750">
              <a:spcBef>
                <a:spcPts val="600"/>
              </a:spcBef>
              <a:defRPr sz="5600"/>
            </a:lvl2pPr>
            <a:lvl3pPr marL="1554478" indent="-640078">
              <a:spcBef>
                <a:spcPts val="600"/>
              </a:spcBef>
              <a:defRPr sz="5600"/>
            </a:lvl3pPr>
            <a:lvl4pPr marL="2082800" indent="-711200">
              <a:spcBef>
                <a:spcPts val="600"/>
              </a:spcBef>
              <a:defRPr sz="5600"/>
            </a:lvl4pPr>
            <a:lvl5pPr marL="2540000" indent="-711200">
              <a:spcBef>
                <a:spcPts val="600"/>
              </a:spcBef>
              <a:defRPr sz="5600"/>
            </a:lvl5pPr>
          </a:lstStyle>
          <a:p>
            <a:pPr lvl="0">
              <a:defRPr sz="1800">
                <a:uFillTx/>
              </a:defRPr>
            </a:pPr>
            <a:r>
              <a:rPr sz="5600">
                <a:uFill>
                  <a:solidFill/>
                </a:uFill>
              </a:rPr>
              <a:t>Уровень текста 1</a:t>
            </a:r>
          </a:p>
          <a:p>
            <a:pPr lvl="1">
              <a:defRPr sz="1800">
                <a:uFillTx/>
              </a:defRPr>
            </a:pPr>
            <a:r>
              <a:rPr sz="5600">
                <a:uFill>
                  <a:solidFill/>
                </a:uFill>
              </a:rPr>
              <a:t>Уровень текста 2</a:t>
            </a:r>
          </a:p>
          <a:p>
            <a:pPr lvl="2">
              <a:defRPr sz="1800">
                <a:uFillTx/>
              </a:defRPr>
            </a:pPr>
            <a:r>
              <a:rPr sz="5600">
                <a:uFill>
                  <a:solidFill/>
                </a:uFill>
              </a:rPr>
              <a:t>Уровень текста 3</a:t>
            </a:r>
          </a:p>
          <a:p>
            <a:pPr lvl="3">
              <a:defRPr sz="1800">
                <a:uFillTx/>
              </a:defRPr>
            </a:pPr>
            <a:r>
              <a:rPr sz="5600">
                <a:uFill>
                  <a:solidFill/>
                </a:uFill>
              </a:rPr>
              <a:t>Уровень текста 4</a:t>
            </a:r>
          </a:p>
          <a:p>
            <a:pPr lvl="4">
              <a:defRPr sz="1800">
                <a:uFillTx/>
              </a:defRPr>
            </a:pPr>
            <a:r>
              <a:rPr sz="5600">
                <a:uFill>
                  <a:solidFill/>
                </a:uFill>
              </a:rPr>
              <a:t>Уровень текста 5</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fault - Сравнение">
    <p:spTree>
      <p:nvGrpSpPr>
        <p:cNvPr id="1" name=""/>
        <p:cNvGrpSpPr/>
        <p:nvPr/>
      </p:nvGrpSpPr>
      <p:grpSpPr>
        <a:xfrm>
          <a:off x="0" y="0"/>
          <a:ext cx="0" cy="0"/>
          <a:chOff x="0" y="0"/>
          <a:chExt cx="0" cy="0"/>
        </a:xfrm>
      </p:grpSpPr>
      <p:sp>
        <p:nvSpPr>
          <p:cNvPr id="18" name="Shape 18"/>
          <p:cNvSpPr>
            <a:spLocks noGrp="1"/>
          </p:cNvSpPr>
          <p:nvPr>
            <p:ph type="title"/>
          </p:nvPr>
        </p:nvSpPr>
        <p:spPr>
          <a:xfrm>
            <a:off x="3983087" y="194358"/>
            <a:ext cx="16459202" cy="2363811"/>
          </a:xfrm>
          <a:prstGeom prst="rect">
            <a:avLst/>
          </a:prstGeom>
        </p:spPr>
        <p:txBody>
          <a:bodyPr/>
          <a:lstStyle/>
          <a:p>
            <a:pPr lvl="0">
              <a:defRPr sz="1800" b="0">
                <a:solidFill>
                  <a:srgbClr val="000000"/>
                </a:solidFill>
                <a:uFillTx/>
              </a:defRPr>
            </a:pPr>
            <a:r>
              <a:rPr sz="8800" b="1">
                <a:solidFill>
                  <a:srgbClr val="0070C0"/>
                </a:solidFill>
                <a:uFill>
                  <a:solidFill>
                    <a:srgbClr val="0070C0"/>
                  </a:solidFill>
                </a:uFill>
              </a:rPr>
              <a:t>Текст заголовка</a:t>
            </a:r>
          </a:p>
        </p:txBody>
      </p:sp>
      <p:sp>
        <p:nvSpPr>
          <p:cNvPr id="19" name="Shape 19"/>
          <p:cNvSpPr>
            <a:spLocks noGrp="1"/>
          </p:cNvSpPr>
          <p:nvPr>
            <p:ph type="body" idx="1"/>
          </p:nvPr>
        </p:nvSpPr>
        <p:spPr>
          <a:xfrm>
            <a:off x="3962400" y="2558168"/>
            <a:ext cx="8080376" cy="1791582"/>
          </a:xfrm>
          <a:prstGeom prst="rect">
            <a:avLst/>
          </a:prstGeom>
        </p:spPr>
        <p:txBody>
          <a:bodyPr anchor="b"/>
          <a:lstStyle>
            <a:lvl1pPr marL="0" indent="0">
              <a:spcBef>
                <a:spcPts val="500"/>
              </a:spcBef>
              <a:buSzTx/>
              <a:buFontTx/>
              <a:buNone/>
              <a:defRPr sz="4800" b="1"/>
            </a:lvl1pPr>
            <a:lvl2pPr marL="947056" indent="-489856">
              <a:spcBef>
                <a:spcPts val="500"/>
              </a:spcBef>
              <a:buFontTx/>
              <a:defRPr sz="4800" b="1"/>
            </a:lvl2pPr>
            <a:lvl3pPr marL="1371600" indent="-457200">
              <a:spcBef>
                <a:spcPts val="500"/>
              </a:spcBef>
              <a:buFontTx/>
              <a:defRPr sz="4800" b="1"/>
            </a:lvl3pPr>
            <a:lvl4pPr marL="1920240" indent="-548640">
              <a:spcBef>
                <a:spcPts val="500"/>
              </a:spcBef>
              <a:buFontTx/>
              <a:defRPr sz="4800" b="1"/>
            </a:lvl4pPr>
            <a:lvl5pPr marL="2377440" indent="-548640">
              <a:spcBef>
                <a:spcPts val="500"/>
              </a:spcBef>
              <a:buFontTx/>
              <a:defRPr sz="4800" b="1"/>
            </a:lvl5pPr>
          </a:lstStyle>
          <a:p>
            <a:pPr lvl="0">
              <a:defRPr sz="1800" b="0">
                <a:uFillTx/>
              </a:defRPr>
            </a:pPr>
            <a:r>
              <a:rPr sz="4800" b="1">
                <a:uFill>
                  <a:solidFill/>
                </a:uFill>
              </a:rPr>
              <a:t>Уровень текста 1</a:t>
            </a:r>
          </a:p>
          <a:p>
            <a:pPr lvl="1">
              <a:defRPr sz="1800" b="0">
                <a:uFillTx/>
              </a:defRPr>
            </a:pPr>
            <a:r>
              <a:rPr sz="4800" b="1">
                <a:uFill>
                  <a:solidFill/>
                </a:uFill>
              </a:rPr>
              <a:t>Уровень текста 2</a:t>
            </a:r>
          </a:p>
          <a:p>
            <a:pPr lvl="2">
              <a:defRPr sz="1800" b="0">
                <a:uFillTx/>
              </a:defRPr>
            </a:pPr>
            <a:r>
              <a:rPr sz="4800" b="1">
                <a:uFill>
                  <a:solidFill/>
                </a:uFill>
              </a:rPr>
              <a:t>Уровень текста 3</a:t>
            </a:r>
          </a:p>
          <a:p>
            <a:pPr lvl="3">
              <a:defRPr sz="1800" b="0">
                <a:uFillTx/>
              </a:defRPr>
            </a:pPr>
            <a:r>
              <a:rPr sz="4800" b="1">
                <a:uFill>
                  <a:solidFill/>
                </a:uFill>
              </a:rPr>
              <a:t>Уровень текста 4</a:t>
            </a:r>
          </a:p>
          <a:p>
            <a:pPr lvl="4">
              <a:defRPr sz="1800" b="0">
                <a:uFillTx/>
              </a:defRPr>
            </a:pPr>
            <a:r>
              <a:rPr sz="4800" b="1">
                <a:uFill>
                  <a:solidFill/>
                </a:uFill>
              </a:rPr>
              <a:t>Уровень текста 5</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efault - Пустой слайд">
    <p:spTree>
      <p:nvGrpSpPr>
        <p:cNvPr id="1" name=""/>
        <p:cNvGrpSpPr/>
        <p:nvPr/>
      </p:nvGrpSpPr>
      <p:grpSpPr>
        <a:xfrm>
          <a:off x="0" y="0"/>
          <a:ext cx="0" cy="0"/>
          <a:chOff x="0" y="0"/>
          <a:chExt cx="0" cy="0"/>
        </a:xfrm>
      </p:grpSpPr>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a:xfrm>
            <a:off x="17212236" y="11618305"/>
            <a:ext cx="3236856" cy="730250"/>
          </a:xfrm>
          <a:prstGeom prst="rect">
            <a:avLst/>
          </a:prstGeom>
        </p:spPr>
        <p:txBody>
          <a:bodyPr lIns="217709" tIns="108855" rIns="217709" bIns="108855"/>
          <a:lstStyle/>
          <a:p>
            <a:fld id="{5CB64189-DA9C-471C-81D6-55DC1EC3D325}" type="datetime1">
              <a:rPr lang="ru-RU" smtClean="0"/>
              <a:pPr/>
              <a:t>30.05.2018</a:t>
            </a:fld>
            <a:endParaRPr lang="ru-RU"/>
          </a:p>
        </p:txBody>
      </p:sp>
      <p:sp>
        <p:nvSpPr>
          <p:cNvPr id="5" name="Footer Placeholder 4"/>
          <p:cNvSpPr>
            <a:spLocks noGrp="1"/>
          </p:cNvSpPr>
          <p:nvPr>
            <p:ph type="ftr" sz="quarter" idx="11"/>
          </p:nvPr>
        </p:nvSpPr>
        <p:spPr>
          <a:xfrm>
            <a:off x="2438403" y="11618305"/>
            <a:ext cx="14773835" cy="730250"/>
          </a:xfrm>
          <a:prstGeom prst="rect">
            <a:avLst/>
          </a:prstGeom>
        </p:spPr>
        <p:txBody>
          <a:bodyPr lIns="217709" tIns="108855" rIns="217709" bIns="108855"/>
          <a:lstStyle/>
          <a:p>
            <a:endParaRPr lang="ru-RU"/>
          </a:p>
        </p:txBody>
      </p:sp>
      <p:sp>
        <p:nvSpPr>
          <p:cNvPr id="6" name="Slide Number Placeholder 5"/>
          <p:cNvSpPr>
            <a:spLocks noGrp="1"/>
          </p:cNvSpPr>
          <p:nvPr>
            <p:ph type="sldNum" sz="quarter" idx="12"/>
          </p:nvPr>
        </p:nvSpPr>
        <p:spPr>
          <a:xfrm>
            <a:off x="20453873" y="11618305"/>
            <a:ext cx="1477395" cy="730250"/>
          </a:xfrm>
          <a:prstGeom prst="rect">
            <a:avLst/>
          </a:prstGeom>
        </p:spPr>
        <p:txBody>
          <a:bodyPr lIns="217709" tIns="108855" rIns="217709" bIns="108855"/>
          <a:lstStyle/>
          <a:p>
            <a:fld id="{23F4BF4D-98E6-4243-BEBE-A6A789E7946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pic>
        <p:nvPicPr>
          <p:cNvPr id="2" name="image1.png"/>
          <p:cNvPicPr/>
          <p:nvPr/>
        </p:nvPicPr>
        <p:blipFill>
          <a:blip r:embed="rId7">
            <a:extLst/>
          </a:blip>
          <a:stretch>
            <a:fillRect/>
          </a:stretch>
        </p:blipFill>
        <p:spPr>
          <a:xfrm>
            <a:off x="3048001" y="12940589"/>
            <a:ext cx="2852929" cy="468868"/>
          </a:xfrm>
          <a:prstGeom prst="rect">
            <a:avLst/>
          </a:prstGeom>
          <a:ln w="12700">
            <a:miter lim="400000"/>
          </a:ln>
        </p:spPr>
      </p:pic>
      <p:sp>
        <p:nvSpPr>
          <p:cNvPr id="3" name="Shape 3"/>
          <p:cNvSpPr>
            <a:spLocks noGrp="1"/>
          </p:cNvSpPr>
          <p:nvPr>
            <p:ph type="title"/>
          </p:nvPr>
        </p:nvSpPr>
        <p:spPr>
          <a:xfrm>
            <a:off x="3983087" y="0"/>
            <a:ext cx="16459202" cy="2752530"/>
          </a:xfrm>
          <a:prstGeom prst="rect">
            <a:avLst/>
          </a:prstGeom>
          <a:ln w="12700">
            <a:miter lim="400000"/>
          </a:ln>
          <a:extLst>
            <a:ext uri="{C572A759-6A51-4108-AA02-DFA0A04FC94B}">
              <ma14:wrappingTextBoxFlag xmlns="" xmlns:ma14="http://schemas.microsoft.com/office/mac/drawingml/2011/main" val="1"/>
            </a:ext>
          </a:extLst>
        </p:spPr>
        <p:txBody>
          <a:bodyPr lIns="91438" tIns="91438" rIns="91438" bIns="91438" anchor="ctr">
            <a:normAutofit/>
          </a:bodyPr>
          <a:lstStyle/>
          <a:p>
            <a:pPr lvl="0">
              <a:defRPr sz="1800" b="0">
                <a:solidFill>
                  <a:srgbClr val="000000"/>
                </a:solidFill>
                <a:uFillTx/>
              </a:defRPr>
            </a:pPr>
            <a:r>
              <a:rPr sz="8800" b="1">
                <a:solidFill>
                  <a:srgbClr val="0070C0"/>
                </a:solidFill>
                <a:uFill>
                  <a:solidFill>
                    <a:srgbClr val="0070C0"/>
                  </a:solidFill>
                </a:uFill>
              </a:rPr>
              <a:t>Текст заголовка</a:t>
            </a:r>
          </a:p>
        </p:txBody>
      </p:sp>
      <p:sp>
        <p:nvSpPr>
          <p:cNvPr id="4" name="Shape 4"/>
          <p:cNvSpPr>
            <a:spLocks noGrp="1"/>
          </p:cNvSpPr>
          <p:nvPr>
            <p:ph type="body" idx="1"/>
          </p:nvPr>
        </p:nvSpPr>
        <p:spPr>
          <a:xfrm>
            <a:off x="3962400" y="3200400"/>
            <a:ext cx="16459200" cy="10515600"/>
          </a:xfrm>
          <a:prstGeom prst="rect">
            <a:avLst/>
          </a:prstGeom>
          <a:ln w="12700">
            <a:miter lim="400000"/>
          </a:ln>
          <a:extLst>
            <a:ext uri="{C572A759-6A51-4108-AA02-DFA0A04FC94B}">
              <ma14:wrappingTextBoxFlag xmlns="" xmlns:ma14="http://schemas.microsoft.com/office/mac/drawingml/2011/main" val="1"/>
            </a:ext>
          </a:extLst>
        </p:spPr>
        <p:txBody>
          <a:bodyPr lIns="91438" tIns="91438" rIns="91438" bIns="91438">
            <a:normAutofit/>
          </a:bodyPr>
          <a:lstStyle/>
          <a:p>
            <a:pPr lvl="0">
              <a:defRPr sz="1800">
                <a:uFillTx/>
              </a:defRPr>
            </a:pPr>
            <a:r>
              <a:rPr sz="6400">
                <a:uFill>
                  <a:solidFill/>
                </a:uFill>
              </a:rPr>
              <a:t>Уровень текста 1</a:t>
            </a:r>
          </a:p>
          <a:p>
            <a:pPr lvl="1">
              <a:defRPr sz="1800">
                <a:uFillTx/>
              </a:defRPr>
            </a:pPr>
            <a:r>
              <a:rPr sz="6400">
                <a:uFill>
                  <a:solidFill/>
                </a:uFill>
              </a:rPr>
              <a:t>Уровень текста 2</a:t>
            </a:r>
          </a:p>
          <a:p>
            <a:pPr lvl="2">
              <a:defRPr sz="1800">
                <a:uFillTx/>
              </a:defRPr>
            </a:pPr>
            <a:r>
              <a:rPr sz="6400">
                <a:uFill>
                  <a:solidFill/>
                </a:uFill>
              </a:rPr>
              <a:t>Уровень текста 3</a:t>
            </a:r>
          </a:p>
          <a:p>
            <a:pPr lvl="3">
              <a:defRPr sz="1800">
                <a:uFillTx/>
              </a:defRPr>
            </a:pPr>
            <a:r>
              <a:rPr sz="6400">
                <a:uFill>
                  <a:solidFill/>
                </a:uFill>
              </a:rPr>
              <a:t>Уровень текста 4</a:t>
            </a:r>
          </a:p>
          <a:p>
            <a:pPr lvl="4">
              <a:defRPr sz="1800">
                <a:uFillTx/>
              </a:defRPr>
            </a:pPr>
            <a:r>
              <a:rPr sz="6400">
                <a:uFill>
                  <a:solidFill/>
                </a:uFill>
              </a:rPr>
              <a:t>Уровень текста 5</a:t>
            </a:r>
          </a:p>
        </p:txBody>
      </p:sp>
    </p:spTree>
  </p:cSld>
  <p:clrMap bg1="dk1" tx1="lt1" bg2="dk2" tx2="lt2" accent1="accent1" accent2="accent2" accent3="accent3" accent4="accent4" accent5="accent5" accent6="accent6" hlink="hlink" folHlink="folHlink"/>
  <p:sldLayoutIdLst>
    <p:sldLayoutId id="2147483649" r:id="rId1"/>
    <p:sldLayoutId id="2147483652" r:id="rId2"/>
    <p:sldLayoutId id="2147483653" r:id="rId3"/>
    <p:sldLayoutId id="2147483655" r:id="rId4"/>
    <p:sldLayoutId id="2147483656" r:id="rId5"/>
  </p:sldLayoutIdLst>
  <p:transition spd="med"/>
  <p:txStyles>
    <p:titleStyle>
      <a:lvl1pPr algn="ctr">
        <a:defRPr sz="8800" b="1">
          <a:solidFill>
            <a:srgbClr val="0070C0"/>
          </a:solidFill>
          <a:uFill>
            <a:solidFill>
              <a:srgbClr val="0070C0"/>
            </a:solidFill>
          </a:uFill>
          <a:latin typeface="+mj-lt"/>
          <a:ea typeface="+mj-ea"/>
          <a:cs typeface="+mj-cs"/>
          <a:sym typeface="Helvetica"/>
        </a:defRPr>
      </a:lvl1pPr>
      <a:lvl2pPr algn="ctr">
        <a:defRPr sz="8800" b="1">
          <a:solidFill>
            <a:srgbClr val="0070C0"/>
          </a:solidFill>
          <a:uFill>
            <a:solidFill>
              <a:srgbClr val="0070C0"/>
            </a:solidFill>
          </a:uFill>
          <a:latin typeface="+mj-lt"/>
          <a:ea typeface="+mj-ea"/>
          <a:cs typeface="+mj-cs"/>
          <a:sym typeface="Helvetica"/>
        </a:defRPr>
      </a:lvl2pPr>
      <a:lvl3pPr algn="ctr">
        <a:defRPr sz="8800" b="1">
          <a:solidFill>
            <a:srgbClr val="0070C0"/>
          </a:solidFill>
          <a:uFill>
            <a:solidFill>
              <a:srgbClr val="0070C0"/>
            </a:solidFill>
          </a:uFill>
          <a:latin typeface="+mj-lt"/>
          <a:ea typeface="+mj-ea"/>
          <a:cs typeface="+mj-cs"/>
          <a:sym typeface="Helvetica"/>
        </a:defRPr>
      </a:lvl3pPr>
      <a:lvl4pPr algn="ctr">
        <a:defRPr sz="8800" b="1">
          <a:solidFill>
            <a:srgbClr val="0070C0"/>
          </a:solidFill>
          <a:uFill>
            <a:solidFill>
              <a:srgbClr val="0070C0"/>
            </a:solidFill>
          </a:uFill>
          <a:latin typeface="+mj-lt"/>
          <a:ea typeface="+mj-ea"/>
          <a:cs typeface="+mj-cs"/>
          <a:sym typeface="Helvetica"/>
        </a:defRPr>
      </a:lvl4pPr>
      <a:lvl5pPr algn="ctr">
        <a:defRPr sz="8800" b="1">
          <a:solidFill>
            <a:srgbClr val="0070C0"/>
          </a:solidFill>
          <a:uFill>
            <a:solidFill>
              <a:srgbClr val="0070C0"/>
            </a:solidFill>
          </a:uFill>
          <a:latin typeface="+mj-lt"/>
          <a:ea typeface="+mj-ea"/>
          <a:cs typeface="+mj-cs"/>
          <a:sym typeface="Helvetica"/>
        </a:defRPr>
      </a:lvl5pPr>
      <a:lvl6pPr algn="ctr">
        <a:defRPr sz="8800" b="1">
          <a:solidFill>
            <a:srgbClr val="0070C0"/>
          </a:solidFill>
          <a:uFill>
            <a:solidFill>
              <a:srgbClr val="0070C0"/>
            </a:solidFill>
          </a:uFill>
          <a:latin typeface="+mj-lt"/>
          <a:ea typeface="+mj-ea"/>
          <a:cs typeface="+mj-cs"/>
          <a:sym typeface="Helvetica"/>
        </a:defRPr>
      </a:lvl6pPr>
      <a:lvl7pPr algn="ctr">
        <a:defRPr sz="8800" b="1">
          <a:solidFill>
            <a:srgbClr val="0070C0"/>
          </a:solidFill>
          <a:uFill>
            <a:solidFill>
              <a:srgbClr val="0070C0"/>
            </a:solidFill>
          </a:uFill>
          <a:latin typeface="+mj-lt"/>
          <a:ea typeface="+mj-ea"/>
          <a:cs typeface="+mj-cs"/>
          <a:sym typeface="Helvetica"/>
        </a:defRPr>
      </a:lvl7pPr>
      <a:lvl8pPr algn="ctr">
        <a:defRPr sz="8800" b="1">
          <a:solidFill>
            <a:srgbClr val="0070C0"/>
          </a:solidFill>
          <a:uFill>
            <a:solidFill>
              <a:srgbClr val="0070C0"/>
            </a:solidFill>
          </a:uFill>
          <a:latin typeface="+mj-lt"/>
          <a:ea typeface="+mj-ea"/>
          <a:cs typeface="+mj-cs"/>
          <a:sym typeface="Helvetica"/>
        </a:defRPr>
      </a:lvl8pPr>
      <a:lvl9pPr algn="ctr">
        <a:defRPr sz="8800" b="1">
          <a:solidFill>
            <a:srgbClr val="0070C0"/>
          </a:solidFill>
          <a:uFill>
            <a:solidFill>
              <a:srgbClr val="0070C0"/>
            </a:solidFill>
          </a:uFill>
          <a:latin typeface="+mj-lt"/>
          <a:ea typeface="+mj-ea"/>
          <a:cs typeface="+mj-cs"/>
          <a:sym typeface="Helvetica"/>
        </a:defRPr>
      </a:lvl9pPr>
    </p:titleStyle>
    <p:bodyStyle>
      <a:lvl1pPr marL="685800" indent="-685800">
        <a:spcBef>
          <a:spcPts val="700"/>
        </a:spcBef>
        <a:buSzPct val="100000"/>
        <a:buFont typeface="Arial"/>
        <a:buChar char="•"/>
        <a:defRPr sz="6400">
          <a:uFill>
            <a:solidFill/>
          </a:uFill>
          <a:latin typeface="+mj-lt"/>
          <a:ea typeface="+mj-ea"/>
          <a:cs typeface="+mj-cs"/>
          <a:sym typeface="Helvetica"/>
        </a:defRPr>
      </a:lvl1pPr>
      <a:lvl2pPr marL="1110342" indent="-653142">
        <a:spcBef>
          <a:spcPts val="700"/>
        </a:spcBef>
        <a:buSzPct val="100000"/>
        <a:buFont typeface="Arial"/>
        <a:buChar char="–"/>
        <a:defRPr sz="6400">
          <a:uFill>
            <a:solidFill/>
          </a:uFill>
          <a:latin typeface="+mj-lt"/>
          <a:ea typeface="+mj-ea"/>
          <a:cs typeface="+mj-cs"/>
          <a:sym typeface="Helvetica"/>
        </a:defRPr>
      </a:lvl2pPr>
      <a:lvl3pPr marL="1524000" indent="-609600">
        <a:spcBef>
          <a:spcPts val="700"/>
        </a:spcBef>
        <a:buSzPct val="100000"/>
        <a:buFont typeface="Arial"/>
        <a:buChar char="•"/>
        <a:defRPr sz="6400">
          <a:uFill>
            <a:solidFill/>
          </a:uFill>
          <a:latin typeface="+mj-lt"/>
          <a:ea typeface="+mj-ea"/>
          <a:cs typeface="+mj-cs"/>
          <a:sym typeface="Helvetica"/>
        </a:defRPr>
      </a:lvl3pPr>
      <a:lvl4pPr marL="2103120" indent="-731520">
        <a:spcBef>
          <a:spcPts val="700"/>
        </a:spcBef>
        <a:buSzPct val="100000"/>
        <a:buFont typeface="Arial"/>
        <a:buChar char="–"/>
        <a:defRPr sz="6400">
          <a:uFill>
            <a:solidFill/>
          </a:uFill>
          <a:latin typeface="+mj-lt"/>
          <a:ea typeface="+mj-ea"/>
          <a:cs typeface="+mj-cs"/>
          <a:sym typeface="Helvetica"/>
        </a:defRPr>
      </a:lvl4pPr>
      <a:lvl5pPr marL="2560320" indent="-731520">
        <a:spcBef>
          <a:spcPts val="700"/>
        </a:spcBef>
        <a:buSzPct val="100000"/>
        <a:buFont typeface="Arial"/>
        <a:buChar char="»"/>
        <a:defRPr sz="6400">
          <a:uFill>
            <a:solidFill/>
          </a:uFill>
          <a:latin typeface="+mj-lt"/>
          <a:ea typeface="+mj-ea"/>
          <a:cs typeface="+mj-cs"/>
          <a:sym typeface="Helvetica"/>
        </a:defRPr>
      </a:lvl5pPr>
      <a:lvl6pPr marL="3017520" indent="-731520">
        <a:spcBef>
          <a:spcPts val="700"/>
        </a:spcBef>
        <a:buSzPct val="100000"/>
        <a:buFont typeface="Arial"/>
        <a:buChar char="•"/>
        <a:defRPr sz="6400">
          <a:uFill>
            <a:solidFill/>
          </a:uFill>
          <a:latin typeface="+mj-lt"/>
          <a:ea typeface="+mj-ea"/>
          <a:cs typeface="+mj-cs"/>
          <a:sym typeface="Helvetica"/>
        </a:defRPr>
      </a:lvl6pPr>
      <a:lvl7pPr marL="3474720" indent="-731520">
        <a:spcBef>
          <a:spcPts val="700"/>
        </a:spcBef>
        <a:buSzPct val="100000"/>
        <a:buFont typeface="Arial"/>
        <a:buChar char="•"/>
        <a:defRPr sz="6400">
          <a:uFill>
            <a:solidFill/>
          </a:uFill>
          <a:latin typeface="+mj-lt"/>
          <a:ea typeface="+mj-ea"/>
          <a:cs typeface="+mj-cs"/>
          <a:sym typeface="Helvetica"/>
        </a:defRPr>
      </a:lvl7pPr>
      <a:lvl8pPr marL="3931920" indent="-731520">
        <a:spcBef>
          <a:spcPts val="700"/>
        </a:spcBef>
        <a:buSzPct val="100000"/>
        <a:buFont typeface="Arial"/>
        <a:buChar char="•"/>
        <a:defRPr sz="6400">
          <a:uFill>
            <a:solidFill/>
          </a:uFill>
          <a:latin typeface="+mj-lt"/>
          <a:ea typeface="+mj-ea"/>
          <a:cs typeface="+mj-cs"/>
          <a:sym typeface="Helvetica"/>
        </a:defRPr>
      </a:lvl8pPr>
      <a:lvl9pPr marL="4389120" indent="-731520">
        <a:spcBef>
          <a:spcPts val="700"/>
        </a:spcBef>
        <a:buSzPct val="100000"/>
        <a:buFont typeface="Arial"/>
        <a:buChar char="•"/>
        <a:defRPr sz="6400">
          <a:uFill>
            <a:solidFill/>
          </a:uFill>
          <a:latin typeface="+mj-lt"/>
          <a:ea typeface="+mj-ea"/>
          <a:cs typeface="+mj-cs"/>
          <a:sym typeface="Helvetica"/>
        </a:defRPr>
      </a:lvl9pPr>
    </p:bodyStyle>
    <p:otherStyle>
      <a:lvl1pPr algn="r">
        <a:defRPr sz="1200">
          <a:solidFill>
            <a:schemeClr val="tx1"/>
          </a:solidFill>
          <a:uFill>
            <a:solidFill/>
          </a:uFill>
          <a:latin typeface="+mn-lt"/>
          <a:ea typeface="+mn-ea"/>
          <a:cs typeface="+mn-cs"/>
          <a:sym typeface="Helvetica"/>
        </a:defRPr>
      </a:lvl1pPr>
      <a:lvl2pPr algn="r">
        <a:defRPr sz="1200">
          <a:solidFill>
            <a:schemeClr val="tx1"/>
          </a:solidFill>
          <a:uFill>
            <a:solidFill/>
          </a:uFill>
          <a:latin typeface="+mn-lt"/>
          <a:ea typeface="+mn-ea"/>
          <a:cs typeface="+mn-cs"/>
          <a:sym typeface="Helvetica"/>
        </a:defRPr>
      </a:lvl2pPr>
      <a:lvl3pPr algn="r">
        <a:defRPr sz="1200">
          <a:solidFill>
            <a:schemeClr val="tx1"/>
          </a:solidFill>
          <a:uFill>
            <a:solidFill/>
          </a:uFill>
          <a:latin typeface="+mn-lt"/>
          <a:ea typeface="+mn-ea"/>
          <a:cs typeface="+mn-cs"/>
          <a:sym typeface="Helvetica"/>
        </a:defRPr>
      </a:lvl3pPr>
      <a:lvl4pPr algn="r">
        <a:defRPr sz="1200">
          <a:solidFill>
            <a:schemeClr val="tx1"/>
          </a:solidFill>
          <a:uFill>
            <a:solidFill/>
          </a:uFill>
          <a:latin typeface="+mn-lt"/>
          <a:ea typeface="+mn-ea"/>
          <a:cs typeface="+mn-cs"/>
          <a:sym typeface="Helvetica"/>
        </a:defRPr>
      </a:lvl4pPr>
      <a:lvl5pPr algn="r">
        <a:defRPr sz="1200">
          <a:solidFill>
            <a:schemeClr val="tx1"/>
          </a:solidFill>
          <a:uFill>
            <a:solidFill/>
          </a:uFill>
          <a:latin typeface="+mn-lt"/>
          <a:ea typeface="+mn-ea"/>
          <a:cs typeface="+mn-cs"/>
          <a:sym typeface="Helvetica"/>
        </a:defRPr>
      </a:lvl5pPr>
      <a:lvl6pPr algn="r">
        <a:defRPr sz="1200">
          <a:solidFill>
            <a:schemeClr val="tx1"/>
          </a:solidFill>
          <a:uFill>
            <a:solidFill/>
          </a:uFill>
          <a:latin typeface="+mn-lt"/>
          <a:ea typeface="+mn-ea"/>
          <a:cs typeface="+mn-cs"/>
          <a:sym typeface="Helvetica"/>
        </a:defRPr>
      </a:lvl6pPr>
      <a:lvl7pPr algn="r">
        <a:defRPr sz="1200">
          <a:solidFill>
            <a:schemeClr val="tx1"/>
          </a:solidFill>
          <a:uFill>
            <a:solidFill/>
          </a:uFill>
          <a:latin typeface="+mn-lt"/>
          <a:ea typeface="+mn-ea"/>
          <a:cs typeface="+mn-cs"/>
          <a:sym typeface="Helvetica"/>
        </a:defRPr>
      </a:lvl7pPr>
      <a:lvl8pPr algn="r">
        <a:defRPr sz="1200">
          <a:solidFill>
            <a:schemeClr val="tx1"/>
          </a:solidFill>
          <a:uFill>
            <a:solidFill/>
          </a:uFill>
          <a:latin typeface="+mn-lt"/>
          <a:ea typeface="+mn-ea"/>
          <a:cs typeface="+mn-cs"/>
          <a:sym typeface="Helvetica"/>
        </a:defRPr>
      </a:lvl8pPr>
      <a:lvl9pPr algn="r">
        <a:defRPr sz="1200">
          <a:solidFill>
            <a:schemeClr val="tx1"/>
          </a:solidFill>
          <a:uFill>
            <a:solidFill/>
          </a:uFill>
          <a:latin typeface="+mn-lt"/>
          <a:ea typeface="+mn-ea"/>
          <a:cs typeface="+mn-cs"/>
          <a:sym typeface="Helvetica"/>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diagramData" Target="../diagrams/data1.xml"/><Relationship Id="rId7"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333.jpg"/>
          <p:cNvPicPr/>
          <p:nvPr/>
        </p:nvPicPr>
        <p:blipFill>
          <a:blip r:embed="rId2">
            <a:extLst/>
          </a:blip>
          <a:stretch>
            <a:fillRect/>
          </a:stretch>
        </p:blipFill>
        <p:spPr>
          <a:xfrm>
            <a:off x="0" y="0"/>
            <a:ext cx="24384000" cy="13716000"/>
          </a:xfrm>
          <a:prstGeom prst="rect">
            <a:avLst/>
          </a:prstGeom>
          <a:ln w="12700">
            <a:miter lim="400000"/>
          </a:ln>
        </p:spPr>
      </p:pic>
      <p:sp>
        <p:nvSpPr>
          <p:cNvPr id="31" name="Shape 31"/>
          <p:cNvSpPr/>
          <p:nvPr/>
        </p:nvSpPr>
        <p:spPr>
          <a:xfrm>
            <a:off x="5048200" y="571456"/>
            <a:ext cx="19335800" cy="5724640"/>
          </a:xfrm>
          <a:prstGeom prst="rect">
            <a:avLst/>
          </a:prstGeom>
          <a:ln w="12700">
            <a:miter lim="400000"/>
          </a:ln>
          <a:extLst>
            <a:ext uri="{C572A759-6A51-4108-AA02-DFA0A04FC94B}">
              <ma14:wrappingTextBoxFlag xmlns="" xmlns:ma14="http://schemas.microsoft.com/office/mac/drawingml/2011/main" val="1"/>
            </a:ext>
          </a:extLst>
        </p:spPr>
        <p:txBody>
          <a:bodyPr wrap="square" lIns="91438" tIns="91438" rIns="91438" bIns="91438">
            <a:spAutoFit/>
          </a:bodyPr>
          <a:lstStyle/>
          <a:p>
            <a:pPr lvl="0">
              <a:spcBef>
                <a:spcPts val="400"/>
              </a:spcBef>
              <a:defRPr sz="1800">
                <a:solidFill>
                  <a:srgbClr val="000000"/>
                </a:solidFill>
                <a:effectLst/>
                <a:uFillTx/>
              </a:defRPr>
            </a:pPr>
            <a:r>
              <a:rPr lang="uz-Cyrl-UZ" sz="9000" b="1" dirty="0" smtClean="0">
                <a:solidFill>
                  <a:srgbClr val="FFFF00"/>
                </a:solidFill>
                <a:latin typeface="Times New Roman" pitchFamily="18" charset="0"/>
                <a:cs typeface="Times New Roman" pitchFamily="18" charset="0"/>
              </a:rPr>
              <a:t>НАФАС ОЛИШ ТИЗИМИ </a:t>
            </a:r>
            <a:r>
              <a:rPr lang="uz-Cyrl-UZ" sz="9000" b="1" dirty="0">
                <a:solidFill>
                  <a:srgbClr val="FFFF00"/>
                </a:solidFill>
                <a:latin typeface="Times New Roman" pitchFamily="18" charset="0"/>
                <a:cs typeface="Times New Roman" pitchFamily="18" charset="0"/>
              </a:rPr>
              <a:t>КАСАЛЛИКЛАРИ</a:t>
            </a:r>
            <a:r>
              <a:rPr lang="ru-RU" sz="9000" b="1" dirty="0">
                <a:solidFill>
                  <a:srgbClr val="FFFF00"/>
                </a:solidFill>
                <a:latin typeface="Times New Roman" pitchFamily="18" charset="0"/>
                <a:cs typeface="Times New Roman" pitchFamily="18" charset="0"/>
              </a:rPr>
              <a:t>ДА</a:t>
            </a:r>
            <a:r>
              <a:rPr lang="uz-Cyrl-UZ" sz="9000" b="1" dirty="0">
                <a:solidFill>
                  <a:srgbClr val="FFFF00"/>
                </a:solidFill>
                <a:latin typeface="Times New Roman" pitchFamily="18" charset="0"/>
                <a:cs typeface="Times New Roman" pitchFamily="18" charset="0"/>
              </a:rPr>
              <a:t>  ФИЗИК </a:t>
            </a:r>
            <a:r>
              <a:rPr lang="uz-Cyrl-UZ" sz="9000" b="1" dirty="0" smtClean="0">
                <a:solidFill>
                  <a:srgbClr val="FFFF00"/>
                </a:solidFill>
                <a:latin typeface="Times New Roman" pitchFamily="18" charset="0"/>
                <a:cs typeface="Times New Roman" pitchFamily="18" charset="0"/>
              </a:rPr>
              <a:t>ОМИЛ ВА </a:t>
            </a:r>
            <a:r>
              <a:rPr lang="uz-Cyrl-UZ" sz="9000" b="1" dirty="0">
                <a:solidFill>
                  <a:srgbClr val="FFFF00"/>
                </a:solidFill>
                <a:latin typeface="Times New Roman" pitchFamily="18" charset="0"/>
                <a:cs typeface="Times New Roman" pitchFamily="18" charset="0"/>
              </a:rPr>
              <a:t>ФИЗИОТЕРАПИЯНИ </a:t>
            </a:r>
            <a:r>
              <a:rPr lang="uz-Latn-UZ" sz="9000" b="1" dirty="0">
                <a:solidFill>
                  <a:srgbClr val="FFFF00"/>
                </a:solidFill>
                <a:latin typeface="Times New Roman" pitchFamily="18" charset="0"/>
                <a:cs typeface="Times New Roman" pitchFamily="18" charset="0"/>
              </a:rPr>
              <a:t>ҚЎ</a:t>
            </a:r>
            <a:r>
              <a:rPr lang="uz-Cyrl-UZ" sz="9000" b="1" dirty="0" smtClean="0">
                <a:solidFill>
                  <a:srgbClr val="FFFF00"/>
                </a:solidFill>
                <a:latin typeface="Times New Roman" pitchFamily="18" charset="0"/>
                <a:cs typeface="Times New Roman" pitchFamily="18" charset="0"/>
              </a:rPr>
              <a:t>ЛЛАШ</a:t>
            </a:r>
            <a:endParaRPr lang="ru-RU" sz="9000" b="1" dirty="0">
              <a:solidFill>
                <a:srgbClr val="FFFF00"/>
              </a:solidFill>
              <a:uFill>
                <a:solidFill>
                  <a:srgbClr val="888888"/>
                </a:solidFill>
              </a:uFill>
            </a:endParaRPr>
          </a:p>
        </p:txBody>
      </p:sp>
      <p:graphicFrame>
        <p:nvGraphicFramePr>
          <p:cNvPr id="8" name="Таблица 7"/>
          <p:cNvGraphicFramePr>
            <a:graphicFrameLocks noGrp="1"/>
          </p:cNvGraphicFramePr>
          <p:nvPr>
            <p:extLst>
              <p:ext uri="{D42A27DB-BD31-4B8C-83A1-F6EECF244321}">
                <p14:modId xmlns="" xmlns:p14="http://schemas.microsoft.com/office/powerpoint/2010/main" val="1438911319"/>
              </p:ext>
            </p:extLst>
          </p:nvPr>
        </p:nvGraphicFramePr>
        <p:xfrm>
          <a:off x="11334744" y="10929966"/>
          <a:ext cx="12097345" cy="1950720"/>
        </p:xfrm>
        <a:graphic>
          <a:graphicData uri="http://schemas.openxmlformats.org/drawingml/2006/table">
            <a:tbl>
              <a:tblPr firstRow="1" bandRow="1"/>
              <a:tblGrid>
                <a:gridCol w="3024336"/>
                <a:gridCol w="9073009"/>
              </a:tblGrid>
              <a:tr h="32713">
                <a:tc>
                  <a:txBody>
                    <a:bodyPr/>
                    <a:lstStyle>
                      <a:lvl1pPr algn="r">
                        <a:defRPr sz="1200" b="1">
                          <a:solidFill>
                            <a:schemeClr val="lt1"/>
                          </a:solidFill>
                          <a:uFill>
                            <a:solidFill/>
                          </a:uFill>
                          <a:latin typeface="Calibri"/>
                          <a:sym typeface="Helvetica"/>
                        </a:defRPr>
                      </a:lvl1pPr>
                      <a:lvl2pPr algn="r">
                        <a:defRPr sz="1200" b="1">
                          <a:solidFill>
                            <a:schemeClr val="lt1"/>
                          </a:solidFill>
                          <a:uFill>
                            <a:solidFill/>
                          </a:uFill>
                          <a:latin typeface="Calibri"/>
                          <a:sym typeface="Helvetica"/>
                        </a:defRPr>
                      </a:lvl2pPr>
                      <a:lvl3pPr algn="r">
                        <a:defRPr sz="1200" b="1">
                          <a:solidFill>
                            <a:schemeClr val="lt1"/>
                          </a:solidFill>
                          <a:uFill>
                            <a:solidFill/>
                          </a:uFill>
                          <a:latin typeface="Calibri"/>
                          <a:sym typeface="Helvetica"/>
                        </a:defRPr>
                      </a:lvl3pPr>
                      <a:lvl4pPr algn="r">
                        <a:defRPr sz="1200" b="1">
                          <a:solidFill>
                            <a:schemeClr val="lt1"/>
                          </a:solidFill>
                          <a:uFill>
                            <a:solidFill/>
                          </a:uFill>
                          <a:latin typeface="Calibri"/>
                          <a:sym typeface="Helvetica"/>
                        </a:defRPr>
                      </a:lvl4pPr>
                      <a:lvl5pPr algn="r">
                        <a:defRPr sz="1200" b="1">
                          <a:solidFill>
                            <a:schemeClr val="lt1"/>
                          </a:solidFill>
                          <a:uFill>
                            <a:solidFill/>
                          </a:uFill>
                          <a:latin typeface="Calibri"/>
                          <a:sym typeface="Helvetica"/>
                        </a:defRPr>
                      </a:lvl5pPr>
                      <a:lvl6pPr algn="r">
                        <a:defRPr sz="1200" b="1">
                          <a:solidFill>
                            <a:schemeClr val="lt1"/>
                          </a:solidFill>
                          <a:uFill>
                            <a:solidFill/>
                          </a:uFill>
                          <a:latin typeface="Calibri"/>
                          <a:sym typeface="Helvetica"/>
                        </a:defRPr>
                      </a:lvl6pPr>
                      <a:lvl7pPr algn="r">
                        <a:defRPr sz="1200" b="1">
                          <a:solidFill>
                            <a:schemeClr val="lt1"/>
                          </a:solidFill>
                          <a:uFill>
                            <a:solidFill/>
                          </a:uFill>
                          <a:latin typeface="Calibri"/>
                          <a:sym typeface="Helvetica"/>
                        </a:defRPr>
                      </a:lvl7pPr>
                      <a:lvl8pPr algn="r">
                        <a:defRPr sz="1200" b="1">
                          <a:solidFill>
                            <a:schemeClr val="lt1"/>
                          </a:solidFill>
                          <a:uFill>
                            <a:solidFill/>
                          </a:uFill>
                          <a:latin typeface="Calibri"/>
                          <a:sym typeface="Helvetica"/>
                        </a:defRPr>
                      </a:lvl8pPr>
                      <a:lvl9pPr algn="r">
                        <a:defRPr sz="1200" b="1">
                          <a:solidFill>
                            <a:schemeClr val="lt1"/>
                          </a:solidFill>
                          <a:uFill>
                            <a:solidFill/>
                          </a:uFill>
                          <a:latin typeface="Calibri"/>
                          <a:sym typeface="Helvetica"/>
                        </a:defRPr>
                      </a:lvl9p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4800" b="1" kern="1200" dirty="0" smtClean="0">
                          <a:solidFill>
                            <a:srgbClr val="FF0000"/>
                          </a:solidFill>
                          <a:latin typeface="+mn-lt"/>
                          <a:ea typeface="+mn-ea"/>
                          <a:cs typeface="Arial" charset="0"/>
                        </a:rPr>
                        <a:t>УТАНОВ</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algn="r">
                        <a:defRPr sz="1200" b="1">
                          <a:solidFill>
                            <a:schemeClr val="lt1"/>
                          </a:solidFill>
                          <a:uFill>
                            <a:solidFill/>
                          </a:uFill>
                          <a:latin typeface="Calibri"/>
                          <a:sym typeface="Helvetica"/>
                        </a:defRPr>
                      </a:lvl1pPr>
                      <a:lvl2pPr algn="r">
                        <a:defRPr sz="1200" b="1">
                          <a:solidFill>
                            <a:schemeClr val="lt1"/>
                          </a:solidFill>
                          <a:uFill>
                            <a:solidFill/>
                          </a:uFill>
                          <a:latin typeface="Calibri"/>
                          <a:sym typeface="Helvetica"/>
                        </a:defRPr>
                      </a:lvl2pPr>
                      <a:lvl3pPr algn="r">
                        <a:defRPr sz="1200" b="1">
                          <a:solidFill>
                            <a:schemeClr val="lt1"/>
                          </a:solidFill>
                          <a:uFill>
                            <a:solidFill/>
                          </a:uFill>
                          <a:latin typeface="Calibri"/>
                          <a:sym typeface="Helvetica"/>
                        </a:defRPr>
                      </a:lvl3pPr>
                      <a:lvl4pPr algn="r">
                        <a:defRPr sz="1200" b="1">
                          <a:solidFill>
                            <a:schemeClr val="lt1"/>
                          </a:solidFill>
                          <a:uFill>
                            <a:solidFill/>
                          </a:uFill>
                          <a:latin typeface="Calibri"/>
                          <a:sym typeface="Helvetica"/>
                        </a:defRPr>
                      </a:lvl4pPr>
                      <a:lvl5pPr algn="r">
                        <a:defRPr sz="1200" b="1">
                          <a:solidFill>
                            <a:schemeClr val="lt1"/>
                          </a:solidFill>
                          <a:uFill>
                            <a:solidFill/>
                          </a:uFill>
                          <a:latin typeface="Calibri"/>
                          <a:sym typeface="Helvetica"/>
                        </a:defRPr>
                      </a:lvl5pPr>
                      <a:lvl6pPr algn="r">
                        <a:defRPr sz="1200" b="1">
                          <a:solidFill>
                            <a:schemeClr val="lt1"/>
                          </a:solidFill>
                          <a:uFill>
                            <a:solidFill/>
                          </a:uFill>
                          <a:latin typeface="Calibri"/>
                          <a:sym typeface="Helvetica"/>
                        </a:defRPr>
                      </a:lvl6pPr>
                      <a:lvl7pPr algn="r">
                        <a:defRPr sz="1200" b="1">
                          <a:solidFill>
                            <a:schemeClr val="lt1"/>
                          </a:solidFill>
                          <a:uFill>
                            <a:solidFill/>
                          </a:uFill>
                          <a:latin typeface="Calibri"/>
                          <a:sym typeface="Helvetica"/>
                        </a:defRPr>
                      </a:lvl7pPr>
                      <a:lvl8pPr algn="r">
                        <a:defRPr sz="1200" b="1">
                          <a:solidFill>
                            <a:schemeClr val="lt1"/>
                          </a:solidFill>
                          <a:uFill>
                            <a:solidFill/>
                          </a:uFill>
                          <a:latin typeface="Calibri"/>
                          <a:sym typeface="Helvetica"/>
                        </a:defRPr>
                      </a:lvl8pPr>
                      <a:lvl9pPr algn="r">
                        <a:defRPr sz="1200" b="1">
                          <a:solidFill>
                            <a:schemeClr val="lt1"/>
                          </a:solidFill>
                          <a:uFill>
                            <a:solidFill/>
                          </a:uFill>
                          <a:latin typeface="Calibri"/>
                          <a:sym typeface="Helvetica"/>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4800" b="1" kern="1200" dirty="0" smtClean="0">
                          <a:solidFill>
                            <a:srgbClr val="002060"/>
                          </a:solidFill>
                          <a:latin typeface="+mn-lt"/>
                          <a:ea typeface="+mn-ea"/>
                          <a:cs typeface="Arial" charset="0"/>
                        </a:rPr>
                        <a:t>ЗАФАР МУХАММАДОВИЧ</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r h="122672">
                <a:tc>
                  <a:txBody>
                    <a:bodyPr/>
                    <a:lstStyle>
                      <a:lvl1pPr algn="r">
                        <a:defRPr sz="1200">
                          <a:solidFill>
                            <a:schemeClr val="dk1"/>
                          </a:solidFill>
                          <a:uFill>
                            <a:solidFill/>
                          </a:uFill>
                          <a:latin typeface="Calibri"/>
                          <a:sym typeface="Helvetica"/>
                        </a:defRPr>
                      </a:lvl1pPr>
                      <a:lvl2pPr algn="r">
                        <a:defRPr sz="1200">
                          <a:solidFill>
                            <a:schemeClr val="dk1"/>
                          </a:solidFill>
                          <a:uFill>
                            <a:solidFill/>
                          </a:uFill>
                          <a:latin typeface="Calibri"/>
                          <a:sym typeface="Helvetica"/>
                        </a:defRPr>
                      </a:lvl2pPr>
                      <a:lvl3pPr algn="r">
                        <a:defRPr sz="1200">
                          <a:solidFill>
                            <a:schemeClr val="dk1"/>
                          </a:solidFill>
                          <a:uFill>
                            <a:solidFill/>
                          </a:uFill>
                          <a:latin typeface="Calibri"/>
                          <a:sym typeface="Helvetica"/>
                        </a:defRPr>
                      </a:lvl3pPr>
                      <a:lvl4pPr algn="r">
                        <a:defRPr sz="1200">
                          <a:solidFill>
                            <a:schemeClr val="dk1"/>
                          </a:solidFill>
                          <a:uFill>
                            <a:solidFill/>
                          </a:uFill>
                          <a:latin typeface="Calibri"/>
                          <a:sym typeface="Helvetica"/>
                        </a:defRPr>
                      </a:lvl4pPr>
                      <a:lvl5pPr algn="r">
                        <a:defRPr sz="1200">
                          <a:solidFill>
                            <a:schemeClr val="dk1"/>
                          </a:solidFill>
                          <a:uFill>
                            <a:solidFill/>
                          </a:uFill>
                          <a:latin typeface="Calibri"/>
                          <a:sym typeface="Helvetica"/>
                        </a:defRPr>
                      </a:lvl5pPr>
                      <a:lvl6pPr algn="r">
                        <a:defRPr sz="1200">
                          <a:solidFill>
                            <a:schemeClr val="dk1"/>
                          </a:solidFill>
                          <a:uFill>
                            <a:solidFill/>
                          </a:uFill>
                          <a:latin typeface="Calibri"/>
                          <a:sym typeface="Helvetica"/>
                        </a:defRPr>
                      </a:lvl6pPr>
                      <a:lvl7pPr algn="r">
                        <a:defRPr sz="1200">
                          <a:solidFill>
                            <a:schemeClr val="dk1"/>
                          </a:solidFill>
                          <a:uFill>
                            <a:solidFill/>
                          </a:uFill>
                          <a:latin typeface="Calibri"/>
                          <a:sym typeface="Helvetica"/>
                        </a:defRPr>
                      </a:lvl7pPr>
                      <a:lvl8pPr algn="r">
                        <a:defRPr sz="1200">
                          <a:solidFill>
                            <a:schemeClr val="dk1"/>
                          </a:solidFill>
                          <a:uFill>
                            <a:solidFill/>
                          </a:uFill>
                          <a:latin typeface="Calibri"/>
                          <a:sym typeface="Helvetica"/>
                        </a:defRPr>
                      </a:lvl8pPr>
                      <a:lvl9pPr algn="r">
                        <a:defRPr sz="1200">
                          <a:solidFill>
                            <a:schemeClr val="dk1"/>
                          </a:solidFill>
                          <a:uFill>
                            <a:solidFill/>
                          </a:uFill>
                          <a:latin typeface="Calibri"/>
                          <a:sym typeface="Helvetica"/>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ru-RU" sz="7200" b="1" kern="1200" dirty="0" smtClean="0">
                        <a:solidFill>
                          <a:srgbClr val="002060"/>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algn="r">
                        <a:defRPr sz="1200">
                          <a:solidFill>
                            <a:schemeClr val="dk1"/>
                          </a:solidFill>
                          <a:uFill>
                            <a:solidFill/>
                          </a:uFill>
                          <a:latin typeface="Calibri"/>
                          <a:sym typeface="Helvetica"/>
                        </a:defRPr>
                      </a:lvl1pPr>
                      <a:lvl2pPr algn="r">
                        <a:defRPr sz="1200">
                          <a:solidFill>
                            <a:schemeClr val="dk1"/>
                          </a:solidFill>
                          <a:uFill>
                            <a:solidFill/>
                          </a:uFill>
                          <a:latin typeface="Calibri"/>
                          <a:sym typeface="Helvetica"/>
                        </a:defRPr>
                      </a:lvl2pPr>
                      <a:lvl3pPr algn="r">
                        <a:defRPr sz="1200">
                          <a:solidFill>
                            <a:schemeClr val="dk1"/>
                          </a:solidFill>
                          <a:uFill>
                            <a:solidFill/>
                          </a:uFill>
                          <a:latin typeface="Calibri"/>
                          <a:sym typeface="Helvetica"/>
                        </a:defRPr>
                      </a:lvl3pPr>
                      <a:lvl4pPr algn="r">
                        <a:defRPr sz="1200">
                          <a:solidFill>
                            <a:schemeClr val="dk1"/>
                          </a:solidFill>
                          <a:uFill>
                            <a:solidFill/>
                          </a:uFill>
                          <a:latin typeface="Calibri"/>
                          <a:sym typeface="Helvetica"/>
                        </a:defRPr>
                      </a:lvl4pPr>
                      <a:lvl5pPr algn="r">
                        <a:defRPr sz="1200">
                          <a:solidFill>
                            <a:schemeClr val="dk1"/>
                          </a:solidFill>
                          <a:uFill>
                            <a:solidFill/>
                          </a:uFill>
                          <a:latin typeface="Calibri"/>
                          <a:sym typeface="Helvetica"/>
                        </a:defRPr>
                      </a:lvl5pPr>
                      <a:lvl6pPr algn="r">
                        <a:defRPr sz="1200">
                          <a:solidFill>
                            <a:schemeClr val="dk1"/>
                          </a:solidFill>
                          <a:uFill>
                            <a:solidFill/>
                          </a:uFill>
                          <a:latin typeface="Calibri"/>
                          <a:sym typeface="Helvetica"/>
                        </a:defRPr>
                      </a:lvl6pPr>
                      <a:lvl7pPr algn="r">
                        <a:defRPr sz="1200">
                          <a:solidFill>
                            <a:schemeClr val="dk1"/>
                          </a:solidFill>
                          <a:uFill>
                            <a:solidFill/>
                          </a:uFill>
                          <a:latin typeface="Calibri"/>
                          <a:sym typeface="Helvetica"/>
                        </a:defRPr>
                      </a:lvl7pPr>
                      <a:lvl8pPr algn="r">
                        <a:defRPr sz="1200">
                          <a:solidFill>
                            <a:schemeClr val="dk1"/>
                          </a:solidFill>
                          <a:uFill>
                            <a:solidFill/>
                          </a:uFill>
                          <a:latin typeface="Calibri"/>
                          <a:sym typeface="Helvetica"/>
                        </a:defRPr>
                      </a:lvl8pPr>
                      <a:lvl9pPr algn="r">
                        <a:defRPr sz="1200">
                          <a:solidFill>
                            <a:schemeClr val="dk1"/>
                          </a:solidFill>
                          <a:uFill>
                            <a:solidFill/>
                          </a:uFill>
                          <a:latin typeface="Calibri"/>
                          <a:sym typeface="Helvetica"/>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4000" b="0" kern="1200" dirty="0" err="1" smtClean="0">
                          <a:solidFill>
                            <a:srgbClr val="002060"/>
                          </a:solidFill>
                          <a:latin typeface="+mn-lt"/>
                          <a:ea typeface="+mn-ea"/>
                          <a:cs typeface="Arial" charset="0"/>
                        </a:rPr>
                        <a:t>Реабилитология</a:t>
                      </a:r>
                      <a:r>
                        <a:rPr lang="ru-RU" sz="4000" b="0" kern="1200" dirty="0" smtClean="0">
                          <a:solidFill>
                            <a:srgbClr val="002060"/>
                          </a:solidFill>
                          <a:latin typeface="+mn-lt"/>
                          <a:ea typeface="+mn-ea"/>
                          <a:cs typeface="Arial" charset="0"/>
                        </a:rPr>
                        <a:t> </a:t>
                      </a:r>
                      <a:r>
                        <a:rPr lang="ru-RU" sz="4000" b="0" kern="1200" dirty="0" err="1" smtClean="0">
                          <a:solidFill>
                            <a:srgbClr val="002060"/>
                          </a:solidFill>
                          <a:latin typeface="+mn-lt"/>
                          <a:ea typeface="+mn-ea"/>
                          <a:cs typeface="Arial" charset="0"/>
                        </a:rPr>
                        <a:t>ва</a:t>
                      </a:r>
                      <a:r>
                        <a:rPr lang="ru-RU" sz="4000" b="0" kern="1200" dirty="0" smtClean="0">
                          <a:solidFill>
                            <a:srgbClr val="002060"/>
                          </a:solidFill>
                          <a:latin typeface="+mn-lt"/>
                          <a:ea typeface="+mn-ea"/>
                          <a:cs typeface="Arial" charset="0"/>
                        </a:rPr>
                        <a:t> </a:t>
                      </a:r>
                      <a:r>
                        <a:rPr lang="ru-RU" sz="4000" b="0" kern="1200" dirty="0" err="1" smtClean="0">
                          <a:solidFill>
                            <a:srgbClr val="002060"/>
                          </a:solidFill>
                          <a:latin typeface="+mn-lt"/>
                          <a:ea typeface="+mn-ea"/>
                          <a:cs typeface="Arial" charset="0"/>
                        </a:rPr>
                        <a:t>жисмоний</a:t>
                      </a:r>
                      <a:r>
                        <a:rPr lang="ru-RU" sz="4000" b="0" kern="1200" dirty="0" smtClean="0">
                          <a:solidFill>
                            <a:srgbClr val="002060"/>
                          </a:solidFill>
                          <a:latin typeface="+mn-lt"/>
                          <a:ea typeface="+mn-ea"/>
                          <a:cs typeface="Arial" charset="0"/>
                        </a:rPr>
                        <a:t>  </a:t>
                      </a:r>
                      <a:r>
                        <a:rPr lang="ru-RU" sz="4000" b="0" kern="1200" dirty="0" err="1" smtClean="0">
                          <a:solidFill>
                            <a:srgbClr val="002060"/>
                          </a:solidFill>
                          <a:latin typeface="+mn-lt"/>
                          <a:ea typeface="+mn-ea"/>
                          <a:cs typeface="Arial" charset="0"/>
                        </a:rPr>
                        <a:t>тарбия</a:t>
                      </a:r>
                      <a:r>
                        <a:rPr lang="ru-RU" sz="4000" b="0" kern="1200" dirty="0" smtClean="0">
                          <a:solidFill>
                            <a:srgbClr val="002060"/>
                          </a:solidFill>
                          <a:latin typeface="+mn-lt"/>
                          <a:ea typeface="+mn-ea"/>
                          <a:cs typeface="Arial"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ru-RU" sz="4000" b="0" kern="1200" dirty="0" err="1" smtClean="0">
                          <a:solidFill>
                            <a:srgbClr val="002060"/>
                          </a:solidFill>
                          <a:latin typeface="+mn-lt"/>
                          <a:ea typeface="+mn-ea"/>
                          <a:cs typeface="Arial" charset="0"/>
                        </a:rPr>
                        <a:t>кафедраси</a:t>
                      </a:r>
                      <a:r>
                        <a:rPr lang="ru-RU" sz="4000" b="0" kern="1200" dirty="0" smtClean="0">
                          <a:solidFill>
                            <a:srgbClr val="002060"/>
                          </a:solidFill>
                          <a:latin typeface="+mn-lt"/>
                          <a:ea typeface="+mn-ea"/>
                          <a:cs typeface="Arial" charset="0"/>
                        </a:rPr>
                        <a:t> </a:t>
                      </a:r>
                      <a:r>
                        <a:rPr lang="ru-RU" sz="4000" b="0" kern="1200" dirty="0" err="1" smtClean="0">
                          <a:solidFill>
                            <a:srgbClr val="002060"/>
                          </a:solidFill>
                          <a:latin typeface="+mn-lt"/>
                          <a:ea typeface="+mn-ea"/>
                          <a:cs typeface="Arial" charset="0"/>
                        </a:rPr>
                        <a:t>ассистенти</a:t>
                      </a:r>
                      <a:endParaRPr lang="ru-RU" sz="4000" b="1" kern="1200" dirty="0" smtClean="0">
                        <a:solidFill>
                          <a:srgbClr val="002060"/>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pic>
        <p:nvPicPr>
          <p:cNvPr id="5" name="Рисунок 4" descr="без фонADTI.png"/>
          <p:cNvPicPr>
            <a:picLocks noChangeAspect="1"/>
          </p:cNvPicPr>
          <p:nvPr/>
        </p:nvPicPr>
        <p:blipFill>
          <a:blip r:embed="rId3" cstate="print"/>
          <a:srcRect l="6851" t="8816" r="4887" b="11385"/>
          <a:stretch>
            <a:fillRect/>
          </a:stretch>
        </p:blipFill>
        <p:spPr>
          <a:xfrm>
            <a:off x="0" y="7358066"/>
            <a:ext cx="7032261" cy="6357934"/>
          </a:xfrm>
          <a:prstGeom prst="rect">
            <a:avLst/>
          </a:prstGeom>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33.jpg"/>
          <p:cNvPicPr/>
          <p:nvPr/>
        </p:nvPicPr>
        <p:blipFill>
          <a:blip r:embed="rId2">
            <a:extLst/>
          </a:blip>
          <a:stretch>
            <a:fillRect/>
          </a:stretch>
        </p:blipFill>
        <p:spPr>
          <a:xfrm>
            <a:off x="0" y="0"/>
            <a:ext cx="24384000" cy="13716000"/>
          </a:xfrm>
          <a:prstGeom prst="rect">
            <a:avLst/>
          </a:prstGeom>
          <a:ln w="12700">
            <a:miter lim="400000"/>
          </a:ln>
        </p:spPr>
      </p:pic>
      <p:sp>
        <p:nvSpPr>
          <p:cNvPr id="2" name="Заголовок 1"/>
          <p:cNvSpPr>
            <a:spLocks noGrp="1"/>
          </p:cNvSpPr>
          <p:nvPr>
            <p:ph type="title"/>
          </p:nvPr>
        </p:nvSpPr>
        <p:spPr>
          <a:xfrm>
            <a:off x="2976498" y="571456"/>
            <a:ext cx="18573987" cy="1152126"/>
          </a:xfrm>
        </p:spPr>
        <p:txBody>
          <a:bodyPr>
            <a:noAutofit/>
          </a:bodyPr>
          <a:lstStyle/>
          <a:p>
            <a:r>
              <a:rPr lang="ru-RU" sz="6600" dirty="0" err="1" smtClean="0">
                <a:solidFill>
                  <a:srgbClr val="002060"/>
                </a:solidFill>
                <a:effectLst>
                  <a:outerShdw blurRad="38100" dist="38100" dir="2700000" algn="tl">
                    <a:srgbClr val="000000">
                      <a:alpha val="43137"/>
                    </a:srgbClr>
                  </a:outerShdw>
                </a:effectLst>
              </a:rPr>
              <a:t>Дарс</a:t>
            </a:r>
            <a:r>
              <a:rPr lang="ru-RU" sz="6600" dirty="0" smtClean="0">
                <a:solidFill>
                  <a:srgbClr val="002060"/>
                </a:solidFill>
                <a:effectLst>
                  <a:outerShdw blurRad="38100" dist="38100" dir="2700000" algn="tl">
                    <a:srgbClr val="000000">
                      <a:alpha val="43137"/>
                    </a:srgbClr>
                  </a:outerShdw>
                </a:effectLst>
              </a:rPr>
              <a:t> </a:t>
            </a:r>
            <a:r>
              <a:rPr lang="ru-RU" sz="6600" dirty="0" err="1" smtClean="0">
                <a:solidFill>
                  <a:srgbClr val="002060"/>
                </a:solidFill>
                <a:effectLst>
                  <a:outerShdw blurRad="38100" dist="38100" dir="2700000" algn="tl">
                    <a:srgbClr val="000000">
                      <a:alpha val="43137"/>
                    </a:srgbClr>
                  </a:outerShdw>
                </a:effectLst>
              </a:rPr>
              <a:t>структураси</a:t>
            </a:r>
            <a:endParaRPr lang="ru-RU" sz="6600" dirty="0">
              <a:solidFill>
                <a:srgbClr val="002060"/>
              </a:solidFill>
              <a:effectLst>
                <a:outerShdw blurRad="38100" dist="38100" dir="2700000" algn="tl">
                  <a:srgbClr val="000000">
                    <a:alpha val="43137"/>
                  </a:srgbClr>
                </a:outerShdw>
              </a:effectLst>
            </a:endParaRPr>
          </a:p>
        </p:txBody>
      </p:sp>
      <p:graphicFrame>
        <p:nvGraphicFramePr>
          <p:cNvPr id="4" name="Схема 3"/>
          <p:cNvGraphicFramePr/>
          <p:nvPr>
            <p:extLst>
              <p:ext uri="{D42A27DB-BD31-4B8C-83A1-F6EECF244321}">
                <p14:modId xmlns="" xmlns:p14="http://schemas.microsoft.com/office/powerpoint/2010/main" val="1200750062"/>
              </p:ext>
            </p:extLst>
          </p:nvPr>
        </p:nvGraphicFramePr>
        <p:xfrm>
          <a:off x="3690878" y="1785902"/>
          <a:ext cx="21502838" cy="115178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Номер слайда 2"/>
          <p:cNvSpPr>
            <a:spLocks noGrp="1"/>
          </p:cNvSpPr>
          <p:nvPr>
            <p:ph type="sldNum" sz="quarter" idx="12"/>
          </p:nvPr>
        </p:nvSpPr>
        <p:spPr>
          <a:xfrm>
            <a:off x="20621684" y="12287288"/>
            <a:ext cx="1477395" cy="730250"/>
          </a:xfrm>
        </p:spPr>
        <p:txBody>
          <a:bodyPr/>
          <a:lstStyle/>
          <a:p>
            <a:fld id="{23F4BF4D-98E6-4243-BEBE-A6A789E7946A}" type="slidenum">
              <a:rPr lang="ru-RU" sz="4800" smtClean="0"/>
              <a:pPr/>
              <a:t>2</a:t>
            </a:fld>
            <a:endParaRPr lang="ru-RU" sz="4800" dirty="0"/>
          </a:p>
        </p:txBody>
      </p:sp>
      <p:pic>
        <p:nvPicPr>
          <p:cNvPr id="6" name="Рисунок 5" descr="laang_319.jpg"/>
          <p:cNvPicPr>
            <a:picLocks noChangeAspect="1"/>
          </p:cNvPicPr>
          <p:nvPr/>
        </p:nvPicPr>
        <p:blipFill>
          <a:blip r:embed="rId7">
            <a:clrChange>
              <a:clrFrom>
                <a:srgbClr val="FFFFFF"/>
              </a:clrFrom>
              <a:clrTo>
                <a:srgbClr val="FFFFFF">
                  <a:alpha val="0"/>
                </a:srgbClr>
              </a:clrTo>
            </a:clrChange>
          </a:blip>
          <a:srcRect l="15773" r="11720"/>
          <a:stretch>
            <a:fillRect/>
          </a:stretch>
        </p:blipFill>
        <p:spPr>
          <a:xfrm>
            <a:off x="0" y="0"/>
            <a:ext cx="6786610" cy="6223000"/>
          </a:xfrm>
          <a:prstGeom prst="rect">
            <a:avLst/>
          </a:prstGeom>
        </p:spPr>
      </p:pic>
    </p:spTree>
    <p:extLst>
      <p:ext uri="{BB962C8B-B14F-4D97-AF65-F5344CB8AC3E}">
        <p14:creationId xmlns="" xmlns:p14="http://schemas.microsoft.com/office/powerpoint/2010/main" val="9221279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33.jpg"/>
          <p:cNvPicPr/>
          <p:nvPr/>
        </p:nvPicPr>
        <p:blipFill>
          <a:blip r:embed="rId2">
            <a:extLst/>
          </a:blip>
          <a:stretch>
            <a:fillRect/>
          </a:stretch>
        </p:blipFill>
        <p:spPr>
          <a:xfrm>
            <a:off x="0" y="0"/>
            <a:ext cx="24384000" cy="13716000"/>
          </a:xfrm>
          <a:prstGeom prst="rect">
            <a:avLst/>
          </a:prstGeom>
          <a:ln w="12700">
            <a:miter lim="400000"/>
          </a:ln>
        </p:spPr>
      </p:pic>
      <p:sp>
        <p:nvSpPr>
          <p:cNvPr id="3" name="Номер слайда 2"/>
          <p:cNvSpPr>
            <a:spLocks noGrp="1"/>
          </p:cNvSpPr>
          <p:nvPr>
            <p:ph type="sldNum" sz="quarter" idx="12"/>
          </p:nvPr>
        </p:nvSpPr>
        <p:spPr>
          <a:xfrm>
            <a:off x="20621684" y="12287288"/>
            <a:ext cx="1477395" cy="730250"/>
          </a:xfrm>
        </p:spPr>
        <p:txBody>
          <a:bodyPr/>
          <a:lstStyle/>
          <a:p>
            <a:fld id="{23F4BF4D-98E6-4243-BEBE-A6A789E7946A}" type="slidenum">
              <a:rPr lang="ru-RU" sz="4800" smtClean="0"/>
              <a:pPr/>
              <a:t>3</a:t>
            </a:fld>
            <a:endParaRPr lang="ru-RU" sz="4800" dirty="0"/>
          </a:p>
        </p:txBody>
      </p:sp>
      <p:sp>
        <p:nvSpPr>
          <p:cNvPr id="7" name="Прямоугольник 6"/>
          <p:cNvSpPr/>
          <p:nvPr/>
        </p:nvSpPr>
        <p:spPr>
          <a:xfrm>
            <a:off x="0" y="428580"/>
            <a:ext cx="24384000" cy="1661987"/>
          </a:xfrm>
          <a:prstGeom prst="rect">
            <a:avLst/>
          </a:prstGeom>
        </p:spPr>
        <p:txBody>
          <a:bodyPr wrap="square" lIns="243834" tIns="121917" rIns="243834" bIns="121917">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nSpc>
                <a:spcPct val="80000"/>
              </a:lnSpc>
            </a:pPr>
            <a:r>
              <a:rPr lang="uz-Cyrl-UZ" sz="115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Машғулотнинг мақсадлари</a:t>
            </a:r>
            <a:endParaRPr lang="ru-RU" sz="8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8" name="Прямоугольник 7"/>
          <p:cNvSpPr/>
          <p:nvPr/>
        </p:nvSpPr>
        <p:spPr>
          <a:xfrm>
            <a:off x="1619176" y="2500282"/>
            <a:ext cx="20288392" cy="10033510"/>
          </a:xfrm>
          <a:prstGeom prst="rect">
            <a:avLst/>
          </a:prstGeom>
        </p:spPr>
        <p:txBody>
          <a:bodyPr wrap="square" lIns="243834" tIns="121917" rIns="243834" bIns="121917">
            <a:spAutoFit/>
          </a:bodyPr>
          <a:lstStyle/>
          <a:p>
            <a:pPr algn="just"/>
            <a:r>
              <a:rPr lang="uz-Cyrl-UZ" sz="5300" dirty="0" smtClean="0">
                <a:latin typeface="Times New Roman" pitchFamily="18" charset="0"/>
                <a:cs typeface="Times New Roman" pitchFamily="18" charset="0"/>
              </a:rPr>
              <a:t>-нафас олиш органлари касалликларида жисмоний машқларни қўллашни асосий клиник-физиологик хусуссиятларини билган ҳолда ўрганиш;</a:t>
            </a:r>
            <a:endParaRPr lang="ru-RU" sz="5300" dirty="0" smtClean="0">
              <a:latin typeface="Times New Roman" pitchFamily="18" charset="0"/>
              <a:cs typeface="Times New Roman" pitchFamily="18" charset="0"/>
            </a:endParaRPr>
          </a:p>
          <a:p>
            <a:pPr algn="just"/>
            <a:r>
              <a:rPr lang="uz-Cyrl-UZ" sz="5300" dirty="0" smtClean="0">
                <a:latin typeface="Times New Roman" pitchFamily="18" charset="0"/>
                <a:cs typeface="Times New Roman" pitchFamily="18" charset="0"/>
              </a:rPr>
              <a:t>-касалликни ҳар хил шакллари ва даволаш босқичларида ДЖТ масалалари, мақсадларини тўғри қўйиш, хал қилишни билиш;</a:t>
            </a:r>
            <a:endParaRPr lang="ru-RU" sz="5300" dirty="0" smtClean="0">
              <a:latin typeface="Times New Roman" pitchFamily="18" charset="0"/>
              <a:cs typeface="Times New Roman" pitchFamily="18" charset="0"/>
            </a:endParaRPr>
          </a:p>
          <a:p>
            <a:pPr algn="just"/>
            <a:r>
              <a:rPr lang="uz-Cyrl-UZ" sz="5300" dirty="0" smtClean="0">
                <a:latin typeface="Times New Roman" pitchFamily="18" charset="0"/>
                <a:cs typeface="Times New Roman" pitchFamily="18" charset="0"/>
              </a:rPr>
              <a:t>-сурункали бронхит, зотилжам, бронхиал астма, плеврит, ўпка эмфиземаси, бронхоэктатик касалликларида ДЖТнинг даволовчи вазифаларини тўғри танлашга ва тавсия этишга ўргатиш;</a:t>
            </a:r>
            <a:endParaRPr lang="ru-RU" sz="5300" dirty="0" smtClean="0">
              <a:latin typeface="Times New Roman" pitchFamily="18" charset="0"/>
              <a:cs typeface="Times New Roman" pitchFamily="18" charset="0"/>
            </a:endParaRPr>
          </a:p>
          <a:p>
            <a:pPr algn="just"/>
            <a:r>
              <a:rPr lang="uz-Cyrl-UZ" sz="5300" dirty="0" smtClean="0">
                <a:latin typeface="Times New Roman" pitchFamily="18" charset="0"/>
                <a:cs typeface="Times New Roman" pitchFamily="18" charset="0"/>
              </a:rPr>
              <a:t>-нафас системасининг функционал синамаларига таянган ҳолда олинган натижаларни баҳолашга ўргатиш;</a:t>
            </a:r>
            <a:endParaRPr lang="ru-RU" sz="5300" dirty="0" smtClean="0">
              <a:latin typeface="Times New Roman" pitchFamily="18" charset="0"/>
              <a:cs typeface="Times New Roman" pitchFamily="18" charset="0"/>
            </a:endParaRPr>
          </a:p>
          <a:p>
            <a:pPr algn="just"/>
            <a:r>
              <a:rPr lang="uz-Cyrl-UZ" sz="5300" dirty="0" smtClean="0">
                <a:latin typeface="Times New Roman" pitchFamily="18" charset="0"/>
                <a:cs typeface="Times New Roman" pitchFamily="18" charset="0"/>
              </a:rPr>
              <a:t>-даволовчи гимнастика муолажасининг адекватлигини ва самарадорлигини баҳолашга ўргатиш;</a:t>
            </a:r>
            <a:endParaRPr lang="ru-RU" sz="5300" dirty="0" smtClean="0">
              <a:solidFill>
                <a:schemeClr val="tx2">
                  <a:lumMod val="75000"/>
                </a:schemeClr>
              </a:solidFill>
            </a:endParaRPr>
          </a:p>
        </p:txBody>
      </p:sp>
    </p:spTree>
    <p:extLst>
      <p:ext uri="{BB962C8B-B14F-4D97-AF65-F5344CB8AC3E}">
        <p14:creationId xmlns="" xmlns:p14="http://schemas.microsoft.com/office/powerpoint/2010/main" val="9221279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6" name="Прямоугольник 5"/>
          <p:cNvSpPr/>
          <p:nvPr/>
        </p:nvSpPr>
        <p:spPr>
          <a:xfrm>
            <a:off x="619044" y="500018"/>
            <a:ext cx="23217350" cy="12957393"/>
          </a:xfrm>
          <a:prstGeom prst="rect">
            <a:avLst/>
          </a:prstGeom>
        </p:spPr>
        <p:txBody>
          <a:bodyPr wrap="square">
            <a:spAutoFit/>
          </a:bodyPr>
          <a:lstStyle/>
          <a:p>
            <a:pPr algn="just"/>
            <a:r>
              <a:rPr lang="ru-RU" sz="4400" b="1" smtClean="0"/>
              <a:t>Физиотерапия </a:t>
            </a:r>
            <a:r>
              <a:rPr lang="ru-RU" sz="4400" smtClean="0"/>
              <a:t>– медицинанинг бир йўналиши бўлиб, табий ва сунъий равишда яратиладиган омилларинг физиологик ва даволовчи таъсирини ўрганади, уни даволаш ва профилактика мақсадида фойдаланиш усулларини ишлаб чиқади; даволаш физик методи ва уларни амалиётда қўлланиши умумлашмаси ҳисобланади.</a:t>
            </a:r>
          </a:p>
          <a:p>
            <a:pPr algn="just"/>
            <a:r>
              <a:rPr lang="ru-RU" sz="4400" smtClean="0"/>
              <a:t>Физиотерапия элетродаволаш, нур билан даволаш, сув билан даволаш, иссиқлик билан даволаш, механик таъсир кўрсатиб даволаш кабиларга ажратилади. Физиотрепаияда мустақил мустақил бўлим курортолигя ҳисобланади. Уларнинг ҳар бири ўз ичига у ёки бу физик омилларни қўллашга асосланган даволаш усулларини оладилар.</a:t>
            </a:r>
          </a:p>
          <a:p>
            <a:pPr algn="just"/>
            <a:r>
              <a:rPr lang="ru-RU" sz="4400" smtClean="0"/>
              <a:t>Электродаволаш энг кўп усулларини бирлаштиради (электр майдон қўллаш билан даволаш, ўзгарувчан, доимий, узлуксиз электротоклар, ўзгарувчан магнит майдон, электромагнит майдон):</a:t>
            </a:r>
          </a:p>
          <a:p>
            <a:pPr algn="l">
              <a:buFontTx/>
              <a:buChar char="-"/>
            </a:pPr>
            <a:r>
              <a:rPr lang="ru-RU" sz="4400" smtClean="0"/>
              <a:t>Амплипульстерапия</a:t>
            </a:r>
            <a:br>
              <a:rPr lang="ru-RU" sz="4400" smtClean="0"/>
            </a:br>
            <a:r>
              <a:rPr lang="ru-RU" sz="4400" smtClean="0"/>
              <a:t>- диадинамотерапия</a:t>
            </a:r>
            <a:br>
              <a:rPr lang="ru-RU" sz="4400" smtClean="0"/>
            </a:br>
            <a:r>
              <a:rPr lang="ru-RU" sz="4400" smtClean="0"/>
              <a:t>- гальванизация</a:t>
            </a:r>
            <a:br>
              <a:rPr lang="ru-RU" sz="4400" smtClean="0"/>
            </a:br>
            <a:r>
              <a:rPr lang="ru-RU" sz="4400" smtClean="0"/>
              <a:t>- доривор электрофорез</a:t>
            </a:r>
            <a:br>
              <a:rPr lang="ru-RU" sz="4400" smtClean="0"/>
            </a:br>
            <a:r>
              <a:rPr lang="ru-RU" sz="4400" smtClean="0"/>
              <a:t>- электростимуляция</a:t>
            </a:r>
            <a:br>
              <a:rPr lang="ru-RU" sz="4400" smtClean="0"/>
            </a:br>
            <a:r>
              <a:rPr lang="ru-RU" sz="4400" smtClean="0"/>
              <a:t>- флюктуоризация</a:t>
            </a:r>
            <a:br>
              <a:rPr lang="ru-RU" sz="4400" smtClean="0"/>
            </a:br>
            <a:r>
              <a:rPr lang="ru-RU" sz="4400" smtClean="0"/>
              <a:t>- интерференцтерапия ва бошқалар.</a:t>
            </a:r>
            <a:endParaRPr lang="ru-RU" sz="44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7" name="Прямоугольник 6"/>
          <p:cNvSpPr/>
          <p:nvPr/>
        </p:nvSpPr>
        <p:spPr>
          <a:xfrm>
            <a:off x="690482" y="714332"/>
            <a:ext cx="22931598" cy="12280285"/>
          </a:xfrm>
          <a:prstGeom prst="rect">
            <a:avLst/>
          </a:prstGeom>
        </p:spPr>
        <p:txBody>
          <a:bodyPr wrap="square">
            <a:spAutoFit/>
          </a:bodyPr>
          <a:lstStyle/>
          <a:p>
            <a:pPr algn="just"/>
            <a:r>
              <a:rPr lang="ru-RU" sz="6600" smtClean="0"/>
              <a:t>Нур билан даволаш ўз ичга ёруғлик энергиясини шу жумладан, ультрабинафша ва инфрақизил нурланишдан фойдаланиш методларини олади. Сув билан даволаш усуллари душ, ванна, ва бошқа сув муолажаларига асосланган, ҳамда табий ва сунъий яратилган минерал сувлар билан даволаш. Иссиқлик билан даволаш иссиқликдан фойдаланишга асосланади, улар организмга иситилган парафин, озокерит, даволовчи чиқиндилар, қум пар ва қуруқ ҳаво орқали юборилади. Механик таъсир билан даволаш ўз ичига ультратовуш терапия, вибротерапия, массж ва мануал терапияни олади.</a:t>
            </a:r>
            <a:endParaRPr lang="ru-RU" sz="660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рямоугольник 4"/>
          <p:cNvSpPr/>
          <p:nvPr/>
        </p:nvSpPr>
        <p:spPr>
          <a:xfrm>
            <a:off x="833358" y="214266"/>
            <a:ext cx="22717284" cy="13388280"/>
          </a:xfrm>
          <a:prstGeom prst="rect">
            <a:avLst/>
          </a:prstGeom>
        </p:spPr>
        <p:txBody>
          <a:bodyPr wrap="square">
            <a:spAutoFit/>
          </a:bodyPr>
          <a:lstStyle/>
          <a:p>
            <a:pPr algn="just"/>
            <a:r>
              <a:rPr lang="ru-RU" sz="5400" b="1" smtClean="0"/>
              <a:t>Физиотерапияни қўллаш шунга асосланади-ки</a:t>
            </a:r>
            <a:r>
              <a:rPr lang="ru-RU" sz="5400" smtClean="0"/>
              <a:t>, физиотерапевтик муолажалар, периферик, минтақавий ва марказий қон айланишини яхшилайди, оғриқ қолдирувчи хусусиятга эга, тўқималар трофикасини яхшилайди, бузилган иммун жарайнларини ва нейрогуморал регуляцияни нормаллаштиради. Физиотерапия одатда иситма ҳолатида, яллиғланиш жараёнида, организм ҳолсизланганда, ўткир босқичдаги инфекцион касалликларда, актив зотилжам жараёнида, ўсимталар ва уларнинг борлигига шубҳа бўлганда, қон тизими касаллилкларида, </a:t>
            </a:r>
            <a:r>
              <a:rPr lang="en-US" sz="5400" smtClean="0"/>
              <a:t>II </a:t>
            </a:r>
            <a:r>
              <a:rPr lang="ru-RU" sz="5400" smtClean="0"/>
              <a:t>даражадан юқори бўлган қон айланиш етишмаслиги етишмаслиги билан кечувчи юрак қон томиркасалликларида, йирик томирлар ва аорталар аневризмида, МНС касалликларида қўлланилмайди. Даволовчи ва профилактика муолажалари касалхона, поликлиника ва бошқа даволаш профилактика муассасаларининг физиотерапия бўлимларида ва хоналарида, зарурат туғилганда касалхона палаталарида ва уй шароитида амалга оширилади.</a:t>
            </a:r>
            <a:endParaRPr lang="ru-RU" sz="54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рямоугольник 4"/>
          <p:cNvSpPr/>
          <p:nvPr/>
        </p:nvSpPr>
        <p:spPr>
          <a:xfrm>
            <a:off x="547606" y="197033"/>
            <a:ext cx="23360226" cy="13018949"/>
          </a:xfrm>
          <a:prstGeom prst="rect">
            <a:avLst/>
          </a:prstGeom>
        </p:spPr>
        <p:txBody>
          <a:bodyPr wrap="square">
            <a:spAutoFit/>
          </a:bodyPr>
          <a:lstStyle/>
          <a:p>
            <a:pPr algn="just"/>
            <a:r>
              <a:rPr lang="ru-RU" sz="6000" b="1" smtClean="0">
                <a:solidFill>
                  <a:srgbClr val="FFFF00"/>
                </a:solidFill>
              </a:rPr>
              <a:t>Грипп ҳамда юқори нафас йўллари шамоллашининг  олдини олишда физик омилларнинг қўлланилиши </a:t>
            </a:r>
          </a:p>
          <a:p>
            <a:pPr algn="just"/>
            <a:r>
              <a:rPr lang="ru-RU" sz="6000" smtClean="0"/>
              <a:t>Организмнинг турли касалликларга қаршилигини ошириш, иммуно-биологик механизмларини кучайтириш, симпатик нерв системасининг тонусини кўтариш, грипп ва юқори нафас йўллари шамоллашининг олдини олиш учун қуйидагилар тавсия этилади : </a:t>
            </a:r>
          </a:p>
          <a:p>
            <a:pPr algn="just"/>
            <a:r>
              <a:rPr lang="ru-RU" sz="6000" smtClean="0"/>
              <a:t>УБН тубус орқали, икки биодозада, кун ора бир вақтда хона ҳавоси БУВ бактериоцид лампаси орқали нурланади. БУВ лампаси бўлмаса, ўрнига симоб-кварцли лампа ПРК-3 горелкали ишлатса бўлади. Рефлексаторни полдан 1,5 метр баландликда шипга қаратиб, 30 минутга қўйилади. </a:t>
            </a:r>
          </a:p>
          <a:p>
            <a:pPr algn="just"/>
            <a:r>
              <a:rPr lang="ru-RU" sz="6000" smtClean="0"/>
              <a:t>Грипп касаллигига қарши физиопрофилактикада организм иммунитет ишлаб чиқариши учун махсус усуллар бор. </a:t>
            </a:r>
            <a:endParaRPr lang="ru-RU" sz="60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рямоугольник 4"/>
          <p:cNvSpPr/>
          <p:nvPr/>
        </p:nvSpPr>
        <p:spPr>
          <a:xfrm>
            <a:off x="619044" y="714332"/>
            <a:ext cx="23145912" cy="11172289"/>
          </a:xfrm>
          <a:prstGeom prst="rect">
            <a:avLst/>
          </a:prstGeom>
        </p:spPr>
        <p:txBody>
          <a:bodyPr wrap="square">
            <a:spAutoFit/>
          </a:bodyPr>
          <a:lstStyle/>
          <a:p>
            <a:pPr algn="just"/>
            <a:r>
              <a:rPr lang="ru-RU" sz="6000" smtClean="0"/>
              <a:t>1. Смородинцев усули бўйича поливалентлик гриппага қарши зардоб аэрозоль ѐки ингаляция йўли билан юборилади (А ва В типдаги гриппга қарши тайѐр қарама-қарши таначалар юборилади (пассив иммунлаш)) грипп бошланаѐтганда жамоа бўлиб ишланадиган корхоналарда ораси бир ҳафталик танаффус билан 3 марта 2 млдан зардоб ингаляция қилинади. </a:t>
            </a:r>
          </a:p>
          <a:p>
            <a:pPr algn="just"/>
            <a:r>
              <a:rPr lang="ru-RU" sz="6000" smtClean="0"/>
              <a:t>2. Грипп вакцинаси аэрозольни ингаляция қилиш (фаол иммунлаш). Ампуладаги 3 дозали қуруқ вакцинани 1,5 мл дистилланган сувда эритилади. Резина балонини 2 марта қатиқ қисиб, бурунга вакцина юборилади, иложи борича нафас олаѐтганда юбориш лозим. Қуруқ вакцинани бурунга пуфлаш мумкин. </a:t>
            </a:r>
            <a:endParaRPr lang="ru-RU" sz="60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рямоугольник 4"/>
          <p:cNvSpPr/>
          <p:nvPr/>
        </p:nvSpPr>
        <p:spPr>
          <a:xfrm>
            <a:off x="690482" y="571456"/>
            <a:ext cx="23003036" cy="11264622"/>
          </a:xfrm>
          <a:prstGeom prst="rect">
            <a:avLst/>
          </a:prstGeom>
        </p:spPr>
        <p:txBody>
          <a:bodyPr wrap="square">
            <a:spAutoFit/>
          </a:bodyPr>
          <a:lstStyle/>
          <a:p>
            <a:pPr algn="just"/>
            <a:r>
              <a:rPr lang="ru-RU" sz="6600" smtClean="0"/>
              <a:t>3. 1% экмолин эритмасини ингаляция қилиш : ҳар бир бурун тешигига 0,5 млдан ҳар 2-4 кунда грипп кўпайган пайтда юборилади. </a:t>
            </a:r>
          </a:p>
          <a:p>
            <a:pPr algn="just"/>
            <a:r>
              <a:rPr lang="ru-RU" sz="6600" smtClean="0"/>
              <a:t>4. Асосий схема бўйича УБН навбатма-навбат такрорланади. </a:t>
            </a:r>
          </a:p>
          <a:p>
            <a:pPr algn="just"/>
            <a:r>
              <a:rPr lang="ru-RU" sz="6600" smtClean="0"/>
              <a:t>5. 118-қўлланма бўйича нафас олиш йўллари ва юзни аэроионизация қилиш кун ора 20 дақиқадан ўтказилади. </a:t>
            </a:r>
          </a:p>
          <a:p>
            <a:pPr algn="just"/>
            <a:r>
              <a:rPr lang="ru-RU" sz="6600" smtClean="0"/>
              <a:t>6. Кун ора салқин сувда ювиниш мумкин. </a:t>
            </a:r>
          </a:p>
          <a:p>
            <a:pPr algn="just"/>
            <a:r>
              <a:rPr lang="ru-RU" sz="6600" smtClean="0"/>
              <a:t>7. Одам йўғида яшаш, ишлаш хоналарини, мактаб, боғча-ясли, тиббий шифохоналарнинг ҳавосини УБН билан нурлантириш. </a:t>
            </a:r>
            <a:endParaRPr lang="ru-RU" sz="66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рямоугольник 4"/>
          <p:cNvSpPr/>
          <p:nvPr/>
        </p:nvSpPr>
        <p:spPr>
          <a:xfrm>
            <a:off x="476168" y="500018"/>
            <a:ext cx="23431664" cy="13018949"/>
          </a:xfrm>
          <a:prstGeom prst="rect">
            <a:avLst/>
          </a:prstGeom>
        </p:spPr>
        <p:txBody>
          <a:bodyPr wrap="square">
            <a:spAutoFit/>
          </a:bodyPr>
          <a:lstStyle/>
          <a:p>
            <a:pPr algn="just"/>
            <a:r>
              <a:rPr lang="ru-RU" sz="6000" b="1" smtClean="0">
                <a:solidFill>
                  <a:srgbClr val="FFFF00"/>
                </a:solidFill>
              </a:rPr>
              <a:t>Нафас олиш органлари касалликларининг олдини олишда физиопрофилактика услублари </a:t>
            </a:r>
          </a:p>
          <a:p>
            <a:pPr algn="just"/>
            <a:r>
              <a:rPr lang="ru-RU" sz="6000" smtClean="0"/>
              <a:t>Зотилжам ва ўткир бронхитнинг олдини олиш учун организмни чиниқтириш ва ташқи муҳитга чидамлилигини ошириш керак. Шу мақсадда қуйидагилар тавсия этилади : </a:t>
            </a:r>
          </a:p>
          <a:p>
            <a:pPr algn="just"/>
            <a:r>
              <a:rPr lang="ru-RU" sz="6000" smtClean="0"/>
              <a:t>1.Душ қабул қилиш (ѐмғирсимон, циркуляр душ 35-25 градус 3-5 дақиқа, кун ора). </a:t>
            </a:r>
          </a:p>
          <a:p>
            <a:pPr algn="just"/>
            <a:r>
              <a:rPr lang="ru-RU" sz="6000" smtClean="0"/>
              <a:t>2.Юқори нафас йўллари ва юзни кун ора бир хил вақтда 20 дақиқа аэроионизация қилиш. </a:t>
            </a:r>
          </a:p>
          <a:p>
            <a:pPr algn="just"/>
            <a:r>
              <a:rPr lang="ru-RU" sz="6000" smtClean="0"/>
              <a:t>3.Кун ора эрталаб 30-20 градус ҳароратли сув билан сочиқни хўллаб, артиниш. </a:t>
            </a:r>
          </a:p>
          <a:p>
            <a:pPr algn="just"/>
            <a:r>
              <a:rPr lang="ru-RU" sz="6000" smtClean="0"/>
              <a:t>Кун ора схема бўйича эрталаб қуѐш ваннасини қабул қилиш. </a:t>
            </a:r>
          </a:p>
          <a:p>
            <a:pPr algn="just"/>
            <a:r>
              <a:rPr lang="ru-RU" sz="6000" smtClean="0"/>
              <a:t>4.Ҳаво ванналари, гимнастика, спорт билан шуғулланиш, дарѐ ва кўлларда сузиш.</a:t>
            </a:r>
            <a:endParaRPr lang="ru-RU" sz="6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одзаголовок 2"/>
          <p:cNvSpPr txBox="1">
            <a:spLocks/>
          </p:cNvSpPr>
          <p:nvPr/>
        </p:nvSpPr>
        <p:spPr>
          <a:xfrm>
            <a:off x="-59200" y="7786694"/>
            <a:ext cx="24384000" cy="5000660"/>
          </a:xfrm>
          <a:prstGeom prst="rect">
            <a:avLst/>
          </a:prstGeom>
          <a:ln w="12700">
            <a:miter lim="400000"/>
          </a:ln>
          <a:extLst>
            <a:ext uri="{C572A759-6A51-4108-AA02-DFA0A04FC94B}">
              <ma14:wrappingTextBoxFlag xmlns="" xmlns:ma14="http://schemas.microsoft.com/office/mac/drawingml/2011/main" val="1"/>
            </a:ext>
          </a:extLst>
        </p:spPr>
        <p:txBody>
          <a:bodyPr lIns="91438" tIns="91438" rIns="91438" bIns="91438" rtlCol="0">
            <a:noAutofit/>
          </a:bodyPr>
          <a:lstStyle/>
          <a:p>
            <a:pPr marL="685800" marR="0" lvl="0" indent="-685800" defTabSz="914400" eaLnBrk="1" fontAlgn="auto" latinLnBrk="0" hangingPunct="1">
              <a:lnSpc>
                <a:spcPct val="100000"/>
              </a:lnSpc>
              <a:spcBef>
                <a:spcPts val="700"/>
              </a:spcBef>
              <a:spcAft>
                <a:spcPts val="0"/>
              </a:spcAft>
              <a:buClrTx/>
              <a:buSzPct val="100000"/>
              <a:tabLst/>
              <a:defRPr/>
            </a:pPr>
            <a:r>
              <a:rPr kumimoji="0" lang="ru-RU" sz="6000" b="0" i="0" u="none" strike="noStrike" kern="0" cap="none" spc="0" normalizeH="0" baseline="0" noProof="0" smtClean="0">
                <a:ln>
                  <a:noFill/>
                </a:ln>
                <a:solidFill>
                  <a:schemeClr val="bg1"/>
                </a:solidFill>
                <a:effectLst/>
                <a:uLnTx/>
                <a:uFill>
                  <a:solidFill/>
                </a:uFill>
                <a:latin typeface="Times New Roman" pitchFamily="18" charset="0"/>
                <a:ea typeface="+mj-ea"/>
                <a:cs typeface="Times New Roman" pitchFamily="18" charset="0"/>
                <a:sym typeface="Helvetica"/>
              </a:rPr>
              <a:t>Гальванизация ва дори дормон электрофорези </a:t>
            </a:r>
          </a:p>
          <a:p>
            <a:pPr marL="685800" marR="0" lvl="0" indent="-685800" defTabSz="914400" eaLnBrk="1" fontAlgn="auto" latinLnBrk="0" hangingPunct="1">
              <a:lnSpc>
                <a:spcPct val="100000"/>
              </a:lnSpc>
              <a:spcBef>
                <a:spcPts val="700"/>
              </a:spcBef>
              <a:spcAft>
                <a:spcPts val="0"/>
              </a:spcAft>
              <a:buClrTx/>
              <a:buSzPct val="100000"/>
              <a:tabLst/>
              <a:defRPr/>
            </a:pPr>
            <a:r>
              <a:rPr kumimoji="0" lang="ru-RU" sz="6000" b="0" i="0" u="none" strike="noStrike" kern="0" cap="none" spc="0" normalizeH="0" baseline="0" noProof="0" smtClean="0">
                <a:ln>
                  <a:noFill/>
                </a:ln>
                <a:solidFill>
                  <a:schemeClr val="bg1"/>
                </a:solidFill>
                <a:effectLst/>
                <a:uLnTx/>
                <a:uFill>
                  <a:solidFill/>
                </a:uFill>
                <a:latin typeface="Times New Roman" pitchFamily="18" charset="0"/>
                <a:ea typeface="+mj-ea"/>
                <a:cs typeface="Times New Roman" pitchFamily="18" charset="0"/>
                <a:sym typeface="Helvetica"/>
              </a:rPr>
              <a:t>аппаратлар: «ПОТОК - 1», «ЭЛФОР» </a:t>
            </a:r>
          </a:p>
          <a:p>
            <a:pPr marL="685800" marR="0" lvl="0" indent="-685800" defTabSz="914400" eaLnBrk="1" fontAlgn="auto" latinLnBrk="0" hangingPunct="1">
              <a:lnSpc>
                <a:spcPct val="100000"/>
              </a:lnSpc>
              <a:spcBef>
                <a:spcPts val="700"/>
              </a:spcBef>
              <a:spcAft>
                <a:spcPts val="0"/>
              </a:spcAft>
              <a:buClrTx/>
              <a:buSzPct val="100000"/>
              <a:buFont typeface="Arial"/>
              <a:buChar char="•"/>
              <a:tabLst/>
              <a:defRPr/>
            </a:pPr>
            <a:r>
              <a:rPr kumimoji="0" lang="ru-RU" sz="60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Ҳар бир тизимдаги касаликлар билан бир каторда  нафас олиш тизими (</a:t>
            </a:r>
            <a:r>
              <a:rPr lang="ru-RU" sz="6000" smtClean="0">
                <a:solidFill>
                  <a:schemeClr val="tx1"/>
                </a:solidFill>
                <a:latin typeface="Times New Roman" pitchFamily="18" charset="0"/>
                <a:cs typeface="Times New Roman" pitchFamily="18" charset="0"/>
              </a:rPr>
              <a:t>бронхитлар, пневмония, бронхиал </a:t>
            </a:r>
            <a:r>
              <a:rPr lang="ru-RU" sz="6000" smtClean="0">
                <a:solidFill>
                  <a:schemeClr val="tx1"/>
                </a:solidFill>
                <a:latin typeface="Times New Roman" pitchFamily="18" charset="0"/>
                <a:cs typeface="Times New Roman" pitchFamily="18" charset="0"/>
              </a:rPr>
              <a:t>астма</a:t>
            </a:r>
            <a:r>
              <a:rPr kumimoji="0" lang="ru-RU" sz="60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 касалликларида ҳам ишлатиш қўл келади.</a:t>
            </a:r>
          </a:p>
          <a:p>
            <a:pPr marL="685800" marR="0" lvl="0" indent="-685800" defTabSz="914400" eaLnBrk="1" fontAlgn="auto" latinLnBrk="0" hangingPunct="1">
              <a:lnSpc>
                <a:spcPct val="100000"/>
              </a:lnSpc>
              <a:spcBef>
                <a:spcPts val="700"/>
              </a:spcBef>
              <a:spcAft>
                <a:spcPts val="0"/>
              </a:spcAft>
              <a:buClrTx/>
              <a:buSzPct val="100000"/>
              <a:buFont typeface="Arial"/>
              <a:buChar char="•"/>
              <a:tabLst/>
              <a:defRPr/>
            </a:pPr>
            <a:endParaRPr kumimoji="0" lang="ru-RU" sz="3200" b="0" i="0" u="none" strike="noStrike" kern="0" cap="none" spc="0" normalizeH="0" baseline="0" noProof="0" dirty="0" smtClean="0">
              <a:ln>
                <a:noFill/>
              </a:ln>
              <a:solidFill>
                <a:sysClr val="windowText" lastClr="000000"/>
              </a:solidFill>
              <a:effectLst/>
              <a:uLnTx/>
              <a:uFill>
                <a:solidFill/>
              </a:uFill>
              <a:latin typeface="+mj-lt"/>
              <a:ea typeface="+mj-ea"/>
              <a:cs typeface="+mj-cs"/>
              <a:sym typeface="Helvetica"/>
            </a:endParaRPr>
          </a:p>
        </p:txBody>
      </p:sp>
      <p:pic>
        <p:nvPicPr>
          <p:cNvPr id="6" name="Picture 2" descr="G:\фото\DSC01604.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44368" y="953344"/>
            <a:ext cx="11555611" cy="6558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4" descr="H:\мои документы+ вай фай\аппараты\DSCN1470.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2313841" y="942276"/>
            <a:ext cx="11679941" cy="6569968"/>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одзаголовок 2"/>
          <p:cNvSpPr txBox="1">
            <a:spLocks/>
          </p:cNvSpPr>
          <p:nvPr/>
        </p:nvSpPr>
        <p:spPr>
          <a:xfrm>
            <a:off x="478699" y="11322496"/>
            <a:ext cx="23042560" cy="1632992"/>
          </a:xfrm>
          <a:prstGeom prst="rect">
            <a:avLst/>
          </a:prstGeom>
          <a:ln w="12700">
            <a:miter lim="400000"/>
          </a:ln>
          <a:extLst>
            <a:ext uri="{C572A759-6A51-4108-AA02-DFA0A04FC94B}">
              <ma14:wrappingTextBoxFlag xmlns="" xmlns:ma14="http://schemas.microsoft.com/office/mac/drawingml/2011/main" val="1"/>
            </a:ext>
          </a:extLst>
        </p:spPr>
        <p:txBody>
          <a:bodyPr lIns="91438" tIns="91438" rIns="91438" bIns="91438" rtlCol="0">
            <a:normAutofit lnSpcReduction="10000"/>
          </a:bodyPr>
          <a:lstStyle/>
          <a:p>
            <a:pPr marL="685800" marR="0" lvl="0" indent="-685800" defTabSz="914400" eaLnBrk="1" fontAlgn="auto" latinLnBrk="0" hangingPunct="1">
              <a:lnSpc>
                <a:spcPct val="100000"/>
              </a:lnSpc>
              <a:spcBef>
                <a:spcPts val="700"/>
              </a:spcBef>
              <a:spcAft>
                <a:spcPts val="0"/>
              </a:spcAft>
              <a:buClrTx/>
              <a:buSzPct val="100000"/>
              <a:tabLst/>
              <a:defRPr/>
            </a:pPr>
            <a:r>
              <a:rPr kumimoji="0" lang="ru-RU" sz="48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Аэрозольтерапия бу нафас олиш орқали дори моддаларни аэрозол йўли билан  организмга юбориш, асосан нафас олиш тизими</a:t>
            </a:r>
            <a:r>
              <a:rPr kumimoji="0" lang="ru-RU" sz="4800" b="0" i="0" u="none" strike="noStrike" kern="0" cap="none" spc="0" normalizeH="0" noProof="0" smtClean="0">
                <a:ln>
                  <a:noFill/>
                </a:ln>
                <a:solidFill>
                  <a:schemeClr val="tx1"/>
                </a:solidFill>
                <a:effectLst/>
                <a:uLnTx/>
                <a:uFill>
                  <a:solidFill/>
                </a:uFill>
                <a:latin typeface="Times New Roman" pitchFamily="18" charset="0"/>
                <a:ea typeface="+mj-ea"/>
                <a:cs typeface="Times New Roman" pitchFamily="18" charset="0"/>
                <a:sym typeface="Helvetica"/>
              </a:rPr>
              <a:t> касалликларида кўлланилади</a:t>
            </a:r>
            <a:r>
              <a:rPr kumimoji="0" lang="ru-RU" sz="48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 </a:t>
            </a:r>
            <a:endParaRPr kumimoji="0" lang="ru-RU" sz="4800" b="0" i="0" u="none" strike="noStrike" kern="0" cap="none" spc="0" normalizeH="0" baseline="0" noProof="0" dirty="0">
              <a:ln>
                <a:noFill/>
              </a:ln>
              <a:solidFill>
                <a:schemeClr val="tx1"/>
              </a:solidFill>
              <a:effectLst/>
              <a:uLnTx/>
              <a:uFill>
                <a:solidFill/>
              </a:uFill>
              <a:latin typeface="Times New Roman" pitchFamily="18" charset="0"/>
              <a:ea typeface="+mj-ea"/>
              <a:cs typeface="Times New Roman" pitchFamily="18" charset="0"/>
              <a:sym typeface="Helvetica"/>
            </a:endParaRPr>
          </a:p>
        </p:txBody>
      </p:sp>
      <p:pic>
        <p:nvPicPr>
          <p:cNvPr id="6" name="Picture 2" descr="G:\фото\DSC01627.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690746" y="576131"/>
            <a:ext cx="18916186" cy="10639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одзаголовок 2"/>
          <p:cNvSpPr txBox="1">
            <a:spLocks/>
          </p:cNvSpPr>
          <p:nvPr/>
        </p:nvSpPr>
        <p:spPr>
          <a:xfrm>
            <a:off x="95336" y="11034464"/>
            <a:ext cx="24384000" cy="2264544"/>
          </a:xfrm>
          <a:prstGeom prst="rect">
            <a:avLst/>
          </a:prstGeom>
          <a:ln w="12700">
            <a:miter lim="400000"/>
          </a:ln>
          <a:extLst>
            <a:ext uri="{C572A759-6A51-4108-AA02-DFA0A04FC94B}">
              <ma14:wrappingTextBoxFlag xmlns="" xmlns:ma14="http://schemas.microsoft.com/office/mac/drawingml/2011/main" val="1"/>
            </a:ext>
          </a:extLst>
        </p:spPr>
        <p:txBody>
          <a:bodyPr lIns="91438" tIns="91438" rIns="91438" bIns="91438" rtlCol="0">
            <a:normAutofit/>
          </a:bodyPr>
          <a:lstStyle/>
          <a:p>
            <a:pPr marL="685800" marR="0" lvl="0" indent="-685800" defTabSz="914400" eaLnBrk="1" fontAlgn="auto" latinLnBrk="0" hangingPunct="1">
              <a:lnSpc>
                <a:spcPct val="100000"/>
              </a:lnSpc>
              <a:spcBef>
                <a:spcPts val="700"/>
              </a:spcBef>
              <a:spcAft>
                <a:spcPts val="0"/>
              </a:spcAft>
              <a:buClrTx/>
              <a:buSzPct val="100000"/>
              <a:buFont typeface="Arial"/>
              <a:buChar char="•"/>
              <a:tabLst/>
              <a:defRPr/>
            </a:pPr>
            <a:r>
              <a:rPr kumimoji="0" lang="ru-RU" sz="48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	Нур билан даволаш, аппарат «УГН-1» </a:t>
            </a:r>
          </a:p>
          <a:p>
            <a:pPr marL="685800" marR="0" lvl="0" indent="-685800" defTabSz="914400" eaLnBrk="1" fontAlgn="auto" latinLnBrk="0" hangingPunct="1">
              <a:lnSpc>
                <a:spcPct val="100000"/>
              </a:lnSpc>
              <a:spcBef>
                <a:spcPts val="700"/>
              </a:spcBef>
              <a:spcAft>
                <a:spcPts val="0"/>
              </a:spcAft>
              <a:buClrTx/>
              <a:buSzPct val="100000"/>
              <a:buFont typeface="Arial"/>
              <a:buChar char="•"/>
              <a:tabLst/>
              <a:defRPr/>
            </a:pPr>
            <a:r>
              <a:rPr lang="uz-Cyrl-UZ" sz="4800" smtClean="0">
                <a:solidFill>
                  <a:schemeClr val="tx1"/>
                </a:solidFill>
                <a:effectLst/>
                <a:uFill>
                  <a:solidFill/>
                </a:uFill>
                <a:latin typeface="Times New Roman" pitchFamily="18" charset="0"/>
                <a:cs typeface="Times New Roman" pitchFamily="18" charset="0"/>
              </a:rPr>
              <a:t>Бурун халқум йўлини локаллашган нурланиш (ринитлар, фарингитлар</a:t>
            </a:r>
            <a:r>
              <a:rPr kumimoji="0" lang="uz-Cyrl-UZ" sz="4800" b="0" i="0" u="none" strike="noStrike" kern="0" cap="none" spc="0" normalizeH="0" baseline="0" noProof="0" smtClean="0">
                <a:ln>
                  <a:noFill/>
                </a:ln>
                <a:solidFill>
                  <a:schemeClr val="tx1"/>
                </a:solidFill>
                <a:effectLst/>
                <a:uLnTx/>
                <a:uFill>
                  <a:solidFill/>
                </a:uFill>
                <a:latin typeface="Arial" pitchFamily="34" charset="0"/>
                <a:cs typeface="Arial" pitchFamily="34" charset="0"/>
                <a:sym typeface="Helvetica"/>
              </a:rPr>
              <a:t>)</a:t>
            </a:r>
            <a:endParaRPr kumimoji="0" lang="ru-RU" sz="6400" b="0" i="0" u="none" strike="noStrike" kern="0" cap="none" spc="0" normalizeH="0" baseline="0" noProof="0" dirty="0" smtClean="0">
              <a:ln>
                <a:noFill/>
              </a:ln>
              <a:solidFill>
                <a:schemeClr val="tx1"/>
              </a:solidFill>
              <a:effectLst/>
              <a:uLnTx/>
              <a:uFill>
                <a:solidFill/>
              </a:uFill>
              <a:latin typeface="Arial" pitchFamily="34" charset="0"/>
              <a:cs typeface="Arial" pitchFamily="34" charset="0"/>
              <a:sym typeface="Helvetica"/>
            </a:endParaRPr>
          </a:p>
        </p:txBody>
      </p:sp>
      <p:pic>
        <p:nvPicPr>
          <p:cNvPr id="6" name="Picture 2" descr="G:\фото\DSC01628.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590933" y="233264"/>
            <a:ext cx="18434048" cy="103684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Подзаголовок 2"/>
          <p:cNvSpPr txBox="1">
            <a:spLocks/>
          </p:cNvSpPr>
          <p:nvPr/>
        </p:nvSpPr>
        <p:spPr>
          <a:xfrm>
            <a:off x="0" y="9882676"/>
            <a:ext cx="24384000" cy="3833324"/>
          </a:xfrm>
          <a:prstGeom prst="rect">
            <a:avLst/>
          </a:prstGeom>
          <a:ln w="12700">
            <a:miter lim="400000"/>
          </a:ln>
          <a:extLst>
            <a:ext uri="{C572A759-6A51-4108-AA02-DFA0A04FC94B}">
              <ma14:wrappingTextBoxFlag xmlns="" xmlns:ma14="http://schemas.microsoft.com/office/mac/drawingml/2011/main" val="1"/>
            </a:ext>
          </a:extLst>
        </p:spPr>
        <p:txBody>
          <a:bodyPr lIns="91438" tIns="91438" rIns="91438" bIns="91438" rtlCol="0">
            <a:normAutofit/>
          </a:bodyPr>
          <a:lstStyle/>
          <a:p>
            <a:pPr marL="685800" marR="0" lvl="0" indent="-685800" defTabSz="914400" eaLnBrk="1" fontAlgn="auto" latinLnBrk="0" hangingPunct="1">
              <a:lnSpc>
                <a:spcPct val="100000"/>
              </a:lnSpc>
              <a:spcBef>
                <a:spcPts val="700"/>
              </a:spcBef>
              <a:spcAft>
                <a:spcPts val="0"/>
              </a:spcAft>
              <a:buClrTx/>
              <a:buSzPct val="100000"/>
              <a:tabLst/>
              <a:defRPr/>
            </a:pPr>
            <a:r>
              <a:rPr kumimoji="0" lang="ru-RU" sz="62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Магнитотерапия</a:t>
            </a:r>
          </a:p>
          <a:p>
            <a:pPr marL="685800" marR="0" lvl="0" indent="-685800" defTabSz="914400" eaLnBrk="1" fontAlgn="auto" latinLnBrk="0" hangingPunct="1">
              <a:lnSpc>
                <a:spcPct val="100000"/>
              </a:lnSpc>
              <a:spcBef>
                <a:spcPts val="700"/>
              </a:spcBef>
              <a:spcAft>
                <a:spcPts val="0"/>
              </a:spcAft>
              <a:buClrTx/>
              <a:buSzPct val="100000"/>
              <a:tabLst/>
              <a:defRPr/>
            </a:pPr>
            <a:r>
              <a:rPr kumimoji="0" lang="ru-RU" sz="62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Аппарат «ПОЛЮС 101» </a:t>
            </a:r>
          </a:p>
          <a:p>
            <a:pPr marL="685800" marR="0" lvl="0" indent="-685800" defTabSz="914400" eaLnBrk="1" fontAlgn="auto" latinLnBrk="0" hangingPunct="1">
              <a:lnSpc>
                <a:spcPct val="100000"/>
              </a:lnSpc>
              <a:spcBef>
                <a:spcPts val="700"/>
              </a:spcBef>
              <a:spcAft>
                <a:spcPts val="0"/>
              </a:spcAft>
              <a:buClrTx/>
              <a:buSzPct val="100000"/>
              <a:tabLst/>
              <a:defRPr/>
            </a:pPr>
            <a:r>
              <a:rPr kumimoji="0" lang="ru-RU" sz="62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Қўлланилади: </a:t>
            </a:r>
            <a:r>
              <a:rPr kumimoji="0" lang="ru-RU" sz="6200" b="0" i="0" u="none" strike="noStrike" kern="0" cap="none" spc="0" normalizeH="0" noProof="0" smtClean="0">
                <a:ln>
                  <a:noFill/>
                </a:ln>
                <a:solidFill>
                  <a:schemeClr val="tx1"/>
                </a:solidFill>
                <a:effectLst/>
                <a:uLnTx/>
                <a:uFill>
                  <a:solidFill/>
                </a:uFill>
                <a:latin typeface="Times New Roman" pitchFamily="18" charset="0"/>
                <a:ea typeface="+mj-ea"/>
                <a:cs typeface="Times New Roman" pitchFamily="18" charset="0"/>
                <a:sym typeface="Helvetica"/>
              </a:rPr>
              <a:t> </a:t>
            </a:r>
            <a:r>
              <a:rPr kumimoji="0" lang="ru-RU" sz="6200" b="0" i="0" u="none" strike="noStrike" kern="0" cap="none" spc="0" normalizeH="0" baseline="0" noProof="0" smtClean="0">
                <a:ln>
                  <a:noFill/>
                </a:ln>
                <a:solidFill>
                  <a:schemeClr val="tx1"/>
                </a:solidFill>
                <a:effectLst/>
                <a:uLnTx/>
                <a:uFill>
                  <a:solidFill/>
                </a:uFill>
                <a:latin typeface="Times New Roman" pitchFamily="18" charset="0"/>
                <a:ea typeface="+mj-ea"/>
                <a:cs typeface="Times New Roman" pitchFamily="18" charset="0"/>
                <a:sym typeface="Helvetica"/>
              </a:rPr>
              <a:t>ринит, синусит, отит, </a:t>
            </a:r>
          </a:p>
          <a:p>
            <a:pPr marL="685800" marR="0" lvl="0" indent="-685800" defTabSz="914400" eaLnBrk="1" fontAlgn="auto" latinLnBrk="0" hangingPunct="1">
              <a:lnSpc>
                <a:spcPct val="100000"/>
              </a:lnSpc>
              <a:spcBef>
                <a:spcPts val="700"/>
              </a:spcBef>
              <a:spcAft>
                <a:spcPts val="0"/>
              </a:spcAft>
              <a:buClrTx/>
              <a:buSzPct val="100000"/>
              <a:buFont typeface="Arial"/>
              <a:buChar char="•"/>
              <a:tabLst/>
              <a:defRPr/>
            </a:pPr>
            <a:endParaRPr kumimoji="0" lang="ru-RU" sz="6400" b="0" i="0" u="none" strike="noStrike" kern="0" cap="none" spc="0" normalizeH="0" baseline="0" noProof="0" dirty="0" smtClean="0">
              <a:ln>
                <a:noFill/>
              </a:ln>
              <a:solidFill>
                <a:sysClr val="windowText" lastClr="000000"/>
              </a:solidFill>
              <a:effectLst/>
              <a:uLnTx/>
              <a:uFill>
                <a:solidFill/>
              </a:uFill>
              <a:latin typeface="+mj-lt"/>
              <a:ea typeface="+mj-ea"/>
              <a:cs typeface="+mj-cs"/>
              <a:sym typeface="Helvetica"/>
            </a:endParaRPr>
          </a:p>
        </p:txBody>
      </p:sp>
      <p:pic>
        <p:nvPicPr>
          <p:cNvPr id="6" name="Picture 2" descr="G:\фото\DSC01613.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551770" y="233264"/>
            <a:ext cx="16897149" cy="95053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333.jpg"/>
          <p:cNvPicPr/>
          <p:nvPr/>
        </p:nvPicPr>
        <p:blipFill>
          <a:blip r:embed="rId2">
            <a:extLst/>
          </a:blip>
          <a:stretch>
            <a:fillRect/>
          </a:stretch>
        </p:blipFill>
        <p:spPr>
          <a:xfrm>
            <a:off x="0" y="0"/>
            <a:ext cx="24384000" cy="13716000"/>
          </a:xfrm>
          <a:prstGeom prst="rect">
            <a:avLst/>
          </a:prstGeom>
          <a:ln w="12700">
            <a:miter lim="400000"/>
          </a:ln>
        </p:spPr>
      </p:pic>
      <p:sp>
        <p:nvSpPr>
          <p:cNvPr id="3" name="Прямоугольник 2"/>
          <p:cNvSpPr/>
          <p:nvPr/>
        </p:nvSpPr>
        <p:spPr>
          <a:xfrm>
            <a:off x="4784527" y="367555"/>
            <a:ext cx="14547560" cy="1477321"/>
          </a:xfrm>
          <a:prstGeom prst="rect">
            <a:avLst/>
          </a:prstGeom>
        </p:spPr>
        <p:txBody>
          <a:bodyPr wrap="none" lIns="243834" tIns="121917" rIns="243834" bIns="121917">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2754489" y="1898444"/>
            <a:ext cx="20974755" cy="9725733"/>
          </a:xfrm>
          <a:prstGeom prst="rect">
            <a:avLst/>
          </a:prstGeom>
          <a:noFill/>
          <a:ln w="9525">
            <a:noFill/>
            <a:miter lim="800000"/>
            <a:headEnd/>
            <a:tailEnd/>
          </a:ln>
          <a:effectLst/>
        </p:spPr>
        <p:txBody>
          <a:bodyPr vert="horz" wrap="square" lIns="243834" tIns="121917" rIns="243834" bIns="121917" numCol="1" anchor="ctr" anchorCtr="0" compatLnSpc="1">
            <a:prstTxWarp prst="textNoShape">
              <a:avLst/>
            </a:prstTxWarp>
            <a:spAutoFit/>
          </a:bodyPr>
          <a:lstStyle/>
          <a:p>
            <a:pPr indent="1206471" algn="just" defTabSz="2438339" rtl="0" fontAlgn="base">
              <a:spcBef>
                <a:spcPct val="0"/>
              </a:spcBef>
              <a:spcAft>
                <a:spcPct val="0"/>
              </a:spcAft>
            </a:pPr>
            <a:r>
              <a:rPr kumimoji="0" lang="uz-Cyrl-UZ"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системаларнинг ксалликларида 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a:p>
            <a:pPr indent="1206471" algn="just" defTabSz="2438339" rtl="0" eaLnBrk="0" fontAlgn="base" hangingPunct="0">
              <a:spcBef>
                <a:spcPct val="0"/>
              </a:spcBef>
              <a:spcAft>
                <a:spcPct val="0"/>
              </a:spcAft>
            </a:pPr>
            <a:r>
              <a:rPr kumimoji="0" lang="uz-Cyrl-UZ"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a:p>
            <a:pPr indent="1206471" algn="just" defTabSz="2438339" rtl="0" eaLnBrk="0" fontAlgn="base" hangingPunct="0">
              <a:spcBef>
                <a:spcPct val="0"/>
              </a:spcBef>
              <a:spcAft>
                <a:spcPct val="0"/>
              </a:spcAft>
            </a:pPr>
            <a:r>
              <a:rPr kumimoji="0" lang="uz-Cyrl-UZ"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a:p>
            <a:pPr indent="1206471" algn="just" defTabSz="2438339" rtl="0" eaLnBrk="0" fontAlgn="base" hangingPunct="0">
              <a:spcBef>
                <a:spcPct val="0"/>
              </a:spcBef>
              <a:spcAft>
                <a:spcPct val="0"/>
              </a:spcAft>
            </a:pPr>
            <a:r>
              <a:rPr kumimoji="0" lang="ru-RU" sz="4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sz="4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4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sz="4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sz="4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4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indent="1206471" algn="just" defTabSz="2438339" rtl="0" eaLnBrk="0" fontAlgn="base" hangingPunct="0">
              <a:spcBef>
                <a:spcPct val="0"/>
              </a:spcBef>
              <a:spcAft>
                <a:spcPct val="0"/>
              </a:spcAft>
            </a:pPr>
            <a:r>
              <a:rPr kumimoji="0" lang="uz-Cyrl-UZ" sz="4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sz="4400"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205086" y="1683427"/>
            <a:ext cx="2609998" cy="1061823"/>
          </a:xfrm>
          <a:prstGeom prst="rect">
            <a:avLst/>
          </a:prstGeom>
        </p:spPr>
        <p:style>
          <a:lnRef idx="0">
            <a:schemeClr val="accent6"/>
          </a:lnRef>
          <a:fillRef idx="3">
            <a:schemeClr val="accent6"/>
          </a:fillRef>
          <a:effectRef idx="3">
            <a:schemeClr val="accent6"/>
          </a:effectRef>
          <a:fontRef idx="minor">
            <a:schemeClr val="lt1"/>
          </a:fontRef>
        </p:style>
        <p:txBody>
          <a:bodyPr wrap="none" lIns="243834" tIns="121917" rIns="243834" bIns="121917">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5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5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27397289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333.jpg"/>
          <p:cNvPicPr/>
          <p:nvPr/>
        </p:nvPicPr>
        <p:blipFill>
          <a:blip r:embed="rId2">
            <a:extLst/>
          </a:blip>
          <a:stretch>
            <a:fillRect/>
          </a:stretch>
        </p:blipFill>
        <p:spPr>
          <a:xfrm>
            <a:off x="0" y="0"/>
            <a:ext cx="24384000" cy="13716000"/>
          </a:xfrm>
          <a:prstGeom prst="rect">
            <a:avLst/>
          </a:prstGeom>
          <a:ln w="12700">
            <a:miter lim="400000"/>
          </a:ln>
        </p:spPr>
      </p:pic>
      <p:sp>
        <p:nvSpPr>
          <p:cNvPr id="3" name="Прямоугольник 2"/>
          <p:cNvSpPr/>
          <p:nvPr/>
        </p:nvSpPr>
        <p:spPr>
          <a:xfrm>
            <a:off x="4649061" y="503024"/>
            <a:ext cx="14547560" cy="1477321"/>
          </a:xfrm>
          <a:prstGeom prst="rect">
            <a:avLst/>
          </a:prstGeom>
        </p:spPr>
        <p:txBody>
          <a:bodyPr wrap="none" lIns="243834" tIns="121917" rIns="243834" bIns="121917">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4762448" y="2189572"/>
            <a:ext cx="16764117" cy="9217902"/>
          </a:xfrm>
          <a:prstGeom prst="rect">
            <a:avLst/>
          </a:prstGeom>
          <a:noFill/>
          <a:ln w="9525">
            <a:noFill/>
            <a:miter lim="800000"/>
            <a:headEnd/>
            <a:tailEnd/>
          </a:ln>
          <a:effectLst/>
        </p:spPr>
        <p:txBody>
          <a:bodyPr vert="horz" wrap="square" lIns="243834" tIns="121917" rIns="243834" bIns="121917" numCol="1" anchor="ctr" anchorCtr="0" compatLnSpc="1">
            <a:prstTxWarp prst="textNoShape">
              <a:avLst/>
            </a:prstTxWarp>
            <a:spAutoFit/>
          </a:bodyPr>
          <a:lstStyle/>
          <a:p>
            <a:pPr indent="1206471" algn="just" fontAlgn="base">
              <a:spcBef>
                <a:spcPct val="0"/>
              </a:spcBef>
              <a:spcAft>
                <a:spcPct val="0"/>
              </a:spcAft>
            </a:pPr>
            <a:r>
              <a:rPr lang="ru-RU" sz="5300" dirty="0" err="1"/>
              <a:t>Мустақил мушохада</a:t>
            </a:r>
            <a:r>
              <a:rPr lang="ru-RU" sz="5300" dirty="0"/>
              <a:t> </a:t>
            </a:r>
            <a:r>
              <a:rPr lang="ru-RU" sz="5300" dirty="0" err="1"/>
              <a:t>юритади</a:t>
            </a:r>
            <a:r>
              <a:rPr lang="uz-Cyrl-UZ" sz="5300" dirty="0"/>
              <a:t>, спорт иншоатларини санитар гигиеник текшириш ва бахо беришда, </a:t>
            </a:r>
            <a:r>
              <a:rPr lang="ru-RU" sz="5300" dirty="0" err="1"/>
              <a:t>олган</a:t>
            </a:r>
            <a:r>
              <a:rPr lang="ru-RU" sz="5300" dirty="0"/>
              <a:t> </a:t>
            </a:r>
            <a:r>
              <a:rPr lang="ru-RU" sz="5300" dirty="0" err="1"/>
              <a:t>назарий</a:t>
            </a:r>
            <a:r>
              <a:rPr lang="ru-RU" sz="5300" dirty="0"/>
              <a:t> </a:t>
            </a:r>
            <a:r>
              <a:rPr lang="ru-RU" sz="5300" dirty="0" err="1"/>
              <a:t>ва</a:t>
            </a:r>
            <a:r>
              <a:rPr lang="ru-RU" sz="5300" dirty="0"/>
              <a:t> </a:t>
            </a:r>
            <a:r>
              <a:rPr lang="uz-Cyrl-UZ" sz="5300" dirty="0"/>
              <a:t>а</a:t>
            </a:r>
            <a:r>
              <a:rPr lang="ru-RU" sz="5300" dirty="0" err="1"/>
              <a:t>малий</a:t>
            </a:r>
            <a:r>
              <a:rPr lang="ru-RU" sz="5300" dirty="0"/>
              <a:t> </a:t>
            </a:r>
            <a:r>
              <a:rPr lang="uz-Cyrl-UZ" sz="5300" dirty="0"/>
              <a:t>билимини амалда </a:t>
            </a:r>
            <a:r>
              <a:rPr lang="ru-RU" sz="5300" dirty="0" err="1"/>
              <a:t>қўллай олади</a:t>
            </a:r>
            <a:r>
              <a:rPr lang="uz-Cyrl-UZ" sz="5300" dirty="0"/>
              <a:t>, ўқ</a:t>
            </a:r>
            <a:r>
              <a:rPr lang="ru-RU" sz="5300" dirty="0" err="1"/>
              <a:t>итувчининг</a:t>
            </a:r>
            <a:r>
              <a:rPr lang="ru-RU" sz="5300" dirty="0"/>
              <a:t> </a:t>
            </a:r>
            <a:r>
              <a:rPr lang="ru-RU" sz="5300" dirty="0" err="1"/>
              <a:t>айрим</a:t>
            </a:r>
            <a:r>
              <a:rPr lang="ru-RU" sz="5300" dirty="0"/>
              <a:t> </a:t>
            </a:r>
            <a:r>
              <a:rPr lang="ru-RU" sz="5300" dirty="0" err="1"/>
              <a:t>ва</a:t>
            </a:r>
            <a:r>
              <a:rPr lang="uz-Cyrl-UZ" sz="5300" dirty="0"/>
              <a:t>қ</a:t>
            </a:r>
            <a:r>
              <a:rPr lang="ru-RU" sz="5300" dirty="0" err="1"/>
              <a:t>тларда</a:t>
            </a:r>
            <a:r>
              <a:rPr lang="ru-RU" sz="5300" dirty="0"/>
              <a:t> </a:t>
            </a:r>
            <a:r>
              <a:rPr lang="uz-Cyrl-UZ" sz="5300" dirty="0"/>
              <a:t>ё</a:t>
            </a:r>
            <a:r>
              <a:rPr lang="ru-RU" sz="5300" dirty="0" err="1"/>
              <a:t>рдамига</a:t>
            </a:r>
            <a:r>
              <a:rPr lang="ru-RU" sz="5300" dirty="0"/>
              <a:t> </a:t>
            </a:r>
            <a:r>
              <a:rPr lang="ru-RU" sz="5300" dirty="0" err="1"/>
              <a:t>мухтожлик</a:t>
            </a:r>
            <a:r>
              <a:rPr lang="ru-RU" sz="5300" dirty="0"/>
              <a:t> </a:t>
            </a:r>
            <a:r>
              <a:rPr lang="ru-RU" sz="5300" dirty="0" err="1"/>
              <a:t>сезилади</a:t>
            </a:r>
            <a:r>
              <a:rPr lang="ru-RU" sz="5300" dirty="0"/>
              <a:t>, бирок</a:t>
            </a:r>
            <a:r>
              <a:rPr lang="uz-Cyrl-UZ" sz="5300" dirty="0"/>
              <a:t> гоҳ-гоҳида</a:t>
            </a:r>
            <a:r>
              <a:rPr lang="ru-RU" sz="5300" dirty="0"/>
              <a:t> </a:t>
            </a:r>
            <a:r>
              <a:rPr lang="ru-RU" sz="5300" dirty="0" err="1"/>
              <a:t>ани</a:t>
            </a:r>
            <a:r>
              <a:rPr lang="uz-Cyrl-UZ" sz="5300" dirty="0"/>
              <a:t>қ</a:t>
            </a:r>
            <a:r>
              <a:rPr lang="ru-RU" sz="5300" dirty="0"/>
              <a:t> </a:t>
            </a:r>
            <a:r>
              <a:rPr lang="ru-RU" sz="5300" dirty="0" err="1"/>
              <a:t>фикрларни</a:t>
            </a:r>
            <a:r>
              <a:rPr lang="ru-RU" sz="5300" dirty="0"/>
              <a:t> </a:t>
            </a:r>
            <a:r>
              <a:rPr lang="ru-RU" sz="5300" dirty="0" err="1"/>
              <a:t>бера</a:t>
            </a:r>
            <a:r>
              <a:rPr lang="ru-RU" sz="5300" dirty="0"/>
              <a:t> </a:t>
            </a:r>
            <a:r>
              <a:rPr lang="uz-Cyrl-UZ" sz="5300" dirty="0"/>
              <a:t>олади, </a:t>
            </a:r>
            <a:r>
              <a:rPr lang="ru-RU" sz="5300" dirty="0" err="1"/>
              <a:t>мавзуни</a:t>
            </a:r>
            <a:r>
              <a:rPr lang="uz-Cyrl-UZ" sz="5300" dirty="0"/>
              <a:t>нг</a:t>
            </a:r>
            <a:r>
              <a:rPr lang="ru-RU" sz="5300" dirty="0"/>
              <a:t> </a:t>
            </a:r>
            <a:r>
              <a:rPr lang="ru-RU" sz="5300" dirty="0" err="1"/>
              <a:t>моҳиятини</a:t>
            </a:r>
            <a:r>
              <a:rPr lang="ru-RU" sz="5300" dirty="0"/>
              <a:t> </a:t>
            </a:r>
            <a:r>
              <a:rPr lang="uz-Cyrl-UZ" sz="5300" dirty="0"/>
              <a:t> етарли даражада </a:t>
            </a:r>
            <a:r>
              <a:rPr lang="ru-RU" sz="5300" dirty="0" err="1"/>
              <a:t>тушунтира</a:t>
            </a:r>
            <a:r>
              <a:rPr lang="ru-RU" sz="5300" dirty="0"/>
              <a:t> </a:t>
            </a:r>
            <a:r>
              <a:rPr lang="ru-RU" sz="5300" dirty="0" err="1"/>
              <a:t>олади</a:t>
            </a:r>
            <a:r>
              <a:rPr lang="uz-Cyrl-UZ" sz="5300" dirty="0"/>
              <a:t>, </a:t>
            </a:r>
            <a:r>
              <a:rPr lang="ru-RU" sz="5300" dirty="0" err="1"/>
              <a:t>мавзуга</a:t>
            </a:r>
            <a:r>
              <a:rPr lang="ru-RU" sz="5300" dirty="0"/>
              <a:t> </a:t>
            </a:r>
            <a:r>
              <a:rPr lang="uz-Cyrl-UZ" sz="5300" dirty="0"/>
              <a:t> етарли даражада б</a:t>
            </a:r>
            <a:r>
              <a:rPr lang="ru-RU" sz="5300" dirty="0" err="1"/>
              <a:t>илимга</a:t>
            </a:r>
            <a:r>
              <a:rPr lang="ru-RU" sz="5300" dirty="0"/>
              <a:t> </a:t>
            </a:r>
            <a:r>
              <a:rPr lang="ru-RU" sz="5300" dirty="0" err="1"/>
              <a:t>эга</a:t>
            </a:r>
            <a:r>
              <a:rPr lang="ru-RU" sz="5300" dirty="0"/>
              <a:t> б</a:t>
            </a:r>
            <a:r>
              <a:rPr lang="uz-Cyrl-UZ" sz="5300" dirty="0"/>
              <a:t>ў</a:t>
            </a:r>
            <a:r>
              <a:rPr lang="ru-RU" sz="5300" dirty="0" err="1"/>
              <a:t>либ</a:t>
            </a:r>
            <a:r>
              <a:rPr lang="ru-RU" sz="5300" dirty="0"/>
              <a:t>, </a:t>
            </a:r>
            <a:r>
              <a:rPr lang="uz-Cyrl-UZ" sz="5300" dirty="0"/>
              <a:t>ўқ</a:t>
            </a:r>
            <a:r>
              <a:rPr lang="ru-RU" sz="5300" dirty="0" err="1"/>
              <a:t>итувчи</a:t>
            </a:r>
            <a:r>
              <a:rPr lang="ru-RU" sz="5300" dirty="0"/>
              <a:t> </a:t>
            </a:r>
            <a:r>
              <a:rPr lang="uz-Cyrl-UZ" sz="5300" dirty="0"/>
              <a:t>ё</a:t>
            </a:r>
            <a:r>
              <a:rPr lang="ru-RU" sz="5300" dirty="0" err="1"/>
              <a:t>рдамида</a:t>
            </a:r>
            <a:r>
              <a:rPr lang="ru-RU" sz="5300" dirty="0"/>
              <a:t> </a:t>
            </a:r>
            <a:r>
              <a:rPr lang="uz-Cyrl-UZ" sz="5300" dirty="0"/>
              <a:t>ў</a:t>
            </a:r>
            <a:r>
              <a:rPr lang="ru-RU" sz="5300" dirty="0" err="1"/>
              <a:t>з</a:t>
            </a:r>
            <a:r>
              <a:rPr lang="ru-RU" sz="5300" dirty="0"/>
              <a:t> </a:t>
            </a:r>
            <a:r>
              <a:rPr lang="ru-RU" sz="5300" dirty="0" err="1"/>
              <a:t>фикрни</a:t>
            </a:r>
            <a:r>
              <a:rPr lang="ru-RU" sz="5300" dirty="0"/>
              <a:t> </a:t>
            </a:r>
            <a:r>
              <a:rPr lang="ru-RU" sz="5300" dirty="0" err="1"/>
              <a:t>айтиб</a:t>
            </a:r>
            <a:r>
              <a:rPr lang="ru-RU" sz="5300" dirty="0"/>
              <a:t> </a:t>
            </a:r>
            <a:r>
              <a:rPr lang="ru-RU" sz="5300" dirty="0" err="1"/>
              <a:t>беради</a:t>
            </a:r>
            <a:r>
              <a:rPr lang="uz-Cyrl-UZ" sz="5300" dirty="0"/>
              <a:t>, </a:t>
            </a:r>
            <a:r>
              <a:rPr lang="ru-RU" sz="5300" dirty="0"/>
              <a:t>т</a:t>
            </a:r>
            <a:r>
              <a:rPr lang="uz-Cyrl-UZ" sz="5300" dirty="0"/>
              <a:t>ўлиқ бўлмасада мавзу бўйича аниқ т</a:t>
            </a:r>
            <a:r>
              <a:rPr lang="ru-RU" sz="5300" dirty="0" err="1"/>
              <a:t>асаввурга</a:t>
            </a:r>
            <a:r>
              <a:rPr lang="ru-RU" sz="5300" dirty="0"/>
              <a:t> </a:t>
            </a:r>
            <a:r>
              <a:rPr lang="ru-RU" sz="5300" dirty="0" err="1"/>
              <a:t>эга</a:t>
            </a:r>
            <a:r>
              <a:rPr lang="ru-RU" sz="5300" dirty="0"/>
              <a:t> </a:t>
            </a:r>
            <a:r>
              <a:rPr lang="ru-RU" sz="5300" dirty="0" err="1"/>
              <a:t>бўлади</a:t>
            </a:r>
            <a:endParaRPr lang="ru-RU" sz="5300" dirty="0">
              <a:solidFill>
                <a:schemeClr val="tx1"/>
              </a:solidFill>
              <a:effectLst/>
              <a:latin typeface="Arial" pitchFamily="34" charset="0"/>
              <a:cs typeface="Arial" pitchFamily="34" charset="0"/>
            </a:endParaRPr>
          </a:p>
        </p:txBody>
      </p:sp>
      <p:sp>
        <p:nvSpPr>
          <p:cNvPr id="5" name="Прямоугольник 4"/>
          <p:cNvSpPr/>
          <p:nvPr/>
        </p:nvSpPr>
        <p:spPr>
          <a:xfrm>
            <a:off x="429894" y="1818893"/>
            <a:ext cx="2231689" cy="1061823"/>
          </a:xfrm>
          <a:prstGeom prst="rect">
            <a:avLst/>
          </a:prstGeom>
        </p:spPr>
        <p:style>
          <a:lnRef idx="0">
            <a:schemeClr val="accent6"/>
          </a:lnRef>
          <a:fillRef idx="3">
            <a:schemeClr val="accent6"/>
          </a:fillRef>
          <a:effectRef idx="3">
            <a:schemeClr val="accent6"/>
          </a:effectRef>
          <a:fontRef idx="minor">
            <a:schemeClr val="lt1"/>
          </a:fontRef>
        </p:style>
        <p:txBody>
          <a:bodyPr wrap="none" lIns="243834" tIns="121917" rIns="243834" bIns="121917">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5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5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42490915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333.jpg"/>
          <p:cNvPicPr/>
          <p:nvPr/>
        </p:nvPicPr>
        <p:blipFill>
          <a:blip r:embed="rId2">
            <a:extLst/>
          </a:blip>
          <a:stretch>
            <a:fillRect/>
          </a:stretch>
        </p:blipFill>
        <p:spPr>
          <a:xfrm>
            <a:off x="0" y="0"/>
            <a:ext cx="24384000" cy="13716000"/>
          </a:xfrm>
          <a:prstGeom prst="rect">
            <a:avLst/>
          </a:prstGeom>
          <a:ln w="12700">
            <a:miter lim="400000"/>
          </a:ln>
        </p:spPr>
      </p:pic>
      <p:sp>
        <p:nvSpPr>
          <p:cNvPr id="3" name="Прямоугольник 2"/>
          <p:cNvSpPr/>
          <p:nvPr/>
        </p:nvSpPr>
        <p:spPr>
          <a:xfrm>
            <a:off x="4558751" y="548179"/>
            <a:ext cx="14547560" cy="1477321"/>
          </a:xfrm>
          <a:prstGeom prst="rect">
            <a:avLst/>
          </a:prstGeom>
        </p:spPr>
        <p:txBody>
          <a:bodyPr wrap="none" lIns="243834" tIns="121917" rIns="243834" bIns="121917">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3206045" y="2364369"/>
            <a:ext cx="19642667" cy="3631757"/>
          </a:xfrm>
          <a:prstGeom prst="rect">
            <a:avLst/>
          </a:prstGeom>
          <a:noFill/>
          <a:ln w="9525">
            <a:noFill/>
            <a:miter lim="800000"/>
            <a:headEnd/>
            <a:tailEnd/>
          </a:ln>
          <a:effectLst/>
        </p:spPr>
        <p:txBody>
          <a:bodyPr vert="horz" wrap="square" lIns="243834" tIns="121917" rIns="243834" bIns="121917" numCol="1" anchor="ctr" anchorCtr="0" compatLnSpc="1">
            <a:prstTxWarp prst="textNoShape">
              <a:avLst/>
            </a:prstTxWarp>
            <a:spAutoFit/>
          </a:bodyPr>
          <a:lstStyle/>
          <a:p>
            <a:pPr indent="1206471" algn="just" fontAlgn="base">
              <a:spcBef>
                <a:spcPct val="0"/>
              </a:spcBef>
              <a:spcAft>
                <a:spcPct val="0"/>
              </a:spcAft>
            </a:pPr>
            <a:r>
              <a:rPr lang="uz-Cyrl-UZ" sz="4400" dirty="0" smtClean="0"/>
              <a:t>Мавзунинг м</a:t>
            </a:r>
            <a:r>
              <a:rPr lang="ru-RU" sz="4400" dirty="0" err="1" smtClean="0"/>
              <a:t>оҳиятини тушунади</a:t>
            </a:r>
            <a:r>
              <a:rPr lang="uz-Cyrl-UZ" sz="4400" dirty="0" smtClean="0"/>
              <a:t>, тўлиқ тахлил қилиб бера олмайди, аниқ билиш даражаси етарл</a:t>
            </a:r>
            <a:r>
              <a:rPr lang="ru-RU" sz="4400" dirty="0" smtClean="0"/>
              <a:t>и </a:t>
            </a:r>
            <a:r>
              <a:rPr lang="ru-RU" sz="4400" dirty="0" err="1" smtClean="0"/>
              <a:t>эмас</a:t>
            </a:r>
            <a:r>
              <a:rPr lang="ru-RU" sz="4400" dirty="0" smtClean="0"/>
              <a:t>, </a:t>
            </a:r>
            <a:r>
              <a:rPr lang="uz-Cyrl-UZ" sz="4400" dirty="0" smtClean="0"/>
              <a:t>ўқ</a:t>
            </a:r>
            <a:r>
              <a:rPr lang="ru-RU" sz="4400" dirty="0" err="1" smtClean="0"/>
              <a:t>итувчининг</a:t>
            </a:r>
            <a:r>
              <a:rPr lang="ru-RU" sz="4400" dirty="0" smtClean="0"/>
              <a:t> </a:t>
            </a:r>
            <a:r>
              <a:rPr lang="uz-Cyrl-UZ" sz="4400" dirty="0" smtClean="0"/>
              <a:t>қў</a:t>
            </a:r>
            <a:r>
              <a:rPr lang="ru-RU" sz="4400" dirty="0" err="1" smtClean="0"/>
              <a:t>шимчалар</a:t>
            </a:r>
            <a:r>
              <a:rPr lang="uz-Cyrl-UZ" sz="4400" dirty="0" smtClean="0"/>
              <a:t>и</a:t>
            </a:r>
            <a:r>
              <a:rPr lang="ru-RU" sz="4400" dirty="0" smtClean="0"/>
              <a:t> </a:t>
            </a:r>
            <a:r>
              <a:rPr lang="ru-RU" sz="4400" dirty="0" err="1" smtClean="0"/>
              <a:t>зарур</a:t>
            </a:r>
            <a:r>
              <a:rPr lang="ru-RU" sz="4400" dirty="0" smtClean="0"/>
              <a:t>,</a:t>
            </a:r>
            <a:r>
              <a:rPr lang="uz-Cyrl-UZ" sz="4400" dirty="0" smtClean="0"/>
              <a:t> б</a:t>
            </a:r>
            <a:r>
              <a:rPr lang="ru-RU" sz="4400" dirty="0" err="1" smtClean="0"/>
              <a:t>илиш</a:t>
            </a:r>
            <a:r>
              <a:rPr lang="ru-RU" sz="4400" dirty="0" smtClean="0"/>
              <a:t>, </a:t>
            </a:r>
            <a:r>
              <a:rPr lang="ru-RU" sz="4400" dirty="0" err="1" smtClean="0"/>
              <a:t>айтиб</a:t>
            </a:r>
            <a:r>
              <a:rPr lang="ru-RU" sz="4400" dirty="0" smtClean="0"/>
              <a:t> </a:t>
            </a:r>
            <a:r>
              <a:rPr lang="ru-RU" sz="4400" dirty="0" err="1" smtClean="0"/>
              <a:t>бериш</a:t>
            </a:r>
            <a:r>
              <a:rPr lang="uz-Cyrl-UZ" sz="4400" dirty="0" smtClean="0"/>
              <a:t> даражаси етарли даражада эмас, </a:t>
            </a:r>
            <a:r>
              <a:rPr lang="ru-RU" sz="4400" dirty="0" err="1" smtClean="0"/>
              <a:t>мавзу</a:t>
            </a:r>
            <a:r>
              <a:rPr lang="ru-RU" sz="4400" dirty="0" smtClean="0"/>
              <a:t> </a:t>
            </a:r>
            <a:r>
              <a:rPr lang="ru-RU" sz="4400" dirty="0" err="1" smtClean="0"/>
              <a:t>юзасидан</a:t>
            </a:r>
            <a:r>
              <a:rPr lang="ru-RU" sz="4400" dirty="0" smtClean="0"/>
              <a:t> е</a:t>
            </a:r>
            <a:r>
              <a:rPr lang="uz-Cyrl-UZ" sz="4400" dirty="0" smtClean="0"/>
              <a:t>тарли даражада  тўлиқ тасаввурга эга бўлмайди, фикрни бойитса ва ё</a:t>
            </a:r>
            <a:r>
              <a:rPr lang="ru-RU" sz="4400" dirty="0" err="1" smtClean="0"/>
              <a:t>рдам</a:t>
            </a:r>
            <a:r>
              <a:rPr lang="uz-Cyrl-UZ" sz="4400" dirty="0" smtClean="0"/>
              <a:t>ч</a:t>
            </a:r>
            <a:r>
              <a:rPr lang="ru-RU" sz="4400" dirty="0" smtClean="0"/>
              <a:t>и </a:t>
            </a:r>
            <a:r>
              <a:rPr lang="ru-RU" sz="4400" dirty="0" err="1" smtClean="0"/>
              <a:t>воситалардан</a:t>
            </a:r>
            <a:r>
              <a:rPr lang="ru-RU" sz="4400" dirty="0" smtClean="0"/>
              <a:t> </a:t>
            </a:r>
            <a:r>
              <a:rPr lang="ru-RU" sz="4400" dirty="0" err="1" smtClean="0"/>
              <a:t>кейин</a:t>
            </a:r>
            <a:r>
              <a:rPr lang="ru-RU" sz="4400" dirty="0" smtClean="0"/>
              <a:t> </a:t>
            </a:r>
            <a:r>
              <a:rPr lang="uz-Cyrl-UZ" sz="4400" dirty="0" smtClean="0"/>
              <a:t>тахлил қилиб бойитса бўлади</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587937" y="2270448"/>
            <a:ext cx="2231689" cy="1061823"/>
          </a:xfrm>
          <a:prstGeom prst="rect">
            <a:avLst/>
          </a:prstGeom>
        </p:spPr>
        <p:style>
          <a:lnRef idx="0">
            <a:schemeClr val="accent6"/>
          </a:lnRef>
          <a:fillRef idx="3">
            <a:schemeClr val="accent6"/>
          </a:fillRef>
          <a:effectRef idx="3">
            <a:schemeClr val="accent6"/>
          </a:effectRef>
          <a:fontRef idx="minor">
            <a:schemeClr val="lt1"/>
          </a:fontRef>
        </p:style>
        <p:txBody>
          <a:bodyPr wrap="none" lIns="243834" tIns="121917" rIns="243834" bIns="121917">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5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5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3251200" y="7216324"/>
            <a:ext cx="19642667" cy="4985974"/>
          </a:xfrm>
          <a:prstGeom prst="rect">
            <a:avLst/>
          </a:prstGeom>
          <a:noFill/>
          <a:ln w="9525">
            <a:noFill/>
            <a:miter lim="800000"/>
            <a:headEnd/>
            <a:tailEnd/>
          </a:ln>
          <a:effectLst/>
        </p:spPr>
        <p:txBody>
          <a:bodyPr vert="horz" wrap="square" lIns="243834" tIns="121917" rIns="243834" bIns="121917" numCol="1" anchor="ctr" anchorCtr="0" compatLnSpc="1">
            <a:prstTxWarp prst="textNoShape">
              <a:avLst/>
            </a:prstTxWarp>
            <a:spAutoFit/>
          </a:bodyPr>
          <a:lstStyle/>
          <a:p>
            <a:pPr indent="1206471" algn="just" fontAlgn="base">
              <a:spcBef>
                <a:spcPct val="0"/>
              </a:spcBef>
              <a:spcAft>
                <a:spcPct val="0"/>
              </a:spcAft>
            </a:pPr>
            <a:r>
              <a:rPr lang="uz-Cyrl-UZ" sz="4400" dirty="0" smtClean="0"/>
              <a:t>Талабанинг билими а</a:t>
            </a:r>
            <a:r>
              <a:rPr lang="ru-RU" sz="4400" dirty="0" err="1" smtClean="0"/>
              <a:t>ниқ тасаввурга</a:t>
            </a:r>
            <a:r>
              <a:rPr lang="ru-RU" sz="4400" dirty="0" smtClean="0"/>
              <a:t> </a:t>
            </a:r>
            <a:r>
              <a:rPr lang="ru-RU" sz="4400" dirty="0" err="1" smtClean="0"/>
              <a:t>эга</a:t>
            </a:r>
            <a:r>
              <a:rPr lang="ru-RU" sz="4400" dirty="0" smtClean="0"/>
              <a:t> </a:t>
            </a:r>
            <a:r>
              <a:rPr lang="ru-RU" sz="4400" dirty="0" err="1" smtClean="0"/>
              <a:t>эмас</a:t>
            </a:r>
            <a:r>
              <a:rPr lang="uz-Cyrl-UZ" sz="4400" dirty="0" smtClean="0"/>
              <a:t>, мавзу етарли даражада </a:t>
            </a:r>
            <a:r>
              <a:rPr lang="ru-RU" sz="4400" dirty="0" smtClean="0"/>
              <a:t>ё</a:t>
            </a:r>
            <a:r>
              <a:rPr lang="uz-Cyrl-UZ" sz="4400"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581390" y="7309205"/>
            <a:ext cx="1853380" cy="1061823"/>
          </a:xfrm>
          <a:prstGeom prst="rect">
            <a:avLst/>
          </a:prstGeom>
        </p:spPr>
        <p:style>
          <a:lnRef idx="0">
            <a:schemeClr val="accent6"/>
          </a:lnRef>
          <a:fillRef idx="3">
            <a:schemeClr val="accent6"/>
          </a:fillRef>
          <a:effectRef idx="3">
            <a:schemeClr val="accent6"/>
          </a:effectRef>
          <a:fontRef idx="minor">
            <a:schemeClr val="lt1"/>
          </a:fontRef>
        </p:style>
        <p:txBody>
          <a:bodyPr wrap="none" lIns="243834" tIns="121917" rIns="243834" bIns="121917">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5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5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30667757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3" name="Прямоугольник 2"/>
          <p:cNvSpPr/>
          <p:nvPr/>
        </p:nvSpPr>
        <p:spPr>
          <a:xfrm>
            <a:off x="5801127" y="390136"/>
            <a:ext cx="12468466" cy="1477321"/>
          </a:xfrm>
          <a:prstGeom prst="rect">
            <a:avLst/>
          </a:prstGeom>
        </p:spPr>
        <p:txBody>
          <a:bodyPr wrap="none" lIns="243834" tIns="121917" rIns="243834" bIns="121917">
            <a:spAutoFit/>
          </a:bodyPr>
          <a:lstStyle/>
          <a:p>
            <a:r>
              <a:rPr lang="uz-Cyrl-UZ" b="1" dirty="0" smtClean="0"/>
              <a:t>Назорат учун саволлар</a:t>
            </a:r>
            <a:endParaRPr lang="ru-RU" dirty="0"/>
          </a:p>
        </p:txBody>
      </p:sp>
      <p:sp>
        <p:nvSpPr>
          <p:cNvPr id="51201" name="Rectangle 1"/>
          <p:cNvSpPr>
            <a:spLocks noChangeArrowheads="1"/>
          </p:cNvSpPr>
          <p:nvPr/>
        </p:nvSpPr>
        <p:spPr bwMode="auto">
          <a:xfrm>
            <a:off x="406400" y="2743823"/>
            <a:ext cx="23232533" cy="8863959"/>
          </a:xfrm>
          <a:prstGeom prst="rect">
            <a:avLst/>
          </a:prstGeom>
          <a:noFill/>
          <a:ln w="9525">
            <a:noFill/>
            <a:miter lim="800000"/>
            <a:headEnd/>
            <a:tailEnd/>
          </a:ln>
          <a:effectLst/>
        </p:spPr>
        <p:txBody>
          <a:bodyPr vert="horz" wrap="square" lIns="243834" tIns="121917" rIns="243834" bIns="121917" numCol="1" anchor="ctr" anchorCtr="0" compatLnSpc="1">
            <a:prstTxWarp prst="textNoShape">
              <a:avLst/>
            </a:prstTxWarp>
            <a:spAutoFit/>
          </a:bodyPr>
          <a:lstStyle/>
          <a:p>
            <a:pPr algn="just"/>
            <a:r>
              <a:rPr lang="uz-Cyrl-UZ" sz="4000" dirty="0" smtClean="0"/>
              <a:t>1.Юрак-қон томир касалликларини даволаш-реабилитация комплексида ДЖТ    қандай мақсадда қўлланилади</a:t>
            </a:r>
            <a:r>
              <a:rPr lang="ru-RU" sz="4000" dirty="0" smtClean="0"/>
              <a:t>?</a:t>
            </a:r>
          </a:p>
          <a:p>
            <a:pPr algn="just"/>
            <a:r>
              <a:rPr lang="uz-Cyrl-UZ" sz="4000" dirty="0" smtClean="0"/>
              <a:t>2.МЎИда ДЖТнинг ҳаракат тартиботлари.</a:t>
            </a:r>
            <a:endParaRPr lang="ru-RU" sz="4000" dirty="0" smtClean="0"/>
          </a:p>
          <a:p>
            <a:pPr algn="just"/>
            <a:r>
              <a:rPr lang="uz-Cyrl-UZ" sz="4000" dirty="0" smtClean="0"/>
              <a:t>3.МЎИда ДЖТнинг қандай воситалари ва шакллари қўлланилади?</a:t>
            </a:r>
            <a:endParaRPr lang="ru-RU" sz="4000" dirty="0" smtClean="0"/>
          </a:p>
          <a:p>
            <a:pPr algn="just"/>
            <a:r>
              <a:rPr lang="uz-Cyrl-UZ" sz="4000" dirty="0" smtClean="0"/>
              <a:t>4.ЮИКда ДЖТнинг қандай вазифалари қўйилади?</a:t>
            </a:r>
            <a:endParaRPr lang="ru-RU" sz="4000" dirty="0" smtClean="0"/>
          </a:p>
          <a:p>
            <a:pPr algn="just"/>
            <a:r>
              <a:rPr lang="uz-Cyrl-UZ" sz="4000" dirty="0" smtClean="0"/>
              <a:t>5.Гипертония касаллигида қандай жисмоний машқлар тавсия этилмайди?</a:t>
            </a:r>
            <a:endParaRPr lang="ru-RU" sz="4000" dirty="0" smtClean="0"/>
          </a:p>
          <a:p>
            <a:pPr algn="just"/>
            <a:r>
              <a:rPr lang="uz-Cyrl-UZ" sz="4000" dirty="0" smtClean="0"/>
              <a:t>6.НЦДда ДЖТ нима мақсадда қўлланилади?</a:t>
            </a:r>
            <a:endParaRPr lang="ru-RU" sz="4000" dirty="0" smtClean="0"/>
          </a:p>
          <a:p>
            <a:pPr algn="just"/>
            <a:r>
              <a:rPr lang="uz-Cyrl-UZ" sz="4000" dirty="0" smtClean="0"/>
              <a:t>7.Юрак-қон томир касалликлари тушак ҳаракат тартиботининг вазифалари нимадан иборат?</a:t>
            </a:r>
            <a:endParaRPr lang="ru-RU" sz="4000" dirty="0" smtClean="0"/>
          </a:p>
          <a:p>
            <a:pPr algn="just"/>
            <a:r>
              <a:rPr lang="uz-Cyrl-UZ" sz="4000" dirty="0" smtClean="0"/>
              <a:t>8.ДЖТ ўтказишда дастлабки ҳолатни тўғри танлаш қандай аҳамиятга эга? </a:t>
            </a:r>
            <a:endParaRPr lang="ru-RU" sz="4000" dirty="0" smtClean="0"/>
          </a:p>
          <a:p>
            <a:pPr algn="just"/>
            <a:r>
              <a:rPr lang="uz-Cyrl-UZ" sz="4000" dirty="0" smtClean="0"/>
              <a:t>9.Юрак-қон томир системасининг функционал ҳолатини баҳоловчи қандай    синамаларни биласиз?</a:t>
            </a:r>
            <a:endParaRPr lang="ru-RU" sz="4000" dirty="0" smtClean="0"/>
          </a:p>
          <a:p>
            <a:pPr algn="just"/>
            <a:r>
              <a:rPr lang="uz-Cyrl-UZ" sz="4000" dirty="0" smtClean="0"/>
              <a:t>10.Юрак-қон томир системасининг функционал ҳолатини баҳоловчи синамалар     қандай мақсадда қўлланилади?</a:t>
            </a:r>
            <a:endParaRPr lang="ru-RU" sz="4000" dirty="0" smtClean="0"/>
          </a:p>
          <a:p>
            <a:pPr algn="just"/>
            <a:r>
              <a:rPr lang="uz-Cyrl-UZ" sz="4000" dirty="0" smtClean="0"/>
              <a:t>11.Жисмоний машқларнинг самарадорлиги қандай усуллар билан баҳоланади?</a:t>
            </a:r>
            <a:endParaRPr kumimoji="0" lang="ru-RU" sz="4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5406245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0177" name="Rectangle 1"/>
          <p:cNvSpPr>
            <a:spLocks noChangeArrowheads="1"/>
          </p:cNvSpPr>
          <p:nvPr/>
        </p:nvSpPr>
        <p:spPr bwMode="auto">
          <a:xfrm>
            <a:off x="8544258" y="412712"/>
            <a:ext cx="8425899" cy="1066960"/>
          </a:xfrm>
          <a:prstGeom prst="rect">
            <a:avLst/>
          </a:prstGeom>
          <a:noFill/>
          <a:ln w="9525">
            <a:noFill/>
            <a:miter lim="800000"/>
            <a:headEnd/>
            <a:tailEnd/>
          </a:ln>
          <a:effectLst/>
        </p:spPr>
        <p:txBody>
          <a:bodyPr vert="horz" wrap="none" lIns="243834" tIns="121917" rIns="243834" bIns="121917" numCol="1" anchor="ctr" anchorCtr="0" compatLnSpc="1">
            <a:prstTxWarp prst="textNoShape">
              <a:avLst/>
            </a:prstTxWarp>
            <a:spAutoFit/>
          </a:bodyPr>
          <a:lstStyle/>
          <a:p>
            <a:pPr defTabSz="2438339" rtl="0" fontAlgn="base">
              <a:spcBef>
                <a:spcPct val="0"/>
              </a:spcBef>
              <a:spcAft>
                <a:spcPct val="0"/>
              </a:spcAft>
            </a:pPr>
            <a:r>
              <a:rPr lang="uz-Cyrl-UZ" sz="5300" b="1" dirty="0">
                <a:solidFill>
                  <a:schemeClr val="tx1"/>
                </a:solidFill>
                <a:effectLst/>
                <a:latin typeface="Arial" pitchFamily="34" charset="0"/>
                <a:ea typeface="Times New Roman" pitchFamily="18" charset="0"/>
                <a:cs typeface="Arial" pitchFamily="34" charset="0"/>
              </a:rPr>
              <a:t>АСОСИЙ АДАБИЁТЛАР</a:t>
            </a:r>
            <a:endParaRPr lang="uz-Cyrl-UZ" sz="8500" dirty="0">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361243" y="2935113"/>
            <a:ext cx="23209957" cy="6812120"/>
          </a:xfrm>
          <a:prstGeom prst="rect">
            <a:avLst/>
          </a:prstGeom>
          <a:noFill/>
          <a:ln w="9525">
            <a:noFill/>
            <a:miter lim="800000"/>
            <a:headEnd/>
            <a:tailEnd/>
          </a:ln>
          <a:effectLst/>
        </p:spPr>
        <p:txBody>
          <a:bodyPr vert="horz" wrap="square" lIns="243834" tIns="121917" rIns="243834" bIns="121917" numCol="1" anchor="ctr" anchorCtr="0" compatLnSpc="1">
            <a:prstTxWarp prst="textNoShape">
              <a:avLst/>
            </a:prstTxWarp>
            <a:spAutoFit/>
          </a:bodyPr>
          <a:lstStyle/>
          <a:p>
            <a:pPr indent="914377" algn="just" defTabSz="2438339" rtl="0" fontAlgn="base">
              <a:spcBef>
                <a:spcPct val="0"/>
              </a:spcBef>
              <a:spcAft>
                <a:spcPct val="0"/>
              </a:spcAft>
            </a:pPr>
            <a:r>
              <a:rPr lang="uz-Cyrl-UZ" sz="5300" dirty="0">
                <a:solidFill>
                  <a:schemeClr val="tx1"/>
                </a:solidFill>
                <a:effectLst/>
                <a:latin typeface="Arial" pitchFamily="34" charset="0"/>
                <a:ea typeface="Times New Roman" pitchFamily="18" charset="0"/>
                <a:cs typeface="Arial" pitchFamily="34" charset="0"/>
              </a:rPr>
              <a:t>1. Бабаджанов С.Н Справочник физиотерапевта “Абу Али Ибн Сино”, Т, 1999 с.279 (</a:t>
            </a:r>
            <a:r>
              <a:rPr lang="ru-RU" sz="5300" dirty="0">
                <a:solidFill>
                  <a:schemeClr val="tx1"/>
                </a:solidFill>
                <a:effectLst/>
                <a:latin typeface="Arial" pitchFamily="34" charset="0"/>
                <a:ea typeface="Times New Roman" pitchFamily="18" charset="0"/>
                <a:cs typeface="Arial" pitchFamily="34" charset="0"/>
              </a:rPr>
              <a:t>учебник для студентов</a:t>
            </a:r>
            <a:r>
              <a:rPr lang="uz-Cyrl-UZ" sz="5300" dirty="0">
                <a:solidFill>
                  <a:schemeClr val="tx1"/>
                </a:solidFill>
                <a:effectLst/>
                <a:latin typeface="Arial" pitchFamily="34" charset="0"/>
                <a:ea typeface="Times New Roman" pitchFamily="18" charset="0"/>
                <a:cs typeface="Arial" pitchFamily="34" charset="0"/>
              </a:rPr>
              <a:t>)</a:t>
            </a:r>
            <a:endParaRPr lang="ru-RU" sz="5300" dirty="0">
              <a:solidFill>
                <a:schemeClr val="tx1"/>
              </a:solidFill>
              <a:effectLst/>
              <a:latin typeface="Arial" pitchFamily="34" charset="0"/>
              <a:cs typeface="Arial" pitchFamily="34" charset="0"/>
            </a:endParaRPr>
          </a:p>
          <a:p>
            <a:pPr indent="914377" algn="just" defTabSz="2438339" rtl="0" eaLnBrk="0" fontAlgn="base" hangingPunct="0">
              <a:spcBef>
                <a:spcPct val="0"/>
              </a:spcBef>
              <a:spcAft>
                <a:spcPct val="0"/>
              </a:spcAft>
            </a:pPr>
            <a:r>
              <a:rPr lang="uz-Cyrl-UZ" sz="5300" dirty="0">
                <a:solidFill>
                  <a:schemeClr val="tx1"/>
                </a:solidFill>
                <a:effectLst/>
                <a:latin typeface="Arial" pitchFamily="34" charset="0"/>
                <a:ea typeface="Times New Roman" pitchFamily="18" charset="0"/>
                <a:cs typeface="Arial" pitchFamily="34" charset="0"/>
              </a:rPr>
              <a:t>2. Е</a:t>
            </a:r>
            <a:r>
              <a:rPr lang="ru-RU" sz="5300" dirty="0" err="1">
                <a:solidFill>
                  <a:schemeClr val="tx1"/>
                </a:solidFill>
                <a:effectLst/>
                <a:latin typeface="Arial" pitchFamily="34" charset="0"/>
                <a:ea typeface="Times New Roman" pitchFamily="18" charset="0"/>
                <a:cs typeface="Arial" pitchFamily="34" charset="0"/>
              </a:rPr>
              <a:t>пифанов</a:t>
            </a:r>
            <a:r>
              <a:rPr lang="ru-RU" sz="5300" dirty="0">
                <a:solidFill>
                  <a:schemeClr val="tx1"/>
                </a:solidFill>
                <a:effectLst/>
                <a:latin typeface="Arial" pitchFamily="34" charset="0"/>
                <a:ea typeface="Times New Roman" pitchFamily="18" charset="0"/>
                <a:cs typeface="Arial" pitchFamily="34" charset="0"/>
              </a:rPr>
              <a:t> В.А., </a:t>
            </a:r>
            <a:r>
              <a:rPr lang="ru-RU" sz="5300" dirty="0" err="1">
                <a:solidFill>
                  <a:schemeClr val="tx1"/>
                </a:solidFill>
                <a:effectLst/>
                <a:latin typeface="Arial" pitchFamily="34" charset="0"/>
                <a:ea typeface="Times New Roman" pitchFamily="18" charset="0"/>
                <a:cs typeface="Arial" pitchFamily="34" charset="0"/>
              </a:rPr>
              <a:t>Апанасенко</a:t>
            </a:r>
            <a:r>
              <a:rPr lang="ru-RU" sz="5300" dirty="0">
                <a:solidFill>
                  <a:schemeClr val="tx1"/>
                </a:solidFill>
                <a:effectLst/>
                <a:latin typeface="Arial" pitchFamily="34" charset="0"/>
                <a:ea typeface="Times New Roman" pitchFamily="18" charset="0"/>
                <a:cs typeface="Arial" pitchFamily="34" charset="0"/>
              </a:rPr>
              <a:t> Г.Л. «Лечебная физкультура и врачебный контроль» М., 1990 </a:t>
            </a:r>
            <a:r>
              <a:rPr lang="uz-Cyrl-UZ" sz="5300" dirty="0">
                <a:solidFill>
                  <a:schemeClr val="tx1"/>
                </a:solidFill>
                <a:effectLst/>
                <a:latin typeface="Arial" pitchFamily="34" charset="0"/>
                <a:ea typeface="Times New Roman" pitchFamily="18" charset="0"/>
                <a:cs typeface="Arial" pitchFamily="34" charset="0"/>
              </a:rPr>
              <a:t>(</a:t>
            </a:r>
            <a:r>
              <a:rPr lang="ru-RU" sz="5300" dirty="0">
                <a:solidFill>
                  <a:schemeClr val="tx1"/>
                </a:solidFill>
                <a:effectLst/>
                <a:latin typeface="Arial" pitchFamily="34" charset="0"/>
                <a:ea typeface="Times New Roman" pitchFamily="18" charset="0"/>
                <a:cs typeface="Arial" pitchFamily="34" charset="0"/>
              </a:rPr>
              <a:t>учебник для студентов</a:t>
            </a:r>
            <a:r>
              <a:rPr lang="uz-Cyrl-UZ" sz="5300" dirty="0">
                <a:solidFill>
                  <a:schemeClr val="tx1"/>
                </a:solidFill>
                <a:effectLst/>
                <a:latin typeface="Arial" pitchFamily="34" charset="0"/>
                <a:ea typeface="Times New Roman" pitchFamily="18" charset="0"/>
                <a:cs typeface="Arial" pitchFamily="34" charset="0"/>
              </a:rPr>
              <a:t>)</a:t>
            </a:r>
            <a:endParaRPr lang="ru-RU" sz="5300" dirty="0">
              <a:solidFill>
                <a:schemeClr val="tx1"/>
              </a:solidFill>
              <a:effectLst/>
              <a:latin typeface="Arial" pitchFamily="34" charset="0"/>
              <a:cs typeface="Arial" pitchFamily="34" charset="0"/>
            </a:endParaRPr>
          </a:p>
          <a:p>
            <a:pPr indent="914377" algn="just" defTabSz="2438339" rtl="0" eaLnBrk="0" fontAlgn="base" hangingPunct="0">
              <a:spcBef>
                <a:spcPct val="0"/>
              </a:spcBef>
              <a:spcAft>
                <a:spcPct val="0"/>
              </a:spcAft>
            </a:pPr>
            <a:r>
              <a:rPr lang="ru-RU" sz="5300" dirty="0">
                <a:solidFill>
                  <a:schemeClr val="tx1"/>
                </a:solidFill>
                <a:effectLst/>
                <a:latin typeface="Arial" pitchFamily="34" charset="0"/>
                <a:ea typeface="Times New Roman" pitchFamily="18" charset="0"/>
                <a:cs typeface="Arial" pitchFamily="34" charset="0"/>
              </a:rPr>
              <a:t>3. </a:t>
            </a:r>
            <a:r>
              <a:rPr lang="ru-RU" sz="5300" dirty="0" err="1">
                <a:solidFill>
                  <a:schemeClr val="tx1"/>
                </a:solidFill>
                <a:effectLst/>
                <a:latin typeface="Arial" pitchFamily="34" charset="0"/>
                <a:ea typeface="Times New Roman" pitchFamily="18" charset="0"/>
                <a:cs typeface="Arial" pitchFamily="34" charset="0"/>
              </a:rPr>
              <a:t>Чоговадзе</a:t>
            </a:r>
            <a:r>
              <a:rPr lang="ru-RU" sz="5300" dirty="0">
                <a:solidFill>
                  <a:schemeClr val="tx1"/>
                </a:solidFill>
                <a:effectLst/>
                <a:latin typeface="Arial" pitchFamily="34" charset="0"/>
                <a:ea typeface="Times New Roman" pitchFamily="18" charset="0"/>
                <a:cs typeface="Arial" pitchFamily="34" charset="0"/>
              </a:rPr>
              <a:t> А.В. Круглый И.М. Врачебный контроль в физическом воспитании и спорте М.1987.</a:t>
            </a:r>
            <a:r>
              <a:rPr lang="uz-Cyrl-UZ" sz="5300" dirty="0">
                <a:solidFill>
                  <a:schemeClr val="tx1"/>
                </a:solidFill>
                <a:effectLst/>
                <a:latin typeface="Arial" pitchFamily="34" charset="0"/>
                <a:ea typeface="Times New Roman" pitchFamily="18" charset="0"/>
                <a:cs typeface="Arial" pitchFamily="34" charset="0"/>
              </a:rPr>
              <a:t> (</a:t>
            </a:r>
            <a:r>
              <a:rPr lang="ru-RU" sz="5300" dirty="0">
                <a:solidFill>
                  <a:schemeClr val="tx1"/>
                </a:solidFill>
                <a:effectLst/>
                <a:latin typeface="Arial" pitchFamily="34" charset="0"/>
                <a:ea typeface="Times New Roman" pitchFamily="18" charset="0"/>
                <a:cs typeface="Arial" pitchFamily="34" charset="0"/>
              </a:rPr>
              <a:t>учебник для студентов</a:t>
            </a:r>
            <a:r>
              <a:rPr lang="uz-Cyrl-UZ" sz="5300" dirty="0">
                <a:solidFill>
                  <a:schemeClr val="tx1"/>
                </a:solidFill>
                <a:effectLst/>
                <a:latin typeface="Arial" pitchFamily="34" charset="0"/>
                <a:ea typeface="Times New Roman" pitchFamily="18" charset="0"/>
                <a:cs typeface="Arial" pitchFamily="34" charset="0"/>
              </a:rPr>
              <a:t>)</a:t>
            </a:r>
            <a:endParaRPr lang="ru-RU" sz="5300" dirty="0">
              <a:solidFill>
                <a:schemeClr val="tx1"/>
              </a:solidFill>
              <a:effectLst/>
              <a:latin typeface="Arial" pitchFamily="34" charset="0"/>
              <a:cs typeface="Arial" pitchFamily="34" charset="0"/>
            </a:endParaRPr>
          </a:p>
          <a:p>
            <a:pPr indent="914377" algn="just" defTabSz="2438339" rtl="0" eaLnBrk="0" fontAlgn="base" hangingPunct="0">
              <a:spcBef>
                <a:spcPct val="0"/>
              </a:spcBef>
              <a:spcAft>
                <a:spcPct val="0"/>
              </a:spcAft>
            </a:pPr>
            <a:r>
              <a:rPr lang="ru-RU" sz="5300" dirty="0">
                <a:solidFill>
                  <a:schemeClr val="tx1"/>
                </a:solidFill>
                <a:effectLst/>
                <a:latin typeface="Arial" pitchFamily="34" charset="0"/>
                <a:ea typeface="Times New Roman" pitchFamily="18" charset="0"/>
                <a:cs typeface="Arial" pitchFamily="34" charset="0"/>
              </a:rPr>
              <a:t>4. Юлдашев</a:t>
            </a:r>
            <a:r>
              <a:rPr lang="uz-Cyrl-UZ" sz="5300" dirty="0">
                <a:solidFill>
                  <a:schemeClr val="tx1"/>
                </a:solidFill>
                <a:effectLst/>
                <a:latin typeface="Arial" pitchFamily="34" charset="0"/>
                <a:ea typeface="Times New Roman" pitchFamily="18" charset="0"/>
                <a:cs typeface="Arial" pitchFamily="34" charset="0"/>
              </a:rPr>
              <a:t> К.Ю</a:t>
            </a:r>
            <a:r>
              <a:rPr lang="ru-RU" sz="5300" dirty="0">
                <a:solidFill>
                  <a:schemeClr val="tx1"/>
                </a:solidFill>
                <a:effectLst/>
                <a:latin typeface="Arial" pitchFamily="34" charset="0"/>
                <a:ea typeface="Times New Roman" pitchFamily="18" charset="0"/>
                <a:cs typeface="Arial" pitchFamily="34" charset="0"/>
              </a:rPr>
              <a:t>, Куликов</a:t>
            </a:r>
            <a:r>
              <a:rPr lang="uz-Cyrl-UZ" sz="5300" dirty="0">
                <a:solidFill>
                  <a:schemeClr val="tx1"/>
                </a:solidFill>
                <a:effectLst/>
                <a:latin typeface="Arial" pitchFamily="34" charset="0"/>
                <a:ea typeface="Times New Roman" pitchFamily="18" charset="0"/>
                <a:cs typeface="Arial" pitchFamily="34" charset="0"/>
              </a:rPr>
              <a:t> Ю.А.</a:t>
            </a:r>
            <a:r>
              <a:rPr lang="ru-RU" sz="5300" dirty="0">
                <a:solidFill>
                  <a:schemeClr val="tx1"/>
                </a:solidFill>
                <a:effectLst/>
                <a:latin typeface="Arial" pitchFamily="34" charset="0"/>
                <a:ea typeface="Times New Roman" pitchFamily="18" charset="0"/>
                <a:cs typeface="Arial" pitchFamily="34" charset="0"/>
              </a:rPr>
              <a:t> «Физиотерапия» (учебник для студентов) 1994 с. 298</a:t>
            </a:r>
            <a:endParaRPr lang="ru-RU" sz="5300" dirty="0">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2579190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33.jpg"/>
          <p:cNvPicPr/>
          <p:nvPr/>
        </p:nvPicPr>
        <p:blipFill>
          <a:blip r:embed="rId2">
            <a:extLst/>
          </a:blip>
          <a:stretch>
            <a:fillRect/>
          </a:stretch>
        </p:blipFill>
        <p:spPr>
          <a:xfrm>
            <a:off x="0" y="0"/>
            <a:ext cx="24384000" cy="13716000"/>
          </a:xfrm>
          <a:prstGeom prst="rect">
            <a:avLst/>
          </a:prstGeom>
          <a:ln w="12700">
            <a:miter lim="400000"/>
          </a:ln>
        </p:spPr>
      </p:pic>
      <p:sp>
        <p:nvSpPr>
          <p:cNvPr id="5" name="Rectangle 1"/>
          <p:cNvSpPr>
            <a:spLocks noChangeArrowheads="1"/>
          </p:cNvSpPr>
          <p:nvPr/>
        </p:nvSpPr>
        <p:spPr bwMode="auto">
          <a:xfrm>
            <a:off x="8833531" y="280807"/>
            <a:ext cx="6474251" cy="820739"/>
          </a:xfrm>
          <a:prstGeom prst="rect">
            <a:avLst/>
          </a:prstGeom>
          <a:noFill/>
          <a:ln w="9525">
            <a:noFill/>
            <a:miter lim="800000"/>
            <a:headEnd/>
            <a:tailEnd/>
          </a:ln>
          <a:effectLst/>
        </p:spPr>
        <p:txBody>
          <a:bodyPr vert="horz" wrap="none" lIns="243834" tIns="121917" rIns="243834" bIns="121917" numCol="1" anchor="ctr" anchorCtr="0" compatLnSpc="1">
            <a:prstTxWarp prst="textNoShape">
              <a:avLst/>
            </a:prstTxWarp>
            <a:spAutoFit/>
          </a:bodyPr>
          <a:lstStyle/>
          <a:p>
            <a:pPr defTabSz="2438339" rtl="0" fontAlgn="base">
              <a:spcBef>
                <a:spcPct val="0"/>
              </a:spcBef>
              <a:spcAft>
                <a:spcPct val="0"/>
              </a:spcAft>
            </a:pPr>
            <a:r>
              <a:rPr lang="uz-Latn-UZ" sz="3700" b="1" dirty="0">
                <a:solidFill>
                  <a:schemeClr val="tx1"/>
                </a:solidFill>
                <a:effectLst/>
                <a:latin typeface="Arial" pitchFamily="34" charset="0"/>
                <a:ea typeface="Times New Roman" pitchFamily="18" charset="0"/>
                <a:cs typeface="Arial" pitchFamily="34" charset="0"/>
              </a:rPr>
              <a:t>КЎШИМЧА </a:t>
            </a:r>
            <a:r>
              <a:rPr lang="uz-Cyrl-UZ" sz="3700" b="1" dirty="0">
                <a:solidFill>
                  <a:schemeClr val="tx1"/>
                </a:solidFill>
                <a:effectLst/>
                <a:latin typeface="Arial" pitchFamily="34" charset="0"/>
                <a:ea typeface="Times New Roman" pitchFamily="18" charset="0"/>
                <a:cs typeface="Arial" pitchFamily="34" charset="0"/>
              </a:rPr>
              <a:t>АДАБИЁТЛАР</a:t>
            </a:r>
            <a:endParaRPr lang="uz-Cyrl-UZ" sz="5300" dirty="0">
              <a:solidFill>
                <a:schemeClr val="tx1"/>
              </a:solidFill>
              <a:effectLst/>
              <a:latin typeface="Arial" pitchFamily="34" charset="0"/>
              <a:cs typeface="Arial" pitchFamily="34" charset="0"/>
            </a:endParaRPr>
          </a:p>
        </p:txBody>
      </p:sp>
      <p:sp>
        <p:nvSpPr>
          <p:cNvPr id="50179" name="Rectangle 3"/>
          <p:cNvSpPr>
            <a:spLocks noChangeArrowheads="1"/>
          </p:cNvSpPr>
          <p:nvPr/>
        </p:nvSpPr>
        <p:spPr bwMode="auto">
          <a:xfrm>
            <a:off x="406400" y="1303868"/>
            <a:ext cx="23571200" cy="11162029"/>
          </a:xfrm>
          <a:prstGeom prst="rect">
            <a:avLst/>
          </a:prstGeom>
          <a:noFill/>
          <a:ln w="9525">
            <a:noFill/>
            <a:miter lim="800000"/>
            <a:headEnd/>
            <a:tailEnd/>
          </a:ln>
          <a:effectLst/>
        </p:spPr>
        <p:txBody>
          <a:bodyPr vert="horz" wrap="square" lIns="243834" tIns="121917" rIns="243834" bIns="121917" numCol="1" anchor="ctr" anchorCtr="0" compatLnSpc="1">
            <a:prstTxWarp prst="textNoShape">
              <a:avLst/>
            </a:prstTxWarp>
            <a:spAutoFit/>
          </a:bodyPr>
          <a:lstStyle/>
          <a:p>
            <a:pPr lvl="0" algn="just"/>
            <a:r>
              <a:rPr lang="uz-Cyrl-UZ" sz="3700" dirty="0">
                <a:solidFill>
                  <a:schemeClr val="bg1"/>
                </a:solidFill>
                <a:effectLst/>
                <a:latin typeface="Times New Roman" pitchFamily="18" charset="0"/>
                <a:ea typeface="Times New Roman" pitchFamily="18" charset="0"/>
                <a:cs typeface="Times New Roman" pitchFamily="18" charset="0"/>
              </a:rPr>
              <a:t>1</a:t>
            </a:r>
            <a:r>
              <a:rPr lang="uz-Cyrl-UZ" sz="3700" dirty="0">
                <a:solidFill>
                  <a:schemeClr val="bg1"/>
                </a:solidFill>
                <a:effectLst/>
                <a:latin typeface="Times New Roman" pitchFamily="18" charset="0"/>
                <a:cs typeface="Times New Roman" pitchFamily="18" charset="0"/>
              </a:rPr>
              <a:t> Бет Шоу “Йога </a:t>
            </a:r>
            <a:r>
              <a:rPr lang="en-US" sz="3700" dirty="0">
                <a:solidFill>
                  <a:schemeClr val="bg1"/>
                </a:solidFill>
                <a:effectLst/>
                <a:latin typeface="Times New Roman" pitchFamily="18" charset="0"/>
                <a:cs typeface="Times New Roman" pitchFamily="18" charset="0"/>
              </a:rPr>
              <a:t>fit </a:t>
            </a:r>
            <a:r>
              <a:rPr lang="uz-Cyrl-UZ" sz="3700" dirty="0">
                <a:solidFill>
                  <a:schemeClr val="bg1"/>
                </a:solidFill>
                <a:effectLst/>
                <a:latin typeface="Times New Roman" pitchFamily="18" charset="0"/>
                <a:cs typeface="Times New Roman" pitchFamily="18" charset="0"/>
              </a:rPr>
              <a:t>Тренинг для здоровья” М</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 2005 </a:t>
            </a:r>
            <a:endParaRPr lang="ru-RU" sz="3700" dirty="0">
              <a:solidFill>
                <a:schemeClr val="bg1"/>
              </a:solidFill>
              <a:effectLst/>
              <a:latin typeface="Times New Roman" pitchFamily="18" charset="0"/>
              <a:cs typeface="Times New Roman" pitchFamily="18" charset="0"/>
            </a:endParaRPr>
          </a:p>
          <a:p>
            <a:pPr lvl="0" algn="just"/>
            <a:r>
              <a:rPr lang="ru-RU" sz="3700" dirty="0">
                <a:solidFill>
                  <a:schemeClr val="bg1"/>
                </a:solidFill>
                <a:effectLst/>
                <a:latin typeface="Times New Roman" pitchFamily="18" charset="0"/>
                <a:cs typeface="Times New Roman" pitchFamily="18" charset="0"/>
              </a:rPr>
              <a:t>2. Бирюков А.А. «Массаж-спутник здоровья» книга для учащихся 1992 с. 157</a:t>
            </a:r>
          </a:p>
          <a:p>
            <a:pPr lvl="0" algn="just"/>
            <a:r>
              <a:rPr lang="ru-RU" sz="3700" dirty="0">
                <a:solidFill>
                  <a:schemeClr val="bg1"/>
                </a:solidFill>
                <a:effectLst/>
                <a:latin typeface="Times New Roman" pitchFamily="18" charset="0"/>
                <a:cs typeface="Times New Roman" pitchFamily="18" charset="0"/>
              </a:rPr>
              <a:t>3. </a:t>
            </a:r>
            <a:r>
              <a:rPr lang="ru-RU" sz="3700" dirty="0" err="1">
                <a:solidFill>
                  <a:schemeClr val="bg1"/>
                </a:solidFill>
                <a:effectLst/>
                <a:latin typeface="Times New Roman" pitchFamily="18" charset="0"/>
                <a:cs typeface="Times New Roman" pitchFamily="18" charset="0"/>
              </a:rPr>
              <a:t>Богол</a:t>
            </a:r>
            <a:r>
              <a:rPr lang="uz-Cyrl-UZ" sz="3700" dirty="0">
                <a:solidFill>
                  <a:schemeClr val="bg1"/>
                </a:solidFill>
                <a:effectLst/>
                <a:latin typeface="Times New Roman" pitchFamily="18" charset="0"/>
                <a:cs typeface="Times New Roman" pitchFamily="18" charset="0"/>
              </a:rPr>
              <a:t>юбов В.А. «Общая физиотера</a:t>
            </a:r>
            <a:r>
              <a:rPr lang="ru-RU" sz="3700" dirty="0">
                <a:solidFill>
                  <a:schemeClr val="bg1"/>
                </a:solidFill>
                <a:effectLst/>
                <a:latin typeface="Times New Roman" pitchFamily="18" charset="0"/>
                <a:cs typeface="Times New Roman" pitchFamily="18" charset="0"/>
              </a:rPr>
              <a:t>пия» М. 2001 с. 679</a:t>
            </a:r>
          </a:p>
          <a:p>
            <a:pPr lvl="0" algn="just"/>
            <a:r>
              <a:rPr lang="ru-RU" sz="3700" dirty="0">
                <a:solidFill>
                  <a:schemeClr val="bg1"/>
                </a:solidFill>
                <a:effectLst/>
                <a:latin typeface="Times New Roman" pitchFamily="18" charset="0"/>
                <a:cs typeface="Times New Roman" pitchFamily="18" charset="0"/>
              </a:rPr>
              <a:t>4. Боголюбов В.А. «Методика и  техника проведения </a:t>
            </a:r>
            <a:r>
              <a:rPr lang="ru-RU" sz="3700" dirty="0" err="1">
                <a:solidFill>
                  <a:schemeClr val="bg1"/>
                </a:solidFill>
                <a:effectLst/>
                <a:latin typeface="Times New Roman" pitchFamily="18" charset="0"/>
                <a:cs typeface="Times New Roman" pitchFamily="18" charset="0"/>
              </a:rPr>
              <a:t>физиотерапе</a:t>
            </a:r>
            <a:r>
              <a:rPr lang="uz-Cyrl-UZ" sz="3700" dirty="0">
                <a:solidFill>
                  <a:schemeClr val="bg1"/>
                </a:solidFill>
                <a:effectLst/>
                <a:latin typeface="Times New Roman" pitchFamily="18" charset="0"/>
                <a:cs typeface="Times New Roman" pitchFamily="18" charset="0"/>
              </a:rPr>
              <a:t>в</a:t>
            </a:r>
            <a:r>
              <a:rPr lang="ru-RU" sz="3700" dirty="0" err="1">
                <a:solidFill>
                  <a:schemeClr val="bg1"/>
                </a:solidFill>
                <a:effectLst/>
                <a:latin typeface="Times New Roman" pitchFamily="18" charset="0"/>
                <a:cs typeface="Times New Roman" pitchFamily="18" charset="0"/>
              </a:rPr>
              <a:t>тических</a:t>
            </a:r>
            <a:r>
              <a:rPr lang="ru-RU" sz="3700" dirty="0">
                <a:solidFill>
                  <a:schemeClr val="bg1"/>
                </a:solidFill>
                <a:effectLst/>
                <a:latin typeface="Times New Roman" pitchFamily="18" charset="0"/>
                <a:cs typeface="Times New Roman" pitchFamily="18" charset="0"/>
              </a:rPr>
              <a:t> процедур»  М. 2001 с.280</a:t>
            </a:r>
          </a:p>
          <a:p>
            <a:pPr lvl="0" algn="just"/>
            <a:r>
              <a:rPr lang="uz-Cyrl-UZ" sz="3700" dirty="0">
                <a:solidFill>
                  <a:schemeClr val="bg1"/>
                </a:solidFill>
                <a:effectLst/>
                <a:latin typeface="Times New Roman" pitchFamily="18" charset="0"/>
                <a:cs typeface="Times New Roman" pitchFamily="18" charset="0"/>
              </a:rPr>
              <a:t>5. Боков А.</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 Сергеев С. “ Йога для детей” М. 2004 </a:t>
            </a:r>
            <a:endParaRPr lang="ru-RU" sz="3700" dirty="0">
              <a:solidFill>
                <a:schemeClr val="bg1"/>
              </a:solidFill>
              <a:effectLst/>
              <a:latin typeface="Times New Roman" pitchFamily="18" charset="0"/>
              <a:cs typeface="Times New Roman" pitchFamily="18" charset="0"/>
            </a:endParaRPr>
          </a:p>
          <a:p>
            <a:pPr lvl="0" algn="just"/>
            <a:r>
              <a:rPr lang="uz-Cyrl-UZ" sz="3700" dirty="0">
                <a:solidFill>
                  <a:schemeClr val="bg1"/>
                </a:solidFill>
                <a:effectLst/>
                <a:latin typeface="Times New Roman" pitchFamily="18" charset="0"/>
                <a:cs typeface="Times New Roman" pitchFamily="18" charset="0"/>
              </a:rPr>
              <a:t>6 Дубровский В.А. </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Лечебная физкультура</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 М. 2004 </a:t>
            </a:r>
            <a:endParaRPr lang="ru-RU" sz="3700" dirty="0">
              <a:solidFill>
                <a:schemeClr val="bg1"/>
              </a:solidFill>
              <a:effectLst/>
              <a:latin typeface="Times New Roman" pitchFamily="18" charset="0"/>
              <a:cs typeface="Times New Roman" pitchFamily="18" charset="0"/>
            </a:endParaRPr>
          </a:p>
          <a:p>
            <a:pPr lvl="0" algn="just"/>
            <a:r>
              <a:rPr lang="uz-Cyrl-UZ" sz="3700" dirty="0">
                <a:solidFill>
                  <a:schemeClr val="bg1"/>
                </a:solidFill>
                <a:effectLst/>
                <a:latin typeface="Times New Roman" pitchFamily="18" charset="0"/>
                <a:cs typeface="Times New Roman" pitchFamily="18" charset="0"/>
              </a:rPr>
              <a:t>7. Евдокимова Т.А. Милюкова И.В. Новейший справочник </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Лечебная физкультура</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 М. 2004</a:t>
            </a:r>
            <a:endParaRPr lang="ru-RU" sz="3700" dirty="0">
              <a:solidFill>
                <a:schemeClr val="bg1"/>
              </a:solidFill>
              <a:effectLst/>
              <a:latin typeface="Times New Roman" pitchFamily="18" charset="0"/>
              <a:cs typeface="Times New Roman" pitchFamily="18" charset="0"/>
            </a:endParaRPr>
          </a:p>
          <a:p>
            <a:pPr lvl="0" algn="just"/>
            <a:r>
              <a:rPr lang="uz-Cyrl-UZ" sz="3700" dirty="0">
                <a:solidFill>
                  <a:schemeClr val="bg1"/>
                </a:solidFill>
                <a:effectLst/>
                <a:latin typeface="Times New Roman" pitchFamily="18" charset="0"/>
                <a:cs typeface="Times New Roman" pitchFamily="18" charset="0"/>
              </a:rPr>
              <a:t>8. Епифанов В.А. </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Лечебная физическая культура</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 М. 2003</a:t>
            </a:r>
            <a:endParaRPr lang="ru-RU" sz="3700" dirty="0">
              <a:solidFill>
                <a:schemeClr val="bg1"/>
              </a:solidFill>
              <a:effectLst/>
              <a:latin typeface="Times New Roman" pitchFamily="18" charset="0"/>
              <a:cs typeface="Times New Roman" pitchFamily="18" charset="0"/>
            </a:endParaRPr>
          </a:p>
          <a:p>
            <a:pPr lvl="0" algn="just"/>
            <a:r>
              <a:rPr lang="ru-RU" sz="3700" dirty="0">
                <a:solidFill>
                  <a:schemeClr val="bg1"/>
                </a:solidFill>
                <a:effectLst/>
                <a:latin typeface="Times New Roman" pitchFamily="18" charset="0"/>
                <a:cs typeface="Times New Roman" pitchFamily="18" charset="0"/>
              </a:rPr>
              <a:t>9. Епифанов В.А. «Лечебная физкультура и спортивная медицина» М., 2000</a:t>
            </a:r>
          </a:p>
          <a:p>
            <a:pPr lvl="0" algn="just"/>
            <a:r>
              <a:rPr lang="uz-Cyrl-UZ" sz="3700" dirty="0">
                <a:solidFill>
                  <a:schemeClr val="bg1"/>
                </a:solidFill>
                <a:effectLst/>
                <a:latin typeface="Times New Roman" pitchFamily="18" charset="0"/>
                <a:cs typeface="Times New Roman" pitchFamily="18" charset="0"/>
              </a:rPr>
              <a:t>10. Милюкова И.В.</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 Евдокимова Т.А. </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Гимнастика для детей</a:t>
            </a:r>
            <a:r>
              <a:rPr lang="ru-RU" sz="3700" dirty="0">
                <a:solidFill>
                  <a:schemeClr val="bg1"/>
                </a:solidFill>
                <a:effectLst/>
                <a:latin typeface="Times New Roman" pitchFamily="18" charset="0"/>
                <a:cs typeface="Times New Roman" pitchFamily="18" charset="0"/>
              </a:rPr>
              <a:t>»</a:t>
            </a:r>
            <a:r>
              <a:rPr lang="uz-Cyrl-UZ" sz="3700" dirty="0">
                <a:solidFill>
                  <a:schemeClr val="bg1"/>
                </a:solidFill>
                <a:effectLst/>
                <a:latin typeface="Times New Roman" pitchFamily="18" charset="0"/>
                <a:cs typeface="Times New Roman" pitchFamily="18" charset="0"/>
              </a:rPr>
              <a:t> М. 2004 </a:t>
            </a:r>
            <a:endParaRPr lang="ru-RU" sz="3700" dirty="0">
              <a:solidFill>
                <a:schemeClr val="bg1"/>
              </a:solidFill>
              <a:effectLst/>
              <a:latin typeface="Times New Roman" pitchFamily="18" charset="0"/>
              <a:cs typeface="Times New Roman" pitchFamily="18" charset="0"/>
            </a:endParaRPr>
          </a:p>
          <a:p>
            <a:pPr lvl="0" algn="just" fontAlgn="base" hangingPunct="0"/>
            <a:r>
              <a:rPr lang="ru-RU" sz="3700" dirty="0">
                <a:solidFill>
                  <a:schemeClr val="bg1"/>
                </a:solidFill>
                <a:effectLst/>
                <a:latin typeface="Times New Roman" pitchFamily="18" charset="0"/>
                <a:cs typeface="Times New Roman" pitchFamily="18" charset="0"/>
              </a:rPr>
              <a:t>11. </a:t>
            </a:r>
            <a:r>
              <a:rPr lang="ru-RU" sz="3700" dirty="0" err="1">
                <a:solidFill>
                  <a:schemeClr val="bg1"/>
                </a:solidFill>
                <a:effectLst/>
                <a:latin typeface="Times New Roman" pitchFamily="18" charset="0"/>
                <a:cs typeface="Times New Roman" pitchFamily="18" charset="0"/>
              </a:rPr>
              <a:t>Муравянникова</a:t>
            </a:r>
            <a:r>
              <a:rPr lang="ru-RU" sz="3700" dirty="0">
                <a:solidFill>
                  <a:schemeClr val="bg1"/>
                </a:solidFill>
                <a:effectLst/>
                <a:latin typeface="Times New Roman" pitchFamily="18" charset="0"/>
                <a:cs typeface="Times New Roman" pitchFamily="18" charset="0"/>
              </a:rPr>
              <a:t> Ж.Г. «Основы стоматологической физиотерапии » Ростов на Дону 2002. с. 320</a:t>
            </a:r>
          </a:p>
          <a:p>
            <a:pPr lvl="0" algn="just" fontAlgn="base" hangingPunct="0"/>
            <a:r>
              <a:rPr lang="ru-RU" sz="3700" dirty="0">
                <a:solidFill>
                  <a:schemeClr val="bg1"/>
                </a:solidFill>
                <a:effectLst/>
                <a:latin typeface="Times New Roman" pitchFamily="18" charset="0"/>
                <a:cs typeface="Times New Roman" pitchFamily="18" charset="0"/>
              </a:rPr>
              <a:t>12. Пастухов О.Г., </a:t>
            </a:r>
            <a:r>
              <a:rPr lang="ru-RU" sz="3700" dirty="0" err="1">
                <a:solidFill>
                  <a:schemeClr val="bg1"/>
                </a:solidFill>
                <a:effectLst/>
                <a:latin typeface="Times New Roman" pitchFamily="18" charset="0"/>
                <a:cs typeface="Times New Roman" pitchFamily="18" charset="0"/>
              </a:rPr>
              <a:t>Шефтелович</a:t>
            </a:r>
            <a:r>
              <a:rPr lang="ru-RU" sz="3700" dirty="0">
                <a:solidFill>
                  <a:schemeClr val="bg1"/>
                </a:solidFill>
                <a:effectLst/>
                <a:latin typeface="Times New Roman" pitchFamily="18" charset="0"/>
                <a:cs typeface="Times New Roman" pitchFamily="18" charset="0"/>
              </a:rPr>
              <a:t> Т.К., </a:t>
            </a:r>
            <a:r>
              <a:rPr lang="ru-RU" sz="3700" dirty="0" err="1">
                <a:solidFill>
                  <a:schemeClr val="bg1"/>
                </a:solidFill>
                <a:effectLst/>
                <a:latin typeface="Times New Roman" pitchFamily="18" charset="0"/>
                <a:cs typeface="Times New Roman" pitchFamily="18" charset="0"/>
              </a:rPr>
              <a:t>Ермошенко</a:t>
            </a:r>
            <a:r>
              <a:rPr lang="ru-RU" sz="3700" dirty="0">
                <a:solidFill>
                  <a:schemeClr val="bg1"/>
                </a:solidFill>
                <a:effectLst/>
                <a:latin typeface="Times New Roman" pitchFamily="18" charset="0"/>
                <a:cs typeface="Times New Roman" pitchFamily="18" charset="0"/>
              </a:rPr>
              <a:t> Л.С., Макарова Х.А. «Физиотерапия в стоматологии» Краснодар 2002.-103 с.</a:t>
            </a:r>
          </a:p>
          <a:p>
            <a:pPr lvl="0" algn="just"/>
            <a:r>
              <a:rPr lang="ru-RU" sz="3700" dirty="0">
                <a:solidFill>
                  <a:schemeClr val="bg1"/>
                </a:solidFill>
                <a:effectLst/>
                <a:latin typeface="Times New Roman" pitchFamily="18" charset="0"/>
                <a:cs typeface="Times New Roman" pitchFamily="18" charset="0"/>
              </a:rPr>
              <a:t>13. Попов В.И. </a:t>
            </a:r>
            <a:r>
              <a:rPr lang="ru-RU" sz="3700" dirty="0" err="1">
                <a:solidFill>
                  <a:schemeClr val="bg1"/>
                </a:solidFill>
                <a:effectLst/>
                <a:latin typeface="Times New Roman" pitchFamily="18" charset="0"/>
                <a:cs typeface="Times New Roman" pitchFamily="18" charset="0"/>
              </a:rPr>
              <a:t>Чоговадзе</a:t>
            </a:r>
            <a:r>
              <a:rPr lang="ru-RU" sz="3700" dirty="0">
                <a:solidFill>
                  <a:schemeClr val="bg1"/>
                </a:solidFill>
                <a:effectLst/>
                <a:latin typeface="Times New Roman" pitchFamily="18" charset="0"/>
                <a:cs typeface="Times New Roman" pitchFamily="18" charset="0"/>
              </a:rPr>
              <a:t> В.Г. « Физическая реабилитация» Ростов на Дону 2001</a:t>
            </a:r>
          </a:p>
          <a:p>
            <a:pPr lvl="0" algn="just"/>
            <a:r>
              <a:rPr lang="ru-RU" sz="3700" dirty="0">
                <a:solidFill>
                  <a:schemeClr val="bg1"/>
                </a:solidFill>
                <a:effectLst/>
                <a:latin typeface="Times New Roman" pitchFamily="18" charset="0"/>
                <a:cs typeface="Times New Roman" pitchFamily="18" charset="0"/>
              </a:rPr>
              <a:t>14. </a:t>
            </a:r>
            <a:r>
              <a:rPr lang="ru-RU" sz="3700" dirty="0" err="1">
                <a:solidFill>
                  <a:schemeClr val="bg1"/>
                </a:solidFill>
                <a:effectLst/>
                <a:latin typeface="Times New Roman" pitchFamily="18" charset="0"/>
                <a:cs typeface="Times New Roman" pitchFamily="18" charset="0"/>
              </a:rPr>
              <a:t>Улащик</a:t>
            </a:r>
            <a:r>
              <a:rPr lang="ru-RU" sz="3700" dirty="0">
                <a:solidFill>
                  <a:schemeClr val="bg1"/>
                </a:solidFill>
                <a:effectLst/>
                <a:latin typeface="Times New Roman" pitchFamily="18" charset="0"/>
                <a:cs typeface="Times New Roman" pitchFamily="18" charset="0"/>
              </a:rPr>
              <a:t>  В.С. « Физиотерапия» М. 2003 с. 450</a:t>
            </a:r>
          </a:p>
          <a:p>
            <a:pPr lvl="0" algn="just"/>
            <a:r>
              <a:rPr lang="ru-RU" sz="3700" dirty="0">
                <a:solidFill>
                  <a:schemeClr val="bg1"/>
                </a:solidFill>
                <a:effectLst/>
                <a:latin typeface="Times New Roman" pitchFamily="18" charset="0"/>
                <a:cs typeface="Times New Roman" pitchFamily="18" charset="0"/>
              </a:rPr>
              <a:t>15. Эдвард Т. </a:t>
            </a:r>
            <a:r>
              <a:rPr lang="ru-RU" sz="3700" dirty="0" err="1">
                <a:solidFill>
                  <a:schemeClr val="bg1"/>
                </a:solidFill>
                <a:effectLst/>
                <a:latin typeface="Times New Roman" pitchFamily="18" charset="0"/>
                <a:cs typeface="Times New Roman" pitchFamily="18" charset="0"/>
              </a:rPr>
              <a:t>Хоули</a:t>
            </a:r>
            <a:r>
              <a:rPr lang="ru-RU" sz="3700" dirty="0">
                <a:solidFill>
                  <a:schemeClr val="bg1"/>
                </a:solidFill>
                <a:effectLst/>
                <a:latin typeface="Times New Roman" pitchFamily="18" charset="0"/>
                <a:cs typeface="Times New Roman" pitchFamily="18" charset="0"/>
              </a:rPr>
              <a:t>, Б. </a:t>
            </a:r>
            <a:r>
              <a:rPr lang="ru-RU" sz="3700" dirty="0" err="1">
                <a:solidFill>
                  <a:schemeClr val="bg1"/>
                </a:solidFill>
                <a:effectLst/>
                <a:latin typeface="Times New Roman" pitchFamily="18" charset="0"/>
                <a:cs typeface="Times New Roman" pitchFamily="18" charset="0"/>
              </a:rPr>
              <a:t>Дон-Френкс</a:t>
            </a:r>
            <a:r>
              <a:rPr lang="ru-RU" sz="3700" dirty="0">
                <a:solidFill>
                  <a:schemeClr val="bg1"/>
                </a:solidFill>
                <a:effectLst/>
                <a:latin typeface="Times New Roman" pitchFamily="18" charset="0"/>
                <a:cs typeface="Times New Roman" pitchFamily="18" charset="0"/>
              </a:rPr>
              <a:t> «Руководство инструктора оздоровительного фитнесса», Киев 2004.</a:t>
            </a:r>
          </a:p>
          <a:p>
            <a:pPr algn="just"/>
            <a:r>
              <a:rPr lang="ru-RU" sz="3700" dirty="0">
                <a:solidFill>
                  <a:schemeClr val="bg1"/>
                </a:solidFill>
                <a:effectLst/>
                <a:latin typeface="Times New Roman" pitchFamily="18" charset="0"/>
                <a:cs typeface="Times New Roman" pitchFamily="18" charset="0"/>
              </a:rPr>
              <a:t> 16. «Медицинские основы физического воспитания и формирования здоровья и гармоничного развития детей и подростков» проф. </a:t>
            </a:r>
            <a:r>
              <a:rPr lang="ru-RU" sz="3700" dirty="0" err="1">
                <a:solidFill>
                  <a:schemeClr val="bg1"/>
                </a:solidFill>
                <a:effectLst/>
                <a:latin typeface="Times New Roman" pitchFamily="18" charset="0"/>
                <a:cs typeface="Times New Roman" pitchFamily="18" charset="0"/>
              </a:rPr>
              <a:t>Назиров</a:t>
            </a:r>
            <a:r>
              <a:rPr lang="ru-RU" sz="3700" dirty="0">
                <a:solidFill>
                  <a:schemeClr val="bg1"/>
                </a:solidFill>
                <a:effectLst/>
                <a:latin typeface="Times New Roman" pitchFamily="18" charset="0"/>
                <a:cs typeface="Times New Roman" pitchFamily="18" charset="0"/>
              </a:rPr>
              <a:t> Ф.Г. проф. Ахмедова Д.М. проф. </a:t>
            </a:r>
            <a:r>
              <a:rPr lang="ru-RU" sz="3700" dirty="0" err="1">
                <a:solidFill>
                  <a:schemeClr val="bg1"/>
                </a:solidFill>
                <a:effectLst/>
                <a:latin typeface="Times New Roman" pitchFamily="18" charset="0"/>
                <a:cs typeface="Times New Roman" pitchFamily="18" charset="0"/>
              </a:rPr>
              <a:t>Суюмов</a:t>
            </a:r>
            <a:r>
              <a:rPr lang="ru-RU" sz="3700" dirty="0">
                <a:solidFill>
                  <a:schemeClr val="bg1"/>
                </a:solidFill>
                <a:effectLst/>
                <a:latin typeface="Times New Roman" pitchFamily="18" charset="0"/>
                <a:cs typeface="Times New Roman" pitchFamily="18" charset="0"/>
              </a:rPr>
              <a:t> Ф.А. доц. Васильев В.Д, проф. </a:t>
            </a:r>
            <a:r>
              <a:rPr lang="ru-RU" sz="3700" dirty="0" err="1">
                <a:solidFill>
                  <a:schemeClr val="bg1"/>
                </a:solidFill>
                <a:effectLst/>
                <a:latin typeface="Times New Roman" pitchFamily="18" charset="0"/>
                <a:cs typeface="Times New Roman" pitchFamily="18" charset="0"/>
              </a:rPr>
              <a:t>Шайхова</a:t>
            </a:r>
            <a:r>
              <a:rPr lang="ru-RU" sz="3700" dirty="0">
                <a:solidFill>
                  <a:schemeClr val="bg1"/>
                </a:solidFill>
                <a:effectLst/>
                <a:latin typeface="Times New Roman" pitchFamily="18" charset="0"/>
                <a:cs typeface="Times New Roman" pitchFamily="18" charset="0"/>
              </a:rPr>
              <a:t> Г.И. Ташкент, 2003</a:t>
            </a:r>
            <a:r>
              <a:rPr lang="en-US" sz="3700" dirty="0">
                <a:solidFill>
                  <a:schemeClr val="bg1"/>
                </a:solidFill>
                <a:effectLst/>
                <a:latin typeface="Times New Roman" pitchFamily="18" charset="0"/>
                <a:cs typeface="Times New Roman" pitchFamily="18" charset="0"/>
              </a:rPr>
              <a:t>.</a:t>
            </a:r>
            <a:endParaRPr lang="ru-RU" sz="5300" dirty="0">
              <a:solidFill>
                <a:schemeClr val="bg1"/>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1271203744"/>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Helvetica"/>
        <a:ea typeface="Helvetica"/>
        <a:cs typeface="Helvetica"/>
      </a:majorFont>
      <a:minorFont>
        <a:latin typeface="Avenir Book"/>
        <a:ea typeface="Avenir Book"/>
        <a:cs typeface="Avenir Book"/>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round/>
        </a:ln>
        <a:effectLst>
          <a:outerShdw blurRad="76200" dist="38100" dir="5400000" rotWithShape="0">
            <a:srgbClr val="000000">
              <a:alpha val="35000"/>
            </a:srgbClr>
          </a:outerShdw>
        </a:effectLst>
      </a:spPr>
      <a:bodyPr rot="0" spcFirstLastPara="1" vertOverflow="overflow" horzOverflow="overflow" vert="horz" wrap="square" lIns="91438" tIns="91438" rIns="91438" bIns="91438"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
              <a:solidFill>
                <a:srgbClr val="000000"/>
              </a:solidFill>
            </a:uFill>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round/>
        </a:ln>
        <a:effectLst>
          <a:outerShdw blurRad="76200" dist="38100" dir="5400000" rotWithShape="0">
            <a:srgbClr val="000000">
              <a:alpha val="35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91438" tIns="91438" rIns="91438" bIns="91438" numCol="1" spcCol="38100" rtlCol="0" anchor="t">
        <a:spAutoFit/>
      </a:bodyPr>
      <a:lstStyle>
        <a:defPPr marL="0" marR="0" indent="0" algn="ctr" defTabSz="914400" rtl="0" fontAlgn="auto" latinLnBrk="1" hangingPunct="0">
          <a:lnSpc>
            <a:spcPct val="100000"/>
          </a:lnSpc>
          <a:spcBef>
            <a:spcPts val="0"/>
          </a:spcBef>
          <a:spcAft>
            <a:spcPts val="0"/>
          </a:spcAft>
          <a:buClrTx/>
          <a:buSzTx/>
          <a:buFontTx/>
          <a:buNone/>
          <a:tabLst/>
          <a:defRPr kumimoji="0" sz="8000" b="0" i="0" u="none" strike="noStrike" cap="none" spc="0" normalizeH="0" baseline="0">
            <a:ln>
              <a:noFill/>
            </a:ln>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Helvetica"/>
        <a:ea typeface="Helvetica"/>
        <a:cs typeface="Helvetica"/>
      </a:majorFont>
      <a:minorFont>
        <a:latin typeface="Avenir Book"/>
        <a:ea typeface="Avenir Book"/>
        <a:cs typeface="Avenir Book"/>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round/>
        </a:ln>
        <a:effectLst>
          <a:outerShdw blurRad="76200" dist="38100" dir="5400000" rotWithShape="0">
            <a:srgbClr val="000000">
              <a:alpha val="35000"/>
            </a:srgbClr>
          </a:outerShdw>
        </a:effectLst>
      </a:spPr>
      <a:bodyPr rot="0" spcFirstLastPara="1" vertOverflow="overflow" horzOverflow="overflow" vert="horz" wrap="square" lIns="91438" tIns="91438" rIns="91438" bIns="91438"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
              <a:solidFill>
                <a:srgbClr val="000000"/>
              </a:solidFill>
            </a:uFill>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round/>
        </a:ln>
        <a:effectLst>
          <a:outerShdw blurRad="76200" dist="38100" dir="5400000" rotWithShape="0">
            <a:srgbClr val="000000">
              <a:alpha val="35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91438" tIns="91438" rIns="91438" bIns="91438" numCol="1" spcCol="38100" rtlCol="0" anchor="t">
        <a:spAutoFit/>
      </a:bodyPr>
      <a:lstStyle>
        <a:defPPr marL="0" marR="0" indent="0" algn="ctr" defTabSz="914400" rtl="0" fontAlgn="auto" latinLnBrk="1" hangingPunct="0">
          <a:lnSpc>
            <a:spcPct val="100000"/>
          </a:lnSpc>
          <a:spcBef>
            <a:spcPts val="0"/>
          </a:spcBef>
          <a:spcAft>
            <a:spcPts val="0"/>
          </a:spcAft>
          <a:buClrTx/>
          <a:buSzTx/>
          <a:buFontTx/>
          <a:buNone/>
          <a:tabLst/>
          <a:defRPr kumimoji="0" sz="8000" b="0" i="0" u="none" strike="noStrike" cap="none" spc="0" normalizeH="0" baseline="0">
            <a:ln>
              <a:noFill/>
            </a:ln>
            <a:solidFill>
              <a:srgbClr val="FFFFFF"/>
            </a:solidFill>
            <a:effectLst>
              <a:outerShdw blurRad="38100" dist="38100" dir="2700000" rotWithShape="0">
                <a:srgbClr val="000000">
                  <a:alpha val="43137"/>
                </a:srgbClr>
              </a:outerShdw>
            </a:effectLst>
            <a:uFill>
              <a:solidFill>
                <a:srgbClr val="002060"/>
              </a:solidFill>
            </a:uFill>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408</TotalTime>
  <Words>1577</Words>
  <Application>Microsoft Office PowerPoint</Application>
  <PresentationFormat>Произвольный</PresentationFormat>
  <Paragraphs>111</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Default</vt:lpstr>
      <vt:lpstr>Слайд 1</vt:lpstr>
      <vt:lpstr>Дарс структураси</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Shcherbinina Daria</dc:creator>
  <cp:lastModifiedBy>Zafar Utanov</cp:lastModifiedBy>
  <cp:revision>43</cp:revision>
  <dcterms:modified xsi:type="dcterms:W3CDTF">2018-05-30T08:38:27Z</dcterms:modified>
</cp:coreProperties>
</file>