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handoutMasterIdLst>
    <p:handoutMasterId r:id="rId18"/>
  </p:handoutMasterIdLst>
  <p:sldIdLst>
    <p:sldId id="257" r:id="rId2"/>
    <p:sldId id="417" r:id="rId3"/>
    <p:sldId id="424" r:id="rId4"/>
    <p:sldId id="425" r:id="rId5"/>
    <p:sldId id="430" r:id="rId6"/>
    <p:sldId id="433" r:id="rId7"/>
    <p:sldId id="438" r:id="rId8"/>
    <p:sldId id="440" r:id="rId9"/>
    <p:sldId id="418" r:id="rId10"/>
    <p:sldId id="419" r:id="rId11"/>
    <p:sldId id="420" r:id="rId12"/>
    <p:sldId id="421" r:id="rId13"/>
    <p:sldId id="422" r:id="rId14"/>
    <p:sldId id="423" r:id="rId15"/>
    <p:sldId id="258" r:id="rId16"/>
  </p:sldIdLst>
  <p:sldSz cx="9906000" cy="6858000" type="A4"/>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700000"/>
    <a:srgbClr val="008DD2"/>
    <a:srgbClr val="640000"/>
    <a:srgbClr val="FF3399"/>
    <a:srgbClr val="FF33CC"/>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7861" autoAdjust="0"/>
    <p:restoredTop sz="88276" autoAdjust="0"/>
  </p:normalViewPr>
  <p:slideViewPr>
    <p:cSldViewPr showGuides="1">
      <p:cViewPr varScale="1">
        <p:scale>
          <a:sx n="71" d="100"/>
          <a:sy n="71" d="100"/>
        </p:scale>
        <p:origin x="-1002" y="-90"/>
      </p:cViewPr>
      <p:guideLst>
        <p:guide orient="horz" pos="2160"/>
        <p:guide pos="3120"/>
      </p:guideLst>
    </p:cSldViewPr>
  </p:slideViewPr>
  <p:notesTextViewPr>
    <p:cViewPr>
      <p:scale>
        <a:sx n="100" d="100"/>
        <a:sy n="100" d="100"/>
      </p:scale>
      <p:origin x="0" y="0"/>
    </p:cViewPr>
  </p:notesTextViewPr>
  <p:sorterViewPr>
    <p:cViewPr>
      <p:scale>
        <a:sx n="86" d="100"/>
        <a:sy n="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AEDFE6-369C-419B-A19A-280D8D996250}" type="doc">
      <dgm:prSet loTypeId="urn:microsoft.com/office/officeart/2005/8/layout/hierarchy2" loCatId="hierarchy" qsTypeId="urn:microsoft.com/office/officeart/2005/8/quickstyle/simple1" qsCatId="simple" csTypeId="urn:microsoft.com/office/officeart/2005/8/colors/accent0_2" csCatId="mainScheme" phldr="1"/>
      <dgm:spPr/>
      <dgm:t>
        <a:bodyPr/>
        <a:lstStyle/>
        <a:p>
          <a:endParaRPr lang="ru-RU"/>
        </a:p>
      </dgm:t>
    </dgm:pt>
    <dgm:pt modelId="{CAA70DD9-EAE8-47F0-BE81-A3CA2A0C8743}">
      <dgm:prSet phldrT="[Текст]" custT="1"/>
      <dgm:spPr>
        <a:solidFill>
          <a:srgbClr val="002060"/>
        </a:solidFill>
        <a:effectLst>
          <a:glow rad="228600">
            <a:srgbClr val="0070C0">
              <a:alpha val="40000"/>
            </a:srgbClr>
          </a:glow>
        </a:effectLst>
      </dgm:spPr>
      <dgm:t>
        <a:bodyPr/>
        <a:lstStyle/>
        <a:p>
          <a:r>
            <a:rPr lang="uz-Latn-UZ" sz="1800" b="1" smtClean="0">
              <a:solidFill>
                <a:schemeClr val="bg1"/>
              </a:solidFill>
            </a:rPr>
            <a:t>Машғулот №3</a:t>
          </a:r>
          <a:endParaRPr lang="ru-RU" sz="1800" b="1" dirty="0">
            <a:solidFill>
              <a:schemeClr val="bg1"/>
            </a:solidFill>
          </a:endParaRPr>
        </a:p>
      </dgm:t>
    </dgm:pt>
    <dgm:pt modelId="{9DDC2740-3F52-4EB3-89DE-449AEE3F1819}" type="parTrans" cxnId="{D07B2582-FE51-490E-A996-E58A38EF2D7C}">
      <dgm:prSet/>
      <dgm:spPr/>
      <dgm:t>
        <a:bodyPr/>
        <a:lstStyle/>
        <a:p>
          <a:endParaRPr lang="ru-RU" sz="1200"/>
        </a:p>
      </dgm:t>
    </dgm:pt>
    <dgm:pt modelId="{F4BEE06D-895A-40B2-BFAA-603E9C65ABB8}" type="sibTrans" cxnId="{D07B2582-FE51-490E-A996-E58A38EF2D7C}">
      <dgm:prSet/>
      <dgm:spPr/>
      <dgm:t>
        <a:bodyPr/>
        <a:lstStyle/>
        <a:p>
          <a:endParaRPr lang="ru-RU" sz="1200"/>
        </a:p>
      </dgm:t>
    </dgm:pt>
    <dgm:pt modelId="{66CF454A-4257-417A-859C-D02CEA227DB8}">
      <dgm:prSet phldrT="[Текст]" custT="1"/>
      <dgm:spPr>
        <a:ln>
          <a:solidFill>
            <a:srgbClr val="C00000"/>
          </a:solidFill>
        </a:ln>
        <a:effectLst>
          <a:glow rad="139700">
            <a:schemeClr val="accent2">
              <a:satMod val="175000"/>
              <a:alpha val="40000"/>
            </a:schemeClr>
          </a:glow>
        </a:effectLst>
      </dgm:spPr>
      <dgm:t>
        <a:bodyPr/>
        <a:lstStyle/>
        <a:p>
          <a:r>
            <a:rPr lang="uz-Latn-UZ" sz="1800" b="1" smtClean="0">
              <a:solidFill>
                <a:schemeClr val="tx1"/>
              </a:solidFill>
              <a:effectLst>
                <a:outerShdw blurRad="38100" dist="38100" dir="2700000" algn="tl">
                  <a:srgbClr val="000000">
                    <a:alpha val="43137"/>
                  </a:srgbClr>
                </a:outerShdw>
              </a:effectLst>
            </a:rPr>
            <a:t>Талаба</a:t>
          </a:r>
          <a:endParaRPr lang="ru-RU" sz="1800" b="1" dirty="0">
            <a:solidFill>
              <a:schemeClr val="tx1"/>
            </a:solidFill>
            <a:effectLst>
              <a:outerShdw blurRad="38100" dist="38100" dir="2700000" algn="tl">
                <a:srgbClr val="000000">
                  <a:alpha val="43137"/>
                </a:srgbClr>
              </a:outerShdw>
            </a:effectLst>
          </a:endParaRPr>
        </a:p>
      </dgm:t>
    </dgm:pt>
    <dgm:pt modelId="{E8501F66-C631-4B7B-A7C3-C9A599C1D0D6}" type="parTrans" cxnId="{D27D129B-13A4-4313-A76F-14E658BD0CE5}">
      <dgm:prSet custT="1"/>
      <dgm:spPr/>
      <dgm:t>
        <a:bodyPr/>
        <a:lstStyle/>
        <a:p>
          <a:endParaRPr lang="ru-RU" sz="1200"/>
        </a:p>
      </dgm:t>
    </dgm:pt>
    <dgm:pt modelId="{13313072-7C74-4EF4-933B-C96B2F251675}" type="sibTrans" cxnId="{D27D129B-13A4-4313-A76F-14E658BD0CE5}">
      <dgm:prSet/>
      <dgm:spPr/>
      <dgm:t>
        <a:bodyPr/>
        <a:lstStyle/>
        <a:p>
          <a:endParaRPr lang="ru-RU" sz="1200"/>
        </a:p>
      </dgm:t>
    </dgm:pt>
    <dgm:pt modelId="{BAD6764F-DDB9-4DCD-B2D0-74F97B73C35D}">
      <dgm:prSet phldrT="[Текст]" custT="1"/>
      <dgm:spPr>
        <a:ln>
          <a:solidFill>
            <a:srgbClr val="C00000"/>
          </a:solidFill>
        </a:ln>
        <a:effectLst>
          <a:glow rad="101600">
            <a:schemeClr val="accent2">
              <a:satMod val="175000"/>
              <a:alpha val="40000"/>
            </a:schemeClr>
          </a:glow>
        </a:effectLst>
      </dgm:spPr>
      <dgm:t>
        <a:bodyPr/>
        <a:lstStyle/>
        <a:p>
          <a:r>
            <a:rPr lang="uz-Latn-UZ" sz="1800" b="1" smtClean="0">
              <a:solidFill>
                <a:schemeClr val="tx1"/>
              </a:solidFill>
              <a:effectLst>
                <a:outerShdw blurRad="38100" dist="38100" dir="2700000" algn="tl">
                  <a:srgbClr val="000000">
                    <a:alpha val="43137"/>
                  </a:srgbClr>
                </a:outerShdw>
              </a:effectLst>
            </a:rPr>
            <a:t>Ўқитувчи</a:t>
          </a:r>
          <a:endParaRPr lang="ru-RU" sz="1800" b="1" dirty="0">
            <a:solidFill>
              <a:schemeClr val="tx1"/>
            </a:solidFill>
            <a:effectLst>
              <a:outerShdw blurRad="38100" dist="38100" dir="2700000" algn="tl">
                <a:srgbClr val="000000">
                  <a:alpha val="43137"/>
                </a:srgbClr>
              </a:outerShdw>
            </a:effectLst>
          </a:endParaRPr>
        </a:p>
      </dgm:t>
    </dgm:pt>
    <dgm:pt modelId="{32BF15DD-87D5-4A89-89BC-15B72B92DFB1}" type="parTrans" cxnId="{1836456D-DFAE-45C2-BFF5-21966D49A159}">
      <dgm:prSet custT="1"/>
      <dgm:spPr>
        <a:ln>
          <a:solidFill>
            <a:srgbClr val="C00000"/>
          </a:solidFill>
        </a:ln>
      </dgm:spPr>
      <dgm:t>
        <a:bodyPr/>
        <a:lstStyle/>
        <a:p>
          <a:endParaRPr lang="ru-RU" sz="1200"/>
        </a:p>
      </dgm:t>
    </dgm:pt>
    <dgm:pt modelId="{4A4AEE7B-1813-4B86-85BC-E07C9D8E2EAA}" type="sibTrans" cxnId="{1836456D-DFAE-45C2-BFF5-21966D49A159}">
      <dgm:prSet/>
      <dgm:spPr/>
      <dgm:t>
        <a:bodyPr/>
        <a:lstStyle/>
        <a:p>
          <a:endParaRPr lang="ru-RU" sz="1200"/>
        </a:p>
      </dgm:t>
    </dgm:pt>
    <dgm:pt modelId="{E7B11B26-6690-4B6B-9EBF-BD62910B2103}">
      <dgm:prSet phldrT="[Текст]" custT="1"/>
      <dgm:spPr>
        <a:ln>
          <a:solidFill>
            <a:srgbClr val="00B050"/>
          </a:solidFill>
        </a:ln>
        <a:effectLst>
          <a:glow rad="139700">
            <a:schemeClr val="accent4">
              <a:satMod val="175000"/>
              <a:alpha val="40000"/>
            </a:schemeClr>
          </a:glow>
        </a:effectLst>
      </dgm:spPr>
      <dgm:t>
        <a:bodyPr/>
        <a:lstStyle/>
        <a:p>
          <a:r>
            <a:rPr lang="uz-Latn-UZ" sz="1200" b="1" smtClean="0">
              <a:solidFill>
                <a:schemeClr val="tx1"/>
              </a:solidFill>
              <a:effectLst>
                <a:outerShdw blurRad="38100" dist="38100" dir="2700000" algn="tl">
                  <a:srgbClr val="000000">
                    <a:alpha val="43137"/>
                  </a:srgbClr>
                </a:outerShdw>
              </a:effectLst>
            </a:rPr>
            <a:t>Дарснинг  актив қисми</a:t>
          </a:r>
          <a:endParaRPr lang="ru-RU" sz="1200" b="1" dirty="0">
            <a:solidFill>
              <a:schemeClr val="tx1"/>
            </a:solidFill>
            <a:effectLst>
              <a:outerShdw blurRad="38100" dist="38100" dir="2700000" algn="tl">
                <a:srgbClr val="000000">
                  <a:alpha val="43137"/>
                </a:srgbClr>
              </a:outerShdw>
            </a:effectLst>
          </a:endParaRPr>
        </a:p>
      </dgm:t>
    </dgm:pt>
    <dgm:pt modelId="{F22D1DEE-6A00-4397-9007-2BA579513E1E}" type="parTrans" cxnId="{F299EDFE-4686-47C6-AE2F-48BC63149ABF}">
      <dgm:prSet custT="1"/>
      <dgm:spPr/>
      <dgm:t>
        <a:bodyPr/>
        <a:lstStyle/>
        <a:p>
          <a:endParaRPr lang="ru-RU" sz="1200"/>
        </a:p>
      </dgm:t>
    </dgm:pt>
    <dgm:pt modelId="{58A48604-3640-4B3D-9A87-A159C717C54B}" type="sibTrans" cxnId="{F299EDFE-4686-47C6-AE2F-48BC63149ABF}">
      <dgm:prSet/>
      <dgm:spPr/>
      <dgm:t>
        <a:bodyPr/>
        <a:lstStyle/>
        <a:p>
          <a:endParaRPr lang="ru-RU" sz="1200"/>
        </a:p>
      </dgm:t>
    </dgm:pt>
    <dgm:pt modelId="{9B71A450-ED32-4573-90B7-7396615E6F8F}">
      <dgm:prSet phldrT="[Текст]" custT="1"/>
      <dgm:spPr>
        <a:ln>
          <a:solidFill>
            <a:srgbClr val="C00000"/>
          </a:solidFill>
        </a:ln>
        <a:effectLst>
          <a:glow rad="101600">
            <a:schemeClr val="accent2">
              <a:satMod val="175000"/>
              <a:alpha val="40000"/>
            </a:schemeClr>
          </a:glow>
        </a:effectLst>
      </dgm:spPr>
      <dgm:t>
        <a:bodyPr/>
        <a:lstStyle/>
        <a:p>
          <a:r>
            <a:rPr lang="uz-Latn-UZ" sz="1200" b="1" smtClean="0">
              <a:solidFill>
                <a:schemeClr val="tx1"/>
              </a:solidFill>
              <a:effectLst>
                <a:outerShdw blurRad="38100" dist="38100" dir="2700000" algn="tl">
                  <a:srgbClr val="000000">
                    <a:alpha val="43137"/>
                  </a:srgbClr>
                </a:outerShdw>
              </a:effectLst>
            </a:rPr>
            <a:t>Маълумотлар қисми</a:t>
          </a:r>
          <a:endParaRPr lang="ru-RU" sz="1200" b="1" smtClean="0">
            <a:solidFill>
              <a:schemeClr val="tx1"/>
            </a:solidFill>
            <a:effectLst>
              <a:outerShdw blurRad="38100" dist="38100" dir="2700000" algn="tl">
                <a:srgbClr val="000000">
                  <a:alpha val="43137"/>
                </a:srgbClr>
              </a:outerShdw>
            </a:effectLst>
          </a:endParaRPr>
        </a:p>
        <a:p>
          <a:r>
            <a:rPr lang="ru-RU" sz="1200" b="1" smtClean="0">
              <a:solidFill>
                <a:schemeClr val="tx1"/>
              </a:solidFill>
              <a:effectLst>
                <a:outerShdw blurRad="38100" dist="38100" dir="2700000" algn="tl">
                  <a:srgbClr val="000000">
                    <a:alpha val="43137"/>
                  </a:srgbClr>
                </a:outerShdw>
              </a:effectLst>
            </a:rPr>
            <a:t>(10-15 минут</a:t>
          </a:r>
          <a:r>
            <a:rPr lang="uz-Latn-UZ" sz="1200" b="1" smtClean="0">
              <a:solidFill>
                <a:schemeClr val="tx1"/>
              </a:solidFill>
              <a:effectLst>
                <a:outerShdw blurRad="38100" dist="38100" dir="2700000" algn="tl">
                  <a:srgbClr val="000000">
                    <a:alpha val="43137"/>
                  </a:srgbClr>
                </a:outerShdw>
              </a:effectLst>
            </a:rPr>
            <a:t> дан ошмаслиги керак</a:t>
          </a:r>
          <a:r>
            <a:rPr lang="ru-RU" sz="1200" b="1" smtClean="0">
              <a:solidFill>
                <a:schemeClr val="tx1"/>
              </a:solidFill>
              <a:effectLst>
                <a:outerShdw blurRad="38100" dist="38100" dir="2700000" algn="tl">
                  <a:srgbClr val="000000">
                    <a:alpha val="43137"/>
                  </a:srgbClr>
                </a:outerShdw>
              </a:effectLst>
            </a:rPr>
            <a:t>)</a:t>
          </a:r>
          <a:r>
            <a:rPr lang="uz-Latn-UZ" sz="1200" b="1" smtClean="0">
              <a:solidFill>
                <a:schemeClr val="tx1"/>
              </a:solidFill>
              <a:effectLst>
                <a:outerShdw blurRad="38100" dist="38100" dir="2700000" algn="tl">
                  <a:srgbClr val="000000">
                    <a:alpha val="43137"/>
                  </a:srgbClr>
                </a:outerShdw>
              </a:effectLst>
            </a:rPr>
            <a:t> </a:t>
          </a:r>
          <a:endParaRPr lang="ru-RU" sz="1200" b="1" dirty="0">
            <a:solidFill>
              <a:schemeClr val="tx1"/>
            </a:solidFill>
            <a:effectLst>
              <a:outerShdw blurRad="38100" dist="38100" dir="2700000" algn="tl">
                <a:srgbClr val="000000">
                  <a:alpha val="43137"/>
                </a:srgbClr>
              </a:outerShdw>
            </a:effectLst>
          </a:endParaRPr>
        </a:p>
      </dgm:t>
    </dgm:pt>
    <dgm:pt modelId="{21BEF458-A9F4-47CC-A2D1-6877DA95C6E0}" type="parTrans" cxnId="{8612190A-6616-4249-A3E0-2FD7F1B105D2}">
      <dgm:prSet custT="1"/>
      <dgm:spPr/>
      <dgm:t>
        <a:bodyPr/>
        <a:lstStyle/>
        <a:p>
          <a:endParaRPr lang="ru-RU" sz="1200"/>
        </a:p>
      </dgm:t>
    </dgm:pt>
    <dgm:pt modelId="{8673E6B9-094F-43D8-8852-ED6480A93C63}" type="sibTrans" cxnId="{8612190A-6616-4249-A3E0-2FD7F1B105D2}">
      <dgm:prSet/>
      <dgm:spPr/>
      <dgm:t>
        <a:bodyPr/>
        <a:lstStyle/>
        <a:p>
          <a:endParaRPr lang="ru-RU" sz="1200"/>
        </a:p>
      </dgm:t>
    </dgm:pt>
    <dgm:pt modelId="{84F8722D-5803-4E03-B64E-9DFEEAE06C7E}">
      <dgm:prSet custT="1"/>
      <dgm:spPr>
        <a:ln>
          <a:solidFill>
            <a:srgbClr val="00B050"/>
          </a:solidFill>
        </a:ln>
        <a:effectLst>
          <a:glow rad="101600">
            <a:schemeClr val="accent4">
              <a:satMod val="175000"/>
              <a:alpha val="40000"/>
            </a:schemeClr>
          </a:glow>
        </a:effectLst>
      </dgm:spPr>
      <dgm:t>
        <a:bodyPr/>
        <a:lstStyle/>
        <a:p>
          <a:r>
            <a:rPr lang="uz-Latn-UZ" sz="1200" b="1" smtClean="0">
              <a:solidFill>
                <a:schemeClr val="tx1"/>
              </a:solidFill>
              <a:effectLst>
                <a:outerShdw blurRad="38100" dist="38100" dir="2700000" algn="tl">
                  <a:srgbClr val="000000">
                    <a:alpha val="43137"/>
                  </a:srgbClr>
                </a:outerShdw>
              </a:effectLst>
            </a:rPr>
            <a:t>Машғулотнинг  актив қисми</a:t>
          </a:r>
          <a:endParaRPr lang="ru-RU" sz="1200" b="1" dirty="0">
            <a:solidFill>
              <a:schemeClr val="tx1"/>
            </a:solidFill>
            <a:effectLst>
              <a:outerShdw blurRad="38100" dist="38100" dir="2700000" algn="tl">
                <a:srgbClr val="000000">
                  <a:alpha val="43137"/>
                </a:srgbClr>
              </a:outerShdw>
            </a:effectLst>
          </a:endParaRPr>
        </a:p>
      </dgm:t>
    </dgm:pt>
    <dgm:pt modelId="{E82B38CF-197D-445F-ADA5-EA2FC765CC36}" type="parTrans" cxnId="{5FAA0B73-6228-4155-8056-03618F229CAC}">
      <dgm:prSet custT="1"/>
      <dgm:spPr/>
      <dgm:t>
        <a:bodyPr/>
        <a:lstStyle/>
        <a:p>
          <a:endParaRPr lang="ru-RU" sz="1200"/>
        </a:p>
      </dgm:t>
    </dgm:pt>
    <dgm:pt modelId="{7CB392ED-4BBA-4C23-9C01-5637E80C299C}" type="sibTrans" cxnId="{5FAA0B73-6228-4155-8056-03618F229CAC}">
      <dgm:prSet/>
      <dgm:spPr/>
      <dgm:t>
        <a:bodyPr/>
        <a:lstStyle/>
        <a:p>
          <a:endParaRPr lang="ru-RU" sz="1200"/>
        </a:p>
      </dgm:t>
    </dgm:pt>
    <dgm:pt modelId="{2D9B8CDC-E3EC-43E5-80F3-4F50E55E03D1}">
      <dgm:prSet custT="1"/>
      <dgm:spPr>
        <a:ln>
          <a:solidFill>
            <a:srgbClr val="00B050"/>
          </a:solidFill>
        </a:ln>
        <a:effectLst>
          <a:glow rad="101600">
            <a:schemeClr val="accent4">
              <a:satMod val="175000"/>
              <a:alpha val="40000"/>
            </a:schemeClr>
          </a:glow>
        </a:effectLst>
      </dgm:spPr>
      <dgm:t>
        <a:bodyPr/>
        <a:lstStyle/>
        <a:p>
          <a:r>
            <a:rPr lang="uz-Latn-UZ" sz="1200" b="1" smtClean="0">
              <a:solidFill>
                <a:schemeClr val="tx1"/>
              </a:solidFill>
              <a:effectLst>
                <a:outerShdw blurRad="38100" dist="38100" dir="2700000" algn="tl">
                  <a:srgbClr val="000000">
                    <a:alpha val="43137"/>
                  </a:srgbClr>
                </a:outerShdw>
              </a:effectLst>
            </a:rPr>
            <a:t>Савол жавоблар</a:t>
          </a:r>
          <a:endParaRPr lang="ru-RU" sz="1200" b="1" dirty="0">
            <a:solidFill>
              <a:schemeClr val="tx1"/>
            </a:solidFill>
            <a:effectLst>
              <a:outerShdw blurRad="38100" dist="38100" dir="2700000" algn="tl">
                <a:srgbClr val="000000">
                  <a:alpha val="43137"/>
                </a:srgbClr>
              </a:outerShdw>
            </a:effectLst>
          </a:endParaRPr>
        </a:p>
      </dgm:t>
    </dgm:pt>
    <dgm:pt modelId="{3B0C19BB-FCB7-4E6B-8AF8-79A0E9BAF3E6}" type="parTrans" cxnId="{6358EC0D-7938-4C25-B8E4-A20CAEB6C1A1}">
      <dgm:prSet custT="1"/>
      <dgm:spPr>
        <a:ln>
          <a:solidFill>
            <a:srgbClr val="00B050"/>
          </a:solidFill>
        </a:ln>
      </dgm:spPr>
      <dgm:t>
        <a:bodyPr/>
        <a:lstStyle/>
        <a:p>
          <a:endParaRPr lang="ru-RU" sz="1200"/>
        </a:p>
      </dgm:t>
    </dgm:pt>
    <dgm:pt modelId="{DA2D7F34-5AEA-4F3A-AF76-DB27FB2F4AAC}" type="sibTrans" cxnId="{6358EC0D-7938-4C25-B8E4-A20CAEB6C1A1}">
      <dgm:prSet/>
      <dgm:spPr/>
      <dgm:t>
        <a:bodyPr/>
        <a:lstStyle/>
        <a:p>
          <a:endParaRPr lang="ru-RU" sz="1200"/>
        </a:p>
      </dgm:t>
    </dgm:pt>
    <dgm:pt modelId="{1FE8DD4F-F876-43F9-B333-C769E62D62F9}">
      <dgm:prSet custT="1"/>
      <dgm:spPr>
        <a:ln>
          <a:solidFill>
            <a:srgbClr val="00B050"/>
          </a:solidFill>
        </a:ln>
        <a:effectLst>
          <a:glow rad="101600">
            <a:schemeClr val="accent4">
              <a:satMod val="175000"/>
              <a:alpha val="40000"/>
            </a:schemeClr>
          </a:glow>
        </a:effectLst>
      </dgm:spPr>
      <dgm:t>
        <a:bodyPr/>
        <a:lstStyle/>
        <a:p>
          <a:r>
            <a:rPr lang="uz-Latn-UZ" sz="1200" b="1" smtClean="0">
              <a:solidFill>
                <a:schemeClr val="tx1"/>
              </a:solidFill>
              <a:effectLst>
                <a:outerShdw blurRad="38100" dist="38100" dir="2700000" algn="tl">
                  <a:srgbClr val="000000">
                    <a:alpha val="43137"/>
                  </a:srgbClr>
                </a:outerShdw>
              </a:effectLst>
            </a:rPr>
            <a:t>Амалиётга ўргатиш</a:t>
          </a:r>
          <a:endParaRPr lang="ru-RU" sz="1200" b="1" dirty="0">
            <a:solidFill>
              <a:schemeClr val="tx1"/>
            </a:solidFill>
            <a:effectLst>
              <a:outerShdw blurRad="38100" dist="38100" dir="2700000" algn="tl">
                <a:srgbClr val="000000">
                  <a:alpha val="43137"/>
                </a:srgbClr>
              </a:outerShdw>
            </a:effectLst>
          </a:endParaRPr>
        </a:p>
      </dgm:t>
    </dgm:pt>
    <dgm:pt modelId="{446E0734-33C7-496E-AC54-590BF623C487}" type="parTrans" cxnId="{3D023FFD-0C23-4757-8D68-655E2D8ED303}">
      <dgm:prSet custT="1"/>
      <dgm:spPr>
        <a:ln>
          <a:solidFill>
            <a:srgbClr val="00B050"/>
          </a:solidFill>
        </a:ln>
      </dgm:spPr>
      <dgm:t>
        <a:bodyPr/>
        <a:lstStyle/>
        <a:p>
          <a:endParaRPr lang="ru-RU" sz="1200"/>
        </a:p>
      </dgm:t>
    </dgm:pt>
    <dgm:pt modelId="{430A9AB8-A7DB-45E0-A832-5F21F4E020A5}" type="sibTrans" cxnId="{3D023FFD-0C23-4757-8D68-655E2D8ED303}">
      <dgm:prSet/>
      <dgm:spPr/>
      <dgm:t>
        <a:bodyPr/>
        <a:lstStyle/>
        <a:p>
          <a:endParaRPr lang="ru-RU" sz="1200"/>
        </a:p>
      </dgm:t>
    </dgm:pt>
    <dgm:pt modelId="{5CE330F5-8C28-4393-96E4-E749F7064C35}">
      <dgm:prSet custT="1"/>
      <dgm:spPr>
        <a:ln>
          <a:solidFill>
            <a:srgbClr val="00B050"/>
          </a:solidFill>
        </a:ln>
        <a:effectLst>
          <a:glow rad="101600">
            <a:schemeClr val="accent4">
              <a:satMod val="175000"/>
              <a:alpha val="40000"/>
            </a:schemeClr>
          </a:glow>
        </a:effectLst>
      </dgm:spPr>
      <dgm:t>
        <a:bodyPr/>
        <a:lstStyle/>
        <a:p>
          <a:r>
            <a:rPr lang="uz-Latn-UZ" sz="1200" b="1" smtClean="0">
              <a:solidFill>
                <a:schemeClr val="tx1"/>
              </a:solidFill>
              <a:effectLst>
                <a:outerShdw blurRad="38100" dist="38100" dir="2700000" algn="tl">
                  <a:srgbClr val="000000">
                    <a:alpha val="43137"/>
                  </a:srgbClr>
                </a:outerShdw>
              </a:effectLst>
            </a:rPr>
            <a:t>Хисоб китоб қилиш ва баҳо қўйиш</a:t>
          </a:r>
          <a:endParaRPr lang="ru-RU" sz="1200" b="1" dirty="0">
            <a:solidFill>
              <a:schemeClr val="tx1"/>
            </a:solidFill>
            <a:effectLst>
              <a:outerShdw blurRad="38100" dist="38100" dir="2700000" algn="tl">
                <a:srgbClr val="000000">
                  <a:alpha val="43137"/>
                </a:srgbClr>
              </a:outerShdw>
            </a:effectLst>
          </a:endParaRPr>
        </a:p>
      </dgm:t>
    </dgm:pt>
    <dgm:pt modelId="{5E9D7C18-0C5F-4041-B8FE-3FB4A8E7F5DA}" type="parTrans" cxnId="{DCB49051-E5ED-4575-8E6B-0F127BA81A55}">
      <dgm:prSet custT="1"/>
      <dgm:spPr>
        <a:ln>
          <a:solidFill>
            <a:srgbClr val="00B050"/>
          </a:solidFill>
        </a:ln>
      </dgm:spPr>
      <dgm:t>
        <a:bodyPr/>
        <a:lstStyle/>
        <a:p>
          <a:endParaRPr lang="ru-RU" sz="1200"/>
        </a:p>
      </dgm:t>
    </dgm:pt>
    <dgm:pt modelId="{21E7D5DC-FA45-43FB-8EF4-EEF8CDC06BE8}" type="sibTrans" cxnId="{DCB49051-E5ED-4575-8E6B-0F127BA81A55}">
      <dgm:prSet/>
      <dgm:spPr/>
      <dgm:t>
        <a:bodyPr/>
        <a:lstStyle/>
        <a:p>
          <a:endParaRPr lang="ru-RU" sz="1200"/>
        </a:p>
      </dgm:t>
    </dgm:pt>
    <dgm:pt modelId="{14C31279-4C65-410A-B512-6A9490E277B1}">
      <dgm:prSet custT="1"/>
      <dgm:spPr>
        <a:ln>
          <a:solidFill>
            <a:srgbClr val="00B050"/>
          </a:solidFill>
        </a:ln>
        <a:effectLst>
          <a:glow rad="101600">
            <a:schemeClr val="accent4">
              <a:satMod val="175000"/>
              <a:alpha val="40000"/>
            </a:schemeClr>
          </a:glow>
        </a:effectLst>
      </dgm:spPr>
      <dgm:t>
        <a:bodyPr/>
        <a:lstStyle/>
        <a:p>
          <a:r>
            <a:rPr lang="uz-Latn-UZ" sz="1200" b="1" smtClean="0">
              <a:solidFill>
                <a:schemeClr val="tx1"/>
              </a:solidFill>
              <a:effectLst>
                <a:outerShdw blurRad="38100" dist="38100" dir="2700000" algn="tl">
                  <a:srgbClr val="000000">
                    <a:alpha val="43137"/>
                  </a:srgbClr>
                </a:outerShdw>
              </a:effectLst>
            </a:rPr>
            <a:t>Ижобий баҳо</a:t>
          </a:r>
          <a:endParaRPr lang="ru-RU" sz="1200" b="1" dirty="0">
            <a:solidFill>
              <a:schemeClr val="tx1"/>
            </a:solidFill>
            <a:effectLst>
              <a:outerShdw blurRad="38100" dist="38100" dir="2700000" algn="tl">
                <a:srgbClr val="000000">
                  <a:alpha val="43137"/>
                </a:srgbClr>
              </a:outerShdw>
            </a:effectLst>
          </a:endParaRPr>
        </a:p>
      </dgm:t>
    </dgm:pt>
    <dgm:pt modelId="{23CBA819-3D59-40A2-B141-527FF3C89FCC}" type="parTrans" cxnId="{3776799C-5E52-4EF1-8591-37F7A909B0DD}">
      <dgm:prSet custT="1"/>
      <dgm:spPr>
        <a:ln>
          <a:solidFill>
            <a:srgbClr val="00B050"/>
          </a:solidFill>
        </a:ln>
      </dgm:spPr>
      <dgm:t>
        <a:bodyPr/>
        <a:lstStyle/>
        <a:p>
          <a:endParaRPr lang="ru-RU" sz="1200"/>
        </a:p>
      </dgm:t>
    </dgm:pt>
    <dgm:pt modelId="{BC21FCAA-069B-46D2-AE57-945ED0989077}" type="sibTrans" cxnId="{3776799C-5E52-4EF1-8591-37F7A909B0DD}">
      <dgm:prSet/>
      <dgm:spPr/>
      <dgm:t>
        <a:bodyPr/>
        <a:lstStyle/>
        <a:p>
          <a:endParaRPr lang="ru-RU" sz="1200"/>
        </a:p>
      </dgm:t>
    </dgm:pt>
    <dgm:pt modelId="{C2C4FD4C-8123-465D-BEBE-8756D3170614}">
      <dgm:prSet custT="1"/>
      <dgm:spPr>
        <a:ln>
          <a:solidFill>
            <a:srgbClr val="00B050"/>
          </a:solidFill>
        </a:ln>
        <a:effectLst>
          <a:glow rad="101600">
            <a:schemeClr val="accent4">
              <a:satMod val="175000"/>
              <a:alpha val="40000"/>
            </a:schemeClr>
          </a:glow>
        </a:effectLst>
      </dgm:spPr>
      <dgm:t>
        <a:bodyPr/>
        <a:lstStyle/>
        <a:p>
          <a:r>
            <a:rPr lang="uz-Latn-UZ" sz="1200" b="1" smtClean="0">
              <a:solidFill>
                <a:schemeClr val="tx1"/>
              </a:solidFill>
              <a:effectLst>
                <a:outerShdw blurRad="38100" dist="38100" dir="2700000" algn="tl">
                  <a:srgbClr val="000000">
                    <a:alpha val="43137"/>
                  </a:srgbClr>
                </a:outerShdw>
              </a:effectLst>
            </a:rPr>
            <a:t>Қониқарсиз баҳо</a:t>
          </a:r>
          <a:endParaRPr lang="ru-RU" sz="1200" b="1" dirty="0">
            <a:solidFill>
              <a:schemeClr val="tx1"/>
            </a:solidFill>
            <a:effectLst>
              <a:outerShdw blurRad="38100" dist="38100" dir="2700000" algn="tl">
                <a:srgbClr val="000000">
                  <a:alpha val="43137"/>
                </a:srgbClr>
              </a:outerShdw>
            </a:effectLst>
          </a:endParaRPr>
        </a:p>
      </dgm:t>
    </dgm:pt>
    <dgm:pt modelId="{9D6AB909-CCCE-4F9B-828E-85B589E2297E}" type="parTrans" cxnId="{7A672C6B-FF65-4C33-B89B-6E7332626F2D}">
      <dgm:prSet custT="1"/>
      <dgm:spPr>
        <a:ln>
          <a:solidFill>
            <a:srgbClr val="00B050"/>
          </a:solidFill>
        </a:ln>
      </dgm:spPr>
      <dgm:t>
        <a:bodyPr/>
        <a:lstStyle/>
        <a:p>
          <a:endParaRPr lang="ru-RU" sz="1200"/>
        </a:p>
      </dgm:t>
    </dgm:pt>
    <dgm:pt modelId="{72AE0D70-57B3-4FBE-817E-D12983BE35FC}" type="sibTrans" cxnId="{7A672C6B-FF65-4C33-B89B-6E7332626F2D}">
      <dgm:prSet/>
      <dgm:spPr/>
      <dgm:t>
        <a:bodyPr/>
        <a:lstStyle/>
        <a:p>
          <a:endParaRPr lang="ru-RU" sz="1200"/>
        </a:p>
      </dgm:t>
    </dgm:pt>
    <dgm:pt modelId="{63FE267A-F8B1-49C0-BD29-D53BEDEB3827}">
      <dgm:prSet custT="1"/>
      <dgm:spPr>
        <a:ln>
          <a:solidFill>
            <a:srgbClr val="00B050"/>
          </a:solidFill>
        </a:ln>
        <a:effectLst>
          <a:glow rad="101600">
            <a:schemeClr val="accent4">
              <a:satMod val="175000"/>
              <a:alpha val="40000"/>
            </a:schemeClr>
          </a:glow>
        </a:effectLst>
      </dgm:spPr>
      <dgm:t>
        <a:bodyPr/>
        <a:lstStyle/>
        <a:p>
          <a:r>
            <a:rPr lang="uz-Latn-UZ" sz="1200" b="1" smtClean="0">
              <a:solidFill>
                <a:schemeClr val="tx1"/>
              </a:solidFill>
              <a:effectLst>
                <a:outerShdw blurRad="38100" dist="38100" dir="2700000" algn="tl">
                  <a:srgbClr val="000000">
                    <a:alpha val="43137"/>
                  </a:srgbClr>
                </a:outerShdw>
              </a:effectLst>
            </a:rPr>
            <a:t>Уйга вазифа</a:t>
          </a:r>
          <a:endParaRPr lang="ru-RU" sz="1200" b="1" dirty="0">
            <a:solidFill>
              <a:schemeClr val="tx1"/>
            </a:solidFill>
            <a:effectLst>
              <a:outerShdw blurRad="38100" dist="38100" dir="2700000" algn="tl">
                <a:srgbClr val="000000">
                  <a:alpha val="43137"/>
                </a:srgbClr>
              </a:outerShdw>
            </a:effectLst>
          </a:endParaRPr>
        </a:p>
      </dgm:t>
    </dgm:pt>
    <dgm:pt modelId="{2EA661FB-60EE-4D32-AD7D-718247471631}" type="parTrans" cxnId="{37AE3F06-C83B-4DEB-8FA0-B5DEA292D224}">
      <dgm:prSet custT="1"/>
      <dgm:spPr>
        <a:ln>
          <a:solidFill>
            <a:srgbClr val="00B050"/>
          </a:solidFill>
        </a:ln>
      </dgm:spPr>
      <dgm:t>
        <a:bodyPr/>
        <a:lstStyle/>
        <a:p>
          <a:endParaRPr lang="ru-RU" sz="1200"/>
        </a:p>
      </dgm:t>
    </dgm:pt>
    <dgm:pt modelId="{007D7177-51CB-42D9-9BE2-85E823E33513}" type="sibTrans" cxnId="{37AE3F06-C83B-4DEB-8FA0-B5DEA292D224}">
      <dgm:prSet/>
      <dgm:spPr/>
      <dgm:t>
        <a:bodyPr/>
        <a:lstStyle/>
        <a:p>
          <a:endParaRPr lang="ru-RU" sz="1200"/>
        </a:p>
      </dgm:t>
    </dgm:pt>
    <dgm:pt modelId="{DFE4FB5C-6A62-4822-A4FD-984EAA087B31}">
      <dgm:prSet custT="1"/>
      <dgm:spPr>
        <a:ln>
          <a:solidFill>
            <a:srgbClr val="FFC000"/>
          </a:solidFill>
        </a:ln>
        <a:effectLst>
          <a:glow rad="101600">
            <a:schemeClr val="accent1">
              <a:satMod val="175000"/>
              <a:alpha val="40000"/>
            </a:schemeClr>
          </a:glow>
        </a:effectLst>
      </dgm:spPr>
      <dgm:t>
        <a:bodyPr/>
        <a:lstStyle/>
        <a:p>
          <a:r>
            <a:rPr lang="uz-Latn-UZ" sz="1200" b="1" smtClean="0">
              <a:solidFill>
                <a:schemeClr val="tx1"/>
              </a:solidFill>
              <a:effectLst>
                <a:outerShdw blurRad="38100" dist="38100" dir="2700000" algn="tl">
                  <a:srgbClr val="000000">
                    <a:alpha val="43137"/>
                  </a:srgbClr>
                </a:outerShdw>
              </a:effectLst>
            </a:rPr>
            <a:t>Танафус</a:t>
          </a:r>
          <a:r>
            <a:rPr lang="ru-RU" sz="1200" b="1" smtClean="0">
              <a:solidFill>
                <a:schemeClr val="tx1"/>
              </a:solidFill>
              <a:effectLst>
                <a:outerShdw blurRad="38100" dist="38100" dir="2700000" algn="tl">
                  <a:srgbClr val="000000">
                    <a:alpha val="43137"/>
                  </a:srgbClr>
                </a:outerShdw>
              </a:effectLst>
            </a:rPr>
            <a:t> 5-10 минут</a:t>
          </a:r>
          <a:endParaRPr lang="ru-RU" sz="1200" b="1" dirty="0">
            <a:solidFill>
              <a:schemeClr val="tx1"/>
            </a:solidFill>
            <a:effectLst>
              <a:outerShdw blurRad="38100" dist="38100" dir="2700000" algn="tl">
                <a:srgbClr val="000000">
                  <a:alpha val="43137"/>
                </a:srgbClr>
              </a:outerShdw>
            </a:effectLst>
          </a:endParaRPr>
        </a:p>
      </dgm:t>
    </dgm:pt>
    <dgm:pt modelId="{4178B2E4-F4C3-4632-B842-900793D0E197}" type="parTrans" cxnId="{130ADD39-2268-4D2E-864F-ABF755B56CE7}">
      <dgm:prSet custT="1"/>
      <dgm:spPr/>
      <dgm:t>
        <a:bodyPr/>
        <a:lstStyle/>
        <a:p>
          <a:endParaRPr lang="ru-RU" sz="1200"/>
        </a:p>
      </dgm:t>
    </dgm:pt>
    <dgm:pt modelId="{F8DB091F-A8F8-40CE-B02C-C753CAE6BE48}" type="sibTrans" cxnId="{130ADD39-2268-4D2E-864F-ABF755B56CE7}">
      <dgm:prSet/>
      <dgm:spPr/>
      <dgm:t>
        <a:bodyPr/>
        <a:lstStyle/>
        <a:p>
          <a:endParaRPr lang="ru-RU" sz="1200"/>
        </a:p>
      </dgm:t>
    </dgm:pt>
    <dgm:pt modelId="{5DBFC2E6-FDC6-4280-B2A2-8C5477A06E2A}">
      <dgm:prSet custT="1"/>
      <dgm:spPr>
        <a:ln>
          <a:solidFill>
            <a:srgbClr val="C00000"/>
          </a:solidFill>
        </a:ln>
        <a:effectLst>
          <a:glow rad="101600">
            <a:schemeClr val="accent2">
              <a:satMod val="175000"/>
              <a:alpha val="40000"/>
            </a:schemeClr>
          </a:glow>
        </a:effectLst>
      </dgm:spPr>
      <dgm:t>
        <a:bodyPr/>
        <a:lstStyle/>
        <a:p>
          <a:r>
            <a:rPr lang="uz-Latn-UZ" sz="1200" b="1" smtClean="0">
              <a:solidFill>
                <a:schemeClr val="tx1"/>
              </a:solidFill>
              <a:effectLst>
                <a:outerShdw blurRad="38100" dist="38100" dir="2700000" algn="tl">
                  <a:srgbClr val="000000">
                    <a:alpha val="43137"/>
                  </a:srgbClr>
                </a:outerShdw>
              </a:effectLst>
            </a:rPr>
            <a:t>Материалларни изохлаш ва </a:t>
          </a:r>
          <a:r>
            <a:rPr lang="ru-RU" sz="1200" b="1" smtClean="0">
              <a:solidFill>
                <a:schemeClr val="tx1"/>
              </a:solidFill>
              <a:effectLst>
                <a:outerShdw blurRad="38100" dist="38100" dir="2700000" algn="tl">
                  <a:srgbClr val="000000">
                    <a:alpha val="43137"/>
                  </a:srgbClr>
                </a:outerShdw>
              </a:effectLst>
            </a:rPr>
            <a:t>слайд</a:t>
          </a:r>
          <a:r>
            <a:rPr lang="uz-Latn-UZ" sz="1200" b="1" smtClean="0">
              <a:solidFill>
                <a:schemeClr val="tx1"/>
              </a:solidFill>
              <a:effectLst>
                <a:outerShdw blurRad="38100" dist="38100" dir="2700000" algn="tl">
                  <a:srgbClr val="000000">
                    <a:alpha val="43137"/>
                  </a:srgbClr>
                </a:outerShdw>
              </a:effectLst>
            </a:rPr>
            <a:t>лар кўрсатиш</a:t>
          </a:r>
          <a:endParaRPr lang="ru-RU" sz="1200" b="1" dirty="0">
            <a:solidFill>
              <a:schemeClr val="tx1"/>
            </a:solidFill>
            <a:effectLst>
              <a:outerShdw blurRad="38100" dist="38100" dir="2700000" algn="tl">
                <a:srgbClr val="000000">
                  <a:alpha val="43137"/>
                </a:srgbClr>
              </a:outerShdw>
            </a:effectLst>
          </a:endParaRPr>
        </a:p>
      </dgm:t>
    </dgm:pt>
    <dgm:pt modelId="{3E9833B3-B6D0-4F27-A8E5-87E86DF57BD7}" type="parTrans" cxnId="{B91245BF-390E-45B7-931C-103C1829671C}">
      <dgm:prSet custT="1"/>
      <dgm:spPr>
        <a:ln>
          <a:solidFill>
            <a:srgbClr val="C00000"/>
          </a:solidFill>
        </a:ln>
      </dgm:spPr>
      <dgm:t>
        <a:bodyPr/>
        <a:lstStyle/>
        <a:p>
          <a:endParaRPr lang="ru-RU" sz="1200"/>
        </a:p>
      </dgm:t>
    </dgm:pt>
    <dgm:pt modelId="{7939F744-1E0A-4893-A382-99BFBEB62075}" type="sibTrans" cxnId="{B91245BF-390E-45B7-931C-103C1829671C}">
      <dgm:prSet/>
      <dgm:spPr/>
      <dgm:t>
        <a:bodyPr/>
        <a:lstStyle/>
        <a:p>
          <a:endParaRPr lang="ru-RU" sz="1200"/>
        </a:p>
      </dgm:t>
    </dgm:pt>
    <dgm:pt modelId="{7B78DDA3-5F4C-4B34-A323-1EAD8D4A325F}" type="pres">
      <dgm:prSet presAssocID="{5EAEDFE6-369C-419B-A19A-280D8D996250}" presName="diagram" presStyleCnt="0">
        <dgm:presLayoutVars>
          <dgm:chPref val="1"/>
          <dgm:dir/>
          <dgm:animOne val="branch"/>
          <dgm:animLvl val="lvl"/>
          <dgm:resizeHandles val="exact"/>
        </dgm:presLayoutVars>
      </dgm:prSet>
      <dgm:spPr/>
      <dgm:t>
        <a:bodyPr/>
        <a:lstStyle/>
        <a:p>
          <a:endParaRPr lang="ru-RU"/>
        </a:p>
      </dgm:t>
    </dgm:pt>
    <dgm:pt modelId="{7B06A6E5-7101-44EF-B23C-E5FB71E34F0B}" type="pres">
      <dgm:prSet presAssocID="{CAA70DD9-EAE8-47F0-BE81-A3CA2A0C8743}" presName="root1" presStyleCnt="0"/>
      <dgm:spPr/>
      <dgm:t>
        <a:bodyPr/>
        <a:lstStyle/>
        <a:p>
          <a:endParaRPr lang="ru-RU"/>
        </a:p>
      </dgm:t>
    </dgm:pt>
    <dgm:pt modelId="{33F0E566-C81F-4807-82F0-8267BDD556A3}" type="pres">
      <dgm:prSet presAssocID="{CAA70DD9-EAE8-47F0-BE81-A3CA2A0C8743}" presName="LevelOneTextNode" presStyleLbl="node0" presStyleIdx="0" presStyleCnt="1" custScaleX="156893" custScaleY="190093">
        <dgm:presLayoutVars>
          <dgm:chPref val="3"/>
        </dgm:presLayoutVars>
      </dgm:prSet>
      <dgm:spPr/>
      <dgm:t>
        <a:bodyPr/>
        <a:lstStyle/>
        <a:p>
          <a:endParaRPr lang="ru-RU"/>
        </a:p>
      </dgm:t>
    </dgm:pt>
    <dgm:pt modelId="{F75FB2B0-A583-4E80-8EAA-33F6823CC8E4}" type="pres">
      <dgm:prSet presAssocID="{CAA70DD9-EAE8-47F0-BE81-A3CA2A0C8743}" presName="level2hierChild" presStyleCnt="0"/>
      <dgm:spPr/>
      <dgm:t>
        <a:bodyPr/>
        <a:lstStyle/>
        <a:p>
          <a:endParaRPr lang="ru-RU"/>
        </a:p>
      </dgm:t>
    </dgm:pt>
    <dgm:pt modelId="{B3211696-EBD1-4F72-9BE1-1A54F5075868}" type="pres">
      <dgm:prSet presAssocID="{E8501F66-C631-4B7B-A7C3-C9A599C1D0D6}" presName="conn2-1" presStyleLbl="parChTrans1D2" presStyleIdx="0" presStyleCnt="5"/>
      <dgm:spPr/>
      <dgm:t>
        <a:bodyPr/>
        <a:lstStyle/>
        <a:p>
          <a:endParaRPr lang="ru-RU"/>
        </a:p>
      </dgm:t>
    </dgm:pt>
    <dgm:pt modelId="{E174BD05-0B5E-4F42-91CF-FEAAEB2AEAEC}" type="pres">
      <dgm:prSet presAssocID="{E8501F66-C631-4B7B-A7C3-C9A599C1D0D6}" presName="connTx" presStyleLbl="parChTrans1D2" presStyleIdx="0" presStyleCnt="5"/>
      <dgm:spPr/>
      <dgm:t>
        <a:bodyPr/>
        <a:lstStyle/>
        <a:p>
          <a:endParaRPr lang="ru-RU"/>
        </a:p>
      </dgm:t>
    </dgm:pt>
    <dgm:pt modelId="{0F89868F-28BD-41F8-98DB-53115E72786A}" type="pres">
      <dgm:prSet presAssocID="{66CF454A-4257-417A-859C-D02CEA227DB8}" presName="root2" presStyleCnt="0"/>
      <dgm:spPr/>
      <dgm:t>
        <a:bodyPr/>
        <a:lstStyle/>
        <a:p>
          <a:endParaRPr lang="ru-RU"/>
        </a:p>
      </dgm:t>
    </dgm:pt>
    <dgm:pt modelId="{8B53B82C-74E5-4BE0-B609-F0D6AFFC702F}" type="pres">
      <dgm:prSet presAssocID="{66CF454A-4257-417A-859C-D02CEA227DB8}" presName="LevelTwoTextNode" presStyleLbl="node2" presStyleIdx="0" presStyleCnt="5" custLinFactNeighborX="2724" custLinFactNeighborY="22328">
        <dgm:presLayoutVars>
          <dgm:chPref val="3"/>
        </dgm:presLayoutVars>
      </dgm:prSet>
      <dgm:spPr/>
      <dgm:t>
        <a:bodyPr/>
        <a:lstStyle/>
        <a:p>
          <a:endParaRPr lang="ru-RU"/>
        </a:p>
      </dgm:t>
    </dgm:pt>
    <dgm:pt modelId="{87EF08AF-A435-4C7A-BF46-00F064B9B469}" type="pres">
      <dgm:prSet presAssocID="{66CF454A-4257-417A-859C-D02CEA227DB8}" presName="level3hierChild" presStyleCnt="0"/>
      <dgm:spPr/>
      <dgm:t>
        <a:bodyPr/>
        <a:lstStyle/>
        <a:p>
          <a:endParaRPr lang="ru-RU"/>
        </a:p>
      </dgm:t>
    </dgm:pt>
    <dgm:pt modelId="{AF892A9D-8B65-4315-B688-99824149642D}" type="pres">
      <dgm:prSet presAssocID="{32BF15DD-87D5-4A89-89BC-15B72B92DFB1}" presName="conn2-1" presStyleLbl="parChTrans1D3" presStyleIdx="0" presStyleCnt="6"/>
      <dgm:spPr/>
      <dgm:t>
        <a:bodyPr/>
        <a:lstStyle/>
        <a:p>
          <a:endParaRPr lang="ru-RU"/>
        </a:p>
      </dgm:t>
    </dgm:pt>
    <dgm:pt modelId="{027DB485-687A-40DA-A227-929B8842ACB6}" type="pres">
      <dgm:prSet presAssocID="{32BF15DD-87D5-4A89-89BC-15B72B92DFB1}" presName="connTx" presStyleLbl="parChTrans1D3" presStyleIdx="0" presStyleCnt="6"/>
      <dgm:spPr/>
      <dgm:t>
        <a:bodyPr/>
        <a:lstStyle/>
        <a:p>
          <a:endParaRPr lang="ru-RU"/>
        </a:p>
      </dgm:t>
    </dgm:pt>
    <dgm:pt modelId="{7FF836F8-45F3-4B22-BB00-60931294B897}" type="pres">
      <dgm:prSet presAssocID="{BAD6764F-DDB9-4DCD-B2D0-74F97B73C35D}" presName="root2" presStyleCnt="0"/>
      <dgm:spPr/>
      <dgm:t>
        <a:bodyPr/>
        <a:lstStyle/>
        <a:p>
          <a:endParaRPr lang="ru-RU"/>
        </a:p>
      </dgm:t>
    </dgm:pt>
    <dgm:pt modelId="{E00A0BF6-443D-4938-AE4A-C1ABD5BD9AC6}" type="pres">
      <dgm:prSet presAssocID="{BAD6764F-DDB9-4DCD-B2D0-74F97B73C35D}" presName="LevelTwoTextNode" presStyleLbl="node3" presStyleIdx="0" presStyleCnt="6" custScaleY="162636" custLinFactNeighborX="10" custLinFactNeighborY="22346">
        <dgm:presLayoutVars>
          <dgm:chPref val="3"/>
        </dgm:presLayoutVars>
      </dgm:prSet>
      <dgm:spPr/>
      <dgm:t>
        <a:bodyPr/>
        <a:lstStyle/>
        <a:p>
          <a:endParaRPr lang="ru-RU"/>
        </a:p>
      </dgm:t>
    </dgm:pt>
    <dgm:pt modelId="{4D35C103-2C95-41CA-8F47-15FD7973CA9A}" type="pres">
      <dgm:prSet presAssocID="{BAD6764F-DDB9-4DCD-B2D0-74F97B73C35D}" presName="level3hierChild" presStyleCnt="0"/>
      <dgm:spPr/>
      <dgm:t>
        <a:bodyPr/>
        <a:lstStyle/>
        <a:p>
          <a:endParaRPr lang="ru-RU"/>
        </a:p>
      </dgm:t>
    </dgm:pt>
    <dgm:pt modelId="{76F379F9-C234-41C8-B0D9-729A71852DE2}" type="pres">
      <dgm:prSet presAssocID="{F22D1DEE-6A00-4397-9007-2BA579513E1E}" presName="conn2-1" presStyleLbl="parChTrans1D2" presStyleIdx="1" presStyleCnt="5"/>
      <dgm:spPr/>
      <dgm:t>
        <a:bodyPr/>
        <a:lstStyle/>
        <a:p>
          <a:endParaRPr lang="ru-RU"/>
        </a:p>
      </dgm:t>
    </dgm:pt>
    <dgm:pt modelId="{E07F54CF-D077-4ED3-ADAF-CD87B3AAF752}" type="pres">
      <dgm:prSet presAssocID="{F22D1DEE-6A00-4397-9007-2BA579513E1E}" presName="connTx" presStyleLbl="parChTrans1D2" presStyleIdx="1" presStyleCnt="5"/>
      <dgm:spPr/>
      <dgm:t>
        <a:bodyPr/>
        <a:lstStyle/>
        <a:p>
          <a:endParaRPr lang="ru-RU"/>
        </a:p>
      </dgm:t>
    </dgm:pt>
    <dgm:pt modelId="{9D884492-FF2C-4B3E-B5C3-D33D468C7967}" type="pres">
      <dgm:prSet presAssocID="{E7B11B26-6690-4B6B-9EBF-BD62910B2103}" presName="root2" presStyleCnt="0"/>
      <dgm:spPr/>
      <dgm:t>
        <a:bodyPr/>
        <a:lstStyle/>
        <a:p>
          <a:endParaRPr lang="ru-RU"/>
        </a:p>
      </dgm:t>
    </dgm:pt>
    <dgm:pt modelId="{D217E66A-42E4-42CD-AFE7-9CC6EFBB6E94}" type="pres">
      <dgm:prSet presAssocID="{E7B11B26-6690-4B6B-9EBF-BD62910B2103}" presName="LevelTwoTextNode" presStyleLbl="node2" presStyleIdx="1" presStyleCnt="5" custLinFactNeighborX="-59" custLinFactNeighborY="-57581">
        <dgm:presLayoutVars>
          <dgm:chPref val="3"/>
        </dgm:presLayoutVars>
      </dgm:prSet>
      <dgm:spPr/>
      <dgm:t>
        <a:bodyPr/>
        <a:lstStyle/>
        <a:p>
          <a:endParaRPr lang="ru-RU"/>
        </a:p>
      </dgm:t>
    </dgm:pt>
    <dgm:pt modelId="{3C584F75-E783-4B1E-8E1B-CA5C55E314A2}" type="pres">
      <dgm:prSet presAssocID="{E7B11B26-6690-4B6B-9EBF-BD62910B2103}" presName="level3hierChild" presStyleCnt="0"/>
      <dgm:spPr/>
      <dgm:t>
        <a:bodyPr/>
        <a:lstStyle/>
        <a:p>
          <a:endParaRPr lang="ru-RU"/>
        </a:p>
      </dgm:t>
    </dgm:pt>
    <dgm:pt modelId="{04627910-10BB-41B2-8237-9AFDC23A8F21}" type="pres">
      <dgm:prSet presAssocID="{3B0C19BB-FCB7-4E6B-8AF8-79A0E9BAF3E6}" presName="conn2-1" presStyleLbl="parChTrans1D3" presStyleIdx="1" presStyleCnt="6"/>
      <dgm:spPr/>
      <dgm:t>
        <a:bodyPr/>
        <a:lstStyle/>
        <a:p>
          <a:endParaRPr lang="ru-RU"/>
        </a:p>
      </dgm:t>
    </dgm:pt>
    <dgm:pt modelId="{87F55027-C712-4F38-80A1-FE98FC065DB5}" type="pres">
      <dgm:prSet presAssocID="{3B0C19BB-FCB7-4E6B-8AF8-79A0E9BAF3E6}" presName="connTx" presStyleLbl="parChTrans1D3" presStyleIdx="1" presStyleCnt="6"/>
      <dgm:spPr/>
      <dgm:t>
        <a:bodyPr/>
        <a:lstStyle/>
        <a:p>
          <a:endParaRPr lang="ru-RU"/>
        </a:p>
      </dgm:t>
    </dgm:pt>
    <dgm:pt modelId="{8B4A1591-B822-4FC2-BBF9-7C7D1D51AA54}" type="pres">
      <dgm:prSet presAssocID="{2D9B8CDC-E3EC-43E5-80F3-4F50E55E03D1}" presName="root2" presStyleCnt="0"/>
      <dgm:spPr/>
      <dgm:t>
        <a:bodyPr/>
        <a:lstStyle/>
        <a:p>
          <a:endParaRPr lang="ru-RU"/>
        </a:p>
      </dgm:t>
    </dgm:pt>
    <dgm:pt modelId="{3B65E7FD-A55D-4333-9FD9-053E19F6118B}" type="pres">
      <dgm:prSet presAssocID="{2D9B8CDC-E3EC-43E5-80F3-4F50E55E03D1}" presName="LevelTwoTextNode" presStyleLbl="node3" presStyleIdx="1" presStyleCnt="6" custLinFactNeighborX="295" custLinFactNeighborY="36460">
        <dgm:presLayoutVars>
          <dgm:chPref val="3"/>
        </dgm:presLayoutVars>
      </dgm:prSet>
      <dgm:spPr/>
      <dgm:t>
        <a:bodyPr/>
        <a:lstStyle/>
        <a:p>
          <a:endParaRPr lang="ru-RU"/>
        </a:p>
      </dgm:t>
    </dgm:pt>
    <dgm:pt modelId="{F75C378B-879C-4B99-B790-5336E9414679}" type="pres">
      <dgm:prSet presAssocID="{2D9B8CDC-E3EC-43E5-80F3-4F50E55E03D1}" presName="level3hierChild" presStyleCnt="0"/>
      <dgm:spPr/>
      <dgm:t>
        <a:bodyPr/>
        <a:lstStyle/>
        <a:p>
          <a:endParaRPr lang="ru-RU"/>
        </a:p>
      </dgm:t>
    </dgm:pt>
    <dgm:pt modelId="{EC574F4B-8540-428B-B476-F2BC9F19D6DC}" type="pres">
      <dgm:prSet presAssocID="{446E0734-33C7-496E-AC54-590BF623C487}" presName="conn2-1" presStyleLbl="parChTrans1D3" presStyleIdx="2" presStyleCnt="6"/>
      <dgm:spPr/>
      <dgm:t>
        <a:bodyPr/>
        <a:lstStyle/>
        <a:p>
          <a:endParaRPr lang="ru-RU"/>
        </a:p>
      </dgm:t>
    </dgm:pt>
    <dgm:pt modelId="{5F50CB84-7B5D-4131-A139-ABF8D1686B5E}" type="pres">
      <dgm:prSet presAssocID="{446E0734-33C7-496E-AC54-590BF623C487}" presName="connTx" presStyleLbl="parChTrans1D3" presStyleIdx="2" presStyleCnt="6"/>
      <dgm:spPr/>
      <dgm:t>
        <a:bodyPr/>
        <a:lstStyle/>
        <a:p>
          <a:endParaRPr lang="ru-RU"/>
        </a:p>
      </dgm:t>
    </dgm:pt>
    <dgm:pt modelId="{1B6942B5-F31B-411D-BC3C-4E3F2D333911}" type="pres">
      <dgm:prSet presAssocID="{1FE8DD4F-F876-43F9-B333-C769E62D62F9}" presName="root2" presStyleCnt="0"/>
      <dgm:spPr/>
      <dgm:t>
        <a:bodyPr/>
        <a:lstStyle/>
        <a:p>
          <a:endParaRPr lang="ru-RU"/>
        </a:p>
      </dgm:t>
    </dgm:pt>
    <dgm:pt modelId="{461CE5D7-CE94-46EC-B4A2-5C3344B5CD60}" type="pres">
      <dgm:prSet presAssocID="{1FE8DD4F-F876-43F9-B333-C769E62D62F9}" presName="LevelTwoTextNode" presStyleLbl="node3" presStyleIdx="2" presStyleCnt="6" custLinFactNeighborX="295" custLinFactNeighborY="43230">
        <dgm:presLayoutVars>
          <dgm:chPref val="3"/>
        </dgm:presLayoutVars>
      </dgm:prSet>
      <dgm:spPr/>
      <dgm:t>
        <a:bodyPr/>
        <a:lstStyle/>
        <a:p>
          <a:endParaRPr lang="ru-RU"/>
        </a:p>
      </dgm:t>
    </dgm:pt>
    <dgm:pt modelId="{D33BD111-BBD3-4752-B3E3-BA88201EAA58}" type="pres">
      <dgm:prSet presAssocID="{1FE8DD4F-F876-43F9-B333-C769E62D62F9}" presName="level3hierChild" presStyleCnt="0"/>
      <dgm:spPr/>
      <dgm:t>
        <a:bodyPr/>
        <a:lstStyle/>
        <a:p>
          <a:endParaRPr lang="ru-RU"/>
        </a:p>
      </dgm:t>
    </dgm:pt>
    <dgm:pt modelId="{BC6DCA9B-2817-4798-A0AB-814E633B7F70}" type="pres">
      <dgm:prSet presAssocID="{5E9D7C18-0C5F-4041-B8FE-3FB4A8E7F5DA}" presName="conn2-1" presStyleLbl="parChTrans1D3" presStyleIdx="3" presStyleCnt="6"/>
      <dgm:spPr/>
      <dgm:t>
        <a:bodyPr/>
        <a:lstStyle/>
        <a:p>
          <a:endParaRPr lang="ru-RU"/>
        </a:p>
      </dgm:t>
    </dgm:pt>
    <dgm:pt modelId="{4D432D7C-F5B8-4F7E-8DC8-9E78A81004DC}" type="pres">
      <dgm:prSet presAssocID="{5E9D7C18-0C5F-4041-B8FE-3FB4A8E7F5DA}" presName="connTx" presStyleLbl="parChTrans1D3" presStyleIdx="3" presStyleCnt="6"/>
      <dgm:spPr/>
      <dgm:t>
        <a:bodyPr/>
        <a:lstStyle/>
        <a:p>
          <a:endParaRPr lang="ru-RU"/>
        </a:p>
      </dgm:t>
    </dgm:pt>
    <dgm:pt modelId="{9873A2A7-181B-421C-B314-A7EFC205ACC2}" type="pres">
      <dgm:prSet presAssocID="{5CE330F5-8C28-4393-96E4-E749F7064C35}" presName="root2" presStyleCnt="0"/>
      <dgm:spPr/>
      <dgm:t>
        <a:bodyPr/>
        <a:lstStyle/>
        <a:p>
          <a:endParaRPr lang="ru-RU"/>
        </a:p>
      </dgm:t>
    </dgm:pt>
    <dgm:pt modelId="{2A815EC9-1532-41E3-BD3E-92540C97FB4D}" type="pres">
      <dgm:prSet presAssocID="{5CE330F5-8C28-4393-96E4-E749F7064C35}" presName="LevelTwoTextNode" presStyleLbl="node3" presStyleIdx="3" presStyleCnt="6" custLinFactNeighborX="295" custLinFactNeighborY="50000">
        <dgm:presLayoutVars>
          <dgm:chPref val="3"/>
        </dgm:presLayoutVars>
      </dgm:prSet>
      <dgm:spPr/>
      <dgm:t>
        <a:bodyPr/>
        <a:lstStyle/>
        <a:p>
          <a:endParaRPr lang="ru-RU"/>
        </a:p>
      </dgm:t>
    </dgm:pt>
    <dgm:pt modelId="{74A8DB33-1F63-414A-B9E5-0DBEB3EB8F24}" type="pres">
      <dgm:prSet presAssocID="{5CE330F5-8C28-4393-96E4-E749F7064C35}" presName="level3hierChild" presStyleCnt="0"/>
      <dgm:spPr/>
      <dgm:t>
        <a:bodyPr/>
        <a:lstStyle/>
        <a:p>
          <a:endParaRPr lang="ru-RU"/>
        </a:p>
      </dgm:t>
    </dgm:pt>
    <dgm:pt modelId="{CA4615A3-0B56-458B-9C2A-D13927E68A48}" type="pres">
      <dgm:prSet presAssocID="{23CBA819-3D59-40A2-B141-527FF3C89FCC}" presName="conn2-1" presStyleLbl="parChTrans1D4" presStyleIdx="0" presStyleCnt="2"/>
      <dgm:spPr/>
      <dgm:t>
        <a:bodyPr/>
        <a:lstStyle/>
        <a:p>
          <a:endParaRPr lang="ru-RU"/>
        </a:p>
      </dgm:t>
    </dgm:pt>
    <dgm:pt modelId="{CE993C1A-3C34-4E7C-B133-BE57E82AFE75}" type="pres">
      <dgm:prSet presAssocID="{23CBA819-3D59-40A2-B141-527FF3C89FCC}" presName="connTx" presStyleLbl="parChTrans1D4" presStyleIdx="0" presStyleCnt="2"/>
      <dgm:spPr/>
      <dgm:t>
        <a:bodyPr/>
        <a:lstStyle/>
        <a:p>
          <a:endParaRPr lang="ru-RU"/>
        </a:p>
      </dgm:t>
    </dgm:pt>
    <dgm:pt modelId="{A13FF190-5232-4DB6-99D4-FC4568A955EE}" type="pres">
      <dgm:prSet presAssocID="{14C31279-4C65-410A-B512-6A9490E277B1}" presName="root2" presStyleCnt="0"/>
      <dgm:spPr/>
      <dgm:t>
        <a:bodyPr/>
        <a:lstStyle/>
        <a:p>
          <a:endParaRPr lang="ru-RU"/>
        </a:p>
      </dgm:t>
    </dgm:pt>
    <dgm:pt modelId="{E5E79AEE-E2E8-4DE4-AA3E-C48C2FD84224}" type="pres">
      <dgm:prSet presAssocID="{14C31279-4C65-410A-B512-6A9490E277B1}" presName="LevelTwoTextNode" presStyleLbl="node4" presStyleIdx="0" presStyleCnt="2" custLinFactNeighborX="4019" custLinFactNeighborY="-19815">
        <dgm:presLayoutVars>
          <dgm:chPref val="3"/>
        </dgm:presLayoutVars>
      </dgm:prSet>
      <dgm:spPr/>
      <dgm:t>
        <a:bodyPr/>
        <a:lstStyle/>
        <a:p>
          <a:endParaRPr lang="ru-RU"/>
        </a:p>
      </dgm:t>
    </dgm:pt>
    <dgm:pt modelId="{BAFD7B7E-6E61-4BC0-A509-EC250B6C3B11}" type="pres">
      <dgm:prSet presAssocID="{14C31279-4C65-410A-B512-6A9490E277B1}" presName="level3hierChild" presStyleCnt="0"/>
      <dgm:spPr/>
      <dgm:t>
        <a:bodyPr/>
        <a:lstStyle/>
        <a:p>
          <a:endParaRPr lang="ru-RU"/>
        </a:p>
      </dgm:t>
    </dgm:pt>
    <dgm:pt modelId="{AE21637F-24EC-4031-9C37-2F334E67013F}" type="pres">
      <dgm:prSet presAssocID="{9D6AB909-CCCE-4F9B-828E-85B589E2297E}" presName="conn2-1" presStyleLbl="parChTrans1D4" presStyleIdx="1" presStyleCnt="2"/>
      <dgm:spPr/>
      <dgm:t>
        <a:bodyPr/>
        <a:lstStyle/>
        <a:p>
          <a:endParaRPr lang="ru-RU"/>
        </a:p>
      </dgm:t>
    </dgm:pt>
    <dgm:pt modelId="{76141C81-0B11-49BC-A9EA-46B33A869681}" type="pres">
      <dgm:prSet presAssocID="{9D6AB909-CCCE-4F9B-828E-85B589E2297E}" presName="connTx" presStyleLbl="parChTrans1D4" presStyleIdx="1" presStyleCnt="2"/>
      <dgm:spPr/>
      <dgm:t>
        <a:bodyPr/>
        <a:lstStyle/>
        <a:p>
          <a:endParaRPr lang="ru-RU"/>
        </a:p>
      </dgm:t>
    </dgm:pt>
    <dgm:pt modelId="{70039733-C76D-4F01-962A-06D268B3056A}" type="pres">
      <dgm:prSet presAssocID="{C2C4FD4C-8123-465D-BEBE-8756D3170614}" presName="root2" presStyleCnt="0"/>
      <dgm:spPr/>
      <dgm:t>
        <a:bodyPr/>
        <a:lstStyle/>
        <a:p>
          <a:endParaRPr lang="ru-RU"/>
        </a:p>
      </dgm:t>
    </dgm:pt>
    <dgm:pt modelId="{F1918CD9-B080-43AD-B7FB-5A6A849ACB2B}" type="pres">
      <dgm:prSet presAssocID="{C2C4FD4C-8123-465D-BEBE-8756D3170614}" presName="LevelTwoTextNode" presStyleLbl="node4" presStyleIdx="1" presStyleCnt="2" custLinFactNeighborX="4019" custLinFactNeighborY="-10387">
        <dgm:presLayoutVars>
          <dgm:chPref val="3"/>
        </dgm:presLayoutVars>
      </dgm:prSet>
      <dgm:spPr/>
      <dgm:t>
        <a:bodyPr/>
        <a:lstStyle/>
        <a:p>
          <a:endParaRPr lang="ru-RU"/>
        </a:p>
      </dgm:t>
    </dgm:pt>
    <dgm:pt modelId="{30AA592B-1948-4AEB-94F0-A165F26F4A53}" type="pres">
      <dgm:prSet presAssocID="{C2C4FD4C-8123-465D-BEBE-8756D3170614}" presName="level3hierChild" presStyleCnt="0"/>
      <dgm:spPr/>
      <dgm:t>
        <a:bodyPr/>
        <a:lstStyle/>
        <a:p>
          <a:endParaRPr lang="ru-RU"/>
        </a:p>
      </dgm:t>
    </dgm:pt>
    <dgm:pt modelId="{AC1E11C7-BFFF-4D5B-9FE3-467E891ED537}" type="pres">
      <dgm:prSet presAssocID="{21BEF458-A9F4-47CC-A2D1-6877DA95C6E0}" presName="conn2-1" presStyleLbl="parChTrans1D2" presStyleIdx="2" presStyleCnt="5"/>
      <dgm:spPr/>
      <dgm:t>
        <a:bodyPr/>
        <a:lstStyle/>
        <a:p>
          <a:endParaRPr lang="ru-RU"/>
        </a:p>
      </dgm:t>
    </dgm:pt>
    <dgm:pt modelId="{BA73647E-6F8C-4D5B-981B-FC1157B785E7}" type="pres">
      <dgm:prSet presAssocID="{21BEF458-A9F4-47CC-A2D1-6877DA95C6E0}" presName="connTx" presStyleLbl="parChTrans1D2" presStyleIdx="2" presStyleCnt="5"/>
      <dgm:spPr/>
      <dgm:t>
        <a:bodyPr/>
        <a:lstStyle/>
        <a:p>
          <a:endParaRPr lang="ru-RU"/>
        </a:p>
      </dgm:t>
    </dgm:pt>
    <dgm:pt modelId="{E0C24B2B-1FDE-49F9-82BF-4D7169B6335A}" type="pres">
      <dgm:prSet presAssocID="{9B71A450-ED32-4573-90B7-7396615E6F8F}" presName="root2" presStyleCnt="0"/>
      <dgm:spPr/>
      <dgm:t>
        <a:bodyPr/>
        <a:lstStyle/>
        <a:p>
          <a:endParaRPr lang="ru-RU"/>
        </a:p>
      </dgm:t>
    </dgm:pt>
    <dgm:pt modelId="{1F56BB9F-B071-4855-9A68-DADE52108889}" type="pres">
      <dgm:prSet presAssocID="{9B71A450-ED32-4573-90B7-7396615E6F8F}" presName="LevelTwoTextNode" presStyleLbl="node2" presStyleIdx="2" presStyleCnt="5" custScaleX="112767" custScaleY="147839" custLinFactNeighborX="1788" custLinFactNeighborY="53212">
        <dgm:presLayoutVars>
          <dgm:chPref val="3"/>
        </dgm:presLayoutVars>
      </dgm:prSet>
      <dgm:spPr/>
      <dgm:t>
        <a:bodyPr/>
        <a:lstStyle/>
        <a:p>
          <a:endParaRPr lang="ru-RU"/>
        </a:p>
      </dgm:t>
    </dgm:pt>
    <dgm:pt modelId="{324C1E94-4EA2-4616-950A-27588E78C28D}" type="pres">
      <dgm:prSet presAssocID="{9B71A450-ED32-4573-90B7-7396615E6F8F}" presName="level3hierChild" presStyleCnt="0"/>
      <dgm:spPr/>
      <dgm:t>
        <a:bodyPr/>
        <a:lstStyle/>
        <a:p>
          <a:endParaRPr lang="ru-RU"/>
        </a:p>
      </dgm:t>
    </dgm:pt>
    <dgm:pt modelId="{C73BCF21-D712-4564-A0B2-07A63B3913BE}" type="pres">
      <dgm:prSet presAssocID="{3E9833B3-B6D0-4F27-A8E5-87E86DF57BD7}" presName="conn2-1" presStyleLbl="parChTrans1D3" presStyleIdx="4" presStyleCnt="6"/>
      <dgm:spPr/>
      <dgm:t>
        <a:bodyPr/>
        <a:lstStyle/>
        <a:p>
          <a:endParaRPr lang="ru-RU"/>
        </a:p>
      </dgm:t>
    </dgm:pt>
    <dgm:pt modelId="{EE06FF0A-24F2-4C91-AE83-A895BDD73F0B}" type="pres">
      <dgm:prSet presAssocID="{3E9833B3-B6D0-4F27-A8E5-87E86DF57BD7}" presName="connTx" presStyleLbl="parChTrans1D3" presStyleIdx="4" presStyleCnt="6"/>
      <dgm:spPr/>
      <dgm:t>
        <a:bodyPr/>
        <a:lstStyle/>
        <a:p>
          <a:endParaRPr lang="ru-RU"/>
        </a:p>
      </dgm:t>
    </dgm:pt>
    <dgm:pt modelId="{931C7D2B-86CC-4F62-954D-6693353B9509}" type="pres">
      <dgm:prSet presAssocID="{5DBFC2E6-FDC6-4280-B2A2-8C5477A06E2A}" presName="root2" presStyleCnt="0"/>
      <dgm:spPr/>
      <dgm:t>
        <a:bodyPr/>
        <a:lstStyle/>
        <a:p>
          <a:endParaRPr lang="ru-RU"/>
        </a:p>
      </dgm:t>
    </dgm:pt>
    <dgm:pt modelId="{F670DD02-6DF3-48DE-A772-9AAC2378DC90}" type="pres">
      <dgm:prSet presAssocID="{5DBFC2E6-FDC6-4280-B2A2-8C5477A06E2A}" presName="LevelTwoTextNode" presStyleLbl="node3" presStyleIdx="4" presStyleCnt="6" custScaleX="117260" custLinFactNeighborX="295" custLinFactNeighborY="56770">
        <dgm:presLayoutVars>
          <dgm:chPref val="3"/>
        </dgm:presLayoutVars>
      </dgm:prSet>
      <dgm:spPr/>
      <dgm:t>
        <a:bodyPr/>
        <a:lstStyle/>
        <a:p>
          <a:endParaRPr lang="ru-RU"/>
        </a:p>
      </dgm:t>
    </dgm:pt>
    <dgm:pt modelId="{68B1B24E-0945-4559-BAC9-7232B9337F75}" type="pres">
      <dgm:prSet presAssocID="{5DBFC2E6-FDC6-4280-B2A2-8C5477A06E2A}" presName="level3hierChild" presStyleCnt="0"/>
      <dgm:spPr/>
      <dgm:t>
        <a:bodyPr/>
        <a:lstStyle/>
        <a:p>
          <a:endParaRPr lang="ru-RU"/>
        </a:p>
      </dgm:t>
    </dgm:pt>
    <dgm:pt modelId="{FEF7549B-6029-4C72-BCBA-B4E839D63B8E}" type="pres">
      <dgm:prSet presAssocID="{E82B38CF-197D-445F-ADA5-EA2FC765CC36}" presName="conn2-1" presStyleLbl="parChTrans1D2" presStyleIdx="3" presStyleCnt="5"/>
      <dgm:spPr/>
      <dgm:t>
        <a:bodyPr/>
        <a:lstStyle/>
        <a:p>
          <a:endParaRPr lang="ru-RU"/>
        </a:p>
      </dgm:t>
    </dgm:pt>
    <dgm:pt modelId="{8E7A7B38-7093-4E3A-B653-EE935940E0AC}" type="pres">
      <dgm:prSet presAssocID="{E82B38CF-197D-445F-ADA5-EA2FC765CC36}" presName="connTx" presStyleLbl="parChTrans1D2" presStyleIdx="3" presStyleCnt="5"/>
      <dgm:spPr/>
      <dgm:t>
        <a:bodyPr/>
        <a:lstStyle/>
        <a:p>
          <a:endParaRPr lang="ru-RU"/>
        </a:p>
      </dgm:t>
    </dgm:pt>
    <dgm:pt modelId="{8DC9C524-0A42-4B83-BA86-555319078CD5}" type="pres">
      <dgm:prSet presAssocID="{84F8722D-5803-4E03-B64E-9DFEEAE06C7E}" presName="root2" presStyleCnt="0"/>
      <dgm:spPr/>
      <dgm:t>
        <a:bodyPr/>
        <a:lstStyle/>
        <a:p>
          <a:endParaRPr lang="ru-RU"/>
        </a:p>
      </dgm:t>
    </dgm:pt>
    <dgm:pt modelId="{035E0139-17A3-4D8D-8FA8-A9F30BAF4B9F}" type="pres">
      <dgm:prSet presAssocID="{84F8722D-5803-4E03-B64E-9DFEEAE06C7E}" presName="LevelTwoTextNode" presStyleLbl="node2" presStyleIdx="3" presStyleCnt="5" custLinFactNeighborX="1788" custLinFactNeighborY="61564">
        <dgm:presLayoutVars>
          <dgm:chPref val="3"/>
        </dgm:presLayoutVars>
      </dgm:prSet>
      <dgm:spPr/>
      <dgm:t>
        <a:bodyPr/>
        <a:lstStyle/>
        <a:p>
          <a:endParaRPr lang="ru-RU"/>
        </a:p>
      </dgm:t>
    </dgm:pt>
    <dgm:pt modelId="{10ED21EF-17FE-4DB0-8396-AEA1DFBF022B}" type="pres">
      <dgm:prSet presAssocID="{84F8722D-5803-4E03-B64E-9DFEEAE06C7E}" presName="level3hierChild" presStyleCnt="0"/>
      <dgm:spPr/>
      <dgm:t>
        <a:bodyPr/>
        <a:lstStyle/>
        <a:p>
          <a:endParaRPr lang="ru-RU"/>
        </a:p>
      </dgm:t>
    </dgm:pt>
    <dgm:pt modelId="{AF50BD74-5E1D-488E-8CB5-B93A1C59CE83}" type="pres">
      <dgm:prSet presAssocID="{2EA661FB-60EE-4D32-AD7D-718247471631}" presName="conn2-1" presStyleLbl="parChTrans1D3" presStyleIdx="5" presStyleCnt="6"/>
      <dgm:spPr/>
      <dgm:t>
        <a:bodyPr/>
        <a:lstStyle/>
        <a:p>
          <a:endParaRPr lang="ru-RU"/>
        </a:p>
      </dgm:t>
    </dgm:pt>
    <dgm:pt modelId="{B4637652-B904-46FC-80C8-DE0673D062A9}" type="pres">
      <dgm:prSet presAssocID="{2EA661FB-60EE-4D32-AD7D-718247471631}" presName="connTx" presStyleLbl="parChTrans1D3" presStyleIdx="5" presStyleCnt="6"/>
      <dgm:spPr/>
      <dgm:t>
        <a:bodyPr/>
        <a:lstStyle/>
        <a:p>
          <a:endParaRPr lang="ru-RU"/>
        </a:p>
      </dgm:t>
    </dgm:pt>
    <dgm:pt modelId="{011B7123-339C-4D49-A73E-391A973FEF40}" type="pres">
      <dgm:prSet presAssocID="{63FE267A-F8B1-49C0-BD29-D53BEDEB3827}" presName="root2" presStyleCnt="0"/>
      <dgm:spPr/>
      <dgm:t>
        <a:bodyPr/>
        <a:lstStyle/>
        <a:p>
          <a:endParaRPr lang="ru-RU"/>
        </a:p>
      </dgm:t>
    </dgm:pt>
    <dgm:pt modelId="{A869549A-889A-45B5-8699-81755A51F217}" type="pres">
      <dgm:prSet presAssocID="{63FE267A-F8B1-49C0-BD29-D53BEDEB3827}" presName="LevelTwoTextNode" presStyleLbl="node3" presStyleIdx="5" presStyleCnt="6" custLinFactNeighborX="295" custLinFactNeighborY="63540">
        <dgm:presLayoutVars>
          <dgm:chPref val="3"/>
        </dgm:presLayoutVars>
      </dgm:prSet>
      <dgm:spPr/>
      <dgm:t>
        <a:bodyPr/>
        <a:lstStyle/>
        <a:p>
          <a:endParaRPr lang="ru-RU"/>
        </a:p>
      </dgm:t>
    </dgm:pt>
    <dgm:pt modelId="{E6014178-2D45-4864-B9D7-0E7ADA6A6147}" type="pres">
      <dgm:prSet presAssocID="{63FE267A-F8B1-49C0-BD29-D53BEDEB3827}" presName="level3hierChild" presStyleCnt="0"/>
      <dgm:spPr/>
      <dgm:t>
        <a:bodyPr/>
        <a:lstStyle/>
        <a:p>
          <a:endParaRPr lang="ru-RU"/>
        </a:p>
      </dgm:t>
    </dgm:pt>
    <dgm:pt modelId="{BBD144D9-661F-4DCE-A97B-47503107E818}" type="pres">
      <dgm:prSet presAssocID="{4178B2E4-F4C3-4632-B842-900793D0E197}" presName="conn2-1" presStyleLbl="parChTrans1D2" presStyleIdx="4" presStyleCnt="5"/>
      <dgm:spPr/>
      <dgm:t>
        <a:bodyPr/>
        <a:lstStyle/>
        <a:p>
          <a:endParaRPr lang="ru-RU"/>
        </a:p>
      </dgm:t>
    </dgm:pt>
    <dgm:pt modelId="{12AD1FAC-CFCA-4B54-968D-8A47A6E3AD46}" type="pres">
      <dgm:prSet presAssocID="{4178B2E4-F4C3-4632-B842-900793D0E197}" presName="connTx" presStyleLbl="parChTrans1D2" presStyleIdx="4" presStyleCnt="5"/>
      <dgm:spPr/>
      <dgm:t>
        <a:bodyPr/>
        <a:lstStyle/>
        <a:p>
          <a:endParaRPr lang="ru-RU"/>
        </a:p>
      </dgm:t>
    </dgm:pt>
    <dgm:pt modelId="{EC430D8C-B2D6-43A5-85A3-37B18D0ADDE8}" type="pres">
      <dgm:prSet presAssocID="{DFE4FB5C-6A62-4822-A4FD-984EAA087B31}" presName="root2" presStyleCnt="0"/>
      <dgm:spPr/>
      <dgm:t>
        <a:bodyPr/>
        <a:lstStyle/>
        <a:p>
          <a:endParaRPr lang="ru-RU"/>
        </a:p>
      </dgm:t>
    </dgm:pt>
    <dgm:pt modelId="{AE621397-3582-425B-9208-30565DCFF929}" type="pres">
      <dgm:prSet presAssocID="{DFE4FB5C-6A62-4822-A4FD-984EAA087B31}" presName="LevelTwoTextNode" presStyleLbl="node2" presStyleIdx="4" presStyleCnt="5" custLinFactY="-186186" custLinFactNeighborX="4477" custLinFactNeighborY="-200000">
        <dgm:presLayoutVars>
          <dgm:chPref val="3"/>
        </dgm:presLayoutVars>
      </dgm:prSet>
      <dgm:spPr/>
      <dgm:t>
        <a:bodyPr/>
        <a:lstStyle/>
        <a:p>
          <a:endParaRPr lang="ru-RU"/>
        </a:p>
      </dgm:t>
    </dgm:pt>
    <dgm:pt modelId="{39EA293C-D221-4357-952A-B03D1FBD1F66}" type="pres">
      <dgm:prSet presAssocID="{DFE4FB5C-6A62-4822-A4FD-984EAA087B31}" presName="level3hierChild" presStyleCnt="0"/>
      <dgm:spPr/>
      <dgm:t>
        <a:bodyPr/>
        <a:lstStyle/>
        <a:p>
          <a:endParaRPr lang="ru-RU"/>
        </a:p>
      </dgm:t>
    </dgm:pt>
  </dgm:ptLst>
  <dgm:cxnLst>
    <dgm:cxn modelId="{07F93D63-286D-4B17-A719-B972D6F467E5}" type="presOf" srcId="{21BEF458-A9F4-47CC-A2D1-6877DA95C6E0}" destId="{BA73647E-6F8C-4D5B-981B-FC1157B785E7}" srcOrd="1" destOrd="0" presId="urn:microsoft.com/office/officeart/2005/8/layout/hierarchy2"/>
    <dgm:cxn modelId="{5D3F1AE6-4A88-4FCC-B416-E7119B7112F7}" type="presOf" srcId="{E7B11B26-6690-4B6B-9EBF-BD62910B2103}" destId="{D217E66A-42E4-42CD-AFE7-9CC6EFBB6E94}" srcOrd="0" destOrd="0" presId="urn:microsoft.com/office/officeart/2005/8/layout/hierarchy2"/>
    <dgm:cxn modelId="{6A409780-4FD4-43D9-855E-59BE963C8757}" type="presOf" srcId="{4178B2E4-F4C3-4632-B842-900793D0E197}" destId="{BBD144D9-661F-4DCE-A97B-47503107E818}" srcOrd="0" destOrd="0" presId="urn:microsoft.com/office/officeart/2005/8/layout/hierarchy2"/>
    <dgm:cxn modelId="{5FE837F5-AC25-4F8A-B240-7C405A68CC21}" type="presOf" srcId="{5EAEDFE6-369C-419B-A19A-280D8D996250}" destId="{7B78DDA3-5F4C-4B34-A323-1EAD8D4A325F}" srcOrd="0" destOrd="0" presId="urn:microsoft.com/office/officeart/2005/8/layout/hierarchy2"/>
    <dgm:cxn modelId="{E1C70B3F-587E-49F4-89D3-D96A69823F5F}" type="presOf" srcId="{446E0734-33C7-496E-AC54-590BF623C487}" destId="{EC574F4B-8540-428B-B476-F2BC9F19D6DC}" srcOrd="0" destOrd="0" presId="urn:microsoft.com/office/officeart/2005/8/layout/hierarchy2"/>
    <dgm:cxn modelId="{4401D241-E87A-4C74-A6FC-63AFD6194410}" type="presOf" srcId="{66CF454A-4257-417A-859C-D02CEA227DB8}" destId="{8B53B82C-74E5-4BE0-B609-F0D6AFFC702F}" srcOrd="0" destOrd="0" presId="urn:microsoft.com/office/officeart/2005/8/layout/hierarchy2"/>
    <dgm:cxn modelId="{1836456D-DFAE-45C2-BFF5-21966D49A159}" srcId="{66CF454A-4257-417A-859C-D02CEA227DB8}" destId="{BAD6764F-DDB9-4DCD-B2D0-74F97B73C35D}" srcOrd="0" destOrd="0" parTransId="{32BF15DD-87D5-4A89-89BC-15B72B92DFB1}" sibTransId="{4A4AEE7B-1813-4B86-85BC-E07C9D8E2EAA}"/>
    <dgm:cxn modelId="{EFDC2353-A2A6-46DF-90AF-9B1F9AD3213B}" type="presOf" srcId="{C2C4FD4C-8123-465D-BEBE-8756D3170614}" destId="{F1918CD9-B080-43AD-B7FB-5A6A849ACB2B}" srcOrd="0" destOrd="0" presId="urn:microsoft.com/office/officeart/2005/8/layout/hierarchy2"/>
    <dgm:cxn modelId="{97647ACC-A460-47C1-BE68-9E6841C42515}" type="presOf" srcId="{23CBA819-3D59-40A2-B141-527FF3C89FCC}" destId="{CA4615A3-0B56-458B-9C2A-D13927E68A48}" srcOrd="0" destOrd="0" presId="urn:microsoft.com/office/officeart/2005/8/layout/hierarchy2"/>
    <dgm:cxn modelId="{21001B5D-9E40-4714-900F-5F377BFA391E}" type="presOf" srcId="{5DBFC2E6-FDC6-4280-B2A2-8C5477A06E2A}" destId="{F670DD02-6DF3-48DE-A772-9AAC2378DC90}" srcOrd="0" destOrd="0" presId="urn:microsoft.com/office/officeart/2005/8/layout/hierarchy2"/>
    <dgm:cxn modelId="{BEAD5AB6-439C-4DF7-987E-6B851B9ED619}" type="presOf" srcId="{2EA661FB-60EE-4D32-AD7D-718247471631}" destId="{AF50BD74-5E1D-488E-8CB5-B93A1C59CE83}" srcOrd="0" destOrd="0" presId="urn:microsoft.com/office/officeart/2005/8/layout/hierarchy2"/>
    <dgm:cxn modelId="{9B9BA508-421B-4B3C-85E8-791B1CB768BF}" type="presOf" srcId="{21BEF458-A9F4-47CC-A2D1-6877DA95C6E0}" destId="{AC1E11C7-BFFF-4D5B-9FE3-467E891ED537}" srcOrd="0" destOrd="0" presId="urn:microsoft.com/office/officeart/2005/8/layout/hierarchy2"/>
    <dgm:cxn modelId="{3776799C-5E52-4EF1-8591-37F7A909B0DD}" srcId="{5CE330F5-8C28-4393-96E4-E749F7064C35}" destId="{14C31279-4C65-410A-B512-6A9490E277B1}" srcOrd="0" destOrd="0" parTransId="{23CBA819-3D59-40A2-B141-527FF3C89FCC}" sibTransId="{BC21FCAA-069B-46D2-AE57-945ED0989077}"/>
    <dgm:cxn modelId="{63586A54-2D4D-4B5E-9743-A95D342E4092}" type="presOf" srcId="{F22D1DEE-6A00-4397-9007-2BA579513E1E}" destId="{76F379F9-C234-41C8-B0D9-729A71852DE2}" srcOrd="0" destOrd="0" presId="urn:microsoft.com/office/officeart/2005/8/layout/hierarchy2"/>
    <dgm:cxn modelId="{898C957F-5104-4F0C-A256-DF0E27B9AD4B}" type="presOf" srcId="{5E9D7C18-0C5F-4041-B8FE-3FB4A8E7F5DA}" destId="{BC6DCA9B-2817-4798-A0AB-814E633B7F70}" srcOrd="0" destOrd="0" presId="urn:microsoft.com/office/officeart/2005/8/layout/hierarchy2"/>
    <dgm:cxn modelId="{C5620BDC-DF9B-45E5-9447-42D0D9B6DF45}" type="presOf" srcId="{9B71A450-ED32-4573-90B7-7396615E6F8F}" destId="{1F56BB9F-B071-4855-9A68-DADE52108889}" srcOrd="0" destOrd="0" presId="urn:microsoft.com/office/officeart/2005/8/layout/hierarchy2"/>
    <dgm:cxn modelId="{853A352E-F2A7-497F-8268-89955838459B}" type="presOf" srcId="{63FE267A-F8B1-49C0-BD29-D53BEDEB3827}" destId="{A869549A-889A-45B5-8699-81755A51F217}" srcOrd="0" destOrd="0" presId="urn:microsoft.com/office/officeart/2005/8/layout/hierarchy2"/>
    <dgm:cxn modelId="{5FAA0B73-6228-4155-8056-03618F229CAC}" srcId="{CAA70DD9-EAE8-47F0-BE81-A3CA2A0C8743}" destId="{84F8722D-5803-4E03-B64E-9DFEEAE06C7E}" srcOrd="3" destOrd="0" parTransId="{E82B38CF-197D-445F-ADA5-EA2FC765CC36}" sibTransId="{7CB392ED-4BBA-4C23-9C01-5637E80C299C}"/>
    <dgm:cxn modelId="{3EF21743-7CE6-40D3-BE55-7FC844B8A1FB}" type="presOf" srcId="{3E9833B3-B6D0-4F27-A8E5-87E86DF57BD7}" destId="{C73BCF21-D712-4564-A0B2-07A63B3913BE}" srcOrd="0" destOrd="0" presId="urn:microsoft.com/office/officeart/2005/8/layout/hierarchy2"/>
    <dgm:cxn modelId="{A51E3919-6BDB-471F-8654-8F4D9A4B6B17}" type="presOf" srcId="{1FE8DD4F-F876-43F9-B333-C769E62D62F9}" destId="{461CE5D7-CE94-46EC-B4A2-5C3344B5CD60}" srcOrd="0" destOrd="0" presId="urn:microsoft.com/office/officeart/2005/8/layout/hierarchy2"/>
    <dgm:cxn modelId="{DCB49051-E5ED-4575-8E6B-0F127BA81A55}" srcId="{E7B11B26-6690-4B6B-9EBF-BD62910B2103}" destId="{5CE330F5-8C28-4393-96E4-E749F7064C35}" srcOrd="2" destOrd="0" parTransId="{5E9D7C18-0C5F-4041-B8FE-3FB4A8E7F5DA}" sibTransId="{21E7D5DC-FA45-43FB-8EF4-EEF8CDC06BE8}"/>
    <dgm:cxn modelId="{130ADD39-2268-4D2E-864F-ABF755B56CE7}" srcId="{CAA70DD9-EAE8-47F0-BE81-A3CA2A0C8743}" destId="{DFE4FB5C-6A62-4822-A4FD-984EAA087B31}" srcOrd="4" destOrd="0" parTransId="{4178B2E4-F4C3-4632-B842-900793D0E197}" sibTransId="{F8DB091F-A8F8-40CE-B02C-C753CAE6BE48}"/>
    <dgm:cxn modelId="{7A672C6B-FF65-4C33-B89B-6E7332626F2D}" srcId="{5CE330F5-8C28-4393-96E4-E749F7064C35}" destId="{C2C4FD4C-8123-465D-BEBE-8756D3170614}" srcOrd="1" destOrd="0" parTransId="{9D6AB909-CCCE-4F9B-828E-85B589E2297E}" sibTransId="{72AE0D70-57B3-4FBE-817E-D12983BE35FC}"/>
    <dgm:cxn modelId="{92DBA16B-672E-4370-A76E-225781615A24}" type="presOf" srcId="{2EA661FB-60EE-4D32-AD7D-718247471631}" destId="{B4637652-B904-46FC-80C8-DE0673D062A9}" srcOrd="1" destOrd="0" presId="urn:microsoft.com/office/officeart/2005/8/layout/hierarchy2"/>
    <dgm:cxn modelId="{8612190A-6616-4249-A3E0-2FD7F1B105D2}" srcId="{CAA70DD9-EAE8-47F0-BE81-A3CA2A0C8743}" destId="{9B71A450-ED32-4573-90B7-7396615E6F8F}" srcOrd="2" destOrd="0" parTransId="{21BEF458-A9F4-47CC-A2D1-6877DA95C6E0}" sibTransId="{8673E6B9-094F-43D8-8852-ED6480A93C63}"/>
    <dgm:cxn modelId="{85438477-EF67-4A49-9CA7-DD06413156BA}" type="presOf" srcId="{3B0C19BB-FCB7-4E6B-8AF8-79A0E9BAF3E6}" destId="{04627910-10BB-41B2-8237-9AFDC23A8F21}" srcOrd="0" destOrd="0" presId="urn:microsoft.com/office/officeart/2005/8/layout/hierarchy2"/>
    <dgm:cxn modelId="{A2CBE2AE-3F07-4A03-94A4-96BBF50028F8}" type="presOf" srcId="{9D6AB909-CCCE-4F9B-828E-85B589E2297E}" destId="{76141C81-0B11-49BC-A9EA-46B33A869681}" srcOrd="1" destOrd="0" presId="urn:microsoft.com/office/officeart/2005/8/layout/hierarchy2"/>
    <dgm:cxn modelId="{1BD2C60F-970F-4328-94E4-6F5BB77BFFB6}" type="presOf" srcId="{DFE4FB5C-6A62-4822-A4FD-984EAA087B31}" destId="{AE621397-3582-425B-9208-30565DCFF929}" srcOrd="0" destOrd="0" presId="urn:microsoft.com/office/officeart/2005/8/layout/hierarchy2"/>
    <dgm:cxn modelId="{D07B2582-FE51-490E-A996-E58A38EF2D7C}" srcId="{5EAEDFE6-369C-419B-A19A-280D8D996250}" destId="{CAA70DD9-EAE8-47F0-BE81-A3CA2A0C8743}" srcOrd="0" destOrd="0" parTransId="{9DDC2740-3F52-4EB3-89DE-449AEE3F1819}" sibTransId="{F4BEE06D-895A-40B2-BFAA-603E9C65ABB8}"/>
    <dgm:cxn modelId="{636AC8ED-244D-4D9C-994C-CC0968AC194C}" type="presOf" srcId="{32BF15DD-87D5-4A89-89BC-15B72B92DFB1}" destId="{027DB485-687A-40DA-A227-929B8842ACB6}" srcOrd="1" destOrd="0" presId="urn:microsoft.com/office/officeart/2005/8/layout/hierarchy2"/>
    <dgm:cxn modelId="{130BE735-B5A5-490E-8080-AFFF0E5C56B1}" type="presOf" srcId="{F22D1DEE-6A00-4397-9007-2BA579513E1E}" destId="{E07F54CF-D077-4ED3-ADAF-CD87B3AAF752}" srcOrd="1" destOrd="0" presId="urn:microsoft.com/office/officeart/2005/8/layout/hierarchy2"/>
    <dgm:cxn modelId="{84C83B0A-3FC7-4F2B-9BF4-6FEC4724AA7C}" type="presOf" srcId="{E82B38CF-197D-445F-ADA5-EA2FC765CC36}" destId="{FEF7549B-6029-4C72-BCBA-B4E839D63B8E}" srcOrd="0" destOrd="0" presId="urn:microsoft.com/office/officeart/2005/8/layout/hierarchy2"/>
    <dgm:cxn modelId="{D881C866-6191-45EF-8A41-D90632576B0C}" type="presOf" srcId="{5E9D7C18-0C5F-4041-B8FE-3FB4A8E7F5DA}" destId="{4D432D7C-F5B8-4F7E-8DC8-9E78A81004DC}" srcOrd="1" destOrd="0" presId="urn:microsoft.com/office/officeart/2005/8/layout/hierarchy2"/>
    <dgm:cxn modelId="{0B97DCDA-D2DF-422C-8E91-2694C9D55B8E}" type="presOf" srcId="{E8501F66-C631-4B7B-A7C3-C9A599C1D0D6}" destId="{B3211696-EBD1-4F72-9BE1-1A54F5075868}" srcOrd="0" destOrd="0" presId="urn:microsoft.com/office/officeart/2005/8/layout/hierarchy2"/>
    <dgm:cxn modelId="{343BD319-F79B-44C7-A524-9ECE3F49F2B1}" type="presOf" srcId="{23CBA819-3D59-40A2-B141-527FF3C89FCC}" destId="{CE993C1A-3C34-4E7C-B133-BE57E82AFE75}" srcOrd="1" destOrd="0" presId="urn:microsoft.com/office/officeart/2005/8/layout/hierarchy2"/>
    <dgm:cxn modelId="{B2A40599-42BD-4138-8582-AFA95EAEC509}" type="presOf" srcId="{32BF15DD-87D5-4A89-89BC-15B72B92DFB1}" destId="{AF892A9D-8B65-4315-B688-99824149642D}" srcOrd="0" destOrd="0" presId="urn:microsoft.com/office/officeart/2005/8/layout/hierarchy2"/>
    <dgm:cxn modelId="{D27D129B-13A4-4313-A76F-14E658BD0CE5}" srcId="{CAA70DD9-EAE8-47F0-BE81-A3CA2A0C8743}" destId="{66CF454A-4257-417A-859C-D02CEA227DB8}" srcOrd="0" destOrd="0" parTransId="{E8501F66-C631-4B7B-A7C3-C9A599C1D0D6}" sibTransId="{13313072-7C74-4EF4-933B-C96B2F251675}"/>
    <dgm:cxn modelId="{3C968986-3011-4404-AD08-E667D047F29F}" type="presOf" srcId="{2D9B8CDC-E3EC-43E5-80F3-4F50E55E03D1}" destId="{3B65E7FD-A55D-4333-9FD9-053E19F6118B}" srcOrd="0" destOrd="0" presId="urn:microsoft.com/office/officeart/2005/8/layout/hierarchy2"/>
    <dgm:cxn modelId="{B44511F7-871B-4C04-8621-3CA21F0286FE}" type="presOf" srcId="{3E9833B3-B6D0-4F27-A8E5-87E86DF57BD7}" destId="{EE06FF0A-24F2-4C91-AE83-A895BDD73F0B}" srcOrd="1" destOrd="0" presId="urn:microsoft.com/office/officeart/2005/8/layout/hierarchy2"/>
    <dgm:cxn modelId="{2C3F0E60-120F-44AC-9246-71E8F078EC0A}" type="presOf" srcId="{84F8722D-5803-4E03-B64E-9DFEEAE06C7E}" destId="{035E0139-17A3-4D8D-8FA8-A9F30BAF4B9F}" srcOrd="0" destOrd="0" presId="urn:microsoft.com/office/officeart/2005/8/layout/hierarchy2"/>
    <dgm:cxn modelId="{8BCE5E05-B492-4322-A089-FCA2CC8EF5CC}" type="presOf" srcId="{14C31279-4C65-410A-B512-6A9490E277B1}" destId="{E5E79AEE-E2E8-4DE4-AA3E-C48C2FD84224}" srcOrd="0" destOrd="0" presId="urn:microsoft.com/office/officeart/2005/8/layout/hierarchy2"/>
    <dgm:cxn modelId="{FFD92427-74C7-490C-9FA7-BAC200F41612}" type="presOf" srcId="{BAD6764F-DDB9-4DCD-B2D0-74F97B73C35D}" destId="{E00A0BF6-443D-4938-AE4A-C1ABD5BD9AC6}" srcOrd="0" destOrd="0" presId="urn:microsoft.com/office/officeart/2005/8/layout/hierarchy2"/>
    <dgm:cxn modelId="{F299EDFE-4686-47C6-AE2F-48BC63149ABF}" srcId="{CAA70DD9-EAE8-47F0-BE81-A3CA2A0C8743}" destId="{E7B11B26-6690-4B6B-9EBF-BD62910B2103}" srcOrd="1" destOrd="0" parTransId="{F22D1DEE-6A00-4397-9007-2BA579513E1E}" sibTransId="{58A48604-3640-4B3D-9A87-A159C717C54B}"/>
    <dgm:cxn modelId="{46A14027-50BC-4B29-AC52-06B9213DF083}" type="presOf" srcId="{4178B2E4-F4C3-4632-B842-900793D0E197}" destId="{12AD1FAC-CFCA-4B54-968D-8A47A6E3AD46}" srcOrd="1" destOrd="0" presId="urn:microsoft.com/office/officeart/2005/8/layout/hierarchy2"/>
    <dgm:cxn modelId="{B91245BF-390E-45B7-931C-103C1829671C}" srcId="{9B71A450-ED32-4573-90B7-7396615E6F8F}" destId="{5DBFC2E6-FDC6-4280-B2A2-8C5477A06E2A}" srcOrd="0" destOrd="0" parTransId="{3E9833B3-B6D0-4F27-A8E5-87E86DF57BD7}" sibTransId="{7939F744-1E0A-4893-A382-99BFBEB62075}"/>
    <dgm:cxn modelId="{6358EC0D-7938-4C25-B8E4-A20CAEB6C1A1}" srcId="{E7B11B26-6690-4B6B-9EBF-BD62910B2103}" destId="{2D9B8CDC-E3EC-43E5-80F3-4F50E55E03D1}" srcOrd="0" destOrd="0" parTransId="{3B0C19BB-FCB7-4E6B-8AF8-79A0E9BAF3E6}" sibTransId="{DA2D7F34-5AEA-4F3A-AF76-DB27FB2F4AAC}"/>
    <dgm:cxn modelId="{3D023FFD-0C23-4757-8D68-655E2D8ED303}" srcId="{E7B11B26-6690-4B6B-9EBF-BD62910B2103}" destId="{1FE8DD4F-F876-43F9-B333-C769E62D62F9}" srcOrd="1" destOrd="0" parTransId="{446E0734-33C7-496E-AC54-590BF623C487}" sibTransId="{430A9AB8-A7DB-45E0-A832-5F21F4E020A5}"/>
    <dgm:cxn modelId="{31DA3C7F-F6CD-428E-AF96-EB851AC11452}" type="presOf" srcId="{9D6AB909-CCCE-4F9B-828E-85B589E2297E}" destId="{AE21637F-24EC-4031-9C37-2F334E67013F}" srcOrd="0" destOrd="0" presId="urn:microsoft.com/office/officeart/2005/8/layout/hierarchy2"/>
    <dgm:cxn modelId="{380BC676-D645-4372-8172-618D0C1DE69C}" type="presOf" srcId="{CAA70DD9-EAE8-47F0-BE81-A3CA2A0C8743}" destId="{33F0E566-C81F-4807-82F0-8267BDD556A3}" srcOrd="0" destOrd="0" presId="urn:microsoft.com/office/officeart/2005/8/layout/hierarchy2"/>
    <dgm:cxn modelId="{8034EF3D-B1D1-489E-9E3E-0714EA882B99}" type="presOf" srcId="{E8501F66-C631-4B7B-A7C3-C9A599C1D0D6}" destId="{E174BD05-0B5E-4F42-91CF-FEAAEB2AEAEC}" srcOrd="1" destOrd="0" presId="urn:microsoft.com/office/officeart/2005/8/layout/hierarchy2"/>
    <dgm:cxn modelId="{7E5AFB1D-BF8B-481B-860A-EF83BD05937C}" type="presOf" srcId="{E82B38CF-197D-445F-ADA5-EA2FC765CC36}" destId="{8E7A7B38-7093-4E3A-B653-EE935940E0AC}" srcOrd="1" destOrd="0" presId="urn:microsoft.com/office/officeart/2005/8/layout/hierarchy2"/>
    <dgm:cxn modelId="{4971F201-D0C4-4CB7-A0A8-CE389770A400}" type="presOf" srcId="{3B0C19BB-FCB7-4E6B-8AF8-79A0E9BAF3E6}" destId="{87F55027-C712-4F38-80A1-FE98FC065DB5}" srcOrd="1" destOrd="0" presId="urn:microsoft.com/office/officeart/2005/8/layout/hierarchy2"/>
    <dgm:cxn modelId="{A8BF9BF6-4B60-4F8C-A49A-FD0F07F1FEBD}" type="presOf" srcId="{5CE330F5-8C28-4393-96E4-E749F7064C35}" destId="{2A815EC9-1532-41E3-BD3E-92540C97FB4D}" srcOrd="0" destOrd="0" presId="urn:microsoft.com/office/officeart/2005/8/layout/hierarchy2"/>
    <dgm:cxn modelId="{37AE3F06-C83B-4DEB-8FA0-B5DEA292D224}" srcId="{84F8722D-5803-4E03-B64E-9DFEEAE06C7E}" destId="{63FE267A-F8B1-49C0-BD29-D53BEDEB3827}" srcOrd="0" destOrd="0" parTransId="{2EA661FB-60EE-4D32-AD7D-718247471631}" sibTransId="{007D7177-51CB-42D9-9BE2-85E823E33513}"/>
    <dgm:cxn modelId="{EAEDD23D-26DA-419F-A963-BFB562BBE6EF}" type="presOf" srcId="{446E0734-33C7-496E-AC54-590BF623C487}" destId="{5F50CB84-7B5D-4131-A139-ABF8D1686B5E}" srcOrd="1" destOrd="0" presId="urn:microsoft.com/office/officeart/2005/8/layout/hierarchy2"/>
    <dgm:cxn modelId="{A68D3A45-CC49-4068-993D-DEE221B34595}" type="presParOf" srcId="{7B78DDA3-5F4C-4B34-A323-1EAD8D4A325F}" destId="{7B06A6E5-7101-44EF-B23C-E5FB71E34F0B}" srcOrd="0" destOrd="0" presId="urn:microsoft.com/office/officeart/2005/8/layout/hierarchy2"/>
    <dgm:cxn modelId="{586C0BA7-67C5-47C3-9AAD-28C869A308F9}" type="presParOf" srcId="{7B06A6E5-7101-44EF-B23C-E5FB71E34F0B}" destId="{33F0E566-C81F-4807-82F0-8267BDD556A3}" srcOrd="0" destOrd="0" presId="urn:microsoft.com/office/officeart/2005/8/layout/hierarchy2"/>
    <dgm:cxn modelId="{E51CEC51-16C8-4CB6-B877-86BF18A2121E}" type="presParOf" srcId="{7B06A6E5-7101-44EF-B23C-E5FB71E34F0B}" destId="{F75FB2B0-A583-4E80-8EAA-33F6823CC8E4}" srcOrd="1" destOrd="0" presId="urn:microsoft.com/office/officeart/2005/8/layout/hierarchy2"/>
    <dgm:cxn modelId="{ABD4A8A9-F975-4661-965B-B9779A8C5394}" type="presParOf" srcId="{F75FB2B0-A583-4E80-8EAA-33F6823CC8E4}" destId="{B3211696-EBD1-4F72-9BE1-1A54F5075868}" srcOrd="0" destOrd="0" presId="urn:microsoft.com/office/officeart/2005/8/layout/hierarchy2"/>
    <dgm:cxn modelId="{5827EAF0-9E50-4DE2-8471-3EFD9FE00A3F}" type="presParOf" srcId="{B3211696-EBD1-4F72-9BE1-1A54F5075868}" destId="{E174BD05-0B5E-4F42-91CF-FEAAEB2AEAEC}" srcOrd="0" destOrd="0" presId="urn:microsoft.com/office/officeart/2005/8/layout/hierarchy2"/>
    <dgm:cxn modelId="{72CD2485-6624-4126-92E6-E2373BEDF43F}" type="presParOf" srcId="{F75FB2B0-A583-4E80-8EAA-33F6823CC8E4}" destId="{0F89868F-28BD-41F8-98DB-53115E72786A}" srcOrd="1" destOrd="0" presId="urn:microsoft.com/office/officeart/2005/8/layout/hierarchy2"/>
    <dgm:cxn modelId="{D26E3B3D-9580-4F2C-9372-A23AA00C8310}" type="presParOf" srcId="{0F89868F-28BD-41F8-98DB-53115E72786A}" destId="{8B53B82C-74E5-4BE0-B609-F0D6AFFC702F}" srcOrd="0" destOrd="0" presId="urn:microsoft.com/office/officeart/2005/8/layout/hierarchy2"/>
    <dgm:cxn modelId="{AACA9391-BA77-4711-9614-93A34223F41C}" type="presParOf" srcId="{0F89868F-28BD-41F8-98DB-53115E72786A}" destId="{87EF08AF-A435-4C7A-BF46-00F064B9B469}" srcOrd="1" destOrd="0" presId="urn:microsoft.com/office/officeart/2005/8/layout/hierarchy2"/>
    <dgm:cxn modelId="{85FCE850-5B9A-4CD7-A934-A0E8BD81D734}" type="presParOf" srcId="{87EF08AF-A435-4C7A-BF46-00F064B9B469}" destId="{AF892A9D-8B65-4315-B688-99824149642D}" srcOrd="0" destOrd="0" presId="urn:microsoft.com/office/officeart/2005/8/layout/hierarchy2"/>
    <dgm:cxn modelId="{59E7ED14-A8B4-4646-89FA-6E69BEFE75B0}" type="presParOf" srcId="{AF892A9D-8B65-4315-B688-99824149642D}" destId="{027DB485-687A-40DA-A227-929B8842ACB6}" srcOrd="0" destOrd="0" presId="urn:microsoft.com/office/officeart/2005/8/layout/hierarchy2"/>
    <dgm:cxn modelId="{168A7CF4-5908-4082-89A5-65CBD8AEF0E6}" type="presParOf" srcId="{87EF08AF-A435-4C7A-BF46-00F064B9B469}" destId="{7FF836F8-45F3-4B22-BB00-60931294B897}" srcOrd="1" destOrd="0" presId="urn:microsoft.com/office/officeart/2005/8/layout/hierarchy2"/>
    <dgm:cxn modelId="{517C8E56-4CF5-4BF8-8E0B-6ED1DF73F8A2}" type="presParOf" srcId="{7FF836F8-45F3-4B22-BB00-60931294B897}" destId="{E00A0BF6-443D-4938-AE4A-C1ABD5BD9AC6}" srcOrd="0" destOrd="0" presId="urn:microsoft.com/office/officeart/2005/8/layout/hierarchy2"/>
    <dgm:cxn modelId="{424D1640-AD7E-4544-9284-05B72A9557D7}" type="presParOf" srcId="{7FF836F8-45F3-4B22-BB00-60931294B897}" destId="{4D35C103-2C95-41CA-8F47-15FD7973CA9A}" srcOrd="1" destOrd="0" presId="urn:microsoft.com/office/officeart/2005/8/layout/hierarchy2"/>
    <dgm:cxn modelId="{09CF17FF-DD11-47CD-9EC6-7D86D8AFB029}" type="presParOf" srcId="{F75FB2B0-A583-4E80-8EAA-33F6823CC8E4}" destId="{76F379F9-C234-41C8-B0D9-729A71852DE2}" srcOrd="2" destOrd="0" presId="urn:microsoft.com/office/officeart/2005/8/layout/hierarchy2"/>
    <dgm:cxn modelId="{943E7D53-EBE1-48CC-8873-ABA813F605A0}" type="presParOf" srcId="{76F379F9-C234-41C8-B0D9-729A71852DE2}" destId="{E07F54CF-D077-4ED3-ADAF-CD87B3AAF752}" srcOrd="0" destOrd="0" presId="urn:microsoft.com/office/officeart/2005/8/layout/hierarchy2"/>
    <dgm:cxn modelId="{298453A6-0799-474D-859C-4D601EF7A129}" type="presParOf" srcId="{F75FB2B0-A583-4E80-8EAA-33F6823CC8E4}" destId="{9D884492-FF2C-4B3E-B5C3-D33D468C7967}" srcOrd="3" destOrd="0" presId="urn:microsoft.com/office/officeart/2005/8/layout/hierarchy2"/>
    <dgm:cxn modelId="{6E2ED2CF-8EE0-4FAD-9603-3AB0744EB056}" type="presParOf" srcId="{9D884492-FF2C-4B3E-B5C3-D33D468C7967}" destId="{D217E66A-42E4-42CD-AFE7-9CC6EFBB6E94}" srcOrd="0" destOrd="0" presId="urn:microsoft.com/office/officeart/2005/8/layout/hierarchy2"/>
    <dgm:cxn modelId="{CD2CA45D-28F7-4BA5-8804-A48DA17D705E}" type="presParOf" srcId="{9D884492-FF2C-4B3E-B5C3-D33D468C7967}" destId="{3C584F75-E783-4B1E-8E1B-CA5C55E314A2}" srcOrd="1" destOrd="0" presId="urn:microsoft.com/office/officeart/2005/8/layout/hierarchy2"/>
    <dgm:cxn modelId="{71393EE6-0F98-4471-B875-ACB5A3B3C440}" type="presParOf" srcId="{3C584F75-E783-4B1E-8E1B-CA5C55E314A2}" destId="{04627910-10BB-41B2-8237-9AFDC23A8F21}" srcOrd="0" destOrd="0" presId="urn:microsoft.com/office/officeart/2005/8/layout/hierarchy2"/>
    <dgm:cxn modelId="{178A1B86-6AE5-4428-8B33-4E92453B0831}" type="presParOf" srcId="{04627910-10BB-41B2-8237-9AFDC23A8F21}" destId="{87F55027-C712-4F38-80A1-FE98FC065DB5}" srcOrd="0" destOrd="0" presId="urn:microsoft.com/office/officeart/2005/8/layout/hierarchy2"/>
    <dgm:cxn modelId="{C3685E35-7934-484D-919A-2B5BCE6802DF}" type="presParOf" srcId="{3C584F75-E783-4B1E-8E1B-CA5C55E314A2}" destId="{8B4A1591-B822-4FC2-BBF9-7C7D1D51AA54}" srcOrd="1" destOrd="0" presId="urn:microsoft.com/office/officeart/2005/8/layout/hierarchy2"/>
    <dgm:cxn modelId="{F6819F70-C52C-4A31-8447-EE4B037F6DDA}" type="presParOf" srcId="{8B4A1591-B822-4FC2-BBF9-7C7D1D51AA54}" destId="{3B65E7FD-A55D-4333-9FD9-053E19F6118B}" srcOrd="0" destOrd="0" presId="urn:microsoft.com/office/officeart/2005/8/layout/hierarchy2"/>
    <dgm:cxn modelId="{1157AE9B-3B4F-4438-8768-A4ACA4551757}" type="presParOf" srcId="{8B4A1591-B822-4FC2-BBF9-7C7D1D51AA54}" destId="{F75C378B-879C-4B99-B790-5336E9414679}" srcOrd="1" destOrd="0" presId="urn:microsoft.com/office/officeart/2005/8/layout/hierarchy2"/>
    <dgm:cxn modelId="{72418ECC-8A9D-441F-A1C3-FFF5B07BB2FC}" type="presParOf" srcId="{3C584F75-E783-4B1E-8E1B-CA5C55E314A2}" destId="{EC574F4B-8540-428B-B476-F2BC9F19D6DC}" srcOrd="2" destOrd="0" presId="urn:microsoft.com/office/officeart/2005/8/layout/hierarchy2"/>
    <dgm:cxn modelId="{75BE736A-CEDF-4479-8DB1-78B108F6B725}" type="presParOf" srcId="{EC574F4B-8540-428B-B476-F2BC9F19D6DC}" destId="{5F50CB84-7B5D-4131-A139-ABF8D1686B5E}" srcOrd="0" destOrd="0" presId="urn:microsoft.com/office/officeart/2005/8/layout/hierarchy2"/>
    <dgm:cxn modelId="{01F5AAFC-5948-4429-9019-4FC40B8AD2B1}" type="presParOf" srcId="{3C584F75-E783-4B1E-8E1B-CA5C55E314A2}" destId="{1B6942B5-F31B-411D-BC3C-4E3F2D333911}" srcOrd="3" destOrd="0" presId="urn:microsoft.com/office/officeart/2005/8/layout/hierarchy2"/>
    <dgm:cxn modelId="{5DCCC56D-16A6-4727-9C04-64596D919937}" type="presParOf" srcId="{1B6942B5-F31B-411D-BC3C-4E3F2D333911}" destId="{461CE5D7-CE94-46EC-B4A2-5C3344B5CD60}" srcOrd="0" destOrd="0" presId="urn:microsoft.com/office/officeart/2005/8/layout/hierarchy2"/>
    <dgm:cxn modelId="{A0C98112-7182-4217-80A8-03F7B7ABCF12}" type="presParOf" srcId="{1B6942B5-F31B-411D-BC3C-4E3F2D333911}" destId="{D33BD111-BBD3-4752-B3E3-BA88201EAA58}" srcOrd="1" destOrd="0" presId="urn:microsoft.com/office/officeart/2005/8/layout/hierarchy2"/>
    <dgm:cxn modelId="{726C7791-EE23-433B-8FCA-BD3095182386}" type="presParOf" srcId="{3C584F75-E783-4B1E-8E1B-CA5C55E314A2}" destId="{BC6DCA9B-2817-4798-A0AB-814E633B7F70}" srcOrd="4" destOrd="0" presId="urn:microsoft.com/office/officeart/2005/8/layout/hierarchy2"/>
    <dgm:cxn modelId="{84B8B7FF-30DA-439A-8209-D6E4A0FA7DEA}" type="presParOf" srcId="{BC6DCA9B-2817-4798-A0AB-814E633B7F70}" destId="{4D432D7C-F5B8-4F7E-8DC8-9E78A81004DC}" srcOrd="0" destOrd="0" presId="urn:microsoft.com/office/officeart/2005/8/layout/hierarchy2"/>
    <dgm:cxn modelId="{3001B36C-DBFE-4ADF-947F-F270C125A420}" type="presParOf" srcId="{3C584F75-E783-4B1E-8E1B-CA5C55E314A2}" destId="{9873A2A7-181B-421C-B314-A7EFC205ACC2}" srcOrd="5" destOrd="0" presId="urn:microsoft.com/office/officeart/2005/8/layout/hierarchy2"/>
    <dgm:cxn modelId="{45DFA572-77AA-41FA-B360-0E9044D9556B}" type="presParOf" srcId="{9873A2A7-181B-421C-B314-A7EFC205ACC2}" destId="{2A815EC9-1532-41E3-BD3E-92540C97FB4D}" srcOrd="0" destOrd="0" presId="urn:microsoft.com/office/officeart/2005/8/layout/hierarchy2"/>
    <dgm:cxn modelId="{4F1D5B9E-88E9-4723-8260-25895FDABACF}" type="presParOf" srcId="{9873A2A7-181B-421C-B314-A7EFC205ACC2}" destId="{74A8DB33-1F63-414A-B9E5-0DBEB3EB8F24}" srcOrd="1" destOrd="0" presId="urn:microsoft.com/office/officeart/2005/8/layout/hierarchy2"/>
    <dgm:cxn modelId="{0162867E-F511-419A-A02B-11D05CB3AFA8}" type="presParOf" srcId="{74A8DB33-1F63-414A-B9E5-0DBEB3EB8F24}" destId="{CA4615A3-0B56-458B-9C2A-D13927E68A48}" srcOrd="0" destOrd="0" presId="urn:microsoft.com/office/officeart/2005/8/layout/hierarchy2"/>
    <dgm:cxn modelId="{1275F352-217A-4426-9A14-877E7AFF26CA}" type="presParOf" srcId="{CA4615A3-0B56-458B-9C2A-D13927E68A48}" destId="{CE993C1A-3C34-4E7C-B133-BE57E82AFE75}" srcOrd="0" destOrd="0" presId="urn:microsoft.com/office/officeart/2005/8/layout/hierarchy2"/>
    <dgm:cxn modelId="{6630A37C-EAE4-4719-83CF-3796AE1620E4}" type="presParOf" srcId="{74A8DB33-1F63-414A-B9E5-0DBEB3EB8F24}" destId="{A13FF190-5232-4DB6-99D4-FC4568A955EE}" srcOrd="1" destOrd="0" presId="urn:microsoft.com/office/officeart/2005/8/layout/hierarchy2"/>
    <dgm:cxn modelId="{DD6DF6CE-0178-472C-906B-B72623F28051}" type="presParOf" srcId="{A13FF190-5232-4DB6-99D4-FC4568A955EE}" destId="{E5E79AEE-E2E8-4DE4-AA3E-C48C2FD84224}" srcOrd="0" destOrd="0" presId="urn:microsoft.com/office/officeart/2005/8/layout/hierarchy2"/>
    <dgm:cxn modelId="{E613CD1F-4951-489E-8BA5-A1744FC686D6}" type="presParOf" srcId="{A13FF190-5232-4DB6-99D4-FC4568A955EE}" destId="{BAFD7B7E-6E61-4BC0-A509-EC250B6C3B11}" srcOrd="1" destOrd="0" presId="urn:microsoft.com/office/officeart/2005/8/layout/hierarchy2"/>
    <dgm:cxn modelId="{DB60D83B-3055-4799-B7A0-045BC5F729E1}" type="presParOf" srcId="{74A8DB33-1F63-414A-B9E5-0DBEB3EB8F24}" destId="{AE21637F-24EC-4031-9C37-2F334E67013F}" srcOrd="2" destOrd="0" presId="urn:microsoft.com/office/officeart/2005/8/layout/hierarchy2"/>
    <dgm:cxn modelId="{4F14481F-CDD9-4AAF-81E6-E5CFABE35D5D}" type="presParOf" srcId="{AE21637F-24EC-4031-9C37-2F334E67013F}" destId="{76141C81-0B11-49BC-A9EA-46B33A869681}" srcOrd="0" destOrd="0" presId="urn:microsoft.com/office/officeart/2005/8/layout/hierarchy2"/>
    <dgm:cxn modelId="{2F3A40CF-0E85-4424-A2C0-86A4467F0822}" type="presParOf" srcId="{74A8DB33-1F63-414A-B9E5-0DBEB3EB8F24}" destId="{70039733-C76D-4F01-962A-06D268B3056A}" srcOrd="3" destOrd="0" presId="urn:microsoft.com/office/officeart/2005/8/layout/hierarchy2"/>
    <dgm:cxn modelId="{952243D5-B3B8-4433-8394-2E635B12E094}" type="presParOf" srcId="{70039733-C76D-4F01-962A-06D268B3056A}" destId="{F1918CD9-B080-43AD-B7FB-5A6A849ACB2B}" srcOrd="0" destOrd="0" presId="urn:microsoft.com/office/officeart/2005/8/layout/hierarchy2"/>
    <dgm:cxn modelId="{252F8F2B-996C-493F-9BDC-A129E6A8A27E}" type="presParOf" srcId="{70039733-C76D-4F01-962A-06D268B3056A}" destId="{30AA592B-1948-4AEB-94F0-A165F26F4A53}" srcOrd="1" destOrd="0" presId="urn:microsoft.com/office/officeart/2005/8/layout/hierarchy2"/>
    <dgm:cxn modelId="{49902A13-CFDC-4C29-A71E-8245C0A57CD9}" type="presParOf" srcId="{F75FB2B0-A583-4E80-8EAA-33F6823CC8E4}" destId="{AC1E11C7-BFFF-4D5B-9FE3-467E891ED537}" srcOrd="4" destOrd="0" presId="urn:microsoft.com/office/officeart/2005/8/layout/hierarchy2"/>
    <dgm:cxn modelId="{13A44EED-5FEE-4385-A944-DEBA6142ED9F}" type="presParOf" srcId="{AC1E11C7-BFFF-4D5B-9FE3-467E891ED537}" destId="{BA73647E-6F8C-4D5B-981B-FC1157B785E7}" srcOrd="0" destOrd="0" presId="urn:microsoft.com/office/officeart/2005/8/layout/hierarchy2"/>
    <dgm:cxn modelId="{2F8BAC1D-58FB-4E25-A227-C86B33E889F3}" type="presParOf" srcId="{F75FB2B0-A583-4E80-8EAA-33F6823CC8E4}" destId="{E0C24B2B-1FDE-49F9-82BF-4D7169B6335A}" srcOrd="5" destOrd="0" presId="urn:microsoft.com/office/officeart/2005/8/layout/hierarchy2"/>
    <dgm:cxn modelId="{DAE55F45-4A15-4495-852A-C859F03FCF9B}" type="presParOf" srcId="{E0C24B2B-1FDE-49F9-82BF-4D7169B6335A}" destId="{1F56BB9F-B071-4855-9A68-DADE52108889}" srcOrd="0" destOrd="0" presId="urn:microsoft.com/office/officeart/2005/8/layout/hierarchy2"/>
    <dgm:cxn modelId="{EE8E4232-8B50-4328-98F1-92555E839505}" type="presParOf" srcId="{E0C24B2B-1FDE-49F9-82BF-4D7169B6335A}" destId="{324C1E94-4EA2-4616-950A-27588E78C28D}" srcOrd="1" destOrd="0" presId="urn:microsoft.com/office/officeart/2005/8/layout/hierarchy2"/>
    <dgm:cxn modelId="{91043E19-9BB4-49C4-9E3D-120E87C4AA4B}" type="presParOf" srcId="{324C1E94-4EA2-4616-950A-27588E78C28D}" destId="{C73BCF21-D712-4564-A0B2-07A63B3913BE}" srcOrd="0" destOrd="0" presId="urn:microsoft.com/office/officeart/2005/8/layout/hierarchy2"/>
    <dgm:cxn modelId="{E320A071-77D3-455A-ADEA-4EED5D4FC501}" type="presParOf" srcId="{C73BCF21-D712-4564-A0B2-07A63B3913BE}" destId="{EE06FF0A-24F2-4C91-AE83-A895BDD73F0B}" srcOrd="0" destOrd="0" presId="urn:microsoft.com/office/officeart/2005/8/layout/hierarchy2"/>
    <dgm:cxn modelId="{6781266F-344A-4B01-A83E-83789790C070}" type="presParOf" srcId="{324C1E94-4EA2-4616-950A-27588E78C28D}" destId="{931C7D2B-86CC-4F62-954D-6693353B9509}" srcOrd="1" destOrd="0" presId="urn:microsoft.com/office/officeart/2005/8/layout/hierarchy2"/>
    <dgm:cxn modelId="{1C9BF24D-2592-4176-86BB-C40A7383C6E6}" type="presParOf" srcId="{931C7D2B-86CC-4F62-954D-6693353B9509}" destId="{F670DD02-6DF3-48DE-A772-9AAC2378DC90}" srcOrd="0" destOrd="0" presId="urn:microsoft.com/office/officeart/2005/8/layout/hierarchy2"/>
    <dgm:cxn modelId="{DA61E946-F9F2-4CB0-9A94-0301E2CCEEC6}" type="presParOf" srcId="{931C7D2B-86CC-4F62-954D-6693353B9509}" destId="{68B1B24E-0945-4559-BAC9-7232B9337F75}" srcOrd="1" destOrd="0" presId="urn:microsoft.com/office/officeart/2005/8/layout/hierarchy2"/>
    <dgm:cxn modelId="{5294B113-1936-4619-B85F-4992ECB85DC7}" type="presParOf" srcId="{F75FB2B0-A583-4E80-8EAA-33F6823CC8E4}" destId="{FEF7549B-6029-4C72-BCBA-B4E839D63B8E}" srcOrd="6" destOrd="0" presId="urn:microsoft.com/office/officeart/2005/8/layout/hierarchy2"/>
    <dgm:cxn modelId="{96E6ABCD-1D6A-45BA-8DB5-F1F2BBB1EC7C}" type="presParOf" srcId="{FEF7549B-6029-4C72-BCBA-B4E839D63B8E}" destId="{8E7A7B38-7093-4E3A-B653-EE935940E0AC}" srcOrd="0" destOrd="0" presId="urn:microsoft.com/office/officeart/2005/8/layout/hierarchy2"/>
    <dgm:cxn modelId="{7FCA6486-64F6-4A85-8CAA-A8537B2D6441}" type="presParOf" srcId="{F75FB2B0-A583-4E80-8EAA-33F6823CC8E4}" destId="{8DC9C524-0A42-4B83-BA86-555319078CD5}" srcOrd="7" destOrd="0" presId="urn:microsoft.com/office/officeart/2005/8/layout/hierarchy2"/>
    <dgm:cxn modelId="{3D8DFA68-B275-41F0-9376-2F59A5847A41}" type="presParOf" srcId="{8DC9C524-0A42-4B83-BA86-555319078CD5}" destId="{035E0139-17A3-4D8D-8FA8-A9F30BAF4B9F}" srcOrd="0" destOrd="0" presId="urn:microsoft.com/office/officeart/2005/8/layout/hierarchy2"/>
    <dgm:cxn modelId="{626310F3-E4C1-4B36-8AE5-4D454D5DCD78}" type="presParOf" srcId="{8DC9C524-0A42-4B83-BA86-555319078CD5}" destId="{10ED21EF-17FE-4DB0-8396-AEA1DFBF022B}" srcOrd="1" destOrd="0" presId="urn:microsoft.com/office/officeart/2005/8/layout/hierarchy2"/>
    <dgm:cxn modelId="{36EC300E-1CA6-40B2-85DC-F16E54FF3FC4}" type="presParOf" srcId="{10ED21EF-17FE-4DB0-8396-AEA1DFBF022B}" destId="{AF50BD74-5E1D-488E-8CB5-B93A1C59CE83}" srcOrd="0" destOrd="0" presId="urn:microsoft.com/office/officeart/2005/8/layout/hierarchy2"/>
    <dgm:cxn modelId="{451EE07B-14D0-46DE-B7AA-97FC1E2E8314}" type="presParOf" srcId="{AF50BD74-5E1D-488E-8CB5-B93A1C59CE83}" destId="{B4637652-B904-46FC-80C8-DE0673D062A9}" srcOrd="0" destOrd="0" presId="urn:microsoft.com/office/officeart/2005/8/layout/hierarchy2"/>
    <dgm:cxn modelId="{A9A8E9B5-BE2B-4E4D-ADEC-E4384897520B}" type="presParOf" srcId="{10ED21EF-17FE-4DB0-8396-AEA1DFBF022B}" destId="{011B7123-339C-4D49-A73E-391A973FEF40}" srcOrd="1" destOrd="0" presId="urn:microsoft.com/office/officeart/2005/8/layout/hierarchy2"/>
    <dgm:cxn modelId="{B5701F81-A3AE-459A-AF11-058E45571718}" type="presParOf" srcId="{011B7123-339C-4D49-A73E-391A973FEF40}" destId="{A869549A-889A-45B5-8699-81755A51F217}" srcOrd="0" destOrd="0" presId="urn:microsoft.com/office/officeart/2005/8/layout/hierarchy2"/>
    <dgm:cxn modelId="{2B3E4E37-4D63-4E58-9360-BD5744634340}" type="presParOf" srcId="{011B7123-339C-4D49-A73E-391A973FEF40}" destId="{E6014178-2D45-4864-B9D7-0E7ADA6A6147}" srcOrd="1" destOrd="0" presId="urn:microsoft.com/office/officeart/2005/8/layout/hierarchy2"/>
    <dgm:cxn modelId="{9690EB18-2164-48E4-A7A1-0113B70E396F}" type="presParOf" srcId="{F75FB2B0-A583-4E80-8EAA-33F6823CC8E4}" destId="{BBD144D9-661F-4DCE-A97B-47503107E818}" srcOrd="8" destOrd="0" presId="urn:microsoft.com/office/officeart/2005/8/layout/hierarchy2"/>
    <dgm:cxn modelId="{30F74A05-99A8-4801-97A3-2F8D25C4026F}" type="presParOf" srcId="{BBD144D9-661F-4DCE-A97B-47503107E818}" destId="{12AD1FAC-CFCA-4B54-968D-8A47A6E3AD46}" srcOrd="0" destOrd="0" presId="urn:microsoft.com/office/officeart/2005/8/layout/hierarchy2"/>
    <dgm:cxn modelId="{7BF92C78-E739-4A9A-98CB-5C49E519A365}" type="presParOf" srcId="{F75FB2B0-A583-4E80-8EAA-33F6823CC8E4}" destId="{EC430D8C-B2D6-43A5-85A3-37B18D0ADDE8}" srcOrd="9" destOrd="0" presId="urn:microsoft.com/office/officeart/2005/8/layout/hierarchy2"/>
    <dgm:cxn modelId="{71EF101F-68E3-4368-AB24-63C384C7A2D2}" type="presParOf" srcId="{EC430D8C-B2D6-43A5-85A3-37B18D0ADDE8}" destId="{AE621397-3582-425B-9208-30565DCFF929}" srcOrd="0" destOrd="0" presId="urn:microsoft.com/office/officeart/2005/8/layout/hierarchy2"/>
    <dgm:cxn modelId="{AD7F4076-D1A5-44B8-98AA-B803C2D2972C}" type="presParOf" srcId="{EC430D8C-B2D6-43A5-85A3-37B18D0ADDE8}" destId="{39EA293C-D221-4357-952A-B03D1FBD1F66}" srcOrd="1" destOrd="0" presId="urn:microsoft.com/office/officeart/2005/8/layout/hierarchy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0E566-C81F-4807-82F0-8267BDD556A3}">
      <dsp:nvSpPr>
        <dsp:cNvPr id="0" name=""/>
        <dsp:cNvSpPr/>
      </dsp:nvSpPr>
      <dsp:spPr>
        <a:xfrm>
          <a:off x="710714" y="2485327"/>
          <a:ext cx="2168779" cy="1313856"/>
        </a:xfrm>
        <a:prstGeom prst="roundRect">
          <a:avLst>
            <a:gd name="adj" fmla="val 10000"/>
          </a:avLst>
        </a:prstGeom>
        <a:solidFill>
          <a:srgbClr val="002060"/>
        </a:solidFill>
        <a:ln w="25400" cap="flat" cmpd="sng" algn="ctr">
          <a:solidFill>
            <a:schemeClr val="dk2">
              <a:shade val="80000"/>
              <a:hueOff val="0"/>
              <a:satOff val="0"/>
              <a:lumOff val="0"/>
              <a:alphaOff val="0"/>
            </a:schemeClr>
          </a:solidFill>
          <a:prstDash val="solid"/>
        </a:ln>
        <a:effectLst>
          <a:glow rad="228600">
            <a:srgbClr val="0070C0">
              <a:alpha val="40000"/>
            </a:srgbClr>
          </a:glo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Latn-UZ" sz="1800" b="1" kern="1200" smtClean="0">
              <a:solidFill>
                <a:schemeClr val="bg1"/>
              </a:solidFill>
            </a:rPr>
            <a:t>Машғулот №3</a:t>
          </a:r>
          <a:endParaRPr lang="ru-RU" sz="1800" b="1" kern="1200" dirty="0">
            <a:solidFill>
              <a:schemeClr val="bg1"/>
            </a:solidFill>
          </a:endParaRPr>
        </a:p>
      </dsp:txBody>
      <dsp:txXfrm>
        <a:off x="749196" y="2523809"/>
        <a:ext cx="2091815" cy="1236892"/>
      </dsp:txXfrm>
    </dsp:sp>
    <dsp:sp modelId="{B3211696-EBD1-4F72-9BE1-1A54F5075868}">
      <dsp:nvSpPr>
        <dsp:cNvPr id="0" name=""/>
        <dsp:cNvSpPr/>
      </dsp:nvSpPr>
      <dsp:spPr>
        <a:xfrm rot="17022522">
          <a:off x="1928748" y="1921460"/>
          <a:ext cx="2492079" cy="20502"/>
        </a:xfrm>
        <a:custGeom>
          <a:avLst/>
          <a:gdLst/>
          <a:ahLst/>
          <a:cxnLst/>
          <a:rect l="0" t="0" r="0" b="0"/>
          <a:pathLst>
            <a:path>
              <a:moveTo>
                <a:pt x="0" y="10251"/>
              </a:moveTo>
              <a:lnTo>
                <a:pt x="2492079" y="10251"/>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112486" y="1869409"/>
        <a:ext cx="124603" cy="124603"/>
      </dsp:txXfrm>
    </dsp:sp>
    <dsp:sp modelId="{8B53B82C-74E5-4BE0-B609-F0D6AFFC702F}">
      <dsp:nvSpPr>
        <dsp:cNvPr id="0" name=""/>
        <dsp:cNvSpPr/>
      </dsp:nvSpPr>
      <dsp:spPr>
        <a:xfrm>
          <a:off x="3470081" y="375584"/>
          <a:ext cx="1382330" cy="691165"/>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397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Latn-UZ" sz="1800" b="1" kern="1200" smtClean="0">
              <a:solidFill>
                <a:schemeClr val="tx1"/>
              </a:solidFill>
              <a:effectLst>
                <a:outerShdw blurRad="38100" dist="38100" dir="2700000" algn="tl">
                  <a:srgbClr val="000000">
                    <a:alpha val="43137"/>
                  </a:srgbClr>
                </a:outerShdw>
              </a:effectLst>
            </a:rPr>
            <a:t>Талаба</a:t>
          </a:r>
          <a:endParaRPr lang="ru-RU" sz="1800" b="1" kern="1200" dirty="0">
            <a:solidFill>
              <a:schemeClr val="tx1"/>
            </a:solidFill>
            <a:effectLst>
              <a:outerShdw blurRad="38100" dist="38100" dir="2700000" algn="tl">
                <a:srgbClr val="000000">
                  <a:alpha val="43137"/>
                </a:srgbClr>
              </a:outerShdw>
            </a:effectLst>
          </a:endParaRPr>
        </a:p>
      </dsp:txBody>
      <dsp:txXfrm>
        <a:off x="3490325" y="395828"/>
        <a:ext cx="1341842" cy="650677"/>
      </dsp:txXfrm>
    </dsp:sp>
    <dsp:sp modelId="{AF892A9D-8B65-4315-B688-99824149642D}">
      <dsp:nvSpPr>
        <dsp:cNvPr id="0" name=""/>
        <dsp:cNvSpPr/>
      </dsp:nvSpPr>
      <dsp:spPr>
        <a:xfrm rot="830">
          <a:off x="4852412" y="710978"/>
          <a:ext cx="515415" cy="20502"/>
        </a:xfrm>
        <a:custGeom>
          <a:avLst/>
          <a:gdLst/>
          <a:ahLst/>
          <a:cxnLst/>
          <a:rect l="0" t="0" r="0" b="0"/>
          <a:pathLst>
            <a:path>
              <a:moveTo>
                <a:pt x="0" y="10251"/>
              </a:moveTo>
              <a:lnTo>
                <a:pt x="515415" y="10251"/>
              </a:lnTo>
            </a:path>
          </a:pathLst>
        </a:custGeom>
        <a:noFill/>
        <a:ln w="25400" cap="flat" cmpd="sng" algn="ctr">
          <a:solidFill>
            <a:srgbClr val="C0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5097234" y="708344"/>
        <a:ext cx="25770" cy="25770"/>
      </dsp:txXfrm>
    </dsp:sp>
    <dsp:sp modelId="{E00A0BF6-443D-4938-AE4A-C1ABD5BD9AC6}">
      <dsp:nvSpPr>
        <dsp:cNvPr id="0" name=""/>
        <dsp:cNvSpPr/>
      </dsp:nvSpPr>
      <dsp:spPr>
        <a:xfrm>
          <a:off x="5367827" y="159250"/>
          <a:ext cx="1382330" cy="1124083"/>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Latn-UZ" sz="1800" b="1" kern="1200" smtClean="0">
              <a:solidFill>
                <a:schemeClr val="tx1"/>
              </a:solidFill>
              <a:effectLst>
                <a:outerShdw blurRad="38100" dist="38100" dir="2700000" algn="tl">
                  <a:srgbClr val="000000">
                    <a:alpha val="43137"/>
                  </a:srgbClr>
                </a:outerShdw>
              </a:effectLst>
            </a:rPr>
            <a:t>Ўқитувчи</a:t>
          </a:r>
          <a:endParaRPr lang="ru-RU" sz="1800" b="1" kern="1200" dirty="0">
            <a:solidFill>
              <a:schemeClr val="tx1"/>
            </a:solidFill>
            <a:effectLst>
              <a:outerShdw blurRad="38100" dist="38100" dir="2700000" algn="tl">
                <a:srgbClr val="000000">
                  <a:alpha val="43137"/>
                </a:srgbClr>
              </a:outerShdw>
            </a:effectLst>
          </a:endParaRPr>
        </a:p>
      </dsp:txBody>
      <dsp:txXfrm>
        <a:off x="5400750" y="192173"/>
        <a:ext cx="1316484" cy="1058237"/>
      </dsp:txXfrm>
    </dsp:sp>
    <dsp:sp modelId="{76F379F9-C234-41C8-B0D9-729A71852DE2}">
      <dsp:nvSpPr>
        <dsp:cNvPr id="0" name=""/>
        <dsp:cNvSpPr/>
      </dsp:nvSpPr>
      <dsp:spPr>
        <a:xfrm rot="17718864">
          <a:off x="2509931" y="2548378"/>
          <a:ext cx="1291243" cy="20502"/>
        </a:xfrm>
        <a:custGeom>
          <a:avLst/>
          <a:gdLst/>
          <a:ahLst/>
          <a:cxnLst/>
          <a:rect l="0" t="0" r="0" b="0"/>
          <a:pathLst>
            <a:path>
              <a:moveTo>
                <a:pt x="0" y="10251"/>
              </a:moveTo>
              <a:lnTo>
                <a:pt x="1291243" y="10251"/>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123272" y="2526348"/>
        <a:ext cx="64562" cy="64562"/>
      </dsp:txXfrm>
    </dsp:sp>
    <dsp:sp modelId="{D217E66A-42E4-42CD-AFE7-9CC6EFBB6E94}">
      <dsp:nvSpPr>
        <dsp:cNvPr id="0" name=""/>
        <dsp:cNvSpPr/>
      </dsp:nvSpPr>
      <dsp:spPr>
        <a:xfrm>
          <a:off x="3431611" y="1629420"/>
          <a:ext cx="1382330" cy="691165"/>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397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smtClean="0">
              <a:solidFill>
                <a:schemeClr val="tx1"/>
              </a:solidFill>
              <a:effectLst>
                <a:outerShdw blurRad="38100" dist="38100" dir="2700000" algn="tl">
                  <a:srgbClr val="000000">
                    <a:alpha val="43137"/>
                  </a:srgbClr>
                </a:outerShdw>
              </a:effectLst>
            </a:rPr>
            <a:t>Дарснинг  актив қисми</a:t>
          </a:r>
          <a:endParaRPr lang="ru-RU" sz="1200" b="1" kern="1200" dirty="0">
            <a:solidFill>
              <a:schemeClr val="tx1"/>
            </a:solidFill>
            <a:effectLst>
              <a:outerShdw blurRad="38100" dist="38100" dir="2700000" algn="tl">
                <a:srgbClr val="000000">
                  <a:alpha val="43137"/>
                </a:srgbClr>
              </a:outerShdw>
            </a:effectLst>
          </a:endParaRPr>
        </a:p>
      </dsp:txBody>
      <dsp:txXfrm>
        <a:off x="3451855" y="1649664"/>
        <a:ext cx="1341842" cy="650677"/>
      </dsp:txXfrm>
    </dsp:sp>
    <dsp:sp modelId="{04627910-10BB-41B2-8237-9AFDC23A8F21}">
      <dsp:nvSpPr>
        <dsp:cNvPr id="0" name=""/>
        <dsp:cNvSpPr/>
      </dsp:nvSpPr>
      <dsp:spPr>
        <a:xfrm rot="20726548">
          <a:off x="4804690" y="1892321"/>
          <a:ext cx="576328" cy="20502"/>
        </a:xfrm>
        <a:custGeom>
          <a:avLst/>
          <a:gdLst/>
          <a:ahLst/>
          <a:cxnLst/>
          <a:rect l="0" t="0" r="0" b="0"/>
          <a:pathLst>
            <a:path>
              <a:moveTo>
                <a:pt x="0" y="10251"/>
              </a:moveTo>
              <a:lnTo>
                <a:pt x="576328" y="10251"/>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5078446" y="1888164"/>
        <a:ext cx="28816" cy="28816"/>
      </dsp:txXfrm>
    </dsp:sp>
    <dsp:sp modelId="{3B65E7FD-A55D-4333-9FD9-053E19F6118B}">
      <dsp:nvSpPr>
        <dsp:cNvPr id="0" name=""/>
        <dsp:cNvSpPr/>
      </dsp:nvSpPr>
      <dsp:spPr>
        <a:xfrm>
          <a:off x="5371767" y="1484559"/>
          <a:ext cx="1382330" cy="691165"/>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smtClean="0">
              <a:solidFill>
                <a:schemeClr val="tx1"/>
              </a:solidFill>
              <a:effectLst>
                <a:outerShdw blurRad="38100" dist="38100" dir="2700000" algn="tl">
                  <a:srgbClr val="000000">
                    <a:alpha val="43137"/>
                  </a:srgbClr>
                </a:outerShdw>
              </a:effectLst>
            </a:rPr>
            <a:t>Савол жавоблар</a:t>
          </a:r>
          <a:endParaRPr lang="ru-RU" sz="1200" b="1" kern="1200" dirty="0">
            <a:solidFill>
              <a:schemeClr val="tx1"/>
            </a:solidFill>
            <a:effectLst>
              <a:outerShdw blurRad="38100" dist="38100" dir="2700000" algn="tl">
                <a:srgbClr val="000000">
                  <a:alpha val="43137"/>
                </a:srgbClr>
              </a:outerShdw>
            </a:effectLst>
          </a:endParaRPr>
        </a:p>
      </dsp:txBody>
      <dsp:txXfrm>
        <a:off x="5392011" y="1504803"/>
        <a:ext cx="1341842" cy="650677"/>
      </dsp:txXfrm>
    </dsp:sp>
    <dsp:sp modelId="{EC574F4B-8540-428B-B476-F2BC9F19D6DC}">
      <dsp:nvSpPr>
        <dsp:cNvPr id="0" name=""/>
        <dsp:cNvSpPr/>
      </dsp:nvSpPr>
      <dsp:spPr>
        <a:xfrm rot="3079181">
          <a:off x="4646576" y="2313137"/>
          <a:ext cx="892557" cy="20502"/>
        </a:xfrm>
        <a:custGeom>
          <a:avLst/>
          <a:gdLst/>
          <a:ahLst/>
          <a:cxnLst/>
          <a:rect l="0" t="0" r="0" b="0"/>
          <a:pathLst>
            <a:path>
              <a:moveTo>
                <a:pt x="0" y="10251"/>
              </a:moveTo>
              <a:lnTo>
                <a:pt x="892557" y="10251"/>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5070540" y="2301074"/>
        <a:ext cx="44627" cy="44627"/>
      </dsp:txXfrm>
    </dsp:sp>
    <dsp:sp modelId="{461CE5D7-CE94-46EC-B4A2-5C3344B5CD60}">
      <dsp:nvSpPr>
        <dsp:cNvPr id="0" name=""/>
        <dsp:cNvSpPr/>
      </dsp:nvSpPr>
      <dsp:spPr>
        <a:xfrm>
          <a:off x="5371767" y="2326191"/>
          <a:ext cx="1382330" cy="691165"/>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smtClean="0">
              <a:solidFill>
                <a:schemeClr val="tx1"/>
              </a:solidFill>
              <a:effectLst>
                <a:outerShdw blurRad="38100" dist="38100" dir="2700000" algn="tl">
                  <a:srgbClr val="000000">
                    <a:alpha val="43137"/>
                  </a:srgbClr>
                </a:outerShdw>
              </a:effectLst>
            </a:rPr>
            <a:t>Амалиётга ўргатиш</a:t>
          </a:r>
          <a:endParaRPr lang="ru-RU" sz="1200" b="1" kern="1200" dirty="0">
            <a:solidFill>
              <a:schemeClr val="tx1"/>
            </a:solidFill>
            <a:effectLst>
              <a:outerShdw blurRad="38100" dist="38100" dir="2700000" algn="tl">
                <a:srgbClr val="000000">
                  <a:alpha val="43137"/>
                </a:srgbClr>
              </a:outerShdw>
            </a:effectLst>
          </a:endParaRPr>
        </a:p>
      </dsp:txBody>
      <dsp:txXfrm>
        <a:off x="5392011" y="2346435"/>
        <a:ext cx="1341842" cy="650677"/>
      </dsp:txXfrm>
    </dsp:sp>
    <dsp:sp modelId="{BC6DCA9B-2817-4798-A0AB-814E633B7F70}">
      <dsp:nvSpPr>
        <dsp:cNvPr id="0" name=""/>
        <dsp:cNvSpPr/>
      </dsp:nvSpPr>
      <dsp:spPr>
        <a:xfrm rot="4204160">
          <a:off x="4274647" y="2733953"/>
          <a:ext cx="1636414" cy="20502"/>
        </a:xfrm>
        <a:custGeom>
          <a:avLst/>
          <a:gdLst/>
          <a:ahLst/>
          <a:cxnLst/>
          <a:rect l="0" t="0" r="0" b="0"/>
          <a:pathLst>
            <a:path>
              <a:moveTo>
                <a:pt x="0" y="10251"/>
              </a:moveTo>
              <a:lnTo>
                <a:pt x="1636414" y="10251"/>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5051944" y="2703294"/>
        <a:ext cx="81820" cy="81820"/>
      </dsp:txXfrm>
    </dsp:sp>
    <dsp:sp modelId="{2A815EC9-1532-41E3-BD3E-92540C97FB4D}">
      <dsp:nvSpPr>
        <dsp:cNvPr id="0" name=""/>
        <dsp:cNvSpPr/>
      </dsp:nvSpPr>
      <dsp:spPr>
        <a:xfrm>
          <a:off x="5371767" y="3167823"/>
          <a:ext cx="1382330" cy="691165"/>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smtClean="0">
              <a:solidFill>
                <a:schemeClr val="tx1"/>
              </a:solidFill>
              <a:effectLst>
                <a:outerShdw blurRad="38100" dist="38100" dir="2700000" algn="tl">
                  <a:srgbClr val="000000">
                    <a:alpha val="43137"/>
                  </a:srgbClr>
                </a:outerShdw>
              </a:effectLst>
            </a:rPr>
            <a:t>Хисоб китоб қилиш ва баҳо қўйиш</a:t>
          </a:r>
          <a:endParaRPr lang="ru-RU" sz="1200" b="1" kern="1200" dirty="0">
            <a:solidFill>
              <a:schemeClr val="tx1"/>
            </a:solidFill>
            <a:effectLst>
              <a:outerShdw blurRad="38100" dist="38100" dir="2700000" algn="tl">
                <a:srgbClr val="000000">
                  <a:alpha val="43137"/>
                </a:srgbClr>
              </a:outerShdw>
            </a:effectLst>
          </a:endParaRPr>
        </a:p>
      </dsp:txBody>
      <dsp:txXfrm>
        <a:off x="5392011" y="3188067"/>
        <a:ext cx="1341842" cy="650677"/>
      </dsp:txXfrm>
    </dsp:sp>
    <dsp:sp modelId="{CA4615A3-0B56-458B-9C2A-D13927E68A48}">
      <dsp:nvSpPr>
        <dsp:cNvPr id="0" name=""/>
        <dsp:cNvSpPr/>
      </dsp:nvSpPr>
      <dsp:spPr>
        <a:xfrm rot="18269025">
          <a:off x="6522534" y="3063176"/>
          <a:ext cx="1067537" cy="20502"/>
        </a:xfrm>
        <a:custGeom>
          <a:avLst/>
          <a:gdLst/>
          <a:ahLst/>
          <a:cxnLst/>
          <a:rect l="0" t="0" r="0" b="0"/>
          <a:pathLst>
            <a:path>
              <a:moveTo>
                <a:pt x="0" y="10251"/>
              </a:moveTo>
              <a:lnTo>
                <a:pt x="1067537" y="10251"/>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7029614" y="3046739"/>
        <a:ext cx="53376" cy="53376"/>
      </dsp:txXfrm>
    </dsp:sp>
    <dsp:sp modelId="{E5E79AEE-E2E8-4DE4-AA3E-C48C2FD84224}">
      <dsp:nvSpPr>
        <dsp:cNvPr id="0" name=""/>
        <dsp:cNvSpPr/>
      </dsp:nvSpPr>
      <dsp:spPr>
        <a:xfrm>
          <a:off x="7358508" y="2287866"/>
          <a:ext cx="1382330" cy="691165"/>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smtClean="0">
              <a:solidFill>
                <a:schemeClr val="tx1"/>
              </a:solidFill>
              <a:effectLst>
                <a:outerShdw blurRad="38100" dist="38100" dir="2700000" algn="tl">
                  <a:srgbClr val="000000">
                    <a:alpha val="43137"/>
                  </a:srgbClr>
                </a:outerShdw>
              </a:effectLst>
            </a:rPr>
            <a:t>Ижобий баҳо</a:t>
          </a:r>
          <a:endParaRPr lang="ru-RU" sz="1200" b="1" kern="1200" dirty="0">
            <a:solidFill>
              <a:schemeClr val="tx1"/>
            </a:solidFill>
            <a:effectLst>
              <a:outerShdw blurRad="38100" dist="38100" dir="2700000" algn="tl">
                <a:srgbClr val="000000">
                  <a:alpha val="43137"/>
                </a:srgbClr>
              </a:outerShdw>
            </a:effectLst>
          </a:endParaRPr>
        </a:p>
      </dsp:txBody>
      <dsp:txXfrm>
        <a:off x="7378752" y="2308110"/>
        <a:ext cx="1341842" cy="650677"/>
      </dsp:txXfrm>
    </dsp:sp>
    <dsp:sp modelId="{AE21637F-24EC-4031-9C37-2F334E67013F}">
      <dsp:nvSpPr>
        <dsp:cNvPr id="0" name=""/>
        <dsp:cNvSpPr/>
      </dsp:nvSpPr>
      <dsp:spPr>
        <a:xfrm rot="21486548">
          <a:off x="6753933" y="3493177"/>
          <a:ext cx="604739" cy="20502"/>
        </a:xfrm>
        <a:custGeom>
          <a:avLst/>
          <a:gdLst/>
          <a:ahLst/>
          <a:cxnLst/>
          <a:rect l="0" t="0" r="0" b="0"/>
          <a:pathLst>
            <a:path>
              <a:moveTo>
                <a:pt x="0" y="10251"/>
              </a:moveTo>
              <a:lnTo>
                <a:pt x="604739" y="10251"/>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7041184" y="3488310"/>
        <a:ext cx="30236" cy="30236"/>
      </dsp:txXfrm>
    </dsp:sp>
    <dsp:sp modelId="{F1918CD9-B080-43AD-B7FB-5A6A849ACB2B}">
      <dsp:nvSpPr>
        <dsp:cNvPr id="0" name=""/>
        <dsp:cNvSpPr/>
      </dsp:nvSpPr>
      <dsp:spPr>
        <a:xfrm>
          <a:off x="7358508" y="3147869"/>
          <a:ext cx="1382330" cy="691165"/>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smtClean="0">
              <a:solidFill>
                <a:schemeClr val="tx1"/>
              </a:solidFill>
              <a:effectLst>
                <a:outerShdw blurRad="38100" dist="38100" dir="2700000" algn="tl">
                  <a:srgbClr val="000000">
                    <a:alpha val="43137"/>
                  </a:srgbClr>
                </a:outerShdw>
              </a:effectLst>
            </a:rPr>
            <a:t>Қониқарсиз баҳо</a:t>
          </a:r>
          <a:endParaRPr lang="ru-RU" sz="1200" b="1" kern="1200" dirty="0">
            <a:solidFill>
              <a:schemeClr val="tx1"/>
            </a:solidFill>
            <a:effectLst>
              <a:outerShdw blurRad="38100" dist="38100" dir="2700000" algn="tl">
                <a:srgbClr val="000000">
                  <a:alpha val="43137"/>
                </a:srgbClr>
              </a:outerShdw>
            </a:effectLst>
          </a:endParaRPr>
        </a:p>
      </dsp:txBody>
      <dsp:txXfrm>
        <a:off x="7378752" y="3168113"/>
        <a:ext cx="1341842" cy="650677"/>
      </dsp:txXfrm>
    </dsp:sp>
    <dsp:sp modelId="{AC1E11C7-BFFF-4D5B-9FE3-467E891ED537}">
      <dsp:nvSpPr>
        <dsp:cNvPr id="0" name=""/>
        <dsp:cNvSpPr/>
      </dsp:nvSpPr>
      <dsp:spPr>
        <a:xfrm rot="3844376">
          <a:off x="2507736" y="3726099"/>
          <a:ext cx="1321164" cy="20502"/>
        </a:xfrm>
        <a:custGeom>
          <a:avLst/>
          <a:gdLst/>
          <a:ahLst/>
          <a:cxnLst/>
          <a:rect l="0" t="0" r="0" b="0"/>
          <a:pathLst>
            <a:path>
              <a:moveTo>
                <a:pt x="0" y="10251"/>
              </a:moveTo>
              <a:lnTo>
                <a:pt x="1321164" y="10251"/>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135289" y="3703321"/>
        <a:ext cx="66058" cy="66058"/>
      </dsp:txXfrm>
    </dsp:sp>
    <dsp:sp modelId="{1F56BB9F-B071-4855-9A68-DADE52108889}">
      <dsp:nvSpPr>
        <dsp:cNvPr id="0" name=""/>
        <dsp:cNvSpPr/>
      </dsp:nvSpPr>
      <dsp:spPr>
        <a:xfrm>
          <a:off x="3457143" y="3819540"/>
          <a:ext cx="1558812" cy="1021811"/>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smtClean="0">
              <a:solidFill>
                <a:schemeClr val="tx1"/>
              </a:solidFill>
              <a:effectLst>
                <a:outerShdw blurRad="38100" dist="38100" dir="2700000" algn="tl">
                  <a:srgbClr val="000000">
                    <a:alpha val="43137"/>
                  </a:srgbClr>
                </a:outerShdw>
              </a:effectLst>
            </a:rPr>
            <a:t>Маълумотлар қисми</a:t>
          </a:r>
          <a:endParaRPr lang="ru-RU" sz="1200" b="1" kern="1200" smtClean="0">
            <a:solidFill>
              <a:schemeClr val="tx1"/>
            </a:solidFill>
            <a:effectLst>
              <a:outerShdw blurRad="38100" dist="38100" dir="2700000" algn="tl">
                <a:srgbClr val="000000">
                  <a:alpha val="43137"/>
                </a:srgbClr>
              </a:outerShdw>
            </a:effectLst>
          </a:endParaRPr>
        </a:p>
        <a:p>
          <a:pPr lvl="0" algn="ctr" defTabSz="533400">
            <a:lnSpc>
              <a:spcPct val="90000"/>
            </a:lnSpc>
            <a:spcBef>
              <a:spcPct val="0"/>
            </a:spcBef>
            <a:spcAft>
              <a:spcPct val="35000"/>
            </a:spcAft>
          </a:pPr>
          <a:r>
            <a:rPr lang="ru-RU" sz="1200" b="1" kern="1200" smtClean="0">
              <a:solidFill>
                <a:schemeClr val="tx1"/>
              </a:solidFill>
              <a:effectLst>
                <a:outerShdw blurRad="38100" dist="38100" dir="2700000" algn="tl">
                  <a:srgbClr val="000000">
                    <a:alpha val="43137"/>
                  </a:srgbClr>
                </a:outerShdw>
              </a:effectLst>
            </a:rPr>
            <a:t>(10-15 минут</a:t>
          </a:r>
          <a:r>
            <a:rPr lang="uz-Latn-UZ" sz="1200" b="1" kern="1200" smtClean="0">
              <a:solidFill>
                <a:schemeClr val="tx1"/>
              </a:solidFill>
              <a:effectLst>
                <a:outerShdw blurRad="38100" dist="38100" dir="2700000" algn="tl">
                  <a:srgbClr val="000000">
                    <a:alpha val="43137"/>
                  </a:srgbClr>
                </a:outerShdw>
              </a:effectLst>
            </a:rPr>
            <a:t> дан ошмаслиги керак</a:t>
          </a:r>
          <a:r>
            <a:rPr lang="ru-RU" sz="1200" b="1" kern="1200" smtClean="0">
              <a:solidFill>
                <a:schemeClr val="tx1"/>
              </a:solidFill>
              <a:effectLst>
                <a:outerShdw blurRad="38100" dist="38100" dir="2700000" algn="tl">
                  <a:srgbClr val="000000">
                    <a:alpha val="43137"/>
                  </a:srgbClr>
                </a:outerShdw>
              </a:effectLst>
            </a:rPr>
            <a:t>)</a:t>
          </a:r>
          <a:r>
            <a:rPr lang="uz-Latn-UZ" sz="1200" b="1" kern="1200" smtClean="0">
              <a:solidFill>
                <a:schemeClr val="tx1"/>
              </a:solidFill>
              <a:effectLst>
                <a:outerShdw blurRad="38100" dist="38100" dir="2700000" algn="tl">
                  <a:srgbClr val="000000">
                    <a:alpha val="43137"/>
                  </a:srgbClr>
                </a:outerShdw>
              </a:effectLst>
            </a:rPr>
            <a:t> </a:t>
          </a:r>
          <a:endParaRPr lang="ru-RU" sz="1200" b="1" kern="1200" dirty="0">
            <a:solidFill>
              <a:schemeClr val="tx1"/>
            </a:solidFill>
            <a:effectLst>
              <a:outerShdw blurRad="38100" dist="38100" dir="2700000" algn="tl">
                <a:srgbClr val="000000">
                  <a:alpha val="43137"/>
                </a:srgbClr>
              </a:outerShdw>
            </a:effectLst>
          </a:endParaRPr>
        </a:p>
      </dsp:txBody>
      <dsp:txXfrm>
        <a:off x="3487071" y="3849468"/>
        <a:ext cx="1498956" cy="961955"/>
      </dsp:txXfrm>
    </dsp:sp>
    <dsp:sp modelId="{C73BCF21-D712-4564-A0B2-07A63B3913BE}">
      <dsp:nvSpPr>
        <dsp:cNvPr id="0" name=""/>
        <dsp:cNvSpPr/>
      </dsp:nvSpPr>
      <dsp:spPr>
        <a:xfrm rot="158709">
          <a:off x="5015671" y="4332491"/>
          <a:ext cx="532861" cy="20502"/>
        </a:xfrm>
        <a:custGeom>
          <a:avLst/>
          <a:gdLst/>
          <a:ahLst/>
          <a:cxnLst/>
          <a:rect l="0" t="0" r="0" b="0"/>
          <a:pathLst>
            <a:path>
              <a:moveTo>
                <a:pt x="0" y="10251"/>
              </a:moveTo>
              <a:lnTo>
                <a:pt x="532861" y="10251"/>
              </a:lnTo>
            </a:path>
          </a:pathLst>
        </a:custGeom>
        <a:noFill/>
        <a:ln w="25400" cap="flat" cmpd="sng" algn="ctr">
          <a:solidFill>
            <a:srgbClr val="C0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5268781" y="4329420"/>
        <a:ext cx="26643" cy="26643"/>
      </dsp:txXfrm>
    </dsp:sp>
    <dsp:sp modelId="{F670DD02-6DF3-48DE-A772-9AAC2378DC90}">
      <dsp:nvSpPr>
        <dsp:cNvPr id="0" name=""/>
        <dsp:cNvSpPr/>
      </dsp:nvSpPr>
      <dsp:spPr>
        <a:xfrm>
          <a:off x="5548249" y="4009455"/>
          <a:ext cx="1620920" cy="691165"/>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smtClean="0">
              <a:solidFill>
                <a:schemeClr val="tx1"/>
              </a:solidFill>
              <a:effectLst>
                <a:outerShdw blurRad="38100" dist="38100" dir="2700000" algn="tl">
                  <a:srgbClr val="000000">
                    <a:alpha val="43137"/>
                  </a:srgbClr>
                </a:outerShdw>
              </a:effectLst>
            </a:rPr>
            <a:t>Материалларни изохлаш ва </a:t>
          </a:r>
          <a:r>
            <a:rPr lang="ru-RU" sz="1200" b="1" kern="1200" smtClean="0">
              <a:solidFill>
                <a:schemeClr val="tx1"/>
              </a:solidFill>
              <a:effectLst>
                <a:outerShdw blurRad="38100" dist="38100" dir="2700000" algn="tl">
                  <a:srgbClr val="000000">
                    <a:alpha val="43137"/>
                  </a:srgbClr>
                </a:outerShdw>
              </a:effectLst>
            </a:rPr>
            <a:t>слайд</a:t>
          </a:r>
          <a:r>
            <a:rPr lang="uz-Latn-UZ" sz="1200" b="1" kern="1200" smtClean="0">
              <a:solidFill>
                <a:schemeClr val="tx1"/>
              </a:solidFill>
              <a:effectLst>
                <a:outerShdw blurRad="38100" dist="38100" dir="2700000" algn="tl">
                  <a:srgbClr val="000000">
                    <a:alpha val="43137"/>
                  </a:srgbClr>
                </a:outerShdw>
              </a:effectLst>
            </a:rPr>
            <a:t>лар кўрсатиш</a:t>
          </a:r>
          <a:endParaRPr lang="ru-RU" sz="1200" b="1" kern="1200" dirty="0">
            <a:solidFill>
              <a:schemeClr val="tx1"/>
            </a:solidFill>
            <a:effectLst>
              <a:outerShdw blurRad="38100" dist="38100" dir="2700000" algn="tl">
                <a:srgbClr val="000000">
                  <a:alpha val="43137"/>
                </a:srgbClr>
              </a:outerShdw>
            </a:effectLst>
          </a:endParaRPr>
        </a:p>
      </dsp:txBody>
      <dsp:txXfrm>
        <a:off x="5568493" y="4029699"/>
        <a:ext cx="1580432" cy="650677"/>
      </dsp:txXfrm>
    </dsp:sp>
    <dsp:sp modelId="{FEF7549B-6029-4C72-BCBA-B4E839D63B8E}">
      <dsp:nvSpPr>
        <dsp:cNvPr id="0" name=""/>
        <dsp:cNvSpPr/>
      </dsp:nvSpPr>
      <dsp:spPr>
        <a:xfrm rot="4519613">
          <a:off x="2028092" y="4235044"/>
          <a:ext cx="2280453" cy="20502"/>
        </a:xfrm>
        <a:custGeom>
          <a:avLst/>
          <a:gdLst/>
          <a:ahLst/>
          <a:cxnLst/>
          <a:rect l="0" t="0" r="0" b="0"/>
          <a:pathLst>
            <a:path>
              <a:moveTo>
                <a:pt x="0" y="10251"/>
              </a:moveTo>
              <a:lnTo>
                <a:pt x="2280453" y="10251"/>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111307" y="4188284"/>
        <a:ext cx="114022" cy="114022"/>
      </dsp:txXfrm>
    </dsp:sp>
    <dsp:sp modelId="{035E0139-17A3-4D8D-8FA8-A9F30BAF4B9F}">
      <dsp:nvSpPr>
        <dsp:cNvPr id="0" name=""/>
        <dsp:cNvSpPr/>
      </dsp:nvSpPr>
      <dsp:spPr>
        <a:xfrm>
          <a:off x="3457143" y="5002753"/>
          <a:ext cx="1382330" cy="691165"/>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smtClean="0">
              <a:solidFill>
                <a:schemeClr val="tx1"/>
              </a:solidFill>
              <a:effectLst>
                <a:outerShdw blurRad="38100" dist="38100" dir="2700000" algn="tl">
                  <a:srgbClr val="000000">
                    <a:alpha val="43137"/>
                  </a:srgbClr>
                </a:outerShdw>
              </a:effectLst>
            </a:rPr>
            <a:t>Машғулотнинг  актив қисми</a:t>
          </a:r>
          <a:endParaRPr lang="ru-RU" sz="1200" b="1" kern="1200" dirty="0">
            <a:solidFill>
              <a:schemeClr val="tx1"/>
            </a:solidFill>
            <a:effectLst>
              <a:outerShdw blurRad="38100" dist="38100" dir="2700000" algn="tl">
                <a:srgbClr val="000000">
                  <a:alpha val="43137"/>
                </a:srgbClr>
              </a:outerShdw>
            </a:effectLst>
          </a:endParaRPr>
        </a:p>
      </dsp:txBody>
      <dsp:txXfrm>
        <a:off x="3477387" y="5022997"/>
        <a:ext cx="1341842" cy="650677"/>
      </dsp:txXfrm>
    </dsp:sp>
    <dsp:sp modelId="{AF50BD74-5E1D-488E-8CB5-B93A1C59CE83}">
      <dsp:nvSpPr>
        <dsp:cNvPr id="0" name=""/>
        <dsp:cNvSpPr/>
      </dsp:nvSpPr>
      <dsp:spPr>
        <a:xfrm rot="88185">
          <a:off x="4839386" y="5344913"/>
          <a:ext cx="532469" cy="20502"/>
        </a:xfrm>
        <a:custGeom>
          <a:avLst/>
          <a:gdLst/>
          <a:ahLst/>
          <a:cxnLst/>
          <a:rect l="0" t="0" r="0" b="0"/>
          <a:pathLst>
            <a:path>
              <a:moveTo>
                <a:pt x="0" y="10251"/>
              </a:moveTo>
              <a:lnTo>
                <a:pt x="532469" y="10251"/>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5092308" y="5341852"/>
        <a:ext cx="26623" cy="26623"/>
      </dsp:txXfrm>
    </dsp:sp>
    <dsp:sp modelId="{A869549A-889A-45B5-8699-81755A51F217}">
      <dsp:nvSpPr>
        <dsp:cNvPr id="0" name=""/>
        <dsp:cNvSpPr/>
      </dsp:nvSpPr>
      <dsp:spPr>
        <a:xfrm>
          <a:off x="5371767" y="5016410"/>
          <a:ext cx="1382330" cy="691165"/>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smtClean="0">
              <a:solidFill>
                <a:schemeClr val="tx1"/>
              </a:solidFill>
              <a:effectLst>
                <a:outerShdw blurRad="38100" dist="38100" dir="2700000" algn="tl">
                  <a:srgbClr val="000000">
                    <a:alpha val="43137"/>
                  </a:srgbClr>
                </a:outerShdw>
              </a:effectLst>
            </a:rPr>
            <a:t>Уйга вазифа</a:t>
          </a:r>
          <a:endParaRPr lang="ru-RU" sz="1200" b="1" kern="1200" dirty="0">
            <a:solidFill>
              <a:schemeClr val="tx1"/>
            </a:solidFill>
            <a:effectLst>
              <a:outerShdw blurRad="38100" dist="38100" dir="2700000" algn="tl">
                <a:srgbClr val="000000">
                  <a:alpha val="43137"/>
                </a:srgbClr>
              </a:outerShdw>
            </a:effectLst>
          </a:endParaRPr>
        </a:p>
      </dsp:txBody>
      <dsp:txXfrm>
        <a:off x="5392011" y="5036654"/>
        <a:ext cx="1341842" cy="650677"/>
      </dsp:txXfrm>
    </dsp:sp>
    <dsp:sp modelId="{BBD144D9-661F-4DCE-A97B-47503107E818}">
      <dsp:nvSpPr>
        <dsp:cNvPr id="0" name=""/>
        <dsp:cNvSpPr/>
      </dsp:nvSpPr>
      <dsp:spPr>
        <a:xfrm rot="21079685">
          <a:off x="2875939" y="3085118"/>
          <a:ext cx="621929" cy="20502"/>
        </a:xfrm>
        <a:custGeom>
          <a:avLst/>
          <a:gdLst/>
          <a:ahLst/>
          <a:cxnLst/>
          <a:rect l="0" t="0" r="0" b="0"/>
          <a:pathLst>
            <a:path>
              <a:moveTo>
                <a:pt x="0" y="10251"/>
              </a:moveTo>
              <a:lnTo>
                <a:pt x="621929" y="10251"/>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171356" y="3079821"/>
        <a:ext cx="31096" cy="31096"/>
      </dsp:txXfrm>
    </dsp:sp>
    <dsp:sp modelId="{AE621397-3582-425B-9208-30565DCFF929}">
      <dsp:nvSpPr>
        <dsp:cNvPr id="0" name=""/>
        <dsp:cNvSpPr/>
      </dsp:nvSpPr>
      <dsp:spPr>
        <a:xfrm>
          <a:off x="3494313" y="2702900"/>
          <a:ext cx="1382330" cy="691165"/>
        </a:xfrm>
        <a:prstGeom prst="roundRect">
          <a:avLst>
            <a:gd name="adj" fmla="val 10000"/>
          </a:avLst>
        </a:prstGeom>
        <a:solidFill>
          <a:schemeClr val="lt1">
            <a:hueOff val="0"/>
            <a:satOff val="0"/>
            <a:lumOff val="0"/>
            <a:alphaOff val="0"/>
          </a:schemeClr>
        </a:solidFill>
        <a:ln w="25400" cap="flat" cmpd="sng" algn="ctr">
          <a:solidFill>
            <a:srgbClr val="FFC000"/>
          </a:solidFill>
          <a:prstDash val="solid"/>
        </a:ln>
        <a:effectLst>
          <a:glow rad="101600">
            <a:schemeClr val="accent1">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smtClean="0">
              <a:solidFill>
                <a:schemeClr val="tx1"/>
              </a:solidFill>
              <a:effectLst>
                <a:outerShdw blurRad="38100" dist="38100" dir="2700000" algn="tl">
                  <a:srgbClr val="000000">
                    <a:alpha val="43137"/>
                  </a:srgbClr>
                </a:outerShdw>
              </a:effectLst>
            </a:rPr>
            <a:t>Танафус</a:t>
          </a:r>
          <a:r>
            <a:rPr lang="ru-RU" sz="1200" b="1" kern="1200" smtClean="0">
              <a:solidFill>
                <a:schemeClr val="tx1"/>
              </a:solidFill>
              <a:effectLst>
                <a:outerShdw blurRad="38100" dist="38100" dir="2700000" algn="tl">
                  <a:srgbClr val="000000">
                    <a:alpha val="43137"/>
                  </a:srgbClr>
                </a:outerShdw>
              </a:effectLst>
            </a:rPr>
            <a:t> 5-10 минут</a:t>
          </a:r>
          <a:endParaRPr lang="ru-RU" sz="1200" b="1" kern="1200" dirty="0">
            <a:solidFill>
              <a:schemeClr val="tx1"/>
            </a:solidFill>
            <a:effectLst>
              <a:outerShdw blurRad="38100" dist="38100" dir="2700000" algn="tl">
                <a:srgbClr val="000000">
                  <a:alpha val="43137"/>
                </a:srgbClr>
              </a:outerShdw>
            </a:effectLst>
          </a:endParaRPr>
        </a:p>
      </dsp:txBody>
      <dsp:txXfrm>
        <a:off x="3514557" y="2723144"/>
        <a:ext cx="1341842" cy="65067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1FD907F-7908-4066-9057-D4374D9C1035}" type="datetimeFigureOut">
              <a:rPr lang="ru-RU" smtClean="0"/>
              <a:pPr/>
              <a:t>30.05.2018</a:t>
            </a:fld>
            <a:endParaRPr lang="ru-RU"/>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3B3FBD6-AF40-4C0C-BD82-EBD19F20D4D3}" type="slidenum">
              <a:rPr lang="ru-RU" smtClean="0"/>
              <a:pPr/>
              <a:t>‹#›</a:t>
            </a:fld>
            <a:endParaRPr lang="ru-RU"/>
          </a:p>
        </p:txBody>
      </p:sp>
    </p:spTree>
    <p:extLst>
      <p:ext uri="{BB962C8B-B14F-4D97-AF65-F5344CB8AC3E}">
        <p14:creationId xmlns="" xmlns:p14="http://schemas.microsoft.com/office/powerpoint/2010/main" val="2458731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42AEC3C-F6B2-485B-9642-8AF512B445D1}" type="datetimeFigureOut">
              <a:rPr lang="ru-RU" smtClean="0"/>
              <a:pPr/>
              <a:t>30.05.2018</a:t>
            </a:fld>
            <a:endParaRPr lang="ru-RU"/>
          </a:p>
        </p:txBody>
      </p:sp>
      <p:sp>
        <p:nvSpPr>
          <p:cNvPr id="4" name="Образ слайда 3"/>
          <p:cNvSpPr>
            <a:spLocks noGrp="1" noRot="1" noChangeAspect="1"/>
          </p:cNvSpPr>
          <p:nvPr>
            <p:ph type="sldImg" idx="2"/>
          </p:nvPr>
        </p:nvSpPr>
        <p:spPr>
          <a:xfrm>
            <a:off x="952500" y="685800"/>
            <a:ext cx="4953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81EA68D-8DF1-4789-A7D3-7AEEAFE9EDB5}" type="slidenum">
              <a:rPr lang="ru-RU" smtClean="0"/>
              <a:pPr/>
              <a:t>‹#›</a:t>
            </a:fld>
            <a:endParaRPr lang="ru-RU"/>
          </a:p>
        </p:txBody>
      </p:sp>
    </p:spTree>
    <p:extLst>
      <p:ext uri="{BB962C8B-B14F-4D97-AF65-F5344CB8AC3E}">
        <p14:creationId xmlns="" xmlns:p14="http://schemas.microsoft.com/office/powerpoint/2010/main" val="2255887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42950" y="2130426"/>
            <a:ext cx="84201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CF99824D-94B1-4228-9831-EBAEE2C90360}" type="datetimeFigureOut">
              <a:rPr lang="ru-RU" smtClean="0"/>
              <a:pPr/>
              <a:t>30.05.2018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4DB8B83-AF53-45C9-8EBE-7C1383B7F4FA}"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F99824D-94B1-4228-9831-EBAEE2C90360}" type="datetimeFigureOut">
              <a:rPr lang="ru-RU" smtClean="0"/>
              <a:pPr/>
              <a:t>30.05.2018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4DB8B83-AF53-45C9-8EBE-7C1383B7F4FA}"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2506" y="4406901"/>
            <a:ext cx="84201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CF99824D-94B1-4228-9831-EBAEE2C90360}" type="datetimeFigureOut">
              <a:rPr lang="ru-RU" smtClean="0"/>
              <a:pPr/>
              <a:t>30.05.2018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4DB8B83-AF53-45C9-8EBE-7C1383B7F4FA}"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CF99824D-94B1-4228-9831-EBAEE2C90360}" type="datetimeFigureOut">
              <a:rPr lang="ru-RU" smtClean="0"/>
              <a:pPr/>
              <a:t>30.05.2018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4DB8B83-AF53-45C9-8EBE-7C1383B7F4FA}"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CF99824D-94B1-4228-9831-EBAEE2C90360}" type="datetimeFigureOut">
              <a:rPr lang="ru-RU" smtClean="0"/>
              <a:pPr/>
              <a:t>30.05.2018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4DB8B83-AF53-45C9-8EBE-7C1383B7F4FA}"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CF99824D-94B1-4228-9831-EBAEE2C90360}" type="datetimeFigureOut">
              <a:rPr lang="ru-RU" smtClean="0"/>
              <a:pPr/>
              <a:t>30.05.2018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4DB8B83-AF53-45C9-8EBE-7C1383B7F4FA}"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F99824D-94B1-4228-9831-EBAEE2C90360}" type="datetimeFigureOut">
              <a:rPr lang="ru-RU" smtClean="0"/>
              <a:pPr/>
              <a:t>30.05.2018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4DB8B83-AF53-45C9-8EBE-7C1383B7F4FA}"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95300" y="273050"/>
            <a:ext cx="3259006"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CF99824D-94B1-4228-9831-EBAEE2C90360}" type="datetimeFigureOut">
              <a:rPr lang="ru-RU" smtClean="0"/>
              <a:pPr/>
              <a:t>30.05.2018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4DB8B83-AF53-45C9-8EBE-7C1383B7F4FA}"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41645" y="4800600"/>
            <a:ext cx="59436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CF99824D-94B1-4228-9831-EBAEE2C90360}" type="datetimeFigureOut">
              <a:rPr lang="ru-RU" smtClean="0"/>
              <a:pPr/>
              <a:t>30.05.2018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4DB8B83-AF53-45C9-8EBE-7C1383B7F4FA}"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F99824D-94B1-4228-9831-EBAEE2C90360}" type="datetimeFigureOut">
              <a:rPr lang="ru-RU" smtClean="0"/>
              <a:pPr/>
              <a:t>30.05.2018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4DB8B83-AF53-45C9-8EBE-7C1383B7F4FA}"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181850" y="274639"/>
            <a:ext cx="222885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95300" y="274639"/>
            <a:ext cx="652145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F99824D-94B1-4228-9831-EBAEE2C90360}" type="datetimeFigureOut">
              <a:rPr lang="ru-RU" smtClean="0"/>
              <a:pPr/>
              <a:t>30.05.2018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4DB8B83-AF53-45C9-8EBE-7C1383B7F4FA}"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99824D-94B1-4228-9831-EBAEE2C90360}" type="datetimeFigureOut">
              <a:rPr lang="ru-RU" smtClean="0"/>
              <a:pPr/>
              <a:t>30.05.2018</a:t>
            </a:fld>
            <a:endParaRPr lang="ru-RU"/>
          </a:p>
        </p:txBody>
      </p:sp>
      <p:sp>
        <p:nvSpPr>
          <p:cNvPr id="5" name="Нижний колонтитул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DB8B83-AF53-45C9-8EBE-7C1383B7F4FA}"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adti.uz/"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microsoft.com/office/2007/relationships/diagramDrawing" Target="../diagrams/drawing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mailto:zafarutanov3800@gmail.com"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09596" y="5863256"/>
            <a:ext cx="8280920" cy="923330"/>
          </a:xfrm>
          <a:prstGeom prst="rect">
            <a:avLst/>
          </a:prstGeom>
          <a:noFill/>
        </p:spPr>
        <p:txBody>
          <a:bodyPr wrap="square" rtlCol="0">
            <a:spAutoFit/>
          </a:bodyPr>
          <a:lstStyle/>
          <a:p>
            <a:pPr algn="ctr"/>
            <a:r>
              <a:rPr lang="ru-RU" b="1" i="1" dirty="0" smtClean="0">
                <a:solidFill>
                  <a:srgbClr val="FF0000"/>
                </a:solidFill>
              </a:rPr>
              <a:t>УТАНОВ ЗАФАР </a:t>
            </a:r>
            <a:r>
              <a:rPr lang="ru-RU" b="1" i="1" dirty="0">
                <a:solidFill>
                  <a:srgbClr val="FF0000"/>
                </a:solidFill>
              </a:rPr>
              <a:t>МУХАММАДОВИЧ</a:t>
            </a:r>
          </a:p>
          <a:p>
            <a:pPr algn="ctr"/>
            <a:r>
              <a:rPr lang="ru-RU" b="1" i="1" dirty="0">
                <a:solidFill>
                  <a:srgbClr val="002060"/>
                </a:solidFill>
              </a:rPr>
              <a:t>Реабилитология </a:t>
            </a:r>
            <a:r>
              <a:rPr lang="ru-RU" b="1" i="1" dirty="0" err="1">
                <a:solidFill>
                  <a:srgbClr val="002060"/>
                </a:solidFill>
              </a:rPr>
              <a:t>ва</a:t>
            </a:r>
            <a:r>
              <a:rPr lang="ru-RU" b="1" i="1" dirty="0">
                <a:solidFill>
                  <a:srgbClr val="002060"/>
                </a:solidFill>
              </a:rPr>
              <a:t> </a:t>
            </a:r>
            <a:r>
              <a:rPr lang="ru-RU" b="1" i="1" dirty="0" err="1">
                <a:solidFill>
                  <a:srgbClr val="002060"/>
                </a:solidFill>
              </a:rPr>
              <a:t>жисмоний</a:t>
            </a:r>
            <a:r>
              <a:rPr lang="ru-RU" b="1" i="1" dirty="0">
                <a:solidFill>
                  <a:srgbClr val="002060"/>
                </a:solidFill>
              </a:rPr>
              <a:t>  </a:t>
            </a:r>
            <a:r>
              <a:rPr lang="ru-RU" b="1" i="1" dirty="0" err="1">
                <a:solidFill>
                  <a:srgbClr val="002060"/>
                </a:solidFill>
              </a:rPr>
              <a:t>тарбия</a:t>
            </a:r>
            <a:r>
              <a:rPr lang="ru-RU" b="1" i="1" dirty="0">
                <a:solidFill>
                  <a:srgbClr val="002060"/>
                </a:solidFill>
              </a:rPr>
              <a:t> </a:t>
            </a:r>
          </a:p>
          <a:p>
            <a:pPr algn="ctr"/>
            <a:r>
              <a:rPr lang="ru-RU" b="1" i="1" err="1">
                <a:solidFill>
                  <a:srgbClr val="002060"/>
                </a:solidFill>
              </a:rPr>
              <a:t>кафедраси</a:t>
            </a:r>
            <a:r>
              <a:rPr lang="ru-RU" b="1" i="1">
                <a:solidFill>
                  <a:srgbClr val="002060"/>
                </a:solidFill>
              </a:rPr>
              <a:t> </a:t>
            </a:r>
            <a:r>
              <a:rPr lang="ru-RU" b="1" i="1" smtClean="0">
                <a:solidFill>
                  <a:srgbClr val="002060"/>
                </a:solidFill>
              </a:rPr>
              <a:t>ассистенти</a:t>
            </a:r>
            <a:endParaRPr lang="ru-RU" b="1" i="1" dirty="0" smtClean="0"/>
          </a:p>
        </p:txBody>
      </p:sp>
      <p:sp>
        <p:nvSpPr>
          <p:cNvPr id="2" name="TextBox 1"/>
          <p:cNvSpPr txBox="1"/>
          <p:nvPr/>
        </p:nvSpPr>
        <p:spPr>
          <a:xfrm>
            <a:off x="328936" y="571480"/>
            <a:ext cx="9577064" cy="2308324"/>
          </a:xfrm>
          <a:prstGeom prst="rect">
            <a:avLst/>
          </a:prstGeom>
          <a:noFill/>
        </p:spPr>
        <p:txBody>
          <a:bodyPr wrap="square" rtlCol="0">
            <a:spAutoFit/>
          </a:bodyPr>
          <a:lstStyle/>
          <a:p>
            <a:pPr algn="ctr"/>
            <a:r>
              <a:rPr lang="ru-RU" sz="4800" b="1" dirty="0" smtClean="0">
                <a:solidFill>
                  <a:schemeClr val="accent2">
                    <a:lumMod val="50000"/>
                  </a:schemeClr>
                </a:solidFill>
              </a:rPr>
              <a:t>ОВ</a:t>
            </a:r>
            <a:r>
              <a:rPr lang="uz-Cyrl-UZ" sz="4800" b="1" dirty="0" smtClean="0">
                <a:solidFill>
                  <a:schemeClr val="accent2">
                    <a:lumMod val="50000"/>
                  </a:schemeClr>
                </a:solidFill>
              </a:rPr>
              <a:t>ҚАТ ҲАЗМ ҚИЛИШ ТИЗИМИ </a:t>
            </a:r>
            <a:r>
              <a:rPr lang="ru-RU" sz="4800" b="1" dirty="0">
                <a:solidFill>
                  <a:schemeClr val="accent2">
                    <a:lumMod val="50000"/>
                  </a:schemeClr>
                </a:solidFill>
              </a:rPr>
              <a:t>КАСАЛЛИКЛАРИДА </a:t>
            </a:r>
            <a:r>
              <a:rPr lang="uz-Cyrl-UZ" sz="4800" b="1" dirty="0">
                <a:solidFill>
                  <a:schemeClr val="accent2">
                    <a:lumMod val="50000"/>
                  </a:schemeClr>
                </a:solidFill>
              </a:rPr>
              <a:t>ФИЗИК ОМИЛ ВА ФИЗИОТЕРАПИЯНИ </a:t>
            </a:r>
            <a:r>
              <a:rPr lang="uz-Latn-UZ" sz="4800" b="1" dirty="0">
                <a:solidFill>
                  <a:schemeClr val="accent2">
                    <a:lumMod val="50000"/>
                  </a:schemeClr>
                </a:solidFill>
              </a:rPr>
              <a:t>ҚЎ</a:t>
            </a:r>
            <a:r>
              <a:rPr lang="uz-Cyrl-UZ" sz="4800" b="1" dirty="0">
                <a:solidFill>
                  <a:schemeClr val="accent2">
                    <a:lumMod val="50000"/>
                  </a:schemeClr>
                </a:solidFill>
              </a:rPr>
              <a:t>ЛЛАШ</a:t>
            </a:r>
            <a:endParaRPr lang="ru-RU" sz="4800" b="1" dirty="0">
              <a:solidFill>
                <a:schemeClr val="accent2">
                  <a:lumMod val="50000"/>
                </a:schemeClr>
              </a:solidFill>
            </a:endParaRPr>
          </a:p>
        </p:txBody>
      </p:sp>
      <p:sp>
        <p:nvSpPr>
          <p:cNvPr id="4" name="TextBox 3"/>
          <p:cNvSpPr txBox="1"/>
          <p:nvPr/>
        </p:nvSpPr>
        <p:spPr>
          <a:xfrm>
            <a:off x="7977336" y="6035518"/>
            <a:ext cx="1584176" cy="374556"/>
          </a:xfrm>
          <a:prstGeom prst="rect">
            <a:avLst/>
          </a:prstGeom>
          <a:noFill/>
        </p:spPr>
        <p:txBody>
          <a:bodyPr wrap="square" rtlCol="0">
            <a:spAutoFit/>
          </a:bodyPr>
          <a:lstStyle/>
          <a:p>
            <a:r>
              <a:rPr lang="en-US" dirty="0" smtClean="0">
                <a:hlinkClick r:id="rId2"/>
              </a:rPr>
              <a:t>www.adti.uz</a:t>
            </a:r>
            <a:r>
              <a:rPr lang="en-US" dirty="0" smtClean="0"/>
              <a:t> </a:t>
            </a:r>
            <a:endParaRPr lang="ru-RU" dirty="0"/>
          </a:p>
        </p:txBody>
      </p:sp>
      <p:pic>
        <p:nvPicPr>
          <p:cNvPr id="5" name="Рисунок 4" descr="human-physiology.jpg"/>
          <p:cNvPicPr>
            <a:picLocks noChangeAspect="1"/>
          </p:cNvPicPr>
          <p:nvPr/>
        </p:nvPicPr>
        <p:blipFill>
          <a:blip r:embed="rId3"/>
          <a:srcRect l="23684" r="17894"/>
          <a:stretch>
            <a:fillRect/>
          </a:stretch>
        </p:blipFill>
        <p:spPr>
          <a:xfrm>
            <a:off x="3524240" y="2928934"/>
            <a:ext cx="2643206" cy="254495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 xmlns:p14="http://schemas.microsoft.com/office/powerpoint/2010/main" val="3837532994"/>
              </p:ext>
            </p:extLst>
          </p:nvPr>
        </p:nvGraphicFramePr>
        <p:xfrm>
          <a:off x="200472" y="476672"/>
          <a:ext cx="9395998" cy="60680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Рисунок 2" descr="Овкат.jpg"/>
          <p:cNvPicPr>
            <a:picLocks noChangeAspect="1"/>
          </p:cNvPicPr>
          <p:nvPr/>
        </p:nvPicPr>
        <p:blipFill>
          <a:blip r:embed="rId6" cstate="print">
            <a:clrChange>
              <a:clrFrom>
                <a:srgbClr val="FFFFFF"/>
              </a:clrFrom>
              <a:clrTo>
                <a:srgbClr val="FFFFFF">
                  <a:alpha val="0"/>
                </a:srgbClr>
              </a:clrTo>
            </a:clrChange>
          </a:blip>
          <a:srcRect l="36560" r="37097"/>
          <a:stretch>
            <a:fillRect/>
          </a:stretch>
        </p:blipFill>
        <p:spPr>
          <a:xfrm>
            <a:off x="0" y="428604"/>
            <a:ext cx="1166786" cy="2491400"/>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smtClean="0"/>
              <a:t>Машғулотнинг мақсадлари</a:t>
            </a:r>
            <a:endParaRPr lang="ru-RU"/>
          </a:p>
        </p:txBody>
      </p:sp>
      <p:sp>
        <p:nvSpPr>
          <p:cNvPr id="1025" name="Rectangle 1"/>
          <p:cNvSpPr>
            <a:spLocks noChangeArrowheads="1"/>
          </p:cNvSpPr>
          <p:nvPr/>
        </p:nvSpPr>
        <p:spPr bwMode="auto">
          <a:xfrm>
            <a:off x="452406" y="1571612"/>
            <a:ext cx="9001188"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450850" algn="just"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-ҳазм органлари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касалликларида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физиотерапияни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қўллашни асосий клиник-физиологик хусуссиятларини билган ҳолда ўрганиш;</a:t>
            </a:r>
            <a:endParaRPr kumimoji="0" lang="ru-RU" sz="2000" b="0" i="0" u="none" strike="noStrike" cap="none" normalizeH="0" baseline="0" smtClean="0">
              <a:ln>
                <a:noFill/>
              </a:ln>
              <a:solidFill>
                <a:schemeClr val="tx1"/>
              </a:solidFill>
              <a:effectLst/>
              <a:latin typeface="Arial" pitchFamily="34" charset="0"/>
              <a:cs typeface="Arial" pitchFamily="34" charset="0"/>
            </a:endParaRPr>
          </a:p>
          <a:p>
            <a:pPr marR="0" lvl="0" indent="45085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модда алмашинуви бузилишларида жисмоний машқларни қўллашни асосий клиник-физиологик хусуссиятларини билган ҳолда ўрганиш;</a:t>
            </a:r>
            <a:endParaRPr kumimoji="0" lang="ru-RU" sz="2000" b="0" i="0" u="none" strike="noStrike" cap="none" normalizeH="0" baseline="0" smtClean="0">
              <a:ln>
                <a:noFill/>
              </a:ln>
              <a:solidFill>
                <a:schemeClr val="tx1"/>
              </a:solidFill>
              <a:effectLst/>
              <a:latin typeface="Arial" pitchFamily="34" charset="0"/>
              <a:cs typeface="Arial" pitchFamily="34" charset="0"/>
            </a:endParaRPr>
          </a:p>
          <a:p>
            <a:pPr marR="0" lvl="0" indent="45085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касалликни ҳар хил шакллари ва даволаш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босқичларида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физиотерапия масалалари</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мақсадларини тўғри қўйиш, хал қилишни билиш;</a:t>
            </a:r>
            <a:endParaRPr kumimoji="0" lang="ru-RU" sz="2000" b="0" i="0" u="none" strike="noStrike" cap="none" normalizeH="0" baseline="0" smtClean="0">
              <a:ln>
                <a:noFill/>
              </a:ln>
              <a:solidFill>
                <a:schemeClr val="tx1"/>
              </a:solidFill>
              <a:effectLst/>
              <a:latin typeface="Arial" pitchFamily="34" charset="0"/>
              <a:cs typeface="Arial" pitchFamily="34" charset="0"/>
            </a:endParaRPr>
          </a:p>
          <a:p>
            <a:pPr marR="0" lvl="0" indent="45085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ҳазм органлари касалликлари : сурункали гастрит, ошқозон ва 12 бармоқ ичак яраси, холецистит, энтерит, колит,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энтероколитда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физиотерапиянинг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даволовчи вазифаларини тўғри танлашга ва тавсия этишга ўргатиш;</a:t>
            </a:r>
            <a:endParaRPr kumimoji="0" lang="ru-RU" sz="2000" b="0" i="0" u="none" strike="noStrike" cap="none" normalizeH="0" baseline="0" smtClean="0">
              <a:ln>
                <a:noFill/>
              </a:ln>
              <a:solidFill>
                <a:schemeClr val="tx1"/>
              </a:solidFill>
              <a:effectLst/>
              <a:latin typeface="Arial" pitchFamily="34" charset="0"/>
              <a:cs typeface="Arial" pitchFamily="34" charset="0"/>
            </a:endParaRPr>
          </a:p>
          <a:p>
            <a:pPr marR="0" lvl="0" indent="45085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модда алмашинуви бузилишлари : қандли диабет, семириш ва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подаграда </a:t>
            </a:r>
            <a:r>
              <a:rPr lang="uz-Cyrl-UZ" sz="2000" smtClean="0">
                <a:latin typeface="Arial" pitchFamily="34" charset="0"/>
                <a:ea typeface="Times New Roman" pitchFamily="18" charset="0"/>
                <a:cs typeface="Arial" pitchFamily="34" charset="0"/>
              </a:rPr>
              <a:t>физиотерапия</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нинг </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даволовчи вазифаларини тўғри танлашга ва тавсия этишга ўргатиш;</a:t>
            </a:r>
            <a:endParaRPr kumimoji="0" lang="ru-RU" sz="2000" b="0" i="0" u="none" strike="noStrike" cap="none" normalizeH="0" baseline="0" smtClean="0">
              <a:ln>
                <a:noFill/>
              </a:ln>
              <a:solidFill>
                <a:schemeClr val="tx1"/>
              </a:solidFill>
              <a:effectLst/>
              <a:latin typeface="Arial" pitchFamily="34" charset="0"/>
              <a:cs typeface="Arial" pitchFamily="34" charset="0"/>
            </a:endParaRPr>
          </a:p>
          <a:p>
            <a:pPr marR="0" lvl="0" indent="45085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a:t>
            </a:r>
            <a:r>
              <a:rPr kumimoji="0" lang="uz-Cyrl-UZ"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даволовчи гимнастика муолажасининг адекватлигини ва самарадорлигини баҳолашга ўргатиш;</a:t>
            </a:r>
            <a:endParaRPr kumimoji="0" lang="uz-Cyrl-UZ" sz="20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a:off x="238092" y="500042"/>
            <a:ext cx="9144064"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457200" algn="l"/>
              </a:tabLst>
            </a:pPr>
            <a:r>
              <a:rPr kumimoji="0" lang="uz-Cyrl-UZ" sz="24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Гасрит – </a:t>
            </a: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меъда девори шиллиқ пардаси, гохида чуқур қаватларининг яллиғланиши. Ўткир ва сурункали турлари тафовут қилинади.</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ДЖТ қўллашга қарши кўрсатма:</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Умумий оғир аҳвол;</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Яққол оғриқ синдроми;</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Кўп мартали қусиш, кўнгил айнаш;</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Вазифалари:</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Умумий аҳволни яхшилаш</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Хазм жараёнини нейрогуморал бошқариш</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Хазм трактини мотор ва секретор фаолиятини бошқариш</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Қорин бўшлиғида қон айланишини яхшилаш, димланишини олдини олиш</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Қорин девори ва оралиқ мушакларини мустаҳкамлаш</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Нафас фаолиятини яхшилаш</a:t>
            </a:r>
            <a:endParaRPr kumimoji="0" lang="ru-RU"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sz="2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Эмоционал ҳолатни яхшилаш</a:t>
            </a:r>
            <a:endParaRPr kumimoji="0" lang="uz-Cyrl-UZ" sz="24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4050" y="4077072"/>
            <a:ext cx="9906000" cy="2204864"/>
          </a:xfrm>
        </p:spPr>
        <p:txBody>
          <a:bodyPr rtlCol="0">
            <a:normAutofit fontScale="47500" lnSpcReduction="20000"/>
          </a:bodyPr>
          <a:lstStyle/>
          <a:p>
            <a:pPr algn="ctr" fontAlgn="auto">
              <a:spcAft>
                <a:spcPts val="0"/>
              </a:spcAft>
              <a:buFont typeface="Arial" pitchFamily="34" charset="0"/>
              <a:buNone/>
              <a:defRPr/>
            </a:pPr>
            <a:r>
              <a:rPr lang="ru-RU" sz="5500" smtClean="0">
                <a:solidFill>
                  <a:srgbClr val="FF0000"/>
                </a:solidFill>
                <a:latin typeface="Times New Roman" pitchFamily="18" charset="0"/>
                <a:cs typeface="Times New Roman" pitchFamily="18" charset="0"/>
              </a:rPr>
              <a:t>Гальванизация </a:t>
            </a:r>
            <a:r>
              <a:rPr lang="ru-RU" sz="5500" smtClean="0">
                <a:solidFill>
                  <a:srgbClr val="FF0000"/>
                </a:solidFill>
                <a:latin typeface="Times New Roman" pitchFamily="18" charset="0"/>
                <a:cs typeface="Times New Roman" pitchFamily="18" charset="0"/>
              </a:rPr>
              <a:t>ва дори дормон электрофорези </a:t>
            </a:r>
            <a:endParaRPr lang="ru-RU" sz="5500" dirty="0" smtClean="0">
              <a:solidFill>
                <a:srgbClr val="FF0000"/>
              </a:solidFill>
              <a:latin typeface="Times New Roman" pitchFamily="18" charset="0"/>
              <a:cs typeface="Times New Roman" pitchFamily="18" charset="0"/>
            </a:endParaRPr>
          </a:p>
          <a:p>
            <a:pPr algn="ctr" fontAlgn="auto">
              <a:spcAft>
                <a:spcPts val="0"/>
              </a:spcAft>
              <a:buFont typeface="Arial" pitchFamily="34" charset="0"/>
              <a:buNone/>
              <a:defRPr/>
            </a:pPr>
            <a:r>
              <a:rPr lang="ru-RU" sz="5500" smtClean="0">
                <a:solidFill>
                  <a:srgbClr val="FF0000"/>
                </a:solidFill>
                <a:latin typeface="Times New Roman" pitchFamily="18" charset="0"/>
                <a:cs typeface="Times New Roman" pitchFamily="18" charset="0"/>
              </a:rPr>
              <a:t>аппаратлар: </a:t>
            </a:r>
            <a:r>
              <a:rPr lang="ru-RU" sz="5500" dirty="0" smtClean="0">
                <a:solidFill>
                  <a:srgbClr val="FF0000"/>
                </a:solidFill>
                <a:latin typeface="Times New Roman" pitchFamily="18" charset="0"/>
                <a:cs typeface="Times New Roman" pitchFamily="18" charset="0"/>
              </a:rPr>
              <a:t>«ПОТОК - 1», «ЭЛФОР» </a:t>
            </a:r>
          </a:p>
          <a:p>
            <a:pPr fontAlgn="auto">
              <a:spcAft>
                <a:spcPts val="0"/>
              </a:spcAft>
              <a:buFont typeface="Arial" pitchFamily="34" charset="0"/>
              <a:buNone/>
              <a:defRPr/>
            </a:pPr>
            <a:r>
              <a:rPr lang="ru-RU" sz="5500" smtClean="0">
                <a:solidFill>
                  <a:schemeClr val="tx1"/>
                </a:solidFill>
                <a:latin typeface="Times New Roman" pitchFamily="18" charset="0"/>
                <a:cs typeface="Times New Roman" pitchFamily="18" charset="0"/>
              </a:rPr>
              <a:t>Ҳар бир тизимдаги касаликлар билан бир каторда  хазм килиш тизими </a:t>
            </a:r>
            <a:r>
              <a:rPr lang="ru-RU" sz="5500" smtClean="0">
                <a:solidFill>
                  <a:schemeClr val="tx1"/>
                </a:solidFill>
                <a:latin typeface="Times New Roman" pitchFamily="18" charset="0"/>
                <a:cs typeface="Times New Roman" pitchFamily="18" charset="0"/>
              </a:rPr>
              <a:t>(</a:t>
            </a:r>
            <a:r>
              <a:rPr lang="ru-RU" sz="5500" smtClean="0">
                <a:solidFill>
                  <a:schemeClr val="tx1"/>
                </a:solidFill>
                <a:latin typeface="Times New Roman" pitchFamily="18" charset="0"/>
                <a:cs typeface="Times New Roman" pitchFamily="18" charset="0"/>
              </a:rPr>
              <a:t>гастритлар, колитлар, холециститлар, </a:t>
            </a:r>
            <a:r>
              <a:rPr lang="uz-Cyrl-UZ" sz="5500" smtClean="0">
                <a:solidFill>
                  <a:schemeClr val="tx1"/>
                </a:solidFill>
                <a:latin typeface="Times New Roman" pitchFamily="18" charset="0"/>
                <a:cs typeface="Times New Roman" pitchFamily="18" charset="0"/>
              </a:rPr>
              <a:t>Ўт чикарувчи йўллар </a:t>
            </a:r>
            <a:r>
              <a:rPr lang="ru-RU" sz="5500" smtClean="0">
                <a:solidFill>
                  <a:schemeClr val="tx1"/>
                </a:solidFill>
                <a:latin typeface="Times New Roman" pitchFamily="18" charset="0"/>
                <a:cs typeface="Times New Roman" pitchFamily="18" charset="0"/>
              </a:rPr>
              <a:t>дискенезияси, ошқозон ва 12 бармоқ ичак яра)  касалликларида ҳам ишлатиш қўл келади.</a:t>
            </a:r>
            <a:endParaRPr lang="ru-RU" sz="5500" dirty="0" smtClean="0">
              <a:solidFill>
                <a:schemeClr val="tx1"/>
              </a:solidFill>
              <a:latin typeface="Times New Roman" pitchFamily="18" charset="0"/>
              <a:cs typeface="Times New Roman" pitchFamily="18" charset="0"/>
            </a:endParaRPr>
          </a:p>
          <a:p>
            <a:pPr fontAlgn="auto">
              <a:spcAft>
                <a:spcPts val="0"/>
              </a:spcAft>
              <a:buFont typeface="Arial" pitchFamily="34" charset="0"/>
              <a:buNone/>
              <a:defRPr/>
            </a:pPr>
            <a:endParaRPr lang="ru-RU" dirty="0" smtClean="0"/>
          </a:p>
        </p:txBody>
      </p:sp>
      <p:pic>
        <p:nvPicPr>
          <p:cNvPr id="4099" name="Picture 2" descr="G:\фото\DSC01604.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80524" y="476672"/>
            <a:ext cx="4694467" cy="3279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100" name="Picture 4" descr="H:\мои документы+ вай фай\аппараты\DSCN1470.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002498" y="471138"/>
            <a:ext cx="4744976" cy="3284984"/>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mc:AlternateContent xmlns:mc="http://schemas.openxmlformats.org/markup-compatibility/2006">
    <mc:Choice xmlns="" xmlns:p14="http://schemas.microsoft.com/office/powerpoint/2010/main" Requires="p14">
      <p:transition spd="slow" p14:dur="2000">
        <p:split orient="vert"/>
      </p:transition>
    </mc:Choice>
    <mc:Fallback>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4937178"/>
            <a:ext cx="9906537" cy="1206466"/>
          </a:xfrm>
        </p:spPr>
        <p:txBody>
          <a:bodyPr rtlCol="0">
            <a:noAutofit/>
          </a:bodyPr>
          <a:lstStyle/>
          <a:p>
            <a:pPr algn="ctr"/>
            <a:r>
              <a:rPr lang="ru-RU" sz="2000" smtClean="0">
                <a:solidFill>
                  <a:schemeClr val="tx1"/>
                </a:solidFill>
                <a:latin typeface="Times New Roman" pitchFamily="18" charset="0"/>
                <a:cs typeface="Times New Roman" pitchFamily="18" charset="0"/>
              </a:rPr>
              <a:t>Ультратовуш </a:t>
            </a:r>
            <a:r>
              <a:rPr lang="ru-RU" sz="2000" smtClean="0">
                <a:solidFill>
                  <a:schemeClr val="tx1"/>
                </a:solidFill>
                <a:latin typeface="Times New Roman" pitchFamily="18" charset="0"/>
                <a:cs typeface="Times New Roman" pitchFamily="18" charset="0"/>
              </a:rPr>
              <a:t>терапия </a:t>
            </a:r>
            <a:endParaRPr lang="ru-RU" sz="2000" smtClean="0">
              <a:solidFill>
                <a:schemeClr val="tx1"/>
              </a:solidFill>
              <a:latin typeface="Times New Roman" pitchFamily="18" charset="0"/>
              <a:cs typeface="Times New Roman" pitchFamily="18" charset="0"/>
            </a:endParaRPr>
          </a:p>
          <a:p>
            <a:pPr algn="ctr"/>
            <a:r>
              <a:rPr lang="ru-RU" sz="2000" smtClean="0">
                <a:solidFill>
                  <a:schemeClr val="tx1"/>
                </a:solidFill>
                <a:latin typeface="Times New Roman" pitchFamily="18" charset="0"/>
                <a:cs typeface="Times New Roman" pitchFamily="18" charset="0"/>
              </a:rPr>
              <a:t>аппарат </a:t>
            </a:r>
            <a:r>
              <a:rPr lang="ru-RU" sz="2000" dirty="0" smtClean="0">
                <a:solidFill>
                  <a:schemeClr val="tx1"/>
                </a:solidFill>
                <a:latin typeface="Times New Roman" pitchFamily="18" charset="0"/>
                <a:cs typeface="Times New Roman" pitchFamily="18" charset="0"/>
              </a:rPr>
              <a:t>УЗТ-1.07ф</a:t>
            </a:r>
          </a:p>
          <a:p>
            <a:r>
              <a:rPr lang="ru-RU" sz="2000" b="1" smtClean="0">
                <a:solidFill>
                  <a:schemeClr val="tx1"/>
                </a:solidFill>
                <a:latin typeface="Times New Roman" pitchFamily="18" charset="0"/>
                <a:cs typeface="Times New Roman" pitchFamily="18" charset="0"/>
              </a:rPr>
              <a:t>Кўрсатма: </a:t>
            </a:r>
            <a:r>
              <a:rPr lang="ru-RU" sz="2000" smtClean="0">
                <a:solidFill>
                  <a:schemeClr val="tx1"/>
                </a:solidFill>
                <a:latin typeface="Times New Roman" pitchFamily="18" charset="0"/>
                <a:cs typeface="Times New Roman" pitchFamily="18" charset="0"/>
              </a:rPr>
              <a:t>ошқозон ичак касалликлари</a:t>
            </a:r>
            <a:endParaRPr lang="ru-RU" sz="2000" dirty="0">
              <a:solidFill>
                <a:schemeClr val="tx1"/>
              </a:solidFill>
              <a:latin typeface="Times New Roman" pitchFamily="18" charset="0"/>
              <a:cs typeface="Times New Roman" pitchFamily="18" charset="0"/>
            </a:endParaRPr>
          </a:p>
        </p:txBody>
      </p:sp>
      <p:pic>
        <p:nvPicPr>
          <p:cNvPr id="1026" name="Picture 2" descr="http://ofko.ru/upload/iblock/298/29882282479b9a183322aa1dd00cbb2a.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949755" y="188641"/>
            <a:ext cx="7878875" cy="466911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263245512"/>
      </p:ext>
    </p:extLst>
  </p:cSld>
  <p:clrMapOvr>
    <a:masterClrMapping/>
  </p:clrMapOvr>
  <mc:AlternateContent xmlns:mc="http://schemas.openxmlformats.org/markup-compatibility/2006">
    <mc:Choice xmlns="" xmlns:p14="http://schemas.microsoft.com/office/powerpoint/2010/main" Requires="p14">
      <p:transition spd="slow" p14:dur="2000">
        <p:split orient="vert"/>
      </p:transition>
    </mc:Choice>
    <mc:Fallback>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381100" y="5229201"/>
            <a:ext cx="7000924" cy="1112291"/>
          </a:xfrm>
        </p:spPr>
        <p:txBody>
          <a:bodyPr rtlCol="0">
            <a:normAutofit lnSpcReduction="10000"/>
          </a:bodyPr>
          <a:lstStyle/>
          <a:p>
            <a:r>
              <a:rPr lang="ru-RU" sz="2000" smtClean="0">
                <a:solidFill>
                  <a:schemeClr val="tx1"/>
                </a:solidFill>
                <a:latin typeface="Times New Roman" pitchFamily="18" charset="0"/>
                <a:cs typeface="Times New Roman" pitchFamily="18" charset="0"/>
              </a:rPr>
              <a:t>Ўта юқори частотали электротерапия.</a:t>
            </a:r>
          </a:p>
          <a:p>
            <a:r>
              <a:rPr lang="ru-RU" sz="2000" smtClean="0">
                <a:solidFill>
                  <a:schemeClr val="tx1"/>
                </a:solidFill>
                <a:latin typeface="Times New Roman" pitchFamily="18" charset="0"/>
                <a:cs typeface="Times New Roman" pitchFamily="18" charset="0"/>
              </a:rPr>
              <a:t>Аппарат «</a:t>
            </a:r>
            <a:r>
              <a:rPr lang="ru-RU" sz="2000" dirty="0">
                <a:solidFill>
                  <a:schemeClr val="tx1"/>
                </a:solidFill>
                <a:latin typeface="Times New Roman" pitchFamily="18" charset="0"/>
                <a:cs typeface="Times New Roman" pitchFamily="18" charset="0"/>
              </a:rPr>
              <a:t>РАНЕТ </a:t>
            </a:r>
            <a:r>
              <a:rPr lang="ru-RU" sz="2000">
                <a:solidFill>
                  <a:schemeClr val="tx1"/>
                </a:solidFill>
                <a:latin typeface="Times New Roman" pitchFamily="18" charset="0"/>
                <a:cs typeface="Times New Roman" pitchFamily="18" charset="0"/>
              </a:rPr>
              <a:t>20 </a:t>
            </a:r>
            <a:r>
              <a:rPr lang="ru-RU" sz="2000" smtClean="0">
                <a:solidFill>
                  <a:schemeClr val="tx1"/>
                </a:solidFill>
                <a:latin typeface="Times New Roman" pitchFamily="18" charset="0"/>
                <a:cs typeface="Times New Roman" pitchFamily="18" charset="0"/>
              </a:rPr>
              <a:t>– </a:t>
            </a:r>
            <a:r>
              <a:rPr lang="ru-RU" sz="2000">
                <a:solidFill>
                  <a:schemeClr val="tx1"/>
                </a:solidFill>
                <a:latin typeface="Times New Roman" pitchFamily="18" charset="0"/>
                <a:cs typeface="Times New Roman" pitchFamily="18" charset="0"/>
              </a:rPr>
              <a:t>1</a:t>
            </a:r>
            <a:r>
              <a:rPr lang="ru-RU" sz="2000" smtClean="0">
                <a:solidFill>
                  <a:schemeClr val="tx1"/>
                </a:solidFill>
                <a:latin typeface="Times New Roman" pitchFamily="18" charset="0"/>
                <a:cs typeface="Times New Roman" pitchFamily="18" charset="0"/>
              </a:rPr>
              <a:t>»</a:t>
            </a:r>
            <a:endParaRPr lang="ru-RU" sz="2000" dirty="0">
              <a:solidFill>
                <a:schemeClr val="tx1"/>
              </a:solidFill>
              <a:latin typeface="Times New Roman" pitchFamily="18" charset="0"/>
              <a:cs typeface="Times New Roman" pitchFamily="18" charset="0"/>
            </a:endParaRPr>
          </a:p>
          <a:p>
            <a:r>
              <a:rPr lang="ru-RU" sz="2000" smtClean="0">
                <a:solidFill>
                  <a:schemeClr val="tx1"/>
                </a:solidFill>
                <a:latin typeface="Times New Roman" pitchFamily="18" charset="0"/>
                <a:cs typeface="Times New Roman" pitchFamily="18" charset="0"/>
              </a:rPr>
              <a:t>Овқат хазм қилиш тизими касалликларида қўлланилади</a:t>
            </a:r>
            <a:r>
              <a:rPr lang="ru-RU" sz="2000" smtClean="0">
                <a:solidFill>
                  <a:schemeClr val="tx1"/>
                </a:solidFill>
                <a:latin typeface="Times New Roman" pitchFamily="18" charset="0"/>
                <a:cs typeface="Times New Roman" pitchFamily="18" charset="0"/>
              </a:rPr>
              <a:t>.</a:t>
            </a:r>
            <a:endParaRPr lang="ru-RU" sz="2000" dirty="0">
              <a:solidFill>
                <a:schemeClr val="tx1"/>
              </a:solidFill>
              <a:latin typeface="Times New Roman" pitchFamily="18" charset="0"/>
              <a:cs typeface="Times New Roman" pitchFamily="18" charset="0"/>
            </a:endParaRPr>
          </a:p>
        </p:txBody>
      </p:sp>
      <p:pic>
        <p:nvPicPr>
          <p:cNvPr id="11267" name="Picture 2" descr="G:\фото\DSC01621.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363795" y="188640"/>
            <a:ext cx="7021586" cy="48592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p:split orient="vert"/>
      </p:transition>
    </mc:Choice>
    <mc:Fallback>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523976" y="4572008"/>
            <a:ext cx="7215238" cy="1752600"/>
          </a:xfrm>
        </p:spPr>
        <p:txBody>
          <a:bodyPr rtlCol="0">
            <a:normAutofit fontScale="92500" lnSpcReduction="20000"/>
          </a:bodyPr>
          <a:lstStyle/>
          <a:p>
            <a:pPr algn="ctr"/>
            <a:r>
              <a:rPr lang="ru-RU" smtClean="0">
                <a:solidFill>
                  <a:schemeClr val="tx1"/>
                </a:solidFill>
                <a:latin typeface="Times New Roman" pitchFamily="18" charset="0"/>
                <a:cs typeface="Times New Roman" pitchFamily="18" charset="0"/>
              </a:rPr>
              <a:t>Лазеротерапия </a:t>
            </a:r>
          </a:p>
          <a:p>
            <a:pPr algn="ctr"/>
            <a:r>
              <a:rPr lang="ru-RU" smtClean="0">
                <a:solidFill>
                  <a:schemeClr val="tx1"/>
                </a:solidFill>
                <a:latin typeface="Times New Roman" pitchFamily="18" charset="0"/>
                <a:cs typeface="Times New Roman" pitchFamily="18" charset="0"/>
              </a:rPr>
              <a:t>аппараты</a:t>
            </a:r>
            <a:r>
              <a:rPr lang="ru-RU" dirty="0">
                <a:solidFill>
                  <a:schemeClr val="tx1"/>
                </a:solidFill>
                <a:latin typeface="Times New Roman" pitchFamily="18" charset="0"/>
                <a:cs typeface="Times New Roman" pitchFamily="18" charset="0"/>
              </a:rPr>
              <a:t>: «МАТРИКС», «МИЛТА-Ф-01» </a:t>
            </a:r>
          </a:p>
          <a:p>
            <a:r>
              <a:rPr lang="ru-RU" smtClean="0">
                <a:solidFill>
                  <a:schemeClr val="tx1"/>
                </a:solidFill>
                <a:latin typeface="Times New Roman" pitchFamily="18" charset="0"/>
                <a:cs typeface="Times New Roman" pitchFamily="18" charset="0"/>
              </a:rPr>
              <a:t>Овқат хазм қилиш тизими касалликларида қўлланилади.</a:t>
            </a:r>
            <a:endParaRPr lang="ru-RU" dirty="0">
              <a:solidFill>
                <a:schemeClr val="tx1"/>
              </a:solidFill>
              <a:latin typeface="Times New Roman" pitchFamily="18" charset="0"/>
              <a:cs typeface="Times New Roman" pitchFamily="18" charset="0"/>
            </a:endParaRPr>
          </a:p>
        </p:txBody>
      </p:sp>
      <p:pic>
        <p:nvPicPr>
          <p:cNvPr id="13315" name="Picture 2" descr="G:\фото\DSC01614.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71727" y="620714"/>
            <a:ext cx="4684713" cy="34321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3316" name="Picture 3" descr="G:\фото\DSC01617.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030391" y="620714"/>
            <a:ext cx="4758663" cy="34559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 xmlns:p14="http://schemas.microsoft.com/office/powerpoint/2010/main" Requires="p14">
      <p:transition spd="slow" p14:dur="2000">
        <p:split orient="vert"/>
      </p:transition>
    </mc:Choice>
    <mc:Fallback>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9</a:t>
            </a:fld>
            <a:endParaRPr lang="ru-RU"/>
          </a:p>
        </p:txBody>
      </p:sp>
      <p:sp>
        <p:nvSpPr>
          <p:cNvPr id="3" name="Прямоугольник 2"/>
          <p:cNvSpPr/>
          <p:nvPr/>
        </p:nvSpPr>
        <p:spPr>
          <a:xfrm>
            <a:off x="3224808" y="-11446"/>
            <a:ext cx="3324893" cy="416110"/>
          </a:xfrm>
          <a:prstGeom prst="rect">
            <a:avLst/>
          </a:prstGeom>
        </p:spPr>
        <p:txBody>
          <a:bodyPr wrap="none" lIns="107287" tIns="53643" rIns="107287" bIns="53643">
            <a:spAutoFit/>
          </a:bodyPr>
          <a:lstStyle/>
          <a:p>
            <a:r>
              <a:rPr lang="uz-Cyrl-UZ" sz="2000" b="1" dirty="0" smtClean="0">
                <a:solidFill>
                  <a:schemeClr val="bg1"/>
                </a:solidFill>
              </a:rPr>
              <a:t>Жорий баҳолаш мезонлари</a:t>
            </a:r>
            <a:endParaRPr lang="ru-RU" sz="2000" dirty="0">
              <a:solidFill>
                <a:schemeClr val="bg1"/>
              </a:solidFill>
            </a:endParaRPr>
          </a:p>
        </p:txBody>
      </p:sp>
      <p:sp>
        <p:nvSpPr>
          <p:cNvPr id="52225" name="Rectangle 1"/>
          <p:cNvSpPr>
            <a:spLocks noChangeArrowheads="1"/>
          </p:cNvSpPr>
          <p:nvPr/>
        </p:nvSpPr>
        <p:spPr bwMode="auto">
          <a:xfrm>
            <a:off x="1141722" y="845367"/>
            <a:ext cx="8520994" cy="4417206"/>
          </a:xfrm>
          <a:prstGeom prst="rect">
            <a:avLst/>
          </a:prstGeom>
          <a:noFill/>
          <a:ln w="9525">
            <a:noFill/>
            <a:miter lim="800000"/>
            <a:headEnd/>
            <a:tailEnd/>
          </a:ln>
          <a:effectLst/>
        </p:spPr>
        <p:txBody>
          <a:bodyPr vert="horz" wrap="square" lIns="107287" tIns="53643" rIns="107287" bIns="53643" numCol="1" anchor="ctr" anchorCtr="0" compatLnSpc="1">
            <a:prstTxWarp prst="textNoShape">
              <a:avLst/>
            </a:prstTxWarp>
            <a:spAutoFit/>
          </a:bodyPr>
          <a:lstStyle/>
          <a:p>
            <a:pPr indent="530846" algn="just" defTabSz="1072866" fontAlgn="base">
              <a:spcBef>
                <a:spcPct val="0"/>
              </a:spcBef>
              <a:spcAft>
                <a:spcPct val="0"/>
              </a:spcAf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Даволаш жисмоний тарбия мавзуси бўйича ҳар хил системаларнинг ксалликларида ДЖТнинг ҳаракат тартиботи, унинг вазифалари, восита ва шаклларини мустақил аниқлай олади. Касалликнинг кечишига қараб гимнастик машқлар комплексини туза олади. Берилаётган ДЖТ нинг самарадорлигини баҳолай олади.</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indent="530846" algn="just" defTabSz="1072866" eaLnBrk="0" fontAlgn="base" hangingPunct="0">
              <a:spcBef>
                <a:spcPct val="0"/>
              </a:spcBef>
              <a:spcAft>
                <a:spcPct val="0"/>
              </a:spcAf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Мавзуни ижодий фикрлай олади ва янги материаллар бера олади, мустақил мушохада юритади</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indent="530846" algn="just" defTabSz="1072866" eaLnBrk="0" fontAlgn="base" hangingPunct="0">
              <a:spcBef>
                <a:spcPct val="0"/>
              </a:spcBef>
              <a:spcAft>
                <a:spcPct val="0"/>
              </a:spcAf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Фан буйича бажарилиши керак вазифани ўзлаштириб, амалда мустакил  текшириш ва баҳолаш ишларини амалга ошира олади ва амалиётга қўллай олади</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indent="530846" algn="just" defTabSz="1072866" eaLnBrk="0" fontAlgn="base" hangingPunct="0">
              <a:spcBef>
                <a:spcPct val="0"/>
              </a:spcBef>
              <a:spcAft>
                <a:spcPct val="0"/>
              </a:spcAft>
            </a:pP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Мавзуни</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нг м</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оҳиятини тушутира</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олади</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назарий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билиш</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даражасини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айтиб</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бера</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олади.</a:t>
            </a:r>
          </a:p>
          <a:p>
            <a:pPr indent="530846" algn="just" defTabSz="1072866" eaLnBrk="0" fontAlgn="base" hangingPunct="0">
              <a:spcBef>
                <a:spcPct val="0"/>
              </a:spcBef>
              <a:spcAft>
                <a:spcPct val="0"/>
              </a:spcAf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Эркин тасаввурга эга бўлади, керак бўлганда ўқитувчи билан ўз фикрини алмаша олади</a:t>
            </a:r>
            <a:r>
              <a:rPr kumimoji="0" lang="ru-RU" sz="2000" b="0" i="0" u="none" strike="noStrike" cap="none" normalizeH="0" baseline="0" dirty="0" smtClean="0">
                <a:ln>
                  <a:noFill/>
                </a:ln>
                <a:solidFill>
                  <a:schemeClr val="tx1"/>
                </a:solidFill>
                <a:effectLst/>
                <a:latin typeface="Arial" pitchFamily="34" charset="0"/>
                <a:cs typeface="Arial" pitchFamily="34" charset="0"/>
              </a:rPr>
              <a:t> </a:t>
            </a:r>
          </a:p>
        </p:txBody>
      </p:sp>
      <p:sp>
        <p:nvSpPr>
          <p:cNvPr id="5" name="Прямоугольник 4"/>
          <p:cNvSpPr/>
          <p:nvPr/>
        </p:nvSpPr>
        <p:spPr>
          <a:xfrm>
            <a:off x="87556" y="841713"/>
            <a:ext cx="1051834" cy="462277"/>
          </a:xfrm>
          <a:prstGeom prst="rect">
            <a:avLst/>
          </a:prstGeom>
        </p:spPr>
        <p:style>
          <a:lnRef idx="0">
            <a:schemeClr val="accent6"/>
          </a:lnRef>
          <a:fillRef idx="3">
            <a:schemeClr val="accent6"/>
          </a:fillRef>
          <a:effectRef idx="3">
            <a:schemeClr val="accent6"/>
          </a:effectRef>
          <a:fontRef idx="minor">
            <a:schemeClr val="lt1"/>
          </a:fontRef>
        </p:style>
        <p:txBody>
          <a:bodyPr wrap="none" lIns="107287" tIns="53643" rIns="107287" bIns="53643">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3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86-100</a:t>
            </a:r>
            <a:endParaRPr lang="ru-RU" sz="23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 xmlns:p14="http://schemas.microsoft.com/office/powerpoint/2010/main" val="18880568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10</a:t>
            </a:fld>
            <a:endParaRPr lang="ru-RU"/>
          </a:p>
        </p:txBody>
      </p:sp>
      <p:sp>
        <p:nvSpPr>
          <p:cNvPr id="52225" name="Rectangle 1"/>
          <p:cNvSpPr>
            <a:spLocks noChangeArrowheads="1"/>
          </p:cNvSpPr>
          <p:nvPr/>
        </p:nvSpPr>
        <p:spPr bwMode="auto">
          <a:xfrm>
            <a:off x="1266156" y="840197"/>
            <a:ext cx="8064896" cy="3432321"/>
          </a:xfrm>
          <a:prstGeom prst="rect">
            <a:avLst/>
          </a:prstGeom>
          <a:noFill/>
          <a:ln w="9525">
            <a:noFill/>
            <a:miter lim="800000"/>
            <a:headEnd/>
            <a:tailEnd/>
          </a:ln>
          <a:effectLst/>
        </p:spPr>
        <p:txBody>
          <a:bodyPr vert="horz" wrap="square" lIns="107287" tIns="53643" rIns="107287" bIns="53643" numCol="1" anchor="ctr" anchorCtr="0" compatLnSpc="1">
            <a:prstTxWarp prst="textNoShape">
              <a:avLst/>
            </a:prstTxWarp>
            <a:spAutoFit/>
          </a:bodyPr>
          <a:lstStyle/>
          <a:p>
            <a:pPr indent="530846" algn="just" fontAlgn="base">
              <a:spcBef>
                <a:spcPct val="0"/>
              </a:spcBef>
              <a:spcAft>
                <a:spcPct val="0"/>
              </a:spcAft>
            </a:pPr>
            <a:r>
              <a:rPr lang="ru-RU" sz="2400" dirty="0" err="1"/>
              <a:t>Мустақил мушохада</a:t>
            </a:r>
            <a:r>
              <a:rPr lang="ru-RU" sz="2400" dirty="0"/>
              <a:t> </a:t>
            </a:r>
            <a:r>
              <a:rPr lang="ru-RU" sz="2400" dirty="0" err="1"/>
              <a:t>юритади</a:t>
            </a:r>
            <a:r>
              <a:rPr lang="uz-Cyrl-UZ" sz="2400" dirty="0"/>
              <a:t>, спорт иншоатларини санитар гигиеник текшириш ва бахо беришда, </a:t>
            </a:r>
            <a:r>
              <a:rPr lang="ru-RU" sz="2400" dirty="0" err="1"/>
              <a:t>олган</a:t>
            </a:r>
            <a:r>
              <a:rPr lang="ru-RU" sz="2400" dirty="0"/>
              <a:t> </a:t>
            </a:r>
            <a:r>
              <a:rPr lang="ru-RU" sz="2400" dirty="0" err="1"/>
              <a:t>назарий</a:t>
            </a:r>
            <a:r>
              <a:rPr lang="ru-RU" sz="2400" dirty="0"/>
              <a:t> </a:t>
            </a:r>
            <a:r>
              <a:rPr lang="ru-RU" sz="2400" dirty="0" err="1"/>
              <a:t>ва</a:t>
            </a:r>
            <a:r>
              <a:rPr lang="ru-RU" sz="2400" dirty="0"/>
              <a:t> </a:t>
            </a:r>
            <a:r>
              <a:rPr lang="uz-Cyrl-UZ" sz="2400" dirty="0"/>
              <a:t>а</a:t>
            </a:r>
            <a:r>
              <a:rPr lang="ru-RU" sz="2400" dirty="0" err="1"/>
              <a:t>малий</a:t>
            </a:r>
            <a:r>
              <a:rPr lang="ru-RU" sz="2400" dirty="0"/>
              <a:t> </a:t>
            </a:r>
            <a:r>
              <a:rPr lang="uz-Cyrl-UZ" sz="2400" dirty="0"/>
              <a:t>билимини амалда </a:t>
            </a:r>
            <a:r>
              <a:rPr lang="ru-RU" sz="2400" dirty="0" err="1"/>
              <a:t>қўллай олади</a:t>
            </a:r>
            <a:r>
              <a:rPr lang="uz-Cyrl-UZ" sz="2400" dirty="0"/>
              <a:t>, ўқ</a:t>
            </a:r>
            <a:r>
              <a:rPr lang="ru-RU" sz="2400" dirty="0" err="1"/>
              <a:t>итувчининг</a:t>
            </a:r>
            <a:r>
              <a:rPr lang="ru-RU" sz="2400" dirty="0"/>
              <a:t> </a:t>
            </a:r>
            <a:r>
              <a:rPr lang="ru-RU" sz="2400" dirty="0" err="1"/>
              <a:t>айрим</a:t>
            </a:r>
            <a:r>
              <a:rPr lang="ru-RU" sz="2400" dirty="0"/>
              <a:t> </a:t>
            </a:r>
            <a:r>
              <a:rPr lang="ru-RU" sz="2400" dirty="0" err="1"/>
              <a:t>ва</a:t>
            </a:r>
            <a:r>
              <a:rPr lang="uz-Cyrl-UZ" sz="2400" dirty="0"/>
              <a:t>қ</a:t>
            </a:r>
            <a:r>
              <a:rPr lang="ru-RU" sz="2400" dirty="0" err="1"/>
              <a:t>тларда</a:t>
            </a:r>
            <a:r>
              <a:rPr lang="ru-RU" sz="2400" dirty="0"/>
              <a:t> </a:t>
            </a:r>
            <a:r>
              <a:rPr lang="uz-Cyrl-UZ" sz="2400" dirty="0"/>
              <a:t>ё</a:t>
            </a:r>
            <a:r>
              <a:rPr lang="ru-RU" sz="2400" dirty="0" err="1"/>
              <a:t>рдамига</a:t>
            </a:r>
            <a:r>
              <a:rPr lang="ru-RU" sz="2400" dirty="0"/>
              <a:t> </a:t>
            </a:r>
            <a:r>
              <a:rPr lang="ru-RU" sz="2400" dirty="0" err="1"/>
              <a:t>мухтожлик</a:t>
            </a:r>
            <a:r>
              <a:rPr lang="ru-RU" sz="2400" dirty="0"/>
              <a:t> </a:t>
            </a:r>
            <a:r>
              <a:rPr lang="ru-RU" sz="2400" dirty="0" err="1"/>
              <a:t>сезилади</a:t>
            </a:r>
            <a:r>
              <a:rPr lang="ru-RU" sz="2400" dirty="0"/>
              <a:t>, бирок</a:t>
            </a:r>
            <a:r>
              <a:rPr lang="uz-Cyrl-UZ" sz="2400" dirty="0"/>
              <a:t> гоҳ-гоҳида</a:t>
            </a:r>
            <a:r>
              <a:rPr lang="ru-RU" sz="2400" dirty="0"/>
              <a:t> </a:t>
            </a:r>
            <a:r>
              <a:rPr lang="ru-RU" sz="2400" dirty="0" err="1"/>
              <a:t>ани</a:t>
            </a:r>
            <a:r>
              <a:rPr lang="uz-Cyrl-UZ" sz="2400" dirty="0"/>
              <a:t>қ</a:t>
            </a:r>
            <a:r>
              <a:rPr lang="ru-RU" sz="2400" dirty="0"/>
              <a:t> </a:t>
            </a:r>
            <a:r>
              <a:rPr lang="ru-RU" sz="2400" dirty="0" err="1"/>
              <a:t>фикрларни</a:t>
            </a:r>
            <a:r>
              <a:rPr lang="ru-RU" sz="2400" dirty="0"/>
              <a:t> </a:t>
            </a:r>
            <a:r>
              <a:rPr lang="ru-RU" sz="2400" dirty="0" err="1"/>
              <a:t>бера</a:t>
            </a:r>
            <a:r>
              <a:rPr lang="ru-RU" sz="2400" dirty="0"/>
              <a:t> </a:t>
            </a:r>
            <a:r>
              <a:rPr lang="uz-Cyrl-UZ" sz="2400" dirty="0"/>
              <a:t>олади, </a:t>
            </a:r>
            <a:r>
              <a:rPr lang="ru-RU" sz="2400" dirty="0" err="1"/>
              <a:t>мавзуни</a:t>
            </a:r>
            <a:r>
              <a:rPr lang="uz-Cyrl-UZ" sz="2400" dirty="0"/>
              <a:t>нг</a:t>
            </a:r>
            <a:r>
              <a:rPr lang="ru-RU" sz="2400" dirty="0"/>
              <a:t> </a:t>
            </a:r>
            <a:r>
              <a:rPr lang="ru-RU" sz="2400" dirty="0" err="1"/>
              <a:t>моҳиятини</a:t>
            </a:r>
            <a:r>
              <a:rPr lang="ru-RU" sz="2400" dirty="0"/>
              <a:t> </a:t>
            </a:r>
            <a:r>
              <a:rPr lang="uz-Cyrl-UZ" sz="2400" dirty="0"/>
              <a:t> етарли даражада </a:t>
            </a:r>
            <a:r>
              <a:rPr lang="ru-RU" sz="2400" dirty="0" err="1"/>
              <a:t>тушунтира</a:t>
            </a:r>
            <a:r>
              <a:rPr lang="ru-RU" sz="2400" dirty="0"/>
              <a:t> </a:t>
            </a:r>
            <a:r>
              <a:rPr lang="ru-RU" sz="2400" dirty="0" err="1"/>
              <a:t>олади</a:t>
            </a:r>
            <a:r>
              <a:rPr lang="uz-Cyrl-UZ" sz="2400" dirty="0"/>
              <a:t>, </a:t>
            </a:r>
            <a:r>
              <a:rPr lang="ru-RU" sz="2400" dirty="0" err="1"/>
              <a:t>мавзуга</a:t>
            </a:r>
            <a:r>
              <a:rPr lang="ru-RU" sz="2400" dirty="0"/>
              <a:t> </a:t>
            </a:r>
            <a:r>
              <a:rPr lang="uz-Cyrl-UZ" sz="2400" dirty="0"/>
              <a:t> етарли даражада б</a:t>
            </a:r>
            <a:r>
              <a:rPr lang="ru-RU" sz="2400" dirty="0" err="1"/>
              <a:t>илимга</a:t>
            </a:r>
            <a:r>
              <a:rPr lang="ru-RU" sz="2400" dirty="0"/>
              <a:t> </a:t>
            </a:r>
            <a:r>
              <a:rPr lang="ru-RU" sz="2400" dirty="0" err="1"/>
              <a:t>эга</a:t>
            </a:r>
            <a:r>
              <a:rPr lang="ru-RU" sz="2400" dirty="0"/>
              <a:t> б</a:t>
            </a:r>
            <a:r>
              <a:rPr lang="uz-Cyrl-UZ" sz="2400" dirty="0"/>
              <a:t>ў</a:t>
            </a:r>
            <a:r>
              <a:rPr lang="ru-RU" sz="2400" dirty="0" err="1"/>
              <a:t>либ</a:t>
            </a:r>
            <a:r>
              <a:rPr lang="ru-RU" sz="2400" dirty="0"/>
              <a:t>, </a:t>
            </a:r>
            <a:r>
              <a:rPr lang="uz-Cyrl-UZ" sz="2400" dirty="0"/>
              <a:t>ўқ</a:t>
            </a:r>
            <a:r>
              <a:rPr lang="ru-RU" sz="2400" dirty="0" err="1"/>
              <a:t>итувчи</a:t>
            </a:r>
            <a:r>
              <a:rPr lang="ru-RU" sz="2400" dirty="0"/>
              <a:t> </a:t>
            </a:r>
            <a:r>
              <a:rPr lang="uz-Cyrl-UZ" sz="2400" dirty="0"/>
              <a:t>ё</a:t>
            </a:r>
            <a:r>
              <a:rPr lang="ru-RU" sz="2400" dirty="0" err="1"/>
              <a:t>рдамида</a:t>
            </a:r>
            <a:r>
              <a:rPr lang="ru-RU" sz="2400" dirty="0"/>
              <a:t> </a:t>
            </a:r>
            <a:r>
              <a:rPr lang="uz-Cyrl-UZ" sz="2400" dirty="0"/>
              <a:t>ў</a:t>
            </a:r>
            <a:r>
              <a:rPr lang="ru-RU" sz="2400" dirty="0" err="1"/>
              <a:t>з</a:t>
            </a:r>
            <a:r>
              <a:rPr lang="ru-RU" sz="2400" dirty="0"/>
              <a:t> </a:t>
            </a:r>
            <a:r>
              <a:rPr lang="ru-RU" sz="2400" dirty="0" err="1"/>
              <a:t>фикрни</a:t>
            </a:r>
            <a:r>
              <a:rPr lang="ru-RU" sz="2400" dirty="0"/>
              <a:t> </a:t>
            </a:r>
            <a:r>
              <a:rPr lang="ru-RU" sz="2400" dirty="0" err="1"/>
              <a:t>айтиб</a:t>
            </a:r>
            <a:r>
              <a:rPr lang="ru-RU" sz="2400" dirty="0"/>
              <a:t> </a:t>
            </a:r>
            <a:r>
              <a:rPr lang="ru-RU" sz="2400" dirty="0" err="1"/>
              <a:t>беради</a:t>
            </a:r>
            <a:r>
              <a:rPr lang="uz-Cyrl-UZ" sz="2400" dirty="0"/>
              <a:t>, </a:t>
            </a:r>
            <a:r>
              <a:rPr lang="ru-RU" sz="2400" dirty="0"/>
              <a:t>т</a:t>
            </a:r>
            <a:r>
              <a:rPr lang="uz-Cyrl-UZ" sz="2400" dirty="0"/>
              <a:t>ўлиқ бўлмасада мавзу бўйича аниқ т</a:t>
            </a:r>
            <a:r>
              <a:rPr lang="ru-RU" sz="2400" dirty="0" err="1"/>
              <a:t>асаввурга</a:t>
            </a:r>
            <a:r>
              <a:rPr lang="ru-RU" sz="2400" dirty="0"/>
              <a:t> </a:t>
            </a:r>
            <a:r>
              <a:rPr lang="ru-RU" sz="2400" dirty="0" err="1"/>
              <a:t>эга</a:t>
            </a:r>
            <a:r>
              <a:rPr lang="ru-RU" sz="2400" dirty="0"/>
              <a:t> </a:t>
            </a:r>
            <a:r>
              <a:rPr lang="ru-RU" sz="2400" dirty="0" err="1"/>
              <a:t>бўлади</a:t>
            </a:r>
            <a:endParaRPr lang="ru-RU" sz="2400" dirty="0">
              <a:latin typeface="Arial" pitchFamily="34" charset="0"/>
              <a:cs typeface="Arial" pitchFamily="34" charset="0"/>
            </a:endParaRPr>
          </a:p>
        </p:txBody>
      </p:sp>
      <p:sp>
        <p:nvSpPr>
          <p:cNvPr id="5" name="Прямоугольник 4"/>
          <p:cNvSpPr/>
          <p:nvPr/>
        </p:nvSpPr>
        <p:spPr>
          <a:xfrm>
            <a:off x="176579" y="909447"/>
            <a:ext cx="902756" cy="462277"/>
          </a:xfrm>
          <a:prstGeom prst="rect">
            <a:avLst/>
          </a:prstGeom>
        </p:spPr>
        <p:style>
          <a:lnRef idx="0">
            <a:schemeClr val="accent6"/>
          </a:lnRef>
          <a:fillRef idx="3">
            <a:schemeClr val="accent6"/>
          </a:fillRef>
          <a:effectRef idx="3">
            <a:schemeClr val="accent6"/>
          </a:effectRef>
          <a:fontRef idx="minor">
            <a:schemeClr val="lt1"/>
          </a:fontRef>
        </p:style>
        <p:txBody>
          <a:bodyPr wrap="none" lIns="107287" tIns="53643" rIns="107287" bIns="53643">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3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71-85</a:t>
            </a:r>
            <a:endParaRPr lang="ru-RU" sz="23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6" name="Прямоугольник 5"/>
          <p:cNvSpPr/>
          <p:nvPr/>
        </p:nvSpPr>
        <p:spPr>
          <a:xfrm>
            <a:off x="3224808" y="-11446"/>
            <a:ext cx="3324893" cy="416110"/>
          </a:xfrm>
          <a:prstGeom prst="rect">
            <a:avLst/>
          </a:prstGeom>
        </p:spPr>
        <p:txBody>
          <a:bodyPr wrap="none" lIns="107287" tIns="53643" rIns="107287" bIns="53643">
            <a:spAutoFit/>
          </a:bodyPr>
          <a:lstStyle/>
          <a:p>
            <a:r>
              <a:rPr lang="uz-Cyrl-UZ" sz="2000" b="1" dirty="0" smtClean="0">
                <a:solidFill>
                  <a:schemeClr val="bg1"/>
                </a:solidFill>
              </a:rPr>
              <a:t>Жорий баҳолаш мезонлари</a:t>
            </a:r>
            <a:endParaRPr lang="ru-RU" sz="2000" dirty="0">
              <a:solidFill>
                <a:schemeClr val="bg1"/>
              </a:solidFill>
            </a:endParaRPr>
          </a:p>
        </p:txBody>
      </p:sp>
    </p:spTree>
    <p:extLst>
      <p:ext uri="{BB962C8B-B14F-4D97-AF65-F5344CB8AC3E}">
        <p14:creationId xmlns="" xmlns:p14="http://schemas.microsoft.com/office/powerpoint/2010/main" val="2768094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11</a:t>
            </a:fld>
            <a:endParaRPr lang="ru-RU"/>
          </a:p>
        </p:txBody>
      </p:sp>
      <p:sp>
        <p:nvSpPr>
          <p:cNvPr id="52225" name="Rectangle 1"/>
          <p:cNvSpPr>
            <a:spLocks noChangeArrowheads="1"/>
          </p:cNvSpPr>
          <p:nvPr/>
        </p:nvSpPr>
        <p:spPr bwMode="auto">
          <a:xfrm>
            <a:off x="1253580" y="1135224"/>
            <a:ext cx="7979833" cy="1954993"/>
          </a:xfrm>
          <a:prstGeom prst="rect">
            <a:avLst/>
          </a:prstGeom>
          <a:noFill/>
          <a:ln w="9525">
            <a:noFill/>
            <a:miter lim="800000"/>
            <a:headEnd/>
            <a:tailEnd/>
          </a:ln>
          <a:effectLst/>
        </p:spPr>
        <p:txBody>
          <a:bodyPr vert="horz" wrap="square" lIns="107287" tIns="53643" rIns="107287" bIns="53643" numCol="1" anchor="ctr" anchorCtr="0" compatLnSpc="1">
            <a:prstTxWarp prst="textNoShape">
              <a:avLst/>
            </a:prstTxWarp>
            <a:spAutoFit/>
          </a:bodyPr>
          <a:lstStyle/>
          <a:p>
            <a:pPr indent="530846" algn="just" fontAlgn="base">
              <a:spcBef>
                <a:spcPct val="0"/>
              </a:spcBef>
              <a:spcAft>
                <a:spcPct val="0"/>
              </a:spcAft>
            </a:pPr>
            <a:r>
              <a:rPr lang="uz-Cyrl-UZ" sz="2000" dirty="0" smtClean="0"/>
              <a:t>Мавзунинг м</a:t>
            </a:r>
            <a:r>
              <a:rPr lang="ru-RU" sz="2000" dirty="0" err="1" smtClean="0"/>
              <a:t>оҳиятини тушунади</a:t>
            </a:r>
            <a:r>
              <a:rPr lang="uz-Cyrl-UZ" sz="2000" dirty="0" smtClean="0"/>
              <a:t>, тўлиқ тахлил қилиб бера олмайди, аниқ билиш даражаси етарл</a:t>
            </a:r>
            <a:r>
              <a:rPr lang="ru-RU" sz="2000" dirty="0" smtClean="0"/>
              <a:t>и </a:t>
            </a:r>
            <a:r>
              <a:rPr lang="ru-RU" sz="2000" dirty="0" err="1" smtClean="0"/>
              <a:t>эмас</a:t>
            </a:r>
            <a:r>
              <a:rPr lang="ru-RU" sz="2000" dirty="0" smtClean="0"/>
              <a:t>, </a:t>
            </a:r>
            <a:r>
              <a:rPr lang="uz-Cyrl-UZ" sz="2000" dirty="0" smtClean="0"/>
              <a:t>ўқ</a:t>
            </a:r>
            <a:r>
              <a:rPr lang="ru-RU" sz="2000" dirty="0" err="1" smtClean="0"/>
              <a:t>итувчининг</a:t>
            </a:r>
            <a:r>
              <a:rPr lang="ru-RU" sz="2000" dirty="0" smtClean="0"/>
              <a:t> </a:t>
            </a:r>
            <a:r>
              <a:rPr lang="uz-Cyrl-UZ" sz="2000" dirty="0" smtClean="0"/>
              <a:t>қў</a:t>
            </a:r>
            <a:r>
              <a:rPr lang="ru-RU" sz="2000" dirty="0" err="1" smtClean="0"/>
              <a:t>шимчалар</a:t>
            </a:r>
            <a:r>
              <a:rPr lang="uz-Cyrl-UZ" sz="2000" dirty="0" smtClean="0"/>
              <a:t>и</a:t>
            </a:r>
            <a:r>
              <a:rPr lang="ru-RU" sz="2000" dirty="0" smtClean="0"/>
              <a:t> </a:t>
            </a:r>
            <a:r>
              <a:rPr lang="ru-RU" sz="2000" dirty="0" err="1" smtClean="0"/>
              <a:t>зарур</a:t>
            </a:r>
            <a:r>
              <a:rPr lang="ru-RU" sz="2000" dirty="0" smtClean="0"/>
              <a:t>,</a:t>
            </a:r>
            <a:r>
              <a:rPr lang="uz-Cyrl-UZ" sz="2000" dirty="0" smtClean="0"/>
              <a:t> б</a:t>
            </a:r>
            <a:r>
              <a:rPr lang="ru-RU" sz="2000" dirty="0" err="1" smtClean="0"/>
              <a:t>илиш</a:t>
            </a:r>
            <a:r>
              <a:rPr lang="ru-RU" sz="2000" dirty="0" smtClean="0"/>
              <a:t>, </a:t>
            </a:r>
            <a:r>
              <a:rPr lang="ru-RU" sz="2000" dirty="0" err="1" smtClean="0"/>
              <a:t>айтиб</a:t>
            </a:r>
            <a:r>
              <a:rPr lang="ru-RU" sz="2000" dirty="0" smtClean="0"/>
              <a:t> </a:t>
            </a:r>
            <a:r>
              <a:rPr lang="ru-RU" sz="2000" dirty="0" err="1" smtClean="0"/>
              <a:t>бериш</a:t>
            </a:r>
            <a:r>
              <a:rPr lang="uz-Cyrl-UZ" sz="2000" dirty="0" smtClean="0"/>
              <a:t> даражаси етарли даражада эмас, </a:t>
            </a:r>
            <a:r>
              <a:rPr lang="ru-RU" sz="2000" dirty="0" err="1" smtClean="0"/>
              <a:t>мавзу</a:t>
            </a:r>
            <a:r>
              <a:rPr lang="ru-RU" sz="2000" dirty="0" smtClean="0"/>
              <a:t> </a:t>
            </a:r>
            <a:r>
              <a:rPr lang="ru-RU" sz="2000" dirty="0" err="1" smtClean="0"/>
              <a:t>юзасидан</a:t>
            </a:r>
            <a:r>
              <a:rPr lang="ru-RU" sz="2000" dirty="0" smtClean="0"/>
              <a:t> е</a:t>
            </a:r>
            <a:r>
              <a:rPr lang="uz-Cyrl-UZ" sz="2000" dirty="0" smtClean="0"/>
              <a:t>тарли даражада  тўлиқ тасаввурга эга бўлмайди, фикрни бойитса ва ё</a:t>
            </a:r>
            <a:r>
              <a:rPr lang="ru-RU" sz="2000" dirty="0" err="1" smtClean="0"/>
              <a:t>рдам</a:t>
            </a:r>
            <a:r>
              <a:rPr lang="uz-Cyrl-UZ" sz="2000" dirty="0" smtClean="0"/>
              <a:t>ч</a:t>
            </a:r>
            <a:r>
              <a:rPr lang="ru-RU" sz="2000" dirty="0" smtClean="0"/>
              <a:t>и </a:t>
            </a:r>
            <a:r>
              <a:rPr lang="ru-RU" sz="2000" dirty="0" err="1" smtClean="0"/>
              <a:t>воситалардан</a:t>
            </a:r>
            <a:r>
              <a:rPr lang="ru-RU" sz="2000" dirty="0" smtClean="0"/>
              <a:t> </a:t>
            </a:r>
            <a:r>
              <a:rPr lang="ru-RU" sz="2000" dirty="0" err="1" smtClean="0"/>
              <a:t>кейин</a:t>
            </a:r>
            <a:r>
              <a:rPr lang="ru-RU" sz="2000" dirty="0" smtClean="0"/>
              <a:t> </a:t>
            </a:r>
            <a:r>
              <a:rPr lang="uz-Cyrl-UZ" sz="2000" dirty="0" smtClean="0"/>
              <a:t>тахлил қилиб бойитса бўлади</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240784" y="1135224"/>
            <a:ext cx="902756" cy="462277"/>
          </a:xfrm>
          <a:prstGeom prst="rect">
            <a:avLst/>
          </a:prstGeom>
        </p:spPr>
        <p:style>
          <a:lnRef idx="0">
            <a:schemeClr val="accent6"/>
          </a:lnRef>
          <a:fillRef idx="3">
            <a:schemeClr val="accent6"/>
          </a:fillRef>
          <a:effectRef idx="3">
            <a:schemeClr val="accent6"/>
          </a:effectRef>
          <a:fontRef idx="minor">
            <a:schemeClr val="lt1"/>
          </a:fontRef>
        </p:style>
        <p:txBody>
          <a:bodyPr wrap="none" lIns="107287" tIns="53643" rIns="107287" bIns="53643">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3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55-70</a:t>
            </a:r>
            <a:endParaRPr lang="ru-RU" sz="23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6" name="Rectangle 1"/>
          <p:cNvSpPr>
            <a:spLocks noChangeArrowheads="1"/>
          </p:cNvSpPr>
          <p:nvPr/>
        </p:nvSpPr>
        <p:spPr bwMode="auto">
          <a:xfrm>
            <a:off x="1289224" y="3641078"/>
            <a:ext cx="7979833" cy="2262770"/>
          </a:xfrm>
          <a:prstGeom prst="rect">
            <a:avLst/>
          </a:prstGeom>
          <a:noFill/>
          <a:ln w="9525">
            <a:noFill/>
            <a:miter lim="800000"/>
            <a:headEnd/>
            <a:tailEnd/>
          </a:ln>
          <a:effectLst/>
        </p:spPr>
        <p:txBody>
          <a:bodyPr vert="horz" wrap="square" lIns="107287" tIns="53643" rIns="107287" bIns="53643" numCol="1" anchor="ctr" anchorCtr="0" compatLnSpc="1">
            <a:prstTxWarp prst="textNoShape">
              <a:avLst/>
            </a:prstTxWarp>
            <a:spAutoFit/>
          </a:bodyPr>
          <a:lstStyle/>
          <a:p>
            <a:pPr indent="530846" algn="just" fontAlgn="base">
              <a:spcBef>
                <a:spcPct val="0"/>
              </a:spcBef>
              <a:spcAft>
                <a:spcPct val="0"/>
              </a:spcAft>
            </a:pPr>
            <a:r>
              <a:rPr lang="uz-Cyrl-UZ" sz="2000" dirty="0" smtClean="0"/>
              <a:t>Талабанинг билими а</a:t>
            </a:r>
            <a:r>
              <a:rPr lang="ru-RU" sz="2000" dirty="0" err="1" smtClean="0"/>
              <a:t>ниқ тасаввурга</a:t>
            </a:r>
            <a:r>
              <a:rPr lang="ru-RU" sz="2000" dirty="0" smtClean="0"/>
              <a:t> </a:t>
            </a:r>
            <a:r>
              <a:rPr lang="ru-RU" sz="2000" dirty="0" err="1" smtClean="0"/>
              <a:t>эга</a:t>
            </a:r>
            <a:r>
              <a:rPr lang="ru-RU" sz="2000" dirty="0" smtClean="0"/>
              <a:t> </a:t>
            </a:r>
            <a:r>
              <a:rPr lang="ru-RU" sz="2000" dirty="0" err="1" smtClean="0"/>
              <a:t>эмас</a:t>
            </a:r>
            <a:r>
              <a:rPr lang="uz-Cyrl-UZ" sz="2000" dirty="0" smtClean="0"/>
              <a:t>, мавзу етарли даражада </a:t>
            </a:r>
            <a:r>
              <a:rPr lang="ru-RU" sz="2000" dirty="0" smtClean="0"/>
              <a:t>ё</a:t>
            </a:r>
            <a:r>
              <a:rPr lang="uz-Cyrl-UZ" sz="2000" dirty="0" smtClean="0"/>
              <a:t>ритиб бера олмайди, назарий ва амалий билимнинг усулубларини ажрата олмайди. Талаба билан доимий дарс давомида ўқитувчи ишлаши керак. Олдинги дарслардаги талабанинг самарадорлиги тахлил қилиниши керак.  Таркатма материаллар, вазиятли масалаларни ўқитувчининг тўлиқ иштирокида ишлаш тартибини билиши мумкин</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Прямоугольник 6"/>
          <p:cNvSpPr/>
          <p:nvPr/>
        </p:nvSpPr>
        <p:spPr>
          <a:xfrm>
            <a:off x="235820" y="3654603"/>
            <a:ext cx="753676" cy="462277"/>
          </a:xfrm>
          <a:prstGeom prst="rect">
            <a:avLst/>
          </a:prstGeom>
        </p:spPr>
        <p:style>
          <a:lnRef idx="0">
            <a:schemeClr val="accent6"/>
          </a:lnRef>
          <a:fillRef idx="3">
            <a:schemeClr val="accent6"/>
          </a:fillRef>
          <a:effectRef idx="3">
            <a:schemeClr val="accent6"/>
          </a:effectRef>
          <a:fontRef idx="minor">
            <a:schemeClr val="lt1"/>
          </a:fontRef>
        </p:style>
        <p:txBody>
          <a:bodyPr wrap="none" lIns="107287" tIns="53643" rIns="107287" bIns="53643">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3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0-54</a:t>
            </a:r>
            <a:endParaRPr lang="ru-RU" sz="23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8" name="Прямоугольник 7"/>
          <p:cNvSpPr/>
          <p:nvPr/>
        </p:nvSpPr>
        <p:spPr>
          <a:xfrm>
            <a:off x="3224808" y="-11446"/>
            <a:ext cx="3324893" cy="416110"/>
          </a:xfrm>
          <a:prstGeom prst="rect">
            <a:avLst/>
          </a:prstGeom>
        </p:spPr>
        <p:txBody>
          <a:bodyPr wrap="none" lIns="107287" tIns="53643" rIns="107287" bIns="53643">
            <a:spAutoFit/>
          </a:bodyPr>
          <a:lstStyle/>
          <a:p>
            <a:r>
              <a:rPr lang="uz-Cyrl-UZ" sz="2000" b="1" dirty="0" smtClean="0">
                <a:solidFill>
                  <a:schemeClr val="bg1"/>
                </a:solidFill>
              </a:rPr>
              <a:t>Жорий баҳолаш мезонлари</a:t>
            </a:r>
            <a:endParaRPr lang="ru-RU" sz="2000" dirty="0">
              <a:solidFill>
                <a:schemeClr val="bg1"/>
              </a:solidFill>
            </a:endParaRPr>
          </a:p>
        </p:txBody>
      </p:sp>
    </p:spTree>
    <p:extLst>
      <p:ext uri="{BB962C8B-B14F-4D97-AF65-F5344CB8AC3E}">
        <p14:creationId xmlns="" xmlns:p14="http://schemas.microsoft.com/office/powerpoint/2010/main" val="37881837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12</a:t>
            </a:fld>
            <a:endParaRPr lang="ru-RU"/>
          </a:p>
        </p:txBody>
      </p:sp>
      <p:sp>
        <p:nvSpPr>
          <p:cNvPr id="3" name="Прямоугольник 2"/>
          <p:cNvSpPr/>
          <p:nvPr/>
        </p:nvSpPr>
        <p:spPr>
          <a:xfrm>
            <a:off x="3546776" y="2401"/>
            <a:ext cx="2766598" cy="416110"/>
          </a:xfrm>
          <a:prstGeom prst="rect">
            <a:avLst/>
          </a:prstGeom>
        </p:spPr>
        <p:txBody>
          <a:bodyPr wrap="none" lIns="107287" tIns="53643" rIns="107287" bIns="53643">
            <a:spAutoFit/>
          </a:bodyPr>
          <a:lstStyle/>
          <a:p>
            <a:r>
              <a:rPr lang="uz-Cyrl-UZ" sz="2000" b="1" dirty="0" smtClean="0">
                <a:solidFill>
                  <a:schemeClr val="bg1"/>
                </a:solidFill>
              </a:rPr>
              <a:t>Назорат учун саволлар</a:t>
            </a:r>
            <a:endParaRPr lang="ru-RU" sz="2000" dirty="0">
              <a:solidFill>
                <a:schemeClr val="bg1"/>
              </a:solidFill>
            </a:endParaRPr>
          </a:p>
        </p:txBody>
      </p:sp>
      <p:sp>
        <p:nvSpPr>
          <p:cNvPr id="51201" name="Rectangle 1"/>
          <p:cNvSpPr>
            <a:spLocks noChangeArrowheads="1"/>
          </p:cNvSpPr>
          <p:nvPr/>
        </p:nvSpPr>
        <p:spPr bwMode="auto">
          <a:xfrm>
            <a:off x="165100" y="825303"/>
            <a:ext cx="9438217" cy="5525201"/>
          </a:xfrm>
          <a:prstGeom prst="rect">
            <a:avLst/>
          </a:prstGeom>
          <a:noFill/>
          <a:ln w="9525">
            <a:noFill/>
            <a:miter lim="800000"/>
            <a:headEnd/>
            <a:tailEnd/>
          </a:ln>
          <a:effectLst/>
        </p:spPr>
        <p:txBody>
          <a:bodyPr vert="horz" wrap="square" lIns="107287" tIns="53643" rIns="107287" bIns="53643" numCol="1" anchor="ctr" anchorCtr="0" compatLnSpc="1">
            <a:prstTxWarp prst="textNoShape">
              <a:avLst/>
            </a:prstTxWarp>
            <a:spAutoFit/>
          </a:bodyPr>
          <a:lstStyle/>
          <a:p>
            <a:pPr algn="just"/>
            <a:r>
              <a:rPr lang="uz-Cyrl-UZ" sz="2200" dirty="0" smtClean="0"/>
              <a:t>1.Юрак-қон томир касалликларини даволаш-реабилитация комплексида ДЖТ    қандай мақсадда қўлланилади</a:t>
            </a:r>
            <a:r>
              <a:rPr lang="ru-RU" sz="2200" dirty="0" smtClean="0"/>
              <a:t>?</a:t>
            </a:r>
          </a:p>
          <a:p>
            <a:pPr algn="just"/>
            <a:r>
              <a:rPr lang="uz-Cyrl-UZ" sz="2200" dirty="0" smtClean="0"/>
              <a:t>2.МЎИда ДЖТнинг ҳаракат тартиботлари.</a:t>
            </a:r>
            <a:endParaRPr lang="ru-RU" sz="2200" dirty="0" smtClean="0"/>
          </a:p>
          <a:p>
            <a:pPr algn="just"/>
            <a:r>
              <a:rPr lang="uz-Cyrl-UZ" sz="2200" dirty="0" smtClean="0"/>
              <a:t>3.МЎИда ДЖТнинг қандай воситалари ва шакллари қўлланилади?</a:t>
            </a:r>
            <a:endParaRPr lang="ru-RU" sz="2200" dirty="0" smtClean="0"/>
          </a:p>
          <a:p>
            <a:pPr algn="just"/>
            <a:r>
              <a:rPr lang="uz-Cyrl-UZ" sz="2200" dirty="0" smtClean="0"/>
              <a:t>4.ЮИКда ДЖТнинг қандай вазифалари қўйилади?</a:t>
            </a:r>
            <a:endParaRPr lang="ru-RU" sz="2200" dirty="0" smtClean="0"/>
          </a:p>
          <a:p>
            <a:pPr algn="just"/>
            <a:r>
              <a:rPr lang="uz-Cyrl-UZ" sz="2200" dirty="0" smtClean="0"/>
              <a:t>5.Гипертония касаллигида қандай жисмоний машқлар тавсия этилмайди?</a:t>
            </a:r>
            <a:endParaRPr lang="ru-RU" sz="2200" dirty="0" smtClean="0"/>
          </a:p>
          <a:p>
            <a:pPr algn="just"/>
            <a:r>
              <a:rPr lang="uz-Cyrl-UZ" sz="2200" dirty="0" smtClean="0"/>
              <a:t>6.НЦДда ДЖТ нима мақсадда қўлланилади?</a:t>
            </a:r>
            <a:endParaRPr lang="ru-RU" sz="2200" dirty="0" smtClean="0"/>
          </a:p>
          <a:p>
            <a:pPr algn="just"/>
            <a:r>
              <a:rPr lang="uz-Cyrl-UZ" sz="2200" dirty="0" smtClean="0"/>
              <a:t>7.Юрак-қон томир касалликлари тушак ҳаракат тартиботининг вазифалари нимадан иборат?</a:t>
            </a:r>
            <a:endParaRPr lang="ru-RU" sz="2200" dirty="0" smtClean="0"/>
          </a:p>
          <a:p>
            <a:pPr algn="just"/>
            <a:r>
              <a:rPr lang="uz-Cyrl-UZ" sz="2200" dirty="0" smtClean="0"/>
              <a:t>8.ДЖТ ўтказишда дастлабки ҳолатни тўғри танлаш қандай аҳамиятга эга? </a:t>
            </a:r>
            <a:endParaRPr lang="ru-RU" sz="2200" dirty="0" smtClean="0"/>
          </a:p>
          <a:p>
            <a:pPr algn="just"/>
            <a:r>
              <a:rPr lang="uz-Cyrl-UZ" sz="2200" dirty="0" smtClean="0"/>
              <a:t>9.Юрак-қон томир системасининг функционал ҳолатини баҳоловчи қандай    синамаларни биласиз?</a:t>
            </a:r>
            <a:endParaRPr lang="ru-RU" sz="2200" dirty="0" smtClean="0"/>
          </a:p>
          <a:p>
            <a:pPr algn="just"/>
            <a:r>
              <a:rPr lang="uz-Cyrl-UZ" sz="2200" dirty="0" smtClean="0"/>
              <a:t>10.Юрак-қон томир системасининг функционал ҳолатини баҳоловчи синамалар     қандай мақсадда қўлланилади?</a:t>
            </a:r>
            <a:endParaRPr lang="ru-RU" sz="2200" dirty="0" smtClean="0"/>
          </a:p>
          <a:p>
            <a:pPr algn="just"/>
            <a:r>
              <a:rPr lang="uz-Cyrl-UZ" sz="2200" dirty="0" smtClean="0"/>
              <a:t>11.Жисмоний машқларнинг самарадорлиги қандай усуллар билан баҳоланади?</a:t>
            </a:r>
            <a:endParaRPr kumimoji="0" lang="ru-RU" sz="22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2790970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13</a:t>
            </a:fld>
            <a:endParaRPr lang="ru-RU"/>
          </a:p>
        </p:txBody>
      </p:sp>
      <p:sp>
        <p:nvSpPr>
          <p:cNvPr id="50177" name="Rectangle 1"/>
          <p:cNvSpPr>
            <a:spLocks noChangeArrowheads="1"/>
          </p:cNvSpPr>
          <p:nvPr/>
        </p:nvSpPr>
        <p:spPr bwMode="auto">
          <a:xfrm>
            <a:off x="3399661" y="10818"/>
            <a:ext cx="3632734" cy="462277"/>
          </a:xfrm>
          <a:prstGeom prst="rect">
            <a:avLst/>
          </a:prstGeom>
          <a:noFill/>
          <a:ln w="9525">
            <a:noFill/>
            <a:miter lim="800000"/>
            <a:headEnd/>
            <a:tailEnd/>
          </a:ln>
          <a:effectLst/>
        </p:spPr>
        <p:txBody>
          <a:bodyPr vert="horz" wrap="none" lIns="107287" tIns="53643" rIns="107287" bIns="53643" numCol="1" anchor="ctr" anchorCtr="0" compatLnSpc="1">
            <a:prstTxWarp prst="textNoShape">
              <a:avLst/>
            </a:prstTxWarp>
            <a:spAutoFit/>
          </a:bodyPr>
          <a:lstStyle/>
          <a:p>
            <a:pPr algn="ctr" defTabSz="1072866" fontAlgn="base">
              <a:spcBef>
                <a:spcPct val="0"/>
              </a:spcBef>
              <a:spcAft>
                <a:spcPct val="0"/>
              </a:spcAft>
            </a:pPr>
            <a:r>
              <a:rPr lang="uz-Cyrl-UZ" sz="2300" b="1" dirty="0">
                <a:solidFill>
                  <a:schemeClr val="bg1"/>
                </a:solidFill>
                <a:latin typeface="Arial" pitchFamily="34" charset="0"/>
                <a:ea typeface="Times New Roman" pitchFamily="18" charset="0"/>
                <a:cs typeface="Arial" pitchFamily="34" charset="0"/>
              </a:rPr>
              <a:t>АСОСИЙ АДАБИЁТЛАР</a:t>
            </a:r>
            <a:endParaRPr lang="uz-Cyrl-UZ" sz="3800" dirty="0">
              <a:solidFill>
                <a:schemeClr val="bg1"/>
              </a:solidFill>
              <a:latin typeface="Arial" pitchFamily="34" charset="0"/>
              <a:cs typeface="Arial" pitchFamily="34" charset="0"/>
            </a:endParaRPr>
          </a:p>
        </p:txBody>
      </p:sp>
      <p:sp>
        <p:nvSpPr>
          <p:cNvPr id="50178" name="Rectangle 2"/>
          <p:cNvSpPr>
            <a:spLocks noChangeArrowheads="1"/>
          </p:cNvSpPr>
          <p:nvPr/>
        </p:nvSpPr>
        <p:spPr bwMode="auto">
          <a:xfrm>
            <a:off x="146755" y="1700648"/>
            <a:ext cx="9429045" cy="2939878"/>
          </a:xfrm>
          <a:prstGeom prst="rect">
            <a:avLst/>
          </a:prstGeom>
          <a:noFill/>
          <a:ln w="9525">
            <a:noFill/>
            <a:miter lim="800000"/>
            <a:headEnd/>
            <a:tailEnd/>
          </a:ln>
          <a:effectLst/>
        </p:spPr>
        <p:txBody>
          <a:bodyPr vert="horz" wrap="square" lIns="107287" tIns="53643" rIns="107287" bIns="53643" numCol="1" anchor="ctr" anchorCtr="0" compatLnSpc="1">
            <a:prstTxWarp prst="textNoShape">
              <a:avLst/>
            </a:prstTxWarp>
            <a:spAutoFit/>
          </a:bodyPr>
          <a:lstStyle/>
          <a:p>
            <a:pPr indent="402325" algn="just" defTabSz="1072866" fontAlgn="base">
              <a:spcBef>
                <a:spcPct val="0"/>
              </a:spcBef>
              <a:spcAft>
                <a:spcPct val="0"/>
              </a:spcAft>
            </a:pPr>
            <a:r>
              <a:rPr lang="uz-Cyrl-UZ" sz="2300" dirty="0">
                <a:latin typeface="Arial" pitchFamily="34" charset="0"/>
                <a:ea typeface="Times New Roman" pitchFamily="18" charset="0"/>
                <a:cs typeface="Arial" pitchFamily="34" charset="0"/>
              </a:rPr>
              <a:t>1. Бабаджанов С.Н Справочник физиотерапевта “Абу Али Ибн Сино”, Т, 1999 с.279 (</a:t>
            </a:r>
            <a:r>
              <a:rPr lang="ru-RU" sz="2300" dirty="0">
                <a:latin typeface="Arial" pitchFamily="34" charset="0"/>
                <a:ea typeface="Times New Roman" pitchFamily="18" charset="0"/>
                <a:cs typeface="Arial" pitchFamily="34" charset="0"/>
              </a:rPr>
              <a:t>учебник для студентов</a:t>
            </a:r>
            <a:r>
              <a:rPr lang="uz-Cyrl-UZ" sz="2300" dirty="0">
                <a:latin typeface="Arial" pitchFamily="34" charset="0"/>
                <a:ea typeface="Times New Roman" pitchFamily="18" charset="0"/>
                <a:cs typeface="Arial" pitchFamily="34" charset="0"/>
              </a:rPr>
              <a:t>)</a:t>
            </a:r>
            <a:endParaRPr lang="ru-RU" sz="2300" dirty="0">
              <a:latin typeface="Arial" pitchFamily="34" charset="0"/>
              <a:cs typeface="Arial" pitchFamily="34" charset="0"/>
            </a:endParaRPr>
          </a:p>
          <a:p>
            <a:pPr indent="402325" algn="just" defTabSz="1072866" eaLnBrk="0" fontAlgn="base" hangingPunct="0">
              <a:spcBef>
                <a:spcPct val="0"/>
              </a:spcBef>
              <a:spcAft>
                <a:spcPct val="0"/>
              </a:spcAft>
            </a:pPr>
            <a:r>
              <a:rPr lang="uz-Cyrl-UZ" sz="2300" dirty="0">
                <a:latin typeface="Arial" pitchFamily="34" charset="0"/>
                <a:ea typeface="Times New Roman" pitchFamily="18" charset="0"/>
                <a:cs typeface="Arial" pitchFamily="34" charset="0"/>
              </a:rPr>
              <a:t>2. Е</a:t>
            </a:r>
            <a:r>
              <a:rPr lang="ru-RU" sz="2300" dirty="0" err="1">
                <a:latin typeface="Arial" pitchFamily="34" charset="0"/>
                <a:ea typeface="Times New Roman" pitchFamily="18" charset="0"/>
                <a:cs typeface="Arial" pitchFamily="34" charset="0"/>
              </a:rPr>
              <a:t>пифанов</a:t>
            </a:r>
            <a:r>
              <a:rPr lang="ru-RU" sz="2300" dirty="0">
                <a:latin typeface="Arial" pitchFamily="34" charset="0"/>
                <a:ea typeface="Times New Roman" pitchFamily="18" charset="0"/>
                <a:cs typeface="Arial" pitchFamily="34" charset="0"/>
              </a:rPr>
              <a:t> В.А., </a:t>
            </a:r>
            <a:r>
              <a:rPr lang="ru-RU" sz="2300" dirty="0" err="1">
                <a:latin typeface="Arial" pitchFamily="34" charset="0"/>
                <a:ea typeface="Times New Roman" pitchFamily="18" charset="0"/>
                <a:cs typeface="Arial" pitchFamily="34" charset="0"/>
              </a:rPr>
              <a:t>Апанасенко</a:t>
            </a:r>
            <a:r>
              <a:rPr lang="ru-RU" sz="2300" dirty="0">
                <a:latin typeface="Arial" pitchFamily="34" charset="0"/>
                <a:ea typeface="Times New Roman" pitchFamily="18" charset="0"/>
                <a:cs typeface="Arial" pitchFamily="34" charset="0"/>
              </a:rPr>
              <a:t> Г.Л. «Лечебная физкультура и врачебный контроль» М., 1990 </a:t>
            </a:r>
            <a:r>
              <a:rPr lang="uz-Cyrl-UZ" sz="2300" dirty="0">
                <a:latin typeface="Arial" pitchFamily="34" charset="0"/>
                <a:ea typeface="Times New Roman" pitchFamily="18" charset="0"/>
                <a:cs typeface="Arial" pitchFamily="34" charset="0"/>
              </a:rPr>
              <a:t>(</a:t>
            </a:r>
            <a:r>
              <a:rPr lang="ru-RU" sz="2300" dirty="0">
                <a:latin typeface="Arial" pitchFamily="34" charset="0"/>
                <a:ea typeface="Times New Roman" pitchFamily="18" charset="0"/>
                <a:cs typeface="Arial" pitchFamily="34" charset="0"/>
              </a:rPr>
              <a:t>учебник для студентов</a:t>
            </a:r>
            <a:r>
              <a:rPr lang="uz-Cyrl-UZ" sz="2300" dirty="0">
                <a:latin typeface="Arial" pitchFamily="34" charset="0"/>
                <a:ea typeface="Times New Roman" pitchFamily="18" charset="0"/>
                <a:cs typeface="Arial" pitchFamily="34" charset="0"/>
              </a:rPr>
              <a:t>)</a:t>
            </a:r>
            <a:endParaRPr lang="ru-RU" sz="2300" dirty="0">
              <a:latin typeface="Arial" pitchFamily="34" charset="0"/>
              <a:cs typeface="Arial" pitchFamily="34" charset="0"/>
            </a:endParaRPr>
          </a:p>
          <a:p>
            <a:pPr indent="402325" algn="just" defTabSz="1072866" eaLnBrk="0" fontAlgn="base" hangingPunct="0">
              <a:spcBef>
                <a:spcPct val="0"/>
              </a:spcBef>
              <a:spcAft>
                <a:spcPct val="0"/>
              </a:spcAft>
            </a:pPr>
            <a:r>
              <a:rPr lang="ru-RU" sz="2300" dirty="0">
                <a:latin typeface="Arial" pitchFamily="34" charset="0"/>
                <a:ea typeface="Times New Roman" pitchFamily="18" charset="0"/>
                <a:cs typeface="Arial" pitchFamily="34" charset="0"/>
              </a:rPr>
              <a:t>3. </a:t>
            </a:r>
            <a:r>
              <a:rPr lang="ru-RU" sz="2300" dirty="0" err="1">
                <a:latin typeface="Arial" pitchFamily="34" charset="0"/>
                <a:ea typeface="Times New Roman" pitchFamily="18" charset="0"/>
                <a:cs typeface="Arial" pitchFamily="34" charset="0"/>
              </a:rPr>
              <a:t>Чоговадзе</a:t>
            </a:r>
            <a:r>
              <a:rPr lang="ru-RU" sz="2300" dirty="0">
                <a:latin typeface="Arial" pitchFamily="34" charset="0"/>
                <a:ea typeface="Times New Roman" pitchFamily="18" charset="0"/>
                <a:cs typeface="Arial" pitchFamily="34" charset="0"/>
              </a:rPr>
              <a:t> А.В. Круглый И.М. Врачебный контроль в физическом воспитании и спорте М.1987.</a:t>
            </a:r>
            <a:r>
              <a:rPr lang="uz-Cyrl-UZ" sz="2300" dirty="0">
                <a:latin typeface="Arial" pitchFamily="34" charset="0"/>
                <a:ea typeface="Times New Roman" pitchFamily="18" charset="0"/>
                <a:cs typeface="Arial" pitchFamily="34" charset="0"/>
              </a:rPr>
              <a:t> (</a:t>
            </a:r>
            <a:r>
              <a:rPr lang="ru-RU" sz="2300" dirty="0">
                <a:latin typeface="Arial" pitchFamily="34" charset="0"/>
                <a:ea typeface="Times New Roman" pitchFamily="18" charset="0"/>
                <a:cs typeface="Arial" pitchFamily="34" charset="0"/>
              </a:rPr>
              <a:t>учебник для студентов</a:t>
            </a:r>
            <a:r>
              <a:rPr lang="uz-Cyrl-UZ" sz="2300" dirty="0">
                <a:latin typeface="Arial" pitchFamily="34" charset="0"/>
                <a:ea typeface="Times New Roman" pitchFamily="18" charset="0"/>
                <a:cs typeface="Arial" pitchFamily="34" charset="0"/>
              </a:rPr>
              <a:t>)</a:t>
            </a:r>
            <a:endParaRPr lang="ru-RU" sz="2300" dirty="0">
              <a:latin typeface="Arial" pitchFamily="34" charset="0"/>
              <a:cs typeface="Arial" pitchFamily="34" charset="0"/>
            </a:endParaRPr>
          </a:p>
          <a:p>
            <a:pPr indent="402325" algn="just" defTabSz="1072866" eaLnBrk="0" fontAlgn="base" hangingPunct="0">
              <a:spcBef>
                <a:spcPct val="0"/>
              </a:spcBef>
              <a:spcAft>
                <a:spcPct val="0"/>
              </a:spcAft>
            </a:pPr>
            <a:r>
              <a:rPr lang="ru-RU" sz="2300" dirty="0">
                <a:latin typeface="Arial" pitchFamily="34" charset="0"/>
                <a:ea typeface="Times New Roman" pitchFamily="18" charset="0"/>
                <a:cs typeface="Arial" pitchFamily="34" charset="0"/>
              </a:rPr>
              <a:t>4. Юлдашев</a:t>
            </a:r>
            <a:r>
              <a:rPr lang="uz-Cyrl-UZ" sz="2300" dirty="0">
                <a:latin typeface="Arial" pitchFamily="34" charset="0"/>
                <a:ea typeface="Times New Roman" pitchFamily="18" charset="0"/>
                <a:cs typeface="Arial" pitchFamily="34" charset="0"/>
              </a:rPr>
              <a:t> К.Ю</a:t>
            </a:r>
            <a:r>
              <a:rPr lang="ru-RU" sz="2300" dirty="0">
                <a:latin typeface="Arial" pitchFamily="34" charset="0"/>
                <a:ea typeface="Times New Roman" pitchFamily="18" charset="0"/>
                <a:cs typeface="Arial" pitchFamily="34" charset="0"/>
              </a:rPr>
              <a:t>, Куликов</a:t>
            </a:r>
            <a:r>
              <a:rPr lang="uz-Cyrl-UZ" sz="2300" dirty="0">
                <a:latin typeface="Arial" pitchFamily="34" charset="0"/>
                <a:ea typeface="Times New Roman" pitchFamily="18" charset="0"/>
                <a:cs typeface="Arial" pitchFamily="34" charset="0"/>
              </a:rPr>
              <a:t> Ю.А.</a:t>
            </a:r>
            <a:r>
              <a:rPr lang="ru-RU" sz="2300" dirty="0">
                <a:latin typeface="Arial" pitchFamily="34" charset="0"/>
                <a:ea typeface="Times New Roman" pitchFamily="18" charset="0"/>
                <a:cs typeface="Arial" pitchFamily="34" charset="0"/>
              </a:rPr>
              <a:t> «Физиотерапия» (учебник для студентов) 1994 с. 298</a:t>
            </a:r>
            <a:endParaRPr lang="ru-RU" sz="2300" dirty="0">
              <a:latin typeface="Arial" pitchFamily="34" charset="0"/>
              <a:cs typeface="Arial" pitchFamily="34" charset="0"/>
            </a:endParaRPr>
          </a:p>
        </p:txBody>
      </p:sp>
    </p:spTree>
    <p:extLst>
      <p:ext uri="{BB962C8B-B14F-4D97-AF65-F5344CB8AC3E}">
        <p14:creationId xmlns="" xmlns:p14="http://schemas.microsoft.com/office/powerpoint/2010/main" val="19524628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14</a:t>
            </a:fld>
            <a:endParaRPr lang="ru-RU"/>
          </a:p>
        </p:txBody>
      </p:sp>
      <p:sp>
        <p:nvSpPr>
          <p:cNvPr id="5" name="Rectangle 1"/>
          <p:cNvSpPr>
            <a:spLocks noChangeArrowheads="1"/>
          </p:cNvSpPr>
          <p:nvPr/>
        </p:nvSpPr>
        <p:spPr bwMode="auto">
          <a:xfrm>
            <a:off x="3244131" y="-30777"/>
            <a:ext cx="3417739" cy="416110"/>
          </a:xfrm>
          <a:prstGeom prst="rect">
            <a:avLst/>
          </a:prstGeom>
          <a:noFill/>
          <a:ln w="9525">
            <a:noFill/>
            <a:miter lim="800000"/>
            <a:headEnd/>
            <a:tailEnd/>
          </a:ln>
          <a:effectLst/>
        </p:spPr>
        <p:txBody>
          <a:bodyPr vert="horz" wrap="none" lIns="107287" tIns="53643" rIns="107287" bIns="53643" numCol="1" anchor="ctr" anchorCtr="0" compatLnSpc="1">
            <a:prstTxWarp prst="textNoShape">
              <a:avLst/>
            </a:prstTxWarp>
            <a:spAutoFit/>
          </a:bodyPr>
          <a:lstStyle/>
          <a:p>
            <a:pPr algn="ctr" defTabSz="1072866" fontAlgn="base">
              <a:spcBef>
                <a:spcPct val="0"/>
              </a:spcBef>
              <a:spcAft>
                <a:spcPct val="0"/>
              </a:spcAft>
            </a:pPr>
            <a:r>
              <a:rPr lang="uz-Latn-UZ" sz="2000" b="1" dirty="0">
                <a:solidFill>
                  <a:schemeClr val="bg1"/>
                </a:solidFill>
                <a:latin typeface="Arial" pitchFamily="34" charset="0"/>
                <a:ea typeface="Times New Roman" pitchFamily="18" charset="0"/>
                <a:cs typeface="Arial" pitchFamily="34" charset="0"/>
              </a:rPr>
              <a:t>КЎШИМЧА </a:t>
            </a:r>
            <a:r>
              <a:rPr lang="uz-Cyrl-UZ" sz="2000" b="1" dirty="0">
                <a:solidFill>
                  <a:schemeClr val="bg1"/>
                </a:solidFill>
                <a:latin typeface="Arial" pitchFamily="34" charset="0"/>
                <a:ea typeface="Times New Roman" pitchFamily="18" charset="0"/>
                <a:cs typeface="Arial" pitchFamily="34" charset="0"/>
              </a:rPr>
              <a:t>АДАБИЁТЛАР</a:t>
            </a:r>
            <a:endParaRPr lang="uz-Cyrl-UZ" sz="2800" dirty="0">
              <a:solidFill>
                <a:schemeClr val="bg1"/>
              </a:solidFill>
              <a:latin typeface="Arial" pitchFamily="34" charset="0"/>
              <a:cs typeface="Arial" pitchFamily="34" charset="0"/>
            </a:endParaRPr>
          </a:p>
        </p:txBody>
      </p:sp>
      <p:sp>
        <p:nvSpPr>
          <p:cNvPr id="50179" name="Rectangle 3"/>
          <p:cNvSpPr>
            <a:spLocks noChangeArrowheads="1"/>
          </p:cNvSpPr>
          <p:nvPr/>
        </p:nvSpPr>
        <p:spPr bwMode="auto">
          <a:xfrm>
            <a:off x="165100" y="1049173"/>
            <a:ext cx="9575800" cy="4786537"/>
          </a:xfrm>
          <a:prstGeom prst="rect">
            <a:avLst/>
          </a:prstGeom>
          <a:noFill/>
          <a:ln w="9525">
            <a:noFill/>
            <a:miter lim="800000"/>
            <a:headEnd/>
            <a:tailEnd/>
          </a:ln>
          <a:effectLst/>
        </p:spPr>
        <p:txBody>
          <a:bodyPr vert="horz" wrap="square" lIns="107287" tIns="53643" rIns="107287" bIns="53643" numCol="1" anchor="ctr" anchorCtr="0" compatLnSpc="1">
            <a:prstTxWarp prst="textNoShape">
              <a:avLst/>
            </a:prstTxWarp>
            <a:spAutoFit/>
          </a:bodyPr>
          <a:lstStyle/>
          <a:p>
            <a:pPr lvl="0"/>
            <a:r>
              <a:rPr lang="uz-Cyrl-UZ" sz="1600" dirty="0">
                <a:latin typeface="Times New Roman" pitchFamily="18" charset="0"/>
                <a:ea typeface="Times New Roman" pitchFamily="18" charset="0"/>
                <a:cs typeface="Times New Roman" pitchFamily="18" charset="0"/>
              </a:rPr>
              <a:t>1</a:t>
            </a:r>
            <a:r>
              <a:rPr lang="uz-Cyrl-UZ" sz="1600" dirty="0">
                <a:latin typeface="Times New Roman" pitchFamily="18" charset="0"/>
                <a:cs typeface="Times New Roman" pitchFamily="18" charset="0"/>
              </a:rPr>
              <a:t> Бет Шоу “Йога </a:t>
            </a:r>
            <a:r>
              <a:rPr lang="en-US" sz="1600" dirty="0">
                <a:latin typeface="Times New Roman" pitchFamily="18" charset="0"/>
                <a:cs typeface="Times New Roman" pitchFamily="18" charset="0"/>
              </a:rPr>
              <a:t>fit </a:t>
            </a:r>
            <a:r>
              <a:rPr lang="uz-Cyrl-UZ" sz="1600" dirty="0">
                <a:latin typeface="Times New Roman" pitchFamily="18" charset="0"/>
                <a:cs typeface="Times New Roman" pitchFamily="18" charset="0"/>
              </a:rPr>
              <a:t>Тренинг для здоровья” М</a:t>
            </a:r>
            <a:r>
              <a:rPr lang="ru-RU" sz="1600" dirty="0">
                <a:latin typeface="Times New Roman" pitchFamily="18" charset="0"/>
                <a:cs typeface="Times New Roman" pitchFamily="18" charset="0"/>
              </a:rPr>
              <a:t>.</a:t>
            </a:r>
            <a:r>
              <a:rPr lang="uz-Cyrl-UZ" sz="1600" dirty="0">
                <a:latin typeface="Times New Roman" pitchFamily="18" charset="0"/>
                <a:cs typeface="Times New Roman" pitchFamily="18" charset="0"/>
              </a:rPr>
              <a:t> 2005 </a:t>
            </a:r>
            <a:endParaRPr lang="ru-RU" sz="1600" dirty="0">
              <a:latin typeface="Times New Roman" pitchFamily="18" charset="0"/>
              <a:cs typeface="Times New Roman" pitchFamily="18" charset="0"/>
            </a:endParaRPr>
          </a:p>
          <a:p>
            <a:pPr lvl="0"/>
            <a:r>
              <a:rPr lang="ru-RU" sz="1600" dirty="0">
                <a:latin typeface="Times New Roman" pitchFamily="18" charset="0"/>
                <a:cs typeface="Times New Roman" pitchFamily="18" charset="0"/>
              </a:rPr>
              <a:t>2. Бирюков А.А. «Массаж-спутник здоровья» книга для учащихся 1992 с. 157</a:t>
            </a:r>
          </a:p>
          <a:p>
            <a:pPr lvl="0"/>
            <a:r>
              <a:rPr lang="ru-RU" sz="1600" dirty="0">
                <a:latin typeface="Times New Roman" pitchFamily="18" charset="0"/>
                <a:cs typeface="Times New Roman" pitchFamily="18" charset="0"/>
              </a:rPr>
              <a:t>3. </a:t>
            </a:r>
            <a:r>
              <a:rPr lang="ru-RU" sz="1600" dirty="0" err="1">
                <a:latin typeface="Times New Roman" pitchFamily="18" charset="0"/>
                <a:cs typeface="Times New Roman" pitchFamily="18" charset="0"/>
              </a:rPr>
              <a:t>Богол</a:t>
            </a:r>
            <a:r>
              <a:rPr lang="uz-Cyrl-UZ" sz="1600" dirty="0">
                <a:latin typeface="Times New Roman" pitchFamily="18" charset="0"/>
                <a:cs typeface="Times New Roman" pitchFamily="18" charset="0"/>
              </a:rPr>
              <a:t>юбов В.А. «Общая физиотера</a:t>
            </a:r>
            <a:r>
              <a:rPr lang="ru-RU" sz="1600" dirty="0">
                <a:latin typeface="Times New Roman" pitchFamily="18" charset="0"/>
                <a:cs typeface="Times New Roman" pitchFamily="18" charset="0"/>
              </a:rPr>
              <a:t>пия» М. 2001 с. 679</a:t>
            </a:r>
          </a:p>
          <a:p>
            <a:pPr lvl="0"/>
            <a:r>
              <a:rPr lang="ru-RU" sz="1600" dirty="0">
                <a:latin typeface="Times New Roman" pitchFamily="18" charset="0"/>
                <a:cs typeface="Times New Roman" pitchFamily="18" charset="0"/>
              </a:rPr>
              <a:t>4. Боголюбов В.А. «Методика и  техника проведения </a:t>
            </a:r>
            <a:r>
              <a:rPr lang="ru-RU" sz="1600" dirty="0" err="1">
                <a:latin typeface="Times New Roman" pitchFamily="18" charset="0"/>
                <a:cs typeface="Times New Roman" pitchFamily="18" charset="0"/>
              </a:rPr>
              <a:t>физиотерапе</a:t>
            </a:r>
            <a:r>
              <a:rPr lang="uz-Cyrl-UZ" sz="1600" dirty="0">
                <a:latin typeface="Times New Roman" pitchFamily="18" charset="0"/>
                <a:cs typeface="Times New Roman" pitchFamily="18" charset="0"/>
              </a:rPr>
              <a:t>в</a:t>
            </a:r>
            <a:r>
              <a:rPr lang="ru-RU" sz="1600" dirty="0" err="1">
                <a:latin typeface="Times New Roman" pitchFamily="18" charset="0"/>
                <a:cs typeface="Times New Roman" pitchFamily="18" charset="0"/>
              </a:rPr>
              <a:t>тических</a:t>
            </a:r>
            <a:r>
              <a:rPr lang="ru-RU" sz="1600" dirty="0">
                <a:latin typeface="Times New Roman" pitchFamily="18" charset="0"/>
                <a:cs typeface="Times New Roman" pitchFamily="18" charset="0"/>
              </a:rPr>
              <a:t> процедур»  М. 2001 с.280</a:t>
            </a:r>
          </a:p>
          <a:p>
            <a:pPr lvl="0"/>
            <a:r>
              <a:rPr lang="uz-Cyrl-UZ" sz="1600" dirty="0">
                <a:latin typeface="Times New Roman" pitchFamily="18" charset="0"/>
                <a:cs typeface="Times New Roman" pitchFamily="18" charset="0"/>
              </a:rPr>
              <a:t>5. Боков А.</a:t>
            </a:r>
            <a:r>
              <a:rPr lang="ru-RU" sz="1600" dirty="0">
                <a:latin typeface="Times New Roman" pitchFamily="18" charset="0"/>
                <a:cs typeface="Times New Roman" pitchFamily="18" charset="0"/>
              </a:rPr>
              <a:t>,</a:t>
            </a:r>
            <a:r>
              <a:rPr lang="uz-Cyrl-UZ" sz="1600" dirty="0">
                <a:latin typeface="Times New Roman" pitchFamily="18" charset="0"/>
                <a:cs typeface="Times New Roman" pitchFamily="18" charset="0"/>
              </a:rPr>
              <a:t> Сергеев С. “ Йога для детей” М. 2004 </a:t>
            </a:r>
            <a:endParaRPr lang="ru-RU" sz="1600" dirty="0">
              <a:latin typeface="Times New Roman" pitchFamily="18" charset="0"/>
              <a:cs typeface="Times New Roman" pitchFamily="18" charset="0"/>
            </a:endParaRPr>
          </a:p>
          <a:p>
            <a:pPr lvl="0"/>
            <a:r>
              <a:rPr lang="uz-Cyrl-UZ" sz="1600" dirty="0">
                <a:latin typeface="Times New Roman" pitchFamily="18" charset="0"/>
                <a:cs typeface="Times New Roman" pitchFamily="18" charset="0"/>
              </a:rPr>
              <a:t>6 Дубровский В.А. </a:t>
            </a:r>
            <a:r>
              <a:rPr lang="ru-RU" sz="1600" dirty="0">
                <a:latin typeface="Times New Roman" pitchFamily="18" charset="0"/>
                <a:cs typeface="Times New Roman" pitchFamily="18" charset="0"/>
              </a:rPr>
              <a:t>«</a:t>
            </a:r>
            <a:r>
              <a:rPr lang="uz-Cyrl-UZ" sz="1600" dirty="0">
                <a:latin typeface="Times New Roman" pitchFamily="18" charset="0"/>
                <a:cs typeface="Times New Roman" pitchFamily="18" charset="0"/>
              </a:rPr>
              <a:t>Лечебная физкультура</a:t>
            </a:r>
            <a:r>
              <a:rPr lang="ru-RU" sz="1600" dirty="0">
                <a:latin typeface="Times New Roman" pitchFamily="18" charset="0"/>
                <a:cs typeface="Times New Roman" pitchFamily="18" charset="0"/>
              </a:rPr>
              <a:t>»</a:t>
            </a:r>
            <a:r>
              <a:rPr lang="uz-Cyrl-UZ" sz="1600" dirty="0">
                <a:latin typeface="Times New Roman" pitchFamily="18" charset="0"/>
                <a:cs typeface="Times New Roman" pitchFamily="18" charset="0"/>
              </a:rPr>
              <a:t> М. 2004 </a:t>
            </a:r>
            <a:endParaRPr lang="ru-RU" sz="1600" dirty="0">
              <a:latin typeface="Times New Roman" pitchFamily="18" charset="0"/>
              <a:cs typeface="Times New Roman" pitchFamily="18" charset="0"/>
            </a:endParaRPr>
          </a:p>
          <a:p>
            <a:pPr lvl="0"/>
            <a:r>
              <a:rPr lang="uz-Cyrl-UZ" sz="1600" dirty="0">
                <a:latin typeface="Times New Roman" pitchFamily="18" charset="0"/>
                <a:cs typeface="Times New Roman" pitchFamily="18" charset="0"/>
              </a:rPr>
              <a:t>7. Евдокимова Т.А. Милюкова И.В. Новейший справочник </a:t>
            </a:r>
            <a:r>
              <a:rPr lang="ru-RU" sz="1600" dirty="0">
                <a:latin typeface="Times New Roman" pitchFamily="18" charset="0"/>
                <a:cs typeface="Times New Roman" pitchFamily="18" charset="0"/>
              </a:rPr>
              <a:t>«</a:t>
            </a:r>
            <a:r>
              <a:rPr lang="uz-Cyrl-UZ" sz="1600" dirty="0">
                <a:latin typeface="Times New Roman" pitchFamily="18" charset="0"/>
                <a:cs typeface="Times New Roman" pitchFamily="18" charset="0"/>
              </a:rPr>
              <a:t>Лечебная физкультура</a:t>
            </a:r>
            <a:r>
              <a:rPr lang="ru-RU" sz="1600" dirty="0">
                <a:latin typeface="Times New Roman" pitchFamily="18" charset="0"/>
                <a:cs typeface="Times New Roman" pitchFamily="18" charset="0"/>
              </a:rPr>
              <a:t>»</a:t>
            </a:r>
            <a:r>
              <a:rPr lang="uz-Cyrl-UZ" sz="1600" dirty="0">
                <a:latin typeface="Times New Roman" pitchFamily="18" charset="0"/>
                <a:cs typeface="Times New Roman" pitchFamily="18" charset="0"/>
              </a:rPr>
              <a:t> М. 2004</a:t>
            </a:r>
            <a:endParaRPr lang="ru-RU" sz="1600" dirty="0">
              <a:latin typeface="Times New Roman" pitchFamily="18" charset="0"/>
              <a:cs typeface="Times New Roman" pitchFamily="18" charset="0"/>
            </a:endParaRPr>
          </a:p>
          <a:p>
            <a:pPr lvl="0"/>
            <a:r>
              <a:rPr lang="uz-Cyrl-UZ" sz="1600" dirty="0">
                <a:latin typeface="Times New Roman" pitchFamily="18" charset="0"/>
                <a:cs typeface="Times New Roman" pitchFamily="18" charset="0"/>
              </a:rPr>
              <a:t>8. Епифанов В.А. </a:t>
            </a:r>
            <a:r>
              <a:rPr lang="ru-RU" sz="1600" dirty="0">
                <a:latin typeface="Times New Roman" pitchFamily="18" charset="0"/>
                <a:cs typeface="Times New Roman" pitchFamily="18" charset="0"/>
              </a:rPr>
              <a:t>«</a:t>
            </a:r>
            <a:r>
              <a:rPr lang="uz-Cyrl-UZ" sz="1600" dirty="0">
                <a:latin typeface="Times New Roman" pitchFamily="18" charset="0"/>
                <a:cs typeface="Times New Roman" pitchFamily="18" charset="0"/>
              </a:rPr>
              <a:t>Лечебная физическая культура</a:t>
            </a:r>
            <a:r>
              <a:rPr lang="ru-RU" sz="1600" dirty="0">
                <a:latin typeface="Times New Roman" pitchFamily="18" charset="0"/>
                <a:cs typeface="Times New Roman" pitchFamily="18" charset="0"/>
              </a:rPr>
              <a:t>»</a:t>
            </a:r>
            <a:r>
              <a:rPr lang="uz-Cyrl-UZ" sz="1600" dirty="0">
                <a:latin typeface="Times New Roman" pitchFamily="18" charset="0"/>
                <a:cs typeface="Times New Roman" pitchFamily="18" charset="0"/>
              </a:rPr>
              <a:t> М. 2003</a:t>
            </a:r>
            <a:endParaRPr lang="ru-RU" sz="1600" dirty="0">
              <a:latin typeface="Times New Roman" pitchFamily="18" charset="0"/>
              <a:cs typeface="Times New Roman" pitchFamily="18" charset="0"/>
            </a:endParaRPr>
          </a:p>
          <a:p>
            <a:pPr lvl="0"/>
            <a:r>
              <a:rPr lang="ru-RU" sz="1600" dirty="0">
                <a:latin typeface="Times New Roman" pitchFamily="18" charset="0"/>
                <a:cs typeface="Times New Roman" pitchFamily="18" charset="0"/>
              </a:rPr>
              <a:t>9. Епифанов В.А. «Лечебная физкультура и спортивная медицина» М., 2000</a:t>
            </a:r>
          </a:p>
          <a:p>
            <a:pPr lvl="0"/>
            <a:r>
              <a:rPr lang="uz-Cyrl-UZ" sz="1600" dirty="0">
                <a:latin typeface="Times New Roman" pitchFamily="18" charset="0"/>
                <a:cs typeface="Times New Roman" pitchFamily="18" charset="0"/>
              </a:rPr>
              <a:t>10. Милюкова И.В.</a:t>
            </a:r>
            <a:r>
              <a:rPr lang="ru-RU" sz="1600" dirty="0">
                <a:latin typeface="Times New Roman" pitchFamily="18" charset="0"/>
                <a:cs typeface="Times New Roman" pitchFamily="18" charset="0"/>
              </a:rPr>
              <a:t>,</a:t>
            </a:r>
            <a:r>
              <a:rPr lang="uz-Cyrl-UZ" sz="1600" dirty="0">
                <a:latin typeface="Times New Roman" pitchFamily="18" charset="0"/>
                <a:cs typeface="Times New Roman" pitchFamily="18" charset="0"/>
              </a:rPr>
              <a:t> Евдокимова Т.А. </a:t>
            </a:r>
            <a:r>
              <a:rPr lang="ru-RU" sz="1600" dirty="0">
                <a:latin typeface="Times New Roman" pitchFamily="18" charset="0"/>
                <a:cs typeface="Times New Roman" pitchFamily="18" charset="0"/>
              </a:rPr>
              <a:t>«</a:t>
            </a:r>
            <a:r>
              <a:rPr lang="uz-Cyrl-UZ" sz="1600" dirty="0">
                <a:latin typeface="Times New Roman" pitchFamily="18" charset="0"/>
                <a:cs typeface="Times New Roman" pitchFamily="18" charset="0"/>
              </a:rPr>
              <a:t>Гимнастика для детей</a:t>
            </a:r>
            <a:r>
              <a:rPr lang="ru-RU" sz="1600" dirty="0">
                <a:latin typeface="Times New Roman" pitchFamily="18" charset="0"/>
                <a:cs typeface="Times New Roman" pitchFamily="18" charset="0"/>
              </a:rPr>
              <a:t>»</a:t>
            </a:r>
            <a:r>
              <a:rPr lang="uz-Cyrl-UZ" sz="1600" dirty="0">
                <a:latin typeface="Times New Roman" pitchFamily="18" charset="0"/>
                <a:cs typeface="Times New Roman" pitchFamily="18" charset="0"/>
              </a:rPr>
              <a:t> М. 2004 </a:t>
            </a:r>
            <a:endParaRPr lang="ru-RU" sz="1600" dirty="0">
              <a:latin typeface="Times New Roman" pitchFamily="18" charset="0"/>
              <a:cs typeface="Times New Roman" pitchFamily="18" charset="0"/>
            </a:endParaRPr>
          </a:p>
          <a:p>
            <a:pPr lvl="0" fontAlgn="base" hangingPunct="0"/>
            <a:r>
              <a:rPr lang="ru-RU" sz="1600" dirty="0">
                <a:latin typeface="Times New Roman" pitchFamily="18" charset="0"/>
                <a:cs typeface="Times New Roman" pitchFamily="18" charset="0"/>
              </a:rPr>
              <a:t>11. </a:t>
            </a:r>
            <a:r>
              <a:rPr lang="ru-RU" sz="1600" dirty="0" err="1">
                <a:latin typeface="Times New Roman" pitchFamily="18" charset="0"/>
                <a:cs typeface="Times New Roman" pitchFamily="18" charset="0"/>
              </a:rPr>
              <a:t>Муравянникова</a:t>
            </a:r>
            <a:r>
              <a:rPr lang="ru-RU" sz="1600" dirty="0">
                <a:latin typeface="Times New Roman" pitchFamily="18" charset="0"/>
                <a:cs typeface="Times New Roman" pitchFamily="18" charset="0"/>
              </a:rPr>
              <a:t> Ж.Г. «Основы стоматологической физиотерапии » Ростов на Дону 2002. с. 320</a:t>
            </a:r>
          </a:p>
          <a:p>
            <a:pPr lvl="0" fontAlgn="base" hangingPunct="0"/>
            <a:r>
              <a:rPr lang="ru-RU" sz="1600" dirty="0">
                <a:latin typeface="Times New Roman" pitchFamily="18" charset="0"/>
                <a:cs typeface="Times New Roman" pitchFamily="18" charset="0"/>
              </a:rPr>
              <a:t>12. Пастухов О.Г., </a:t>
            </a:r>
            <a:r>
              <a:rPr lang="ru-RU" sz="1600" dirty="0" err="1">
                <a:latin typeface="Times New Roman" pitchFamily="18" charset="0"/>
                <a:cs typeface="Times New Roman" pitchFamily="18" charset="0"/>
              </a:rPr>
              <a:t>Шефтелович</a:t>
            </a:r>
            <a:r>
              <a:rPr lang="ru-RU" sz="1600" dirty="0">
                <a:latin typeface="Times New Roman" pitchFamily="18" charset="0"/>
                <a:cs typeface="Times New Roman" pitchFamily="18" charset="0"/>
              </a:rPr>
              <a:t> Т.К., </a:t>
            </a:r>
            <a:r>
              <a:rPr lang="ru-RU" sz="1600" dirty="0" err="1">
                <a:latin typeface="Times New Roman" pitchFamily="18" charset="0"/>
                <a:cs typeface="Times New Roman" pitchFamily="18" charset="0"/>
              </a:rPr>
              <a:t>Ермошенко</a:t>
            </a:r>
            <a:r>
              <a:rPr lang="ru-RU" sz="1600" dirty="0">
                <a:latin typeface="Times New Roman" pitchFamily="18" charset="0"/>
                <a:cs typeface="Times New Roman" pitchFamily="18" charset="0"/>
              </a:rPr>
              <a:t> Л.С., Макарова Х.А. «Физиотерапия в стоматологии» Краснодар 2002.-103 с.</a:t>
            </a:r>
          </a:p>
          <a:p>
            <a:pPr lvl="0"/>
            <a:r>
              <a:rPr lang="ru-RU" sz="1600" dirty="0">
                <a:latin typeface="Times New Roman" pitchFamily="18" charset="0"/>
                <a:cs typeface="Times New Roman" pitchFamily="18" charset="0"/>
              </a:rPr>
              <a:t>13. Попов В.И. </a:t>
            </a:r>
            <a:r>
              <a:rPr lang="ru-RU" sz="1600" dirty="0" err="1">
                <a:latin typeface="Times New Roman" pitchFamily="18" charset="0"/>
                <a:cs typeface="Times New Roman" pitchFamily="18" charset="0"/>
              </a:rPr>
              <a:t>Чоговадзе</a:t>
            </a:r>
            <a:r>
              <a:rPr lang="ru-RU" sz="1600" dirty="0">
                <a:latin typeface="Times New Roman" pitchFamily="18" charset="0"/>
                <a:cs typeface="Times New Roman" pitchFamily="18" charset="0"/>
              </a:rPr>
              <a:t> В.Г. « Физическая реабилитация» Ростов на Дону 2001</a:t>
            </a:r>
          </a:p>
          <a:p>
            <a:pPr lvl="0"/>
            <a:r>
              <a:rPr lang="ru-RU" sz="1600" dirty="0">
                <a:latin typeface="Times New Roman" pitchFamily="18" charset="0"/>
                <a:cs typeface="Times New Roman" pitchFamily="18" charset="0"/>
              </a:rPr>
              <a:t>14. </a:t>
            </a:r>
            <a:r>
              <a:rPr lang="ru-RU" sz="1600" dirty="0" err="1">
                <a:latin typeface="Times New Roman" pitchFamily="18" charset="0"/>
                <a:cs typeface="Times New Roman" pitchFamily="18" charset="0"/>
              </a:rPr>
              <a:t>Улащик</a:t>
            </a:r>
            <a:r>
              <a:rPr lang="ru-RU" sz="1600" dirty="0">
                <a:latin typeface="Times New Roman" pitchFamily="18" charset="0"/>
                <a:cs typeface="Times New Roman" pitchFamily="18" charset="0"/>
              </a:rPr>
              <a:t>  В.С. « Физиотерапия» М. 2003 с. 450</a:t>
            </a:r>
          </a:p>
          <a:p>
            <a:pPr lvl="0"/>
            <a:r>
              <a:rPr lang="ru-RU" sz="1600" dirty="0">
                <a:latin typeface="Times New Roman" pitchFamily="18" charset="0"/>
                <a:cs typeface="Times New Roman" pitchFamily="18" charset="0"/>
              </a:rPr>
              <a:t>15. Эдвард Т. </a:t>
            </a:r>
            <a:r>
              <a:rPr lang="ru-RU" sz="1600" dirty="0" err="1">
                <a:latin typeface="Times New Roman" pitchFamily="18" charset="0"/>
                <a:cs typeface="Times New Roman" pitchFamily="18" charset="0"/>
              </a:rPr>
              <a:t>Хоули</a:t>
            </a:r>
            <a:r>
              <a:rPr lang="ru-RU" sz="1600" dirty="0">
                <a:latin typeface="Times New Roman" pitchFamily="18" charset="0"/>
                <a:cs typeface="Times New Roman" pitchFamily="18" charset="0"/>
              </a:rPr>
              <a:t>, Б. </a:t>
            </a:r>
            <a:r>
              <a:rPr lang="ru-RU" sz="1600" dirty="0" err="1">
                <a:latin typeface="Times New Roman" pitchFamily="18" charset="0"/>
                <a:cs typeface="Times New Roman" pitchFamily="18" charset="0"/>
              </a:rPr>
              <a:t>Дон-Френкс</a:t>
            </a:r>
            <a:r>
              <a:rPr lang="ru-RU" sz="1600" dirty="0">
                <a:latin typeface="Times New Roman" pitchFamily="18" charset="0"/>
                <a:cs typeface="Times New Roman" pitchFamily="18" charset="0"/>
              </a:rPr>
              <a:t> «Руководство инструктора оздоровительного фитнесса», Киев 2004.</a:t>
            </a:r>
          </a:p>
          <a:p>
            <a:r>
              <a:rPr lang="ru-RU" sz="1600">
                <a:latin typeface="Times New Roman" pitchFamily="18" charset="0"/>
                <a:cs typeface="Times New Roman" pitchFamily="18" charset="0"/>
              </a:rPr>
              <a:t> 16. «Медицинские </a:t>
            </a:r>
            <a:r>
              <a:rPr lang="ru-RU" sz="1600" dirty="0">
                <a:latin typeface="Times New Roman" pitchFamily="18" charset="0"/>
                <a:cs typeface="Times New Roman" pitchFamily="18" charset="0"/>
              </a:rPr>
              <a:t>основы физического воспитания и формирования здоровья и гармоничного развития детей и подростков» проф. </a:t>
            </a:r>
            <a:r>
              <a:rPr lang="ru-RU" sz="1600" dirty="0" err="1">
                <a:latin typeface="Times New Roman" pitchFamily="18" charset="0"/>
                <a:cs typeface="Times New Roman" pitchFamily="18" charset="0"/>
              </a:rPr>
              <a:t>Назиров</a:t>
            </a:r>
            <a:r>
              <a:rPr lang="ru-RU" sz="1600" dirty="0">
                <a:latin typeface="Times New Roman" pitchFamily="18" charset="0"/>
                <a:cs typeface="Times New Roman" pitchFamily="18" charset="0"/>
              </a:rPr>
              <a:t> Ф.Г. проф. Ахмедова Д.М. проф. </a:t>
            </a:r>
            <a:r>
              <a:rPr lang="ru-RU" sz="1600" dirty="0" err="1">
                <a:latin typeface="Times New Roman" pitchFamily="18" charset="0"/>
                <a:cs typeface="Times New Roman" pitchFamily="18" charset="0"/>
              </a:rPr>
              <a:t>Суюмов</a:t>
            </a:r>
            <a:r>
              <a:rPr lang="ru-RU" sz="1600" dirty="0">
                <a:latin typeface="Times New Roman" pitchFamily="18" charset="0"/>
                <a:cs typeface="Times New Roman" pitchFamily="18" charset="0"/>
              </a:rPr>
              <a:t> Ф.А. доц. Васильев В.Д, проф. </a:t>
            </a:r>
            <a:r>
              <a:rPr lang="ru-RU" sz="1600" dirty="0" err="1">
                <a:latin typeface="Times New Roman" pitchFamily="18" charset="0"/>
                <a:cs typeface="Times New Roman" pitchFamily="18" charset="0"/>
              </a:rPr>
              <a:t>Шайхова</a:t>
            </a:r>
            <a:r>
              <a:rPr lang="ru-RU" sz="1600" dirty="0">
                <a:latin typeface="Times New Roman" pitchFamily="18" charset="0"/>
                <a:cs typeface="Times New Roman" pitchFamily="18" charset="0"/>
              </a:rPr>
              <a:t> Г.И. Ташкент, 2003</a:t>
            </a:r>
            <a:r>
              <a:rPr lang="en-US" sz="1600" dirty="0">
                <a:latin typeface="Times New Roman" pitchFamily="18" charset="0"/>
                <a:cs typeface="Times New Roman" pitchFamily="18" charset="0"/>
              </a:rPr>
              <a:t>.</a:t>
            </a:r>
            <a:endParaRPr lang="ru-RU" sz="2300" dirty="0">
              <a:latin typeface="Times New Roman" pitchFamily="18" charset="0"/>
              <a:cs typeface="Times New Roman" pitchFamily="18" charset="0"/>
            </a:endParaRPr>
          </a:p>
        </p:txBody>
      </p:sp>
    </p:spTree>
    <p:extLst>
      <p:ext uri="{BB962C8B-B14F-4D97-AF65-F5344CB8AC3E}">
        <p14:creationId xmlns="" xmlns:p14="http://schemas.microsoft.com/office/powerpoint/2010/main" val="5669906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96805" y="1916832"/>
            <a:ext cx="4297715" cy="1323439"/>
          </a:xfrm>
          <a:prstGeom prst="rect">
            <a:avLst/>
          </a:prstGeom>
          <a:noFill/>
        </p:spPr>
        <p:txBody>
          <a:bodyPr wrap="none" rtlCol="0">
            <a:spAutoFit/>
          </a:bodyPr>
          <a:lstStyle/>
          <a:p>
            <a:pPr algn="ctr"/>
            <a:r>
              <a:rPr lang="ru-RU" sz="4000" b="1" dirty="0" smtClean="0">
                <a:solidFill>
                  <a:srgbClr val="008DD2"/>
                </a:solidFill>
                <a:latin typeface="Cambria" pitchFamily="18" charset="0"/>
              </a:rPr>
              <a:t>ЭЪТИБОРИНГИЗ </a:t>
            </a:r>
          </a:p>
          <a:p>
            <a:pPr algn="ctr"/>
            <a:r>
              <a:rPr lang="ru-RU" sz="4000" b="1" dirty="0" smtClean="0">
                <a:solidFill>
                  <a:srgbClr val="008DD2"/>
                </a:solidFill>
                <a:latin typeface="Cambria" pitchFamily="18" charset="0"/>
              </a:rPr>
              <a:t>УЧУН РАХМАТ!</a:t>
            </a:r>
            <a:endParaRPr lang="ru-RU" sz="4000" b="1" dirty="0">
              <a:solidFill>
                <a:srgbClr val="008DD2"/>
              </a:solidFill>
              <a:latin typeface="Cambria" pitchFamily="18" charset="0"/>
            </a:endParaRPr>
          </a:p>
        </p:txBody>
      </p:sp>
      <p:sp>
        <p:nvSpPr>
          <p:cNvPr id="3" name="TextBox 2"/>
          <p:cNvSpPr txBox="1"/>
          <p:nvPr/>
        </p:nvSpPr>
        <p:spPr>
          <a:xfrm>
            <a:off x="1424608" y="3240271"/>
            <a:ext cx="6901905" cy="707886"/>
          </a:xfrm>
          <a:prstGeom prst="rect">
            <a:avLst/>
          </a:prstGeom>
          <a:noFill/>
        </p:spPr>
        <p:txBody>
          <a:bodyPr wrap="square" rtlCol="0">
            <a:spAutoFit/>
          </a:bodyPr>
          <a:lstStyle/>
          <a:p>
            <a:pPr algn="ctr"/>
            <a:r>
              <a:rPr lang="en-US" sz="4000" dirty="0" smtClean="0">
                <a:solidFill>
                  <a:srgbClr val="C00000"/>
                </a:solidFill>
                <a:hlinkClick r:id="rId2"/>
              </a:rPr>
              <a:t>zafarutanov3800</a:t>
            </a:r>
            <a:r>
              <a:rPr lang="en-GB" sz="4000" dirty="0" smtClean="0">
                <a:solidFill>
                  <a:srgbClr val="C00000"/>
                </a:solidFill>
                <a:hlinkClick r:id="rId2"/>
              </a:rPr>
              <a:t>@gmail.com</a:t>
            </a:r>
            <a:endParaRPr lang="ru-RU" sz="4000" b="1" dirty="0">
              <a:solidFill>
                <a:srgbClr val="008DD2"/>
              </a:solidFill>
              <a:latin typeface="Cambria" pitchFamily="18"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4763</TotalTime>
  <Words>1086</Words>
  <Application>Microsoft Office PowerPoint</Application>
  <PresentationFormat>Лист A4 (210x297 мм)</PresentationFormat>
  <Paragraphs>110</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Тема Office</vt:lpstr>
      <vt:lpstr>Слайд 1</vt:lpstr>
      <vt:lpstr>Слайд 2</vt:lpstr>
      <vt:lpstr>Машғулотнинг мақсадлари</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101</dc:creator>
  <cp:lastModifiedBy>Zafar Utanov</cp:lastModifiedBy>
  <cp:revision>290</cp:revision>
  <dcterms:created xsi:type="dcterms:W3CDTF">2013-04-22T13:30:55Z</dcterms:created>
  <dcterms:modified xsi:type="dcterms:W3CDTF">2018-05-30T08:20:40Z</dcterms:modified>
</cp:coreProperties>
</file>