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331" r:id="rId3"/>
    <p:sldId id="338" r:id="rId4"/>
    <p:sldId id="339" r:id="rId5"/>
    <p:sldId id="340" r:id="rId6"/>
    <p:sldId id="343" r:id="rId7"/>
    <p:sldId id="345" r:id="rId8"/>
    <p:sldId id="346" r:id="rId9"/>
    <p:sldId id="347" r:id="rId10"/>
    <p:sldId id="332" r:id="rId11"/>
    <p:sldId id="333" r:id="rId12"/>
    <p:sldId id="334" r:id="rId13"/>
    <p:sldId id="335" r:id="rId14"/>
    <p:sldId id="336" r:id="rId15"/>
    <p:sldId id="259" r:id="rId1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vertBarState="maximized">
    <p:restoredLeft sz="15620"/>
    <p:restoredTop sz="87814" autoAdjust="0"/>
  </p:normalViewPr>
  <p:slideViewPr>
    <p:cSldViewPr>
      <p:cViewPr varScale="1">
        <p:scale>
          <a:sx n="61" d="100"/>
          <a:sy n="61" d="100"/>
        </p:scale>
        <p:origin x="-129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EAEDFE6-369C-419B-A19A-280D8D996250}" type="doc">
      <dgm:prSet loTypeId="urn:microsoft.com/office/officeart/2005/8/layout/hierarchy2" loCatId="hierarchy" qsTypeId="urn:microsoft.com/office/officeart/2005/8/quickstyle/simple1" qsCatId="simple" csTypeId="urn:microsoft.com/office/officeart/2005/8/colors/accent0_2" csCatId="mainScheme" phldr="1"/>
      <dgm:spPr/>
      <dgm:t>
        <a:bodyPr/>
        <a:lstStyle/>
        <a:p>
          <a:endParaRPr lang="ru-RU"/>
        </a:p>
      </dgm:t>
    </dgm:pt>
    <dgm:pt modelId="{CAA70DD9-EAE8-47F0-BE81-A3CA2A0C8743}">
      <dgm:prSet phldrT="[Текст]" custT="1"/>
      <dgm:spPr>
        <a:solidFill>
          <a:srgbClr val="002060"/>
        </a:solidFill>
        <a:effectLst>
          <a:glow rad="228600">
            <a:srgbClr val="0070C0">
              <a:alpha val="40000"/>
            </a:srgbClr>
          </a:glow>
        </a:effectLst>
      </dgm:spPr>
      <dgm:t>
        <a:bodyPr/>
        <a:lstStyle/>
        <a:p>
          <a:r>
            <a:rPr lang="uz-Latn-UZ" sz="2000" b="1" dirty="0" smtClean="0">
              <a:solidFill>
                <a:schemeClr val="bg1"/>
              </a:solidFill>
            </a:rPr>
            <a:t>Машғулот №</a:t>
          </a:r>
          <a:r>
            <a:rPr lang="ru-RU" sz="2000" b="1" smtClean="0">
              <a:solidFill>
                <a:schemeClr val="bg1"/>
              </a:solidFill>
            </a:rPr>
            <a:t>6</a:t>
          </a:r>
          <a:endParaRPr lang="ru-RU" sz="2000" b="1" dirty="0">
            <a:solidFill>
              <a:schemeClr val="bg1"/>
            </a:solidFill>
          </a:endParaRPr>
        </a:p>
      </dgm:t>
    </dgm:pt>
    <dgm:pt modelId="{9DDC2740-3F52-4EB3-89DE-449AEE3F1819}" type="parTrans" cxnId="{D07B2582-FE51-490E-A996-E58A38EF2D7C}">
      <dgm:prSet/>
      <dgm:spPr/>
      <dgm:t>
        <a:bodyPr/>
        <a:lstStyle/>
        <a:p>
          <a:endParaRPr lang="ru-RU" sz="1200"/>
        </a:p>
      </dgm:t>
    </dgm:pt>
    <dgm:pt modelId="{F4BEE06D-895A-40B2-BFAA-603E9C65ABB8}" type="sibTrans" cxnId="{D07B2582-FE51-490E-A996-E58A38EF2D7C}">
      <dgm:prSet/>
      <dgm:spPr/>
      <dgm:t>
        <a:bodyPr/>
        <a:lstStyle/>
        <a:p>
          <a:endParaRPr lang="ru-RU" sz="1200"/>
        </a:p>
      </dgm:t>
    </dgm:pt>
    <dgm:pt modelId="{66CF454A-4257-417A-859C-D02CEA227DB8}">
      <dgm:prSet phldrT="[Текст]" custT="1"/>
      <dgm:spPr>
        <a:ln>
          <a:solidFill>
            <a:srgbClr val="C00000"/>
          </a:solidFill>
        </a:ln>
        <a:effectLst>
          <a:glow rad="139700">
            <a:schemeClr val="accent2">
              <a:satMod val="175000"/>
              <a:alpha val="40000"/>
            </a:schemeClr>
          </a:glow>
        </a:effectLst>
      </dgm:spPr>
      <dgm:t>
        <a:bodyPr/>
        <a:lstStyle/>
        <a:p>
          <a:r>
            <a:rPr lang="uz-Latn-UZ" sz="1800" b="1" dirty="0" smtClean="0">
              <a:solidFill>
                <a:schemeClr val="tx1"/>
              </a:solidFill>
              <a:effectLst>
                <a:outerShdw blurRad="38100" dist="38100" dir="2700000" algn="tl">
                  <a:srgbClr val="000000">
                    <a:alpha val="43137"/>
                  </a:srgbClr>
                </a:outerShdw>
              </a:effectLst>
            </a:rPr>
            <a:t>Талаба</a:t>
          </a:r>
          <a:endParaRPr lang="ru-RU" sz="1800" b="1" dirty="0">
            <a:solidFill>
              <a:schemeClr val="tx1"/>
            </a:solidFill>
            <a:effectLst>
              <a:outerShdw blurRad="38100" dist="38100" dir="2700000" algn="tl">
                <a:srgbClr val="000000">
                  <a:alpha val="43137"/>
                </a:srgbClr>
              </a:outerShdw>
            </a:effectLst>
          </a:endParaRPr>
        </a:p>
      </dgm:t>
    </dgm:pt>
    <dgm:pt modelId="{E8501F66-C631-4B7B-A7C3-C9A599C1D0D6}" type="parTrans" cxnId="{D27D129B-13A4-4313-A76F-14E658BD0CE5}">
      <dgm:prSet custT="1"/>
      <dgm:spPr/>
      <dgm:t>
        <a:bodyPr/>
        <a:lstStyle/>
        <a:p>
          <a:endParaRPr lang="ru-RU" sz="1200"/>
        </a:p>
      </dgm:t>
    </dgm:pt>
    <dgm:pt modelId="{13313072-7C74-4EF4-933B-C96B2F251675}" type="sibTrans" cxnId="{D27D129B-13A4-4313-A76F-14E658BD0CE5}">
      <dgm:prSet/>
      <dgm:spPr/>
      <dgm:t>
        <a:bodyPr/>
        <a:lstStyle/>
        <a:p>
          <a:endParaRPr lang="ru-RU" sz="1200"/>
        </a:p>
      </dgm:t>
    </dgm:pt>
    <dgm:pt modelId="{BAD6764F-DDB9-4DCD-B2D0-74F97B73C35D}">
      <dgm:prSet phldrT="[Текст]" custT="1"/>
      <dgm:spPr>
        <a:ln>
          <a:solidFill>
            <a:srgbClr val="C00000"/>
          </a:solidFill>
        </a:ln>
        <a:effectLst>
          <a:glow rad="101600">
            <a:schemeClr val="accent2">
              <a:satMod val="175000"/>
              <a:alpha val="40000"/>
            </a:schemeClr>
          </a:glow>
        </a:effectLst>
      </dgm:spPr>
      <dgm:t>
        <a:bodyPr/>
        <a:lstStyle/>
        <a:p>
          <a:r>
            <a:rPr lang="uz-Latn-UZ" sz="1800" b="1" dirty="0" smtClean="0">
              <a:solidFill>
                <a:schemeClr val="tx1"/>
              </a:solidFill>
              <a:effectLst>
                <a:outerShdw blurRad="38100" dist="38100" dir="2700000" algn="tl">
                  <a:srgbClr val="000000">
                    <a:alpha val="43137"/>
                  </a:srgbClr>
                </a:outerShdw>
              </a:effectLst>
            </a:rPr>
            <a:t>Ўқитувчи</a:t>
          </a:r>
          <a:endParaRPr lang="ru-RU" sz="1800" b="1" dirty="0">
            <a:solidFill>
              <a:schemeClr val="tx1"/>
            </a:solidFill>
            <a:effectLst>
              <a:outerShdw blurRad="38100" dist="38100" dir="2700000" algn="tl">
                <a:srgbClr val="000000">
                  <a:alpha val="43137"/>
                </a:srgbClr>
              </a:outerShdw>
            </a:effectLst>
          </a:endParaRPr>
        </a:p>
      </dgm:t>
    </dgm:pt>
    <dgm:pt modelId="{32BF15DD-87D5-4A89-89BC-15B72B92DFB1}" type="parTrans" cxnId="{1836456D-DFAE-45C2-BFF5-21966D49A159}">
      <dgm:prSet custT="1"/>
      <dgm:spPr>
        <a:ln>
          <a:solidFill>
            <a:srgbClr val="C00000"/>
          </a:solidFill>
        </a:ln>
      </dgm:spPr>
      <dgm:t>
        <a:bodyPr/>
        <a:lstStyle/>
        <a:p>
          <a:endParaRPr lang="ru-RU" sz="1200"/>
        </a:p>
      </dgm:t>
    </dgm:pt>
    <dgm:pt modelId="{4A4AEE7B-1813-4B86-85BC-E07C9D8E2EAA}" type="sibTrans" cxnId="{1836456D-DFAE-45C2-BFF5-21966D49A159}">
      <dgm:prSet/>
      <dgm:spPr/>
      <dgm:t>
        <a:bodyPr/>
        <a:lstStyle/>
        <a:p>
          <a:endParaRPr lang="ru-RU" sz="1200"/>
        </a:p>
      </dgm:t>
    </dgm:pt>
    <dgm:pt modelId="{E7B11B26-6690-4B6B-9EBF-BD62910B2103}">
      <dgm:prSet phldrT="[Текст]" custT="1"/>
      <dgm:spPr>
        <a:ln>
          <a:solidFill>
            <a:srgbClr val="00B050"/>
          </a:solidFill>
        </a:ln>
        <a:effectLst>
          <a:glow rad="139700">
            <a:schemeClr val="accent4">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Дарснинг  актив қисми</a:t>
          </a:r>
          <a:endParaRPr lang="ru-RU" sz="1200" b="1" dirty="0">
            <a:solidFill>
              <a:schemeClr val="tx1"/>
            </a:solidFill>
            <a:effectLst>
              <a:outerShdw blurRad="38100" dist="38100" dir="2700000" algn="tl">
                <a:srgbClr val="000000">
                  <a:alpha val="43137"/>
                </a:srgbClr>
              </a:outerShdw>
            </a:effectLst>
          </a:endParaRPr>
        </a:p>
      </dgm:t>
    </dgm:pt>
    <dgm:pt modelId="{F22D1DEE-6A00-4397-9007-2BA579513E1E}" type="parTrans" cxnId="{F299EDFE-4686-47C6-AE2F-48BC63149ABF}">
      <dgm:prSet custT="1"/>
      <dgm:spPr/>
      <dgm:t>
        <a:bodyPr/>
        <a:lstStyle/>
        <a:p>
          <a:endParaRPr lang="ru-RU" sz="1200"/>
        </a:p>
      </dgm:t>
    </dgm:pt>
    <dgm:pt modelId="{58A48604-3640-4B3D-9A87-A159C717C54B}" type="sibTrans" cxnId="{F299EDFE-4686-47C6-AE2F-48BC63149ABF}">
      <dgm:prSet/>
      <dgm:spPr/>
      <dgm:t>
        <a:bodyPr/>
        <a:lstStyle/>
        <a:p>
          <a:endParaRPr lang="ru-RU" sz="1200"/>
        </a:p>
      </dgm:t>
    </dgm:pt>
    <dgm:pt modelId="{9B71A450-ED32-4573-90B7-7396615E6F8F}">
      <dgm:prSet phldrT="[Текст]" custT="1"/>
      <dgm:spPr>
        <a:ln>
          <a:solidFill>
            <a:srgbClr val="C00000"/>
          </a:solidFill>
        </a:ln>
        <a:effectLst>
          <a:glow rad="101600">
            <a:schemeClr val="accent2">
              <a:satMod val="175000"/>
              <a:alpha val="40000"/>
            </a:schemeClr>
          </a:glow>
        </a:effectLst>
      </dgm:spPr>
      <dgm:t>
        <a:bodyPr/>
        <a:lstStyle/>
        <a:p>
          <a:r>
            <a:rPr lang="uz-Latn-UZ" sz="1000" b="1" dirty="0" smtClean="0">
              <a:solidFill>
                <a:schemeClr val="tx1"/>
              </a:solidFill>
              <a:effectLst>
                <a:outerShdw blurRad="38100" dist="38100" dir="2700000" algn="tl">
                  <a:srgbClr val="000000">
                    <a:alpha val="43137"/>
                  </a:srgbClr>
                </a:outerShdw>
              </a:effectLst>
            </a:rPr>
            <a:t>Маълумотлар қисми</a:t>
          </a:r>
          <a:endParaRPr lang="ru-RU" sz="1000" b="1" dirty="0" smtClean="0">
            <a:solidFill>
              <a:schemeClr val="tx1"/>
            </a:solidFill>
            <a:effectLst>
              <a:outerShdw blurRad="38100" dist="38100" dir="2700000" algn="tl">
                <a:srgbClr val="000000">
                  <a:alpha val="43137"/>
                </a:srgbClr>
              </a:outerShdw>
            </a:effectLst>
          </a:endParaRPr>
        </a:p>
        <a:p>
          <a:r>
            <a:rPr lang="ru-RU" sz="1000" b="1" dirty="0" smtClean="0">
              <a:solidFill>
                <a:schemeClr val="tx1"/>
              </a:solidFill>
              <a:effectLst>
                <a:outerShdw blurRad="38100" dist="38100" dir="2700000" algn="tl">
                  <a:srgbClr val="000000">
                    <a:alpha val="43137"/>
                  </a:srgbClr>
                </a:outerShdw>
              </a:effectLst>
            </a:rPr>
            <a:t>(10-15 минут</a:t>
          </a:r>
          <a:r>
            <a:rPr lang="uz-Latn-UZ" sz="1000" b="1" dirty="0" smtClean="0">
              <a:solidFill>
                <a:schemeClr val="tx1"/>
              </a:solidFill>
              <a:effectLst>
                <a:outerShdw blurRad="38100" dist="38100" dir="2700000" algn="tl">
                  <a:srgbClr val="000000">
                    <a:alpha val="43137"/>
                  </a:srgbClr>
                </a:outerShdw>
              </a:effectLst>
            </a:rPr>
            <a:t> дан ошмаслиги керак</a:t>
          </a:r>
          <a:r>
            <a:rPr lang="ru-RU" sz="1000" b="1" dirty="0" smtClean="0">
              <a:solidFill>
                <a:schemeClr val="tx1"/>
              </a:solidFill>
              <a:effectLst>
                <a:outerShdw blurRad="38100" dist="38100" dir="2700000" algn="tl">
                  <a:srgbClr val="000000">
                    <a:alpha val="43137"/>
                  </a:srgbClr>
                </a:outerShdw>
              </a:effectLst>
            </a:rPr>
            <a:t>)</a:t>
          </a:r>
          <a:r>
            <a:rPr lang="uz-Latn-UZ" sz="1000" b="1" dirty="0" smtClean="0">
              <a:solidFill>
                <a:schemeClr val="tx1"/>
              </a:solidFill>
              <a:effectLst>
                <a:outerShdw blurRad="38100" dist="38100" dir="2700000" algn="tl">
                  <a:srgbClr val="000000">
                    <a:alpha val="43137"/>
                  </a:srgbClr>
                </a:outerShdw>
              </a:effectLst>
            </a:rPr>
            <a:t> </a:t>
          </a:r>
          <a:endParaRPr lang="ru-RU" sz="1000" b="1" dirty="0">
            <a:solidFill>
              <a:schemeClr val="tx1"/>
            </a:solidFill>
            <a:effectLst>
              <a:outerShdw blurRad="38100" dist="38100" dir="2700000" algn="tl">
                <a:srgbClr val="000000">
                  <a:alpha val="43137"/>
                </a:srgbClr>
              </a:outerShdw>
            </a:effectLst>
          </a:endParaRPr>
        </a:p>
      </dgm:t>
    </dgm:pt>
    <dgm:pt modelId="{21BEF458-A9F4-47CC-A2D1-6877DA95C6E0}" type="parTrans" cxnId="{8612190A-6616-4249-A3E0-2FD7F1B105D2}">
      <dgm:prSet custT="1"/>
      <dgm:spPr/>
      <dgm:t>
        <a:bodyPr/>
        <a:lstStyle/>
        <a:p>
          <a:endParaRPr lang="ru-RU" sz="1200"/>
        </a:p>
      </dgm:t>
    </dgm:pt>
    <dgm:pt modelId="{8673E6B9-094F-43D8-8852-ED6480A93C63}" type="sibTrans" cxnId="{8612190A-6616-4249-A3E0-2FD7F1B105D2}">
      <dgm:prSet/>
      <dgm:spPr/>
      <dgm:t>
        <a:bodyPr/>
        <a:lstStyle/>
        <a:p>
          <a:endParaRPr lang="ru-RU" sz="1200"/>
        </a:p>
      </dgm:t>
    </dgm:pt>
    <dgm:pt modelId="{84F8722D-5803-4E03-B64E-9DFEEAE06C7E}">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Машғулотнинг  актив қисми</a:t>
          </a:r>
          <a:endParaRPr lang="ru-RU" sz="1200" b="1" dirty="0">
            <a:solidFill>
              <a:schemeClr val="tx1"/>
            </a:solidFill>
            <a:effectLst>
              <a:outerShdw blurRad="38100" dist="38100" dir="2700000" algn="tl">
                <a:srgbClr val="000000">
                  <a:alpha val="43137"/>
                </a:srgbClr>
              </a:outerShdw>
            </a:effectLst>
          </a:endParaRPr>
        </a:p>
      </dgm:t>
    </dgm:pt>
    <dgm:pt modelId="{E82B38CF-197D-445F-ADA5-EA2FC765CC36}" type="parTrans" cxnId="{5FAA0B73-6228-4155-8056-03618F229CAC}">
      <dgm:prSet custT="1"/>
      <dgm:spPr/>
      <dgm:t>
        <a:bodyPr/>
        <a:lstStyle/>
        <a:p>
          <a:endParaRPr lang="ru-RU" sz="1200"/>
        </a:p>
      </dgm:t>
    </dgm:pt>
    <dgm:pt modelId="{7CB392ED-4BBA-4C23-9C01-5637E80C299C}" type="sibTrans" cxnId="{5FAA0B73-6228-4155-8056-03618F229CAC}">
      <dgm:prSet/>
      <dgm:spPr/>
      <dgm:t>
        <a:bodyPr/>
        <a:lstStyle/>
        <a:p>
          <a:endParaRPr lang="ru-RU" sz="1200"/>
        </a:p>
      </dgm:t>
    </dgm:pt>
    <dgm:pt modelId="{2D9B8CDC-E3EC-43E5-80F3-4F50E55E03D1}">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Савол жавоблар</a:t>
          </a:r>
          <a:endParaRPr lang="ru-RU" sz="1200" b="1" dirty="0">
            <a:solidFill>
              <a:schemeClr val="tx1"/>
            </a:solidFill>
            <a:effectLst>
              <a:outerShdw blurRad="38100" dist="38100" dir="2700000" algn="tl">
                <a:srgbClr val="000000">
                  <a:alpha val="43137"/>
                </a:srgbClr>
              </a:outerShdw>
            </a:effectLst>
          </a:endParaRPr>
        </a:p>
      </dgm:t>
    </dgm:pt>
    <dgm:pt modelId="{3B0C19BB-FCB7-4E6B-8AF8-79A0E9BAF3E6}" type="parTrans" cxnId="{6358EC0D-7938-4C25-B8E4-A20CAEB6C1A1}">
      <dgm:prSet custT="1"/>
      <dgm:spPr>
        <a:ln>
          <a:solidFill>
            <a:srgbClr val="00B050"/>
          </a:solidFill>
        </a:ln>
      </dgm:spPr>
      <dgm:t>
        <a:bodyPr/>
        <a:lstStyle/>
        <a:p>
          <a:endParaRPr lang="ru-RU" sz="1200"/>
        </a:p>
      </dgm:t>
    </dgm:pt>
    <dgm:pt modelId="{DA2D7F34-5AEA-4F3A-AF76-DB27FB2F4AAC}" type="sibTrans" cxnId="{6358EC0D-7938-4C25-B8E4-A20CAEB6C1A1}">
      <dgm:prSet/>
      <dgm:spPr/>
      <dgm:t>
        <a:bodyPr/>
        <a:lstStyle/>
        <a:p>
          <a:endParaRPr lang="ru-RU" sz="1200"/>
        </a:p>
      </dgm:t>
    </dgm:pt>
    <dgm:pt modelId="{1FE8DD4F-F876-43F9-B333-C769E62D62F9}">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Амалиётга ўргатиш</a:t>
          </a:r>
          <a:endParaRPr lang="ru-RU" sz="1200" b="1" dirty="0">
            <a:solidFill>
              <a:schemeClr val="tx1"/>
            </a:solidFill>
            <a:effectLst>
              <a:outerShdw blurRad="38100" dist="38100" dir="2700000" algn="tl">
                <a:srgbClr val="000000">
                  <a:alpha val="43137"/>
                </a:srgbClr>
              </a:outerShdw>
            </a:effectLst>
          </a:endParaRPr>
        </a:p>
      </dgm:t>
    </dgm:pt>
    <dgm:pt modelId="{446E0734-33C7-496E-AC54-590BF623C487}" type="parTrans" cxnId="{3D023FFD-0C23-4757-8D68-655E2D8ED303}">
      <dgm:prSet custT="1"/>
      <dgm:spPr>
        <a:ln>
          <a:solidFill>
            <a:srgbClr val="00B050"/>
          </a:solidFill>
        </a:ln>
      </dgm:spPr>
      <dgm:t>
        <a:bodyPr/>
        <a:lstStyle/>
        <a:p>
          <a:endParaRPr lang="ru-RU" sz="1200"/>
        </a:p>
      </dgm:t>
    </dgm:pt>
    <dgm:pt modelId="{430A9AB8-A7DB-45E0-A832-5F21F4E020A5}" type="sibTrans" cxnId="{3D023FFD-0C23-4757-8D68-655E2D8ED303}">
      <dgm:prSet/>
      <dgm:spPr/>
      <dgm:t>
        <a:bodyPr/>
        <a:lstStyle/>
        <a:p>
          <a:endParaRPr lang="ru-RU" sz="1200"/>
        </a:p>
      </dgm:t>
    </dgm:pt>
    <dgm:pt modelId="{5CE330F5-8C28-4393-96E4-E749F7064C35}">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Хисоб китоб қилиш ва баҳо қўйиш</a:t>
          </a:r>
          <a:endParaRPr lang="ru-RU" sz="1200" b="1" dirty="0">
            <a:solidFill>
              <a:schemeClr val="tx1"/>
            </a:solidFill>
            <a:effectLst>
              <a:outerShdw blurRad="38100" dist="38100" dir="2700000" algn="tl">
                <a:srgbClr val="000000">
                  <a:alpha val="43137"/>
                </a:srgbClr>
              </a:outerShdw>
            </a:effectLst>
          </a:endParaRPr>
        </a:p>
      </dgm:t>
    </dgm:pt>
    <dgm:pt modelId="{5E9D7C18-0C5F-4041-B8FE-3FB4A8E7F5DA}" type="parTrans" cxnId="{DCB49051-E5ED-4575-8E6B-0F127BA81A55}">
      <dgm:prSet custT="1"/>
      <dgm:spPr>
        <a:ln>
          <a:solidFill>
            <a:srgbClr val="00B050"/>
          </a:solidFill>
        </a:ln>
      </dgm:spPr>
      <dgm:t>
        <a:bodyPr/>
        <a:lstStyle/>
        <a:p>
          <a:endParaRPr lang="ru-RU" sz="1200"/>
        </a:p>
      </dgm:t>
    </dgm:pt>
    <dgm:pt modelId="{21E7D5DC-FA45-43FB-8EF4-EEF8CDC06BE8}" type="sibTrans" cxnId="{DCB49051-E5ED-4575-8E6B-0F127BA81A55}">
      <dgm:prSet/>
      <dgm:spPr/>
      <dgm:t>
        <a:bodyPr/>
        <a:lstStyle/>
        <a:p>
          <a:endParaRPr lang="ru-RU" sz="1200"/>
        </a:p>
      </dgm:t>
    </dgm:pt>
    <dgm:pt modelId="{14C31279-4C65-410A-B512-6A9490E277B1}">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Ижобий баҳо</a:t>
          </a:r>
          <a:endParaRPr lang="ru-RU" sz="1200" b="1" dirty="0">
            <a:solidFill>
              <a:schemeClr val="tx1"/>
            </a:solidFill>
            <a:effectLst>
              <a:outerShdw blurRad="38100" dist="38100" dir="2700000" algn="tl">
                <a:srgbClr val="000000">
                  <a:alpha val="43137"/>
                </a:srgbClr>
              </a:outerShdw>
            </a:effectLst>
          </a:endParaRPr>
        </a:p>
      </dgm:t>
    </dgm:pt>
    <dgm:pt modelId="{23CBA819-3D59-40A2-B141-527FF3C89FCC}" type="parTrans" cxnId="{3776799C-5E52-4EF1-8591-37F7A909B0DD}">
      <dgm:prSet custT="1"/>
      <dgm:spPr>
        <a:ln>
          <a:solidFill>
            <a:srgbClr val="00B050"/>
          </a:solidFill>
        </a:ln>
      </dgm:spPr>
      <dgm:t>
        <a:bodyPr/>
        <a:lstStyle/>
        <a:p>
          <a:endParaRPr lang="ru-RU" sz="1200"/>
        </a:p>
      </dgm:t>
    </dgm:pt>
    <dgm:pt modelId="{BC21FCAA-069B-46D2-AE57-945ED0989077}" type="sibTrans" cxnId="{3776799C-5E52-4EF1-8591-37F7A909B0DD}">
      <dgm:prSet/>
      <dgm:spPr/>
      <dgm:t>
        <a:bodyPr/>
        <a:lstStyle/>
        <a:p>
          <a:endParaRPr lang="ru-RU" sz="1200"/>
        </a:p>
      </dgm:t>
    </dgm:pt>
    <dgm:pt modelId="{C2C4FD4C-8123-465D-BEBE-8756D3170614}">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Қониқарсиз баҳо</a:t>
          </a:r>
          <a:endParaRPr lang="ru-RU" sz="1200" b="1" dirty="0">
            <a:solidFill>
              <a:schemeClr val="tx1"/>
            </a:solidFill>
            <a:effectLst>
              <a:outerShdw blurRad="38100" dist="38100" dir="2700000" algn="tl">
                <a:srgbClr val="000000">
                  <a:alpha val="43137"/>
                </a:srgbClr>
              </a:outerShdw>
            </a:effectLst>
          </a:endParaRPr>
        </a:p>
      </dgm:t>
    </dgm:pt>
    <dgm:pt modelId="{9D6AB909-CCCE-4F9B-828E-85B589E2297E}" type="parTrans" cxnId="{7A672C6B-FF65-4C33-B89B-6E7332626F2D}">
      <dgm:prSet custT="1"/>
      <dgm:spPr>
        <a:ln>
          <a:solidFill>
            <a:srgbClr val="00B050"/>
          </a:solidFill>
        </a:ln>
      </dgm:spPr>
      <dgm:t>
        <a:bodyPr/>
        <a:lstStyle/>
        <a:p>
          <a:endParaRPr lang="ru-RU" sz="1200"/>
        </a:p>
      </dgm:t>
    </dgm:pt>
    <dgm:pt modelId="{72AE0D70-57B3-4FBE-817E-D12983BE35FC}" type="sibTrans" cxnId="{7A672C6B-FF65-4C33-B89B-6E7332626F2D}">
      <dgm:prSet/>
      <dgm:spPr/>
      <dgm:t>
        <a:bodyPr/>
        <a:lstStyle/>
        <a:p>
          <a:endParaRPr lang="ru-RU" sz="1200"/>
        </a:p>
      </dgm:t>
    </dgm:pt>
    <dgm:pt modelId="{63FE267A-F8B1-49C0-BD29-D53BEDEB3827}">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Уйга вазифа</a:t>
          </a:r>
          <a:endParaRPr lang="ru-RU" sz="1200" b="1" dirty="0">
            <a:solidFill>
              <a:schemeClr val="tx1"/>
            </a:solidFill>
            <a:effectLst>
              <a:outerShdw blurRad="38100" dist="38100" dir="2700000" algn="tl">
                <a:srgbClr val="000000">
                  <a:alpha val="43137"/>
                </a:srgbClr>
              </a:outerShdw>
            </a:effectLst>
          </a:endParaRPr>
        </a:p>
      </dgm:t>
    </dgm:pt>
    <dgm:pt modelId="{2EA661FB-60EE-4D32-AD7D-718247471631}" type="parTrans" cxnId="{37AE3F06-C83B-4DEB-8FA0-B5DEA292D224}">
      <dgm:prSet custT="1"/>
      <dgm:spPr>
        <a:ln>
          <a:solidFill>
            <a:srgbClr val="00B050"/>
          </a:solidFill>
        </a:ln>
      </dgm:spPr>
      <dgm:t>
        <a:bodyPr/>
        <a:lstStyle/>
        <a:p>
          <a:endParaRPr lang="ru-RU" sz="1200"/>
        </a:p>
      </dgm:t>
    </dgm:pt>
    <dgm:pt modelId="{007D7177-51CB-42D9-9BE2-85E823E33513}" type="sibTrans" cxnId="{37AE3F06-C83B-4DEB-8FA0-B5DEA292D224}">
      <dgm:prSet/>
      <dgm:spPr/>
      <dgm:t>
        <a:bodyPr/>
        <a:lstStyle/>
        <a:p>
          <a:endParaRPr lang="ru-RU" sz="1200"/>
        </a:p>
      </dgm:t>
    </dgm:pt>
    <dgm:pt modelId="{DFE4FB5C-6A62-4822-A4FD-984EAA087B31}">
      <dgm:prSet custT="1"/>
      <dgm:spPr>
        <a:ln>
          <a:solidFill>
            <a:srgbClr val="FFC000"/>
          </a:solidFill>
        </a:ln>
        <a:effectLst>
          <a:glow rad="101600">
            <a:schemeClr val="accent1">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Танафус</a:t>
          </a:r>
          <a:r>
            <a:rPr lang="ru-RU" sz="1200" b="1" dirty="0" smtClean="0">
              <a:solidFill>
                <a:schemeClr val="tx1"/>
              </a:solidFill>
              <a:effectLst>
                <a:outerShdw blurRad="38100" dist="38100" dir="2700000" algn="tl">
                  <a:srgbClr val="000000">
                    <a:alpha val="43137"/>
                  </a:srgbClr>
                </a:outerShdw>
              </a:effectLst>
            </a:rPr>
            <a:t> 5-10 минут</a:t>
          </a:r>
          <a:endParaRPr lang="ru-RU" sz="1200" b="1" dirty="0">
            <a:solidFill>
              <a:schemeClr val="tx1"/>
            </a:solidFill>
            <a:effectLst>
              <a:outerShdw blurRad="38100" dist="38100" dir="2700000" algn="tl">
                <a:srgbClr val="000000">
                  <a:alpha val="43137"/>
                </a:srgbClr>
              </a:outerShdw>
            </a:effectLst>
          </a:endParaRPr>
        </a:p>
      </dgm:t>
    </dgm:pt>
    <dgm:pt modelId="{4178B2E4-F4C3-4632-B842-900793D0E197}" type="parTrans" cxnId="{130ADD39-2268-4D2E-864F-ABF755B56CE7}">
      <dgm:prSet custT="1"/>
      <dgm:spPr/>
      <dgm:t>
        <a:bodyPr/>
        <a:lstStyle/>
        <a:p>
          <a:endParaRPr lang="ru-RU" sz="1200"/>
        </a:p>
      </dgm:t>
    </dgm:pt>
    <dgm:pt modelId="{F8DB091F-A8F8-40CE-B02C-C753CAE6BE48}" type="sibTrans" cxnId="{130ADD39-2268-4D2E-864F-ABF755B56CE7}">
      <dgm:prSet/>
      <dgm:spPr/>
      <dgm:t>
        <a:bodyPr/>
        <a:lstStyle/>
        <a:p>
          <a:endParaRPr lang="ru-RU" sz="1200"/>
        </a:p>
      </dgm:t>
    </dgm:pt>
    <dgm:pt modelId="{5DBFC2E6-FDC6-4280-B2A2-8C5477A06E2A}">
      <dgm:prSet custT="1"/>
      <dgm:spPr>
        <a:ln>
          <a:solidFill>
            <a:srgbClr val="C00000"/>
          </a:solidFill>
        </a:ln>
        <a:effectLst>
          <a:glow rad="101600">
            <a:schemeClr val="accent2">
              <a:satMod val="175000"/>
              <a:alpha val="40000"/>
            </a:schemeClr>
          </a:glow>
        </a:effectLst>
      </dgm:spPr>
      <dgm:t>
        <a:bodyPr/>
        <a:lstStyle/>
        <a:p>
          <a:r>
            <a:rPr lang="uz-Latn-UZ" sz="1000" b="1" dirty="0" smtClean="0">
              <a:solidFill>
                <a:schemeClr val="tx1"/>
              </a:solidFill>
              <a:effectLst>
                <a:outerShdw blurRad="38100" dist="38100" dir="2700000" algn="tl">
                  <a:srgbClr val="000000">
                    <a:alpha val="43137"/>
                  </a:srgbClr>
                </a:outerShdw>
              </a:effectLst>
            </a:rPr>
            <a:t>Материалларни изохлаш ва </a:t>
          </a:r>
          <a:r>
            <a:rPr lang="ru-RU" sz="1000" b="1" dirty="0" smtClean="0">
              <a:solidFill>
                <a:schemeClr val="tx1"/>
              </a:solidFill>
              <a:effectLst>
                <a:outerShdw blurRad="38100" dist="38100" dir="2700000" algn="tl">
                  <a:srgbClr val="000000">
                    <a:alpha val="43137"/>
                  </a:srgbClr>
                </a:outerShdw>
              </a:effectLst>
            </a:rPr>
            <a:t>слайд</a:t>
          </a:r>
          <a:r>
            <a:rPr lang="uz-Latn-UZ" sz="1000" b="1" dirty="0" smtClean="0">
              <a:solidFill>
                <a:schemeClr val="tx1"/>
              </a:solidFill>
              <a:effectLst>
                <a:outerShdw blurRad="38100" dist="38100" dir="2700000" algn="tl">
                  <a:srgbClr val="000000">
                    <a:alpha val="43137"/>
                  </a:srgbClr>
                </a:outerShdw>
              </a:effectLst>
            </a:rPr>
            <a:t>лар кўрсатиш</a:t>
          </a:r>
          <a:endParaRPr lang="ru-RU" sz="1000" b="1" dirty="0">
            <a:solidFill>
              <a:schemeClr val="tx1"/>
            </a:solidFill>
            <a:effectLst>
              <a:outerShdw blurRad="38100" dist="38100" dir="2700000" algn="tl">
                <a:srgbClr val="000000">
                  <a:alpha val="43137"/>
                </a:srgbClr>
              </a:outerShdw>
            </a:effectLst>
          </a:endParaRPr>
        </a:p>
      </dgm:t>
    </dgm:pt>
    <dgm:pt modelId="{3E9833B3-B6D0-4F27-A8E5-87E86DF57BD7}" type="parTrans" cxnId="{B91245BF-390E-45B7-931C-103C1829671C}">
      <dgm:prSet custT="1"/>
      <dgm:spPr>
        <a:ln>
          <a:solidFill>
            <a:srgbClr val="C00000"/>
          </a:solidFill>
        </a:ln>
      </dgm:spPr>
      <dgm:t>
        <a:bodyPr/>
        <a:lstStyle/>
        <a:p>
          <a:endParaRPr lang="ru-RU" sz="1200"/>
        </a:p>
      </dgm:t>
    </dgm:pt>
    <dgm:pt modelId="{7939F744-1E0A-4893-A382-99BFBEB62075}" type="sibTrans" cxnId="{B91245BF-390E-45B7-931C-103C1829671C}">
      <dgm:prSet/>
      <dgm:spPr/>
      <dgm:t>
        <a:bodyPr/>
        <a:lstStyle/>
        <a:p>
          <a:endParaRPr lang="ru-RU" sz="1200"/>
        </a:p>
      </dgm:t>
    </dgm:pt>
    <dgm:pt modelId="{7B78DDA3-5F4C-4B34-A323-1EAD8D4A325F}" type="pres">
      <dgm:prSet presAssocID="{5EAEDFE6-369C-419B-A19A-280D8D996250}" presName="diagram" presStyleCnt="0">
        <dgm:presLayoutVars>
          <dgm:chPref val="1"/>
          <dgm:dir/>
          <dgm:animOne val="branch"/>
          <dgm:animLvl val="lvl"/>
          <dgm:resizeHandles val="exact"/>
        </dgm:presLayoutVars>
      </dgm:prSet>
      <dgm:spPr/>
      <dgm:t>
        <a:bodyPr/>
        <a:lstStyle/>
        <a:p>
          <a:endParaRPr lang="ru-RU"/>
        </a:p>
      </dgm:t>
    </dgm:pt>
    <dgm:pt modelId="{7B06A6E5-7101-44EF-B23C-E5FB71E34F0B}" type="pres">
      <dgm:prSet presAssocID="{CAA70DD9-EAE8-47F0-BE81-A3CA2A0C8743}" presName="root1" presStyleCnt="0"/>
      <dgm:spPr/>
    </dgm:pt>
    <dgm:pt modelId="{33F0E566-C81F-4807-82F0-8267BDD556A3}" type="pres">
      <dgm:prSet presAssocID="{CAA70DD9-EAE8-47F0-BE81-A3CA2A0C8743}" presName="LevelOneTextNode" presStyleLbl="node0" presStyleIdx="0" presStyleCnt="1" custScaleX="177694" custScaleY="190093">
        <dgm:presLayoutVars>
          <dgm:chPref val="3"/>
        </dgm:presLayoutVars>
      </dgm:prSet>
      <dgm:spPr/>
      <dgm:t>
        <a:bodyPr/>
        <a:lstStyle/>
        <a:p>
          <a:endParaRPr lang="ru-RU"/>
        </a:p>
      </dgm:t>
    </dgm:pt>
    <dgm:pt modelId="{F75FB2B0-A583-4E80-8EAA-33F6823CC8E4}" type="pres">
      <dgm:prSet presAssocID="{CAA70DD9-EAE8-47F0-BE81-A3CA2A0C8743}" presName="level2hierChild" presStyleCnt="0"/>
      <dgm:spPr/>
    </dgm:pt>
    <dgm:pt modelId="{B3211696-EBD1-4F72-9BE1-1A54F5075868}" type="pres">
      <dgm:prSet presAssocID="{E8501F66-C631-4B7B-A7C3-C9A599C1D0D6}" presName="conn2-1" presStyleLbl="parChTrans1D2" presStyleIdx="0" presStyleCnt="5"/>
      <dgm:spPr/>
      <dgm:t>
        <a:bodyPr/>
        <a:lstStyle/>
        <a:p>
          <a:endParaRPr lang="ru-RU"/>
        </a:p>
      </dgm:t>
    </dgm:pt>
    <dgm:pt modelId="{E174BD05-0B5E-4F42-91CF-FEAAEB2AEAEC}" type="pres">
      <dgm:prSet presAssocID="{E8501F66-C631-4B7B-A7C3-C9A599C1D0D6}" presName="connTx" presStyleLbl="parChTrans1D2" presStyleIdx="0" presStyleCnt="5"/>
      <dgm:spPr/>
      <dgm:t>
        <a:bodyPr/>
        <a:lstStyle/>
        <a:p>
          <a:endParaRPr lang="ru-RU"/>
        </a:p>
      </dgm:t>
    </dgm:pt>
    <dgm:pt modelId="{0F89868F-28BD-41F8-98DB-53115E72786A}" type="pres">
      <dgm:prSet presAssocID="{66CF454A-4257-417A-859C-D02CEA227DB8}" presName="root2" presStyleCnt="0"/>
      <dgm:spPr/>
    </dgm:pt>
    <dgm:pt modelId="{8B53B82C-74E5-4BE0-B609-F0D6AFFC702F}" type="pres">
      <dgm:prSet presAssocID="{66CF454A-4257-417A-859C-D02CEA227DB8}" presName="LevelTwoTextNode" presStyleLbl="node2" presStyleIdx="0" presStyleCnt="5" custLinFactNeighborX="2724" custLinFactNeighborY="22328">
        <dgm:presLayoutVars>
          <dgm:chPref val="3"/>
        </dgm:presLayoutVars>
      </dgm:prSet>
      <dgm:spPr/>
      <dgm:t>
        <a:bodyPr/>
        <a:lstStyle/>
        <a:p>
          <a:endParaRPr lang="ru-RU"/>
        </a:p>
      </dgm:t>
    </dgm:pt>
    <dgm:pt modelId="{87EF08AF-A435-4C7A-BF46-00F064B9B469}" type="pres">
      <dgm:prSet presAssocID="{66CF454A-4257-417A-859C-D02CEA227DB8}" presName="level3hierChild" presStyleCnt="0"/>
      <dgm:spPr/>
    </dgm:pt>
    <dgm:pt modelId="{AF892A9D-8B65-4315-B688-99824149642D}" type="pres">
      <dgm:prSet presAssocID="{32BF15DD-87D5-4A89-89BC-15B72B92DFB1}" presName="conn2-1" presStyleLbl="parChTrans1D3" presStyleIdx="0" presStyleCnt="6"/>
      <dgm:spPr/>
      <dgm:t>
        <a:bodyPr/>
        <a:lstStyle/>
        <a:p>
          <a:endParaRPr lang="ru-RU"/>
        </a:p>
      </dgm:t>
    </dgm:pt>
    <dgm:pt modelId="{027DB485-687A-40DA-A227-929B8842ACB6}" type="pres">
      <dgm:prSet presAssocID="{32BF15DD-87D5-4A89-89BC-15B72B92DFB1}" presName="connTx" presStyleLbl="parChTrans1D3" presStyleIdx="0" presStyleCnt="6"/>
      <dgm:spPr/>
      <dgm:t>
        <a:bodyPr/>
        <a:lstStyle/>
        <a:p>
          <a:endParaRPr lang="ru-RU"/>
        </a:p>
      </dgm:t>
    </dgm:pt>
    <dgm:pt modelId="{7FF836F8-45F3-4B22-BB00-60931294B897}" type="pres">
      <dgm:prSet presAssocID="{BAD6764F-DDB9-4DCD-B2D0-74F97B73C35D}" presName="root2" presStyleCnt="0"/>
      <dgm:spPr/>
    </dgm:pt>
    <dgm:pt modelId="{E00A0BF6-443D-4938-AE4A-C1ABD5BD9AC6}" type="pres">
      <dgm:prSet presAssocID="{BAD6764F-DDB9-4DCD-B2D0-74F97B73C35D}" presName="LevelTwoTextNode" presStyleLbl="node3" presStyleIdx="0" presStyleCnt="6" custScaleY="162636" custLinFactNeighborX="10" custLinFactNeighborY="22346">
        <dgm:presLayoutVars>
          <dgm:chPref val="3"/>
        </dgm:presLayoutVars>
      </dgm:prSet>
      <dgm:spPr/>
      <dgm:t>
        <a:bodyPr/>
        <a:lstStyle/>
        <a:p>
          <a:endParaRPr lang="ru-RU"/>
        </a:p>
      </dgm:t>
    </dgm:pt>
    <dgm:pt modelId="{4D35C103-2C95-41CA-8F47-15FD7973CA9A}" type="pres">
      <dgm:prSet presAssocID="{BAD6764F-DDB9-4DCD-B2D0-74F97B73C35D}" presName="level3hierChild" presStyleCnt="0"/>
      <dgm:spPr/>
    </dgm:pt>
    <dgm:pt modelId="{76F379F9-C234-41C8-B0D9-729A71852DE2}" type="pres">
      <dgm:prSet presAssocID="{F22D1DEE-6A00-4397-9007-2BA579513E1E}" presName="conn2-1" presStyleLbl="parChTrans1D2" presStyleIdx="1" presStyleCnt="5"/>
      <dgm:spPr/>
      <dgm:t>
        <a:bodyPr/>
        <a:lstStyle/>
        <a:p>
          <a:endParaRPr lang="ru-RU"/>
        </a:p>
      </dgm:t>
    </dgm:pt>
    <dgm:pt modelId="{E07F54CF-D077-4ED3-ADAF-CD87B3AAF752}" type="pres">
      <dgm:prSet presAssocID="{F22D1DEE-6A00-4397-9007-2BA579513E1E}" presName="connTx" presStyleLbl="parChTrans1D2" presStyleIdx="1" presStyleCnt="5"/>
      <dgm:spPr/>
      <dgm:t>
        <a:bodyPr/>
        <a:lstStyle/>
        <a:p>
          <a:endParaRPr lang="ru-RU"/>
        </a:p>
      </dgm:t>
    </dgm:pt>
    <dgm:pt modelId="{9D884492-FF2C-4B3E-B5C3-D33D468C7967}" type="pres">
      <dgm:prSet presAssocID="{E7B11B26-6690-4B6B-9EBF-BD62910B2103}" presName="root2" presStyleCnt="0"/>
      <dgm:spPr/>
    </dgm:pt>
    <dgm:pt modelId="{D217E66A-42E4-42CD-AFE7-9CC6EFBB6E94}" type="pres">
      <dgm:prSet presAssocID="{E7B11B26-6690-4B6B-9EBF-BD62910B2103}" presName="LevelTwoTextNode" presStyleLbl="node2" presStyleIdx="1" presStyleCnt="5" custLinFactNeighborX="-59" custLinFactNeighborY="-57581">
        <dgm:presLayoutVars>
          <dgm:chPref val="3"/>
        </dgm:presLayoutVars>
      </dgm:prSet>
      <dgm:spPr/>
      <dgm:t>
        <a:bodyPr/>
        <a:lstStyle/>
        <a:p>
          <a:endParaRPr lang="ru-RU"/>
        </a:p>
      </dgm:t>
    </dgm:pt>
    <dgm:pt modelId="{3C584F75-E783-4B1E-8E1B-CA5C55E314A2}" type="pres">
      <dgm:prSet presAssocID="{E7B11B26-6690-4B6B-9EBF-BD62910B2103}" presName="level3hierChild" presStyleCnt="0"/>
      <dgm:spPr/>
    </dgm:pt>
    <dgm:pt modelId="{04627910-10BB-41B2-8237-9AFDC23A8F21}" type="pres">
      <dgm:prSet presAssocID="{3B0C19BB-FCB7-4E6B-8AF8-79A0E9BAF3E6}" presName="conn2-1" presStyleLbl="parChTrans1D3" presStyleIdx="1" presStyleCnt="6"/>
      <dgm:spPr/>
      <dgm:t>
        <a:bodyPr/>
        <a:lstStyle/>
        <a:p>
          <a:endParaRPr lang="ru-RU"/>
        </a:p>
      </dgm:t>
    </dgm:pt>
    <dgm:pt modelId="{87F55027-C712-4F38-80A1-FE98FC065DB5}" type="pres">
      <dgm:prSet presAssocID="{3B0C19BB-FCB7-4E6B-8AF8-79A0E9BAF3E6}" presName="connTx" presStyleLbl="parChTrans1D3" presStyleIdx="1" presStyleCnt="6"/>
      <dgm:spPr/>
      <dgm:t>
        <a:bodyPr/>
        <a:lstStyle/>
        <a:p>
          <a:endParaRPr lang="ru-RU"/>
        </a:p>
      </dgm:t>
    </dgm:pt>
    <dgm:pt modelId="{8B4A1591-B822-4FC2-BBF9-7C7D1D51AA54}" type="pres">
      <dgm:prSet presAssocID="{2D9B8CDC-E3EC-43E5-80F3-4F50E55E03D1}" presName="root2" presStyleCnt="0"/>
      <dgm:spPr/>
    </dgm:pt>
    <dgm:pt modelId="{3B65E7FD-A55D-4333-9FD9-053E19F6118B}" type="pres">
      <dgm:prSet presAssocID="{2D9B8CDC-E3EC-43E5-80F3-4F50E55E03D1}" presName="LevelTwoTextNode" presStyleLbl="node3" presStyleIdx="1" presStyleCnt="6" custLinFactNeighborX="295" custLinFactNeighborY="36460">
        <dgm:presLayoutVars>
          <dgm:chPref val="3"/>
        </dgm:presLayoutVars>
      </dgm:prSet>
      <dgm:spPr/>
      <dgm:t>
        <a:bodyPr/>
        <a:lstStyle/>
        <a:p>
          <a:endParaRPr lang="ru-RU"/>
        </a:p>
      </dgm:t>
    </dgm:pt>
    <dgm:pt modelId="{F75C378B-879C-4B99-B790-5336E9414679}" type="pres">
      <dgm:prSet presAssocID="{2D9B8CDC-E3EC-43E5-80F3-4F50E55E03D1}" presName="level3hierChild" presStyleCnt="0"/>
      <dgm:spPr/>
    </dgm:pt>
    <dgm:pt modelId="{EC574F4B-8540-428B-B476-F2BC9F19D6DC}" type="pres">
      <dgm:prSet presAssocID="{446E0734-33C7-496E-AC54-590BF623C487}" presName="conn2-1" presStyleLbl="parChTrans1D3" presStyleIdx="2" presStyleCnt="6"/>
      <dgm:spPr/>
      <dgm:t>
        <a:bodyPr/>
        <a:lstStyle/>
        <a:p>
          <a:endParaRPr lang="ru-RU"/>
        </a:p>
      </dgm:t>
    </dgm:pt>
    <dgm:pt modelId="{5F50CB84-7B5D-4131-A139-ABF8D1686B5E}" type="pres">
      <dgm:prSet presAssocID="{446E0734-33C7-496E-AC54-590BF623C487}" presName="connTx" presStyleLbl="parChTrans1D3" presStyleIdx="2" presStyleCnt="6"/>
      <dgm:spPr/>
      <dgm:t>
        <a:bodyPr/>
        <a:lstStyle/>
        <a:p>
          <a:endParaRPr lang="ru-RU"/>
        </a:p>
      </dgm:t>
    </dgm:pt>
    <dgm:pt modelId="{1B6942B5-F31B-411D-BC3C-4E3F2D333911}" type="pres">
      <dgm:prSet presAssocID="{1FE8DD4F-F876-43F9-B333-C769E62D62F9}" presName="root2" presStyleCnt="0"/>
      <dgm:spPr/>
    </dgm:pt>
    <dgm:pt modelId="{461CE5D7-CE94-46EC-B4A2-5C3344B5CD60}" type="pres">
      <dgm:prSet presAssocID="{1FE8DD4F-F876-43F9-B333-C769E62D62F9}" presName="LevelTwoTextNode" presStyleLbl="node3" presStyleIdx="2" presStyleCnt="6" custLinFactNeighborX="295" custLinFactNeighborY="43230">
        <dgm:presLayoutVars>
          <dgm:chPref val="3"/>
        </dgm:presLayoutVars>
      </dgm:prSet>
      <dgm:spPr/>
      <dgm:t>
        <a:bodyPr/>
        <a:lstStyle/>
        <a:p>
          <a:endParaRPr lang="ru-RU"/>
        </a:p>
      </dgm:t>
    </dgm:pt>
    <dgm:pt modelId="{D33BD111-BBD3-4752-B3E3-BA88201EAA58}" type="pres">
      <dgm:prSet presAssocID="{1FE8DD4F-F876-43F9-B333-C769E62D62F9}" presName="level3hierChild" presStyleCnt="0"/>
      <dgm:spPr/>
    </dgm:pt>
    <dgm:pt modelId="{BC6DCA9B-2817-4798-A0AB-814E633B7F70}" type="pres">
      <dgm:prSet presAssocID="{5E9D7C18-0C5F-4041-B8FE-3FB4A8E7F5DA}" presName="conn2-1" presStyleLbl="parChTrans1D3" presStyleIdx="3" presStyleCnt="6"/>
      <dgm:spPr/>
      <dgm:t>
        <a:bodyPr/>
        <a:lstStyle/>
        <a:p>
          <a:endParaRPr lang="ru-RU"/>
        </a:p>
      </dgm:t>
    </dgm:pt>
    <dgm:pt modelId="{4D432D7C-F5B8-4F7E-8DC8-9E78A81004DC}" type="pres">
      <dgm:prSet presAssocID="{5E9D7C18-0C5F-4041-B8FE-3FB4A8E7F5DA}" presName="connTx" presStyleLbl="parChTrans1D3" presStyleIdx="3" presStyleCnt="6"/>
      <dgm:spPr/>
      <dgm:t>
        <a:bodyPr/>
        <a:lstStyle/>
        <a:p>
          <a:endParaRPr lang="ru-RU"/>
        </a:p>
      </dgm:t>
    </dgm:pt>
    <dgm:pt modelId="{9873A2A7-181B-421C-B314-A7EFC205ACC2}" type="pres">
      <dgm:prSet presAssocID="{5CE330F5-8C28-4393-96E4-E749F7064C35}" presName="root2" presStyleCnt="0"/>
      <dgm:spPr/>
    </dgm:pt>
    <dgm:pt modelId="{2A815EC9-1532-41E3-BD3E-92540C97FB4D}" type="pres">
      <dgm:prSet presAssocID="{5CE330F5-8C28-4393-96E4-E749F7064C35}" presName="LevelTwoTextNode" presStyleLbl="node3" presStyleIdx="3" presStyleCnt="6" custLinFactNeighborX="295" custLinFactNeighborY="50000">
        <dgm:presLayoutVars>
          <dgm:chPref val="3"/>
        </dgm:presLayoutVars>
      </dgm:prSet>
      <dgm:spPr/>
      <dgm:t>
        <a:bodyPr/>
        <a:lstStyle/>
        <a:p>
          <a:endParaRPr lang="ru-RU"/>
        </a:p>
      </dgm:t>
    </dgm:pt>
    <dgm:pt modelId="{74A8DB33-1F63-414A-B9E5-0DBEB3EB8F24}" type="pres">
      <dgm:prSet presAssocID="{5CE330F5-8C28-4393-96E4-E749F7064C35}" presName="level3hierChild" presStyleCnt="0"/>
      <dgm:spPr/>
    </dgm:pt>
    <dgm:pt modelId="{CA4615A3-0B56-458B-9C2A-D13927E68A48}" type="pres">
      <dgm:prSet presAssocID="{23CBA819-3D59-40A2-B141-527FF3C89FCC}" presName="conn2-1" presStyleLbl="parChTrans1D4" presStyleIdx="0" presStyleCnt="2"/>
      <dgm:spPr/>
      <dgm:t>
        <a:bodyPr/>
        <a:lstStyle/>
        <a:p>
          <a:endParaRPr lang="ru-RU"/>
        </a:p>
      </dgm:t>
    </dgm:pt>
    <dgm:pt modelId="{CE993C1A-3C34-4E7C-B133-BE57E82AFE75}" type="pres">
      <dgm:prSet presAssocID="{23CBA819-3D59-40A2-B141-527FF3C89FCC}" presName="connTx" presStyleLbl="parChTrans1D4" presStyleIdx="0" presStyleCnt="2"/>
      <dgm:spPr/>
      <dgm:t>
        <a:bodyPr/>
        <a:lstStyle/>
        <a:p>
          <a:endParaRPr lang="ru-RU"/>
        </a:p>
      </dgm:t>
    </dgm:pt>
    <dgm:pt modelId="{A13FF190-5232-4DB6-99D4-FC4568A955EE}" type="pres">
      <dgm:prSet presAssocID="{14C31279-4C65-410A-B512-6A9490E277B1}" presName="root2" presStyleCnt="0"/>
      <dgm:spPr/>
    </dgm:pt>
    <dgm:pt modelId="{E5E79AEE-E2E8-4DE4-AA3E-C48C2FD84224}" type="pres">
      <dgm:prSet presAssocID="{14C31279-4C65-410A-B512-6A9490E277B1}" presName="LevelTwoTextNode" presStyleLbl="node4" presStyleIdx="0" presStyleCnt="2" custLinFactNeighborX="4019" custLinFactNeighborY="-19815">
        <dgm:presLayoutVars>
          <dgm:chPref val="3"/>
        </dgm:presLayoutVars>
      </dgm:prSet>
      <dgm:spPr/>
      <dgm:t>
        <a:bodyPr/>
        <a:lstStyle/>
        <a:p>
          <a:endParaRPr lang="ru-RU"/>
        </a:p>
      </dgm:t>
    </dgm:pt>
    <dgm:pt modelId="{BAFD7B7E-6E61-4BC0-A509-EC250B6C3B11}" type="pres">
      <dgm:prSet presAssocID="{14C31279-4C65-410A-B512-6A9490E277B1}" presName="level3hierChild" presStyleCnt="0"/>
      <dgm:spPr/>
    </dgm:pt>
    <dgm:pt modelId="{AE21637F-24EC-4031-9C37-2F334E67013F}" type="pres">
      <dgm:prSet presAssocID="{9D6AB909-CCCE-4F9B-828E-85B589E2297E}" presName="conn2-1" presStyleLbl="parChTrans1D4" presStyleIdx="1" presStyleCnt="2"/>
      <dgm:spPr/>
      <dgm:t>
        <a:bodyPr/>
        <a:lstStyle/>
        <a:p>
          <a:endParaRPr lang="ru-RU"/>
        </a:p>
      </dgm:t>
    </dgm:pt>
    <dgm:pt modelId="{76141C81-0B11-49BC-A9EA-46B33A869681}" type="pres">
      <dgm:prSet presAssocID="{9D6AB909-CCCE-4F9B-828E-85B589E2297E}" presName="connTx" presStyleLbl="parChTrans1D4" presStyleIdx="1" presStyleCnt="2"/>
      <dgm:spPr/>
      <dgm:t>
        <a:bodyPr/>
        <a:lstStyle/>
        <a:p>
          <a:endParaRPr lang="ru-RU"/>
        </a:p>
      </dgm:t>
    </dgm:pt>
    <dgm:pt modelId="{70039733-C76D-4F01-962A-06D268B3056A}" type="pres">
      <dgm:prSet presAssocID="{C2C4FD4C-8123-465D-BEBE-8756D3170614}" presName="root2" presStyleCnt="0"/>
      <dgm:spPr/>
    </dgm:pt>
    <dgm:pt modelId="{F1918CD9-B080-43AD-B7FB-5A6A849ACB2B}" type="pres">
      <dgm:prSet presAssocID="{C2C4FD4C-8123-465D-BEBE-8756D3170614}" presName="LevelTwoTextNode" presStyleLbl="node4" presStyleIdx="1" presStyleCnt="2" custLinFactNeighborX="4019" custLinFactNeighborY="-10387">
        <dgm:presLayoutVars>
          <dgm:chPref val="3"/>
        </dgm:presLayoutVars>
      </dgm:prSet>
      <dgm:spPr/>
      <dgm:t>
        <a:bodyPr/>
        <a:lstStyle/>
        <a:p>
          <a:endParaRPr lang="ru-RU"/>
        </a:p>
      </dgm:t>
    </dgm:pt>
    <dgm:pt modelId="{30AA592B-1948-4AEB-94F0-A165F26F4A53}" type="pres">
      <dgm:prSet presAssocID="{C2C4FD4C-8123-465D-BEBE-8756D3170614}" presName="level3hierChild" presStyleCnt="0"/>
      <dgm:spPr/>
    </dgm:pt>
    <dgm:pt modelId="{AC1E11C7-BFFF-4D5B-9FE3-467E891ED537}" type="pres">
      <dgm:prSet presAssocID="{21BEF458-A9F4-47CC-A2D1-6877DA95C6E0}" presName="conn2-1" presStyleLbl="parChTrans1D2" presStyleIdx="2" presStyleCnt="5"/>
      <dgm:spPr/>
      <dgm:t>
        <a:bodyPr/>
        <a:lstStyle/>
        <a:p>
          <a:endParaRPr lang="ru-RU"/>
        </a:p>
      </dgm:t>
    </dgm:pt>
    <dgm:pt modelId="{BA73647E-6F8C-4D5B-981B-FC1157B785E7}" type="pres">
      <dgm:prSet presAssocID="{21BEF458-A9F4-47CC-A2D1-6877DA95C6E0}" presName="connTx" presStyleLbl="parChTrans1D2" presStyleIdx="2" presStyleCnt="5"/>
      <dgm:spPr/>
      <dgm:t>
        <a:bodyPr/>
        <a:lstStyle/>
        <a:p>
          <a:endParaRPr lang="ru-RU"/>
        </a:p>
      </dgm:t>
    </dgm:pt>
    <dgm:pt modelId="{E0C24B2B-1FDE-49F9-82BF-4D7169B6335A}" type="pres">
      <dgm:prSet presAssocID="{9B71A450-ED32-4573-90B7-7396615E6F8F}" presName="root2" presStyleCnt="0"/>
      <dgm:spPr/>
    </dgm:pt>
    <dgm:pt modelId="{1F56BB9F-B071-4855-9A68-DADE52108889}" type="pres">
      <dgm:prSet presAssocID="{9B71A450-ED32-4573-90B7-7396615E6F8F}" presName="LevelTwoTextNode" presStyleLbl="node2" presStyleIdx="2" presStyleCnt="5" custScaleX="127538" custScaleY="147839" custLinFactNeighborX="1788" custLinFactNeighborY="53212">
        <dgm:presLayoutVars>
          <dgm:chPref val="3"/>
        </dgm:presLayoutVars>
      </dgm:prSet>
      <dgm:spPr/>
      <dgm:t>
        <a:bodyPr/>
        <a:lstStyle/>
        <a:p>
          <a:endParaRPr lang="ru-RU"/>
        </a:p>
      </dgm:t>
    </dgm:pt>
    <dgm:pt modelId="{324C1E94-4EA2-4616-950A-27588E78C28D}" type="pres">
      <dgm:prSet presAssocID="{9B71A450-ED32-4573-90B7-7396615E6F8F}" presName="level3hierChild" presStyleCnt="0"/>
      <dgm:spPr/>
    </dgm:pt>
    <dgm:pt modelId="{C73BCF21-D712-4564-A0B2-07A63B3913BE}" type="pres">
      <dgm:prSet presAssocID="{3E9833B3-B6D0-4F27-A8E5-87E86DF57BD7}" presName="conn2-1" presStyleLbl="parChTrans1D3" presStyleIdx="4" presStyleCnt="6"/>
      <dgm:spPr/>
      <dgm:t>
        <a:bodyPr/>
        <a:lstStyle/>
        <a:p>
          <a:endParaRPr lang="ru-RU"/>
        </a:p>
      </dgm:t>
    </dgm:pt>
    <dgm:pt modelId="{EE06FF0A-24F2-4C91-AE83-A895BDD73F0B}" type="pres">
      <dgm:prSet presAssocID="{3E9833B3-B6D0-4F27-A8E5-87E86DF57BD7}" presName="connTx" presStyleLbl="parChTrans1D3" presStyleIdx="4" presStyleCnt="6"/>
      <dgm:spPr/>
      <dgm:t>
        <a:bodyPr/>
        <a:lstStyle/>
        <a:p>
          <a:endParaRPr lang="ru-RU"/>
        </a:p>
      </dgm:t>
    </dgm:pt>
    <dgm:pt modelId="{931C7D2B-86CC-4F62-954D-6693353B9509}" type="pres">
      <dgm:prSet presAssocID="{5DBFC2E6-FDC6-4280-B2A2-8C5477A06E2A}" presName="root2" presStyleCnt="0"/>
      <dgm:spPr/>
    </dgm:pt>
    <dgm:pt modelId="{F670DD02-6DF3-48DE-A772-9AAC2378DC90}" type="pres">
      <dgm:prSet presAssocID="{5DBFC2E6-FDC6-4280-B2A2-8C5477A06E2A}" presName="LevelTwoTextNode" presStyleLbl="node3" presStyleIdx="4" presStyleCnt="6" custScaleX="127538" custLinFactNeighborX="295" custLinFactNeighborY="56770">
        <dgm:presLayoutVars>
          <dgm:chPref val="3"/>
        </dgm:presLayoutVars>
      </dgm:prSet>
      <dgm:spPr/>
      <dgm:t>
        <a:bodyPr/>
        <a:lstStyle/>
        <a:p>
          <a:endParaRPr lang="ru-RU"/>
        </a:p>
      </dgm:t>
    </dgm:pt>
    <dgm:pt modelId="{68B1B24E-0945-4559-BAC9-7232B9337F75}" type="pres">
      <dgm:prSet presAssocID="{5DBFC2E6-FDC6-4280-B2A2-8C5477A06E2A}" presName="level3hierChild" presStyleCnt="0"/>
      <dgm:spPr/>
    </dgm:pt>
    <dgm:pt modelId="{FEF7549B-6029-4C72-BCBA-B4E839D63B8E}" type="pres">
      <dgm:prSet presAssocID="{E82B38CF-197D-445F-ADA5-EA2FC765CC36}" presName="conn2-1" presStyleLbl="parChTrans1D2" presStyleIdx="3" presStyleCnt="5"/>
      <dgm:spPr/>
      <dgm:t>
        <a:bodyPr/>
        <a:lstStyle/>
        <a:p>
          <a:endParaRPr lang="ru-RU"/>
        </a:p>
      </dgm:t>
    </dgm:pt>
    <dgm:pt modelId="{8E7A7B38-7093-4E3A-B653-EE935940E0AC}" type="pres">
      <dgm:prSet presAssocID="{E82B38CF-197D-445F-ADA5-EA2FC765CC36}" presName="connTx" presStyleLbl="parChTrans1D2" presStyleIdx="3" presStyleCnt="5"/>
      <dgm:spPr/>
      <dgm:t>
        <a:bodyPr/>
        <a:lstStyle/>
        <a:p>
          <a:endParaRPr lang="ru-RU"/>
        </a:p>
      </dgm:t>
    </dgm:pt>
    <dgm:pt modelId="{8DC9C524-0A42-4B83-BA86-555319078CD5}" type="pres">
      <dgm:prSet presAssocID="{84F8722D-5803-4E03-B64E-9DFEEAE06C7E}" presName="root2" presStyleCnt="0"/>
      <dgm:spPr/>
    </dgm:pt>
    <dgm:pt modelId="{035E0139-17A3-4D8D-8FA8-A9F30BAF4B9F}" type="pres">
      <dgm:prSet presAssocID="{84F8722D-5803-4E03-B64E-9DFEEAE06C7E}" presName="LevelTwoTextNode" presStyleLbl="node2" presStyleIdx="3" presStyleCnt="5" custLinFactNeighborX="1788" custLinFactNeighborY="61564">
        <dgm:presLayoutVars>
          <dgm:chPref val="3"/>
        </dgm:presLayoutVars>
      </dgm:prSet>
      <dgm:spPr/>
      <dgm:t>
        <a:bodyPr/>
        <a:lstStyle/>
        <a:p>
          <a:endParaRPr lang="ru-RU"/>
        </a:p>
      </dgm:t>
    </dgm:pt>
    <dgm:pt modelId="{10ED21EF-17FE-4DB0-8396-AEA1DFBF022B}" type="pres">
      <dgm:prSet presAssocID="{84F8722D-5803-4E03-B64E-9DFEEAE06C7E}" presName="level3hierChild" presStyleCnt="0"/>
      <dgm:spPr/>
    </dgm:pt>
    <dgm:pt modelId="{AF50BD74-5E1D-488E-8CB5-B93A1C59CE83}" type="pres">
      <dgm:prSet presAssocID="{2EA661FB-60EE-4D32-AD7D-718247471631}" presName="conn2-1" presStyleLbl="parChTrans1D3" presStyleIdx="5" presStyleCnt="6"/>
      <dgm:spPr/>
      <dgm:t>
        <a:bodyPr/>
        <a:lstStyle/>
        <a:p>
          <a:endParaRPr lang="ru-RU"/>
        </a:p>
      </dgm:t>
    </dgm:pt>
    <dgm:pt modelId="{B4637652-B904-46FC-80C8-DE0673D062A9}" type="pres">
      <dgm:prSet presAssocID="{2EA661FB-60EE-4D32-AD7D-718247471631}" presName="connTx" presStyleLbl="parChTrans1D3" presStyleIdx="5" presStyleCnt="6"/>
      <dgm:spPr/>
      <dgm:t>
        <a:bodyPr/>
        <a:lstStyle/>
        <a:p>
          <a:endParaRPr lang="ru-RU"/>
        </a:p>
      </dgm:t>
    </dgm:pt>
    <dgm:pt modelId="{011B7123-339C-4D49-A73E-391A973FEF40}" type="pres">
      <dgm:prSet presAssocID="{63FE267A-F8B1-49C0-BD29-D53BEDEB3827}" presName="root2" presStyleCnt="0"/>
      <dgm:spPr/>
    </dgm:pt>
    <dgm:pt modelId="{A869549A-889A-45B5-8699-81755A51F217}" type="pres">
      <dgm:prSet presAssocID="{63FE267A-F8B1-49C0-BD29-D53BEDEB3827}" presName="LevelTwoTextNode" presStyleLbl="node3" presStyleIdx="5" presStyleCnt="6" custLinFactNeighborX="295" custLinFactNeighborY="63540">
        <dgm:presLayoutVars>
          <dgm:chPref val="3"/>
        </dgm:presLayoutVars>
      </dgm:prSet>
      <dgm:spPr/>
      <dgm:t>
        <a:bodyPr/>
        <a:lstStyle/>
        <a:p>
          <a:endParaRPr lang="ru-RU"/>
        </a:p>
      </dgm:t>
    </dgm:pt>
    <dgm:pt modelId="{E6014178-2D45-4864-B9D7-0E7ADA6A6147}" type="pres">
      <dgm:prSet presAssocID="{63FE267A-F8B1-49C0-BD29-D53BEDEB3827}" presName="level3hierChild" presStyleCnt="0"/>
      <dgm:spPr/>
    </dgm:pt>
    <dgm:pt modelId="{BBD144D9-661F-4DCE-A97B-47503107E818}" type="pres">
      <dgm:prSet presAssocID="{4178B2E4-F4C3-4632-B842-900793D0E197}" presName="conn2-1" presStyleLbl="parChTrans1D2" presStyleIdx="4" presStyleCnt="5"/>
      <dgm:spPr/>
      <dgm:t>
        <a:bodyPr/>
        <a:lstStyle/>
        <a:p>
          <a:endParaRPr lang="ru-RU"/>
        </a:p>
      </dgm:t>
    </dgm:pt>
    <dgm:pt modelId="{12AD1FAC-CFCA-4B54-968D-8A47A6E3AD46}" type="pres">
      <dgm:prSet presAssocID="{4178B2E4-F4C3-4632-B842-900793D0E197}" presName="connTx" presStyleLbl="parChTrans1D2" presStyleIdx="4" presStyleCnt="5"/>
      <dgm:spPr/>
      <dgm:t>
        <a:bodyPr/>
        <a:lstStyle/>
        <a:p>
          <a:endParaRPr lang="ru-RU"/>
        </a:p>
      </dgm:t>
    </dgm:pt>
    <dgm:pt modelId="{EC430D8C-B2D6-43A5-85A3-37B18D0ADDE8}" type="pres">
      <dgm:prSet presAssocID="{DFE4FB5C-6A62-4822-A4FD-984EAA087B31}" presName="root2" presStyleCnt="0"/>
      <dgm:spPr/>
    </dgm:pt>
    <dgm:pt modelId="{AE621397-3582-425B-9208-30565DCFF929}" type="pres">
      <dgm:prSet presAssocID="{DFE4FB5C-6A62-4822-A4FD-984EAA087B31}" presName="LevelTwoTextNode" presStyleLbl="node2" presStyleIdx="4" presStyleCnt="5" custLinFactY="-186186" custLinFactNeighborX="4477" custLinFactNeighborY="-200000">
        <dgm:presLayoutVars>
          <dgm:chPref val="3"/>
        </dgm:presLayoutVars>
      </dgm:prSet>
      <dgm:spPr/>
      <dgm:t>
        <a:bodyPr/>
        <a:lstStyle/>
        <a:p>
          <a:endParaRPr lang="ru-RU"/>
        </a:p>
      </dgm:t>
    </dgm:pt>
    <dgm:pt modelId="{39EA293C-D221-4357-952A-B03D1FBD1F66}" type="pres">
      <dgm:prSet presAssocID="{DFE4FB5C-6A62-4822-A4FD-984EAA087B31}" presName="level3hierChild" presStyleCnt="0"/>
      <dgm:spPr/>
    </dgm:pt>
  </dgm:ptLst>
  <dgm:cxnLst>
    <dgm:cxn modelId="{0390713F-A958-4C50-962C-0396FAA778CA}" type="presOf" srcId="{CAA70DD9-EAE8-47F0-BE81-A3CA2A0C8743}" destId="{33F0E566-C81F-4807-82F0-8267BDD556A3}" srcOrd="0" destOrd="0" presId="urn:microsoft.com/office/officeart/2005/8/layout/hierarchy2"/>
    <dgm:cxn modelId="{B1813BEE-0C24-4112-8099-7F1A6DCB1EE8}" type="presOf" srcId="{2EA661FB-60EE-4D32-AD7D-718247471631}" destId="{AF50BD74-5E1D-488E-8CB5-B93A1C59CE83}" srcOrd="0" destOrd="0" presId="urn:microsoft.com/office/officeart/2005/8/layout/hierarchy2"/>
    <dgm:cxn modelId="{F139729F-BEA9-4B62-A4C5-98FA102F4774}" type="presOf" srcId="{3E9833B3-B6D0-4F27-A8E5-87E86DF57BD7}" destId="{EE06FF0A-24F2-4C91-AE83-A895BDD73F0B}" srcOrd="1" destOrd="0" presId="urn:microsoft.com/office/officeart/2005/8/layout/hierarchy2"/>
    <dgm:cxn modelId="{EA68905F-9AB1-438C-993B-389C90541D24}" type="presOf" srcId="{3B0C19BB-FCB7-4E6B-8AF8-79A0E9BAF3E6}" destId="{87F55027-C712-4F38-80A1-FE98FC065DB5}" srcOrd="1" destOrd="0" presId="urn:microsoft.com/office/officeart/2005/8/layout/hierarchy2"/>
    <dgm:cxn modelId="{A13BB423-25C4-4E3D-91DD-32E4AA951F37}" type="presOf" srcId="{DFE4FB5C-6A62-4822-A4FD-984EAA087B31}" destId="{AE621397-3582-425B-9208-30565DCFF929}" srcOrd="0" destOrd="0" presId="urn:microsoft.com/office/officeart/2005/8/layout/hierarchy2"/>
    <dgm:cxn modelId="{1836456D-DFAE-45C2-BFF5-21966D49A159}" srcId="{66CF454A-4257-417A-859C-D02CEA227DB8}" destId="{BAD6764F-DDB9-4DCD-B2D0-74F97B73C35D}" srcOrd="0" destOrd="0" parTransId="{32BF15DD-87D5-4A89-89BC-15B72B92DFB1}" sibTransId="{4A4AEE7B-1813-4B86-85BC-E07C9D8E2EAA}"/>
    <dgm:cxn modelId="{92969E60-333D-45D7-B3E6-D22B33B82739}" type="presOf" srcId="{3E9833B3-B6D0-4F27-A8E5-87E86DF57BD7}" destId="{C73BCF21-D712-4564-A0B2-07A63B3913BE}" srcOrd="0" destOrd="0" presId="urn:microsoft.com/office/officeart/2005/8/layout/hierarchy2"/>
    <dgm:cxn modelId="{79725EBD-47F7-40B0-844D-4A9204792C6B}" type="presOf" srcId="{21BEF458-A9F4-47CC-A2D1-6877DA95C6E0}" destId="{AC1E11C7-BFFF-4D5B-9FE3-467E891ED537}" srcOrd="0" destOrd="0" presId="urn:microsoft.com/office/officeart/2005/8/layout/hierarchy2"/>
    <dgm:cxn modelId="{5BDDF5CF-C3DE-48FE-BB21-1059624FA805}" type="presOf" srcId="{5EAEDFE6-369C-419B-A19A-280D8D996250}" destId="{7B78DDA3-5F4C-4B34-A323-1EAD8D4A325F}" srcOrd="0" destOrd="0" presId="urn:microsoft.com/office/officeart/2005/8/layout/hierarchy2"/>
    <dgm:cxn modelId="{20882724-9FAB-449D-95BF-F7A59662A862}" type="presOf" srcId="{446E0734-33C7-496E-AC54-590BF623C487}" destId="{EC574F4B-8540-428B-B476-F2BC9F19D6DC}" srcOrd="0" destOrd="0" presId="urn:microsoft.com/office/officeart/2005/8/layout/hierarchy2"/>
    <dgm:cxn modelId="{13E1748B-CFC4-4980-A188-F0CDDABCD849}" type="presOf" srcId="{F22D1DEE-6A00-4397-9007-2BA579513E1E}" destId="{76F379F9-C234-41C8-B0D9-729A71852DE2}" srcOrd="0" destOrd="0" presId="urn:microsoft.com/office/officeart/2005/8/layout/hierarchy2"/>
    <dgm:cxn modelId="{D733761B-CF67-465F-83C8-ECA475D6CB50}" type="presOf" srcId="{4178B2E4-F4C3-4632-B842-900793D0E197}" destId="{12AD1FAC-CFCA-4B54-968D-8A47A6E3AD46}" srcOrd="1" destOrd="0" presId="urn:microsoft.com/office/officeart/2005/8/layout/hierarchy2"/>
    <dgm:cxn modelId="{62176167-2881-4437-9CC4-6F7211EF3AB5}" type="presOf" srcId="{4178B2E4-F4C3-4632-B842-900793D0E197}" destId="{BBD144D9-661F-4DCE-A97B-47503107E818}" srcOrd="0" destOrd="0" presId="urn:microsoft.com/office/officeart/2005/8/layout/hierarchy2"/>
    <dgm:cxn modelId="{9D303010-EB0A-4CFB-AA4E-83CB52201787}" type="presOf" srcId="{2D9B8CDC-E3EC-43E5-80F3-4F50E55E03D1}" destId="{3B65E7FD-A55D-4333-9FD9-053E19F6118B}" srcOrd="0" destOrd="0" presId="urn:microsoft.com/office/officeart/2005/8/layout/hierarchy2"/>
    <dgm:cxn modelId="{CBD0BEF9-AC7A-48A3-A4E4-C516854012AD}" type="presOf" srcId="{E82B38CF-197D-445F-ADA5-EA2FC765CC36}" destId="{FEF7549B-6029-4C72-BCBA-B4E839D63B8E}" srcOrd="0" destOrd="0" presId="urn:microsoft.com/office/officeart/2005/8/layout/hierarchy2"/>
    <dgm:cxn modelId="{96332EC2-4EC0-489C-BFCC-4AFB7C99D11D}" type="presOf" srcId="{9D6AB909-CCCE-4F9B-828E-85B589E2297E}" destId="{AE21637F-24EC-4031-9C37-2F334E67013F}" srcOrd="0" destOrd="0" presId="urn:microsoft.com/office/officeart/2005/8/layout/hierarchy2"/>
    <dgm:cxn modelId="{3776799C-5E52-4EF1-8591-37F7A909B0DD}" srcId="{5CE330F5-8C28-4393-96E4-E749F7064C35}" destId="{14C31279-4C65-410A-B512-6A9490E277B1}" srcOrd="0" destOrd="0" parTransId="{23CBA819-3D59-40A2-B141-527FF3C89FCC}" sibTransId="{BC21FCAA-069B-46D2-AE57-945ED0989077}"/>
    <dgm:cxn modelId="{D5270A42-873B-4858-8E16-3E2988C094CD}" type="presOf" srcId="{21BEF458-A9F4-47CC-A2D1-6877DA95C6E0}" destId="{BA73647E-6F8C-4D5B-981B-FC1157B785E7}" srcOrd="1" destOrd="0" presId="urn:microsoft.com/office/officeart/2005/8/layout/hierarchy2"/>
    <dgm:cxn modelId="{BF1E587C-283F-439D-BFFB-4EAEDDEA48F9}" type="presOf" srcId="{5DBFC2E6-FDC6-4280-B2A2-8C5477A06E2A}" destId="{F670DD02-6DF3-48DE-A772-9AAC2378DC90}" srcOrd="0" destOrd="0" presId="urn:microsoft.com/office/officeart/2005/8/layout/hierarchy2"/>
    <dgm:cxn modelId="{43304A3D-4DFD-42AD-8BA0-691A6C25599E}" type="presOf" srcId="{C2C4FD4C-8123-465D-BEBE-8756D3170614}" destId="{F1918CD9-B080-43AD-B7FB-5A6A849ACB2B}" srcOrd="0" destOrd="0" presId="urn:microsoft.com/office/officeart/2005/8/layout/hierarchy2"/>
    <dgm:cxn modelId="{B31C5E5F-77C5-4FBA-A384-3A081E292F18}" type="presOf" srcId="{F22D1DEE-6A00-4397-9007-2BA579513E1E}" destId="{E07F54CF-D077-4ED3-ADAF-CD87B3AAF752}" srcOrd="1" destOrd="0" presId="urn:microsoft.com/office/officeart/2005/8/layout/hierarchy2"/>
    <dgm:cxn modelId="{92535228-60BB-4735-8E44-8400ECAE79E3}" type="presOf" srcId="{14C31279-4C65-410A-B512-6A9490E277B1}" destId="{E5E79AEE-E2E8-4DE4-AA3E-C48C2FD84224}" srcOrd="0" destOrd="0" presId="urn:microsoft.com/office/officeart/2005/8/layout/hierarchy2"/>
    <dgm:cxn modelId="{5FAA0B73-6228-4155-8056-03618F229CAC}" srcId="{CAA70DD9-EAE8-47F0-BE81-A3CA2A0C8743}" destId="{84F8722D-5803-4E03-B64E-9DFEEAE06C7E}" srcOrd="3" destOrd="0" parTransId="{E82B38CF-197D-445F-ADA5-EA2FC765CC36}" sibTransId="{7CB392ED-4BBA-4C23-9C01-5637E80C299C}"/>
    <dgm:cxn modelId="{87A5F66B-191A-45B1-BEB2-263C72B3DAE9}" type="presOf" srcId="{66CF454A-4257-417A-859C-D02CEA227DB8}" destId="{8B53B82C-74E5-4BE0-B609-F0D6AFFC702F}" srcOrd="0" destOrd="0" presId="urn:microsoft.com/office/officeart/2005/8/layout/hierarchy2"/>
    <dgm:cxn modelId="{CF7F28DF-9D73-4C05-BD58-4ECFF8054EDD}" type="presOf" srcId="{5E9D7C18-0C5F-4041-B8FE-3FB4A8E7F5DA}" destId="{4D432D7C-F5B8-4F7E-8DC8-9E78A81004DC}" srcOrd="1" destOrd="0" presId="urn:microsoft.com/office/officeart/2005/8/layout/hierarchy2"/>
    <dgm:cxn modelId="{DCB49051-E5ED-4575-8E6B-0F127BA81A55}" srcId="{E7B11B26-6690-4B6B-9EBF-BD62910B2103}" destId="{5CE330F5-8C28-4393-96E4-E749F7064C35}" srcOrd="2" destOrd="0" parTransId="{5E9D7C18-0C5F-4041-B8FE-3FB4A8E7F5DA}" sibTransId="{21E7D5DC-FA45-43FB-8EF4-EEF8CDC06BE8}"/>
    <dgm:cxn modelId="{130ADD39-2268-4D2E-864F-ABF755B56CE7}" srcId="{CAA70DD9-EAE8-47F0-BE81-A3CA2A0C8743}" destId="{DFE4FB5C-6A62-4822-A4FD-984EAA087B31}" srcOrd="4" destOrd="0" parTransId="{4178B2E4-F4C3-4632-B842-900793D0E197}" sibTransId="{F8DB091F-A8F8-40CE-B02C-C753CAE6BE48}"/>
    <dgm:cxn modelId="{B0EBBA04-D246-4D4B-A6D6-1AB0B09FC323}" type="presOf" srcId="{E82B38CF-197D-445F-ADA5-EA2FC765CC36}" destId="{8E7A7B38-7093-4E3A-B653-EE935940E0AC}" srcOrd="1" destOrd="0" presId="urn:microsoft.com/office/officeart/2005/8/layout/hierarchy2"/>
    <dgm:cxn modelId="{7A672C6B-FF65-4C33-B89B-6E7332626F2D}" srcId="{5CE330F5-8C28-4393-96E4-E749F7064C35}" destId="{C2C4FD4C-8123-465D-BEBE-8756D3170614}" srcOrd="1" destOrd="0" parTransId="{9D6AB909-CCCE-4F9B-828E-85B589E2297E}" sibTransId="{72AE0D70-57B3-4FBE-817E-D12983BE35FC}"/>
    <dgm:cxn modelId="{8612190A-6616-4249-A3E0-2FD7F1B105D2}" srcId="{CAA70DD9-EAE8-47F0-BE81-A3CA2A0C8743}" destId="{9B71A450-ED32-4573-90B7-7396615E6F8F}" srcOrd="2" destOrd="0" parTransId="{21BEF458-A9F4-47CC-A2D1-6877DA95C6E0}" sibTransId="{8673E6B9-094F-43D8-8852-ED6480A93C63}"/>
    <dgm:cxn modelId="{DF360557-7B96-4FC9-84F0-C4C6B97296F7}" type="presOf" srcId="{E8501F66-C631-4B7B-A7C3-C9A599C1D0D6}" destId="{E174BD05-0B5E-4F42-91CF-FEAAEB2AEAEC}" srcOrd="1" destOrd="0" presId="urn:microsoft.com/office/officeart/2005/8/layout/hierarchy2"/>
    <dgm:cxn modelId="{C12BC777-62A5-4777-B973-DB395FA133F8}" type="presOf" srcId="{5CE330F5-8C28-4393-96E4-E749F7064C35}" destId="{2A815EC9-1532-41E3-BD3E-92540C97FB4D}" srcOrd="0" destOrd="0" presId="urn:microsoft.com/office/officeart/2005/8/layout/hierarchy2"/>
    <dgm:cxn modelId="{D07B2582-FE51-490E-A996-E58A38EF2D7C}" srcId="{5EAEDFE6-369C-419B-A19A-280D8D996250}" destId="{CAA70DD9-EAE8-47F0-BE81-A3CA2A0C8743}" srcOrd="0" destOrd="0" parTransId="{9DDC2740-3F52-4EB3-89DE-449AEE3F1819}" sibTransId="{F4BEE06D-895A-40B2-BFAA-603E9C65ABB8}"/>
    <dgm:cxn modelId="{5ACFC42B-EB32-4A0D-935A-898A2A34D37F}" type="presOf" srcId="{84F8722D-5803-4E03-B64E-9DFEEAE06C7E}" destId="{035E0139-17A3-4D8D-8FA8-A9F30BAF4B9F}" srcOrd="0" destOrd="0" presId="urn:microsoft.com/office/officeart/2005/8/layout/hierarchy2"/>
    <dgm:cxn modelId="{7BFCF48A-0D32-4EE3-B08E-246F97566865}" type="presOf" srcId="{E8501F66-C631-4B7B-A7C3-C9A599C1D0D6}" destId="{B3211696-EBD1-4F72-9BE1-1A54F5075868}" srcOrd="0" destOrd="0" presId="urn:microsoft.com/office/officeart/2005/8/layout/hierarchy2"/>
    <dgm:cxn modelId="{BFC53BBF-8938-4B40-AFA5-2B9D74E9D977}" type="presOf" srcId="{23CBA819-3D59-40A2-B141-527FF3C89FCC}" destId="{CE993C1A-3C34-4E7C-B133-BE57E82AFE75}" srcOrd="1" destOrd="0" presId="urn:microsoft.com/office/officeart/2005/8/layout/hierarchy2"/>
    <dgm:cxn modelId="{D27D129B-13A4-4313-A76F-14E658BD0CE5}" srcId="{CAA70DD9-EAE8-47F0-BE81-A3CA2A0C8743}" destId="{66CF454A-4257-417A-859C-D02CEA227DB8}" srcOrd="0" destOrd="0" parTransId="{E8501F66-C631-4B7B-A7C3-C9A599C1D0D6}" sibTransId="{13313072-7C74-4EF4-933B-C96B2F251675}"/>
    <dgm:cxn modelId="{3DB76D2D-4A96-4FE6-8348-1567CA5C69C7}" type="presOf" srcId="{9D6AB909-CCCE-4F9B-828E-85B589E2297E}" destId="{76141C81-0B11-49BC-A9EA-46B33A869681}" srcOrd="1" destOrd="0" presId="urn:microsoft.com/office/officeart/2005/8/layout/hierarchy2"/>
    <dgm:cxn modelId="{8F87F1D0-FAA0-42D5-9082-61F36CEF6861}" type="presOf" srcId="{63FE267A-F8B1-49C0-BD29-D53BEDEB3827}" destId="{A869549A-889A-45B5-8699-81755A51F217}" srcOrd="0" destOrd="0" presId="urn:microsoft.com/office/officeart/2005/8/layout/hierarchy2"/>
    <dgm:cxn modelId="{37E1FD94-3BA1-4BFB-A206-70DBE6B10D81}" type="presOf" srcId="{446E0734-33C7-496E-AC54-590BF623C487}" destId="{5F50CB84-7B5D-4131-A139-ABF8D1686B5E}" srcOrd="1" destOrd="0" presId="urn:microsoft.com/office/officeart/2005/8/layout/hierarchy2"/>
    <dgm:cxn modelId="{9450E79D-1444-435F-BC65-3E0E88D96D41}" type="presOf" srcId="{1FE8DD4F-F876-43F9-B333-C769E62D62F9}" destId="{461CE5D7-CE94-46EC-B4A2-5C3344B5CD60}" srcOrd="0" destOrd="0" presId="urn:microsoft.com/office/officeart/2005/8/layout/hierarchy2"/>
    <dgm:cxn modelId="{DAAF70DB-0D31-4873-A4A9-AEE6E177E402}" type="presOf" srcId="{9B71A450-ED32-4573-90B7-7396615E6F8F}" destId="{1F56BB9F-B071-4855-9A68-DADE52108889}" srcOrd="0" destOrd="0" presId="urn:microsoft.com/office/officeart/2005/8/layout/hierarchy2"/>
    <dgm:cxn modelId="{CE121E5D-CD0B-45A1-9F19-AF7C72B958C5}" type="presOf" srcId="{32BF15DD-87D5-4A89-89BC-15B72B92DFB1}" destId="{027DB485-687A-40DA-A227-929B8842ACB6}" srcOrd="1" destOrd="0" presId="urn:microsoft.com/office/officeart/2005/8/layout/hierarchy2"/>
    <dgm:cxn modelId="{F299EDFE-4686-47C6-AE2F-48BC63149ABF}" srcId="{CAA70DD9-EAE8-47F0-BE81-A3CA2A0C8743}" destId="{E7B11B26-6690-4B6B-9EBF-BD62910B2103}" srcOrd="1" destOrd="0" parTransId="{F22D1DEE-6A00-4397-9007-2BA579513E1E}" sibTransId="{58A48604-3640-4B3D-9A87-A159C717C54B}"/>
    <dgm:cxn modelId="{B91245BF-390E-45B7-931C-103C1829671C}" srcId="{9B71A450-ED32-4573-90B7-7396615E6F8F}" destId="{5DBFC2E6-FDC6-4280-B2A2-8C5477A06E2A}" srcOrd="0" destOrd="0" parTransId="{3E9833B3-B6D0-4F27-A8E5-87E86DF57BD7}" sibTransId="{7939F744-1E0A-4893-A382-99BFBEB62075}"/>
    <dgm:cxn modelId="{6358EC0D-7938-4C25-B8E4-A20CAEB6C1A1}" srcId="{E7B11B26-6690-4B6B-9EBF-BD62910B2103}" destId="{2D9B8CDC-E3EC-43E5-80F3-4F50E55E03D1}" srcOrd="0" destOrd="0" parTransId="{3B0C19BB-FCB7-4E6B-8AF8-79A0E9BAF3E6}" sibTransId="{DA2D7F34-5AEA-4F3A-AF76-DB27FB2F4AAC}"/>
    <dgm:cxn modelId="{636AA3DD-C855-4245-B142-52328D38ADC2}" type="presOf" srcId="{5E9D7C18-0C5F-4041-B8FE-3FB4A8E7F5DA}" destId="{BC6DCA9B-2817-4798-A0AB-814E633B7F70}" srcOrd="0" destOrd="0" presId="urn:microsoft.com/office/officeart/2005/8/layout/hierarchy2"/>
    <dgm:cxn modelId="{3D023FFD-0C23-4757-8D68-655E2D8ED303}" srcId="{E7B11B26-6690-4B6B-9EBF-BD62910B2103}" destId="{1FE8DD4F-F876-43F9-B333-C769E62D62F9}" srcOrd="1" destOrd="0" parTransId="{446E0734-33C7-496E-AC54-590BF623C487}" sibTransId="{430A9AB8-A7DB-45E0-A832-5F21F4E020A5}"/>
    <dgm:cxn modelId="{EBA5338C-7568-4699-8269-E5F0AA7BAEF2}" type="presOf" srcId="{2EA661FB-60EE-4D32-AD7D-718247471631}" destId="{B4637652-B904-46FC-80C8-DE0673D062A9}" srcOrd="1" destOrd="0" presId="urn:microsoft.com/office/officeart/2005/8/layout/hierarchy2"/>
    <dgm:cxn modelId="{84BFCDAB-B84A-4542-8C77-182A256DF3AF}" type="presOf" srcId="{23CBA819-3D59-40A2-B141-527FF3C89FCC}" destId="{CA4615A3-0B56-458B-9C2A-D13927E68A48}" srcOrd="0" destOrd="0" presId="urn:microsoft.com/office/officeart/2005/8/layout/hierarchy2"/>
    <dgm:cxn modelId="{1A08E03F-3D6E-41ED-82F5-9E394852E4F0}" type="presOf" srcId="{3B0C19BB-FCB7-4E6B-8AF8-79A0E9BAF3E6}" destId="{04627910-10BB-41B2-8237-9AFDC23A8F21}" srcOrd="0" destOrd="0" presId="urn:microsoft.com/office/officeart/2005/8/layout/hierarchy2"/>
    <dgm:cxn modelId="{9D2B2A81-AB0C-465B-B2BB-2A70BAE1E692}" type="presOf" srcId="{BAD6764F-DDB9-4DCD-B2D0-74F97B73C35D}" destId="{E00A0BF6-443D-4938-AE4A-C1ABD5BD9AC6}" srcOrd="0" destOrd="0" presId="urn:microsoft.com/office/officeart/2005/8/layout/hierarchy2"/>
    <dgm:cxn modelId="{B5F78E44-16EF-4152-9406-3437A4A86B4C}" type="presOf" srcId="{E7B11B26-6690-4B6B-9EBF-BD62910B2103}" destId="{D217E66A-42E4-42CD-AFE7-9CC6EFBB6E94}" srcOrd="0" destOrd="0" presId="urn:microsoft.com/office/officeart/2005/8/layout/hierarchy2"/>
    <dgm:cxn modelId="{33BF77EC-8FBB-452D-89DA-F7E137735331}" type="presOf" srcId="{32BF15DD-87D5-4A89-89BC-15B72B92DFB1}" destId="{AF892A9D-8B65-4315-B688-99824149642D}" srcOrd="0" destOrd="0" presId="urn:microsoft.com/office/officeart/2005/8/layout/hierarchy2"/>
    <dgm:cxn modelId="{37AE3F06-C83B-4DEB-8FA0-B5DEA292D224}" srcId="{84F8722D-5803-4E03-B64E-9DFEEAE06C7E}" destId="{63FE267A-F8B1-49C0-BD29-D53BEDEB3827}" srcOrd="0" destOrd="0" parTransId="{2EA661FB-60EE-4D32-AD7D-718247471631}" sibTransId="{007D7177-51CB-42D9-9BE2-85E823E33513}"/>
    <dgm:cxn modelId="{059FED5D-BAD7-4E80-A2F2-033E18361131}" type="presParOf" srcId="{7B78DDA3-5F4C-4B34-A323-1EAD8D4A325F}" destId="{7B06A6E5-7101-44EF-B23C-E5FB71E34F0B}" srcOrd="0" destOrd="0" presId="urn:microsoft.com/office/officeart/2005/8/layout/hierarchy2"/>
    <dgm:cxn modelId="{1C4B2170-35F8-440C-8171-9E508D6C4FF3}" type="presParOf" srcId="{7B06A6E5-7101-44EF-B23C-E5FB71E34F0B}" destId="{33F0E566-C81F-4807-82F0-8267BDD556A3}" srcOrd="0" destOrd="0" presId="urn:microsoft.com/office/officeart/2005/8/layout/hierarchy2"/>
    <dgm:cxn modelId="{F0A50C47-126F-47EE-9429-81A0B378D4D7}" type="presParOf" srcId="{7B06A6E5-7101-44EF-B23C-E5FB71E34F0B}" destId="{F75FB2B0-A583-4E80-8EAA-33F6823CC8E4}" srcOrd="1" destOrd="0" presId="urn:microsoft.com/office/officeart/2005/8/layout/hierarchy2"/>
    <dgm:cxn modelId="{24A695BC-5FBC-470C-84D9-55E60A7379C4}" type="presParOf" srcId="{F75FB2B0-A583-4E80-8EAA-33F6823CC8E4}" destId="{B3211696-EBD1-4F72-9BE1-1A54F5075868}" srcOrd="0" destOrd="0" presId="urn:microsoft.com/office/officeart/2005/8/layout/hierarchy2"/>
    <dgm:cxn modelId="{3C1276A5-D921-474C-BC7B-AB44CA765E48}" type="presParOf" srcId="{B3211696-EBD1-4F72-9BE1-1A54F5075868}" destId="{E174BD05-0B5E-4F42-91CF-FEAAEB2AEAEC}" srcOrd="0" destOrd="0" presId="urn:microsoft.com/office/officeart/2005/8/layout/hierarchy2"/>
    <dgm:cxn modelId="{814564B4-4DBF-4AD9-9BB0-CE7B34960154}" type="presParOf" srcId="{F75FB2B0-A583-4E80-8EAA-33F6823CC8E4}" destId="{0F89868F-28BD-41F8-98DB-53115E72786A}" srcOrd="1" destOrd="0" presId="urn:microsoft.com/office/officeart/2005/8/layout/hierarchy2"/>
    <dgm:cxn modelId="{BBAB6338-826F-45DB-99A7-E1D70177D694}" type="presParOf" srcId="{0F89868F-28BD-41F8-98DB-53115E72786A}" destId="{8B53B82C-74E5-4BE0-B609-F0D6AFFC702F}" srcOrd="0" destOrd="0" presId="urn:microsoft.com/office/officeart/2005/8/layout/hierarchy2"/>
    <dgm:cxn modelId="{B9BC5284-F207-497C-935A-12CB2AE6C480}" type="presParOf" srcId="{0F89868F-28BD-41F8-98DB-53115E72786A}" destId="{87EF08AF-A435-4C7A-BF46-00F064B9B469}" srcOrd="1" destOrd="0" presId="urn:microsoft.com/office/officeart/2005/8/layout/hierarchy2"/>
    <dgm:cxn modelId="{B64E87CA-DCEB-4710-BCFB-1FA7CE11CE32}" type="presParOf" srcId="{87EF08AF-A435-4C7A-BF46-00F064B9B469}" destId="{AF892A9D-8B65-4315-B688-99824149642D}" srcOrd="0" destOrd="0" presId="urn:microsoft.com/office/officeart/2005/8/layout/hierarchy2"/>
    <dgm:cxn modelId="{BAED0956-6A79-401D-84BD-5DD6894444F1}" type="presParOf" srcId="{AF892A9D-8B65-4315-B688-99824149642D}" destId="{027DB485-687A-40DA-A227-929B8842ACB6}" srcOrd="0" destOrd="0" presId="urn:microsoft.com/office/officeart/2005/8/layout/hierarchy2"/>
    <dgm:cxn modelId="{21E50D62-F404-47C0-9986-D2CCA0925BDD}" type="presParOf" srcId="{87EF08AF-A435-4C7A-BF46-00F064B9B469}" destId="{7FF836F8-45F3-4B22-BB00-60931294B897}" srcOrd="1" destOrd="0" presId="urn:microsoft.com/office/officeart/2005/8/layout/hierarchy2"/>
    <dgm:cxn modelId="{0151C020-789E-4431-8E11-89CB14350635}" type="presParOf" srcId="{7FF836F8-45F3-4B22-BB00-60931294B897}" destId="{E00A0BF6-443D-4938-AE4A-C1ABD5BD9AC6}" srcOrd="0" destOrd="0" presId="urn:microsoft.com/office/officeart/2005/8/layout/hierarchy2"/>
    <dgm:cxn modelId="{ECCB77CE-3C1A-4E36-AE4D-DA5CF5D85E7E}" type="presParOf" srcId="{7FF836F8-45F3-4B22-BB00-60931294B897}" destId="{4D35C103-2C95-41CA-8F47-15FD7973CA9A}" srcOrd="1" destOrd="0" presId="urn:microsoft.com/office/officeart/2005/8/layout/hierarchy2"/>
    <dgm:cxn modelId="{57C3A753-5847-4E11-9EFE-95DF6EDA85DD}" type="presParOf" srcId="{F75FB2B0-A583-4E80-8EAA-33F6823CC8E4}" destId="{76F379F9-C234-41C8-B0D9-729A71852DE2}" srcOrd="2" destOrd="0" presId="urn:microsoft.com/office/officeart/2005/8/layout/hierarchy2"/>
    <dgm:cxn modelId="{6F5F60E9-E70C-4FD9-82BA-ABA383108FC2}" type="presParOf" srcId="{76F379F9-C234-41C8-B0D9-729A71852DE2}" destId="{E07F54CF-D077-4ED3-ADAF-CD87B3AAF752}" srcOrd="0" destOrd="0" presId="urn:microsoft.com/office/officeart/2005/8/layout/hierarchy2"/>
    <dgm:cxn modelId="{B62A85C0-7E98-4A32-B72A-A14D1C657080}" type="presParOf" srcId="{F75FB2B0-A583-4E80-8EAA-33F6823CC8E4}" destId="{9D884492-FF2C-4B3E-B5C3-D33D468C7967}" srcOrd="3" destOrd="0" presId="urn:microsoft.com/office/officeart/2005/8/layout/hierarchy2"/>
    <dgm:cxn modelId="{B6A9AD4F-4B32-477A-974B-F891B3059587}" type="presParOf" srcId="{9D884492-FF2C-4B3E-B5C3-D33D468C7967}" destId="{D217E66A-42E4-42CD-AFE7-9CC6EFBB6E94}" srcOrd="0" destOrd="0" presId="urn:microsoft.com/office/officeart/2005/8/layout/hierarchy2"/>
    <dgm:cxn modelId="{56A96CAB-D7C2-4D56-80FD-14561F44FBBF}" type="presParOf" srcId="{9D884492-FF2C-4B3E-B5C3-D33D468C7967}" destId="{3C584F75-E783-4B1E-8E1B-CA5C55E314A2}" srcOrd="1" destOrd="0" presId="urn:microsoft.com/office/officeart/2005/8/layout/hierarchy2"/>
    <dgm:cxn modelId="{4F31E15B-D6D4-488E-B109-8C8681F4C98A}" type="presParOf" srcId="{3C584F75-E783-4B1E-8E1B-CA5C55E314A2}" destId="{04627910-10BB-41B2-8237-9AFDC23A8F21}" srcOrd="0" destOrd="0" presId="urn:microsoft.com/office/officeart/2005/8/layout/hierarchy2"/>
    <dgm:cxn modelId="{B7FE7FD7-646F-4617-831F-D3FF4A265404}" type="presParOf" srcId="{04627910-10BB-41B2-8237-9AFDC23A8F21}" destId="{87F55027-C712-4F38-80A1-FE98FC065DB5}" srcOrd="0" destOrd="0" presId="urn:microsoft.com/office/officeart/2005/8/layout/hierarchy2"/>
    <dgm:cxn modelId="{67EDD2C4-2578-4514-BE2C-FA30411821DF}" type="presParOf" srcId="{3C584F75-E783-4B1E-8E1B-CA5C55E314A2}" destId="{8B4A1591-B822-4FC2-BBF9-7C7D1D51AA54}" srcOrd="1" destOrd="0" presId="urn:microsoft.com/office/officeart/2005/8/layout/hierarchy2"/>
    <dgm:cxn modelId="{0B87D87D-A936-4DFE-92EB-BCF1ECB3714B}" type="presParOf" srcId="{8B4A1591-B822-4FC2-BBF9-7C7D1D51AA54}" destId="{3B65E7FD-A55D-4333-9FD9-053E19F6118B}" srcOrd="0" destOrd="0" presId="urn:microsoft.com/office/officeart/2005/8/layout/hierarchy2"/>
    <dgm:cxn modelId="{439ED4F3-E229-4A6E-B728-4EA7658D36E4}" type="presParOf" srcId="{8B4A1591-B822-4FC2-BBF9-7C7D1D51AA54}" destId="{F75C378B-879C-4B99-B790-5336E9414679}" srcOrd="1" destOrd="0" presId="urn:microsoft.com/office/officeart/2005/8/layout/hierarchy2"/>
    <dgm:cxn modelId="{EB83A1BB-FFCC-4492-A004-F8B26AC70A26}" type="presParOf" srcId="{3C584F75-E783-4B1E-8E1B-CA5C55E314A2}" destId="{EC574F4B-8540-428B-B476-F2BC9F19D6DC}" srcOrd="2" destOrd="0" presId="urn:microsoft.com/office/officeart/2005/8/layout/hierarchy2"/>
    <dgm:cxn modelId="{3FAFC5F3-6850-478E-99E0-613583EB0389}" type="presParOf" srcId="{EC574F4B-8540-428B-B476-F2BC9F19D6DC}" destId="{5F50CB84-7B5D-4131-A139-ABF8D1686B5E}" srcOrd="0" destOrd="0" presId="urn:microsoft.com/office/officeart/2005/8/layout/hierarchy2"/>
    <dgm:cxn modelId="{8F1C58E9-2C77-45CD-93B3-B6E8157AA28F}" type="presParOf" srcId="{3C584F75-E783-4B1E-8E1B-CA5C55E314A2}" destId="{1B6942B5-F31B-411D-BC3C-4E3F2D333911}" srcOrd="3" destOrd="0" presId="urn:microsoft.com/office/officeart/2005/8/layout/hierarchy2"/>
    <dgm:cxn modelId="{492BDD36-5989-4CC5-8B3E-75AA6556D74F}" type="presParOf" srcId="{1B6942B5-F31B-411D-BC3C-4E3F2D333911}" destId="{461CE5D7-CE94-46EC-B4A2-5C3344B5CD60}" srcOrd="0" destOrd="0" presId="urn:microsoft.com/office/officeart/2005/8/layout/hierarchy2"/>
    <dgm:cxn modelId="{A7A75936-D084-41D2-920D-26349FB854A1}" type="presParOf" srcId="{1B6942B5-F31B-411D-BC3C-4E3F2D333911}" destId="{D33BD111-BBD3-4752-B3E3-BA88201EAA58}" srcOrd="1" destOrd="0" presId="urn:microsoft.com/office/officeart/2005/8/layout/hierarchy2"/>
    <dgm:cxn modelId="{794FA8FC-3DDF-4890-8719-41CE8398CBA8}" type="presParOf" srcId="{3C584F75-E783-4B1E-8E1B-CA5C55E314A2}" destId="{BC6DCA9B-2817-4798-A0AB-814E633B7F70}" srcOrd="4" destOrd="0" presId="urn:microsoft.com/office/officeart/2005/8/layout/hierarchy2"/>
    <dgm:cxn modelId="{7962D6A9-0572-4001-BAF6-7391A57362B4}" type="presParOf" srcId="{BC6DCA9B-2817-4798-A0AB-814E633B7F70}" destId="{4D432D7C-F5B8-4F7E-8DC8-9E78A81004DC}" srcOrd="0" destOrd="0" presId="urn:microsoft.com/office/officeart/2005/8/layout/hierarchy2"/>
    <dgm:cxn modelId="{AEF4B104-382A-4265-8981-B504DE8F6768}" type="presParOf" srcId="{3C584F75-E783-4B1E-8E1B-CA5C55E314A2}" destId="{9873A2A7-181B-421C-B314-A7EFC205ACC2}" srcOrd="5" destOrd="0" presId="urn:microsoft.com/office/officeart/2005/8/layout/hierarchy2"/>
    <dgm:cxn modelId="{10C838EE-2675-47C4-8813-619D32743926}" type="presParOf" srcId="{9873A2A7-181B-421C-B314-A7EFC205ACC2}" destId="{2A815EC9-1532-41E3-BD3E-92540C97FB4D}" srcOrd="0" destOrd="0" presId="urn:microsoft.com/office/officeart/2005/8/layout/hierarchy2"/>
    <dgm:cxn modelId="{5184E027-C27E-4AE6-9B37-04D45A442441}" type="presParOf" srcId="{9873A2A7-181B-421C-B314-A7EFC205ACC2}" destId="{74A8DB33-1F63-414A-B9E5-0DBEB3EB8F24}" srcOrd="1" destOrd="0" presId="urn:microsoft.com/office/officeart/2005/8/layout/hierarchy2"/>
    <dgm:cxn modelId="{EEE5216E-CD1B-4174-AD61-6E3066AFFB78}" type="presParOf" srcId="{74A8DB33-1F63-414A-B9E5-0DBEB3EB8F24}" destId="{CA4615A3-0B56-458B-9C2A-D13927E68A48}" srcOrd="0" destOrd="0" presId="urn:microsoft.com/office/officeart/2005/8/layout/hierarchy2"/>
    <dgm:cxn modelId="{90FC2A96-C4C5-470A-A209-3EAFCB636720}" type="presParOf" srcId="{CA4615A3-0B56-458B-9C2A-D13927E68A48}" destId="{CE993C1A-3C34-4E7C-B133-BE57E82AFE75}" srcOrd="0" destOrd="0" presId="urn:microsoft.com/office/officeart/2005/8/layout/hierarchy2"/>
    <dgm:cxn modelId="{D3C80828-910A-4090-9D4F-A10129890126}" type="presParOf" srcId="{74A8DB33-1F63-414A-B9E5-0DBEB3EB8F24}" destId="{A13FF190-5232-4DB6-99D4-FC4568A955EE}" srcOrd="1" destOrd="0" presId="urn:microsoft.com/office/officeart/2005/8/layout/hierarchy2"/>
    <dgm:cxn modelId="{1D8E7F1F-CDFA-460C-8918-958B192B19C8}" type="presParOf" srcId="{A13FF190-5232-4DB6-99D4-FC4568A955EE}" destId="{E5E79AEE-E2E8-4DE4-AA3E-C48C2FD84224}" srcOrd="0" destOrd="0" presId="urn:microsoft.com/office/officeart/2005/8/layout/hierarchy2"/>
    <dgm:cxn modelId="{3944EDCD-71FA-4371-8A4D-8E0BB79759CB}" type="presParOf" srcId="{A13FF190-5232-4DB6-99D4-FC4568A955EE}" destId="{BAFD7B7E-6E61-4BC0-A509-EC250B6C3B11}" srcOrd="1" destOrd="0" presId="urn:microsoft.com/office/officeart/2005/8/layout/hierarchy2"/>
    <dgm:cxn modelId="{27795802-42DC-4EAE-8A76-C5C5080D6CB5}" type="presParOf" srcId="{74A8DB33-1F63-414A-B9E5-0DBEB3EB8F24}" destId="{AE21637F-24EC-4031-9C37-2F334E67013F}" srcOrd="2" destOrd="0" presId="urn:microsoft.com/office/officeart/2005/8/layout/hierarchy2"/>
    <dgm:cxn modelId="{D6BE1444-E52F-4507-AB2B-DC285A20FBDD}" type="presParOf" srcId="{AE21637F-24EC-4031-9C37-2F334E67013F}" destId="{76141C81-0B11-49BC-A9EA-46B33A869681}" srcOrd="0" destOrd="0" presId="urn:microsoft.com/office/officeart/2005/8/layout/hierarchy2"/>
    <dgm:cxn modelId="{537C6F0D-1D3D-4B42-B52C-EDC3DEF2432A}" type="presParOf" srcId="{74A8DB33-1F63-414A-B9E5-0DBEB3EB8F24}" destId="{70039733-C76D-4F01-962A-06D268B3056A}" srcOrd="3" destOrd="0" presId="urn:microsoft.com/office/officeart/2005/8/layout/hierarchy2"/>
    <dgm:cxn modelId="{DCFC62A6-4E09-472C-BEF0-AC7D95049A72}" type="presParOf" srcId="{70039733-C76D-4F01-962A-06D268B3056A}" destId="{F1918CD9-B080-43AD-B7FB-5A6A849ACB2B}" srcOrd="0" destOrd="0" presId="urn:microsoft.com/office/officeart/2005/8/layout/hierarchy2"/>
    <dgm:cxn modelId="{C19BD0CC-3551-403D-8871-0BB801CE37B8}" type="presParOf" srcId="{70039733-C76D-4F01-962A-06D268B3056A}" destId="{30AA592B-1948-4AEB-94F0-A165F26F4A53}" srcOrd="1" destOrd="0" presId="urn:microsoft.com/office/officeart/2005/8/layout/hierarchy2"/>
    <dgm:cxn modelId="{0508160A-E425-4CE6-A94C-7088C7DA0014}" type="presParOf" srcId="{F75FB2B0-A583-4E80-8EAA-33F6823CC8E4}" destId="{AC1E11C7-BFFF-4D5B-9FE3-467E891ED537}" srcOrd="4" destOrd="0" presId="urn:microsoft.com/office/officeart/2005/8/layout/hierarchy2"/>
    <dgm:cxn modelId="{3D7F3348-8373-43C3-9417-AE381A843FDC}" type="presParOf" srcId="{AC1E11C7-BFFF-4D5B-9FE3-467E891ED537}" destId="{BA73647E-6F8C-4D5B-981B-FC1157B785E7}" srcOrd="0" destOrd="0" presId="urn:microsoft.com/office/officeart/2005/8/layout/hierarchy2"/>
    <dgm:cxn modelId="{82AE90FF-CB82-4A90-87DD-982F00D24F3C}" type="presParOf" srcId="{F75FB2B0-A583-4E80-8EAA-33F6823CC8E4}" destId="{E0C24B2B-1FDE-49F9-82BF-4D7169B6335A}" srcOrd="5" destOrd="0" presId="urn:microsoft.com/office/officeart/2005/8/layout/hierarchy2"/>
    <dgm:cxn modelId="{63008715-617A-4C54-BBF5-499D07253482}" type="presParOf" srcId="{E0C24B2B-1FDE-49F9-82BF-4D7169B6335A}" destId="{1F56BB9F-B071-4855-9A68-DADE52108889}" srcOrd="0" destOrd="0" presId="urn:microsoft.com/office/officeart/2005/8/layout/hierarchy2"/>
    <dgm:cxn modelId="{F3F517C4-F2E2-4DE2-9501-F6804984F7AE}" type="presParOf" srcId="{E0C24B2B-1FDE-49F9-82BF-4D7169B6335A}" destId="{324C1E94-4EA2-4616-950A-27588E78C28D}" srcOrd="1" destOrd="0" presId="urn:microsoft.com/office/officeart/2005/8/layout/hierarchy2"/>
    <dgm:cxn modelId="{DD7B3585-8665-4050-9CC5-1DB0026708CF}" type="presParOf" srcId="{324C1E94-4EA2-4616-950A-27588E78C28D}" destId="{C73BCF21-D712-4564-A0B2-07A63B3913BE}" srcOrd="0" destOrd="0" presId="urn:microsoft.com/office/officeart/2005/8/layout/hierarchy2"/>
    <dgm:cxn modelId="{7B127906-32E6-4D6C-AD7F-BA5278CEBF05}" type="presParOf" srcId="{C73BCF21-D712-4564-A0B2-07A63B3913BE}" destId="{EE06FF0A-24F2-4C91-AE83-A895BDD73F0B}" srcOrd="0" destOrd="0" presId="urn:microsoft.com/office/officeart/2005/8/layout/hierarchy2"/>
    <dgm:cxn modelId="{0D2508C0-A8A9-4982-9517-29173FD9D7CC}" type="presParOf" srcId="{324C1E94-4EA2-4616-950A-27588E78C28D}" destId="{931C7D2B-86CC-4F62-954D-6693353B9509}" srcOrd="1" destOrd="0" presId="urn:microsoft.com/office/officeart/2005/8/layout/hierarchy2"/>
    <dgm:cxn modelId="{F6B67A55-A6DD-4B7B-9DF9-7A94BABDBDE6}" type="presParOf" srcId="{931C7D2B-86CC-4F62-954D-6693353B9509}" destId="{F670DD02-6DF3-48DE-A772-9AAC2378DC90}" srcOrd="0" destOrd="0" presId="urn:microsoft.com/office/officeart/2005/8/layout/hierarchy2"/>
    <dgm:cxn modelId="{F28A72FD-94AF-4DCB-A8D8-1B58FC1C04F0}" type="presParOf" srcId="{931C7D2B-86CC-4F62-954D-6693353B9509}" destId="{68B1B24E-0945-4559-BAC9-7232B9337F75}" srcOrd="1" destOrd="0" presId="urn:microsoft.com/office/officeart/2005/8/layout/hierarchy2"/>
    <dgm:cxn modelId="{D85386E8-E53F-41D9-AEED-24F035FD801B}" type="presParOf" srcId="{F75FB2B0-A583-4E80-8EAA-33F6823CC8E4}" destId="{FEF7549B-6029-4C72-BCBA-B4E839D63B8E}" srcOrd="6" destOrd="0" presId="urn:microsoft.com/office/officeart/2005/8/layout/hierarchy2"/>
    <dgm:cxn modelId="{E5EDDCB8-757E-4161-B00A-E56606830E74}" type="presParOf" srcId="{FEF7549B-6029-4C72-BCBA-B4E839D63B8E}" destId="{8E7A7B38-7093-4E3A-B653-EE935940E0AC}" srcOrd="0" destOrd="0" presId="urn:microsoft.com/office/officeart/2005/8/layout/hierarchy2"/>
    <dgm:cxn modelId="{3744900C-2C3F-4959-9736-D1748D0A4B56}" type="presParOf" srcId="{F75FB2B0-A583-4E80-8EAA-33F6823CC8E4}" destId="{8DC9C524-0A42-4B83-BA86-555319078CD5}" srcOrd="7" destOrd="0" presId="urn:microsoft.com/office/officeart/2005/8/layout/hierarchy2"/>
    <dgm:cxn modelId="{D2E346F1-F54C-433E-9B30-B4A850D318F6}" type="presParOf" srcId="{8DC9C524-0A42-4B83-BA86-555319078CD5}" destId="{035E0139-17A3-4D8D-8FA8-A9F30BAF4B9F}" srcOrd="0" destOrd="0" presId="urn:microsoft.com/office/officeart/2005/8/layout/hierarchy2"/>
    <dgm:cxn modelId="{4033FA90-19E2-47AC-80A9-38419AA4B58A}" type="presParOf" srcId="{8DC9C524-0A42-4B83-BA86-555319078CD5}" destId="{10ED21EF-17FE-4DB0-8396-AEA1DFBF022B}" srcOrd="1" destOrd="0" presId="urn:microsoft.com/office/officeart/2005/8/layout/hierarchy2"/>
    <dgm:cxn modelId="{4907AE18-7406-4F89-855B-0B8D02688452}" type="presParOf" srcId="{10ED21EF-17FE-4DB0-8396-AEA1DFBF022B}" destId="{AF50BD74-5E1D-488E-8CB5-B93A1C59CE83}" srcOrd="0" destOrd="0" presId="urn:microsoft.com/office/officeart/2005/8/layout/hierarchy2"/>
    <dgm:cxn modelId="{F1404C11-C5BF-4ACA-A825-F9C7E3780094}" type="presParOf" srcId="{AF50BD74-5E1D-488E-8CB5-B93A1C59CE83}" destId="{B4637652-B904-46FC-80C8-DE0673D062A9}" srcOrd="0" destOrd="0" presId="urn:microsoft.com/office/officeart/2005/8/layout/hierarchy2"/>
    <dgm:cxn modelId="{5938FF30-9AE9-41E7-B04F-B1534A98866C}" type="presParOf" srcId="{10ED21EF-17FE-4DB0-8396-AEA1DFBF022B}" destId="{011B7123-339C-4D49-A73E-391A973FEF40}" srcOrd="1" destOrd="0" presId="urn:microsoft.com/office/officeart/2005/8/layout/hierarchy2"/>
    <dgm:cxn modelId="{CAD0FCF0-5295-4155-B200-F02144CEB377}" type="presParOf" srcId="{011B7123-339C-4D49-A73E-391A973FEF40}" destId="{A869549A-889A-45B5-8699-81755A51F217}" srcOrd="0" destOrd="0" presId="urn:microsoft.com/office/officeart/2005/8/layout/hierarchy2"/>
    <dgm:cxn modelId="{5A10F461-8D99-4F97-94EC-A7E152DE26A6}" type="presParOf" srcId="{011B7123-339C-4D49-A73E-391A973FEF40}" destId="{E6014178-2D45-4864-B9D7-0E7ADA6A6147}" srcOrd="1" destOrd="0" presId="urn:microsoft.com/office/officeart/2005/8/layout/hierarchy2"/>
    <dgm:cxn modelId="{B5B5DEF8-0886-4965-96EC-BB1AD1BABA06}" type="presParOf" srcId="{F75FB2B0-A583-4E80-8EAA-33F6823CC8E4}" destId="{BBD144D9-661F-4DCE-A97B-47503107E818}" srcOrd="8" destOrd="0" presId="urn:microsoft.com/office/officeart/2005/8/layout/hierarchy2"/>
    <dgm:cxn modelId="{A1B8E041-7E7E-40E1-9403-C8ED9E2ACCC4}" type="presParOf" srcId="{BBD144D9-661F-4DCE-A97B-47503107E818}" destId="{12AD1FAC-CFCA-4B54-968D-8A47A6E3AD46}" srcOrd="0" destOrd="0" presId="urn:microsoft.com/office/officeart/2005/8/layout/hierarchy2"/>
    <dgm:cxn modelId="{9E053296-A22D-4B6E-A4EF-7747C169E3E6}" type="presParOf" srcId="{F75FB2B0-A583-4E80-8EAA-33F6823CC8E4}" destId="{EC430D8C-B2D6-43A5-85A3-37B18D0ADDE8}" srcOrd="9" destOrd="0" presId="urn:microsoft.com/office/officeart/2005/8/layout/hierarchy2"/>
    <dgm:cxn modelId="{B5748DAD-AAB2-4B0F-9808-509D1EEF3CBE}" type="presParOf" srcId="{EC430D8C-B2D6-43A5-85A3-37B18D0ADDE8}" destId="{AE621397-3582-425B-9208-30565DCFF929}" srcOrd="0" destOrd="0" presId="urn:microsoft.com/office/officeart/2005/8/layout/hierarchy2"/>
    <dgm:cxn modelId="{285B0CA3-5312-4116-B638-456A0E9126E2}" type="presParOf" srcId="{EC430D8C-B2D6-43A5-85A3-37B18D0ADDE8}" destId="{39EA293C-D221-4357-952A-B03D1FBD1F66}" srcOrd="1" destOrd="0" presId="urn:microsoft.com/office/officeart/2005/8/layout/hierarchy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F0E566-C81F-4807-82F0-8267BDD556A3}">
      <dsp:nvSpPr>
        <dsp:cNvPr id="0" name=""/>
        <dsp:cNvSpPr/>
      </dsp:nvSpPr>
      <dsp:spPr>
        <a:xfrm>
          <a:off x="617289" y="2440341"/>
          <a:ext cx="2234559" cy="1195240"/>
        </a:xfrm>
        <a:prstGeom prst="roundRect">
          <a:avLst>
            <a:gd name="adj" fmla="val 10000"/>
          </a:avLst>
        </a:prstGeom>
        <a:solidFill>
          <a:srgbClr val="002060"/>
        </a:solidFill>
        <a:ln w="55000" cap="flat" cmpd="thickThin" algn="ctr">
          <a:solidFill>
            <a:schemeClr val="dk2">
              <a:shade val="80000"/>
              <a:hueOff val="0"/>
              <a:satOff val="0"/>
              <a:lumOff val="0"/>
              <a:alphaOff val="0"/>
            </a:schemeClr>
          </a:solidFill>
          <a:prstDash val="solid"/>
        </a:ln>
        <a:effectLst>
          <a:glow rad="228600">
            <a:srgbClr val="0070C0">
              <a:alpha val="40000"/>
            </a:srgbClr>
          </a:glow>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uz-Latn-UZ" sz="2000" b="1" kern="1200" dirty="0" smtClean="0">
              <a:solidFill>
                <a:schemeClr val="bg1"/>
              </a:solidFill>
            </a:rPr>
            <a:t>Машғулот №</a:t>
          </a:r>
          <a:r>
            <a:rPr lang="ru-RU" sz="2000" b="1" kern="1200" smtClean="0">
              <a:solidFill>
                <a:schemeClr val="bg1"/>
              </a:solidFill>
            </a:rPr>
            <a:t>6</a:t>
          </a:r>
          <a:endParaRPr lang="ru-RU" sz="2000" b="1" kern="1200" dirty="0">
            <a:solidFill>
              <a:schemeClr val="bg1"/>
            </a:solidFill>
          </a:endParaRPr>
        </a:p>
      </dsp:txBody>
      <dsp:txXfrm>
        <a:off x="652296" y="2475348"/>
        <a:ext cx="2164545" cy="1125226"/>
      </dsp:txXfrm>
    </dsp:sp>
    <dsp:sp modelId="{B3211696-EBD1-4F72-9BE1-1A54F5075868}">
      <dsp:nvSpPr>
        <dsp:cNvPr id="0" name=""/>
        <dsp:cNvSpPr/>
      </dsp:nvSpPr>
      <dsp:spPr>
        <a:xfrm rot="16962237">
          <a:off x="1898939" y="1836695"/>
          <a:ext cx="2443088" cy="19251"/>
        </a:xfrm>
        <a:custGeom>
          <a:avLst/>
          <a:gdLst/>
          <a:ahLst/>
          <a:cxnLst/>
          <a:rect l="0" t="0" r="0" b="0"/>
          <a:pathLst>
            <a:path>
              <a:moveTo>
                <a:pt x="0" y="9625"/>
              </a:moveTo>
              <a:lnTo>
                <a:pt x="2443088" y="9625"/>
              </a:lnTo>
            </a:path>
          </a:pathLst>
        </a:custGeom>
        <a:noFill/>
        <a:ln w="55000" cap="flat" cmpd="thickThin"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3059406" y="1785244"/>
        <a:ext cx="122154" cy="122154"/>
      </dsp:txXfrm>
    </dsp:sp>
    <dsp:sp modelId="{8B53B82C-74E5-4BE0-B609-F0D6AFFC702F}">
      <dsp:nvSpPr>
        <dsp:cNvPr id="0" name=""/>
        <dsp:cNvSpPr/>
      </dsp:nvSpPr>
      <dsp:spPr>
        <a:xfrm>
          <a:off x="3389117" y="340298"/>
          <a:ext cx="1257532" cy="628766"/>
        </a:xfrm>
        <a:prstGeom prst="roundRect">
          <a:avLst>
            <a:gd name="adj" fmla="val 10000"/>
          </a:avLst>
        </a:prstGeom>
        <a:solidFill>
          <a:schemeClr val="lt1">
            <a:hueOff val="0"/>
            <a:satOff val="0"/>
            <a:lumOff val="0"/>
            <a:alphaOff val="0"/>
          </a:schemeClr>
        </a:solidFill>
        <a:ln w="55000" cap="flat" cmpd="thickThin" algn="ctr">
          <a:solidFill>
            <a:srgbClr val="C00000"/>
          </a:solidFill>
          <a:prstDash val="solid"/>
        </a:ln>
        <a:effectLst>
          <a:glow rad="139700">
            <a:schemeClr val="accent2">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uz-Latn-UZ" sz="1800" b="1" kern="1200" dirty="0" smtClean="0">
              <a:solidFill>
                <a:schemeClr val="tx1"/>
              </a:solidFill>
              <a:effectLst>
                <a:outerShdw blurRad="38100" dist="38100" dir="2700000" algn="tl">
                  <a:srgbClr val="000000">
                    <a:alpha val="43137"/>
                  </a:srgbClr>
                </a:outerShdw>
              </a:effectLst>
            </a:rPr>
            <a:t>Талаба</a:t>
          </a:r>
          <a:endParaRPr lang="ru-RU" sz="1800" b="1" kern="1200" dirty="0">
            <a:solidFill>
              <a:schemeClr val="tx1"/>
            </a:solidFill>
            <a:effectLst>
              <a:outerShdw blurRad="38100" dist="38100" dir="2700000" algn="tl">
                <a:srgbClr val="000000">
                  <a:alpha val="43137"/>
                </a:srgbClr>
              </a:outerShdw>
            </a:effectLst>
          </a:endParaRPr>
        </a:p>
      </dsp:txBody>
      <dsp:txXfrm>
        <a:off x="3407533" y="358714"/>
        <a:ext cx="1220700" cy="591934"/>
      </dsp:txXfrm>
    </dsp:sp>
    <dsp:sp modelId="{AF892A9D-8B65-4315-B688-99824149642D}">
      <dsp:nvSpPr>
        <dsp:cNvPr id="0" name=""/>
        <dsp:cNvSpPr/>
      </dsp:nvSpPr>
      <dsp:spPr>
        <a:xfrm rot="830">
          <a:off x="4646650" y="645112"/>
          <a:ext cx="468883" cy="19251"/>
        </a:xfrm>
        <a:custGeom>
          <a:avLst/>
          <a:gdLst/>
          <a:ahLst/>
          <a:cxnLst/>
          <a:rect l="0" t="0" r="0" b="0"/>
          <a:pathLst>
            <a:path>
              <a:moveTo>
                <a:pt x="0" y="9625"/>
              </a:moveTo>
              <a:lnTo>
                <a:pt x="468883" y="9625"/>
              </a:lnTo>
            </a:path>
          </a:pathLst>
        </a:custGeom>
        <a:noFill/>
        <a:ln w="55000" cap="flat" cmpd="thickThin" algn="ctr">
          <a:solidFill>
            <a:srgbClr val="C0000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4869370" y="643015"/>
        <a:ext cx="23444" cy="23444"/>
      </dsp:txXfrm>
    </dsp:sp>
    <dsp:sp modelId="{E00A0BF6-443D-4938-AE4A-C1ABD5BD9AC6}">
      <dsp:nvSpPr>
        <dsp:cNvPr id="0" name=""/>
        <dsp:cNvSpPr/>
      </dsp:nvSpPr>
      <dsp:spPr>
        <a:xfrm>
          <a:off x="5115533" y="143494"/>
          <a:ext cx="1257532" cy="1022600"/>
        </a:xfrm>
        <a:prstGeom prst="roundRect">
          <a:avLst>
            <a:gd name="adj" fmla="val 10000"/>
          </a:avLst>
        </a:prstGeom>
        <a:solidFill>
          <a:schemeClr val="lt1">
            <a:hueOff val="0"/>
            <a:satOff val="0"/>
            <a:lumOff val="0"/>
            <a:alphaOff val="0"/>
          </a:schemeClr>
        </a:solidFill>
        <a:ln w="55000" cap="flat" cmpd="thickThin" algn="ctr">
          <a:solidFill>
            <a:srgbClr val="C00000"/>
          </a:solidFill>
          <a:prstDash val="solid"/>
        </a:ln>
        <a:effectLst>
          <a:glow rad="101600">
            <a:schemeClr val="accent2">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uz-Latn-UZ" sz="1800" b="1" kern="1200" dirty="0" smtClean="0">
              <a:solidFill>
                <a:schemeClr val="tx1"/>
              </a:solidFill>
              <a:effectLst>
                <a:outerShdw blurRad="38100" dist="38100" dir="2700000" algn="tl">
                  <a:srgbClr val="000000">
                    <a:alpha val="43137"/>
                  </a:srgbClr>
                </a:outerShdw>
              </a:effectLst>
            </a:rPr>
            <a:t>Ўқитувчи</a:t>
          </a:r>
          <a:endParaRPr lang="ru-RU" sz="1800" b="1" kern="1200" dirty="0">
            <a:solidFill>
              <a:schemeClr val="tx1"/>
            </a:solidFill>
            <a:effectLst>
              <a:outerShdw blurRad="38100" dist="38100" dir="2700000" algn="tl">
                <a:srgbClr val="000000">
                  <a:alpha val="43137"/>
                </a:srgbClr>
              </a:outerShdw>
            </a:effectLst>
          </a:endParaRPr>
        </a:p>
      </dsp:txBody>
      <dsp:txXfrm>
        <a:off x="5145484" y="173445"/>
        <a:ext cx="1197630" cy="962698"/>
      </dsp:txXfrm>
    </dsp:sp>
    <dsp:sp modelId="{76F379F9-C234-41C8-B0D9-729A71852DE2}">
      <dsp:nvSpPr>
        <dsp:cNvPr id="0" name=""/>
        <dsp:cNvSpPr/>
      </dsp:nvSpPr>
      <dsp:spPr>
        <a:xfrm rot="17520502">
          <a:off x="2432829" y="2407015"/>
          <a:ext cx="1340311" cy="19251"/>
        </a:xfrm>
        <a:custGeom>
          <a:avLst/>
          <a:gdLst/>
          <a:ahLst/>
          <a:cxnLst/>
          <a:rect l="0" t="0" r="0" b="0"/>
          <a:pathLst>
            <a:path>
              <a:moveTo>
                <a:pt x="0" y="9625"/>
              </a:moveTo>
              <a:lnTo>
                <a:pt x="1340311" y="9625"/>
              </a:lnTo>
            </a:path>
          </a:pathLst>
        </a:custGeom>
        <a:noFill/>
        <a:ln w="55000" cap="flat" cmpd="thickThin"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3069477" y="2383132"/>
        <a:ext cx="67015" cy="67015"/>
      </dsp:txXfrm>
    </dsp:sp>
    <dsp:sp modelId="{D217E66A-42E4-42CD-AFE7-9CC6EFBB6E94}">
      <dsp:nvSpPr>
        <dsp:cNvPr id="0" name=""/>
        <dsp:cNvSpPr/>
      </dsp:nvSpPr>
      <dsp:spPr>
        <a:xfrm>
          <a:off x="3354120" y="1480936"/>
          <a:ext cx="1257532" cy="628766"/>
        </a:xfrm>
        <a:prstGeom prst="roundRect">
          <a:avLst>
            <a:gd name="adj" fmla="val 10000"/>
          </a:avLst>
        </a:prstGeom>
        <a:solidFill>
          <a:schemeClr val="lt1">
            <a:hueOff val="0"/>
            <a:satOff val="0"/>
            <a:lumOff val="0"/>
            <a:alphaOff val="0"/>
          </a:schemeClr>
        </a:solidFill>
        <a:ln w="55000" cap="flat" cmpd="thickThin" algn="ctr">
          <a:solidFill>
            <a:srgbClr val="00B050"/>
          </a:solidFill>
          <a:prstDash val="solid"/>
        </a:ln>
        <a:effectLst>
          <a:glow rad="1397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Дарснинг  актив қисми</a:t>
          </a:r>
          <a:endParaRPr lang="ru-RU" sz="1200" b="1" kern="1200" dirty="0">
            <a:solidFill>
              <a:schemeClr val="tx1"/>
            </a:solidFill>
            <a:effectLst>
              <a:outerShdw blurRad="38100" dist="38100" dir="2700000" algn="tl">
                <a:srgbClr val="000000">
                  <a:alpha val="43137"/>
                </a:srgbClr>
              </a:outerShdw>
            </a:effectLst>
          </a:endParaRPr>
        </a:p>
      </dsp:txBody>
      <dsp:txXfrm>
        <a:off x="3372536" y="1499352"/>
        <a:ext cx="1220700" cy="591934"/>
      </dsp:txXfrm>
    </dsp:sp>
    <dsp:sp modelId="{04627910-10BB-41B2-8237-9AFDC23A8F21}">
      <dsp:nvSpPr>
        <dsp:cNvPr id="0" name=""/>
        <dsp:cNvSpPr/>
      </dsp:nvSpPr>
      <dsp:spPr>
        <a:xfrm rot="20726548">
          <a:off x="4603237" y="1719802"/>
          <a:ext cx="524296" cy="19251"/>
        </a:xfrm>
        <a:custGeom>
          <a:avLst/>
          <a:gdLst/>
          <a:ahLst/>
          <a:cxnLst/>
          <a:rect l="0" t="0" r="0" b="0"/>
          <a:pathLst>
            <a:path>
              <a:moveTo>
                <a:pt x="0" y="9625"/>
              </a:moveTo>
              <a:lnTo>
                <a:pt x="524296" y="9625"/>
              </a:lnTo>
            </a:path>
          </a:pathLst>
        </a:custGeom>
        <a:noFill/>
        <a:ln w="55000" cap="flat" cmpd="thickThin"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4852278" y="1716320"/>
        <a:ext cx="26214" cy="26214"/>
      </dsp:txXfrm>
    </dsp:sp>
    <dsp:sp modelId="{3B65E7FD-A55D-4333-9FD9-053E19F6118B}">
      <dsp:nvSpPr>
        <dsp:cNvPr id="0" name=""/>
        <dsp:cNvSpPr/>
      </dsp:nvSpPr>
      <dsp:spPr>
        <a:xfrm>
          <a:off x="5119117" y="1349153"/>
          <a:ext cx="1257532" cy="628766"/>
        </a:xfrm>
        <a:prstGeom prst="roundRect">
          <a:avLst>
            <a:gd name="adj" fmla="val 10000"/>
          </a:avLst>
        </a:prstGeom>
        <a:solidFill>
          <a:schemeClr val="lt1">
            <a:hueOff val="0"/>
            <a:satOff val="0"/>
            <a:lumOff val="0"/>
            <a:alphaOff val="0"/>
          </a:schemeClr>
        </a:solidFill>
        <a:ln w="55000" cap="flat" cmpd="thickThin"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Савол жавоблар</a:t>
          </a:r>
          <a:endParaRPr lang="ru-RU" sz="1200" b="1" kern="1200" dirty="0">
            <a:solidFill>
              <a:schemeClr val="tx1"/>
            </a:solidFill>
            <a:effectLst>
              <a:outerShdw blurRad="38100" dist="38100" dir="2700000" algn="tl">
                <a:srgbClr val="000000">
                  <a:alpha val="43137"/>
                </a:srgbClr>
              </a:outerShdw>
            </a:effectLst>
          </a:endParaRPr>
        </a:p>
      </dsp:txBody>
      <dsp:txXfrm>
        <a:off x="5137533" y="1367569"/>
        <a:ext cx="1220700" cy="591934"/>
      </dsp:txXfrm>
    </dsp:sp>
    <dsp:sp modelId="{EC574F4B-8540-428B-B476-F2BC9F19D6DC}">
      <dsp:nvSpPr>
        <dsp:cNvPr id="0" name=""/>
        <dsp:cNvSpPr/>
      </dsp:nvSpPr>
      <dsp:spPr>
        <a:xfrm rot="3079181">
          <a:off x="4459397" y="2102626"/>
          <a:ext cx="811976" cy="19251"/>
        </a:xfrm>
        <a:custGeom>
          <a:avLst/>
          <a:gdLst/>
          <a:ahLst/>
          <a:cxnLst/>
          <a:rect l="0" t="0" r="0" b="0"/>
          <a:pathLst>
            <a:path>
              <a:moveTo>
                <a:pt x="0" y="9625"/>
              </a:moveTo>
              <a:lnTo>
                <a:pt x="811976" y="9625"/>
              </a:lnTo>
            </a:path>
          </a:pathLst>
        </a:custGeom>
        <a:noFill/>
        <a:ln w="55000" cap="flat" cmpd="thickThin"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4845086" y="2091953"/>
        <a:ext cx="40598" cy="40598"/>
      </dsp:txXfrm>
    </dsp:sp>
    <dsp:sp modelId="{461CE5D7-CE94-46EC-B4A2-5C3344B5CD60}">
      <dsp:nvSpPr>
        <dsp:cNvPr id="0" name=""/>
        <dsp:cNvSpPr/>
      </dsp:nvSpPr>
      <dsp:spPr>
        <a:xfrm>
          <a:off x="5119117" y="2114802"/>
          <a:ext cx="1257532" cy="628766"/>
        </a:xfrm>
        <a:prstGeom prst="roundRect">
          <a:avLst>
            <a:gd name="adj" fmla="val 10000"/>
          </a:avLst>
        </a:prstGeom>
        <a:solidFill>
          <a:schemeClr val="lt1">
            <a:hueOff val="0"/>
            <a:satOff val="0"/>
            <a:lumOff val="0"/>
            <a:alphaOff val="0"/>
          </a:schemeClr>
        </a:solidFill>
        <a:ln w="55000" cap="flat" cmpd="thickThin"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Амалиётга ўргатиш</a:t>
          </a:r>
          <a:endParaRPr lang="ru-RU" sz="1200" b="1" kern="1200" dirty="0">
            <a:solidFill>
              <a:schemeClr val="tx1"/>
            </a:solidFill>
            <a:effectLst>
              <a:outerShdw blurRad="38100" dist="38100" dir="2700000" algn="tl">
                <a:srgbClr val="000000">
                  <a:alpha val="43137"/>
                </a:srgbClr>
              </a:outerShdw>
            </a:effectLst>
          </a:endParaRPr>
        </a:p>
      </dsp:txBody>
      <dsp:txXfrm>
        <a:off x="5137533" y="2133218"/>
        <a:ext cx="1220700" cy="591934"/>
      </dsp:txXfrm>
    </dsp:sp>
    <dsp:sp modelId="{BC6DCA9B-2817-4798-A0AB-814E633B7F70}">
      <dsp:nvSpPr>
        <dsp:cNvPr id="0" name=""/>
        <dsp:cNvSpPr/>
      </dsp:nvSpPr>
      <dsp:spPr>
        <a:xfrm rot="4204160">
          <a:off x="4121046" y="2485451"/>
          <a:ext cx="1488677" cy="19251"/>
        </a:xfrm>
        <a:custGeom>
          <a:avLst/>
          <a:gdLst/>
          <a:ahLst/>
          <a:cxnLst/>
          <a:rect l="0" t="0" r="0" b="0"/>
          <a:pathLst>
            <a:path>
              <a:moveTo>
                <a:pt x="0" y="9625"/>
              </a:moveTo>
              <a:lnTo>
                <a:pt x="1488677" y="9625"/>
              </a:lnTo>
            </a:path>
          </a:pathLst>
        </a:custGeom>
        <a:noFill/>
        <a:ln w="55000" cap="flat" cmpd="thickThin"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4828168" y="2457859"/>
        <a:ext cx="74433" cy="74433"/>
      </dsp:txXfrm>
    </dsp:sp>
    <dsp:sp modelId="{2A815EC9-1532-41E3-BD3E-92540C97FB4D}">
      <dsp:nvSpPr>
        <dsp:cNvPr id="0" name=""/>
        <dsp:cNvSpPr/>
      </dsp:nvSpPr>
      <dsp:spPr>
        <a:xfrm>
          <a:off x="5119117" y="2880450"/>
          <a:ext cx="1257532" cy="628766"/>
        </a:xfrm>
        <a:prstGeom prst="roundRect">
          <a:avLst>
            <a:gd name="adj" fmla="val 10000"/>
          </a:avLst>
        </a:prstGeom>
        <a:solidFill>
          <a:schemeClr val="lt1">
            <a:hueOff val="0"/>
            <a:satOff val="0"/>
            <a:lumOff val="0"/>
            <a:alphaOff val="0"/>
          </a:schemeClr>
        </a:solidFill>
        <a:ln w="55000" cap="flat" cmpd="thickThin"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Хисоб китоб қилиш ва баҳо қўйиш</a:t>
          </a:r>
          <a:endParaRPr lang="ru-RU" sz="1200" b="1" kern="1200" dirty="0">
            <a:solidFill>
              <a:schemeClr val="tx1"/>
            </a:solidFill>
            <a:effectLst>
              <a:outerShdw blurRad="38100" dist="38100" dir="2700000" algn="tl">
                <a:srgbClr val="000000">
                  <a:alpha val="43137"/>
                </a:srgbClr>
              </a:outerShdw>
            </a:effectLst>
          </a:endParaRPr>
        </a:p>
      </dsp:txBody>
      <dsp:txXfrm>
        <a:off x="5137533" y="2898866"/>
        <a:ext cx="1220700" cy="591934"/>
      </dsp:txXfrm>
    </dsp:sp>
    <dsp:sp modelId="{CA4615A3-0B56-458B-9C2A-D13927E68A48}">
      <dsp:nvSpPr>
        <dsp:cNvPr id="0" name=""/>
        <dsp:cNvSpPr/>
      </dsp:nvSpPr>
      <dsp:spPr>
        <a:xfrm rot="18269025">
          <a:off x="6165992" y="2784951"/>
          <a:ext cx="971159" cy="19251"/>
        </a:xfrm>
        <a:custGeom>
          <a:avLst/>
          <a:gdLst/>
          <a:ahLst/>
          <a:cxnLst/>
          <a:rect l="0" t="0" r="0" b="0"/>
          <a:pathLst>
            <a:path>
              <a:moveTo>
                <a:pt x="0" y="9625"/>
              </a:moveTo>
              <a:lnTo>
                <a:pt x="971159" y="9625"/>
              </a:lnTo>
            </a:path>
          </a:pathLst>
        </a:custGeom>
        <a:noFill/>
        <a:ln w="55000" cap="flat" cmpd="thickThin"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6627293" y="2770298"/>
        <a:ext cx="48557" cy="48557"/>
      </dsp:txXfrm>
    </dsp:sp>
    <dsp:sp modelId="{E5E79AEE-E2E8-4DE4-AA3E-C48C2FD84224}">
      <dsp:nvSpPr>
        <dsp:cNvPr id="0" name=""/>
        <dsp:cNvSpPr/>
      </dsp:nvSpPr>
      <dsp:spPr>
        <a:xfrm>
          <a:off x="6926493" y="2079937"/>
          <a:ext cx="1257532" cy="628766"/>
        </a:xfrm>
        <a:prstGeom prst="roundRect">
          <a:avLst>
            <a:gd name="adj" fmla="val 10000"/>
          </a:avLst>
        </a:prstGeom>
        <a:solidFill>
          <a:schemeClr val="lt1">
            <a:hueOff val="0"/>
            <a:satOff val="0"/>
            <a:lumOff val="0"/>
            <a:alphaOff val="0"/>
          </a:schemeClr>
        </a:solidFill>
        <a:ln w="55000" cap="flat" cmpd="thickThin"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Ижобий баҳо</a:t>
          </a:r>
          <a:endParaRPr lang="ru-RU" sz="1200" b="1" kern="1200" dirty="0">
            <a:solidFill>
              <a:schemeClr val="tx1"/>
            </a:solidFill>
            <a:effectLst>
              <a:outerShdw blurRad="38100" dist="38100" dir="2700000" algn="tl">
                <a:srgbClr val="000000">
                  <a:alpha val="43137"/>
                </a:srgbClr>
              </a:outerShdw>
            </a:effectLst>
          </a:endParaRPr>
        </a:p>
      </dsp:txBody>
      <dsp:txXfrm>
        <a:off x="6944909" y="2098353"/>
        <a:ext cx="1220700" cy="591934"/>
      </dsp:txXfrm>
    </dsp:sp>
    <dsp:sp modelId="{AE21637F-24EC-4031-9C37-2F334E67013F}">
      <dsp:nvSpPr>
        <dsp:cNvPr id="0" name=""/>
        <dsp:cNvSpPr/>
      </dsp:nvSpPr>
      <dsp:spPr>
        <a:xfrm rot="21486548">
          <a:off x="6376500" y="3176132"/>
          <a:ext cx="550143" cy="19251"/>
        </a:xfrm>
        <a:custGeom>
          <a:avLst/>
          <a:gdLst/>
          <a:ahLst/>
          <a:cxnLst/>
          <a:rect l="0" t="0" r="0" b="0"/>
          <a:pathLst>
            <a:path>
              <a:moveTo>
                <a:pt x="0" y="9625"/>
              </a:moveTo>
              <a:lnTo>
                <a:pt x="550143" y="9625"/>
              </a:lnTo>
            </a:path>
          </a:pathLst>
        </a:custGeom>
        <a:noFill/>
        <a:ln w="55000" cap="flat" cmpd="thickThin"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6637818" y="3172004"/>
        <a:ext cx="27507" cy="27507"/>
      </dsp:txXfrm>
    </dsp:sp>
    <dsp:sp modelId="{F1918CD9-B080-43AD-B7FB-5A6A849ACB2B}">
      <dsp:nvSpPr>
        <dsp:cNvPr id="0" name=""/>
        <dsp:cNvSpPr/>
      </dsp:nvSpPr>
      <dsp:spPr>
        <a:xfrm>
          <a:off x="6926493" y="2862298"/>
          <a:ext cx="1257532" cy="628766"/>
        </a:xfrm>
        <a:prstGeom prst="roundRect">
          <a:avLst>
            <a:gd name="adj" fmla="val 10000"/>
          </a:avLst>
        </a:prstGeom>
        <a:solidFill>
          <a:schemeClr val="lt1">
            <a:hueOff val="0"/>
            <a:satOff val="0"/>
            <a:lumOff val="0"/>
            <a:alphaOff val="0"/>
          </a:schemeClr>
        </a:solidFill>
        <a:ln w="55000" cap="flat" cmpd="thickThin"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Қониқарсиз баҳо</a:t>
          </a:r>
          <a:endParaRPr lang="ru-RU" sz="1200" b="1" kern="1200" dirty="0">
            <a:solidFill>
              <a:schemeClr val="tx1"/>
            </a:solidFill>
            <a:effectLst>
              <a:outerShdw blurRad="38100" dist="38100" dir="2700000" algn="tl">
                <a:srgbClr val="000000">
                  <a:alpha val="43137"/>
                </a:srgbClr>
              </a:outerShdw>
            </a:effectLst>
          </a:endParaRPr>
        </a:p>
      </dsp:txBody>
      <dsp:txXfrm>
        <a:off x="6944909" y="2880714"/>
        <a:ext cx="1220700" cy="591934"/>
      </dsp:txXfrm>
    </dsp:sp>
    <dsp:sp modelId="{AC1E11C7-BFFF-4D5B-9FE3-467E891ED537}">
      <dsp:nvSpPr>
        <dsp:cNvPr id="0" name=""/>
        <dsp:cNvSpPr/>
      </dsp:nvSpPr>
      <dsp:spPr>
        <a:xfrm rot="4043288">
          <a:off x="2431222" y="3659181"/>
          <a:ext cx="1366751" cy="19251"/>
        </a:xfrm>
        <a:custGeom>
          <a:avLst/>
          <a:gdLst/>
          <a:ahLst/>
          <a:cxnLst/>
          <a:rect l="0" t="0" r="0" b="0"/>
          <a:pathLst>
            <a:path>
              <a:moveTo>
                <a:pt x="0" y="9625"/>
              </a:moveTo>
              <a:lnTo>
                <a:pt x="1366751" y="9625"/>
              </a:lnTo>
            </a:path>
          </a:pathLst>
        </a:custGeom>
        <a:noFill/>
        <a:ln w="55000" cap="flat" cmpd="thickThin"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3080429" y="3634637"/>
        <a:ext cx="68337" cy="68337"/>
      </dsp:txXfrm>
    </dsp:sp>
    <dsp:sp modelId="{1F56BB9F-B071-4855-9A68-DADE52108889}">
      <dsp:nvSpPr>
        <dsp:cNvPr id="0" name=""/>
        <dsp:cNvSpPr/>
      </dsp:nvSpPr>
      <dsp:spPr>
        <a:xfrm>
          <a:off x="3377347" y="3834870"/>
          <a:ext cx="1603831" cy="929561"/>
        </a:xfrm>
        <a:prstGeom prst="roundRect">
          <a:avLst>
            <a:gd name="adj" fmla="val 10000"/>
          </a:avLst>
        </a:prstGeom>
        <a:solidFill>
          <a:schemeClr val="lt1">
            <a:hueOff val="0"/>
            <a:satOff val="0"/>
            <a:lumOff val="0"/>
            <a:alphaOff val="0"/>
          </a:schemeClr>
        </a:solidFill>
        <a:ln w="55000" cap="flat" cmpd="thickThin" algn="ctr">
          <a:solidFill>
            <a:srgbClr val="C00000"/>
          </a:solidFill>
          <a:prstDash val="solid"/>
        </a:ln>
        <a:effectLst>
          <a:glow rad="101600">
            <a:schemeClr val="accent2">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lvl="0" algn="ctr" defTabSz="444500">
            <a:lnSpc>
              <a:spcPct val="90000"/>
            </a:lnSpc>
            <a:spcBef>
              <a:spcPct val="0"/>
            </a:spcBef>
            <a:spcAft>
              <a:spcPct val="35000"/>
            </a:spcAft>
          </a:pPr>
          <a:r>
            <a:rPr lang="uz-Latn-UZ" sz="1000" b="1" kern="1200" dirty="0" smtClean="0">
              <a:solidFill>
                <a:schemeClr val="tx1"/>
              </a:solidFill>
              <a:effectLst>
                <a:outerShdw blurRad="38100" dist="38100" dir="2700000" algn="tl">
                  <a:srgbClr val="000000">
                    <a:alpha val="43137"/>
                  </a:srgbClr>
                </a:outerShdw>
              </a:effectLst>
            </a:rPr>
            <a:t>Маълумотлар қисми</a:t>
          </a:r>
          <a:endParaRPr lang="ru-RU" sz="1000" b="1" kern="1200" dirty="0" smtClean="0">
            <a:solidFill>
              <a:schemeClr val="tx1"/>
            </a:solidFill>
            <a:effectLst>
              <a:outerShdw blurRad="38100" dist="38100" dir="2700000" algn="tl">
                <a:srgbClr val="000000">
                  <a:alpha val="43137"/>
                </a:srgbClr>
              </a:outerShdw>
            </a:effectLst>
          </a:endParaRPr>
        </a:p>
        <a:p>
          <a:pPr lvl="0" algn="ctr" defTabSz="444500">
            <a:lnSpc>
              <a:spcPct val="90000"/>
            </a:lnSpc>
            <a:spcBef>
              <a:spcPct val="0"/>
            </a:spcBef>
            <a:spcAft>
              <a:spcPct val="35000"/>
            </a:spcAft>
          </a:pPr>
          <a:r>
            <a:rPr lang="ru-RU" sz="1000" b="1" kern="1200" dirty="0" smtClean="0">
              <a:solidFill>
                <a:schemeClr val="tx1"/>
              </a:solidFill>
              <a:effectLst>
                <a:outerShdw blurRad="38100" dist="38100" dir="2700000" algn="tl">
                  <a:srgbClr val="000000">
                    <a:alpha val="43137"/>
                  </a:srgbClr>
                </a:outerShdw>
              </a:effectLst>
            </a:rPr>
            <a:t>(10-15 минут</a:t>
          </a:r>
          <a:r>
            <a:rPr lang="uz-Latn-UZ" sz="1000" b="1" kern="1200" dirty="0" smtClean="0">
              <a:solidFill>
                <a:schemeClr val="tx1"/>
              </a:solidFill>
              <a:effectLst>
                <a:outerShdw blurRad="38100" dist="38100" dir="2700000" algn="tl">
                  <a:srgbClr val="000000">
                    <a:alpha val="43137"/>
                  </a:srgbClr>
                </a:outerShdw>
              </a:effectLst>
            </a:rPr>
            <a:t> дан ошмаслиги керак</a:t>
          </a:r>
          <a:r>
            <a:rPr lang="ru-RU" sz="1000" b="1" kern="1200" dirty="0" smtClean="0">
              <a:solidFill>
                <a:schemeClr val="tx1"/>
              </a:solidFill>
              <a:effectLst>
                <a:outerShdw blurRad="38100" dist="38100" dir="2700000" algn="tl">
                  <a:srgbClr val="000000">
                    <a:alpha val="43137"/>
                  </a:srgbClr>
                </a:outerShdw>
              </a:effectLst>
            </a:rPr>
            <a:t>)</a:t>
          </a:r>
          <a:r>
            <a:rPr lang="uz-Latn-UZ" sz="1000" b="1" kern="1200" dirty="0" smtClean="0">
              <a:solidFill>
                <a:schemeClr val="tx1"/>
              </a:solidFill>
              <a:effectLst>
                <a:outerShdw blurRad="38100" dist="38100" dir="2700000" algn="tl">
                  <a:srgbClr val="000000">
                    <a:alpha val="43137"/>
                  </a:srgbClr>
                </a:outerShdw>
              </a:effectLst>
            </a:rPr>
            <a:t> </a:t>
          </a:r>
          <a:endParaRPr lang="ru-RU" sz="1000" b="1" kern="1200" dirty="0">
            <a:solidFill>
              <a:schemeClr val="tx1"/>
            </a:solidFill>
            <a:effectLst>
              <a:outerShdw blurRad="38100" dist="38100" dir="2700000" algn="tl">
                <a:srgbClr val="000000">
                  <a:alpha val="43137"/>
                </a:srgbClr>
              </a:outerShdw>
            </a:effectLst>
          </a:endParaRPr>
        </a:p>
      </dsp:txBody>
      <dsp:txXfrm>
        <a:off x="3404573" y="3862096"/>
        <a:ext cx="1549379" cy="875109"/>
      </dsp:txXfrm>
    </dsp:sp>
    <dsp:sp modelId="{C73BCF21-D712-4564-A0B2-07A63B3913BE}">
      <dsp:nvSpPr>
        <dsp:cNvPr id="0" name=""/>
        <dsp:cNvSpPr/>
      </dsp:nvSpPr>
      <dsp:spPr>
        <a:xfrm rot="158709">
          <a:off x="4980920" y="4301211"/>
          <a:ext cx="484754" cy="19251"/>
        </a:xfrm>
        <a:custGeom>
          <a:avLst/>
          <a:gdLst/>
          <a:ahLst/>
          <a:cxnLst/>
          <a:rect l="0" t="0" r="0" b="0"/>
          <a:pathLst>
            <a:path>
              <a:moveTo>
                <a:pt x="0" y="9625"/>
              </a:moveTo>
              <a:lnTo>
                <a:pt x="484754" y="9625"/>
              </a:lnTo>
            </a:path>
          </a:pathLst>
        </a:custGeom>
        <a:noFill/>
        <a:ln w="55000" cap="flat" cmpd="thickThin" algn="ctr">
          <a:solidFill>
            <a:srgbClr val="C0000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5211179" y="4298718"/>
        <a:ext cx="24237" cy="24237"/>
      </dsp:txXfrm>
    </dsp:sp>
    <dsp:sp modelId="{F670DD02-6DF3-48DE-A772-9AAC2378DC90}">
      <dsp:nvSpPr>
        <dsp:cNvPr id="0" name=""/>
        <dsp:cNvSpPr/>
      </dsp:nvSpPr>
      <dsp:spPr>
        <a:xfrm>
          <a:off x="5465417" y="4007640"/>
          <a:ext cx="1603831" cy="628766"/>
        </a:xfrm>
        <a:prstGeom prst="roundRect">
          <a:avLst>
            <a:gd name="adj" fmla="val 10000"/>
          </a:avLst>
        </a:prstGeom>
        <a:solidFill>
          <a:schemeClr val="lt1">
            <a:hueOff val="0"/>
            <a:satOff val="0"/>
            <a:lumOff val="0"/>
            <a:alphaOff val="0"/>
          </a:schemeClr>
        </a:solidFill>
        <a:ln w="55000" cap="flat" cmpd="thickThin" algn="ctr">
          <a:solidFill>
            <a:srgbClr val="C00000"/>
          </a:solidFill>
          <a:prstDash val="solid"/>
        </a:ln>
        <a:effectLst>
          <a:glow rad="101600">
            <a:schemeClr val="accent2">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lvl="0" algn="ctr" defTabSz="444500">
            <a:lnSpc>
              <a:spcPct val="90000"/>
            </a:lnSpc>
            <a:spcBef>
              <a:spcPct val="0"/>
            </a:spcBef>
            <a:spcAft>
              <a:spcPct val="35000"/>
            </a:spcAft>
          </a:pPr>
          <a:r>
            <a:rPr lang="uz-Latn-UZ" sz="1000" b="1" kern="1200" dirty="0" smtClean="0">
              <a:solidFill>
                <a:schemeClr val="tx1"/>
              </a:solidFill>
              <a:effectLst>
                <a:outerShdw blurRad="38100" dist="38100" dir="2700000" algn="tl">
                  <a:srgbClr val="000000">
                    <a:alpha val="43137"/>
                  </a:srgbClr>
                </a:outerShdw>
              </a:effectLst>
            </a:rPr>
            <a:t>Материалларни изохлаш ва </a:t>
          </a:r>
          <a:r>
            <a:rPr lang="ru-RU" sz="1000" b="1" kern="1200" dirty="0" smtClean="0">
              <a:solidFill>
                <a:schemeClr val="tx1"/>
              </a:solidFill>
              <a:effectLst>
                <a:outerShdw blurRad="38100" dist="38100" dir="2700000" algn="tl">
                  <a:srgbClr val="000000">
                    <a:alpha val="43137"/>
                  </a:srgbClr>
                </a:outerShdw>
              </a:effectLst>
            </a:rPr>
            <a:t>слайд</a:t>
          </a:r>
          <a:r>
            <a:rPr lang="uz-Latn-UZ" sz="1000" b="1" kern="1200" dirty="0" smtClean="0">
              <a:solidFill>
                <a:schemeClr val="tx1"/>
              </a:solidFill>
              <a:effectLst>
                <a:outerShdw blurRad="38100" dist="38100" dir="2700000" algn="tl">
                  <a:srgbClr val="000000">
                    <a:alpha val="43137"/>
                  </a:srgbClr>
                </a:outerShdw>
              </a:effectLst>
            </a:rPr>
            <a:t>лар кўрсатиш</a:t>
          </a:r>
          <a:endParaRPr lang="ru-RU" sz="1000" b="1" kern="1200" dirty="0">
            <a:solidFill>
              <a:schemeClr val="tx1"/>
            </a:solidFill>
            <a:effectLst>
              <a:outerShdw blurRad="38100" dist="38100" dir="2700000" algn="tl">
                <a:srgbClr val="000000">
                  <a:alpha val="43137"/>
                </a:srgbClr>
              </a:outerShdw>
            </a:effectLst>
          </a:endParaRPr>
        </a:p>
      </dsp:txBody>
      <dsp:txXfrm>
        <a:off x="5483833" y="4026056"/>
        <a:ext cx="1566999" cy="591934"/>
      </dsp:txXfrm>
    </dsp:sp>
    <dsp:sp modelId="{FEF7549B-6029-4C72-BCBA-B4E839D63B8E}">
      <dsp:nvSpPr>
        <dsp:cNvPr id="0" name=""/>
        <dsp:cNvSpPr/>
      </dsp:nvSpPr>
      <dsp:spPr>
        <a:xfrm rot="4589582">
          <a:off x="1989642" y="4122177"/>
          <a:ext cx="2249912" cy="19251"/>
        </a:xfrm>
        <a:custGeom>
          <a:avLst/>
          <a:gdLst/>
          <a:ahLst/>
          <a:cxnLst/>
          <a:rect l="0" t="0" r="0" b="0"/>
          <a:pathLst>
            <a:path>
              <a:moveTo>
                <a:pt x="0" y="9625"/>
              </a:moveTo>
              <a:lnTo>
                <a:pt x="2249912" y="9625"/>
              </a:lnTo>
            </a:path>
          </a:pathLst>
        </a:custGeom>
        <a:noFill/>
        <a:ln w="55000" cap="flat" cmpd="thickThin"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3058350" y="4075555"/>
        <a:ext cx="112495" cy="112495"/>
      </dsp:txXfrm>
    </dsp:sp>
    <dsp:sp modelId="{035E0139-17A3-4D8D-8FA8-A9F30BAF4B9F}">
      <dsp:nvSpPr>
        <dsp:cNvPr id="0" name=""/>
        <dsp:cNvSpPr/>
      </dsp:nvSpPr>
      <dsp:spPr>
        <a:xfrm>
          <a:off x="3377347" y="4911262"/>
          <a:ext cx="1257532" cy="628766"/>
        </a:xfrm>
        <a:prstGeom prst="roundRect">
          <a:avLst>
            <a:gd name="adj" fmla="val 10000"/>
          </a:avLst>
        </a:prstGeom>
        <a:solidFill>
          <a:schemeClr val="lt1">
            <a:hueOff val="0"/>
            <a:satOff val="0"/>
            <a:lumOff val="0"/>
            <a:alphaOff val="0"/>
          </a:schemeClr>
        </a:solidFill>
        <a:ln w="55000" cap="flat" cmpd="thickThin"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Машғулотнинг  актив қисми</a:t>
          </a:r>
          <a:endParaRPr lang="ru-RU" sz="1200" b="1" kern="1200" dirty="0">
            <a:solidFill>
              <a:schemeClr val="tx1"/>
            </a:solidFill>
            <a:effectLst>
              <a:outerShdw blurRad="38100" dist="38100" dir="2700000" algn="tl">
                <a:srgbClr val="000000">
                  <a:alpha val="43137"/>
                </a:srgbClr>
              </a:outerShdw>
            </a:effectLst>
          </a:endParaRPr>
        </a:p>
      </dsp:txBody>
      <dsp:txXfrm>
        <a:off x="3395763" y="4929678"/>
        <a:ext cx="1220700" cy="591934"/>
      </dsp:txXfrm>
    </dsp:sp>
    <dsp:sp modelId="{AF50BD74-5E1D-488E-8CB5-B93A1C59CE83}">
      <dsp:nvSpPr>
        <dsp:cNvPr id="0" name=""/>
        <dsp:cNvSpPr/>
      </dsp:nvSpPr>
      <dsp:spPr>
        <a:xfrm rot="88185">
          <a:off x="4634800" y="5222231"/>
          <a:ext cx="484397" cy="19251"/>
        </a:xfrm>
        <a:custGeom>
          <a:avLst/>
          <a:gdLst/>
          <a:ahLst/>
          <a:cxnLst/>
          <a:rect l="0" t="0" r="0" b="0"/>
          <a:pathLst>
            <a:path>
              <a:moveTo>
                <a:pt x="0" y="9625"/>
              </a:moveTo>
              <a:lnTo>
                <a:pt x="484397" y="9625"/>
              </a:lnTo>
            </a:path>
          </a:pathLst>
        </a:custGeom>
        <a:noFill/>
        <a:ln w="55000" cap="flat" cmpd="thickThin"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4864888" y="5219747"/>
        <a:ext cx="24219" cy="24219"/>
      </dsp:txXfrm>
    </dsp:sp>
    <dsp:sp modelId="{A869549A-889A-45B5-8699-81755A51F217}">
      <dsp:nvSpPr>
        <dsp:cNvPr id="0" name=""/>
        <dsp:cNvSpPr/>
      </dsp:nvSpPr>
      <dsp:spPr>
        <a:xfrm>
          <a:off x="5119117" y="4923686"/>
          <a:ext cx="1257532" cy="628766"/>
        </a:xfrm>
        <a:prstGeom prst="roundRect">
          <a:avLst>
            <a:gd name="adj" fmla="val 10000"/>
          </a:avLst>
        </a:prstGeom>
        <a:solidFill>
          <a:schemeClr val="lt1">
            <a:hueOff val="0"/>
            <a:satOff val="0"/>
            <a:lumOff val="0"/>
            <a:alphaOff val="0"/>
          </a:schemeClr>
        </a:solidFill>
        <a:ln w="55000" cap="flat" cmpd="thickThin"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Уйга вазифа</a:t>
          </a:r>
          <a:endParaRPr lang="ru-RU" sz="1200" b="1" kern="1200" dirty="0">
            <a:solidFill>
              <a:schemeClr val="tx1"/>
            </a:solidFill>
            <a:effectLst>
              <a:outerShdw blurRad="38100" dist="38100" dir="2700000" algn="tl">
                <a:srgbClr val="000000">
                  <a:alpha val="43137"/>
                </a:srgbClr>
              </a:outerShdw>
            </a:effectLst>
          </a:endParaRPr>
        </a:p>
      </dsp:txBody>
      <dsp:txXfrm>
        <a:off x="5137533" y="4942102"/>
        <a:ext cx="1220700" cy="591934"/>
      </dsp:txXfrm>
    </dsp:sp>
    <dsp:sp modelId="{BBD144D9-661F-4DCE-A97B-47503107E818}">
      <dsp:nvSpPr>
        <dsp:cNvPr id="0" name=""/>
        <dsp:cNvSpPr/>
      </dsp:nvSpPr>
      <dsp:spPr>
        <a:xfrm rot="581158">
          <a:off x="2847805" y="3076067"/>
          <a:ext cx="567401" cy="19251"/>
        </a:xfrm>
        <a:custGeom>
          <a:avLst/>
          <a:gdLst/>
          <a:ahLst/>
          <a:cxnLst/>
          <a:rect l="0" t="0" r="0" b="0"/>
          <a:pathLst>
            <a:path>
              <a:moveTo>
                <a:pt x="0" y="9625"/>
              </a:moveTo>
              <a:lnTo>
                <a:pt x="567401" y="9625"/>
              </a:lnTo>
            </a:path>
          </a:pathLst>
        </a:custGeom>
        <a:noFill/>
        <a:ln w="55000" cap="flat" cmpd="thickThin"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3117320" y="3071508"/>
        <a:ext cx="28370" cy="28370"/>
      </dsp:txXfrm>
    </dsp:sp>
    <dsp:sp modelId="{AE621397-3582-425B-9208-30565DCFF929}">
      <dsp:nvSpPr>
        <dsp:cNvPr id="0" name=""/>
        <dsp:cNvSpPr/>
      </dsp:nvSpPr>
      <dsp:spPr>
        <a:xfrm>
          <a:off x="3411162" y="2819042"/>
          <a:ext cx="1257532" cy="628766"/>
        </a:xfrm>
        <a:prstGeom prst="roundRect">
          <a:avLst>
            <a:gd name="adj" fmla="val 10000"/>
          </a:avLst>
        </a:prstGeom>
        <a:solidFill>
          <a:schemeClr val="lt1">
            <a:hueOff val="0"/>
            <a:satOff val="0"/>
            <a:lumOff val="0"/>
            <a:alphaOff val="0"/>
          </a:schemeClr>
        </a:solidFill>
        <a:ln w="55000" cap="flat" cmpd="thickThin" algn="ctr">
          <a:solidFill>
            <a:srgbClr val="FFC000"/>
          </a:solidFill>
          <a:prstDash val="solid"/>
        </a:ln>
        <a:effectLst>
          <a:glow rad="101600">
            <a:schemeClr val="accent1">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Танафус</a:t>
          </a:r>
          <a:r>
            <a:rPr lang="ru-RU" sz="1200" b="1" kern="1200" dirty="0" smtClean="0">
              <a:solidFill>
                <a:schemeClr val="tx1"/>
              </a:solidFill>
              <a:effectLst>
                <a:outerShdw blurRad="38100" dist="38100" dir="2700000" algn="tl">
                  <a:srgbClr val="000000">
                    <a:alpha val="43137"/>
                  </a:srgbClr>
                </a:outerShdw>
              </a:effectLst>
            </a:rPr>
            <a:t> 5-10 минут</a:t>
          </a:r>
          <a:endParaRPr lang="ru-RU" sz="1200" b="1" kern="1200" dirty="0">
            <a:solidFill>
              <a:schemeClr val="tx1"/>
            </a:solidFill>
            <a:effectLst>
              <a:outerShdw blurRad="38100" dist="38100" dir="2700000" algn="tl">
                <a:srgbClr val="000000">
                  <a:alpha val="43137"/>
                </a:srgbClr>
              </a:outerShdw>
            </a:effectLst>
          </a:endParaRPr>
        </a:p>
      </dsp:txBody>
      <dsp:txXfrm>
        <a:off x="3429578" y="2837458"/>
        <a:ext cx="1220700" cy="591934"/>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ECBE154-A441-4214-BF2E-61009560AB42}" type="datetimeFigureOut">
              <a:rPr lang="ru-RU" smtClean="0"/>
              <a:pPr/>
              <a:t>01.06.2018</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EFECE13-6589-4BD3-9618-0557059A8933}" type="slidenum">
              <a:rPr lang="ru-RU" smtClean="0"/>
              <a:pPr/>
              <a:t>‹#›</a:t>
            </a:fld>
            <a:endParaRPr lang="ru-RU"/>
          </a:p>
        </p:txBody>
      </p:sp>
    </p:spTree>
    <p:extLst>
      <p:ext uri="{BB962C8B-B14F-4D97-AF65-F5344CB8AC3E}">
        <p14:creationId xmlns:p14="http://schemas.microsoft.com/office/powerpoint/2010/main" xmlns="" val="22466633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DEFECE13-6589-4BD3-9618-0557059A8933}" type="slidenum">
              <a:rPr lang="ru-RU" smtClean="0"/>
              <a:pPr/>
              <a:t>1</a:t>
            </a:fld>
            <a:endParaRPr lang="ru-RU"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Прямоугольный треугольник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Заголовок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grpSp>
        <p:nvGrpSpPr>
          <p:cNvPr id="2" name="Группа 1"/>
          <p:cNvGrpSpPr/>
          <p:nvPr/>
        </p:nvGrpSpPr>
        <p:grpSpPr>
          <a:xfrm>
            <a:off x="-3765" y="4953000"/>
            <a:ext cx="9147765" cy="1912088"/>
            <a:chOff x="-3765" y="4832896"/>
            <a:chExt cx="9147765" cy="2032192"/>
          </a:xfrm>
        </p:grpSpPr>
        <p:sp>
          <p:nvSpPr>
            <p:cNvPr id="7" name="Полилини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Полилини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Дата 29"/>
          <p:cNvSpPr>
            <a:spLocks noGrp="1"/>
          </p:cNvSpPr>
          <p:nvPr>
            <p:ph type="dt" sz="half" idx="10"/>
          </p:nvPr>
        </p:nvSpPr>
        <p:spPr/>
        <p:txBody>
          <a:bodyPr/>
          <a:lstStyle>
            <a:lvl1pPr>
              <a:defRPr>
                <a:solidFill>
                  <a:srgbClr val="FFFFFF"/>
                </a:solidFill>
              </a:defRPr>
            </a:lvl1pPr>
            <a:extLst/>
          </a:lstStyle>
          <a:p>
            <a:fld id="{5009335E-4186-4FD7-84EE-0C99C67DFD70}" type="datetime1">
              <a:rPr lang="ru-RU" smtClean="0"/>
              <a:pPr/>
              <a:t>01.06.2018</a:t>
            </a:fld>
            <a:endParaRPr lang="ru-RU"/>
          </a:p>
        </p:txBody>
      </p:sp>
      <p:sp>
        <p:nvSpPr>
          <p:cNvPr id="19"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r>
              <a:rPr lang="ru-RU" smtClean="0"/>
              <a:t>Архангельск, 26 марта 2014 года</a:t>
            </a:r>
            <a:endParaRPr lang="ru-RU"/>
          </a:p>
        </p:txBody>
      </p:sp>
      <p:sp>
        <p:nvSpPr>
          <p:cNvPr id="27" name="Номер слайда 26"/>
          <p:cNvSpPr>
            <a:spLocks noGrp="1"/>
          </p:cNvSpPr>
          <p:nvPr>
            <p:ph type="sldNum" sz="quarter" idx="12"/>
          </p:nvPr>
        </p:nvSpPr>
        <p:spPr/>
        <p:txBody>
          <a:bodyPr/>
          <a:lstStyle>
            <a:lvl1pPr>
              <a:defRPr>
                <a:solidFill>
                  <a:srgbClr val="FFFFFF"/>
                </a:solidFill>
              </a:defRPr>
            </a:lvl1pPr>
            <a:extLst/>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862A05B4-E485-4783-A706-6CC85F81958B}" type="datetime1">
              <a:rPr lang="ru-RU" smtClean="0"/>
              <a:pPr/>
              <a:t>01.06.2018</a:t>
            </a:fld>
            <a:endParaRPr lang="ru-RU"/>
          </a:p>
        </p:txBody>
      </p:sp>
      <p:sp>
        <p:nvSpPr>
          <p:cNvPr id="5" name="Нижний колонтитул 4"/>
          <p:cNvSpPr>
            <a:spLocks noGrp="1"/>
          </p:cNvSpPr>
          <p:nvPr>
            <p:ph type="ftr" sz="quarter" idx="11"/>
          </p:nvPr>
        </p:nvSpPr>
        <p:spPr/>
        <p:txBody>
          <a:bodyPr/>
          <a:lstStyle>
            <a:extLst/>
          </a:lstStyle>
          <a:p>
            <a:r>
              <a:rPr lang="ru-RU" smtClean="0"/>
              <a:t>Архангельск, 26 марта 2014 года</a:t>
            </a:r>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7" name="Заголовок 6"/>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C073BEC1-C792-4A4A-B34B-F70DDF34170B}" type="datetime1">
              <a:rPr lang="ru-RU" smtClean="0"/>
              <a:pPr/>
              <a:t>01.06.2018</a:t>
            </a:fld>
            <a:endParaRPr lang="ru-RU"/>
          </a:p>
        </p:txBody>
      </p:sp>
      <p:sp>
        <p:nvSpPr>
          <p:cNvPr id="5" name="Нижний колонтитул 4"/>
          <p:cNvSpPr>
            <a:spLocks noGrp="1"/>
          </p:cNvSpPr>
          <p:nvPr>
            <p:ph type="ftr" sz="quarter" idx="11"/>
          </p:nvPr>
        </p:nvSpPr>
        <p:spPr/>
        <p:txBody>
          <a:bodyPr/>
          <a:lstStyle>
            <a:extLst/>
          </a:lstStyle>
          <a:p>
            <a:r>
              <a:rPr lang="ru-RU" smtClean="0"/>
              <a:t>Архангельск, 26 марта 2014 года</a:t>
            </a:r>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7" name="Нашивка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Нашивка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2">
        <a:schemeClr val="bg1"/>
      </p:bgRef>
    </p:bg>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6C9056B5-D67E-4F67-8307-8C20479CC473}" type="datetime1">
              <a:rPr lang="ru-RU" smtClean="0"/>
              <a:pPr/>
              <a:t>01.06.2018</a:t>
            </a:fld>
            <a:endParaRPr lang="ru-RU"/>
          </a:p>
        </p:txBody>
      </p:sp>
      <p:sp>
        <p:nvSpPr>
          <p:cNvPr id="6" name="Нижний колонтитул 5"/>
          <p:cNvSpPr>
            <a:spLocks noGrp="1"/>
          </p:cNvSpPr>
          <p:nvPr>
            <p:ph type="ftr" sz="quarter" idx="11"/>
          </p:nvPr>
        </p:nvSpPr>
        <p:spPr/>
        <p:txBody>
          <a:bodyPr/>
          <a:lstStyle>
            <a:extLst/>
          </a:lstStyle>
          <a:p>
            <a:r>
              <a:rPr lang="ru-RU" smtClean="0"/>
              <a:t>Архангельск, 26 марта 2014 года</a:t>
            </a:r>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8" name="Заголовок 7"/>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10BC1904-6F0A-4A6C-97B1-55EB33492A97}" type="datetime1">
              <a:rPr lang="ru-RU" smtClean="0"/>
              <a:pPr/>
              <a:t>01.06.2018</a:t>
            </a:fld>
            <a:endParaRPr lang="ru-RU"/>
          </a:p>
        </p:txBody>
      </p:sp>
      <p:sp>
        <p:nvSpPr>
          <p:cNvPr id="8" name="Нижний колонтитул 7"/>
          <p:cNvSpPr>
            <a:spLocks noGrp="1"/>
          </p:cNvSpPr>
          <p:nvPr>
            <p:ph type="ftr" sz="quarter" idx="11"/>
          </p:nvPr>
        </p:nvSpPr>
        <p:spPr/>
        <p:txBody>
          <a:bodyPr/>
          <a:lstStyle>
            <a:extLst/>
          </a:lstStyle>
          <a:p>
            <a:r>
              <a:rPr lang="ru-RU" smtClean="0"/>
              <a:t>Архангельск, 26 марта 2014 года</a:t>
            </a:r>
            <a:endParaRPr lang="ru-RU"/>
          </a:p>
        </p:txBody>
      </p:sp>
      <p:sp>
        <p:nvSpPr>
          <p:cNvPr id="9" name="Номер слайда 8"/>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bg>
      <p:bgRef idx="1002">
        <a:schemeClr val="bg1"/>
      </p:bgRef>
    </p:bg>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extLst/>
          </a:lstStyle>
          <a:p>
            <a:fld id="{A4313111-78E8-4E96-BFEC-BF64A32DEE52}" type="datetime1">
              <a:rPr lang="ru-RU" smtClean="0"/>
              <a:pPr/>
              <a:t>01.06.2018</a:t>
            </a:fld>
            <a:endParaRPr lang="ru-RU"/>
          </a:p>
        </p:txBody>
      </p:sp>
      <p:sp>
        <p:nvSpPr>
          <p:cNvPr id="4" name="Нижний колонтитул 3"/>
          <p:cNvSpPr>
            <a:spLocks noGrp="1"/>
          </p:cNvSpPr>
          <p:nvPr>
            <p:ph type="ftr" sz="quarter" idx="11"/>
          </p:nvPr>
        </p:nvSpPr>
        <p:spPr/>
        <p:txBody>
          <a:bodyPr/>
          <a:lstStyle>
            <a:extLst/>
          </a:lstStyle>
          <a:p>
            <a:r>
              <a:rPr lang="ru-RU" smtClean="0"/>
              <a:t>Архангельск, 26 марта 2014 года</a:t>
            </a:r>
            <a:endParaRPr lang="ru-RU"/>
          </a:p>
        </p:txBody>
      </p:sp>
      <p:sp>
        <p:nvSpPr>
          <p:cNvPr id="5" name="Номер слайда 4"/>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6" name="Заголовок 5"/>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fld id="{4D9088AA-FFDD-40E2-939F-5C8839D9D635}" type="datetime1">
              <a:rPr lang="ru-RU" smtClean="0"/>
              <a:pPr/>
              <a:t>01.06.2018</a:t>
            </a:fld>
            <a:endParaRPr lang="ru-RU"/>
          </a:p>
        </p:txBody>
      </p:sp>
      <p:sp>
        <p:nvSpPr>
          <p:cNvPr id="3" name="Нижний колонтитул 2"/>
          <p:cNvSpPr>
            <a:spLocks noGrp="1"/>
          </p:cNvSpPr>
          <p:nvPr>
            <p:ph type="ftr" sz="quarter" idx="11"/>
          </p:nvPr>
        </p:nvSpPr>
        <p:spPr/>
        <p:txBody>
          <a:bodyPr/>
          <a:lstStyle>
            <a:extLst/>
          </a:lstStyle>
          <a:p>
            <a:r>
              <a:rPr lang="ru-RU" smtClean="0"/>
              <a:t>Архангельск, 26 марта 2014 года</a:t>
            </a:r>
            <a:endParaRPr lang="ru-RU"/>
          </a:p>
        </p:txBody>
      </p:sp>
      <p:sp>
        <p:nvSpPr>
          <p:cNvPr id="4" name="Номер слайда 3"/>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727032" y="6407944"/>
            <a:ext cx="1920240" cy="365760"/>
          </a:xfrm>
        </p:spPr>
        <p:txBody>
          <a:bodyPr/>
          <a:lstStyle>
            <a:extLst/>
          </a:lstStyle>
          <a:p>
            <a:fld id="{3F69B702-42B5-4723-BC24-7E193EB4AC51}" type="datetime1">
              <a:rPr lang="ru-RU" smtClean="0"/>
              <a:pPr/>
              <a:t>01.06.2018</a:t>
            </a:fld>
            <a:endParaRPr lang="ru-RU"/>
          </a:p>
        </p:txBody>
      </p:sp>
      <p:sp>
        <p:nvSpPr>
          <p:cNvPr id="6" name="Нижний колонтитул 5"/>
          <p:cNvSpPr>
            <a:spLocks noGrp="1"/>
          </p:cNvSpPr>
          <p:nvPr>
            <p:ph type="ftr" sz="quarter" idx="11"/>
          </p:nvPr>
        </p:nvSpPr>
        <p:spPr/>
        <p:txBody>
          <a:bodyPr/>
          <a:lstStyle>
            <a:extLst/>
          </a:lstStyle>
          <a:p>
            <a:r>
              <a:rPr lang="ru-RU" smtClean="0"/>
              <a:t>Архангельск, 26 марта 2014 года</a:t>
            </a:r>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ru-RU" smtClean="0"/>
              <a:t>Вставка рисунка</a:t>
            </a:r>
            <a:endParaRPr kumimoji="0" lang="en-US" dirty="0"/>
          </a:p>
        </p:txBody>
      </p:sp>
      <p:sp>
        <p:nvSpPr>
          <p:cNvPr id="5" name="Дата 4"/>
          <p:cNvSpPr>
            <a:spLocks noGrp="1"/>
          </p:cNvSpPr>
          <p:nvPr>
            <p:ph type="dt" sz="half" idx="10"/>
          </p:nvPr>
        </p:nvSpPr>
        <p:spPr/>
        <p:txBody>
          <a:bodyPr/>
          <a:lstStyle>
            <a:lvl1pPr>
              <a:defRPr>
                <a:solidFill>
                  <a:schemeClr val="tx1"/>
                </a:solidFill>
              </a:defRPr>
            </a:lvl1pPr>
            <a:extLst/>
          </a:lstStyle>
          <a:p>
            <a:fld id="{13FF8425-556B-439B-878D-8754DA91E0C7}" type="datetime1">
              <a:rPr lang="ru-RU" smtClean="0"/>
              <a:pPr/>
              <a:t>01.06.2018</a:t>
            </a:fld>
            <a:endParaRPr lang="ru-RU"/>
          </a:p>
        </p:txBody>
      </p:sp>
      <p:sp>
        <p:nvSpPr>
          <p:cNvPr id="6" name="Нижний колонтитул 5"/>
          <p:cNvSpPr>
            <a:spLocks noGrp="1"/>
          </p:cNvSpPr>
          <p:nvPr>
            <p:ph type="ftr" sz="quarter" idx="11"/>
          </p:nvPr>
        </p:nvSpPr>
        <p:spPr>
          <a:xfrm>
            <a:off x="4380072" y="6407944"/>
            <a:ext cx="2350681" cy="365125"/>
          </a:xfrm>
        </p:spPr>
        <p:txBody>
          <a:bodyPr/>
          <a:lstStyle>
            <a:lvl1pPr>
              <a:defRPr>
                <a:solidFill>
                  <a:schemeClr val="tx1"/>
                </a:solidFill>
              </a:defRPr>
            </a:lvl1pPr>
            <a:extLst/>
          </a:lstStyle>
          <a:p>
            <a:r>
              <a:rPr lang="ru-RU" smtClean="0"/>
              <a:t>Архангельск, 26 марта 2014 года</a:t>
            </a:r>
            <a:endParaRPr lang="ru-RU"/>
          </a:p>
        </p:txBody>
      </p:sp>
      <p:sp>
        <p:nvSpPr>
          <p:cNvPr id="7" name="Номер слайда 6"/>
          <p:cNvSpPr>
            <a:spLocks noGrp="1"/>
          </p:cNvSpPr>
          <p:nvPr>
            <p:ph type="sldNum" sz="quarter" idx="12"/>
          </p:nvPr>
        </p:nvSpPr>
        <p:spPr/>
        <p:txBody>
          <a:bodyPr/>
          <a:lstStyle>
            <a:lvl1pPr>
              <a:defRPr>
                <a:solidFill>
                  <a:schemeClr val="tx1"/>
                </a:solidFill>
              </a:defRPr>
            </a:lvl1pPr>
            <a:extLst/>
          </a:lstStyle>
          <a:p>
            <a:fld id="{725C68B6-61C2-468F-89AB-4B9F7531AA68}" type="slidenum">
              <a:rPr lang="ru-RU" smtClean="0"/>
              <a:pPr/>
              <a:t>‹#›</a:t>
            </a:fld>
            <a:endParaRPr lang="ru-RU"/>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ru-RU" smtClean="0"/>
              <a:t>Образец заголовка</a:t>
            </a:r>
            <a:endParaRPr kumimoji="0" lang="en-US"/>
          </a:p>
        </p:txBody>
      </p:sp>
      <p:sp>
        <p:nvSpPr>
          <p:cNvPr id="8" name="Полилиния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Полилиния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Прямоугольный треугольник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Нашивка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607FC606-45CA-4E5A-86AE-D8CAC89A0C1F}" type="datetime1">
              <a:rPr lang="ru-RU" smtClean="0"/>
              <a:pPr/>
              <a:t>01.06.2018</a:t>
            </a:fld>
            <a:endParaRPr lang="ru-RU"/>
          </a:p>
        </p:txBody>
      </p:sp>
      <p:sp>
        <p:nvSpPr>
          <p:cNvPr id="5" name="Нижний колонтитул 4"/>
          <p:cNvSpPr>
            <a:spLocks noGrp="1"/>
          </p:cNvSpPr>
          <p:nvPr>
            <p:ph type="ftr" sz="quarter" idx="11"/>
          </p:nvPr>
        </p:nvSpPr>
        <p:spPr/>
        <p:txBody>
          <a:bodyPr/>
          <a:lstStyle>
            <a:extLst/>
          </a:lstStyle>
          <a:p>
            <a:r>
              <a:rPr lang="ru-RU" smtClean="0"/>
              <a:t>Архангельск, 26 марта 2014 года</a:t>
            </a:r>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7D086508-5674-4A98-8589-A7826CF62599}" type="datetime1">
              <a:rPr lang="ru-RU" smtClean="0"/>
              <a:pPr/>
              <a:t>01.06.2018</a:t>
            </a:fld>
            <a:endParaRPr lang="ru-RU"/>
          </a:p>
        </p:txBody>
      </p:sp>
      <p:sp>
        <p:nvSpPr>
          <p:cNvPr id="5" name="Нижний колонтитул 4"/>
          <p:cNvSpPr>
            <a:spLocks noGrp="1"/>
          </p:cNvSpPr>
          <p:nvPr>
            <p:ph type="ftr" sz="quarter" idx="11"/>
          </p:nvPr>
        </p:nvSpPr>
        <p:spPr/>
        <p:txBody>
          <a:bodyPr/>
          <a:lstStyle>
            <a:extLst/>
          </a:lstStyle>
          <a:p>
            <a:r>
              <a:rPr lang="ru-RU" smtClean="0"/>
              <a:t>Архангельск, 26 марта 2014 года</a:t>
            </a:r>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cSld name="Заголовок и диаграмм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625" y="228600"/>
            <a:ext cx="8540750" cy="1143000"/>
          </a:xfrm>
        </p:spPr>
        <p:txBody>
          <a:bodyPr/>
          <a:lstStyle/>
          <a:p>
            <a:r>
              <a:rPr lang="ru-RU" smtClean="0"/>
              <a:t>Образец заголовка</a:t>
            </a:r>
            <a:endParaRPr lang="ru-RU"/>
          </a:p>
        </p:txBody>
      </p:sp>
      <p:sp>
        <p:nvSpPr>
          <p:cNvPr id="3" name="Диаграмма 2"/>
          <p:cNvSpPr>
            <a:spLocks noGrp="1"/>
          </p:cNvSpPr>
          <p:nvPr>
            <p:ph type="chart" idx="1"/>
          </p:nvPr>
        </p:nvSpPr>
        <p:spPr>
          <a:xfrm>
            <a:off x="301625" y="1600200"/>
            <a:ext cx="8540750" cy="4498975"/>
          </a:xfrm>
        </p:spPr>
        <p:txBody>
          <a:bodyPr/>
          <a:lstStyle/>
          <a:p>
            <a:endParaRPr lang="ru-RU"/>
          </a:p>
        </p:txBody>
      </p:sp>
      <p:sp>
        <p:nvSpPr>
          <p:cNvPr id="4" name="Дата 3"/>
          <p:cNvSpPr>
            <a:spLocks noGrp="1"/>
          </p:cNvSpPr>
          <p:nvPr>
            <p:ph type="dt" sz="half" idx="10"/>
          </p:nvPr>
        </p:nvSpPr>
        <p:spPr>
          <a:xfrm>
            <a:off x="301625" y="6245225"/>
            <a:ext cx="2289175" cy="476250"/>
          </a:xfrm>
        </p:spPr>
        <p:txBody>
          <a:bodyPr/>
          <a:lstStyle>
            <a:lvl1pPr>
              <a:defRPr/>
            </a:lvl1pPr>
          </a:lstStyle>
          <a:p>
            <a:fld id="{4113FD8D-5B78-45F9-BD29-2AF62DE5C197}" type="datetime1">
              <a:rPr lang="ru-RU" smtClean="0"/>
              <a:pPr/>
              <a:t>01.06.2018</a:t>
            </a:fld>
            <a:endParaRPr lang="ru-RU"/>
          </a:p>
        </p:txBody>
      </p:sp>
      <p:sp>
        <p:nvSpPr>
          <p:cNvPr id="5" name="Нижний колонтитул 4"/>
          <p:cNvSpPr>
            <a:spLocks noGrp="1"/>
          </p:cNvSpPr>
          <p:nvPr>
            <p:ph type="ftr" sz="quarter" idx="11"/>
          </p:nvPr>
        </p:nvSpPr>
        <p:spPr>
          <a:xfrm>
            <a:off x="3124200" y="6245225"/>
            <a:ext cx="2895600" cy="476250"/>
          </a:xfrm>
        </p:spPr>
        <p:txBody>
          <a:bodyPr/>
          <a:lstStyle>
            <a:lvl1pPr>
              <a:defRPr/>
            </a:lvl1pPr>
          </a:lstStyle>
          <a:p>
            <a:r>
              <a:rPr lang="ru-RU" smtClean="0"/>
              <a:t>Архангельск, 26 марта 2014 года</a:t>
            </a:r>
            <a:endParaRPr lang="ru-RU"/>
          </a:p>
        </p:txBody>
      </p:sp>
      <p:sp>
        <p:nvSpPr>
          <p:cNvPr id="6" name="Номер слайда 5"/>
          <p:cNvSpPr>
            <a:spLocks noGrp="1"/>
          </p:cNvSpPr>
          <p:nvPr>
            <p:ph type="sldNum" sz="quarter" idx="12"/>
          </p:nvPr>
        </p:nvSpPr>
        <p:spPr>
          <a:xfrm>
            <a:off x="6553200" y="6245225"/>
            <a:ext cx="2289175" cy="476250"/>
          </a:xfrm>
        </p:spPr>
        <p:txBody>
          <a:bodyPr/>
          <a:lstStyle>
            <a:lvl1pPr>
              <a:defRPr/>
            </a:lvl1pPr>
          </a:lstStyle>
          <a:p>
            <a:fld id="{6DC09124-3604-42DD-9A1E-FF89939BB546}" type="slidenum">
              <a:rPr lang="ru-RU"/>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Полилиния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4"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ru-RU" smtClean="0"/>
              <a:t>Образец заголовка</a:t>
            </a:r>
            <a:endParaRPr kumimoji="0" lang="en-US"/>
          </a:p>
        </p:txBody>
      </p:sp>
      <p:sp>
        <p:nvSpPr>
          <p:cNvPr id="30" name="Текст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6A5F6A02-6944-4432-97AD-88B43D85178B}" type="datetime1">
              <a:rPr lang="ru-RU" smtClean="0"/>
              <a:pPr/>
              <a:t>01.06.2018</a:t>
            </a:fld>
            <a:endParaRPr lang="ru-RU"/>
          </a:p>
        </p:txBody>
      </p:sp>
      <p:sp>
        <p:nvSpPr>
          <p:cNvPr id="22" name="Нижний колонтитул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r>
              <a:rPr lang="ru-RU" smtClean="0"/>
              <a:t>Архангельск, 26 марта 2014 года</a:t>
            </a:r>
            <a:endParaRPr lang="ru-RU"/>
          </a:p>
        </p:txBody>
      </p:sp>
      <p:sp>
        <p:nvSpPr>
          <p:cNvPr id="18" name="Номер слайда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3" r:id="rId12"/>
  </p:sldLayoutIdLst>
  <p:hf sldNum="0" hdr="0" dt="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microsoft.com/office/2007/relationships/diagramDrawing" Target="../diagrams/drawing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openxmlformats.org/officeDocument/2006/relationships/image" Target="../media/image3.jpeg"/><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85720" y="357166"/>
            <a:ext cx="8568952" cy="3064157"/>
          </a:xfrm>
        </p:spPr>
        <p:txBody>
          <a:bodyPr>
            <a:normAutofit fontScale="90000"/>
          </a:bodyPr>
          <a:lstStyle/>
          <a:p>
            <a:pPr algn="ctr">
              <a:lnSpc>
                <a:spcPct val="85000"/>
              </a:lnSpc>
              <a:defRPr/>
            </a:pPr>
            <a:r>
              <a:rPr lang="uz-Cyrl-UZ" dirty="0" smtClean="0">
                <a:solidFill>
                  <a:srgbClr val="002060"/>
                </a:solidFill>
                <a:latin typeface="Times New Roman" pitchFamily="18" charset="0"/>
                <a:cs typeface="Times New Roman" pitchFamily="18" charset="0"/>
              </a:rPr>
              <a:t>БУЙРАК ВА СИЙДИК ЧИҚАРУВ ТИЗИМИ </a:t>
            </a:r>
            <a:r>
              <a:rPr lang="uz-Cyrl-UZ" dirty="0">
                <a:solidFill>
                  <a:srgbClr val="002060"/>
                </a:solidFill>
                <a:latin typeface="Times New Roman" pitchFamily="18" charset="0"/>
                <a:cs typeface="Times New Roman" pitchFamily="18" charset="0"/>
              </a:rPr>
              <a:t>КАСАЛЛИКЛАРИ</a:t>
            </a:r>
            <a:r>
              <a:rPr lang="ru-RU" dirty="0">
                <a:solidFill>
                  <a:srgbClr val="002060"/>
                </a:solidFill>
                <a:latin typeface="Times New Roman" pitchFamily="18" charset="0"/>
                <a:cs typeface="Times New Roman" pitchFamily="18" charset="0"/>
              </a:rPr>
              <a:t>ДА</a:t>
            </a:r>
            <a:r>
              <a:rPr lang="uz-Cyrl-UZ" dirty="0">
                <a:solidFill>
                  <a:srgbClr val="002060"/>
                </a:solidFill>
                <a:latin typeface="Times New Roman" pitchFamily="18" charset="0"/>
                <a:cs typeface="Times New Roman" pitchFamily="18" charset="0"/>
              </a:rPr>
              <a:t>  ФИЗИК ОМИЛ ВА ФИЗИОТЕРАПИЯНИ </a:t>
            </a:r>
            <a:r>
              <a:rPr lang="uz-Latn-UZ" dirty="0">
                <a:solidFill>
                  <a:srgbClr val="002060"/>
                </a:solidFill>
                <a:latin typeface="Times New Roman" pitchFamily="18" charset="0"/>
                <a:cs typeface="Times New Roman" pitchFamily="18" charset="0"/>
              </a:rPr>
              <a:t>ҚЎ</a:t>
            </a:r>
            <a:r>
              <a:rPr lang="uz-Cyrl-UZ" dirty="0">
                <a:solidFill>
                  <a:srgbClr val="002060"/>
                </a:solidFill>
                <a:latin typeface="Times New Roman" pitchFamily="18" charset="0"/>
                <a:cs typeface="Times New Roman" pitchFamily="18" charset="0"/>
              </a:rPr>
              <a:t>ЛЛАШ</a:t>
            </a:r>
            <a:endParaRPr lang="ru-RU" dirty="0">
              <a:solidFill>
                <a:srgbClr val="002060"/>
              </a:solidFill>
            </a:endParaRPr>
          </a:p>
        </p:txBody>
      </p:sp>
      <p:sp>
        <p:nvSpPr>
          <p:cNvPr id="3" name="Подзаголовок 2"/>
          <p:cNvSpPr>
            <a:spLocks noGrp="1"/>
          </p:cNvSpPr>
          <p:nvPr>
            <p:ph type="subTitle" idx="1"/>
          </p:nvPr>
        </p:nvSpPr>
        <p:spPr>
          <a:xfrm>
            <a:off x="306739" y="5514065"/>
            <a:ext cx="2624336" cy="556762"/>
          </a:xfrm>
        </p:spPr>
        <p:txBody>
          <a:bodyPr>
            <a:normAutofit/>
          </a:bodyPr>
          <a:lstStyle/>
          <a:p>
            <a:pPr algn="l"/>
            <a:r>
              <a:rPr lang="uz-Latn-UZ" b="1" dirty="0" smtClean="0">
                <a:solidFill>
                  <a:srgbClr val="FF0000"/>
                </a:solidFill>
              </a:rPr>
              <a:t>З.М.Ўтанов</a:t>
            </a:r>
            <a:endParaRPr lang="ru-RU" b="1" dirty="0">
              <a:solidFill>
                <a:srgbClr val="FF0000"/>
              </a:solidFill>
            </a:endParaRPr>
          </a:p>
        </p:txBody>
      </p:sp>
      <p:sp>
        <p:nvSpPr>
          <p:cNvPr id="8" name="TextBox 3"/>
          <p:cNvSpPr txBox="1"/>
          <p:nvPr/>
        </p:nvSpPr>
        <p:spPr>
          <a:xfrm>
            <a:off x="214282" y="6000768"/>
            <a:ext cx="3857620" cy="646331"/>
          </a:xfrm>
          <a:prstGeom prst="rect">
            <a:avLst/>
          </a:prstGeom>
          <a:noFill/>
        </p:spPr>
        <p:txBody>
          <a:bodyPr wrap="square" rtlCol="0">
            <a:sp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uz-Latn-UZ" b="1" dirty="0" smtClean="0">
                <a:solidFill>
                  <a:schemeClr val="bg1"/>
                </a:solidFill>
                <a:latin typeface="Arial" pitchFamily="34" charset="0"/>
                <a:cs typeface="Arial" pitchFamily="34" charset="0"/>
              </a:rPr>
              <a:t>Реабилитология ва жисмсоний тарбия кафедраси ассистенти</a:t>
            </a:r>
            <a:endParaRPr lang="ru-RU" b="1" dirty="0" smtClean="0">
              <a:solidFill>
                <a:schemeClr val="bg1"/>
              </a:solidFill>
              <a:latin typeface="Arial" pitchFamily="34" charset="0"/>
              <a:cs typeface="Arial" pitchFamily="34" charset="0"/>
            </a:endParaRPr>
          </a:p>
        </p:txBody>
      </p:sp>
      <p:pic>
        <p:nvPicPr>
          <p:cNvPr id="5" name="Рисунок 4" descr="пОЧКИ.jpg"/>
          <p:cNvPicPr>
            <a:picLocks noChangeAspect="1"/>
          </p:cNvPicPr>
          <p:nvPr/>
        </p:nvPicPr>
        <p:blipFill>
          <a:blip r:embed="rId3">
            <a:clrChange>
              <a:clrFrom>
                <a:srgbClr val="F7F7F7"/>
              </a:clrFrom>
              <a:clrTo>
                <a:srgbClr val="F7F7F7">
                  <a:alpha val="0"/>
                </a:srgbClr>
              </a:clrTo>
            </a:clrChange>
          </a:blip>
          <a:stretch>
            <a:fillRect/>
          </a:stretch>
        </p:blipFill>
        <p:spPr>
          <a:xfrm>
            <a:off x="6000752" y="3929066"/>
            <a:ext cx="3143248" cy="3143248"/>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slow" p14:dur="800">
        <p14:flythrough/>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a:spLocks noGrp="1"/>
          </p:cNvSpPr>
          <p:nvPr>
            <p:ph type="title"/>
          </p:nvPr>
        </p:nvSpPr>
        <p:spPr>
          <a:xfrm>
            <a:off x="1214414" y="214290"/>
            <a:ext cx="6965245" cy="576063"/>
          </a:xfrm>
        </p:spPr>
        <p:txBody>
          <a:bodyPr>
            <a:normAutofit/>
          </a:bodyPr>
          <a:lstStyle/>
          <a:p>
            <a:pPr algn="ctr"/>
            <a:r>
              <a:rPr lang="ru-RU" sz="2400" b="1" dirty="0" err="1" smtClean="0">
                <a:solidFill>
                  <a:srgbClr val="002060"/>
                </a:solidFill>
                <a:effectLst>
                  <a:outerShdw blurRad="38100" dist="38100" dir="2700000" algn="tl">
                    <a:srgbClr val="000000">
                      <a:alpha val="43137"/>
                    </a:srgbClr>
                  </a:outerShdw>
                </a:effectLst>
              </a:rPr>
              <a:t>Дарс</a:t>
            </a:r>
            <a:r>
              <a:rPr lang="ru-RU" sz="2400" b="1" dirty="0" smtClean="0">
                <a:solidFill>
                  <a:srgbClr val="002060"/>
                </a:solidFill>
                <a:effectLst>
                  <a:outerShdw blurRad="38100" dist="38100" dir="2700000" algn="tl">
                    <a:srgbClr val="000000">
                      <a:alpha val="43137"/>
                    </a:srgbClr>
                  </a:outerShdw>
                </a:effectLst>
              </a:rPr>
              <a:t> </a:t>
            </a:r>
            <a:r>
              <a:rPr lang="ru-RU" sz="2400" b="1" dirty="0" err="1" smtClean="0">
                <a:solidFill>
                  <a:srgbClr val="002060"/>
                </a:solidFill>
                <a:effectLst>
                  <a:outerShdw blurRad="38100" dist="38100" dir="2700000" algn="tl">
                    <a:srgbClr val="000000">
                      <a:alpha val="43137"/>
                    </a:srgbClr>
                  </a:outerShdw>
                </a:effectLst>
              </a:rPr>
              <a:t>структураси</a:t>
            </a:r>
            <a:endParaRPr lang="ru-RU" sz="2400" b="1" dirty="0">
              <a:solidFill>
                <a:srgbClr val="002060"/>
              </a:solidFill>
              <a:effectLst>
                <a:outerShdw blurRad="38100" dist="38100" dir="2700000" algn="tl">
                  <a:srgbClr val="000000">
                    <a:alpha val="43137"/>
                  </a:srgbClr>
                </a:outerShdw>
              </a:effectLst>
            </a:endParaRPr>
          </a:p>
        </p:txBody>
      </p:sp>
      <p:graphicFrame>
        <p:nvGraphicFramePr>
          <p:cNvPr id="6" name="Схема 5"/>
          <p:cNvGraphicFramePr/>
          <p:nvPr>
            <p:extLst>
              <p:ext uri="{D42A27DB-BD31-4B8C-83A1-F6EECF244321}">
                <p14:modId xmlns:p14="http://schemas.microsoft.com/office/powerpoint/2010/main" xmlns="" val="157386784"/>
              </p:ext>
            </p:extLst>
          </p:nvPr>
        </p:nvGraphicFramePr>
        <p:xfrm>
          <a:off x="107504" y="764704"/>
          <a:ext cx="8750776" cy="58790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Рисунок 3" descr="b88a97434ad584cc5cba524c935302a5--human-kidney-d-anatomy.jpg"/>
          <p:cNvPicPr>
            <a:picLocks noChangeAspect="1"/>
          </p:cNvPicPr>
          <p:nvPr/>
        </p:nvPicPr>
        <p:blipFill>
          <a:blip r:embed="rId6">
            <a:clrChange>
              <a:clrFrom>
                <a:srgbClr val="1B1E23"/>
              </a:clrFrom>
              <a:clrTo>
                <a:srgbClr val="1B1E23">
                  <a:alpha val="0"/>
                </a:srgbClr>
              </a:clrTo>
            </a:clrChange>
          </a:blip>
          <a:stretch>
            <a:fillRect/>
          </a:stretch>
        </p:blipFill>
        <p:spPr>
          <a:xfrm>
            <a:off x="0" y="285728"/>
            <a:ext cx="3047989" cy="2285992"/>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214282" y="285728"/>
            <a:ext cx="8572560" cy="5693866"/>
          </a:xfrm>
          <a:prstGeom prst="rect">
            <a:avLst/>
          </a:prstGeom>
        </p:spPr>
        <p:txBody>
          <a:bodyPr wrap="square">
            <a:spAutoFit/>
          </a:bodyPr>
          <a:lstStyle/>
          <a:p>
            <a:r>
              <a:rPr lang="ru-RU" sz="2600" smtClean="0">
                <a:solidFill>
                  <a:srgbClr val="002060"/>
                </a:solidFill>
              </a:rPr>
              <a:t>Сурункали пиелонефрит ўткир пиелонефритни самарасиз даволашдан ёки организмда бирор бир сурункали касалликлар мавжудлигидан келиб чиқади. </a:t>
            </a:r>
          </a:p>
          <a:p>
            <a:endParaRPr lang="ru-RU" sz="2600" smtClean="0">
              <a:solidFill>
                <a:srgbClr val="002060"/>
              </a:solidFill>
            </a:endParaRPr>
          </a:p>
          <a:p>
            <a:r>
              <a:rPr lang="ru-RU" sz="2600" smtClean="0">
                <a:solidFill>
                  <a:srgbClr val="002060"/>
                </a:solidFill>
              </a:rPr>
              <a:t>Пиелонефрит билан касалланган беморларга тавсия этилади:</a:t>
            </a:r>
          </a:p>
          <a:p>
            <a:r>
              <a:rPr lang="ru-RU" sz="2600" smtClean="0">
                <a:solidFill>
                  <a:srgbClr val="FF0000"/>
                </a:solidFill>
              </a:rPr>
              <a:t>* минерал сувлар ичиш;</a:t>
            </a:r>
          </a:p>
          <a:p>
            <a:r>
              <a:rPr lang="ru-RU" sz="2600" smtClean="0">
                <a:solidFill>
                  <a:srgbClr val="FF0000"/>
                </a:solidFill>
              </a:rPr>
              <a:t>* хлорид натрияли ва карбонатли ванналар;</a:t>
            </a:r>
          </a:p>
          <a:p>
            <a:r>
              <a:rPr lang="ru-RU" sz="2600" smtClean="0">
                <a:solidFill>
                  <a:srgbClr val="FF0000"/>
                </a:solidFill>
              </a:rPr>
              <a:t>* амплипульс-терапия;</a:t>
            </a:r>
          </a:p>
          <a:p>
            <a:r>
              <a:rPr lang="ru-RU" sz="2600" smtClean="0">
                <a:solidFill>
                  <a:srgbClr val="FF0000"/>
                </a:solidFill>
              </a:rPr>
              <a:t>* СВЧ-терапия;</a:t>
            </a:r>
          </a:p>
          <a:p>
            <a:r>
              <a:rPr lang="ru-RU" sz="2600" smtClean="0">
                <a:solidFill>
                  <a:srgbClr val="FF0000"/>
                </a:solidFill>
              </a:rPr>
              <a:t>* Ультра товуш;</a:t>
            </a:r>
          </a:p>
          <a:p>
            <a:r>
              <a:rPr lang="ru-RU" sz="2600" smtClean="0">
                <a:solidFill>
                  <a:srgbClr val="FF0000"/>
                </a:solidFill>
              </a:rPr>
              <a:t>* Ультра баланд частотали -терапия;</a:t>
            </a:r>
          </a:p>
          <a:p>
            <a:r>
              <a:rPr lang="ru-RU" sz="2600" smtClean="0">
                <a:solidFill>
                  <a:srgbClr val="FF0000"/>
                </a:solidFill>
              </a:rPr>
              <a:t>* Доимий ток билан даволаш.</a:t>
            </a:r>
            <a:endParaRPr lang="ru-RU" sz="2600">
              <a:solidFill>
                <a:srgbClr val="FF0000"/>
              </a:solidFill>
            </a:endParaRPr>
          </a:p>
        </p:txBody>
      </p:sp>
      <p:pic>
        <p:nvPicPr>
          <p:cNvPr id="3" name="Рисунок 2" descr="slide_19.jpg"/>
          <p:cNvPicPr>
            <a:picLocks noChangeAspect="1"/>
          </p:cNvPicPr>
          <p:nvPr/>
        </p:nvPicPr>
        <p:blipFill>
          <a:blip r:embed="rId2"/>
          <a:stretch>
            <a:fillRect/>
          </a:stretch>
        </p:blipFill>
        <p:spPr>
          <a:xfrm>
            <a:off x="6610318" y="5143512"/>
            <a:ext cx="2533682" cy="1714488"/>
          </a:xfrm>
          <a:prstGeom prst="rect">
            <a:avLst/>
          </a:prstGeom>
          <a:ln>
            <a:noFill/>
          </a:ln>
          <a:effectLst>
            <a:softEdge rad="112500"/>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14282" y="214290"/>
            <a:ext cx="8643998" cy="5509200"/>
          </a:xfrm>
          <a:prstGeom prst="rect">
            <a:avLst/>
          </a:prstGeom>
        </p:spPr>
        <p:txBody>
          <a:bodyPr wrap="square">
            <a:spAutoFit/>
          </a:bodyPr>
          <a:lstStyle/>
          <a:p>
            <a:pPr algn="just"/>
            <a:r>
              <a:rPr lang="uz-Cyrl-UZ" sz="2200" smtClean="0"/>
              <a:t>Кўп ҳолларда даволаш комплексида минерал сувларни ичиш, минерал ванналар ва санаб ўтилган физик омиллар ҳисобланади.</a:t>
            </a:r>
            <a:endParaRPr lang="ru-RU" sz="2200" smtClean="0"/>
          </a:p>
          <a:p>
            <a:pPr algn="just"/>
            <a:r>
              <a:rPr lang="uz-Cyrl-UZ" sz="2200" smtClean="0"/>
              <a:t>Сийдик пуфагидан тошлари олиш жаррохлик амалиётидан қейинги ва ўткир пиелонефритда физиотерапия хар хил (10 кун ва ундан ортиқ) муддатларда тавсия қилинади.</a:t>
            </a:r>
            <a:endParaRPr lang="ru-RU" sz="2200" smtClean="0"/>
          </a:p>
          <a:p>
            <a:pPr algn="just"/>
            <a:endParaRPr lang="ru-RU" sz="2200" smtClean="0"/>
          </a:p>
          <a:p>
            <a:pPr algn="just"/>
            <a:r>
              <a:rPr lang="ru-RU" sz="2200" smtClean="0">
                <a:solidFill>
                  <a:srgbClr val="FF0000"/>
                </a:solidFill>
              </a:rPr>
              <a:t>Физиотерапияга қарши кўрсатмалар:</a:t>
            </a:r>
          </a:p>
          <a:p>
            <a:pPr algn="just"/>
            <a:r>
              <a:rPr lang="ru-RU" sz="2200" smtClean="0"/>
              <a:t>* Бирламчи ва иккиламчи пиелонефритда актив яғлиғланиш фазасида;</a:t>
            </a:r>
          </a:p>
          <a:p>
            <a:pPr algn="just"/>
            <a:r>
              <a:rPr lang="ru-RU" sz="2200" smtClean="0"/>
              <a:t>* Сурункали пиелонефритнинг иссиклик босқичи;</a:t>
            </a:r>
          </a:p>
          <a:p>
            <a:pPr algn="just"/>
            <a:r>
              <a:rPr lang="ru-RU" sz="2200" smtClean="0"/>
              <a:t>* Буйраклар поликистози;</a:t>
            </a:r>
          </a:p>
          <a:p>
            <a:pPr algn="just"/>
            <a:r>
              <a:rPr lang="ru-RU" sz="2200" smtClean="0"/>
              <a:t>* Декомпенсация давридаги гидронефроз.</a:t>
            </a:r>
          </a:p>
          <a:p>
            <a:pPr algn="just"/>
            <a:r>
              <a:rPr lang="ru-RU" sz="2200" smtClean="0"/>
              <a:t>Ўта баланд частотали (СВЧ)-терапия буйракнинг коралловид тошлар, буйракнинг копчаси ва лоханкаларидаги тошларда қўллаш мумкин эмас.</a:t>
            </a:r>
            <a:endParaRPr lang="ru-RU" sz="22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85720" y="285728"/>
            <a:ext cx="8501122" cy="5847755"/>
          </a:xfrm>
          <a:prstGeom prst="rect">
            <a:avLst/>
          </a:prstGeom>
        </p:spPr>
        <p:txBody>
          <a:bodyPr wrap="square">
            <a:spAutoFit/>
          </a:bodyPr>
          <a:lstStyle/>
          <a:p>
            <a:pPr algn="just"/>
            <a:r>
              <a:rPr lang="ru-RU" sz="2200" smtClean="0"/>
              <a:t>Цистит  бу сийдик пуфаги шиллиқ қаватини яллиғланиш касаллигидир. Сийдик чиқарув тизимининг энг кўп тарқалган яллиғланиш хасталигидир. Аёлларнинг 20-25 фоизи атрофида циститни у ё бу шакли бошидан ўтказадилар, 10 фоизи эса сурункали цистит билан  хасталанган ва бу кўрсаткич йил сайин баркарор ўсиб бормоқда. Эркаклар эса бу касаллик билан камрок хасталанадилар – цистит 0,5% эркакларда учрайди.</a:t>
            </a:r>
          </a:p>
          <a:p>
            <a:pPr algn="just"/>
            <a:r>
              <a:rPr lang="ru-RU" sz="2200" smtClean="0"/>
              <a:t>Ўткир цистит билан хасталанган беморларга тавсия этилади:</a:t>
            </a:r>
          </a:p>
          <a:p>
            <a:pPr algn="just"/>
            <a:r>
              <a:rPr lang="ru-RU" sz="2200" smtClean="0">
                <a:solidFill>
                  <a:srgbClr val="FF0000"/>
                </a:solidFill>
              </a:rPr>
              <a:t>* УВЧ-терапия;</a:t>
            </a:r>
          </a:p>
          <a:p>
            <a:pPr algn="just"/>
            <a:r>
              <a:rPr lang="ru-RU" sz="2200" smtClean="0">
                <a:solidFill>
                  <a:srgbClr val="FF0000"/>
                </a:solidFill>
              </a:rPr>
              <a:t>* Инфракизил нурлар билан сийдик пуфаги атрофини нурлатиш;</a:t>
            </a:r>
          </a:p>
          <a:p>
            <a:pPr algn="just"/>
            <a:r>
              <a:rPr lang="ru-RU" sz="2200" smtClean="0">
                <a:solidFill>
                  <a:srgbClr val="FF0000"/>
                </a:solidFill>
              </a:rPr>
              <a:t>* Чучук сувни 37 °С хароратдаги утирувчи ванналари ёки хлорид натрияли ванналар;</a:t>
            </a:r>
          </a:p>
          <a:p>
            <a:pPr algn="just"/>
            <a:r>
              <a:rPr lang="ru-RU" sz="2200" smtClean="0">
                <a:solidFill>
                  <a:srgbClr val="FF0000"/>
                </a:solidFill>
              </a:rPr>
              <a:t>* Махаллий парафин (озокеритли) аппликациялар ёки бел сохасига.</a:t>
            </a:r>
            <a:endParaRPr lang="ru-RU" sz="2200">
              <a:solidFill>
                <a:srgbClr val="FF0000"/>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14282" y="214290"/>
            <a:ext cx="8786874" cy="6601807"/>
          </a:xfrm>
          <a:prstGeom prst="rect">
            <a:avLst/>
          </a:prstGeom>
        </p:spPr>
        <p:txBody>
          <a:bodyPr wrap="square">
            <a:spAutoFit/>
          </a:bodyPr>
          <a:lstStyle/>
          <a:p>
            <a:pPr algn="just"/>
            <a:r>
              <a:rPr lang="uz-Cyrl-UZ" sz="2000" smtClean="0"/>
              <a:t>Сийдик тош касалликларда беморларни даволашнинг физиотерапия усулини танлаш конкрементнинг жойлашишига боғлиқ.</a:t>
            </a:r>
            <a:endParaRPr lang="ru-RU" sz="2000" smtClean="0"/>
          </a:p>
          <a:p>
            <a:pPr algn="just"/>
            <a:endParaRPr lang="uz-Cyrl-UZ" sz="300" smtClean="0"/>
          </a:p>
          <a:p>
            <a:pPr algn="just"/>
            <a:r>
              <a:rPr lang="uz-Cyrl-UZ" sz="2000" smtClean="0"/>
              <a:t>Тошларнинг косача ва лоханка тизимида жойлашган ҳолатида даволаш комплекси яллиғланишга қарши йўлантирилган бўлади. Бунда </a:t>
            </a:r>
            <a:r>
              <a:rPr lang="uz-Cyrl-UZ" sz="2000" smtClean="0"/>
              <a:t>буйрак функцияси нормаллашади ва охир-оқибат тошни ўсишини олди олинади, қуйидагилардан фойдаланиш зарур: Хлорид натрияли ванналар, ультра товуш, минерал сувлар ичиш. </a:t>
            </a:r>
            <a:endParaRPr lang="ru-RU" sz="2000" smtClean="0"/>
          </a:p>
          <a:p>
            <a:pPr algn="just"/>
            <a:r>
              <a:rPr lang="uz-Cyrl-UZ" sz="2000" smtClean="0"/>
              <a:t>Урат ва оксалатлар чўкишини хисобга олган холда ишқорли гидрокорбанат натрияли ва калцийли сувлар ичиш мақсадга муофиқ бўлади.</a:t>
            </a:r>
            <a:endParaRPr lang="ru-RU" sz="2000" smtClean="0"/>
          </a:p>
          <a:p>
            <a:pPr algn="just"/>
            <a:r>
              <a:rPr lang="uz-Cyrl-UZ" sz="2000" smtClean="0"/>
              <a:t>Фосфат тузларда </a:t>
            </a:r>
            <a:r>
              <a:rPr lang="ru-RU" sz="2000" smtClean="0"/>
              <a:t>карбонат-гидрокарбонатли кальций-магнийли </a:t>
            </a:r>
            <a:r>
              <a:rPr lang="uz-Cyrl-UZ" sz="2000" smtClean="0"/>
              <a:t>сувлар ичиш тавсия этилади. Бу ўз ўрнида </a:t>
            </a:r>
            <a:r>
              <a:rPr lang="ru-RU" sz="2000" smtClean="0"/>
              <a:t>сийдик рН пасайтиради. </a:t>
            </a:r>
          </a:p>
          <a:p>
            <a:pPr algn="just"/>
            <a:r>
              <a:rPr lang="uz-Cyrl-UZ" sz="2000" smtClean="0"/>
              <a:t>Минералл сувлар ичиш тавсия этилмайди: сийдик пассажини бузилишида</a:t>
            </a:r>
            <a:r>
              <a:rPr lang="ru-RU" sz="2000" smtClean="0"/>
              <a:t>, Простата безининг аденомасида, Буйрак ва юрак қон-томир тизимини фукциясини бузилишида. </a:t>
            </a:r>
          </a:p>
          <a:p>
            <a:pPr algn="just"/>
            <a:r>
              <a:rPr lang="ru-RU" sz="2000" smtClean="0"/>
              <a:t>Тошнинг </a:t>
            </a:r>
            <a:r>
              <a:rPr lang="ru-RU" sz="2000" smtClean="0"/>
              <a:t>сийдик йўлида жойлашганда бирин кетин қўлланилади:</a:t>
            </a:r>
          </a:p>
          <a:p>
            <a:pPr algn="just"/>
            <a:r>
              <a:rPr lang="ru-RU" sz="2000" smtClean="0">
                <a:solidFill>
                  <a:srgbClr val="FF0000"/>
                </a:solidFill>
              </a:rPr>
              <a:t>* Минерал сувлар ичиш;</a:t>
            </a:r>
          </a:p>
          <a:p>
            <a:pPr algn="just"/>
            <a:r>
              <a:rPr lang="ru-RU" sz="2000" smtClean="0">
                <a:solidFill>
                  <a:srgbClr val="FF0000"/>
                </a:solidFill>
              </a:rPr>
              <a:t>* ВЧ-терапия (индуктотермия);</a:t>
            </a:r>
          </a:p>
          <a:p>
            <a:pPr algn="just"/>
            <a:r>
              <a:rPr lang="ru-RU" sz="2000" smtClean="0">
                <a:solidFill>
                  <a:srgbClr val="FF0000"/>
                </a:solidFill>
              </a:rPr>
              <a:t>* амплипульс-терапия</a:t>
            </a:r>
            <a:r>
              <a:rPr lang="ru-RU" sz="2000" smtClean="0"/>
              <a:t>.</a:t>
            </a:r>
            <a:endParaRPr lang="ru-RU" sz="20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14282" y="214290"/>
            <a:ext cx="8643998" cy="5324535"/>
          </a:xfrm>
          <a:prstGeom prst="rect">
            <a:avLst/>
          </a:prstGeom>
        </p:spPr>
        <p:txBody>
          <a:bodyPr wrap="square">
            <a:spAutoFit/>
          </a:bodyPr>
          <a:lstStyle/>
          <a:p>
            <a:pPr algn="just"/>
            <a:r>
              <a:rPr lang="ru-RU" sz="2000" smtClean="0"/>
              <a:t>Простатит </a:t>
            </a:r>
            <a:r>
              <a:rPr lang="ru-RU" sz="2000" smtClean="0"/>
              <a:t>– бу эркакларда кўп тарқалган урологик касалликдир. </a:t>
            </a:r>
          </a:p>
          <a:p>
            <a:pPr algn="just"/>
            <a:r>
              <a:rPr lang="uz-Cyrl-UZ" sz="2000" smtClean="0"/>
              <a:t>Хисоблаш жойизки 30 ёшдан юқори аҳолида простатит билан 30% эркаклар, 40 </a:t>
            </a:r>
            <a:r>
              <a:rPr lang="uz-Cyrl-UZ" sz="2000" smtClean="0"/>
              <a:t>ёшдан </a:t>
            </a:r>
            <a:r>
              <a:rPr lang="uz-Cyrl-UZ" sz="2000" smtClean="0"/>
              <a:t>кейин 40% ва 50 ёшдан кейин 50% эркаклар жабр тортадилар.</a:t>
            </a:r>
            <a:endParaRPr lang="ru-RU" sz="2000" smtClean="0"/>
          </a:p>
          <a:p>
            <a:pPr algn="just"/>
            <a:r>
              <a:rPr lang="uz-Cyrl-UZ" sz="2000" smtClean="0"/>
              <a:t>Лекин реал олиб қараганда касалланиш анча баланд кўрсатқичда бу эса ташхислашни алоҳида хусусиятига ва касаликни яширид шаклида кечишига боғлиқ. </a:t>
            </a:r>
            <a:endParaRPr lang="ru-RU" sz="2000" smtClean="0"/>
          </a:p>
          <a:p>
            <a:pPr algn="just"/>
            <a:r>
              <a:rPr lang="uz-Cyrl-UZ" sz="2000" smtClean="0"/>
              <a:t>Простатитда жуда кўп сийдик чикариш муаммолари учрайди. </a:t>
            </a:r>
            <a:endParaRPr lang="ru-RU" sz="2000" smtClean="0"/>
          </a:p>
          <a:p>
            <a:pPr algn="just"/>
            <a:r>
              <a:rPr lang="ru-RU" sz="2000" smtClean="0"/>
              <a:t>либидо нинг пасайиши ва эрекцияни бузилишига олиб келади.</a:t>
            </a:r>
            <a:endParaRPr lang="ru-RU" sz="2000" smtClean="0"/>
          </a:p>
          <a:p>
            <a:pPr algn="just"/>
            <a:r>
              <a:rPr lang="uz-Cyrl-UZ" sz="2000" smtClean="0"/>
              <a:t>Энг ачинарлиси, малакасиз даволашда тахминан 40% касалларда бепуштликнинг хар хил турлари келиб чиқади. Простата бези етарли даражада сифатли суюқлик ажрата олмаганлиги сабабли сперматазоидларни бир жойдан иккинчи жойга силжиши пасайяди.</a:t>
            </a:r>
            <a:r>
              <a:rPr lang="ru-RU" sz="2000" smtClean="0"/>
              <a:t> </a:t>
            </a:r>
          </a:p>
          <a:p>
            <a:pPr algn="just"/>
            <a:r>
              <a:rPr lang="uz-Cyrl-UZ" sz="2000" smtClean="0"/>
              <a:t>Ёдда тутиш лозимки, ушбу белгилар ва симптомлар нафакат простатитда балки, простата безининг аденомаси ва ракида хам учраши мумкин</a:t>
            </a:r>
            <a:r>
              <a:rPr lang="ru-RU" sz="2000" smtClean="0"/>
              <a:t>.</a:t>
            </a:r>
            <a:endParaRPr lang="ru-RU" sz="20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14282" y="197346"/>
            <a:ext cx="8715436" cy="6001643"/>
          </a:xfrm>
          <a:prstGeom prst="rect">
            <a:avLst/>
          </a:prstGeom>
        </p:spPr>
        <p:txBody>
          <a:bodyPr wrap="square">
            <a:spAutoFit/>
          </a:bodyPr>
          <a:lstStyle/>
          <a:p>
            <a:pPr algn="just"/>
            <a:r>
              <a:rPr lang="ru-RU" sz="2400" smtClean="0"/>
              <a:t>Использование физиотерапевтических процедур в комплексном лечении простатита имеет целью как непосредственное воздействие на предстательную железу физических агентов с целью нормализации функциональных и патологических изменений, так и электрофоретическое введение лекарственных препаратов в ткань простаты.</a:t>
            </a:r>
          </a:p>
          <a:p>
            <a:pPr algn="just"/>
            <a:r>
              <a:rPr lang="ru-RU" sz="2400" smtClean="0"/>
              <a:t>Сурункали простатитни даволашда қўлланилади:</a:t>
            </a:r>
            <a:endParaRPr lang="ru-RU" sz="2400" smtClean="0"/>
          </a:p>
          <a:p>
            <a:pPr algn="just"/>
            <a:r>
              <a:rPr lang="ru-RU" sz="2400" smtClean="0">
                <a:solidFill>
                  <a:srgbClr val="FF0000"/>
                </a:solidFill>
              </a:rPr>
              <a:t>* </a:t>
            </a:r>
            <a:r>
              <a:rPr lang="ru-RU" sz="2400" smtClean="0">
                <a:solidFill>
                  <a:srgbClr val="FF0000"/>
                </a:solidFill>
              </a:rPr>
              <a:t>Балчиқ билан даволаш «труси» ва </a:t>
            </a:r>
            <a:r>
              <a:rPr lang="ru-RU" sz="2400" smtClean="0">
                <a:solidFill>
                  <a:srgbClr val="FF0000"/>
                </a:solidFill>
              </a:rPr>
              <a:t>«</a:t>
            </a:r>
            <a:r>
              <a:rPr lang="ru-RU" sz="2400" smtClean="0">
                <a:solidFill>
                  <a:srgbClr val="FF0000"/>
                </a:solidFill>
              </a:rPr>
              <a:t>тампон» шаклида;</a:t>
            </a:r>
            <a:endParaRPr lang="ru-RU" sz="2400" smtClean="0">
              <a:solidFill>
                <a:srgbClr val="FF0000"/>
              </a:solidFill>
            </a:endParaRPr>
          </a:p>
          <a:p>
            <a:pPr algn="just"/>
            <a:r>
              <a:rPr lang="ru-RU" sz="2400" smtClean="0">
                <a:solidFill>
                  <a:srgbClr val="FF0000"/>
                </a:solidFill>
              </a:rPr>
              <a:t>* </a:t>
            </a:r>
            <a:r>
              <a:rPr lang="ru-RU" sz="2400" smtClean="0">
                <a:solidFill>
                  <a:srgbClr val="FF0000"/>
                </a:solidFill>
              </a:rPr>
              <a:t>Олтингугурт ванналар ва микроклизмалар;</a:t>
            </a:r>
            <a:endParaRPr lang="ru-RU" sz="2400" smtClean="0">
              <a:solidFill>
                <a:srgbClr val="FF0000"/>
              </a:solidFill>
            </a:endParaRPr>
          </a:p>
          <a:p>
            <a:pPr algn="just"/>
            <a:r>
              <a:rPr lang="ru-RU" sz="2400" smtClean="0">
                <a:solidFill>
                  <a:srgbClr val="FF0000"/>
                </a:solidFill>
              </a:rPr>
              <a:t>* </a:t>
            </a:r>
            <a:r>
              <a:rPr lang="ru-RU" sz="2400" smtClean="0">
                <a:solidFill>
                  <a:srgbClr val="FF0000"/>
                </a:solidFill>
              </a:rPr>
              <a:t>скипидар ванналар;</a:t>
            </a:r>
            <a:endParaRPr lang="ru-RU" sz="2400" smtClean="0">
              <a:solidFill>
                <a:srgbClr val="FF0000"/>
              </a:solidFill>
            </a:endParaRPr>
          </a:p>
          <a:p>
            <a:pPr algn="just"/>
            <a:r>
              <a:rPr lang="ru-RU" sz="2400" smtClean="0">
                <a:solidFill>
                  <a:srgbClr val="FF0000"/>
                </a:solidFill>
              </a:rPr>
              <a:t>* ультразвук;</a:t>
            </a:r>
          </a:p>
          <a:p>
            <a:pPr algn="just"/>
            <a:r>
              <a:rPr lang="ru-RU" sz="2400" smtClean="0">
                <a:solidFill>
                  <a:srgbClr val="FF0000"/>
                </a:solidFill>
              </a:rPr>
              <a:t>* </a:t>
            </a:r>
            <a:r>
              <a:rPr lang="ru-RU" sz="2400" smtClean="0">
                <a:solidFill>
                  <a:srgbClr val="FF0000"/>
                </a:solidFill>
              </a:rPr>
              <a:t>амплипульс-терапия;</a:t>
            </a:r>
            <a:endParaRPr lang="ru-RU" sz="2400" smtClean="0">
              <a:solidFill>
                <a:srgbClr val="FF0000"/>
              </a:solidFill>
            </a:endParaRPr>
          </a:p>
          <a:p>
            <a:pPr algn="just"/>
            <a:r>
              <a:rPr lang="ru-RU" sz="2400" smtClean="0">
                <a:solidFill>
                  <a:srgbClr val="FF0000"/>
                </a:solidFill>
              </a:rPr>
              <a:t>* </a:t>
            </a:r>
            <a:r>
              <a:rPr lang="ru-RU" sz="2400" smtClean="0">
                <a:solidFill>
                  <a:srgbClr val="FF0000"/>
                </a:solidFill>
              </a:rPr>
              <a:t>Лазер нурланиш;</a:t>
            </a:r>
            <a:endParaRPr lang="ru-RU" sz="2400" smtClean="0">
              <a:solidFill>
                <a:srgbClr val="FF0000"/>
              </a:solidFill>
            </a:endParaRPr>
          </a:p>
          <a:p>
            <a:pPr algn="just"/>
            <a:r>
              <a:rPr lang="ru-RU" sz="2400" smtClean="0">
                <a:solidFill>
                  <a:srgbClr val="FF0000"/>
                </a:solidFill>
              </a:rPr>
              <a:t>* </a:t>
            </a:r>
            <a:r>
              <a:rPr lang="ru-RU" sz="2400" smtClean="0">
                <a:solidFill>
                  <a:srgbClr val="FF0000"/>
                </a:solidFill>
              </a:rPr>
              <a:t>Паст частотали магнит майдон</a:t>
            </a:r>
            <a:r>
              <a:rPr lang="ru-RU" sz="2400" smtClean="0">
                <a:solidFill>
                  <a:srgbClr val="FF0000"/>
                </a:solidFill>
              </a:rPr>
              <a:t>;</a:t>
            </a:r>
            <a:endParaRPr lang="ru-RU" sz="2400" smtClean="0">
              <a:solidFill>
                <a:srgbClr val="FF0000"/>
              </a:solidFill>
            </a:endParaRPr>
          </a:p>
          <a:p>
            <a:pPr algn="just"/>
            <a:r>
              <a:rPr lang="ru-RU" sz="2400" smtClean="0">
                <a:solidFill>
                  <a:srgbClr val="FF0000"/>
                </a:solidFill>
              </a:rPr>
              <a:t>* </a:t>
            </a:r>
            <a:r>
              <a:rPr lang="ru-RU" sz="2400" smtClean="0">
                <a:solidFill>
                  <a:srgbClr val="FF0000"/>
                </a:solidFill>
              </a:rPr>
              <a:t>электр майдон УВЧ </a:t>
            </a:r>
            <a:r>
              <a:rPr lang="ru-RU" sz="2400" smtClean="0">
                <a:solidFill>
                  <a:srgbClr val="FF0000"/>
                </a:solidFill>
              </a:rPr>
              <a:t>и СВЧ.</a:t>
            </a:r>
            <a:endParaRPr lang="ru-RU" sz="2400">
              <a:solidFill>
                <a:srgbClr val="FF0000"/>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14282" y="142852"/>
            <a:ext cx="8715436" cy="5940088"/>
          </a:xfrm>
          <a:prstGeom prst="rect">
            <a:avLst/>
          </a:prstGeom>
        </p:spPr>
        <p:txBody>
          <a:bodyPr wrap="square">
            <a:spAutoFit/>
          </a:bodyPr>
          <a:lstStyle/>
          <a:p>
            <a:pPr algn="ctr"/>
            <a:r>
              <a:rPr lang="ru-RU" sz="3600" b="1" smtClean="0"/>
              <a:t>Физиотерапияни қўллашга қарши кўрсатмалар:</a:t>
            </a:r>
          </a:p>
          <a:p>
            <a:pPr algn="ctr"/>
            <a:endParaRPr lang="ru-RU" sz="2800" smtClean="0"/>
          </a:p>
          <a:p>
            <a:pPr>
              <a:buFont typeface="Arial" pitchFamily="34" charset="0"/>
              <a:buChar char="•"/>
            </a:pPr>
            <a:r>
              <a:rPr lang="ru-RU" sz="2800" smtClean="0"/>
              <a:t> Тўгри ичак ва простата безининг ўткир яллиғланиш касалликлари;</a:t>
            </a:r>
          </a:p>
          <a:p>
            <a:pPr>
              <a:buFont typeface="Arial" pitchFamily="34" charset="0"/>
              <a:buChar char="•"/>
            </a:pPr>
            <a:r>
              <a:rPr lang="ru-RU" sz="2800" smtClean="0"/>
              <a:t> Тўгри ичак полипози;</a:t>
            </a:r>
          </a:p>
          <a:p>
            <a:pPr>
              <a:buFont typeface="Arial" pitchFamily="34" charset="0"/>
              <a:buChar char="•"/>
            </a:pPr>
            <a:r>
              <a:rPr lang="ru-RU" sz="2800" smtClean="0"/>
              <a:t> Анал тешиги ёриғи;</a:t>
            </a:r>
          </a:p>
          <a:p>
            <a:pPr>
              <a:buFont typeface="Arial" pitchFamily="34" charset="0"/>
              <a:buChar char="•"/>
            </a:pPr>
            <a:r>
              <a:rPr lang="ru-RU" sz="2800" smtClean="0"/>
              <a:t> Ўткир геморрой;</a:t>
            </a:r>
          </a:p>
          <a:p>
            <a:pPr>
              <a:buFont typeface="Arial" pitchFamily="34" charset="0"/>
              <a:buChar char="•"/>
            </a:pPr>
            <a:r>
              <a:rPr lang="ru-RU" sz="2800" smtClean="0"/>
              <a:t> Простата безининг аденомаси.</a:t>
            </a:r>
          </a:p>
          <a:p>
            <a:endParaRPr lang="ru-RU" sz="2000" smtClean="0"/>
          </a:p>
          <a:p>
            <a:r>
              <a:rPr lang="ru-RU" sz="2800" smtClean="0"/>
              <a:t>Простата безининг </a:t>
            </a:r>
            <a:r>
              <a:rPr lang="ru-RU" sz="2800" smtClean="0"/>
              <a:t>аденомасида </a:t>
            </a:r>
            <a:r>
              <a:rPr lang="ru-RU" sz="2800" smtClean="0"/>
              <a:t>ультратовуш тавсия қилишга қарши </a:t>
            </a:r>
            <a:r>
              <a:rPr lang="ru-RU" sz="2800" smtClean="0"/>
              <a:t>кўрсатма ҳисобланмайди</a:t>
            </a:r>
            <a:r>
              <a:rPr lang="ru-RU" sz="2800" smtClean="0"/>
              <a:t>.</a:t>
            </a:r>
            <a:endParaRPr lang="ru-RU" sz="28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10</a:t>
            </a:fld>
            <a:endParaRPr lang="ru-RU"/>
          </a:p>
        </p:txBody>
      </p:sp>
      <p:sp>
        <p:nvSpPr>
          <p:cNvPr id="3" name="Прямоугольник 2"/>
          <p:cNvSpPr/>
          <p:nvPr/>
        </p:nvSpPr>
        <p:spPr>
          <a:xfrm>
            <a:off x="3030527" y="183777"/>
            <a:ext cx="3361818" cy="369332"/>
          </a:xfrm>
          <a:prstGeom prst="rect">
            <a:avLst/>
          </a:prstGeom>
        </p:spPr>
        <p:txBody>
          <a:bodyPr wrap="none">
            <a:spAutoFit/>
          </a:bodyPr>
          <a:lstStyle/>
          <a:p>
            <a:r>
              <a:rPr lang="uz-Cyrl-UZ" b="1" dirty="0" smtClean="0"/>
              <a:t>Жорий баҳолаш мезонлари</a:t>
            </a:r>
            <a:endParaRPr lang="ru-RU" dirty="0"/>
          </a:p>
        </p:txBody>
      </p:sp>
      <p:sp>
        <p:nvSpPr>
          <p:cNvPr id="52225" name="Rectangle 1"/>
          <p:cNvSpPr>
            <a:spLocks noChangeArrowheads="1"/>
          </p:cNvSpPr>
          <p:nvPr/>
        </p:nvSpPr>
        <p:spPr bwMode="auto">
          <a:xfrm>
            <a:off x="1032933" y="1395496"/>
            <a:ext cx="7865533" cy="39703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indent="452438" algn="just" defTabSz="914400" rtl="0" eaLnBrk="1" fontAlgn="base" latinLnBrk="0" hangingPunct="1">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Даволаш жисмоний тарбия мавзуси бўйича ҳар хил системаларнинг ксалликларида ДЖТнинг ҳаракат тартиботи, унинг вазифалари, восита ва шаклларини мустақил аниқлай олади. Касалликнинг кечишига қараб гимнастик машқлар комплексини туза олади. Берилаётган ДЖТ нинг самарадорлигини баҳолай олади.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Мавзуни ижодий фикрлай олади ва янги материаллар бера олади, мустақил мушохада юритади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Фан буйича бажарилиши керак вазифани ўзлаштириб, амалда мустакил  текшириш ва баҳолаш ишларини амалга ошира олади ва амалиётга қўллай олади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Мавзуни</a:t>
            </a: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нг м</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оҳиятини тушутира</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олади</a:t>
            </a: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назарий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билиш</a:t>
            </a: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даражасини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айтиб</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бера</a:t>
            </a: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олади.</a:t>
            </a: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Эркин тасаввурга эга бўлади, керак бўлганда ўқитувчи билан ўз фикрини алмаша олади</a:t>
            </a:r>
            <a:r>
              <a:rPr kumimoji="0" lang="ru-RU" b="0" i="0" u="none" strike="noStrike" cap="none" normalizeH="0" baseline="0" dirty="0" smtClean="0">
                <a:ln>
                  <a:noFill/>
                </a:ln>
                <a:solidFill>
                  <a:schemeClr val="tx1"/>
                </a:solidFill>
                <a:effectLst/>
                <a:latin typeface="Arial" pitchFamily="34" charset="0"/>
                <a:cs typeface="Arial" pitchFamily="34" charset="0"/>
              </a:rPr>
              <a:t> </a:t>
            </a:r>
          </a:p>
        </p:txBody>
      </p:sp>
      <p:sp>
        <p:nvSpPr>
          <p:cNvPr id="5" name="Прямоугольник 4"/>
          <p:cNvSpPr/>
          <p:nvPr/>
        </p:nvSpPr>
        <p:spPr>
          <a:xfrm>
            <a:off x="-5350" y="841713"/>
            <a:ext cx="1143263" cy="400110"/>
          </a:xfrm>
          <a:prstGeom prst="rect">
            <a:avLst/>
          </a:prstGeom>
        </p:spPr>
        <p:style>
          <a:lnRef idx="0">
            <a:schemeClr val="accent6"/>
          </a:lnRef>
          <a:fillRef idx="3">
            <a:schemeClr val="accent6"/>
          </a:fillRef>
          <a:effectRef idx="3">
            <a:schemeClr val="accent6"/>
          </a:effectRef>
          <a:fontRef idx="minor">
            <a:schemeClr val="lt1"/>
          </a:fontRef>
        </p:style>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uz-Latn-UZ" sz="2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86-100</a:t>
            </a:r>
            <a:endParaRPr lang="ru-RU" sz="2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xmlns="" val="18880568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11</a:t>
            </a:fld>
            <a:endParaRPr lang="ru-RU"/>
          </a:p>
        </p:txBody>
      </p:sp>
      <p:sp>
        <p:nvSpPr>
          <p:cNvPr id="3" name="Прямоугольник 2"/>
          <p:cNvSpPr/>
          <p:nvPr/>
        </p:nvSpPr>
        <p:spPr>
          <a:xfrm>
            <a:off x="2979727" y="251512"/>
            <a:ext cx="3361818" cy="369332"/>
          </a:xfrm>
          <a:prstGeom prst="rect">
            <a:avLst/>
          </a:prstGeom>
        </p:spPr>
        <p:txBody>
          <a:bodyPr wrap="none">
            <a:spAutoFit/>
          </a:bodyPr>
          <a:lstStyle/>
          <a:p>
            <a:r>
              <a:rPr lang="uz-Cyrl-UZ" b="1" dirty="0" smtClean="0"/>
              <a:t>Жорий баҳолаш мезонлари</a:t>
            </a:r>
            <a:endParaRPr lang="ru-RU" dirty="0"/>
          </a:p>
        </p:txBody>
      </p:sp>
      <p:sp>
        <p:nvSpPr>
          <p:cNvPr id="52225" name="Rectangle 1"/>
          <p:cNvSpPr>
            <a:spLocks noChangeArrowheads="1"/>
          </p:cNvSpPr>
          <p:nvPr/>
        </p:nvSpPr>
        <p:spPr bwMode="auto">
          <a:xfrm>
            <a:off x="1785918" y="1506435"/>
            <a:ext cx="6286544"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indent="452438" algn="just" fontAlgn="base">
              <a:spcBef>
                <a:spcPct val="0"/>
              </a:spcBef>
              <a:spcAft>
                <a:spcPct val="0"/>
              </a:spcAft>
            </a:pPr>
            <a:r>
              <a:rPr lang="ru-RU" sz="2000" dirty="0" err="1" smtClean="0"/>
              <a:t>Мустақил мушохада</a:t>
            </a:r>
            <a:r>
              <a:rPr lang="ru-RU" sz="2000" dirty="0" smtClean="0"/>
              <a:t> </a:t>
            </a:r>
            <a:r>
              <a:rPr lang="ru-RU" sz="2000" dirty="0" err="1" smtClean="0"/>
              <a:t>юритади</a:t>
            </a:r>
            <a:r>
              <a:rPr lang="uz-Cyrl-UZ" sz="2000" dirty="0" smtClean="0"/>
              <a:t>, спорт иншоатларини санитар гигиеник текшириш ва бахо беришда, </a:t>
            </a:r>
            <a:r>
              <a:rPr lang="ru-RU" sz="2000" dirty="0" err="1" smtClean="0"/>
              <a:t>олган</a:t>
            </a:r>
            <a:r>
              <a:rPr lang="ru-RU" sz="2000" dirty="0" smtClean="0"/>
              <a:t> </a:t>
            </a:r>
            <a:r>
              <a:rPr lang="ru-RU" sz="2000" dirty="0" err="1" smtClean="0"/>
              <a:t>назарий</a:t>
            </a:r>
            <a:r>
              <a:rPr lang="ru-RU" sz="2000" dirty="0" smtClean="0"/>
              <a:t> </a:t>
            </a:r>
            <a:r>
              <a:rPr lang="ru-RU" sz="2000" dirty="0" err="1" smtClean="0"/>
              <a:t>ва</a:t>
            </a:r>
            <a:r>
              <a:rPr lang="ru-RU" sz="2000" dirty="0" smtClean="0"/>
              <a:t> </a:t>
            </a:r>
            <a:r>
              <a:rPr lang="uz-Cyrl-UZ" sz="2000" dirty="0" smtClean="0"/>
              <a:t>а</a:t>
            </a:r>
            <a:r>
              <a:rPr lang="ru-RU" sz="2000" dirty="0" err="1" smtClean="0"/>
              <a:t>малий</a:t>
            </a:r>
            <a:r>
              <a:rPr lang="ru-RU" sz="2000" dirty="0" smtClean="0"/>
              <a:t> </a:t>
            </a:r>
            <a:r>
              <a:rPr lang="uz-Cyrl-UZ" sz="2000" dirty="0" smtClean="0"/>
              <a:t>билимини амалда </a:t>
            </a:r>
            <a:r>
              <a:rPr lang="ru-RU" sz="2000" dirty="0" err="1" smtClean="0"/>
              <a:t>қўллай олади</a:t>
            </a:r>
            <a:r>
              <a:rPr lang="uz-Cyrl-UZ" sz="2000" dirty="0" smtClean="0"/>
              <a:t>, ўқ</a:t>
            </a:r>
            <a:r>
              <a:rPr lang="ru-RU" sz="2000" dirty="0" err="1" smtClean="0"/>
              <a:t>итувчининг</a:t>
            </a:r>
            <a:r>
              <a:rPr lang="ru-RU" sz="2000" dirty="0" smtClean="0"/>
              <a:t> </a:t>
            </a:r>
            <a:r>
              <a:rPr lang="ru-RU" sz="2000" dirty="0" err="1" smtClean="0"/>
              <a:t>айрим</a:t>
            </a:r>
            <a:r>
              <a:rPr lang="ru-RU" sz="2000" dirty="0" smtClean="0"/>
              <a:t> </a:t>
            </a:r>
            <a:r>
              <a:rPr lang="ru-RU" sz="2000" dirty="0" err="1" smtClean="0"/>
              <a:t>ва</a:t>
            </a:r>
            <a:r>
              <a:rPr lang="uz-Cyrl-UZ" sz="2000" dirty="0" smtClean="0"/>
              <a:t>қ</a:t>
            </a:r>
            <a:r>
              <a:rPr lang="ru-RU" sz="2000" dirty="0" err="1" smtClean="0"/>
              <a:t>тларда</a:t>
            </a:r>
            <a:r>
              <a:rPr lang="ru-RU" sz="2000" dirty="0" smtClean="0"/>
              <a:t> </a:t>
            </a:r>
            <a:r>
              <a:rPr lang="uz-Cyrl-UZ" sz="2000" dirty="0" smtClean="0"/>
              <a:t>ё</a:t>
            </a:r>
            <a:r>
              <a:rPr lang="ru-RU" sz="2000" dirty="0" err="1" smtClean="0"/>
              <a:t>рдамига</a:t>
            </a:r>
            <a:r>
              <a:rPr lang="ru-RU" sz="2000" dirty="0" smtClean="0"/>
              <a:t> </a:t>
            </a:r>
            <a:r>
              <a:rPr lang="ru-RU" sz="2000" dirty="0" err="1" smtClean="0"/>
              <a:t>мухтожлик</a:t>
            </a:r>
            <a:r>
              <a:rPr lang="ru-RU" sz="2000" dirty="0" smtClean="0"/>
              <a:t> </a:t>
            </a:r>
            <a:r>
              <a:rPr lang="ru-RU" sz="2000" dirty="0" err="1" smtClean="0"/>
              <a:t>сезилади</a:t>
            </a:r>
            <a:r>
              <a:rPr lang="ru-RU" sz="2000" dirty="0" smtClean="0"/>
              <a:t>, бирок</a:t>
            </a:r>
            <a:r>
              <a:rPr lang="uz-Cyrl-UZ" sz="2000" dirty="0" smtClean="0"/>
              <a:t> гоҳ-гоҳида</a:t>
            </a:r>
            <a:r>
              <a:rPr lang="ru-RU" sz="2000" dirty="0" smtClean="0"/>
              <a:t> </a:t>
            </a:r>
            <a:r>
              <a:rPr lang="ru-RU" sz="2000" dirty="0" err="1" smtClean="0"/>
              <a:t>ани</a:t>
            </a:r>
            <a:r>
              <a:rPr lang="uz-Cyrl-UZ" sz="2000" dirty="0" smtClean="0"/>
              <a:t>қ</a:t>
            </a:r>
            <a:r>
              <a:rPr lang="ru-RU" sz="2000" dirty="0" smtClean="0"/>
              <a:t> </a:t>
            </a:r>
            <a:r>
              <a:rPr lang="ru-RU" sz="2000" dirty="0" err="1" smtClean="0"/>
              <a:t>фикрларни</a:t>
            </a:r>
            <a:r>
              <a:rPr lang="ru-RU" sz="2000" dirty="0" smtClean="0"/>
              <a:t> </a:t>
            </a:r>
            <a:r>
              <a:rPr lang="ru-RU" sz="2000" dirty="0" err="1" smtClean="0"/>
              <a:t>бера</a:t>
            </a:r>
            <a:r>
              <a:rPr lang="ru-RU" sz="2000" dirty="0" smtClean="0"/>
              <a:t> </a:t>
            </a:r>
            <a:r>
              <a:rPr lang="uz-Cyrl-UZ" sz="2000" dirty="0" smtClean="0"/>
              <a:t>олади, </a:t>
            </a:r>
            <a:r>
              <a:rPr lang="ru-RU" sz="2000" dirty="0" err="1" smtClean="0"/>
              <a:t>мавзуни</a:t>
            </a:r>
            <a:r>
              <a:rPr lang="uz-Cyrl-UZ" sz="2000" dirty="0" smtClean="0"/>
              <a:t>нг</a:t>
            </a:r>
            <a:r>
              <a:rPr lang="ru-RU" sz="2000" dirty="0" smtClean="0"/>
              <a:t> </a:t>
            </a:r>
            <a:r>
              <a:rPr lang="ru-RU" sz="2000" dirty="0" err="1" smtClean="0"/>
              <a:t>моҳиятини</a:t>
            </a:r>
            <a:r>
              <a:rPr lang="ru-RU" sz="2000" dirty="0" smtClean="0"/>
              <a:t> </a:t>
            </a:r>
            <a:r>
              <a:rPr lang="uz-Cyrl-UZ" sz="2000" dirty="0" smtClean="0"/>
              <a:t> етарли даражада </a:t>
            </a:r>
            <a:r>
              <a:rPr lang="ru-RU" sz="2000" dirty="0" err="1" smtClean="0"/>
              <a:t>тушунтира</a:t>
            </a:r>
            <a:r>
              <a:rPr lang="ru-RU" sz="2000" dirty="0" smtClean="0"/>
              <a:t> </a:t>
            </a:r>
            <a:r>
              <a:rPr lang="ru-RU" sz="2000" dirty="0" err="1" smtClean="0"/>
              <a:t>олади</a:t>
            </a:r>
            <a:r>
              <a:rPr lang="uz-Cyrl-UZ" sz="2000" dirty="0" smtClean="0"/>
              <a:t>, </a:t>
            </a:r>
            <a:r>
              <a:rPr lang="ru-RU" sz="2000" dirty="0" err="1" smtClean="0"/>
              <a:t>мавзуга</a:t>
            </a:r>
            <a:r>
              <a:rPr lang="ru-RU" sz="2000" dirty="0" smtClean="0"/>
              <a:t> </a:t>
            </a:r>
            <a:r>
              <a:rPr lang="uz-Cyrl-UZ" sz="2000" dirty="0" smtClean="0"/>
              <a:t> етарли даражада б</a:t>
            </a:r>
            <a:r>
              <a:rPr lang="ru-RU" sz="2000" dirty="0" err="1" smtClean="0"/>
              <a:t>илимга</a:t>
            </a:r>
            <a:r>
              <a:rPr lang="ru-RU" sz="2000" dirty="0" smtClean="0"/>
              <a:t> </a:t>
            </a:r>
            <a:r>
              <a:rPr lang="ru-RU" sz="2000" dirty="0" err="1" smtClean="0"/>
              <a:t>эга</a:t>
            </a:r>
            <a:r>
              <a:rPr lang="ru-RU" sz="2000" dirty="0" smtClean="0"/>
              <a:t> б</a:t>
            </a:r>
            <a:r>
              <a:rPr lang="uz-Cyrl-UZ" sz="2000" dirty="0" smtClean="0"/>
              <a:t>ў</a:t>
            </a:r>
            <a:r>
              <a:rPr lang="ru-RU" sz="2000" dirty="0" err="1" smtClean="0"/>
              <a:t>либ</a:t>
            </a:r>
            <a:r>
              <a:rPr lang="ru-RU" sz="2000" dirty="0" smtClean="0"/>
              <a:t>, </a:t>
            </a:r>
            <a:r>
              <a:rPr lang="uz-Cyrl-UZ" sz="2000" dirty="0" smtClean="0"/>
              <a:t>ўқ</a:t>
            </a:r>
            <a:r>
              <a:rPr lang="ru-RU" sz="2000" dirty="0" err="1" smtClean="0"/>
              <a:t>итувчи</a:t>
            </a:r>
            <a:r>
              <a:rPr lang="ru-RU" sz="2000" dirty="0" smtClean="0"/>
              <a:t> </a:t>
            </a:r>
            <a:r>
              <a:rPr lang="uz-Cyrl-UZ" sz="2000" dirty="0" smtClean="0"/>
              <a:t>ё</a:t>
            </a:r>
            <a:r>
              <a:rPr lang="ru-RU" sz="2000" dirty="0" err="1" smtClean="0"/>
              <a:t>рдамида</a:t>
            </a:r>
            <a:r>
              <a:rPr lang="ru-RU" sz="2000" dirty="0" smtClean="0"/>
              <a:t> </a:t>
            </a:r>
            <a:r>
              <a:rPr lang="uz-Cyrl-UZ" sz="2000" dirty="0" smtClean="0"/>
              <a:t>ў</a:t>
            </a:r>
            <a:r>
              <a:rPr lang="ru-RU" sz="2000" dirty="0" err="1" smtClean="0"/>
              <a:t>з</a:t>
            </a:r>
            <a:r>
              <a:rPr lang="ru-RU" sz="2000" dirty="0" smtClean="0"/>
              <a:t> </a:t>
            </a:r>
            <a:r>
              <a:rPr lang="ru-RU" sz="2000" dirty="0" err="1" smtClean="0"/>
              <a:t>фикрни</a:t>
            </a:r>
            <a:r>
              <a:rPr lang="ru-RU" sz="2000" dirty="0" smtClean="0"/>
              <a:t> </a:t>
            </a:r>
            <a:r>
              <a:rPr lang="ru-RU" sz="2000" dirty="0" err="1" smtClean="0"/>
              <a:t>айтиб</a:t>
            </a:r>
            <a:r>
              <a:rPr lang="ru-RU" sz="2000" dirty="0" smtClean="0"/>
              <a:t> </a:t>
            </a:r>
            <a:r>
              <a:rPr lang="ru-RU" sz="2000" dirty="0" err="1" smtClean="0"/>
              <a:t>беради</a:t>
            </a:r>
            <a:r>
              <a:rPr lang="uz-Cyrl-UZ" sz="2000" dirty="0" smtClean="0"/>
              <a:t>, </a:t>
            </a:r>
            <a:r>
              <a:rPr lang="ru-RU" sz="2000" dirty="0" smtClean="0"/>
              <a:t>т</a:t>
            </a:r>
            <a:r>
              <a:rPr lang="uz-Cyrl-UZ" sz="2000" dirty="0" smtClean="0"/>
              <a:t>ўлиқ бўлмасада мавзу бўйича аниқ т</a:t>
            </a:r>
            <a:r>
              <a:rPr lang="ru-RU" sz="2000" dirty="0" err="1" smtClean="0"/>
              <a:t>асаввурга</a:t>
            </a:r>
            <a:r>
              <a:rPr lang="ru-RU" sz="2000" dirty="0" smtClean="0"/>
              <a:t> </a:t>
            </a:r>
            <a:r>
              <a:rPr lang="ru-RU" sz="2000" dirty="0" err="1" smtClean="0"/>
              <a:t>эга</a:t>
            </a:r>
            <a:r>
              <a:rPr lang="ru-RU" sz="2000" dirty="0" smtClean="0"/>
              <a:t> </a:t>
            </a:r>
            <a:r>
              <a:rPr lang="ru-RU" sz="2000" dirty="0" err="1" smtClean="0"/>
              <a:t>бўлади</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Прямоугольник 4"/>
          <p:cNvSpPr/>
          <p:nvPr/>
        </p:nvSpPr>
        <p:spPr>
          <a:xfrm>
            <a:off x="88973" y="909447"/>
            <a:ext cx="981359" cy="400110"/>
          </a:xfrm>
          <a:prstGeom prst="rect">
            <a:avLst/>
          </a:prstGeom>
        </p:spPr>
        <p:style>
          <a:lnRef idx="0">
            <a:schemeClr val="accent6"/>
          </a:lnRef>
          <a:fillRef idx="3">
            <a:schemeClr val="accent6"/>
          </a:fillRef>
          <a:effectRef idx="3">
            <a:schemeClr val="accent6"/>
          </a:effectRef>
          <a:fontRef idx="minor">
            <a:schemeClr val="lt1"/>
          </a:fontRef>
        </p:style>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uz-Latn-UZ" sz="2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71-85</a:t>
            </a:r>
            <a:endParaRPr lang="ru-RU" sz="2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xmlns="" val="2768094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12</a:t>
            </a:fld>
            <a:endParaRPr lang="ru-RU"/>
          </a:p>
        </p:txBody>
      </p:sp>
      <p:sp>
        <p:nvSpPr>
          <p:cNvPr id="3" name="Прямоугольник 2"/>
          <p:cNvSpPr/>
          <p:nvPr/>
        </p:nvSpPr>
        <p:spPr>
          <a:xfrm>
            <a:off x="2945861" y="274089"/>
            <a:ext cx="3361818" cy="369332"/>
          </a:xfrm>
          <a:prstGeom prst="rect">
            <a:avLst/>
          </a:prstGeom>
        </p:spPr>
        <p:txBody>
          <a:bodyPr wrap="none">
            <a:spAutoFit/>
          </a:bodyPr>
          <a:lstStyle/>
          <a:p>
            <a:r>
              <a:rPr lang="uz-Cyrl-UZ" b="1" dirty="0" smtClean="0"/>
              <a:t>Жорий баҳолаш мезонлари</a:t>
            </a:r>
            <a:endParaRPr lang="ru-RU" dirty="0"/>
          </a:p>
        </p:txBody>
      </p:sp>
      <p:sp>
        <p:nvSpPr>
          <p:cNvPr id="52225" name="Rectangle 1"/>
          <p:cNvSpPr>
            <a:spLocks noChangeArrowheads="1"/>
          </p:cNvSpPr>
          <p:nvPr/>
        </p:nvSpPr>
        <p:spPr bwMode="auto">
          <a:xfrm>
            <a:off x="1202267" y="1074462"/>
            <a:ext cx="7366000" cy="20313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indent="452438" algn="just" fontAlgn="base">
              <a:spcBef>
                <a:spcPct val="0"/>
              </a:spcBef>
              <a:spcAft>
                <a:spcPct val="0"/>
              </a:spcAft>
            </a:pPr>
            <a:r>
              <a:rPr lang="uz-Cyrl-UZ" dirty="0" smtClean="0"/>
              <a:t>Мавзунинг м</a:t>
            </a:r>
            <a:r>
              <a:rPr lang="ru-RU" dirty="0" err="1" smtClean="0"/>
              <a:t>оҳиятини тушунади</a:t>
            </a:r>
            <a:r>
              <a:rPr lang="uz-Cyrl-UZ" dirty="0" smtClean="0"/>
              <a:t>, тўлиқ тахлил қилиб бера олмайди, аниқ билиш даражаси етарл</a:t>
            </a:r>
            <a:r>
              <a:rPr lang="ru-RU" dirty="0" smtClean="0"/>
              <a:t>и </a:t>
            </a:r>
            <a:r>
              <a:rPr lang="ru-RU" dirty="0" err="1" smtClean="0"/>
              <a:t>эмас</a:t>
            </a:r>
            <a:r>
              <a:rPr lang="ru-RU" dirty="0" smtClean="0"/>
              <a:t>, </a:t>
            </a:r>
            <a:r>
              <a:rPr lang="uz-Cyrl-UZ" dirty="0" smtClean="0"/>
              <a:t>ўқ</a:t>
            </a:r>
            <a:r>
              <a:rPr lang="ru-RU" dirty="0" err="1" smtClean="0"/>
              <a:t>итувчининг</a:t>
            </a:r>
            <a:r>
              <a:rPr lang="ru-RU" dirty="0" smtClean="0"/>
              <a:t> </a:t>
            </a:r>
            <a:r>
              <a:rPr lang="uz-Cyrl-UZ" dirty="0" smtClean="0"/>
              <a:t>қў</a:t>
            </a:r>
            <a:r>
              <a:rPr lang="ru-RU" dirty="0" err="1" smtClean="0"/>
              <a:t>шимчалар</a:t>
            </a:r>
            <a:r>
              <a:rPr lang="uz-Cyrl-UZ" dirty="0" smtClean="0"/>
              <a:t>и</a:t>
            </a:r>
            <a:r>
              <a:rPr lang="ru-RU" dirty="0" smtClean="0"/>
              <a:t> </a:t>
            </a:r>
            <a:r>
              <a:rPr lang="ru-RU" dirty="0" err="1" smtClean="0"/>
              <a:t>зарур</a:t>
            </a:r>
            <a:r>
              <a:rPr lang="ru-RU" dirty="0" smtClean="0"/>
              <a:t>,</a:t>
            </a:r>
            <a:r>
              <a:rPr lang="uz-Cyrl-UZ" dirty="0" smtClean="0"/>
              <a:t> б</a:t>
            </a:r>
            <a:r>
              <a:rPr lang="ru-RU" dirty="0" err="1" smtClean="0"/>
              <a:t>илиш</a:t>
            </a:r>
            <a:r>
              <a:rPr lang="ru-RU" dirty="0" smtClean="0"/>
              <a:t>, </a:t>
            </a:r>
            <a:r>
              <a:rPr lang="ru-RU" dirty="0" err="1" smtClean="0"/>
              <a:t>айтиб</a:t>
            </a:r>
            <a:r>
              <a:rPr lang="ru-RU" dirty="0" smtClean="0"/>
              <a:t> </a:t>
            </a:r>
            <a:r>
              <a:rPr lang="ru-RU" dirty="0" err="1" smtClean="0"/>
              <a:t>бериш</a:t>
            </a:r>
            <a:r>
              <a:rPr lang="uz-Cyrl-UZ" dirty="0" smtClean="0"/>
              <a:t> даражаси етарли даражада эмас, </a:t>
            </a:r>
            <a:r>
              <a:rPr lang="ru-RU" dirty="0" err="1" smtClean="0"/>
              <a:t>мавзу</a:t>
            </a:r>
            <a:r>
              <a:rPr lang="ru-RU" dirty="0" smtClean="0"/>
              <a:t> </a:t>
            </a:r>
            <a:r>
              <a:rPr lang="ru-RU" dirty="0" err="1" smtClean="0"/>
              <a:t>юзасидан</a:t>
            </a:r>
            <a:r>
              <a:rPr lang="ru-RU" dirty="0" smtClean="0"/>
              <a:t> е</a:t>
            </a:r>
            <a:r>
              <a:rPr lang="uz-Cyrl-UZ" dirty="0" smtClean="0"/>
              <a:t>тарли даражада  тўлиқ тасаввурга эга бўлмайди, фикрни бойитса ва ё</a:t>
            </a:r>
            <a:r>
              <a:rPr lang="ru-RU" dirty="0" err="1" smtClean="0"/>
              <a:t>рдам</a:t>
            </a:r>
            <a:r>
              <a:rPr lang="uz-Cyrl-UZ" dirty="0" smtClean="0"/>
              <a:t>ч</a:t>
            </a:r>
            <a:r>
              <a:rPr lang="ru-RU" dirty="0" smtClean="0"/>
              <a:t>и </a:t>
            </a:r>
            <a:r>
              <a:rPr lang="ru-RU" dirty="0" err="1" smtClean="0"/>
              <a:t>воситалардан</a:t>
            </a:r>
            <a:r>
              <a:rPr lang="ru-RU" dirty="0" smtClean="0"/>
              <a:t> </a:t>
            </a:r>
            <a:r>
              <a:rPr lang="ru-RU" dirty="0" err="1" smtClean="0"/>
              <a:t>кейин</a:t>
            </a:r>
            <a:r>
              <a:rPr lang="ru-RU" dirty="0" smtClean="0"/>
              <a:t> </a:t>
            </a:r>
            <a:r>
              <a:rPr lang="uz-Cyrl-UZ" dirty="0" smtClean="0"/>
              <a:t>тахлил қилиб бойитса бўлади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Прямоугольник 4"/>
          <p:cNvSpPr/>
          <p:nvPr/>
        </p:nvSpPr>
        <p:spPr>
          <a:xfrm>
            <a:off x="148239" y="1135224"/>
            <a:ext cx="981359" cy="400110"/>
          </a:xfrm>
          <a:prstGeom prst="rect">
            <a:avLst/>
          </a:prstGeom>
        </p:spPr>
        <p:style>
          <a:lnRef idx="0">
            <a:schemeClr val="accent6"/>
          </a:lnRef>
          <a:fillRef idx="3">
            <a:schemeClr val="accent6"/>
          </a:fillRef>
          <a:effectRef idx="3">
            <a:schemeClr val="accent6"/>
          </a:effectRef>
          <a:fontRef idx="minor">
            <a:schemeClr val="lt1"/>
          </a:fontRef>
        </p:style>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uz-Latn-UZ" sz="2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55-70</a:t>
            </a:r>
            <a:endParaRPr lang="ru-RU" sz="2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6" name="Rectangle 1"/>
          <p:cNvSpPr>
            <a:spLocks noChangeArrowheads="1"/>
          </p:cNvSpPr>
          <p:nvPr/>
        </p:nvSpPr>
        <p:spPr bwMode="auto">
          <a:xfrm>
            <a:off x="1219200" y="3700494"/>
            <a:ext cx="7366000"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indent="452438" algn="just" fontAlgn="base">
              <a:spcBef>
                <a:spcPct val="0"/>
              </a:spcBef>
              <a:spcAft>
                <a:spcPct val="0"/>
              </a:spcAft>
            </a:pPr>
            <a:r>
              <a:rPr lang="uz-Cyrl-UZ" dirty="0" smtClean="0"/>
              <a:t>Талабанинг билими а</a:t>
            </a:r>
            <a:r>
              <a:rPr lang="ru-RU" dirty="0" err="1" smtClean="0"/>
              <a:t>ниқ тасаввурга</a:t>
            </a:r>
            <a:r>
              <a:rPr lang="ru-RU" dirty="0" smtClean="0"/>
              <a:t> </a:t>
            </a:r>
            <a:r>
              <a:rPr lang="ru-RU" dirty="0" err="1" smtClean="0"/>
              <a:t>эга</a:t>
            </a:r>
            <a:r>
              <a:rPr lang="ru-RU" dirty="0" smtClean="0"/>
              <a:t> </a:t>
            </a:r>
            <a:r>
              <a:rPr lang="ru-RU" dirty="0" err="1" smtClean="0"/>
              <a:t>эмас</a:t>
            </a:r>
            <a:r>
              <a:rPr lang="uz-Cyrl-UZ" dirty="0" smtClean="0"/>
              <a:t>, мавзу етарли даражада </a:t>
            </a:r>
            <a:r>
              <a:rPr lang="ru-RU" dirty="0" smtClean="0"/>
              <a:t>ё</a:t>
            </a:r>
            <a:r>
              <a:rPr lang="uz-Cyrl-UZ" dirty="0" smtClean="0"/>
              <a:t>ритиб бера олмайди, назарий ва амалий билимнинг усулубларини ажрата олмайди. Талаба билан доимий дарс давомида ўқитувчи ишлаши керак. Олдинги дарслардаги талабанинг самарадорлиги тахлил қилиниши керак.  Таркатма материаллар, вазиятли масалаларни ўқитувчининг тўлиқ иштирокида ишлаш тартибини билиши мумкин</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Прямоугольник 6"/>
          <p:cNvSpPr/>
          <p:nvPr/>
        </p:nvSpPr>
        <p:spPr>
          <a:xfrm>
            <a:off x="155803" y="3654603"/>
            <a:ext cx="819455" cy="400110"/>
          </a:xfrm>
          <a:prstGeom prst="rect">
            <a:avLst/>
          </a:prstGeom>
        </p:spPr>
        <p:style>
          <a:lnRef idx="0">
            <a:schemeClr val="accent6"/>
          </a:lnRef>
          <a:fillRef idx="3">
            <a:schemeClr val="accent6"/>
          </a:fillRef>
          <a:effectRef idx="3">
            <a:schemeClr val="accent6"/>
          </a:effectRef>
          <a:fontRef idx="minor">
            <a:schemeClr val="lt1"/>
          </a:fontRef>
        </p:style>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uz-Latn-UZ" sz="2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0-54</a:t>
            </a:r>
            <a:endParaRPr lang="ru-RU" sz="2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xmlns="" val="37881837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13</a:t>
            </a:fld>
            <a:endParaRPr lang="ru-RU"/>
          </a:p>
        </p:txBody>
      </p:sp>
      <p:sp>
        <p:nvSpPr>
          <p:cNvPr id="3" name="Прямоугольник 2"/>
          <p:cNvSpPr/>
          <p:nvPr/>
        </p:nvSpPr>
        <p:spPr>
          <a:xfrm>
            <a:off x="3273947" y="195068"/>
            <a:ext cx="2839239" cy="369332"/>
          </a:xfrm>
          <a:prstGeom prst="rect">
            <a:avLst/>
          </a:prstGeom>
        </p:spPr>
        <p:txBody>
          <a:bodyPr wrap="none">
            <a:spAutoFit/>
          </a:bodyPr>
          <a:lstStyle/>
          <a:p>
            <a:r>
              <a:rPr lang="uz-Cyrl-UZ" b="1" dirty="0" smtClean="0"/>
              <a:t>Назорат учун саволлар</a:t>
            </a:r>
            <a:endParaRPr lang="ru-RU" dirty="0"/>
          </a:p>
        </p:txBody>
      </p:sp>
      <p:sp>
        <p:nvSpPr>
          <p:cNvPr id="51201" name="Rectangle 1"/>
          <p:cNvSpPr>
            <a:spLocks noChangeArrowheads="1"/>
          </p:cNvSpPr>
          <p:nvPr/>
        </p:nvSpPr>
        <p:spPr bwMode="auto">
          <a:xfrm>
            <a:off x="152400" y="1187244"/>
            <a:ext cx="8712200" cy="480131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r>
              <a:rPr lang="uz-Cyrl-UZ" dirty="0" smtClean="0"/>
              <a:t>1.Юрак-қон томир касалликларини даволаш-реабилитация комплексида ДЖТ    қандай мақсадда қўлланилади</a:t>
            </a:r>
            <a:r>
              <a:rPr lang="ru-RU" dirty="0" smtClean="0"/>
              <a:t>?</a:t>
            </a:r>
          </a:p>
          <a:p>
            <a:pPr algn="just"/>
            <a:r>
              <a:rPr lang="uz-Cyrl-UZ" dirty="0" smtClean="0"/>
              <a:t>2.МЎИда ДЖТнинг ҳаракат тартиботлари.</a:t>
            </a:r>
            <a:endParaRPr lang="ru-RU" dirty="0" smtClean="0"/>
          </a:p>
          <a:p>
            <a:pPr algn="just"/>
            <a:r>
              <a:rPr lang="uz-Cyrl-UZ" dirty="0" smtClean="0"/>
              <a:t>3.МЎИда ДЖТнинг қандай воситалари ва шакллари қўлланилади?</a:t>
            </a:r>
            <a:endParaRPr lang="ru-RU" dirty="0" smtClean="0"/>
          </a:p>
          <a:p>
            <a:pPr algn="just"/>
            <a:r>
              <a:rPr lang="uz-Cyrl-UZ" dirty="0" smtClean="0"/>
              <a:t>4.ЮИКда ДЖТнинг қандай вазифалари қўйилади?</a:t>
            </a:r>
            <a:endParaRPr lang="ru-RU" dirty="0" smtClean="0"/>
          </a:p>
          <a:p>
            <a:pPr algn="just"/>
            <a:r>
              <a:rPr lang="uz-Cyrl-UZ" dirty="0" smtClean="0"/>
              <a:t>5.Гипертония касаллигида қандай жисмоний машқлар тавсия этилмайди?</a:t>
            </a:r>
            <a:endParaRPr lang="ru-RU" dirty="0" smtClean="0"/>
          </a:p>
          <a:p>
            <a:pPr algn="just"/>
            <a:r>
              <a:rPr lang="uz-Cyrl-UZ" dirty="0" smtClean="0"/>
              <a:t>6.НЦДда ДЖТ нима мақсадда қўлланилади?</a:t>
            </a:r>
            <a:endParaRPr lang="ru-RU" dirty="0" smtClean="0"/>
          </a:p>
          <a:p>
            <a:pPr algn="just"/>
            <a:r>
              <a:rPr lang="uz-Cyrl-UZ" dirty="0" smtClean="0"/>
              <a:t>7.Юрак-қон томир касалликлари тушак ҳаракат тартиботининг вазифалари нимадан иборат?</a:t>
            </a:r>
            <a:endParaRPr lang="ru-RU" dirty="0" smtClean="0"/>
          </a:p>
          <a:p>
            <a:pPr algn="just"/>
            <a:r>
              <a:rPr lang="uz-Cyrl-UZ" dirty="0" smtClean="0"/>
              <a:t>8.ДЖТ ўтказишда дастлабки ҳолатни тўғри танлаш қандай аҳамиятга эга? </a:t>
            </a:r>
            <a:endParaRPr lang="ru-RU" dirty="0" smtClean="0"/>
          </a:p>
          <a:p>
            <a:pPr algn="just"/>
            <a:r>
              <a:rPr lang="uz-Cyrl-UZ" dirty="0" smtClean="0"/>
              <a:t>9.Юрак-қон томир системасининг функционал ҳолатини баҳоловчи қандай    синамаларни биласиз?</a:t>
            </a:r>
            <a:endParaRPr lang="ru-RU" dirty="0" smtClean="0"/>
          </a:p>
          <a:p>
            <a:pPr algn="just"/>
            <a:r>
              <a:rPr lang="uz-Cyrl-UZ" dirty="0" smtClean="0"/>
              <a:t>10.Юрак-қон томир системасининг функционал ҳолатини баҳоловчи синамалар     қандай мақсадда қўлланилади?</a:t>
            </a:r>
            <a:endParaRPr lang="ru-RU" dirty="0" smtClean="0"/>
          </a:p>
          <a:p>
            <a:pPr algn="just"/>
            <a:r>
              <a:rPr lang="uz-Cyrl-UZ" dirty="0" smtClean="0"/>
              <a:t>11.Жисмоний машқларнинг самарадорлиги қандай усуллар билан баҳоланади?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xmlns="" val="2790970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14</a:t>
            </a:fld>
            <a:endParaRPr lang="ru-RU"/>
          </a:p>
        </p:txBody>
      </p:sp>
      <p:sp>
        <p:nvSpPr>
          <p:cNvPr id="50177" name="Rectangle 1"/>
          <p:cNvSpPr>
            <a:spLocks noChangeArrowheads="1"/>
          </p:cNvSpPr>
          <p:nvPr/>
        </p:nvSpPr>
        <p:spPr bwMode="auto">
          <a:xfrm>
            <a:off x="3204097" y="273041"/>
            <a:ext cx="315971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АСОСИЙ АДАБИЁТЛАР</a:t>
            </a:r>
            <a:endParaRPr kumimoji="0" lang="uz-Cyrl-UZ"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50178" name="Rectangle 2"/>
          <p:cNvSpPr>
            <a:spLocks noChangeArrowheads="1"/>
          </p:cNvSpPr>
          <p:nvPr/>
        </p:nvSpPr>
        <p:spPr bwMode="auto">
          <a:xfrm>
            <a:off x="135466" y="1142984"/>
            <a:ext cx="8703734" cy="40934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42900" algn="just" defTabSz="914400" rtl="0" eaLnBrk="1" fontAlgn="base" latinLnBrk="0" hangingPunct="1">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 Бабаджанов С.Н Справочник физиотерапевта “Абу Али Ибн Сино”, Т, 1999 с.279 (</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учебник для студентов</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2. Е</a:t>
            </a:r>
            <a:r>
              <a:rPr kumimoji="0" 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пифанов</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В.А., </a:t>
            </a:r>
            <a:r>
              <a:rPr kumimoji="0" 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Апанасенко</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Г.Л. «Лечебная физкультура и врачебный контроль» М., 1990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учебник для студентов</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3. </a:t>
            </a:r>
            <a:r>
              <a:rPr kumimoji="0" 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Чоговадзе</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А.В. Круглый И.М. Врачебный контроль в физическом воспитании и спорте М.1987.</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учебник для студентов</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4. Юлдашев</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К.Ю</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Куликов</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Ю.А.</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«Физиотерапия» (учебник для студентов) 1994 с</a:t>
            </a:r>
            <a:r>
              <a:rPr kumimoji="0" lang="ru-RU"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298</a:t>
            </a:r>
          </a:p>
          <a:p>
            <a:pPr marL="0" marR="0" lvl="0" indent="342900" algn="just" defTabSz="914400" rtl="0" eaLnBrk="0" fontAlgn="base" latinLnBrk="0" hangingPunct="0">
              <a:lnSpc>
                <a:spcPct val="100000"/>
              </a:lnSpc>
              <a:spcBef>
                <a:spcPct val="0"/>
              </a:spcBef>
              <a:spcAft>
                <a:spcPct val="0"/>
              </a:spcAft>
              <a:buClrTx/>
              <a:buSzTx/>
              <a:buFontTx/>
              <a:buNone/>
              <a:tabLst/>
            </a:pPr>
            <a:r>
              <a:rPr lang="ru-RU" sz="2000" smtClean="0"/>
              <a:t>5. Основы реабилитологии : Учебное пособие. - М.: ГЭОТАР - Медиа, 2007 160 с</a:t>
            </a:r>
          </a:p>
          <a:p>
            <a:pPr marL="0" marR="0" lvl="0" indent="342900" algn="just" defTabSz="914400" rtl="0" eaLnBrk="0" fontAlgn="base" latinLnBrk="0" hangingPunct="0">
              <a:lnSpc>
                <a:spcPct val="100000"/>
              </a:lnSpc>
              <a:spcBef>
                <a:spcPct val="0"/>
              </a:spcBef>
              <a:spcAft>
                <a:spcPct val="0"/>
              </a:spcAft>
              <a:buClrTx/>
              <a:buSzTx/>
              <a:buFontTx/>
              <a:buNone/>
              <a:tabLst/>
            </a:pPr>
            <a:r>
              <a:rPr lang="ru-RU" sz="2000" smtClean="0"/>
              <a:t>6. Физиотерапия: учебное пособие Гафиятуллина Г. Ш. [и др.]. - М. : ГЭОТАР-Медиа, 2010. - 272 с</a:t>
            </a:r>
          </a:p>
          <a:p>
            <a:pPr marL="0" marR="0" lvl="0" indent="342900" algn="just" defTabSz="914400" rtl="0" eaLnBrk="0" fontAlgn="base" latinLnBrk="0" hangingPunct="0">
              <a:lnSpc>
                <a:spcPct val="100000"/>
              </a:lnSpc>
              <a:spcBef>
                <a:spcPct val="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xmlns="" val="19524628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a:bodyPr>
          <a:lstStyle/>
          <a:p>
            <a:pPr algn="ctr">
              <a:buNone/>
            </a:pPr>
            <a:r>
              <a:rPr lang="ru-RU" sz="4000" b="1" dirty="0" smtClean="0">
                <a:solidFill>
                  <a:schemeClr val="bg2">
                    <a:lumMod val="25000"/>
                  </a:schemeClr>
                </a:solidFill>
                <a:latin typeface="Calibri" pitchFamily="34" charset="0"/>
                <a:cs typeface="Arial" pitchFamily="34" charset="0"/>
              </a:rPr>
              <a:t>ЭЪТИБОРИНГИЗ УЧУН РАХМАТ !!!</a:t>
            </a:r>
          </a:p>
          <a:p>
            <a:pPr algn="ctr">
              <a:buNone/>
            </a:pPr>
            <a:endParaRPr lang="en-US" sz="2400" b="1" dirty="0" smtClean="0">
              <a:solidFill>
                <a:schemeClr val="bg2">
                  <a:lumMod val="25000"/>
                </a:schemeClr>
              </a:solidFill>
              <a:latin typeface="Calibri" pitchFamily="34" charset="0"/>
              <a:cs typeface="Arial" pitchFamily="34" charset="0"/>
            </a:endParaRPr>
          </a:p>
          <a:p>
            <a:pPr algn="ctr">
              <a:buNone/>
            </a:pPr>
            <a:r>
              <a:rPr lang="en-US" sz="3200" b="1" dirty="0" smtClean="0">
                <a:solidFill>
                  <a:schemeClr val="bg2">
                    <a:lumMod val="25000"/>
                  </a:schemeClr>
                </a:solidFill>
                <a:latin typeface="Calibri" pitchFamily="34" charset="0"/>
                <a:cs typeface="Arial" pitchFamily="34" charset="0"/>
              </a:rPr>
              <a:t>E-mail</a:t>
            </a:r>
            <a:r>
              <a:rPr lang="en-US" sz="3200" b="1" dirty="0" smtClean="0">
                <a:solidFill>
                  <a:srgbClr val="0070C0"/>
                </a:solidFill>
                <a:latin typeface="Calibri" pitchFamily="34" charset="0"/>
                <a:cs typeface="Arial" pitchFamily="34" charset="0"/>
              </a:rPr>
              <a:t>: zafarutanov3800@gmail.com</a:t>
            </a:r>
            <a:endParaRPr lang="ru-RU" sz="3200" b="1" dirty="0">
              <a:solidFill>
                <a:srgbClr val="0070C0"/>
              </a:solidFill>
              <a:latin typeface="Calibri" pitchFamily="34" charset="0"/>
              <a:cs typeface="Arial" pitchFamily="34" charset="0"/>
            </a:endParaRPr>
          </a:p>
        </p:txBody>
      </p:sp>
      <p:sp>
        <p:nvSpPr>
          <p:cNvPr id="3" name="Нижний колонтитул 2"/>
          <p:cNvSpPr>
            <a:spLocks noGrp="1"/>
          </p:cNvSpPr>
          <p:nvPr>
            <p:ph type="ftr" sz="quarter" idx="11"/>
          </p:nvPr>
        </p:nvSpPr>
        <p:spPr/>
        <p:txBody>
          <a:bodyPr/>
          <a:lstStyle/>
          <a:p>
            <a:r>
              <a:rPr lang="ru-RU" smtClean="0"/>
              <a:t>Архангельск, 26 марта 2014 года</a:t>
            </a:r>
            <a:endParaRPr lang="ru-RU"/>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3024</TotalTime>
  <Words>1255</Words>
  <Application>Microsoft Office PowerPoint</Application>
  <PresentationFormat>Экран (4:3)</PresentationFormat>
  <Paragraphs>124</Paragraphs>
  <Slides>15</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Открытая</vt:lpstr>
      <vt:lpstr>БУЙРАК ВА СИЙДИК ЧИҚАРУВ ТИЗИМИ КАСАЛЛИКЛАРИДА  ФИЗИК ОМИЛ ВА ФИЗИОТЕРАПИЯНИ ҚЎЛЛАШ</vt:lpstr>
      <vt:lpstr>Дарс структураси</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Викусик</dc:creator>
  <cp:lastModifiedBy>Zafar Utanov</cp:lastModifiedBy>
  <cp:revision>151</cp:revision>
  <dcterms:modified xsi:type="dcterms:W3CDTF">2018-06-01T06:25:56Z</dcterms:modified>
</cp:coreProperties>
</file>