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diagrams/colors1.xml" ContentType="application/vnd.openxmlformats-officedocument.drawingml.diagramColors+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96" r:id="rId2"/>
    <p:sldId id="302" r:id="rId3"/>
    <p:sldId id="324" r:id="rId4"/>
    <p:sldId id="309" r:id="rId5"/>
    <p:sldId id="310" r:id="rId6"/>
    <p:sldId id="311" r:id="rId7"/>
    <p:sldId id="312" r:id="rId8"/>
    <p:sldId id="313" r:id="rId9"/>
    <p:sldId id="315" r:id="rId10"/>
    <p:sldId id="314" r:id="rId11"/>
    <p:sldId id="303" r:id="rId12"/>
    <p:sldId id="304" r:id="rId13"/>
    <p:sldId id="305" r:id="rId14"/>
    <p:sldId id="307" r:id="rId15"/>
    <p:sldId id="308" r:id="rId16"/>
    <p:sldId id="298" r:id="rId1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5" d="100"/>
          <a:sy n="65" d="100"/>
        </p:scale>
        <p:origin x="-1452" y="-1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EAEDFE6-369C-419B-A19A-280D8D996250}" type="doc">
      <dgm:prSet loTypeId="urn:microsoft.com/office/officeart/2005/8/layout/hierarchy2" loCatId="hierarchy" qsTypeId="urn:microsoft.com/office/officeart/2005/8/quickstyle/simple1" qsCatId="simple" csTypeId="urn:microsoft.com/office/officeart/2005/8/colors/accent0_2" csCatId="mainScheme" phldr="1"/>
      <dgm:spPr/>
      <dgm:t>
        <a:bodyPr/>
        <a:lstStyle/>
        <a:p>
          <a:endParaRPr lang="ru-RU"/>
        </a:p>
      </dgm:t>
    </dgm:pt>
    <dgm:pt modelId="{CAA70DD9-EAE8-47F0-BE81-A3CA2A0C8743}">
      <dgm:prSet phldrT="[Текст]" custT="1"/>
      <dgm:spPr>
        <a:solidFill>
          <a:srgbClr val="002060"/>
        </a:solidFill>
        <a:effectLst>
          <a:glow rad="228600">
            <a:srgbClr val="0070C0">
              <a:alpha val="40000"/>
            </a:srgbClr>
          </a:glow>
        </a:effectLst>
      </dgm:spPr>
      <dgm:t>
        <a:bodyPr/>
        <a:lstStyle/>
        <a:p>
          <a:r>
            <a:rPr lang="uz-Latn-UZ" sz="1800" b="1" dirty="0" smtClean="0">
              <a:solidFill>
                <a:schemeClr val="bg1"/>
              </a:solidFill>
            </a:rPr>
            <a:t>Машғулот №</a:t>
          </a:r>
          <a:r>
            <a:rPr lang="ru-RU" sz="1800" b="1" dirty="0" smtClean="0">
              <a:solidFill>
                <a:schemeClr val="bg1"/>
              </a:solidFill>
            </a:rPr>
            <a:t>7</a:t>
          </a:r>
          <a:endParaRPr lang="ru-RU" sz="1800" b="1" dirty="0">
            <a:solidFill>
              <a:schemeClr val="bg1"/>
            </a:solidFill>
          </a:endParaRPr>
        </a:p>
      </dgm:t>
    </dgm:pt>
    <dgm:pt modelId="{9DDC2740-3F52-4EB3-89DE-449AEE3F1819}" type="parTrans" cxnId="{D07B2582-FE51-490E-A996-E58A38EF2D7C}">
      <dgm:prSet/>
      <dgm:spPr/>
      <dgm:t>
        <a:bodyPr/>
        <a:lstStyle/>
        <a:p>
          <a:endParaRPr lang="ru-RU" sz="1200"/>
        </a:p>
      </dgm:t>
    </dgm:pt>
    <dgm:pt modelId="{F4BEE06D-895A-40B2-BFAA-603E9C65ABB8}" type="sibTrans" cxnId="{D07B2582-FE51-490E-A996-E58A38EF2D7C}">
      <dgm:prSet/>
      <dgm:spPr/>
      <dgm:t>
        <a:bodyPr/>
        <a:lstStyle/>
        <a:p>
          <a:endParaRPr lang="ru-RU" sz="1200"/>
        </a:p>
      </dgm:t>
    </dgm:pt>
    <dgm:pt modelId="{66CF454A-4257-417A-859C-D02CEA227DB8}">
      <dgm:prSet phldrT="[Текст]" custT="1"/>
      <dgm:spPr>
        <a:ln>
          <a:solidFill>
            <a:srgbClr val="C00000"/>
          </a:solidFill>
        </a:ln>
        <a:effectLst>
          <a:glow rad="139700">
            <a:schemeClr val="accent2">
              <a:satMod val="175000"/>
              <a:alpha val="40000"/>
            </a:schemeClr>
          </a:glow>
        </a:effectLst>
      </dgm:spPr>
      <dgm:t>
        <a:bodyPr/>
        <a:lstStyle/>
        <a:p>
          <a:r>
            <a:rPr lang="uz-Latn-UZ" sz="1800" b="1" dirty="0" smtClean="0">
              <a:solidFill>
                <a:schemeClr val="tx1"/>
              </a:solidFill>
              <a:effectLst>
                <a:outerShdw blurRad="38100" dist="38100" dir="2700000" algn="tl">
                  <a:srgbClr val="000000">
                    <a:alpha val="43137"/>
                  </a:srgbClr>
                </a:outerShdw>
              </a:effectLst>
            </a:rPr>
            <a:t>Талаба</a:t>
          </a:r>
          <a:endParaRPr lang="ru-RU" sz="1800" b="1" dirty="0">
            <a:solidFill>
              <a:schemeClr val="tx1"/>
            </a:solidFill>
            <a:effectLst>
              <a:outerShdw blurRad="38100" dist="38100" dir="2700000" algn="tl">
                <a:srgbClr val="000000">
                  <a:alpha val="43137"/>
                </a:srgbClr>
              </a:outerShdw>
            </a:effectLst>
          </a:endParaRPr>
        </a:p>
      </dgm:t>
    </dgm:pt>
    <dgm:pt modelId="{E8501F66-C631-4B7B-A7C3-C9A599C1D0D6}" type="parTrans" cxnId="{D27D129B-13A4-4313-A76F-14E658BD0CE5}">
      <dgm:prSet custT="1"/>
      <dgm:spPr/>
      <dgm:t>
        <a:bodyPr/>
        <a:lstStyle/>
        <a:p>
          <a:endParaRPr lang="ru-RU" sz="1200"/>
        </a:p>
      </dgm:t>
    </dgm:pt>
    <dgm:pt modelId="{13313072-7C74-4EF4-933B-C96B2F251675}" type="sibTrans" cxnId="{D27D129B-13A4-4313-A76F-14E658BD0CE5}">
      <dgm:prSet/>
      <dgm:spPr/>
      <dgm:t>
        <a:bodyPr/>
        <a:lstStyle/>
        <a:p>
          <a:endParaRPr lang="ru-RU" sz="1200"/>
        </a:p>
      </dgm:t>
    </dgm:pt>
    <dgm:pt modelId="{BAD6764F-DDB9-4DCD-B2D0-74F97B73C35D}">
      <dgm:prSet phldrT="[Текст]" custT="1"/>
      <dgm:spPr>
        <a:ln>
          <a:solidFill>
            <a:srgbClr val="C00000"/>
          </a:solidFill>
        </a:ln>
        <a:effectLst>
          <a:glow rad="101600">
            <a:schemeClr val="accent2">
              <a:satMod val="175000"/>
              <a:alpha val="40000"/>
            </a:schemeClr>
          </a:glow>
        </a:effectLst>
      </dgm:spPr>
      <dgm:t>
        <a:bodyPr/>
        <a:lstStyle/>
        <a:p>
          <a:r>
            <a:rPr lang="uz-Latn-UZ" sz="1800" b="1" dirty="0" smtClean="0">
              <a:solidFill>
                <a:schemeClr val="tx1"/>
              </a:solidFill>
              <a:effectLst>
                <a:outerShdw blurRad="38100" dist="38100" dir="2700000" algn="tl">
                  <a:srgbClr val="000000">
                    <a:alpha val="43137"/>
                  </a:srgbClr>
                </a:outerShdw>
              </a:effectLst>
            </a:rPr>
            <a:t>Ўқитувчи</a:t>
          </a:r>
          <a:endParaRPr lang="ru-RU" sz="1800" b="1" dirty="0">
            <a:solidFill>
              <a:schemeClr val="tx1"/>
            </a:solidFill>
            <a:effectLst>
              <a:outerShdw blurRad="38100" dist="38100" dir="2700000" algn="tl">
                <a:srgbClr val="000000">
                  <a:alpha val="43137"/>
                </a:srgbClr>
              </a:outerShdw>
            </a:effectLst>
          </a:endParaRPr>
        </a:p>
      </dgm:t>
    </dgm:pt>
    <dgm:pt modelId="{32BF15DD-87D5-4A89-89BC-15B72B92DFB1}" type="parTrans" cxnId="{1836456D-DFAE-45C2-BFF5-21966D49A159}">
      <dgm:prSet custT="1"/>
      <dgm:spPr>
        <a:ln>
          <a:solidFill>
            <a:srgbClr val="C00000"/>
          </a:solidFill>
        </a:ln>
      </dgm:spPr>
      <dgm:t>
        <a:bodyPr/>
        <a:lstStyle/>
        <a:p>
          <a:endParaRPr lang="ru-RU" sz="1200"/>
        </a:p>
      </dgm:t>
    </dgm:pt>
    <dgm:pt modelId="{4A4AEE7B-1813-4B86-85BC-E07C9D8E2EAA}" type="sibTrans" cxnId="{1836456D-DFAE-45C2-BFF5-21966D49A159}">
      <dgm:prSet/>
      <dgm:spPr/>
      <dgm:t>
        <a:bodyPr/>
        <a:lstStyle/>
        <a:p>
          <a:endParaRPr lang="ru-RU" sz="1200"/>
        </a:p>
      </dgm:t>
    </dgm:pt>
    <dgm:pt modelId="{E7B11B26-6690-4B6B-9EBF-BD62910B2103}">
      <dgm:prSet phldrT="[Текст]" custT="1"/>
      <dgm:spPr>
        <a:ln>
          <a:solidFill>
            <a:srgbClr val="00B050"/>
          </a:solidFill>
        </a:ln>
        <a:effectLst>
          <a:glow rad="139700">
            <a:schemeClr val="accent4">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Дарснинг  актив қисми</a:t>
          </a:r>
          <a:endParaRPr lang="ru-RU" sz="1200" b="1" dirty="0">
            <a:solidFill>
              <a:schemeClr val="tx1"/>
            </a:solidFill>
            <a:effectLst>
              <a:outerShdw blurRad="38100" dist="38100" dir="2700000" algn="tl">
                <a:srgbClr val="000000">
                  <a:alpha val="43137"/>
                </a:srgbClr>
              </a:outerShdw>
            </a:effectLst>
          </a:endParaRPr>
        </a:p>
      </dgm:t>
    </dgm:pt>
    <dgm:pt modelId="{F22D1DEE-6A00-4397-9007-2BA579513E1E}" type="parTrans" cxnId="{F299EDFE-4686-47C6-AE2F-48BC63149ABF}">
      <dgm:prSet custT="1"/>
      <dgm:spPr/>
      <dgm:t>
        <a:bodyPr/>
        <a:lstStyle/>
        <a:p>
          <a:endParaRPr lang="ru-RU" sz="1200"/>
        </a:p>
      </dgm:t>
    </dgm:pt>
    <dgm:pt modelId="{58A48604-3640-4B3D-9A87-A159C717C54B}" type="sibTrans" cxnId="{F299EDFE-4686-47C6-AE2F-48BC63149ABF}">
      <dgm:prSet/>
      <dgm:spPr/>
      <dgm:t>
        <a:bodyPr/>
        <a:lstStyle/>
        <a:p>
          <a:endParaRPr lang="ru-RU" sz="1200"/>
        </a:p>
      </dgm:t>
    </dgm:pt>
    <dgm:pt modelId="{9B71A450-ED32-4573-90B7-7396615E6F8F}">
      <dgm:prSet phldrT="[Текст]" custT="1"/>
      <dgm:spPr>
        <a:ln>
          <a:solidFill>
            <a:srgbClr val="C00000"/>
          </a:solidFill>
        </a:ln>
        <a:effectLst>
          <a:glow rad="101600">
            <a:schemeClr val="accent2">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Маълумотлар қисми</a:t>
          </a:r>
          <a:endParaRPr lang="ru-RU" sz="1200" b="1" dirty="0" smtClean="0">
            <a:solidFill>
              <a:schemeClr val="tx1"/>
            </a:solidFill>
            <a:effectLst>
              <a:outerShdw blurRad="38100" dist="38100" dir="2700000" algn="tl">
                <a:srgbClr val="000000">
                  <a:alpha val="43137"/>
                </a:srgbClr>
              </a:outerShdw>
            </a:effectLst>
          </a:endParaRPr>
        </a:p>
        <a:p>
          <a:r>
            <a:rPr lang="ru-RU" sz="1200" b="1" dirty="0" smtClean="0">
              <a:solidFill>
                <a:schemeClr val="tx1"/>
              </a:solidFill>
              <a:effectLst>
                <a:outerShdw blurRad="38100" dist="38100" dir="2700000" algn="tl">
                  <a:srgbClr val="000000">
                    <a:alpha val="43137"/>
                  </a:srgbClr>
                </a:outerShdw>
              </a:effectLst>
            </a:rPr>
            <a:t>(10-15 минут</a:t>
          </a:r>
          <a:r>
            <a:rPr lang="uz-Latn-UZ" sz="1200" b="1" dirty="0" smtClean="0">
              <a:solidFill>
                <a:schemeClr val="tx1"/>
              </a:solidFill>
              <a:effectLst>
                <a:outerShdw blurRad="38100" dist="38100" dir="2700000" algn="tl">
                  <a:srgbClr val="000000">
                    <a:alpha val="43137"/>
                  </a:srgbClr>
                </a:outerShdw>
              </a:effectLst>
            </a:rPr>
            <a:t> дан ошмаслиги керак</a:t>
          </a:r>
          <a:r>
            <a:rPr lang="ru-RU" sz="1200" b="1" dirty="0" smtClean="0">
              <a:solidFill>
                <a:schemeClr val="tx1"/>
              </a:solidFill>
              <a:effectLst>
                <a:outerShdw blurRad="38100" dist="38100" dir="2700000" algn="tl">
                  <a:srgbClr val="000000">
                    <a:alpha val="43137"/>
                  </a:srgbClr>
                </a:outerShdw>
              </a:effectLst>
            </a:rPr>
            <a:t>)</a:t>
          </a:r>
          <a:r>
            <a:rPr lang="uz-Latn-UZ" sz="1200" b="1" dirty="0" smtClean="0">
              <a:solidFill>
                <a:schemeClr val="tx1"/>
              </a:solidFill>
              <a:effectLst>
                <a:outerShdw blurRad="38100" dist="38100" dir="2700000" algn="tl">
                  <a:srgbClr val="000000">
                    <a:alpha val="43137"/>
                  </a:srgbClr>
                </a:outerShdw>
              </a:effectLst>
            </a:rPr>
            <a:t> </a:t>
          </a:r>
          <a:endParaRPr lang="ru-RU" sz="1200" b="1" dirty="0">
            <a:solidFill>
              <a:schemeClr val="tx1"/>
            </a:solidFill>
            <a:effectLst>
              <a:outerShdw blurRad="38100" dist="38100" dir="2700000" algn="tl">
                <a:srgbClr val="000000">
                  <a:alpha val="43137"/>
                </a:srgbClr>
              </a:outerShdw>
            </a:effectLst>
          </a:endParaRPr>
        </a:p>
      </dgm:t>
    </dgm:pt>
    <dgm:pt modelId="{21BEF458-A9F4-47CC-A2D1-6877DA95C6E0}" type="parTrans" cxnId="{8612190A-6616-4249-A3E0-2FD7F1B105D2}">
      <dgm:prSet custT="1"/>
      <dgm:spPr/>
      <dgm:t>
        <a:bodyPr/>
        <a:lstStyle/>
        <a:p>
          <a:endParaRPr lang="ru-RU" sz="1200"/>
        </a:p>
      </dgm:t>
    </dgm:pt>
    <dgm:pt modelId="{8673E6B9-094F-43D8-8852-ED6480A93C63}" type="sibTrans" cxnId="{8612190A-6616-4249-A3E0-2FD7F1B105D2}">
      <dgm:prSet/>
      <dgm:spPr/>
      <dgm:t>
        <a:bodyPr/>
        <a:lstStyle/>
        <a:p>
          <a:endParaRPr lang="ru-RU" sz="1200"/>
        </a:p>
      </dgm:t>
    </dgm:pt>
    <dgm:pt modelId="{84F8722D-5803-4E03-B64E-9DFEEAE06C7E}">
      <dgm:prSet custT="1"/>
      <dgm:spPr>
        <a:ln>
          <a:solidFill>
            <a:srgbClr val="00B050"/>
          </a:solidFill>
        </a:ln>
        <a:effectLst>
          <a:glow rad="101600">
            <a:schemeClr val="accent4">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Машғулотнинг  актив қисми</a:t>
          </a:r>
          <a:endParaRPr lang="ru-RU" sz="1200" b="1" dirty="0">
            <a:solidFill>
              <a:schemeClr val="tx1"/>
            </a:solidFill>
            <a:effectLst>
              <a:outerShdw blurRad="38100" dist="38100" dir="2700000" algn="tl">
                <a:srgbClr val="000000">
                  <a:alpha val="43137"/>
                </a:srgbClr>
              </a:outerShdw>
            </a:effectLst>
          </a:endParaRPr>
        </a:p>
      </dgm:t>
    </dgm:pt>
    <dgm:pt modelId="{E82B38CF-197D-445F-ADA5-EA2FC765CC36}" type="parTrans" cxnId="{5FAA0B73-6228-4155-8056-03618F229CAC}">
      <dgm:prSet custT="1"/>
      <dgm:spPr/>
      <dgm:t>
        <a:bodyPr/>
        <a:lstStyle/>
        <a:p>
          <a:endParaRPr lang="ru-RU" sz="1200"/>
        </a:p>
      </dgm:t>
    </dgm:pt>
    <dgm:pt modelId="{7CB392ED-4BBA-4C23-9C01-5637E80C299C}" type="sibTrans" cxnId="{5FAA0B73-6228-4155-8056-03618F229CAC}">
      <dgm:prSet/>
      <dgm:spPr/>
      <dgm:t>
        <a:bodyPr/>
        <a:lstStyle/>
        <a:p>
          <a:endParaRPr lang="ru-RU" sz="1200"/>
        </a:p>
      </dgm:t>
    </dgm:pt>
    <dgm:pt modelId="{2D9B8CDC-E3EC-43E5-80F3-4F50E55E03D1}">
      <dgm:prSet custT="1"/>
      <dgm:spPr>
        <a:ln>
          <a:solidFill>
            <a:srgbClr val="00B050"/>
          </a:solidFill>
        </a:ln>
        <a:effectLst>
          <a:glow rad="101600">
            <a:schemeClr val="accent4">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Савол жавоблар</a:t>
          </a:r>
          <a:endParaRPr lang="ru-RU" sz="1200" b="1" dirty="0">
            <a:solidFill>
              <a:schemeClr val="tx1"/>
            </a:solidFill>
            <a:effectLst>
              <a:outerShdw blurRad="38100" dist="38100" dir="2700000" algn="tl">
                <a:srgbClr val="000000">
                  <a:alpha val="43137"/>
                </a:srgbClr>
              </a:outerShdw>
            </a:effectLst>
          </a:endParaRPr>
        </a:p>
      </dgm:t>
    </dgm:pt>
    <dgm:pt modelId="{3B0C19BB-FCB7-4E6B-8AF8-79A0E9BAF3E6}" type="parTrans" cxnId="{6358EC0D-7938-4C25-B8E4-A20CAEB6C1A1}">
      <dgm:prSet custT="1"/>
      <dgm:spPr>
        <a:ln>
          <a:solidFill>
            <a:srgbClr val="00B050"/>
          </a:solidFill>
        </a:ln>
      </dgm:spPr>
      <dgm:t>
        <a:bodyPr/>
        <a:lstStyle/>
        <a:p>
          <a:endParaRPr lang="ru-RU" sz="1200"/>
        </a:p>
      </dgm:t>
    </dgm:pt>
    <dgm:pt modelId="{DA2D7F34-5AEA-4F3A-AF76-DB27FB2F4AAC}" type="sibTrans" cxnId="{6358EC0D-7938-4C25-B8E4-A20CAEB6C1A1}">
      <dgm:prSet/>
      <dgm:spPr/>
      <dgm:t>
        <a:bodyPr/>
        <a:lstStyle/>
        <a:p>
          <a:endParaRPr lang="ru-RU" sz="1200"/>
        </a:p>
      </dgm:t>
    </dgm:pt>
    <dgm:pt modelId="{1FE8DD4F-F876-43F9-B333-C769E62D62F9}">
      <dgm:prSet custT="1"/>
      <dgm:spPr>
        <a:ln>
          <a:solidFill>
            <a:srgbClr val="00B050"/>
          </a:solidFill>
        </a:ln>
        <a:effectLst>
          <a:glow rad="101600">
            <a:schemeClr val="accent4">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Амалиётга ўргатиш</a:t>
          </a:r>
          <a:endParaRPr lang="ru-RU" sz="1200" b="1" dirty="0">
            <a:solidFill>
              <a:schemeClr val="tx1"/>
            </a:solidFill>
            <a:effectLst>
              <a:outerShdw blurRad="38100" dist="38100" dir="2700000" algn="tl">
                <a:srgbClr val="000000">
                  <a:alpha val="43137"/>
                </a:srgbClr>
              </a:outerShdw>
            </a:effectLst>
          </a:endParaRPr>
        </a:p>
      </dgm:t>
    </dgm:pt>
    <dgm:pt modelId="{446E0734-33C7-496E-AC54-590BF623C487}" type="parTrans" cxnId="{3D023FFD-0C23-4757-8D68-655E2D8ED303}">
      <dgm:prSet custT="1"/>
      <dgm:spPr>
        <a:ln>
          <a:solidFill>
            <a:srgbClr val="00B050"/>
          </a:solidFill>
        </a:ln>
      </dgm:spPr>
      <dgm:t>
        <a:bodyPr/>
        <a:lstStyle/>
        <a:p>
          <a:endParaRPr lang="ru-RU" sz="1200"/>
        </a:p>
      </dgm:t>
    </dgm:pt>
    <dgm:pt modelId="{430A9AB8-A7DB-45E0-A832-5F21F4E020A5}" type="sibTrans" cxnId="{3D023FFD-0C23-4757-8D68-655E2D8ED303}">
      <dgm:prSet/>
      <dgm:spPr/>
      <dgm:t>
        <a:bodyPr/>
        <a:lstStyle/>
        <a:p>
          <a:endParaRPr lang="ru-RU" sz="1200"/>
        </a:p>
      </dgm:t>
    </dgm:pt>
    <dgm:pt modelId="{5CE330F5-8C28-4393-96E4-E749F7064C35}">
      <dgm:prSet custT="1"/>
      <dgm:spPr>
        <a:ln>
          <a:solidFill>
            <a:srgbClr val="00B050"/>
          </a:solidFill>
        </a:ln>
        <a:effectLst>
          <a:glow rad="101600">
            <a:schemeClr val="accent4">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Хисоб китоб қилиш ва баҳо қўйиш</a:t>
          </a:r>
          <a:endParaRPr lang="ru-RU" sz="1200" b="1" dirty="0">
            <a:solidFill>
              <a:schemeClr val="tx1"/>
            </a:solidFill>
            <a:effectLst>
              <a:outerShdw blurRad="38100" dist="38100" dir="2700000" algn="tl">
                <a:srgbClr val="000000">
                  <a:alpha val="43137"/>
                </a:srgbClr>
              </a:outerShdw>
            </a:effectLst>
          </a:endParaRPr>
        </a:p>
      </dgm:t>
    </dgm:pt>
    <dgm:pt modelId="{5E9D7C18-0C5F-4041-B8FE-3FB4A8E7F5DA}" type="parTrans" cxnId="{DCB49051-E5ED-4575-8E6B-0F127BA81A55}">
      <dgm:prSet custT="1"/>
      <dgm:spPr>
        <a:ln>
          <a:solidFill>
            <a:srgbClr val="00B050"/>
          </a:solidFill>
        </a:ln>
      </dgm:spPr>
      <dgm:t>
        <a:bodyPr/>
        <a:lstStyle/>
        <a:p>
          <a:endParaRPr lang="ru-RU" sz="1200"/>
        </a:p>
      </dgm:t>
    </dgm:pt>
    <dgm:pt modelId="{21E7D5DC-FA45-43FB-8EF4-EEF8CDC06BE8}" type="sibTrans" cxnId="{DCB49051-E5ED-4575-8E6B-0F127BA81A55}">
      <dgm:prSet/>
      <dgm:spPr/>
      <dgm:t>
        <a:bodyPr/>
        <a:lstStyle/>
        <a:p>
          <a:endParaRPr lang="ru-RU" sz="1200"/>
        </a:p>
      </dgm:t>
    </dgm:pt>
    <dgm:pt modelId="{14C31279-4C65-410A-B512-6A9490E277B1}">
      <dgm:prSet custT="1"/>
      <dgm:spPr>
        <a:ln>
          <a:solidFill>
            <a:srgbClr val="00B050"/>
          </a:solidFill>
        </a:ln>
        <a:effectLst>
          <a:glow rad="101600">
            <a:schemeClr val="accent4">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Ижобий баҳо</a:t>
          </a:r>
          <a:endParaRPr lang="ru-RU" sz="1200" b="1" dirty="0">
            <a:solidFill>
              <a:schemeClr val="tx1"/>
            </a:solidFill>
            <a:effectLst>
              <a:outerShdw blurRad="38100" dist="38100" dir="2700000" algn="tl">
                <a:srgbClr val="000000">
                  <a:alpha val="43137"/>
                </a:srgbClr>
              </a:outerShdw>
            </a:effectLst>
          </a:endParaRPr>
        </a:p>
      </dgm:t>
    </dgm:pt>
    <dgm:pt modelId="{23CBA819-3D59-40A2-B141-527FF3C89FCC}" type="parTrans" cxnId="{3776799C-5E52-4EF1-8591-37F7A909B0DD}">
      <dgm:prSet custT="1"/>
      <dgm:spPr>
        <a:ln>
          <a:solidFill>
            <a:srgbClr val="00B050"/>
          </a:solidFill>
        </a:ln>
      </dgm:spPr>
      <dgm:t>
        <a:bodyPr/>
        <a:lstStyle/>
        <a:p>
          <a:endParaRPr lang="ru-RU" sz="1200"/>
        </a:p>
      </dgm:t>
    </dgm:pt>
    <dgm:pt modelId="{BC21FCAA-069B-46D2-AE57-945ED0989077}" type="sibTrans" cxnId="{3776799C-5E52-4EF1-8591-37F7A909B0DD}">
      <dgm:prSet/>
      <dgm:spPr/>
      <dgm:t>
        <a:bodyPr/>
        <a:lstStyle/>
        <a:p>
          <a:endParaRPr lang="ru-RU" sz="1200"/>
        </a:p>
      </dgm:t>
    </dgm:pt>
    <dgm:pt modelId="{C2C4FD4C-8123-465D-BEBE-8756D3170614}">
      <dgm:prSet custT="1"/>
      <dgm:spPr>
        <a:ln>
          <a:solidFill>
            <a:srgbClr val="00B050"/>
          </a:solidFill>
        </a:ln>
        <a:effectLst>
          <a:glow rad="101600">
            <a:schemeClr val="accent4">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Қониқарсиз баҳо</a:t>
          </a:r>
          <a:endParaRPr lang="ru-RU" sz="1200" b="1" dirty="0">
            <a:solidFill>
              <a:schemeClr val="tx1"/>
            </a:solidFill>
            <a:effectLst>
              <a:outerShdw blurRad="38100" dist="38100" dir="2700000" algn="tl">
                <a:srgbClr val="000000">
                  <a:alpha val="43137"/>
                </a:srgbClr>
              </a:outerShdw>
            </a:effectLst>
          </a:endParaRPr>
        </a:p>
      </dgm:t>
    </dgm:pt>
    <dgm:pt modelId="{9D6AB909-CCCE-4F9B-828E-85B589E2297E}" type="parTrans" cxnId="{7A672C6B-FF65-4C33-B89B-6E7332626F2D}">
      <dgm:prSet custT="1"/>
      <dgm:spPr>
        <a:ln>
          <a:solidFill>
            <a:srgbClr val="00B050"/>
          </a:solidFill>
        </a:ln>
      </dgm:spPr>
      <dgm:t>
        <a:bodyPr/>
        <a:lstStyle/>
        <a:p>
          <a:endParaRPr lang="ru-RU" sz="1200"/>
        </a:p>
      </dgm:t>
    </dgm:pt>
    <dgm:pt modelId="{72AE0D70-57B3-4FBE-817E-D12983BE35FC}" type="sibTrans" cxnId="{7A672C6B-FF65-4C33-B89B-6E7332626F2D}">
      <dgm:prSet/>
      <dgm:spPr/>
      <dgm:t>
        <a:bodyPr/>
        <a:lstStyle/>
        <a:p>
          <a:endParaRPr lang="ru-RU" sz="1200"/>
        </a:p>
      </dgm:t>
    </dgm:pt>
    <dgm:pt modelId="{63FE267A-F8B1-49C0-BD29-D53BEDEB3827}">
      <dgm:prSet custT="1"/>
      <dgm:spPr>
        <a:ln>
          <a:solidFill>
            <a:srgbClr val="00B050"/>
          </a:solidFill>
        </a:ln>
        <a:effectLst>
          <a:glow rad="101600">
            <a:schemeClr val="accent4">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Уйга вазифа</a:t>
          </a:r>
          <a:endParaRPr lang="ru-RU" sz="1200" b="1" dirty="0">
            <a:solidFill>
              <a:schemeClr val="tx1"/>
            </a:solidFill>
            <a:effectLst>
              <a:outerShdw blurRad="38100" dist="38100" dir="2700000" algn="tl">
                <a:srgbClr val="000000">
                  <a:alpha val="43137"/>
                </a:srgbClr>
              </a:outerShdw>
            </a:effectLst>
          </a:endParaRPr>
        </a:p>
      </dgm:t>
    </dgm:pt>
    <dgm:pt modelId="{2EA661FB-60EE-4D32-AD7D-718247471631}" type="parTrans" cxnId="{37AE3F06-C83B-4DEB-8FA0-B5DEA292D224}">
      <dgm:prSet custT="1"/>
      <dgm:spPr>
        <a:ln>
          <a:solidFill>
            <a:srgbClr val="00B050"/>
          </a:solidFill>
        </a:ln>
      </dgm:spPr>
      <dgm:t>
        <a:bodyPr/>
        <a:lstStyle/>
        <a:p>
          <a:endParaRPr lang="ru-RU" sz="1200"/>
        </a:p>
      </dgm:t>
    </dgm:pt>
    <dgm:pt modelId="{007D7177-51CB-42D9-9BE2-85E823E33513}" type="sibTrans" cxnId="{37AE3F06-C83B-4DEB-8FA0-B5DEA292D224}">
      <dgm:prSet/>
      <dgm:spPr/>
      <dgm:t>
        <a:bodyPr/>
        <a:lstStyle/>
        <a:p>
          <a:endParaRPr lang="ru-RU" sz="1200"/>
        </a:p>
      </dgm:t>
    </dgm:pt>
    <dgm:pt modelId="{DFE4FB5C-6A62-4822-A4FD-984EAA087B31}">
      <dgm:prSet custT="1"/>
      <dgm:spPr>
        <a:ln>
          <a:solidFill>
            <a:srgbClr val="FFC000"/>
          </a:solidFill>
        </a:ln>
        <a:effectLst>
          <a:glow rad="101600">
            <a:schemeClr val="accent1">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Танафус</a:t>
          </a:r>
          <a:r>
            <a:rPr lang="ru-RU" sz="1200" b="1" dirty="0" smtClean="0">
              <a:solidFill>
                <a:schemeClr val="tx1"/>
              </a:solidFill>
              <a:effectLst>
                <a:outerShdw blurRad="38100" dist="38100" dir="2700000" algn="tl">
                  <a:srgbClr val="000000">
                    <a:alpha val="43137"/>
                  </a:srgbClr>
                </a:outerShdw>
              </a:effectLst>
            </a:rPr>
            <a:t> 5-10 минут</a:t>
          </a:r>
          <a:endParaRPr lang="ru-RU" sz="1200" b="1" dirty="0">
            <a:solidFill>
              <a:schemeClr val="tx1"/>
            </a:solidFill>
            <a:effectLst>
              <a:outerShdw blurRad="38100" dist="38100" dir="2700000" algn="tl">
                <a:srgbClr val="000000">
                  <a:alpha val="43137"/>
                </a:srgbClr>
              </a:outerShdw>
            </a:effectLst>
          </a:endParaRPr>
        </a:p>
      </dgm:t>
    </dgm:pt>
    <dgm:pt modelId="{4178B2E4-F4C3-4632-B842-900793D0E197}" type="parTrans" cxnId="{130ADD39-2268-4D2E-864F-ABF755B56CE7}">
      <dgm:prSet custT="1"/>
      <dgm:spPr/>
      <dgm:t>
        <a:bodyPr/>
        <a:lstStyle/>
        <a:p>
          <a:endParaRPr lang="ru-RU" sz="1200"/>
        </a:p>
      </dgm:t>
    </dgm:pt>
    <dgm:pt modelId="{F8DB091F-A8F8-40CE-B02C-C753CAE6BE48}" type="sibTrans" cxnId="{130ADD39-2268-4D2E-864F-ABF755B56CE7}">
      <dgm:prSet/>
      <dgm:spPr/>
      <dgm:t>
        <a:bodyPr/>
        <a:lstStyle/>
        <a:p>
          <a:endParaRPr lang="ru-RU" sz="1200"/>
        </a:p>
      </dgm:t>
    </dgm:pt>
    <dgm:pt modelId="{5DBFC2E6-FDC6-4280-B2A2-8C5477A06E2A}">
      <dgm:prSet custT="1"/>
      <dgm:spPr>
        <a:ln>
          <a:solidFill>
            <a:srgbClr val="C00000"/>
          </a:solidFill>
        </a:ln>
        <a:effectLst>
          <a:glow rad="101600">
            <a:schemeClr val="accent2">
              <a:satMod val="175000"/>
              <a:alpha val="40000"/>
            </a:schemeClr>
          </a:glow>
        </a:effectLst>
      </dgm:spPr>
      <dgm:t>
        <a:bodyPr/>
        <a:lstStyle/>
        <a:p>
          <a:r>
            <a:rPr lang="uz-Latn-UZ" sz="1100" b="1" dirty="0" smtClean="0">
              <a:solidFill>
                <a:schemeClr val="tx1"/>
              </a:solidFill>
              <a:effectLst>
                <a:outerShdw blurRad="38100" dist="38100" dir="2700000" algn="tl">
                  <a:srgbClr val="000000">
                    <a:alpha val="43137"/>
                  </a:srgbClr>
                </a:outerShdw>
              </a:effectLst>
            </a:rPr>
            <a:t>Материалларни изохлаш ва </a:t>
          </a:r>
          <a:r>
            <a:rPr lang="ru-RU" sz="1100" b="1" dirty="0" smtClean="0">
              <a:solidFill>
                <a:schemeClr val="tx1"/>
              </a:solidFill>
              <a:effectLst>
                <a:outerShdw blurRad="38100" dist="38100" dir="2700000" algn="tl">
                  <a:srgbClr val="000000">
                    <a:alpha val="43137"/>
                  </a:srgbClr>
                </a:outerShdw>
              </a:effectLst>
            </a:rPr>
            <a:t>слайд</a:t>
          </a:r>
          <a:r>
            <a:rPr lang="uz-Latn-UZ" sz="1100" b="1" dirty="0" smtClean="0">
              <a:solidFill>
                <a:schemeClr val="tx1"/>
              </a:solidFill>
              <a:effectLst>
                <a:outerShdw blurRad="38100" dist="38100" dir="2700000" algn="tl">
                  <a:srgbClr val="000000">
                    <a:alpha val="43137"/>
                  </a:srgbClr>
                </a:outerShdw>
              </a:effectLst>
            </a:rPr>
            <a:t>лар кўрсатиш</a:t>
          </a:r>
          <a:endParaRPr lang="ru-RU" sz="1100" b="1" dirty="0">
            <a:solidFill>
              <a:schemeClr val="tx1"/>
            </a:solidFill>
            <a:effectLst>
              <a:outerShdw blurRad="38100" dist="38100" dir="2700000" algn="tl">
                <a:srgbClr val="000000">
                  <a:alpha val="43137"/>
                </a:srgbClr>
              </a:outerShdw>
            </a:effectLst>
          </a:endParaRPr>
        </a:p>
      </dgm:t>
    </dgm:pt>
    <dgm:pt modelId="{3E9833B3-B6D0-4F27-A8E5-87E86DF57BD7}" type="parTrans" cxnId="{B91245BF-390E-45B7-931C-103C1829671C}">
      <dgm:prSet custT="1"/>
      <dgm:spPr>
        <a:ln>
          <a:solidFill>
            <a:srgbClr val="C00000"/>
          </a:solidFill>
        </a:ln>
      </dgm:spPr>
      <dgm:t>
        <a:bodyPr/>
        <a:lstStyle/>
        <a:p>
          <a:endParaRPr lang="ru-RU" sz="1200"/>
        </a:p>
      </dgm:t>
    </dgm:pt>
    <dgm:pt modelId="{7939F744-1E0A-4893-A382-99BFBEB62075}" type="sibTrans" cxnId="{B91245BF-390E-45B7-931C-103C1829671C}">
      <dgm:prSet/>
      <dgm:spPr/>
      <dgm:t>
        <a:bodyPr/>
        <a:lstStyle/>
        <a:p>
          <a:endParaRPr lang="ru-RU" sz="1200"/>
        </a:p>
      </dgm:t>
    </dgm:pt>
    <dgm:pt modelId="{7B78DDA3-5F4C-4B34-A323-1EAD8D4A325F}" type="pres">
      <dgm:prSet presAssocID="{5EAEDFE6-369C-419B-A19A-280D8D996250}" presName="diagram" presStyleCnt="0">
        <dgm:presLayoutVars>
          <dgm:chPref val="1"/>
          <dgm:dir/>
          <dgm:animOne val="branch"/>
          <dgm:animLvl val="lvl"/>
          <dgm:resizeHandles val="exact"/>
        </dgm:presLayoutVars>
      </dgm:prSet>
      <dgm:spPr/>
      <dgm:t>
        <a:bodyPr/>
        <a:lstStyle/>
        <a:p>
          <a:endParaRPr lang="ru-RU"/>
        </a:p>
      </dgm:t>
    </dgm:pt>
    <dgm:pt modelId="{7B06A6E5-7101-44EF-B23C-E5FB71E34F0B}" type="pres">
      <dgm:prSet presAssocID="{CAA70DD9-EAE8-47F0-BE81-A3CA2A0C8743}" presName="root1" presStyleCnt="0"/>
      <dgm:spPr/>
    </dgm:pt>
    <dgm:pt modelId="{33F0E566-C81F-4807-82F0-8267BDD556A3}" type="pres">
      <dgm:prSet presAssocID="{CAA70DD9-EAE8-47F0-BE81-A3CA2A0C8743}" presName="LevelOneTextNode" presStyleLbl="node0" presStyleIdx="0" presStyleCnt="1" custScaleX="177694" custScaleY="190093">
        <dgm:presLayoutVars>
          <dgm:chPref val="3"/>
        </dgm:presLayoutVars>
      </dgm:prSet>
      <dgm:spPr/>
      <dgm:t>
        <a:bodyPr/>
        <a:lstStyle/>
        <a:p>
          <a:endParaRPr lang="ru-RU"/>
        </a:p>
      </dgm:t>
    </dgm:pt>
    <dgm:pt modelId="{F75FB2B0-A583-4E80-8EAA-33F6823CC8E4}" type="pres">
      <dgm:prSet presAssocID="{CAA70DD9-EAE8-47F0-BE81-A3CA2A0C8743}" presName="level2hierChild" presStyleCnt="0"/>
      <dgm:spPr/>
    </dgm:pt>
    <dgm:pt modelId="{B3211696-EBD1-4F72-9BE1-1A54F5075868}" type="pres">
      <dgm:prSet presAssocID="{E8501F66-C631-4B7B-A7C3-C9A599C1D0D6}" presName="conn2-1" presStyleLbl="parChTrans1D2" presStyleIdx="0" presStyleCnt="5"/>
      <dgm:spPr/>
      <dgm:t>
        <a:bodyPr/>
        <a:lstStyle/>
        <a:p>
          <a:endParaRPr lang="ru-RU"/>
        </a:p>
      </dgm:t>
    </dgm:pt>
    <dgm:pt modelId="{E174BD05-0B5E-4F42-91CF-FEAAEB2AEAEC}" type="pres">
      <dgm:prSet presAssocID="{E8501F66-C631-4B7B-A7C3-C9A599C1D0D6}" presName="connTx" presStyleLbl="parChTrans1D2" presStyleIdx="0" presStyleCnt="5"/>
      <dgm:spPr/>
      <dgm:t>
        <a:bodyPr/>
        <a:lstStyle/>
        <a:p>
          <a:endParaRPr lang="ru-RU"/>
        </a:p>
      </dgm:t>
    </dgm:pt>
    <dgm:pt modelId="{0F89868F-28BD-41F8-98DB-53115E72786A}" type="pres">
      <dgm:prSet presAssocID="{66CF454A-4257-417A-859C-D02CEA227DB8}" presName="root2" presStyleCnt="0"/>
      <dgm:spPr/>
    </dgm:pt>
    <dgm:pt modelId="{8B53B82C-74E5-4BE0-B609-F0D6AFFC702F}" type="pres">
      <dgm:prSet presAssocID="{66CF454A-4257-417A-859C-D02CEA227DB8}" presName="LevelTwoTextNode" presStyleLbl="node2" presStyleIdx="0" presStyleCnt="5" custLinFactNeighborX="2724" custLinFactNeighborY="22328">
        <dgm:presLayoutVars>
          <dgm:chPref val="3"/>
        </dgm:presLayoutVars>
      </dgm:prSet>
      <dgm:spPr/>
      <dgm:t>
        <a:bodyPr/>
        <a:lstStyle/>
        <a:p>
          <a:endParaRPr lang="ru-RU"/>
        </a:p>
      </dgm:t>
    </dgm:pt>
    <dgm:pt modelId="{87EF08AF-A435-4C7A-BF46-00F064B9B469}" type="pres">
      <dgm:prSet presAssocID="{66CF454A-4257-417A-859C-D02CEA227DB8}" presName="level3hierChild" presStyleCnt="0"/>
      <dgm:spPr/>
    </dgm:pt>
    <dgm:pt modelId="{AF892A9D-8B65-4315-B688-99824149642D}" type="pres">
      <dgm:prSet presAssocID="{32BF15DD-87D5-4A89-89BC-15B72B92DFB1}" presName="conn2-1" presStyleLbl="parChTrans1D3" presStyleIdx="0" presStyleCnt="6"/>
      <dgm:spPr/>
      <dgm:t>
        <a:bodyPr/>
        <a:lstStyle/>
        <a:p>
          <a:endParaRPr lang="ru-RU"/>
        </a:p>
      </dgm:t>
    </dgm:pt>
    <dgm:pt modelId="{027DB485-687A-40DA-A227-929B8842ACB6}" type="pres">
      <dgm:prSet presAssocID="{32BF15DD-87D5-4A89-89BC-15B72B92DFB1}" presName="connTx" presStyleLbl="parChTrans1D3" presStyleIdx="0" presStyleCnt="6"/>
      <dgm:spPr/>
      <dgm:t>
        <a:bodyPr/>
        <a:lstStyle/>
        <a:p>
          <a:endParaRPr lang="ru-RU"/>
        </a:p>
      </dgm:t>
    </dgm:pt>
    <dgm:pt modelId="{7FF836F8-45F3-4B22-BB00-60931294B897}" type="pres">
      <dgm:prSet presAssocID="{BAD6764F-DDB9-4DCD-B2D0-74F97B73C35D}" presName="root2" presStyleCnt="0"/>
      <dgm:spPr/>
    </dgm:pt>
    <dgm:pt modelId="{E00A0BF6-443D-4938-AE4A-C1ABD5BD9AC6}" type="pres">
      <dgm:prSet presAssocID="{BAD6764F-DDB9-4DCD-B2D0-74F97B73C35D}" presName="LevelTwoTextNode" presStyleLbl="node3" presStyleIdx="0" presStyleCnt="6" custScaleY="162636" custLinFactNeighborX="10" custLinFactNeighborY="22346">
        <dgm:presLayoutVars>
          <dgm:chPref val="3"/>
        </dgm:presLayoutVars>
      </dgm:prSet>
      <dgm:spPr/>
      <dgm:t>
        <a:bodyPr/>
        <a:lstStyle/>
        <a:p>
          <a:endParaRPr lang="ru-RU"/>
        </a:p>
      </dgm:t>
    </dgm:pt>
    <dgm:pt modelId="{4D35C103-2C95-41CA-8F47-15FD7973CA9A}" type="pres">
      <dgm:prSet presAssocID="{BAD6764F-DDB9-4DCD-B2D0-74F97B73C35D}" presName="level3hierChild" presStyleCnt="0"/>
      <dgm:spPr/>
    </dgm:pt>
    <dgm:pt modelId="{76F379F9-C234-41C8-B0D9-729A71852DE2}" type="pres">
      <dgm:prSet presAssocID="{F22D1DEE-6A00-4397-9007-2BA579513E1E}" presName="conn2-1" presStyleLbl="parChTrans1D2" presStyleIdx="1" presStyleCnt="5"/>
      <dgm:spPr/>
      <dgm:t>
        <a:bodyPr/>
        <a:lstStyle/>
        <a:p>
          <a:endParaRPr lang="ru-RU"/>
        </a:p>
      </dgm:t>
    </dgm:pt>
    <dgm:pt modelId="{E07F54CF-D077-4ED3-ADAF-CD87B3AAF752}" type="pres">
      <dgm:prSet presAssocID="{F22D1DEE-6A00-4397-9007-2BA579513E1E}" presName="connTx" presStyleLbl="parChTrans1D2" presStyleIdx="1" presStyleCnt="5"/>
      <dgm:spPr/>
      <dgm:t>
        <a:bodyPr/>
        <a:lstStyle/>
        <a:p>
          <a:endParaRPr lang="ru-RU"/>
        </a:p>
      </dgm:t>
    </dgm:pt>
    <dgm:pt modelId="{9D884492-FF2C-4B3E-B5C3-D33D468C7967}" type="pres">
      <dgm:prSet presAssocID="{E7B11B26-6690-4B6B-9EBF-BD62910B2103}" presName="root2" presStyleCnt="0"/>
      <dgm:spPr/>
    </dgm:pt>
    <dgm:pt modelId="{D217E66A-42E4-42CD-AFE7-9CC6EFBB6E94}" type="pres">
      <dgm:prSet presAssocID="{E7B11B26-6690-4B6B-9EBF-BD62910B2103}" presName="LevelTwoTextNode" presStyleLbl="node2" presStyleIdx="1" presStyleCnt="5" custLinFactNeighborX="-59" custLinFactNeighborY="-57581">
        <dgm:presLayoutVars>
          <dgm:chPref val="3"/>
        </dgm:presLayoutVars>
      </dgm:prSet>
      <dgm:spPr/>
      <dgm:t>
        <a:bodyPr/>
        <a:lstStyle/>
        <a:p>
          <a:endParaRPr lang="ru-RU"/>
        </a:p>
      </dgm:t>
    </dgm:pt>
    <dgm:pt modelId="{3C584F75-E783-4B1E-8E1B-CA5C55E314A2}" type="pres">
      <dgm:prSet presAssocID="{E7B11B26-6690-4B6B-9EBF-BD62910B2103}" presName="level3hierChild" presStyleCnt="0"/>
      <dgm:spPr/>
    </dgm:pt>
    <dgm:pt modelId="{04627910-10BB-41B2-8237-9AFDC23A8F21}" type="pres">
      <dgm:prSet presAssocID="{3B0C19BB-FCB7-4E6B-8AF8-79A0E9BAF3E6}" presName="conn2-1" presStyleLbl="parChTrans1D3" presStyleIdx="1" presStyleCnt="6"/>
      <dgm:spPr/>
      <dgm:t>
        <a:bodyPr/>
        <a:lstStyle/>
        <a:p>
          <a:endParaRPr lang="ru-RU"/>
        </a:p>
      </dgm:t>
    </dgm:pt>
    <dgm:pt modelId="{87F55027-C712-4F38-80A1-FE98FC065DB5}" type="pres">
      <dgm:prSet presAssocID="{3B0C19BB-FCB7-4E6B-8AF8-79A0E9BAF3E6}" presName="connTx" presStyleLbl="parChTrans1D3" presStyleIdx="1" presStyleCnt="6"/>
      <dgm:spPr/>
      <dgm:t>
        <a:bodyPr/>
        <a:lstStyle/>
        <a:p>
          <a:endParaRPr lang="ru-RU"/>
        </a:p>
      </dgm:t>
    </dgm:pt>
    <dgm:pt modelId="{8B4A1591-B822-4FC2-BBF9-7C7D1D51AA54}" type="pres">
      <dgm:prSet presAssocID="{2D9B8CDC-E3EC-43E5-80F3-4F50E55E03D1}" presName="root2" presStyleCnt="0"/>
      <dgm:spPr/>
    </dgm:pt>
    <dgm:pt modelId="{3B65E7FD-A55D-4333-9FD9-053E19F6118B}" type="pres">
      <dgm:prSet presAssocID="{2D9B8CDC-E3EC-43E5-80F3-4F50E55E03D1}" presName="LevelTwoTextNode" presStyleLbl="node3" presStyleIdx="1" presStyleCnt="6" custLinFactNeighborX="295" custLinFactNeighborY="36460">
        <dgm:presLayoutVars>
          <dgm:chPref val="3"/>
        </dgm:presLayoutVars>
      </dgm:prSet>
      <dgm:spPr/>
      <dgm:t>
        <a:bodyPr/>
        <a:lstStyle/>
        <a:p>
          <a:endParaRPr lang="ru-RU"/>
        </a:p>
      </dgm:t>
    </dgm:pt>
    <dgm:pt modelId="{F75C378B-879C-4B99-B790-5336E9414679}" type="pres">
      <dgm:prSet presAssocID="{2D9B8CDC-E3EC-43E5-80F3-4F50E55E03D1}" presName="level3hierChild" presStyleCnt="0"/>
      <dgm:spPr/>
    </dgm:pt>
    <dgm:pt modelId="{EC574F4B-8540-428B-B476-F2BC9F19D6DC}" type="pres">
      <dgm:prSet presAssocID="{446E0734-33C7-496E-AC54-590BF623C487}" presName="conn2-1" presStyleLbl="parChTrans1D3" presStyleIdx="2" presStyleCnt="6"/>
      <dgm:spPr/>
      <dgm:t>
        <a:bodyPr/>
        <a:lstStyle/>
        <a:p>
          <a:endParaRPr lang="ru-RU"/>
        </a:p>
      </dgm:t>
    </dgm:pt>
    <dgm:pt modelId="{5F50CB84-7B5D-4131-A139-ABF8D1686B5E}" type="pres">
      <dgm:prSet presAssocID="{446E0734-33C7-496E-AC54-590BF623C487}" presName="connTx" presStyleLbl="parChTrans1D3" presStyleIdx="2" presStyleCnt="6"/>
      <dgm:spPr/>
      <dgm:t>
        <a:bodyPr/>
        <a:lstStyle/>
        <a:p>
          <a:endParaRPr lang="ru-RU"/>
        </a:p>
      </dgm:t>
    </dgm:pt>
    <dgm:pt modelId="{1B6942B5-F31B-411D-BC3C-4E3F2D333911}" type="pres">
      <dgm:prSet presAssocID="{1FE8DD4F-F876-43F9-B333-C769E62D62F9}" presName="root2" presStyleCnt="0"/>
      <dgm:spPr/>
    </dgm:pt>
    <dgm:pt modelId="{461CE5D7-CE94-46EC-B4A2-5C3344B5CD60}" type="pres">
      <dgm:prSet presAssocID="{1FE8DD4F-F876-43F9-B333-C769E62D62F9}" presName="LevelTwoTextNode" presStyleLbl="node3" presStyleIdx="2" presStyleCnt="6" custLinFactNeighborX="295" custLinFactNeighborY="43230">
        <dgm:presLayoutVars>
          <dgm:chPref val="3"/>
        </dgm:presLayoutVars>
      </dgm:prSet>
      <dgm:spPr/>
      <dgm:t>
        <a:bodyPr/>
        <a:lstStyle/>
        <a:p>
          <a:endParaRPr lang="ru-RU"/>
        </a:p>
      </dgm:t>
    </dgm:pt>
    <dgm:pt modelId="{D33BD111-BBD3-4752-B3E3-BA88201EAA58}" type="pres">
      <dgm:prSet presAssocID="{1FE8DD4F-F876-43F9-B333-C769E62D62F9}" presName="level3hierChild" presStyleCnt="0"/>
      <dgm:spPr/>
    </dgm:pt>
    <dgm:pt modelId="{BC6DCA9B-2817-4798-A0AB-814E633B7F70}" type="pres">
      <dgm:prSet presAssocID="{5E9D7C18-0C5F-4041-B8FE-3FB4A8E7F5DA}" presName="conn2-1" presStyleLbl="parChTrans1D3" presStyleIdx="3" presStyleCnt="6"/>
      <dgm:spPr/>
      <dgm:t>
        <a:bodyPr/>
        <a:lstStyle/>
        <a:p>
          <a:endParaRPr lang="ru-RU"/>
        </a:p>
      </dgm:t>
    </dgm:pt>
    <dgm:pt modelId="{4D432D7C-F5B8-4F7E-8DC8-9E78A81004DC}" type="pres">
      <dgm:prSet presAssocID="{5E9D7C18-0C5F-4041-B8FE-3FB4A8E7F5DA}" presName="connTx" presStyleLbl="parChTrans1D3" presStyleIdx="3" presStyleCnt="6"/>
      <dgm:spPr/>
      <dgm:t>
        <a:bodyPr/>
        <a:lstStyle/>
        <a:p>
          <a:endParaRPr lang="ru-RU"/>
        </a:p>
      </dgm:t>
    </dgm:pt>
    <dgm:pt modelId="{9873A2A7-181B-421C-B314-A7EFC205ACC2}" type="pres">
      <dgm:prSet presAssocID="{5CE330F5-8C28-4393-96E4-E749F7064C35}" presName="root2" presStyleCnt="0"/>
      <dgm:spPr/>
    </dgm:pt>
    <dgm:pt modelId="{2A815EC9-1532-41E3-BD3E-92540C97FB4D}" type="pres">
      <dgm:prSet presAssocID="{5CE330F5-8C28-4393-96E4-E749F7064C35}" presName="LevelTwoTextNode" presStyleLbl="node3" presStyleIdx="3" presStyleCnt="6" custLinFactNeighborX="295" custLinFactNeighborY="50000">
        <dgm:presLayoutVars>
          <dgm:chPref val="3"/>
        </dgm:presLayoutVars>
      </dgm:prSet>
      <dgm:spPr/>
      <dgm:t>
        <a:bodyPr/>
        <a:lstStyle/>
        <a:p>
          <a:endParaRPr lang="ru-RU"/>
        </a:p>
      </dgm:t>
    </dgm:pt>
    <dgm:pt modelId="{74A8DB33-1F63-414A-B9E5-0DBEB3EB8F24}" type="pres">
      <dgm:prSet presAssocID="{5CE330F5-8C28-4393-96E4-E749F7064C35}" presName="level3hierChild" presStyleCnt="0"/>
      <dgm:spPr/>
    </dgm:pt>
    <dgm:pt modelId="{CA4615A3-0B56-458B-9C2A-D13927E68A48}" type="pres">
      <dgm:prSet presAssocID="{23CBA819-3D59-40A2-B141-527FF3C89FCC}" presName="conn2-1" presStyleLbl="parChTrans1D4" presStyleIdx="0" presStyleCnt="2"/>
      <dgm:spPr/>
      <dgm:t>
        <a:bodyPr/>
        <a:lstStyle/>
        <a:p>
          <a:endParaRPr lang="ru-RU"/>
        </a:p>
      </dgm:t>
    </dgm:pt>
    <dgm:pt modelId="{CE993C1A-3C34-4E7C-B133-BE57E82AFE75}" type="pres">
      <dgm:prSet presAssocID="{23CBA819-3D59-40A2-B141-527FF3C89FCC}" presName="connTx" presStyleLbl="parChTrans1D4" presStyleIdx="0" presStyleCnt="2"/>
      <dgm:spPr/>
      <dgm:t>
        <a:bodyPr/>
        <a:lstStyle/>
        <a:p>
          <a:endParaRPr lang="ru-RU"/>
        </a:p>
      </dgm:t>
    </dgm:pt>
    <dgm:pt modelId="{A13FF190-5232-4DB6-99D4-FC4568A955EE}" type="pres">
      <dgm:prSet presAssocID="{14C31279-4C65-410A-B512-6A9490E277B1}" presName="root2" presStyleCnt="0"/>
      <dgm:spPr/>
    </dgm:pt>
    <dgm:pt modelId="{E5E79AEE-E2E8-4DE4-AA3E-C48C2FD84224}" type="pres">
      <dgm:prSet presAssocID="{14C31279-4C65-410A-B512-6A9490E277B1}" presName="LevelTwoTextNode" presStyleLbl="node4" presStyleIdx="0" presStyleCnt="2" custLinFactNeighborX="4019" custLinFactNeighborY="-19815">
        <dgm:presLayoutVars>
          <dgm:chPref val="3"/>
        </dgm:presLayoutVars>
      </dgm:prSet>
      <dgm:spPr/>
      <dgm:t>
        <a:bodyPr/>
        <a:lstStyle/>
        <a:p>
          <a:endParaRPr lang="ru-RU"/>
        </a:p>
      </dgm:t>
    </dgm:pt>
    <dgm:pt modelId="{BAFD7B7E-6E61-4BC0-A509-EC250B6C3B11}" type="pres">
      <dgm:prSet presAssocID="{14C31279-4C65-410A-B512-6A9490E277B1}" presName="level3hierChild" presStyleCnt="0"/>
      <dgm:spPr/>
    </dgm:pt>
    <dgm:pt modelId="{AE21637F-24EC-4031-9C37-2F334E67013F}" type="pres">
      <dgm:prSet presAssocID="{9D6AB909-CCCE-4F9B-828E-85B589E2297E}" presName="conn2-1" presStyleLbl="parChTrans1D4" presStyleIdx="1" presStyleCnt="2"/>
      <dgm:spPr/>
      <dgm:t>
        <a:bodyPr/>
        <a:lstStyle/>
        <a:p>
          <a:endParaRPr lang="ru-RU"/>
        </a:p>
      </dgm:t>
    </dgm:pt>
    <dgm:pt modelId="{76141C81-0B11-49BC-A9EA-46B33A869681}" type="pres">
      <dgm:prSet presAssocID="{9D6AB909-CCCE-4F9B-828E-85B589E2297E}" presName="connTx" presStyleLbl="parChTrans1D4" presStyleIdx="1" presStyleCnt="2"/>
      <dgm:spPr/>
      <dgm:t>
        <a:bodyPr/>
        <a:lstStyle/>
        <a:p>
          <a:endParaRPr lang="ru-RU"/>
        </a:p>
      </dgm:t>
    </dgm:pt>
    <dgm:pt modelId="{70039733-C76D-4F01-962A-06D268B3056A}" type="pres">
      <dgm:prSet presAssocID="{C2C4FD4C-8123-465D-BEBE-8756D3170614}" presName="root2" presStyleCnt="0"/>
      <dgm:spPr/>
    </dgm:pt>
    <dgm:pt modelId="{F1918CD9-B080-43AD-B7FB-5A6A849ACB2B}" type="pres">
      <dgm:prSet presAssocID="{C2C4FD4C-8123-465D-BEBE-8756D3170614}" presName="LevelTwoTextNode" presStyleLbl="node4" presStyleIdx="1" presStyleCnt="2" custLinFactNeighborX="4019" custLinFactNeighborY="-10387">
        <dgm:presLayoutVars>
          <dgm:chPref val="3"/>
        </dgm:presLayoutVars>
      </dgm:prSet>
      <dgm:spPr/>
      <dgm:t>
        <a:bodyPr/>
        <a:lstStyle/>
        <a:p>
          <a:endParaRPr lang="ru-RU"/>
        </a:p>
      </dgm:t>
    </dgm:pt>
    <dgm:pt modelId="{30AA592B-1948-4AEB-94F0-A165F26F4A53}" type="pres">
      <dgm:prSet presAssocID="{C2C4FD4C-8123-465D-BEBE-8756D3170614}" presName="level3hierChild" presStyleCnt="0"/>
      <dgm:spPr/>
    </dgm:pt>
    <dgm:pt modelId="{AC1E11C7-BFFF-4D5B-9FE3-467E891ED537}" type="pres">
      <dgm:prSet presAssocID="{21BEF458-A9F4-47CC-A2D1-6877DA95C6E0}" presName="conn2-1" presStyleLbl="parChTrans1D2" presStyleIdx="2" presStyleCnt="5"/>
      <dgm:spPr/>
      <dgm:t>
        <a:bodyPr/>
        <a:lstStyle/>
        <a:p>
          <a:endParaRPr lang="ru-RU"/>
        </a:p>
      </dgm:t>
    </dgm:pt>
    <dgm:pt modelId="{BA73647E-6F8C-4D5B-981B-FC1157B785E7}" type="pres">
      <dgm:prSet presAssocID="{21BEF458-A9F4-47CC-A2D1-6877DA95C6E0}" presName="connTx" presStyleLbl="parChTrans1D2" presStyleIdx="2" presStyleCnt="5"/>
      <dgm:spPr/>
      <dgm:t>
        <a:bodyPr/>
        <a:lstStyle/>
        <a:p>
          <a:endParaRPr lang="ru-RU"/>
        </a:p>
      </dgm:t>
    </dgm:pt>
    <dgm:pt modelId="{E0C24B2B-1FDE-49F9-82BF-4D7169B6335A}" type="pres">
      <dgm:prSet presAssocID="{9B71A450-ED32-4573-90B7-7396615E6F8F}" presName="root2" presStyleCnt="0"/>
      <dgm:spPr/>
    </dgm:pt>
    <dgm:pt modelId="{1F56BB9F-B071-4855-9A68-DADE52108889}" type="pres">
      <dgm:prSet presAssocID="{9B71A450-ED32-4573-90B7-7396615E6F8F}" presName="LevelTwoTextNode" presStyleLbl="node2" presStyleIdx="2" presStyleCnt="5" custScaleX="127538" custScaleY="147839" custLinFactNeighborX="1788" custLinFactNeighborY="53212">
        <dgm:presLayoutVars>
          <dgm:chPref val="3"/>
        </dgm:presLayoutVars>
      </dgm:prSet>
      <dgm:spPr/>
      <dgm:t>
        <a:bodyPr/>
        <a:lstStyle/>
        <a:p>
          <a:endParaRPr lang="ru-RU"/>
        </a:p>
      </dgm:t>
    </dgm:pt>
    <dgm:pt modelId="{324C1E94-4EA2-4616-950A-27588E78C28D}" type="pres">
      <dgm:prSet presAssocID="{9B71A450-ED32-4573-90B7-7396615E6F8F}" presName="level3hierChild" presStyleCnt="0"/>
      <dgm:spPr/>
    </dgm:pt>
    <dgm:pt modelId="{C73BCF21-D712-4564-A0B2-07A63B3913BE}" type="pres">
      <dgm:prSet presAssocID="{3E9833B3-B6D0-4F27-A8E5-87E86DF57BD7}" presName="conn2-1" presStyleLbl="parChTrans1D3" presStyleIdx="4" presStyleCnt="6"/>
      <dgm:spPr/>
      <dgm:t>
        <a:bodyPr/>
        <a:lstStyle/>
        <a:p>
          <a:endParaRPr lang="ru-RU"/>
        </a:p>
      </dgm:t>
    </dgm:pt>
    <dgm:pt modelId="{EE06FF0A-24F2-4C91-AE83-A895BDD73F0B}" type="pres">
      <dgm:prSet presAssocID="{3E9833B3-B6D0-4F27-A8E5-87E86DF57BD7}" presName="connTx" presStyleLbl="parChTrans1D3" presStyleIdx="4" presStyleCnt="6"/>
      <dgm:spPr/>
      <dgm:t>
        <a:bodyPr/>
        <a:lstStyle/>
        <a:p>
          <a:endParaRPr lang="ru-RU"/>
        </a:p>
      </dgm:t>
    </dgm:pt>
    <dgm:pt modelId="{931C7D2B-86CC-4F62-954D-6693353B9509}" type="pres">
      <dgm:prSet presAssocID="{5DBFC2E6-FDC6-4280-B2A2-8C5477A06E2A}" presName="root2" presStyleCnt="0"/>
      <dgm:spPr/>
    </dgm:pt>
    <dgm:pt modelId="{F670DD02-6DF3-48DE-A772-9AAC2378DC90}" type="pres">
      <dgm:prSet presAssocID="{5DBFC2E6-FDC6-4280-B2A2-8C5477A06E2A}" presName="LevelTwoTextNode" presStyleLbl="node3" presStyleIdx="4" presStyleCnt="6" custScaleX="127538" custLinFactNeighborX="295" custLinFactNeighborY="56770">
        <dgm:presLayoutVars>
          <dgm:chPref val="3"/>
        </dgm:presLayoutVars>
      </dgm:prSet>
      <dgm:spPr/>
      <dgm:t>
        <a:bodyPr/>
        <a:lstStyle/>
        <a:p>
          <a:endParaRPr lang="ru-RU"/>
        </a:p>
      </dgm:t>
    </dgm:pt>
    <dgm:pt modelId="{68B1B24E-0945-4559-BAC9-7232B9337F75}" type="pres">
      <dgm:prSet presAssocID="{5DBFC2E6-FDC6-4280-B2A2-8C5477A06E2A}" presName="level3hierChild" presStyleCnt="0"/>
      <dgm:spPr/>
    </dgm:pt>
    <dgm:pt modelId="{FEF7549B-6029-4C72-BCBA-B4E839D63B8E}" type="pres">
      <dgm:prSet presAssocID="{E82B38CF-197D-445F-ADA5-EA2FC765CC36}" presName="conn2-1" presStyleLbl="parChTrans1D2" presStyleIdx="3" presStyleCnt="5"/>
      <dgm:spPr/>
      <dgm:t>
        <a:bodyPr/>
        <a:lstStyle/>
        <a:p>
          <a:endParaRPr lang="ru-RU"/>
        </a:p>
      </dgm:t>
    </dgm:pt>
    <dgm:pt modelId="{8E7A7B38-7093-4E3A-B653-EE935940E0AC}" type="pres">
      <dgm:prSet presAssocID="{E82B38CF-197D-445F-ADA5-EA2FC765CC36}" presName="connTx" presStyleLbl="parChTrans1D2" presStyleIdx="3" presStyleCnt="5"/>
      <dgm:spPr/>
      <dgm:t>
        <a:bodyPr/>
        <a:lstStyle/>
        <a:p>
          <a:endParaRPr lang="ru-RU"/>
        </a:p>
      </dgm:t>
    </dgm:pt>
    <dgm:pt modelId="{8DC9C524-0A42-4B83-BA86-555319078CD5}" type="pres">
      <dgm:prSet presAssocID="{84F8722D-5803-4E03-B64E-9DFEEAE06C7E}" presName="root2" presStyleCnt="0"/>
      <dgm:spPr/>
    </dgm:pt>
    <dgm:pt modelId="{035E0139-17A3-4D8D-8FA8-A9F30BAF4B9F}" type="pres">
      <dgm:prSet presAssocID="{84F8722D-5803-4E03-B64E-9DFEEAE06C7E}" presName="LevelTwoTextNode" presStyleLbl="node2" presStyleIdx="3" presStyleCnt="5" custLinFactNeighborX="1788" custLinFactNeighborY="61564">
        <dgm:presLayoutVars>
          <dgm:chPref val="3"/>
        </dgm:presLayoutVars>
      </dgm:prSet>
      <dgm:spPr/>
      <dgm:t>
        <a:bodyPr/>
        <a:lstStyle/>
        <a:p>
          <a:endParaRPr lang="ru-RU"/>
        </a:p>
      </dgm:t>
    </dgm:pt>
    <dgm:pt modelId="{10ED21EF-17FE-4DB0-8396-AEA1DFBF022B}" type="pres">
      <dgm:prSet presAssocID="{84F8722D-5803-4E03-B64E-9DFEEAE06C7E}" presName="level3hierChild" presStyleCnt="0"/>
      <dgm:spPr/>
    </dgm:pt>
    <dgm:pt modelId="{AF50BD74-5E1D-488E-8CB5-B93A1C59CE83}" type="pres">
      <dgm:prSet presAssocID="{2EA661FB-60EE-4D32-AD7D-718247471631}" presName="conn2-1" presStyleLbl="parChTrans1D3" presStyleIdx="5" presStyleCnt="6"/>
      <dgm:spPr/>
      <dgm:t>
        <a:bodyPr/>
        <a:lstStyle/>
        <a:p>
          <a:endParaRPr lang="ru-RU"/>
        </a:p>
      </dgm:t>
    </dgm:pt>
    <dgm:pt modelId="{B4637652-B904-46FC-80C8-DE0673D062A9}" type="pres">
      <dgm:prSet presAssocID="{2EA661FB-60EE-4D32-AD7D-718247471631}" presName="connTx" presStyleLbl="parChTrans1D3" presStyleIdx="5" presStyleCnt="6"/>
      <dgm:spPr/>
      <dgm:t>
        <a:bodyPr/>
        <a:lstStyle/>
        <a:p>
          <a:endParaRPr lang="ru-RU"/>
        </a:p>
      </dgm:t>
    </dgm:pt>
    <dgm:pt modelId="{011B7123-339C-4D49-A73E-391A973FEF40}" type="pres">
      <dgm:prSet presAssocID="{63FE267A-F8B1-49C0-BD29-D53BEDEB3827}" presName="root2" presStyleCnt="0"/>
      <dgm:spPr/>
    </dgm:pt>
    <dgm:pt modelId="{A869549A-889A-45B5-8699-81755A51F217}" type="pres">
      <dgm:prSet presAssocID="{63FE267A-F8B1-49C0-BD29-D53BEDEB3827}" presName="LevelTwoTextNode" presStyleLbl="node3" presStyleIdx="5" presStyleCnt="6" custLinFactNeighborX="295" custLinFactNeighborY="63540">
        <dgm:presLayoutVars>
          <dgm:chPref val="3"/>
        </dgm:presLayoutVars>
      </dgm:prSet>
      <dgm:spPr/>
      <dgm:t>
        <a:bodyPr/>
        <a:lstStyle/>
        <a:p>
          <a:endParaRPr lang="ru-RU"/>
        </a:p>
      </dgm:t>
    </dgm:pt>
    <dgm:pt modelId="{E6014178-2D45-4864-B9D7-0E7ADA6A6147}" type="pres">
      <dgm:prSet presAssocID="{63FE267A-F8B1-49C0-BD29-D53BEDEB3827}" presName="level3hierChild" presStyleCnt="0"/>
      <dgm:spPr/>
    </dgm:pt>
    <dgm:pt modelId="{BBD144D9-661F-4DCE-A97B-47503107E818}" type="pres">
      <dgm:prSet presAssocID="{4178B2E4-F4C3-4632-B842-900793D0E197}" presName="conn2-1" presStyleLbl="parChTrans1D2" presStyleIdx="4" presStyleCnt="5"/>
      <dgm:spPr/>
      <dgm:t>
        <a:bodyPr/>
        <a:lstStyle/>
        <a:p>
          <a:endParaRPr lang="ru-RU"/>
        </a:p>
      </dgm:t>
    </dgm:pt>
    <dgm:pt modelId="{12AD1FAC-CFCA-4B54-968D-8A47A6E3AD46}" type="pres">
      <dgm:prSet presAssocID="{4178B2E4-F4C3-4632-B842-900793D0E197}" presName="connTx" presStyleLbl="parChTrans1D2" presStyleIdx="4" presStyleCnt="5"/>
      <dgm:spPr/>
      <dgm:t>
        <a:bodyPr/>
        <a:lstStyle/>
        <a:p>
          <a:endParaRPr lang="ru-RU"/>
        </a:p>
      </dgm:t>
    </dgm:pt>
    <dgm:pt modelId="{EC430D8C-B2D6-43A5-85A3-37B18D0ADDE8}" type="pres">
      <dgm:prSet presAssocID="{DFE4FB5C-6A62-4822-A4FD-984EAA087B31}" presName="root2" presStyleCnt="0"/>
      <dgm:spPr/>
    </dgm:pt>
    <dgm:pt modelId="{AE621397-3582-425B-9208-30565DCFF929}" type="pres">
      <dgm:prSet presAssocID="{DFE4FB5C-6A62-4822-A4FD-984EAA087B31}" presName="LevelTwoTextNode" presStyleLbl="node2" presStyleIdx="4" presStyleCnt="5" custLinFactY="-186186" custLinFactNeighborX="4477" custLinFactNeighborY="-200000">
        <dgm:presLayoutVars>
          <dgm:chPref val="3"/>
        </dgm:presLayoutVars>
      </dgm:prSet>
      <dgm:spPr/>
      <dgm:t>
        <a:bodyPr/>
        <a:lstStyle/>
        <a:p>
          <a:endParaRPr lang="ru-RU"/>
        </a:p>
      </dgm:t>
    </dgm:pt>
    <dgm:pt modelId="{39EA293C-D221-4357-952A-B03D1FBD1F66}" type="pres">
      <dgm:prSet presAssocID="{DFE4FB5C-6A62-4822-A4FD-984EAA087B31}" presName="level3hierChild" presStyleCnt="0"/>
      <dgm:spPr/>
    </dgm:pt>
  </dgm:ptLst>
  <dgm:cxnLst>
    <dgm:cxn modelId="{130ADD39-2268-4D2E-864F-ABF755B56CE7}" srcId="{CAA70DD9-EAE8-47F0-BE81-A3CA2A0C8743}" destId="{DFE4FB5C-6A62-4822-A4FD-984EAA087B31}" srcOrd="4" destOrd="0" parTransId="{4178B2E4-F4C3-4632-B842-900793D0E197}" sibTransId="{F8DB091F-A8F8-40CE-B02C-C753CAE6BE48}"/>
    <dgm:cxn modelId="{3776799C-5E52-4EF1-8591-37F7A909B0DD}" srcId="{5CE330F5-8C28-4393-96E4-E749F7064C35}" destId="{14C31279-4C65-410A-B512-6A9490E277B1}" srcOrd="0" destOrd="0" parTransId="{23CBA819-3D59-40A2-B141-527FF3C89FCC}" sibTransId="{BC21FCAA-069B-46D2-AE57-945ED0989077}"/>
    <dgm:cxn modelId="{B93B8B1A-4CBA-46D7-B9B2-34EA91AD64E0}" type="presOf" srcId="{2D9B8CDC-E3EC-43E5-80F3-4F50E55E03D1}" destId="{3B65E7FD-A55D-4333-9FD9-053E19F6118B}" srcOrd="0" destOrd="0" presId="urn:microsoft.com/office/officeart/2005/8/layout/hierarchy2"/>
    <dgm:cxn modelId="{CB22CE2B-77DD-487D-884D-8D5BCA3E43C7}" type="presOf" srcId="{C2C4FD4C-8123-465D-BEBE-8756D3170614}" destId="{F1918CD9-B080-43AD-B7FB-5A6A849ACB2B}" srcOrd="0" destOrd="0" presId="urn:microsoft.com/office/officeart/2005/8/layout/hierarchy2"/>
    <dgm:cxn modelId="{7A672C6B-FF65-4C33-B89B-6E7332626F2D}" srcId="{5CE330F5-8C28-4393-96E4-E749F7064C35}" destId="{C2C4FD4C-8123-465D-BEBE-8756D3170614}" srcOrd="1" destOrd="0" parTransId="{9D6AB909-CCCE-4F9B-828E-85B589E2297E}" sibTransId="{72AE0D70-57B3-4FBE-817E-D12983BE35FC}"/>
    <dgm:cxn modelId="{71FFCE71-FB78-4968-9746-048A210530A4}" type="presOf" srcId="{2EA661FB-60EE-4D32-AD7D-718247471631}" destId="{AF50BD74-5E1D-488E-8CB5-B93A1C59CE83}" srcOrd="0" destOrd="0" presId="urn:microsoft.com/office/officeart/2005/8/layout/hierarchy2"/>
    <dgm:cxn modelId="{FECEB623-AD44-4253-8E30-91135E2144E1}" type="presOf" srcId="{4178B2E4-F4C3-4632-B842-900793D0E197}" destId="{12AD1FAC-CFCA-4B54-968D-8A47A6E3AD46}" srcOrd="1" destOrd="0" presId="urn:microsoft.com/office/officeart/2005/8/layout/hierarchy2"/>
    <dgm:cxn modelId="{6E8D2063-FD98-4740-8167-1B4EBA9B0DB5}" type="presOf" srcId="{3E9833B3-B6D0-4F27-A8E5-87E86DF57BD7}" destId="{EE06FF0A-24F2-4C91-AE83-A895BDD73F0B}" srcOrd="1" destOrd="0" presId="urn:microsoft.com/office/officeart/2005/8/layout/hierarchy2"/>
    <dgm:cxn modelId="{00CCB469-EDC7-4AB2-906F-73E93AFB16B5}" type="presOf" srcId="{E82B38CF-197D-445F-ADA5-EA2FC765CC36}" destId="{FEF7549B-6029-4C72-BCBA-B4E839D63B8E}" srcOrd="0" destOrd="0" presId="urn:microsoft.com/office/officeart/2005/8/layout/hierarchy2"/>
    <dgm:cxn modelId="{6358EC0D-7938-4C25-B8E4-A20CAEB6C1A1}" srcId="{E7B11B26-6690-4B6B-9EBF-BD62910B2103}" destId="{2D9B8CDC-E3EC-43E5-80F3-4F50E55E03D1}" srcOrd="0" destOrd="0" parTransId="{3B0C19BB-FCB7-4E6B-8AF8-79A0E9BAF3E6}" sibTransId="{DA2D7F34-5AEA-4F3A-AF76-DB27FB2F4AAC}"/>
    <dgm:cxn modelId="{7B093E8F-4AD5-4520-A222-D59F624DD3BE}" type="presOf" srcId="{84F8722D-5803-4E03-B64E-9DFEEAE06C7E}" destId="{035E0139-17A3-4D8D-8FA8-A9F30BAF4B9F}" srcOrd="0" destOrd="0" presId="urn:microsoft.com/office/officeart/2005/8/layout/hierarchy2"/>
    <dgm:cxn modelId="{79CB5F08-432E-46DA-BE03-FCA8DB1B04E9}" type="presOf" srcId="{23CBA819-3D59-40A2-B141-527FF3C89FCC}" destId="{CE993C1A-3C34-4E7C-B133-BE57E82AFE75}" srcOrd="1" destOrd="0" presId="urn:microsoft.com/office/officeart/2005/8/layout/hierarchy2"/>
    <dgm:cxn modelId="{416F0445-C3F6-475A-8D62-8E9867EDE941}" type="presOf" srcId="{5E9D7C18-0C5F-4041-B8FE-3FB4A8E7F5DA}" destId="{4D432D7C-F5B8-4F7E-8DC8-9E78A81004DC}" srcOrd="1" destOrd="0" presId="urn:microsoft.com/office/officeart/2005/8/layout/hierarchy2"/>
    <dgm:cxn modelId="{DB77DC7E-39E7-4C6A-A29E-1E23F39D04C8}" type="presOf" srcId="{21BEF458-A9F4-47CC-A2D1-6877DA95C6E0}" destId="{AC1E11C7-BFFF-4D5B-9FE3-467E891ED537}" srcOrd="0" destOrd="0" presId="urn:microsoft.com/office/officeart/2005/8/layout/hierarchy2"/>
    <dgm:cxn modelId="{B523886D-9DA8-4E4B-BF7F-FA1EC75099AB}" type="presOf" srcId="{F22D1DEE-6A00-4397-9007-2BA579513E1E}" destId="{76F379F9-C234-41C8-B0D9-729A71852DE2}" srcOrd="0" destOrd="0" presId="urn:microsoft.com/office/officeart/2005/8/layout/hierarchy2"/>
    <dgm:cxn modelId="{DCB96A59-821C-4B8B-B54E-BE6554443CFC}" type="presOf" srcId="{9D6AB909-CCCE-4F9B-828E-85B589E2297E}" destId="{AE21637F-24EC-4031-9C37-2F334E67013F}" srcOrd="0" destOrd="0" presId="urn:microsoft.com/office/officeart/2005/8/layout/hierarchy2"/>
    <dgm:cxn modelId="{482175DB-DACF-4543-B8A3-0624A8F13267}" type="presOf" srcId="{CAA70DD9-EAE8-47F0-BE81-A3CA2A0C8743}" destId="{33F0E566-C81F-4807-82F0-8267BDD556A3}" srcOrd="0" destOrd="0" presId="urn:microsoft.com/office/officeart/2005/8/layout/hierarchy2"/>
    <dgm:cxn modelId="{E6FE484A-E909-47EE-9E5B-0B4D5E6010DE}" type="presOf" srcId="{32BF15DD-87D5-4A89-89BC-15B72B92DFB1}" destId="{AF892A9D-8B65-4315-B688-99824149642D}" srcOrd="0" destOrd="0" presId="urn:microsoft.com/office/officeart/2005/8/layout/hierarchy2"/>
    <dgm:cxn modelId="{DCB49051-E5ED-4575-8E6B-0F127BA81A55}" srcId="{E7B11B26-6690-4B6B-9EBF-BD62910B2103}" destId="{5CE330F5-8C28-4393-96E4-E749F7064C35}" srcOrd="2" destOrd="0" parTransId="{5E9D7C18-0C5F-4041-B8FE-3FB4A8E7F5DA}" sibTransId="{21E7D5DC-FA45-43FB-8EF4-EEF8CDC06BE8}"/>
    <dgm:cxn modelId="{3D023FFD-0C23-4757-8D68-655E2D8ED303}" srcId="{E7B11B26-6690-4B6B-9EBF-BD62910B2103}" destId="{1FE8DD4F-F876-43F9-B333-C769E62D62F9}" srcOrd="1" destOrd="0" parTransId="{446E0734-33C7-496E-AC54-590BF623C487}" sibTransId="{430A9AB8-A7DB-45E0-A832-5F21F4E020A5}"/>
    <dgm:cxn modelId="{129B6ACB-C31F-47F3-B8BE-4BC9F3F3458A}" type="presOf" srcId="{3E9833B3-B6D0-4F27-A8E5-87E86DF57BD7}" destId="{C73BCF21-D712-4564-A0B2-07A63B3913BE}" srcOrd="0" destOrd="0" presId="urn:microsoft.com/office/officeart/2005/8/layout/hierarchy2"/>
    <dgm:cxn modelId="{37AE3F06-C83B-4DEB-8FA0-B5DEA292D224}" srcId="{84F8722D-5803-4E03-B64E-9DFEEAE06C7E}" destId="{63FE267A-F8B1-49C0-BD29-D53BEDEB3827}" srcOrd="0" destOrd="0" parTransId="{2EA661FB-60EE-4D32-AD7D-718247471631}" sibTransId="{007D7177-51CB-42D9-9BE2-85E823E33513}"/>
    <dgm:cxn modelId="{7352DA97-595C-468E-931F-3D313D18AFB4}" type="presOf" srcId="{9D6AB909-CCCE-4F9B-828E-85B589E2297E}" destId="{76141C81-0B11-49BC-A9EA-46B33A869681}" srcOrd="1" destOrd="0" presId="urn:microsoft.com/office/officeart/2005/8/layout/hierarchy2"/>
    <dgm:cxn modelId="{37AA7C5F-D9BA-4FBD-AE6A-B8320C6D43B4}" type="presOf" srcId="{E7B11B26-6690-4B6B-9EBF-BD62910B2103}" destId="{D217E66A-42E4-42CD-AFE7-9CC6EFBB6E94}" srcOrd="0" destOrd="0" presId="urn:microsoft.com/office/officeart/2005/8/layout/hierarchy2"/>
    <dgm:cxn modelId="{9E0AACF0-6E6C-4C72-85A1-8374A18AC00E}" type="presOf" srcId="{66CF454A-4257-417A-859C-D02CEA227DB8}" destId="{8B53B82C-74E5-4BE0-B609-F0D6AFFC702F}" srcOrd="0" destOrd="0" presId="urn:microsoft.com/office/officeart/2005/8/layout/hierarchy2"/>
    <dgm:cxn modelId="{F299EDFE-4686-47C6-AE2F-48BC63149ABF}" srcId="{CAA70DD9-EAE8-47F0-BE81-A3CA2A0C8743}" destId="{E7B11B26-6690-4B6B-9EBF-BD62910B2103}" srcOrd="1" destOrd="0" parTransId="{F22D1DEE-6A00-4397-9007-2BA579513E1E}" sibTransId="{58A48604-3640-4B3D-9A87-A159C717C54B}"/>
    <dgm:cxn modelId="{AED58E64-2028-40C7-AFFA-27809EBF5C10}" type="presOf" srcId="{14C31279-4C65-410A-B512-6A9490E277B1}" destId="{E5E79AEE-E2E8-4DE4-AA3E-C48C2FD84224}" srcOrd="0" destOrd="0" presId="urn:microsoft.com/office/officeart/2005/8/layout/hierarchy2"/>
    <dgm:cxn modelId="{B91245BF-390E-45B7-931C-103C1829671C}" srcId="{9B71A450-ED32-4573-90B7-7396615E6F8F}" destId="{5DBFC2E6-FDC6-4280-B2A2-8C5477A06E2A}" srcOrd="0" destOrd="0" parTransId="{3E9833B3-B6D0-4F27-A8E5-87E86DF57BD7}" sibTransId="{7939F744-1E0A-4893-A382-99BFBEB62075}"/>
    <dgm:cxn modelId="{02DC365B-5173-49D7-B8EC-AE4F6F36BE61}" type="presOf" srcId="{3B0C19BB-FCB7-4E6B-8AF8-79A0E9BAF3E6}" destId="{87F55027-C712-4F38-80A1-FE98FC065DB5}" srcOrd="1" destOrd="0" presId="urn:microsoft.com/office/officeart/2005/8/layout/hierarchy2"/>
    <dgm:cxn modelId="{43041A1D-09F3-4237-A4F9-219EE6270380}" type="presOf" srcId="{2EA661FB-60EE-4D32-AD7D-718247471631}" destId="{B4637652-B904-46FC-80C8-DE0673D062A9}" srcOrd="1" destOrd="0" presId="urn:microsoft.com/office/officeart/2005/8/layout/hierarchy2"/>
    <dgm:cxn modelId="{A3898DEC-B307-402B-9C85-B6CB35579BAD}" type="presOf" srcId="{BAD6764F-DDB9-4DCD-B2D0-74F97B73C35D}" destId="{E00A0BF6-443D-4938-AE4A-C1ABD5BD9AC6}" srcOrd="0" destOrd="0" presId="urn:microsoft.com/office/officeart/2005/8/layout/hierarchy2"/>
    <dgm:cxn modelId="{D97B9241-E79C-4F41-B2D1-755AAE66206A}" type="presOf" srcId="{5EAEDFE6-369C-419B-A19A-280D8D996250}" destId="{7B78DDA3-5F4C-4B34-A323-1EAD8D4A325F}" srcOrd="0" destOrd="0" presId="urn:microsoft.com/office/officeart/2005/8/layout/hierarchy2"/>
    <dgm:cxn modelId="{D27D129B-13A4-4313-A76F-14E658BD0CE5}" srcId="{CAA70DD9-EAE8-47F0-BE81-A3CA2A0C8743}" destId="{66CF454A-4257-417A-859C-D02CEA227DB8}" srcOrd="0" destOrd="0" parTransId="{E8501F66-C631-4B7B-A7C3-C9A599C1D0D6}" sibTransId="{13313072-7C74-4EF4-933B-C96B2F251675}"/>
    <dgm:cxn modelId="{FA96394A-5FDC-4465-A210-C131149024C9}" type="presOf" srcId="{E8501F66-C631-4B7B-A7C3-C9A599C1D0D6}" destId="{E174BD05-0B5E-4F42-91CF-FEAAEB2AEAEC}" srcOrd="1" destOrd="0" presId="urn:microsoft.com/office/officeart/2005/8/layout/hierarchy2"/>
    <dgm:cxn modelId="{AF5E0E73-BFA9-45EF-9322-D43665D85C97}" type="presOf" srcId="{21BEF458-A9F4-47CC-A2D1-6877DA95C6E0}" destId="{BA73647E-6F8C-4D5B-981B-FC1157B785E7}" srcOrd="1" destOrd="0" presId="urn:microsoft.com/office/officeart/2005/8/layout/hierarchy2"/>
    <dgm:cxn modelId="{8612190A-6616-4249-A3E0-2FD7F1B105D2}" srcId="{CAA70DD9-EAE8-47F0-BE81-A3CA2A0C8743}" destId="{9B71A450-ED32-4573-90B7-7396615E6F8F}" srcOrd="2" destOrd="0" parTransId="{21BEF458-A9F4-47CC-A2D1-6877DA95C6E0}" sibTransId="{8673E6B9-094F-43D8-8852-ED6480A93C63}"/>
    <dgm:cxn modelId="{9C42C547-D7C1-41F2-928C-349E1EA6C20F}" type="presOf" srcId="{23CBA819-3D59-40A2-B141-527FF3C89FCC}" destId="{CA4615A3-0B56-458B-9C2A-D13927E68A48}" srcOrd="0" destOrd="0" presId="urn:microsoft.com/office/officeart/2005/8/layout/hierarchy2"/>
    <dgm:cxn modelId="{84457A1C-2831-49DA-8F74-AA11AABA314D}" type="presOf" srcId="{32BF15DD-87D5-4A89-89BC-15B72B92DFB1}" destId="{027DB485-687A-40DA-A227-929B8842ACB6}" srcOrd="1" destOrd="0" presId="urn:microsoft.com/office/officeart/2005/8/layout/hierarchy2"/>
    <dgm:cxn modelId="{55D7A3B9-9FF8-4491-963B-815ED23B068A}" type="presOf" srcId="{5DBFC2E6-FDC6-4280-B2A2-8C5477A06E2A}" destId="{F670DD02-6DF3-48DE-A772-9AAC2378DC90}" srcOrd="0" destOrd="0" presId="urn:microsoft.com/office/officeart/2005/8/layout/hierarchy2"/>
    <dgm:cxn modelId="{C88A408F-AC85-455C-AC72-213B1E62BB34}" type="presOf" srcId="{3B0C19BB-FCB7-4E6B-8AF8-79A0E9BAF3E6}" destId="{04627910-10BB-41B2-8237-9AFDC23A8F21}" srcOrd="0" destOrd="0" presId="urn:microsoft.com/office/officeart/2005/8/layout/hierarchy2"/>
    <dgm:cxn modelId="{AF9861FC-46C8-4249-9B12-406357D625F3}" type="presOf" srcId="{446E0734-33C7-496E-AC54-590BF623C487}" destId="{5F50CB84-7B5D-4131-A139-ABF8D1686B5E}" srcOrd="1" destOrd="0" presId="urn:microsoft.com/office/officeart/2005/8/layout/hierarchy2"/>
    <dgm:cxn modelId="{BA7E0EFD-9BAC-4121-9018-0D2E17F81B35}" type="presOf" srcId="{E8501F66-C631-4B7B-A7C3-C9A599C1D0D6}" destId="{B3211696-EBD1-4F72-9BE1-1A54F5075868}" srcOrd="0" destOrd="0" presId="urn:microsoft.com/office/officeart/2005/8/layout/hierarchy2"/>
    <dgm:cxn modelId="{D07B2582-FE51-490E-A996-E58A38EF2D7C}" srcId="{5EAEDFE6-369C-419B-A19A-280D8D996250}" destId="{CAA70DD9-EAE8-47F0-BE81-A3CA2A0C8743}" srcOrd="0" destOrd="0" parTransId="{9DDC2740-3F52-4EB3-89DE-449AEE3F1819}" sibTransId="{F4BEE06D-895A-40B2-BFAA-603E9C65ABB8}"/>
    <dgm:cxn modelId="{F4C65463-142B-4D85-8ABF-B1DDA54359A7}" type="presOf" srcId="{446E0734-33C7-496E-AC54-590BF623C487}" destId="{EC574F4B-8540-428B-B476-F2BC9F19D6DC}" srcOrd="0" destOrd="0" presId="urn:microsoft.com/office/officeart/2005/8/layout/hierarchy2"/>
    <dgm:cxn modelId="{2247F49C-4086-4DE2-92B5-4542B47848BC}" type="presOf" srcId="{5E9D7C18-0C5F-4041-B8FE-3FB4A8E7F5DA}" destId="{BC6DCA9B-2817-4798-A0AB-814E633B7F70}" srcOrd="0" destOrd="0" presId="urn:microsoft.com/office/officeart/2005/8/layout/hierarchy2"/>
    <dgm:cxn modelId="{7B4E0CFD-0E52-4034-9175-7C6A4291DED3}" type="presOf" srcId="{4178B2E4-F4C3-4632-B842-900793D0E197}" destId="{BBD144D9-661F-4DCE-A97B-47503107E818}" srcOrd="0" destOrd="0" presId="urn:microsoft.com/office/officeart/2005/8/layout/hierarchy2"/>
    <dgm:cxn modelId="{E75C81C2-03FD-4191-A507-C6860CEB4F47}" type="presOf" srcId="{1FE8DD4F-F876-43F9-B333-C769E62D62F9}" destId="{461CE5D7-CE94-46EC-B4A2-5C3344B5CD60}" srcOrd="0" destOrd="0" presId="urn:microsoft.com/office/officeart/2005/8/layout/hierarchy2"/>
    <dgm:cxn modelId="{36D2A29C-FCD9-481C-9DCF-18BC5CCB8F38}" type="presOf" srcId="{5CE330F5-8C28-4393-96E4-E749F7064C35}" destId="{2A815EC9-1532-41E3-BD3E-92540C97FB4D}" srcOrd="0" destOrd="0" presId="urn:microsoft.com/office/officeart/2005/8/layout/hierarchy2"/>
    <dgm:cxn modelId="{25C93332-7190-4096-AA0D-392FE3304174}" type="presOf" srcId="{63FE267A-F8B1-49C0-BD29-D53BEDEB3827}" destId="{A869549A-889A-45B5-8699-81755A51F217}" srcOrd="0" destOrd="0" presId="urn:microsoft.com/office/officeart/2005/8/layout/hierarchy2"/>
    <dgm:cxn modelId="{D2447F92-BCA8-413D-9C31-CF2277D9CDB4}" type="presOf" srcId="{E82B38CF-197D-445F-ADA5-EA2FC765CC36}" destId="{8E7A7B38-7093-4E3A-B653-EE935940E0AC}" srcOrd="1" destOrd="0" presId="urn:microsoft.com/office/officeart/2005/8/layout/hierarchy2"/>
    <dgm:cxn modelId="{633A3008-5DB8-4E1A-851C-D08C0CDF1790}" type="presOf" srcId="{F22D1DEE-6A00-4397-9007-2BA579513E1E}" destId="{E07F54CF-D077-4ED3-ADAF-CD87B3AAF752}" srcOrd="1" destOrd="0" presId="urn:microsoft.com/office/officeart/2005/8/layout/hierarchy2"/>
    <dgm:cxn modelId="{1836456D-DFAE-45C2-BFF5-21966D49A159}" srcId="{66CF454A-4257-417A-859C-D02CEA227DB8}" destId="{BAD6764F-DDB9-4DCD-B2D0-74F97B73C35D}" srcOrd="0" destOrd="0" parTransId="{32BF15DD-87D5-4A89-89BC-15B72B92DFB1}" sibTransId="{4A4AEE7B-1813-4B86-85BC-E07C9D8E2EAA}"/>
    <dgm:cxn modelId="{0B2A6160-0EB4-4268-AA0E-836653109F86}" type="presOf" srcId="{DFE4FB5C-6A62-4822-A4FD-984EAA087B31}" destId="{AE621397-3582-425B-9208-30565DCFF929}" srcOrd="0" destOrd="0" presId="urn:microsoft.com/office/officeart/2005/8/layout/hierarchy2"/>
    <dgm:cxn modelId="{DC38914F-F545-472B-B6DD-6A79900449F7}" type="presOf" srcId="{9B71A450-ED32-4573-90B7-7396615E6F8F}" destId="{1F56BB9F-B071-4855-9A68-DADE52108889}" srcOrd="0" destOrd="0" presId="urn:microsoft.com/office/officeart/2005/8/layout/hierarchy2"/>
    <dgm:cxn modelId="{5FAA0B73-6228-4155-8056-03618F229CAC}" srcId="{CAA70DD9-EAE8-47F0-BE81-A3CA2A0C8743}" destId="{84F8722D-5803-4E03-B64E-9DFEEAE06C7E}" srcOrd="3" destOrd="0" parTransId="{E82B38CF-197D-445F-ADA5-EA2FC765CC36}" sibTransId="{7CB392ED-4BBA-4C23-9C01-5637E80C299C}"/>
    <dgm:cxn modelId="{EA223678-0BA6-45BE-B768-50A7061CEBD5}" type="presParOf" srcId="{7B78DDA3-5F4C-4B34-A323-1EAD8D4A325F}" destId="{7B06A6E5-7101-44EF-B23C-E5FB71E34F0B}" srcOrd="0" destOrd="0" presId="urn:microsoft.com/office/officeart/2005/8/layout/hierarchy2"/>
    <dgm:cxn modelId="{D1A6660D-DCDD-4AA5-8A3B-0AD0DD62EBCA}" type="presParOf" srcId="{7B06A6E5-7101-44EF-B23C-E5FB71E34F0B}" destId="{33F0E566-C81F-4807-82F0-8267BDD556A3}" srcOrd="0" destOrd="0" presId="urn:microsoft.com/office/officeart/2005/8/layout/hierarchy2"/>
    <dgm:cxn modelId="{BFFF4C4C-B777-417D-AFD5-1295CD6DABD0}" type="presParOf" srcId="{7B06A6E5-7101-44EF-B23C-E5FB71E34F0B}" destId="{F75FB2B0-A583-4E80-8EAA-33F6823CC8E4}" srcOrd="1" destOrd="0" presId="urn:microsoft.com/office/officeart/2005/8/layout/hierarchy2"/>
    <dgm:cxn modelId="{F0144EFB-9273-409A-9341-5D44BC9BB6DA}" type="presParOf" srcId="{F75FB2B0-A583-4E80-8EAA-33F6823CC8E4}" destId="{B3211696-EBD1-4F72-9BE1-1A54F5075868}" srcOrd="0" destOrd="0" presId="urn:microsoft.com/office/officeart/2005/8/layout/hierarchy2"/>
    <dgm:cxn modelId="{E74BAF6B-F9A0-4008-9566-93F8D0A629E1}" type="presParOf" srcId="{B3211696-EBD1-4F72-9BE1-1A54F5075868}" destId="{E174BD05-0B5E-4F42-91CF-FEAAEB2AEAEC}" srcOrd="0" destOrd="0" presId="urn:microsoft.com/office/officeart/2005/8/layout/hierarchy2"/>
    <dgm:cxn modelId="{003C3945-F5C0-43C2-980A-B0CED44B9EB6}" type="presParOf" srcId="{F75FB2B0-A583-4E80-8EAA-33F6823CC8E4}" destId="{0F89868F-28BD-41F8-98DB-53115E72786A}" srcOrd="1" destOrd="0" presId="urn:microsoft.com/office/officeart/2005/8/layout/hierarchy2"/>
    <dgm:cxn modelId="{DC239121-D3AE-4015-B6A9-CFF8832B229B}" type="presParOf" srcId="{0F89868F-28BD-41F8-98DB-53115E72786A}" destId="{8B53B82C-74E5-4BE0-B609-F0D6AFFC702F}" srcOrd="0" destOrd="0" presId="urn:microsoft.com/office/officeart/2005/8/layout/hierarchy2"/>
    <dgm:cxn modelId="{594EBA59-9CB1-41B7-8DCE-A61D163647F3}" type="presParOf" srcId="{0F89868F-28BD-41F8-98DB-53115E72786A}" destId="{87EF08AF-A435-4C7A-BF46-00F064B9B469}" srcOrd="1" destOrd="0" presId="urn:microsoft.com/office/officeart/2005/8/layout/hierarchy2"/>
    <dgm:cxn modelId="{4F0855EE-E565-4658-8FC9-85104A035CFB}" type="presParOf" srcId="{87EF08AF-A435-4C7A-BF46-00F064B9B469}" destId="{AF892A9D-8B65-4315-B688-99824149642D}" srcOrd="0" destOrd="0" presId="urn:microsoft.com/office/officeart/2005/8/layout/hierarchy2"/>
    <dgm:cxn modelId="{05377DAA-D65D-4277-8C32-94C22FDA1A4E}" type="presParOf" srcId="{AF892A9D-8B65-4315-B688-99824149642D}" destId="{027DB485-687A-40DA-A227-929B8842ACB6}" srcOrd="0" destOrd="0" presId="urn:microsoft.com/office/officeart/2005/8/layout/hierarchy2"/>
    <dgm:cxn modelId="{27DD0373-F4A3-4968-B3E7-D06199A92807}" type="presParOf" srcId="{87EF08AF-A435-4C7A-BF46-00F064B9B469}" destId="{7FF836F8-45F3-4B22-BB00-60931294B897}" srcOrd="1" destOrd="0" presId="urn:microsoft.com/office/officeart/2005/8/layout/hierarchy2"/>
    <dgm:cxn modelId="{CF528AE1-7248-4E62-9CC9-64EB5B058ED4}" type="presParOf" srcId="{7FF836F8-45F3-4B22-BB00-60931294B897}" destId="{E00A0BF6-443D-4938-AE4A-C1ABD5BD9AC6}" srcOrd="0" destOrd="0" presId="urn:microsoft.com/office/officeart/2005/8/layout/hierarchy2"/>
    <dgm:cxn modelId="{A78EC955-356F-4BF5-ACE6-4A22DE21C4FC}" type="presParOf" srcId="{7FF836F8-45F3-4B22-BB00-60931294B897}" destId="{4D35C103-2C95-41CA-8F47-15FD7973CA9A}" srcOrd="1" destOrd="0" presId="urn:microsoft.com/office/officeart/2005/8/layout/hierarchy2"/>
    <dgm:cxn modelId="{32FA561D-2D20-4F18-B277-145A2C061BD2}" type="presParOf" srcId="{F75FB2B0-A583-4E80-8EAA-33F6823CC8E4}" destId="{76F379F9-C234-41C8-B0D9-729A71852DE2}" srcOrd="2" destOrd="0" presId="urn:microsoft.com/office/officeart/2005/8/layout/hierarchy2"/>
    <dgm:cxn modelId="{4921FB3A-E157-4F49-A895-63C688B6C6E7}" type="presParOf" srcId="{76F379F9-C234-41C8-B0D9-729A71852DE2}" destId="{E07F54CF-D077-4ED3-ADAF-CD87B3AAF752}" srcOrd="0" destOrd="0" presId="urn:microsoft.com/office/officeart/2005/8/layout/hierarchy2"/>
    <dgm:cxn modelId="{1595CC06-49CB-4231-91CF-7E61D93644C6}" type="presParOf" srcId="{F75FB2B0-A583-4E80-8EAA-33F6823CC8E4}" destId="{9D884492-FF2C-4B3E-B5C3-D33D468C7967}" srcOrd="3" destOrd="0" presId="urn:microsoft.com/office/officeart/2005/8/layout/hierarchy2"/>
    <dgm:cxn modelId="{F96A5B8C-A3E8-4C93-8E3C-2B9DD33111B7}" type="presParOf" srcId="{9D884492-FF2C-4B3E-B5C3-D33D468C7967}" destId="{D217E66A-42E4-42CD-AFE7-9CC6EFBB6E94}" srcOrd="0" destOrd="0" presId="urn:microsoft.com/office/officeart/2005/8/layout/hierarchy2"/>
    <dgm:cxn modelId="{A9301E4C-322D-4CD6-9A82-89A2F89FAC05}" type="presParOf" srcId="{9D884492-FF2C-4B3E-B5C3-D33D468C7967}" destId="{3C584F75-E783-4B1E-8E1B-CA5C55E314A2}" srcOrd="1" destOrd="0" presId="urn:microsoft.com/office/officeart/2005/8/layout/hierarchy2"/>
    <dgm:cxn modelId="{FA9E7831-7AC6-475D-857B-A31D9197ADE4}" type="presParOf" srcId="{3C584F75-E783-4B1E-8E1B-CA5C55E314A2}" destId="{04627910-10BB-41B2-8237-9AFDC23A8F21}" srcOrd="0" destOrd="0" presId="urn:microsoft.com/office/officeart/2005/8/layout/hierarchy2"/>
    <dgm:cxn modelId="{A21A58F8-4910-4934-820E-BDF053C3C388}" type="presParOf" srcId="{04627910-10BB-41B2-8237-9AFDC23A8F21}" destId="{87F55027-C712-4F38-80A1-FE98FC065DB5}" srcOrd="0" destOrd="0" presId="urn:microsoft.com/office/officeart/2005/8/layout/hierarchy2"/>
    <dgm:cxn modelId="{450D6EDB-3B4F-4DEB-A685-8A51DCCAF9AC}" type="presParOf" srcId="{3C584F75-E783-4B1E-8E1B-CA5C55E314A2}" destId="{8B4A1591-B822-4FC2-BBF9-7C7D1D51AA54}" srcOrd="1" destOrd="0" presId="urn:microsoft.com/office/officeart/2005/8/layout/hierarchy2"/>
    <dgm:cxn modelId="{29AB8E7A-CBD9-4C10-BB52-350631D567E8}" type="presParOf" srcId="{8B4A1591-B822-4FC2-BBF9-7C7D1D51AA54}" destId="{3B65E7FD-A55D-4333-9FD9-053E19F6118B}" srcOrd="0" destOrd="0" presId="urn:microsoft.com/office/officeart/2005/8/layout/hierarchy2"/>
    <dgm:cxn modelId="{8A7D8642-4716-4F8E-851C-7B96EE716D26}" type="presParOf" srcId="{8B4A1591-B822-4FC2-BBF9-7C7D1D51AA54}" destId="{F75C378B-879C-4B99-B790-5336E9414679}" srcOrd="1" destOrd="0" presId="urn:microsoft.com/office/officeart/2005/8/layout/hierarchy2"/>
    <dgm:cxn modelId="{84C47B12-ED23-4A2B-88A9-0A85CD9EB626}" type="presParOf" srcId="{3C584F75-E783-4B1E-8E1B-CA5C55E314A2}" destId="{EC574F4B-8540-428B-B476-F2BC9F19D6DC}" srcOrd="2" destOrd="0" presId="urn:microsoft.com/office/officeart/2005/8/layout/hierarchy2"/>
    <dgm:cxn modelId="{966D12B9-2B09-43BC-B3DC-CE820D3CFC83}" type="presParOf" srcId="{EC574F4B-8540-428B-B476-F2BC9F19D6DC}" destId="{5F50CB84-7B5D-4131-A139-ABF8D1686B5E}" srcOrd="0" destOrd="0" presId="urn:microsoft.com/office/officeart/2005/8/layout/hierarchy2"/>
    <dgm:cxn modelId="{E5AEB5AA-1B98-4F48-A10B-F7E49F24DE9B}" type="presParOf" srcId="{3C584F75-E783-4B1E-8E1B-CA5C55E314A2}" destId="{1B6942B5-F31B-411D-BC3C-4E3F2D333911}" srcOrd="3" destOrd="0" presId="urn:microsoft.com/office/officeart/2005/8/layout/hierarchy2"/>
    <dgm:cxn modelId="{CDC2F297-2A40-40D2-9692-D82A8726D3FF}" type="presParOf" srcId="{1B6942B5-F31B-411D-BC3C-4E3F2D333911}" destId="{461CE5D7-CE94-46EC-B4A2-5C3344B5CD60}" srcOrd="0" destOrd="0" presId="urn:microsoft.com/office/officeart/2005/8/layout/hierarchy2"/>
    <dgm:cxn modelId="{1D63E117-F1C6-467B-882F-96D60D55CCCB}" type="presParOf" srcId="{1B6942B5-F31B-411D-BC3C-4E3F2D333911}" destId="{D33BD111-BBD3-4752-B3E3-BA88201EAA58}" srcOrd="1" destOrd="0" presId="urn:microsoft.com/office/officeart/2005/8/layout/hierarchy2"/>
    <dgm:cxn modelId="{3189855F-98EB-41D6-AD35-345545A5322E}" type="presParOf" srcId="{3C584F75-E783-4B1E-8E1B-CA5C55E314A2}" destId="{BC6DCA9B-2817-4798-A0AB-814E633B7F70}" srcOrd="4" destOrd="0" presId="urn:microsoft.com/office/officeart/2005/8/layout/hierarchy2"/>
    <dgm:cxn modelId="{6AE35E33-BEF0-4E9F-8D58-80DB896CFD46}" type="presParOf" srcId="{BC6DCA9B-2817-4798-A0AB-814E633B7F70}" destId="{4D432D7C-F5B8-4F7E-8DC8-9E78A81004DC}" srcOrd="0" destOrd="0" presId="urn:microsoft.com/office/officeart/2005/8/layout/hierarchy2"/>
    <dgm:cxn modelId="{143C7C96-0091-491C-A890-D2C78E026700}" type="presParOf" srcId="{3C584F75-E783-4B1E-8E1B-CA5C55E314A2}" destId="{9873A2A7-181B-421C-B314-A7EFC205ACC2}" srcOrd="5" destOrd="0" presId="urn:microsoft.com/office/officeart/2005/8/layout/hierarchy2"/>
    <dgm:cxn modelId="{E34F2430-DDDB-4308-8FED-AFE6294FABD3}" type="presParOf" srcId="{9873A2A7-181B-421C-B314-A7EFC205ACC2}" destId="{2A815EC9-1532-41E3-BD3E-92540C97FB4D}" srcOrd="0" destOrd="0" presId="urn:microsoft.com/office/officeart/2005/8/layout/hierarchy2"/>
    <dgm:cxn modelId="{200E8669-53BB-468A-9386-85F68551DBD4}" type="presParOf" srcId="{9873A2A7-181B-421C-B314-A7EFC205ACC2}" destId="{74A8DB33-1F63-414A-B9E5-0DBEB3EB8F24}" srcOrd="1" destOrd="0" presId="urn:microsoft.com/office/officeart/2005/8/layout/hierarchy2"/>
    <dgm:cxn modelId="{3528F82C-46BB-466E-B7CD-32325E774927}" type="presParOf" srcId="{74A8DB33-1F63-414A-B9E5-0DBEB3EB8F24}" destId="{CA4615A3-0B56-458B-9C2A-D13927E68A48}" srcOrd="0" destOrd="0" presId="urn:microsoft.com/office/officeart/2005/8/layout/hierarchy2"/>
    <dgm:cxn modelId="{29C5D7AE-87EB-4D3F-8F73-0ABEE3C8C8F8}" type="presParOf" srcId="{CA4615A3-0B56-458B-9C2A-D13927E68A48}" destId="{CE993C1A-3C34-4E7C-B133-BE57E82AFE75}" srcOrd="0" destOrd="0" presId="urn:microsoft.com/office/officeart/2005/8/layout/hierarchy2"/>
    <dgm:cxn modelId="{E2DC4FB7-C763-43F3-B870-93DC411D9278}" type="presParOf" srcId="{74A8DB33-1F63-414A-B9E5-0DBEB3EB8F24}" destId="{A13FF190-5232-4DB6-99D4-FC4568A955EE}" srcOrd="1" destOrd="0" presId="urn:microsoft.com/office/officeart/2005/8/layout/hierarchy2"/>
    <dgm:cxn modelId="{F1BB903E-D53F-435A-91A1-6575E7C1C099}" type="presParOf" srcId="{A13FF190-5232-4DB6-99D4-FC4568A955EE}" destId="{E5E79AEE-E2E8-4DE4-AA3E-C48C2FD84224}" srcOrd="0" destOrd="0" presId="urn:microsoft.com/office/officeart/2005/8/layout/hierarchy2"/>
    <dgm:cxn modelId="{56C38EDF-95E7-49E1-9191-CC048A85DBF8}" type="presParOf" srcId="{A13FF190-5232-4DB6-99D4-FC4568A955EE}" destId="{BAFD7B7E-6E61-4BC0-A509-EC250B6C3B11}" srcOrd="1" destOrd="0" presId="urn:microsoft.com/office/officeart/2005/8/layout/hierarchy2"/>
    <dgm:cxn modelId="{7D4E88C4-7F82-4149-9EE7-57EC2DBB985B}" type="presParOf" srcId="{74A8DB33-1F63-414A-B9E5-0DBEB3EB8F24}" destId="{AE21637F-24EC-4031-9C37-2F334E67013F}" srcOrd="2" destOrd="0" presId="urn:microsoft.com/office/officeart/2005/8/layout/hierarchy2"/>
    <dgm:cxn modelId="{9C3AA3B6-C210-4A81-AB90-B05CE12AFBEA}" type="presParOf" srcId="{AE21637F-24EC-4031-9C37-2F334E67013F}" destId="{76141C81-0B11-49BC-A9EA-46B33A869681}" srcOrd="0" destOrd="0" presId="urn:microsoft.com/office/officeart/2005/8/layout/hierarchy2"/>
    <dgm:cxn modelId="{2E39AA90-1803-488B-8D92-EE8A7D78173F}" type="presParOf" srcId="{74A8DB33-1F63-414A-B9E5-0DBEB3EB8F24}" destId="{70039733-C76D-4F01-962A-06D268B3056A}" srcOrd="3" destOrd="0" presId="urn:microsoft.com/office/officeart/2005/8/layout/hierarchy2"/>
    <dgm:cxn modelId="{8B7CD594-6626-4FF7-8679-48102286281D}" type="presParOf" srcId="{70039733-C76D-4F01-962A-06D268B3056A}" destId="{F1918CD9-B080-43AD-B7FB-5A6A849ACB2B}" srcOrd="0" destOrd="0" presId="urn:microsoft.com/office/officeart/2005/8/layout/hierarchy2"/>
    <dgm:cxn modelId="{56B5D7B5-66C3-4505-AF25-CCD87E5C4519}" type="presParOf" srcId="{70039733-C76D-4F01-962A-06D268B3056A}" destId="{30AA592B-1948-4AEB-94F0-A165F26F4A53}" srcOrd="1" destOrd="0" presId="urn:microsoft.com/office/officeart/2005/8/layout/hierarchy2"/>
    <dgm:cxn modelId="{4166C991-68F9-440A-ACCD-CEA1893C4539}" type="presParOf" srcId="{F75FB2B0-A583-4E80-8EAA-33F6823CC8E4}" destId="{AC1E11C7-BFFF-4D5B-9FE3-467E891ED537}" srcOrd="4" destOrd="0" presId="urn:microsoft.com/office/officeart/2005/8/layout/hierarchy2"/>
    <dgm:cxn modelId="{08BC0EDC-92B0-4D20-A592-F21B3F4C5928}" type="presParOf" srcId="{AC1E11C7-BFFF-4D5B-9FE3-467E891ED537}" destId="{BA73647E-6F8C-4D5B-981B-FC1157B785E7}" srcOrd="0" destOrd="0" presId="urn:microsoft.com/office/officeart/2005/8/layout/hierarchy2"/>
    <dgm:cxn modelId="{525E119F-079E-4453-9C6E-B5AC111131D2}" type="presParOf" srcId="{F75FB2B0-A583-4E80-8EAA-33F6823CC8E4}" destId="{E0C24B2B-1FDE-49F9-82BF-4D7169B6335A}" srcOrd="5" destOrd="0" presId="urn:microsoft.com/office/officeart/2005/8/layout/hierarchy2"/>
    <dgm:cxn modelId="{90E40684-4A8E-444F-9A47-FD5480797417}" type="presParOf" srcId="{E0C24B2B-1FDE-49F9-82BF-4D7169B6335A}" destId="{1F56BB9F-B071-4855-9A68-DADE52108889}" srcOrd="0" destOrd="0" presId="urn:microsoft.com/office/officeart/2005/8/layout/hierarchy2"/>
    <dgm:cxn modelId="{53938616-5426-46B6-9282-6D4BA27D72C6}" type="presParOf" srcId="{E0C24B2B-1FDE-49F9-82BF-4D7169B6335A}" destId="{324C1E94-4EA2-4616-950A-27588E78C28D}" srcOrd="1" destOrd="0" presId="urn:microsoft.com/office/officeart/2005/8/layout/hierarchy2"/>
    <dgm:cxn modelId="{1E629F09-CB95-4252-A641-BE2F7780E11D}" type="presParOf" srcId="{324C1E94-4EA2-4616-950A-27588E78C28D}" destId="{C73BCF21-D712-4564-A0B2-07A63B3913BE}" srcOrd="0" destOrd="0" presId="urn:microsoft.com/office/officeart/2005/8/layout/hierarchy2"/>
    <dgm:cxn modelId="{5D85D4D5-AA82-446C-ADCB-50F1C5DC74D7}" type="presParOf" srcId="{C73BCF21-D712-4564-A0B2-07A63B3913BE}" destId="{EE06FF0A-24F2-4C91-AE83-A895BDD73F0B}" srcOrd="0" destOrd="0" presId="urn:microsoft.com/office/officeart/2005/8/layout/hierarchy2"/>
    <dgm:cxn modelId="{34F1227F-74D1-4EAA-9B5A-3DEDC79BAF92}" type="presParOf" srcId="{324C1E94-4EA2-4616-950A-27588E78C28D}" destId="{931C7D2B-86CC-4F62-954D-6693353B9509}" srcOrd="1" destOrd="0" presId="urn:microsoft.com/office/officeart/2005/8/layout/hierarchy2"/>
    <dgm:cxn modelId="{CC000DF8-C8BD-42AE-948E-C18E7559E7A6}" type="presParOf" srcId="{931C7D2B-86CC-4F62-954D-6693353B9509}" destId="{F670DD02-6DF3-48DE-A772-9AAC2378DC90}" srcOrd="0" destOrd="0" presId="urn:microsoft.com/office/officeart/2005/8/layout/hierarchy2"/>
    <dgm:cxn modelId="{F7D51F64-9004-4731-8995-B61EDA88DC01}" type="presParOf" srcId="{931C7D2B-86CC-4F62-954D-6693353B9509}" destId="{68B1B24E-0945-4559-BAC9-7232B9337F75}" srcOrd="1" destOrd="0" presId="urn:microsoft.com/office/officeart/2005/8/layout/hierarchy2"/>
    <dgm:cxn modelId="{02B8B93F-EB5F-49AA-9C1E-F259F8417049}" type="presParOf" srcId="{F75FB2B0-A583-4E80-8EAA-33F6823CC8E4}" destId="{FEF7549B-6029-4C72-BCBA-B4E839D63B8E}" srcOrd="6" destOrd="0" presId="urn:microsoft.com/office/officeart/2005/8/layout/hierarchy2"/>
    <dgm:cxn modelId="{CC15FEF3-A0B6-409C-AE93-E303E494507A}" type="presParOf" srcId="{FEF7549B-6029-4C72-BCBA-B4E839D63B8E}" destId="{8E7A7B38-7093-4E3A-B653-EE935940E0AC}" srcOrd="0" destOrd="0" presId="urn:microsoft.com/office/officeart/2005/8/layout/hierarchy2"/>
    <dgm:cxn modelId="{C5AE41CA-4526-4F4A-9624-77BA16235F81}" type="presParOf" srcId="{F75FB2B0-A583-4E80-8EAA-33F6823CC8E4}" destId="{8DC9C524-0A42-4B83-BA86-555319078CD5}" srcOrd="7" destOrd="0" presId="urn:microsoft.com/office/officeart/2005/8/layout/hierarchy2"/>
    <dgm:cxn modelId="{8741A81D-D872-4827-827A-ABFCE7160DD5}" type="presParOf" srcId="{8DC9C524-0A42-4B83-BA86-555319078CD5}" destId="{035E0139-17A3-4D8D-8FA8-A9F30BAF4B9F}" srcOrd="0" destOrd="0" presId="urn:microsoft.com/office/officeart/2005/8/layout/hierarchy2"/>
    <dgm:cxn modelId="{456C3F4D-B4E3-4B8E-8B51-B9D6DFEA0CF5}" type="presParOf" srcId="{8DC9C524-0A42-4B83-BA86-555319078CD5}" destId="{10ED21EF-17FE-4DB0-8396-AEA1DFBF022B}" srcOrd="1" destOrd="0" presId="urn:microsoft.com/office/officeart/2005/8/layout/hierarchy2"/>
    <dgm:cxn modelId="{6DFFD16D-EDDC-4345-9AE4-D6DBACB3C804}" type="presParOf" srcId="{10ED21EF-17FE-4DB0-8396-AEA1DFBF022B}" destId="{AF50BD74-5E1D-488E-8CB5-B93A1C59CE83}" srcOrd="0" destOrd="0" presId="urn:microsoft.com/office/officeart/2005/8/layout/hierarchy2"/>
    <dgm:cxn modelId="{5C41E3E8-BC8A-4815-AE57-307C461564FA}" type="presParOf" srcId="{AF50BD74-5E1D-488E-8CB5-B93A1C59CE83}" destId="{B4637652-B904-46FC-80C8-DE0673D062A9}" srcOrd="0" destOrd="0" presId="urn:microsoft.com/office/officeart/2005/8/layout/hierarchy2"/>
    <dgm:cxn modelId="{BA055142-5D70-4C58-8B2F-62D9AF4569A5}" type="presParOf" srcId="{10ED21EF-17FE-4DB0-8396-AEA1DFBF022B}" destId="{011B7123-339C-4D49-A73E-391A973FEF40}" srcOrd="1" destOrd="0" presId="urn:microsoft.com/office/officeart/2005/8/layout/hierarchy2"/>
    <dgm:cxn modelId="{149EF4C4-C1DB-4839-A275-58A134620906}" type="presParOf" srcId="{011B7123-339C-4D49-A73E-391A973FEF40}" destId="{A869549A-889A-45B5-8699-81755A51F217}" srcOrd="0" destOrd="0" presId="urn:microsoft.com/office/officeart/2005/8/layout/hierarchy2"/>
    <dgm:cxn modelId="{38C278F9-7723-4F44-AB2C-864275DC3BD0}" type="presParOf" srcId="{011B7123-339C-4D49-A73E-391A973FEF40}" destId="{E6014178-2D45-4864-B9D7-0E7ADA6A6147}" srcOrd="1" destOrd="0" presId="urn:microsoft.com/office/officeart/2005/8/layout/hierarchy2"/>
    <dgm:cxn modelId="{13C49E3B-3911-4BA4-8AFB-FF945AE4669A}" type="presParOf" srcId="{F75FB2B0-A583-4E80-8EAA-33F6823CC8E4}" destId="{BBD144D9-661F-4DCE-A97B-47503107E818}" srcOrd="8" destOrd="0" presId="urn:microsoft.com/office/officeart/2005/8/layout/hierarchy2"/>
    <dgm:cxn modelId="{6A64A8EE-0002-4948-9A9A-4CC3E316878E}" type="presParOf" srcId="{BBD144D9-661F-4DCE-A97B-47503107E818}" destId="{12AD1FAC-CFCA-4B54-968D-8A47A6E3AD46}" srcOrd="0" destOrd="0" presId="urn:microsoft.com/office/officeart/2005/8/layout/hierarchy2"/>
    <dgm:cxn modelId="{3BF91BEE-185E-4263-8346-4D212D07717E}" type="presParOf" srcId="{F75FB2B0-A583-4E80-8EAA-33F6823CC8E4}" destId="{EC430D8C-B2D6-43A5-85A3-37B18D0ADDE8}" srcOrd="9" destOrd="0" presId="urn:microsoft.com/office/officeart/2005/8/layout/hierarchy2"/>
    <dgm:cxn modelId="{FE6531D7-BBE4-4F67-880F-BBC5074D3A32}" type="presParOf" srcId="{EC430D8C-B2D6-43A5-85A3-37B18D0ADDE8}" destId="{AE621397-3582-425B-9208-30565DCFF929}" srcOrd="0" destOrd="0" presId="urn:microsoft.com/office/officeart/2005/8/layout/hierarchy2"/>
    <dgm:cxn modelId="{42739E0F-D71C-49FB-ACA1-4004099FFC6B}" type="presParOf" srcId="{EC430D8C-B2D6-43A5-85A3-37B18D0ADDE8}" destId="{39EA293C-D221-4357-952A-B03D1FBD1F66}" srcOrd="1" destOrd="0" presId="urn:microsoft.com/office/officeart/2005/8/layout/hierarchy2"/>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F0E566-C81F-4807-82F0-8267BDD556A3}">
      <dsp:nvSpPr>
        <dsp:cNvPr id="0" name=""/>
        <dsp:cNvSpPr/>
      </dsp:nvSpPr>
      <dsp:spPr>
        <a:xfrm>
          <a:off x="642942" y="2342626"/>
          <a:ext cx="2145084" cy="1147381"/>
        </a:xfrm>
        <a:prstGeom prst="roundRect">
          <a:avLst>
            <a:gd name="adj" fmla="val 10000"/>
          </a:avLst>
        </a:prstGeom>
        <a:solidFill>
          <a:srgbClr val="002060"/>
        </a:solidFill>
        <a:ln w="25400" cap="flat" cmpd="sng" algn="ctr">
          <a:solidFill>
            <a:schemeClr val="dk2">
              <a:shade val="80000"/>
              <a:hueOff val="0"/>
              <a:satOff val="0"/>
              <a:lumOff val="0"/>
              <a:alphaOff val="0"/>
            </a:schemeClr>
          </a:solidFill>
          <a:prstDash val="solid"/>
        </a:ln>
        <a:effectLst>
          <a:glow rad="228600">
            <a:srgbClr val="0070C0">
              <a:alpha val="40000"/>
            </a:srgbClr>
          </a:glow>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uz-Latn-UZ" sz="1800" b="1" kern="1200" dirty="0" smtClean="0">
              <a:solidFill>
                <a:schemeClr val="bg1"/>
              </a:solidFill>
            </a:rPr>
            <a:t>Машғулот №</a:t>
          </a:r>
          <a:r>
            <a:rPr lang="ru-RU" sz="1800" b="1" kern="1200" dirty="0" smtClean="0">
              <a:solidFill>
                <a:schemeClr val="bg1"/>
              </a:solidFill>
            </a:rPr>
            <a:t>7</a:t>
          </a:r>
          <a:endParaRPr lang="ru-RU" sz="1800" b="1" kern="1200" dirty="0">
            <a:solidFill>
              <a:schemeClr val="bg1"/>
            </a:solidFill>
          </a:endParaRPr>
        </a:p>
      </dsp:txBody>
      <dsp:txXfrm>
        <a:off x="676548" y="2376232"/>
        <a:ext cx="2077872" cy="1080169"/>
      </dsp:txXfrm>
    </dsp:sp>
    <dsp:sp modelId="{B3211696-EBD1-4F72-9BE1-1A54F5075868}">
      <dsp:nvSpPr>
        <dsp:cNvPr id="0" name=""/>
        <dsp:cNvSpPr/>
      </dsp:nvSpPr>
      <dsp:spPr>
        <a:xfrm rot="16962237">
          <a:off x="1873272" y="1762766"/>
          <a:ext cx="2345263" cy="19251"/>
        </a:xfrm>
        <a:custGeom>
          <a:avLst/>
          <a:gdLst/>
          <a:ahLst/>
          <a:cxnLst/>
          <a:rect l="0" t="0" r="0" b="0"/>
          <a:pathLst>
            <a:path>
              <a:moveTo>
                <a:pt x="0" y="9625"/>
              </a:moveTo>
              <a:lnTo>
                <a:pt x="2345263" y="9625"/>
              </a:lnTo>
            </a:path>
          </a:pathLst>
        </a:custGeom>
        <a:noFill/>
        <a:ln w="25400"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2987273" y="1713760"/>
        <a:ext cx="117263" cy="117263"/>
      </dsp:txXfrm>
    </dsp:sp>
    <dsp:sp modelId="{8B53B82C-74E5-4BE0-B609-F0D6AFFC702F}">
      <dsp:nvSpPr>
        <dsp:cNvPr id="0" name=""/>
        <dsp:cNvSpPr/>
      </dsp:nvSpPr>
      <dsp:spPr>
        <a:xfrm>
          <a:off x="3303782" y="326671"/>
          <a:ext cx="1207179" cy="603589"/>
        </a:xfrm>
        <a:prstGeom prst="roundRect">
          <a:avLst>
            <a:gd name="adj" fmla="val 10000"/>
          </a:avLst>
        </a:prstGeom>
        <a:solidFill>
          <a:schemeClr val="lt1">
            <a:hueOff val="0"/>
            <a:satOff val="0"/>
            <a:lumOff val="0"/>
            <a:alphaOff val="0"/>
          </a:schemeClr>
        </a:solidFill>
        <a:ln w="25400" cap="flat" cmpd="sng" algn="ctr">
          <a:solidFill>
            <a:srgbClr val="C00000"/>
          </a:solidFill>
          <a:prstDash val="solid"/>
        </a:ln>
        <a:effectLst>
          <a:glow rad="139700">
            <a:schemeClr val="accent2">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uz-Latn-UZ" sz="1800" b="1" kern="1200" dirty="0" smtClean="0">
              <a:solidFill>
                <a:schemeClr val="tx1"/>
              </a:solidFill>
              <a:effectLst>
                <a:outerShdw blurRad="38100" dist="38100" dir="2700000" algn="tl">
                  <a:srgbClr val="000000">
                    <a:alpha val="43137"/>
                  </a:srgbClr>
                </a:outerShdw>
              </a:effectLst>
            </a:rPr>
            <a:t>Талаба</a:t>
          </a:r>
          <a:endParaRPr lang="ru-RU" sz="1800" b="1" kern="1200" dirty="0">
            <a:solidFill>
              <a:schemeClr val="tx1"/>
            </a:solidFill>
            <a:effectLst>
              <a:outerShdw blurRad="38100" dist="38100" dir="2700000" algn="tl">
                <a:srgbClr val="000000">
                  <a:alpha val="43137"/>
                </a:srgbClr>
              </a:outerShdw>
            </a:effectLst>
          </a:endParaRPr>
        </a:p>
      </dsp:txBody>
      <dsp:txXfrm>
        <a:off x="3321461" y="344350"/>
        <a:ext cx="1171821" cy="568231"/>
      </dsp:txXfrm>
    </dsp:sp>
    <dsp:sp modelId="{AF892A9D-8B65-4315-B688-99824149642D}">
      <dsp:nvSpPr>
        <dsp:cNvPr id="0" name=""/>
        <dsp:cNvSpPr/>
      </dsp:nvSpPr>
      <dsp:spPr>
        <a:xfrm rot="830">
          <a:off x="4510961" y="618895"/>
          <a:ext cx="450108" cy="19251"/>
        </a:xfrm>
        <a:custGeom>
          <a:avLst/>
          <a:gdLst/>
          <a:ahLst/>
          <a:cxnLst/>
          <a:rect l="0" t="0" r="0" b="0"/>
          <a:pathLst>
            <a:path>
              <a:moveTo>
                <a:pt x="0" y="9625"/>
              </a:moveTo>
              <a:lnTo>
                <a:pt x="450108" y="9625"/>
              </a:lnTo>
            </a:path>
          </a:pathLst>
        </a:custGeom>
        <a:noFill/>
        <a:ln w="25400" cap="flat" cmpd="sng" algn="ctr">
          <a:solidFill>
            <a:srgbClr val="C0000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4724763" y="617268"/>
        <a:ext cx="22505" cy="22505"/>
      </dsp:txXfrm>
    </dsp:sp>
    <dsp:sp modelId="{E00A0BF6-443D-4938-AE4A-C1ABD5BD9AC6}">
      <dsp:nvSpPr>
        <dsp:cNvPr id="0" name=""/>
        <dsp:cNvSpPr/>
      </dsp:nvSpPr>
      <dsp:spPr>
        <a:xfrm>
          <a:off x="4961070" y="137748"/>
          <a:ext cx="1207179" cy="981653"/>
        </a:xfrm>
        <a:prstGeom prst="roundRect">
          <a:avLst>
            <a:gd name="adj" fmla="val 10000"/>
          </a:avLst>
        </a:prstGeom>
        <a:solidFill>
          <a:schemeClr val="lt1">
            <a:hueOff val="0"/>
            <a:satOff val="0"/>
            <a:lumOff val="0"/>
            <a:alphaOff val="0"/>
          </a:schemeClr>
        </a:solidFill>
        <a:ln w="25400" cap="flat" cmpd="sng" algn="ctr">
          <a:solidFill>
            <a:srgbClr val="C00000"/>
          </a:solidFill>
          <a:prstDash val="solid"/>
        </a:ln>
        <a:effectLst>
          <a:glow rad="101600">
            <a:schemeClr val="accent2">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uz-Latn-UZ" sz="1800" b="1" kern="1200" dirty="0" smtClean="0">
              <a:solidFill>
                <a:schemeClr val="tx1"/>
              </a:solidFill>
              <a:effectLst>
                <a:outerShdw blurRad="38100" dist="38100" dir="2700000" algn="tl">
                  <a:srgbClr val="000000">
                    <a:alpha val="43137"/>
                  </a:srgbClr>
                </a:outerShdw>
              </a:effectLst>
            </a:rPr>
            <a:t>Ўқитувчи</a:t>
          </a:r>
          <a:endParaRPr lang="ru-RU" sz="1800" b="1" kern="1200" dirty="0">
            <a:solidFill>
              <a:schemeClr val="tx1"/>
            </a:solidFill>
            <a:effectLst>
              <a:outerShdw blurRad="38100" dist="38100" dir="2700000" algn="tl">
                <a:srgbClr val="000000">
                  <a:alpha val="43137"/>
                </a:srgbClr>
              </a:outerShdw>
            </a:effectLst>
          </a:endParaRPr>
        </a:p>
      </dsp:txBody>
      <dsp:txXfrm>
        <a:off x="4989822" y="166500"/>
        <a:ext cx="1149675" cy="924149"/>
      </dsp:txXfrm>
    </dsp:sp>
    <dsp:sp modelId="{76F379F9-C234-41C8-B0D9-729A71852DE2}">
      <dsp:nvSpPr>
        <dsp:cNvPr id="0" name=""/>
        <dsp:cNvSpPr/>
      </dsp:nvSpPr>
      <dsp:spPr>
        <a:xfrm rot="17520502">
          <a:off x="2385785" y="2310249"/>
          <a:ext cx="1286643" cy="19251"/>
        </a:xfrm>
        <a:custGeom>
          <a:avLst/>
          <a:gdLst/>
          <a:ahLst/>
          <a:cxnLst/>
          <a:rect l="0" t="0" r="0" b="0"/>
          <a:pathLst>
            <a:path>
              <a:moveTo>
                <a:pt x="0" y="9625"/>
              </a:moveTo>
              <a:lnTo>
                <a:pt x="1286643" y="9625"/>
              </a:lnTo>
            </a:path>
          </a:pathLst>
        </a:custGeom>
        <a:noFill/>
        <a:ln w="25400"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2996940" y="2287708"/>
        <a:ext cx="64332" cy="64332"/>
      </dsp:txXfrm>
    </dsp:sp>
    <dsp:sp modelId="{D217E66A-42E4-42CD-AFE7-9CC6EFBB6E94}">
      <dsp:nvSpPr>
        <dsp:cNvPr id="0" name=""/>
        <dsp:cNvSpPr/>
      </dsp:nvSpPr>
      <dsp:spPr>
        <a:xfrm>
          <a:off x="3270186" y="1421637"/>
          <a:ext cx="1207179" cy="603589"/>
        </a:xfrm>
        <a:prstGeom prst="roundRect">
          <a:avLst>
            <a:gd name="adj" fmla="val 10000"/>
          </a:avLst>
        </a:prstGeom>
        <a:solidFill>
          <a:schemeClr val="lt1">
            <a:hueOff val="0"/>
            <a:satOff val="0"/>
            <a:lumOff val="0"/>
            <a:alphaOff val="0"/>
          </a:schemeClr>
        </a:solidFill>
        <a:ln w="25400" cap="flat" cmpd="sng" algn="ctr">
          <a:solidFill>
            <a:srgbClr val="00B050"/>
          </a:solidFill>
          <a:prstDash val="solid"/>
        </a:ln>
        <a:effectLst>
          <a:glow rad="1397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Дарснинг  актив қисми</a:t>
          </a:r>
          <a:endParaRPr lang="ru-RU" sz="1200" b="1" kern="1200" dirty="0">
            <a:solidFill>
              <a:schemeClr val="tx1"/>
            </a:solidFill>
            <a:effectLst>
              <a:outerShdw blurRad="38100" dist="38100" dir="2700000" algn="tl">
                <a:srgbClr val="000000">
                  <a:alpha val="43137"/>
                </a:srgbClr>
              </a:outerShdw>
            </a:effectLst>
          </a:endParaRPr>
        </a:p>
      </dsp:txBody>
      <dsp:txXfrm>
        <a:off x="3287865" y="1439316"/>
        <a:ext cx="1171821" cy="568231"/>
      </dsp:txXfrm>
    </dsp:sp>
    <dsp:sp modelId="{04627910-10BB-41B2-8237-9AFDC23A8F21}">
      <dsp:nvSpPr>
        <dsp:cNvPr id="0" name=""/>
        <dsp:cNvSpPr/>
      </dsp:nvSpPr>
      <dsp:spPr>
        <a:xfrm rot="20726548">
          <a:off x="4469286" y="1650553"/>
          <a:ext cx="503303" cy="19251"/>
        </a:xfrm>
        <a:custGeom>
          <a:avLst/>
          <a:gdLst/>
          <a:ahLst/>
          <a:cxnLst/>
          <a:rect l="0" t="0" r="0" b="0"/>
          <a:pathLst>
            <a:path>
              <a:moveTo>
                <a:pt x="0" y="9625"/>
              </a:moveTo>
              <a:lnTo>
                <a:pt x="503303" y="9625"/>
              </a:lnTo>
            </a:path>
          </a:pathLst>
        </a:custGeom>
        <a:noFill/>
        <a:ln w="25400"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4708355" y="1647596"/>
        <a:ext cx="25165" cy="25165"/>
      </dsp:txXfrm>
    </dsp:sp>
    <dsp:sp modelId="{3B65E7FD-A55D-4333-9FD9-053E19F6118B}">
      <dsp:nvSpPr>
        <dsp:cNvPr id="0" name=""/>
        <dsp:cNvSpPr/>
      </dsp:nvSpPr>
      <dsp:spPr>
        <a:xfrm>
          <a:off x="4964510" y="1295131"/>
          <a:ext cx="1207179" cy="603589"/>
        </a:xfrm>
        <a:prstGeom prst="roundRect">
          <a:avLst>
            <a:gd name="adj" fmla="val 10000"/>
          </a:avLst>
        </a:prstGeom>
        <a:solidFill>
          <a:schemeClr val="lt1">
            <a:hueOff val="0"/>
            <a:satOff val="0"/>
            <a:lumOff val="0"/>
            <a:alphaOff val="0"/>
          </a:schemeClr>
        </a:solidFill>
        <a:ln w="25400"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Савол жавоблар</a:t>
          </a:r>
          <a:endParaRPr lang="ru-RU" sz="1200" b="1" kern="1200" dirty="0">
            <a:solidFill>
              <a:schemeClr val="tx1"/>
            </a:solidFill>
            <a:effectLst>
              <a:outerShdw blurRad="38100" dist="38100" dir="2700000" algn="tl">
                <a:srgbClr val="000000">
                  <a:alpha val="43137"/>
                </a:srgbClr>
              </a:outerShdw>
            </a:effectLst>
          </a:endParaRPr>
        </a:p>
      </dsp:txBody>
      <dsp:txXfrm>
        <a:off x="4982189" y="1312810"/>
        <a:ext cx="1171821" cy="568231"/>
      </dsp:txXfrm>
    </dsp:sp>
    <dsp:sp modelId="{EC574F4B-8540-428B-B476-F2BC9F19D6DC}">
      <dsp:nvSpPr>
        <dsp:cNvPr id="0" name=""/>
        <dsp:cNvSpPr/>
      </dsp:nvSpPr>
      <dsp:spPr>
        <a:xfrm rot="3079181">
          <a:off x="4331206" y="2018049"/>
          <a:ext cx="779463" cy="19251"/>
        </a:xfrm>
        <a:custGeom>
          <a:avLst/>
          <a:gdLst/>
          <a:ahLst/>
          <a:cxnLst/>
          <a:rect l="0" t="0" r="0" b="0"/>
          <a:pathLst>
            <a:path>
              <a:moveTo>
                <a:pt x="0" y="9625"/>
              </a:moveTo>
              <a:lnTo>
                <a:pt x="779463" y="9625"/>
              </a:lnTo>
            </a:path>
          </a:pathLst>
        </a:custGeom>
        <a:noFill/>
        <a:ln w="25400"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4701451" y="2008188"/>
        <a:ext cx="38973" cy="38973"/>
      </dsp:txXfrm>
    </dsp:sp>
    <dsp:sp modelId="{461CE5D7-CE94-46EC-B4A2-5C3344B5CD60}">
      <dsp:nvSpPr>
        <dsp:cNvPr id="0" name=""/>
        <dsp:cNvSpPr/>
      </dsp:nvSpPr>
      <dsp:spPr>
        <a:xfrm>
          <a:off x="4964510" y="2030122"/>
          <a:ext cx="1207179" cy="603589"/>
        </a:xfrm>
        <a:prstGeom prst="roundRect">
          <a:avLst>
            <a:gd name="adj" fmla="val 10000"/>
          </a:avLst>
        </a:prstGeom>
        <a:solidFill>
          <a:schemeClr val="lt1">
            <a:hueOff val="0"/>
            <a:satOff val="0"/>
            <a:lumOff val="0"/>
            <a:alphaOff val="0"/>
          </a:schemeClr>
        </a:solidFill>
        <a:ln w="25400"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Амалиётга ўргатиш</a:t>
          </a:r>
          <a:endParaRPr lang="ru-RU" sz="1200" b="1" kern="1200" dirty="0">
            <a:solidFill>
              <a:schemeClr val="tx1"/>
            </a:solidFill>
            <a:effectLst>
              <a:outerShdw blurRad="38100" dist="38100" dir="2700000" algn="tl">
                <a:srgbClr val="000000">
                  <a:alpha val="43137"/>
                </a:srgbClr>
              </a:outerShdw>
            </a:effectLst>
          </a:endParaRPr>
        </a:p>
      </dsp:txBody>
      <dsp:txXfrm>
        <a:off x="4982189" y="2047801"/>
        <a:ext cx="1171821" cy="568231"/>
      </dsp:txXfrm>
    </dsp:sp>
    <dsp:sp modelId="{BC6DCA9B-2817-4798-A0AB-814E633B7F70}">
      <dsp:nvSpPr>
        <dsp:cNvPr id="0" name=""/>
        <dsp:cNvSpPr/>
      </dsp:nvSpPr>
      <dsp:spPr>
        <a:xfrm rot="4204160">
          <a:off x="4006404" y="2385544"/>
          <a:ext cx="1429068" cy="19251"/>
        </a:xfrm>
        <a:custGeom>
          <a:avLst/>
          <a:gdLst/>
          <a:ahLst/>
          <a:cxnLst/>
          <a:rect l="0" t="0" r="0" b="0"/>
          <a:pathLst>
            <a:path>
              <a:moveTo>
                <a:pt x="0" y="9625"/>
              </a:moveTo>
              <a:lnTo>
                <a:pt x="1429068" y="9625"/>
              </a:lnTo>
            </a:path>
          </a:pathLst>
        </a:custGeom>
        <a:noFill/>
        <a:ln w="25400"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4685211" y="2359443"/>
        <a:ext cx="71453" cy="71453"/>
      </dsp:txXfrm>
    </dsp:sp>
    <dsp:sp modelId="{2A815EC9-1532-41E3-BD3E-92540C97FB4D}">
      <dsp:nvSpPr>
        <dsp:cNvPr id="0" name=""/>
        <dsp:cNvSpPr/>
      </dsp:nvSpPr>
      <dsp:spPr>
        <a:xfrm>
          <a:off x="4964510" y="2765113"/>
          <a:ext cx="1207179" cy="603589"/>
        </a:xfrm>
        <a:prstGeom prst="roundRect">
          <a:avLst>
            <a:gd name="adj" fmla="val 10000"/>
          </a:avLst>
        </a:prstGeom>
        <a:solidFill>
          <a:schemeClr val="lt1">
            <a:hueOff val="0"/>
            <a:satOff val="0"/>
            <a:lumOff val="0"/>
            <a:alphaOff val="0"/>
          </a:schemeClr>
        </a:solidFill>
        <a:ln w="25400"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Хисоб китоб қилиш ва баҳо қўйиш</a:t>
          </a:r>
          <a:endParaRPr lang="ru-RU" sz="1200" b="1" kern="1200" dirty="0">
            <a:solidFill>
              <a:schemeClr val="tx1"/>
            </a:solidFill>
            <a:effectLst>
              <a:outerShdw blurRad="38100" dist="38100" dir="2700000" algn="tl">
                <a:srgbClr val="000000">
                  <a:alpha val="43137"/>
                </a:srgbClr>
              </a:outerShdw>
            </a:effectLst>
          </a:endParaRPr>
        </a:p>
      </dsp:txBody>
      <dsp:txXfrm>
        <a:off x="4982189" y="2782792"/>
        <a:ext cx="1171821" cy="568231"/>
      </dsp:txXfrm>
    </dsp:sp>
    <dsp:sp modelId="{CA4615A3-0B56-458B-9C2A-D13927E68A48}">
      <dsp:nvSpPr>
        <dsp:cNvPr id="0" name=""/>
        <dsp:cNvSpPr/>
      </dsp:nvSpPr>
      <dsp:spPr>
        <a:xfrm rot="18269025">
          <a:off x="5969467" y="2673052"/>
          <a:ext cx="932272" cy="19251"/>
        </a:xfrm>
        <a:custGeom>
          <a:avLst/>
          <a:gdLst/>
          <a:ahLst/>
          <a:cxnLst/>
          <a:rect l="0" t="0" r="0" b="0"/>
          <a:pathLst>
            <a:path>
              <a:moveTo>
                <a:pt x="0" y="9625"/>
              </a:moveTo>
              <a:lnTo>
                <a:pt x="932272" y="9625"/>
              </a:lnTo>
            </a:path>
          </a:pathLst>
        </a:custGeom>
        <a:noFill/>
        <a:ln w="25400"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6412296" y="2659371"/>
        <a:ext cx="46613" cy="46613"/>
      </dsp:txXfrm>
    </dsp:sp>
    <dsp:sp modelId="{E5E79AEE-E2E8-4DE4-AA3E-C48C2FD84224}">
      <dsp:nvSpPr>
        <dsp:cNvPr id="0" name=""/>
        <dsp:cNvSpPr/>
      </dsp:nvSpPr>
      <dsp:spPr>
        <a:xfrm>
          <a:off x="6699516" y="1996653"/>
          <a:ext cx="1207179" cy="603589"/>
        </a:xfrm>
        <a:prstGeom prst="roundRect">
          <a:avLst>
            <a:gd name="adj" fmla="val 10000"/>
          </a:avLst>
        </a:prstGeom>
        <a:solidFill>
          <a:schemeClr val="lt1">
            <a:hueOff val="0"/>
            <a:satOff val="0"/>
            <a:lumOff val="0"/>
            <a:alphaOff val="0"/>
          </a:schemeClr>
        </a:solidFill>
        <a:ln w="25400"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Ижобий баҳо</a:t>
          </a:r>
          <a:endParaRPr lang="ru-RU" sz="1200" b="1" kern="1200" dirty="0">
            <a:solidFill>
              <a:schemeClr val="tx1"/>
            </a:solidFill>
            <a:effectLst>
              <a:outerShdw blurRad="38100" dist="38100" dir="2700000" algn="tl">
                <a:srgbClr val="000000">
                  <a:alpha val="43137"/>
                </a:srgbClr>
              </a:outerShdw>
            </a:effectLst>
          </a:endParaRPr>
        </a:p>
      </dsp:txBody>
      <dsp:txXfrm>
        <a:off x="6717195" y="2014332"/>
        <a:ext cx="1171821" cy="568231"/>
      </dsp:txXfrm>
    </dsp:sp>
    <dsp:sp modelId="{AE21637F-24EC-4031-9C37-2F334E67013F}">
      <dsp:nvSpPr>
        <dsp:cNvPr id="0" name=""/>
        <dsp:cNvSpPr/>
      </dsp:nvSpPr>
      <dsp:spPr>
        <a:xfrm rot="21486548">
          <a:off x="6171546" y="3048569"/>
          <a:ext cx="528114" cy="19251"/>
        </a:xfrm>
        <a:custGeom>
          <a:avLst/>
          <a:gdLst/>
          <a:ahLst/>
          <a:cxnLst/>
          <a:rect l="0" t="0" r="0" b="0"/>
          <a:pathLst>
            <a:path>
              <a:moveTo>
                <a:pt x="0" y="9625"/>
              </a:moveTo>
              <a:lnTo>
                <a:pt x="528114" y="9625"/>
              </a:lnTo>
            </a:path>
          </a:pathLst>
        </a:custGeom>
        <a:noFill/>
        <a:ln w="25400"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6422400" y="3044992"/>
        <a:ext cx="26405" cy="26405"/>
      </dsp:txXfrm>
    </dsp:sp>
    <dsp:sp modelId="{F1918CD9-B080-43AD-B7FB-5A6A849ACB2B}">
      <dsp:nvSpPr>
        <dsp:cNvPr id="0" name=""/>
        <dsp:cNvSpPr/>
      </dsp:nvSpPr>
      <dsp:spPr>
        <a:xfrm>
          <a:off x="6699516" y="2747687"/>
          <a:ext cx="1207179" cy="603589"/>
        </a:xfrm>
        <a:prstGeom prst="roundRect">
          <a:avLst>
            <a:gd name="adj" fmla="val 10000"/>
          </a:avLst>
        </a:prstGeom>
        <a:solidFill>
          <a:schemeClr val="lt1">
            <a:hueOff val="0"/>
            <a:satOff val="0"/>
            <a:lumOff val="0"/>
            <a:alphaOff val="0"/>
          </a:schemeClr>
        </a:solidFill>
        <a:ln w="25400"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Қониқарсиз баҳо</a:t>
          </a:r>
          <a:endParaRPr lang="ru-RU" sz="1200" b="1" kern="1200" dirty="0">
            <a:solidFill>
              <a:schemeClr val="tx1"/>
            </a:solidFill>
            <a:effectLst>
              <a:outerShdw blurRad="38100" dist="38100" dir="2700000" algn="tl">
                <a:srgbClr val="000000">
                  <a:alpha val="43137"/>
                </a:srgbClr>
              </a:outerShdw>
            </a:effectLst>
          </a:endParaRPr>
        </a:p>
      </dsp:txBody>
      <dsp:txXfrm>
        <a:off x="6717195" y="2765366"/>
        <a:ext cx="1171821" cy="568231"/>
      </dsp:txXfrm>
    </dsp:sp>
    <dsp:sp modelId="{AC1E11C7-BFFF-4D5B-9FE3-467E891ED537}">
      <dsp:nvSpPr>
        <dsp:cNvPr id="0" name=""/>
        <dsp:cNvSpPr/>
      </dsp:nvSpPr>
      <dsp:spPr>
        <a:xfrm rot="4043288">
          <a:off x="2384242" y="3512276"/>
          <a:ext cx="1312024" cy="19251"/>
        </a:xfrm>
        <a:custGeom>
          <a:avLst/>
          <a:gdLst/>
          <a:ahLst/>
          <a:cxnLst/>
          <a:rect l="0" t="0" r="0" b="0"/>
          <a:pathLst>
            <a:path>
              <a:moveTo>
                <a:pt x="0" y="9625"/>
              </a:moveTo>
              <a:lnTo>
                <a:pt x="1312024" y="9625"/>
              </a:lnTo>
            </a:path>
          </a:pathLst>
        </a:custGeom>
        <a:noFill/>
        <a:ln w="25400"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3007454" y="3489101"/>
        <a:ext cx="65601" cy="65601"/>
      </dsp:txXfrm>
    </dsp:sp>
    <dsp:sp modelId="{1F56BB9F-B071-4855-9A68-DADE52108889}">
      <dsp:nvSpPr>
        <dsp:cNvPr id="0" name=""/>
        <dsp:cNvSpPr/>
      </dsp:nvSpPr>
      <dsp:spPr>
        <a:xfrm>
          <a:off x="3292483" y="3681317"/>
          <a:ext cx="1539612" cy="892340"/>
        </a:xfrm>
        <a:prstGeom prst="roundRect">
          <a:avLst>
            <a:gd name="adj" fmla="val 10000"/>
          </a:avLst>
        </a:prstGeom>
        <a:solidFill>
          <a:schemeClr val="lt1">
            <a:hueOff val="0"/>
            <a:satOff val="0"/>
            <a:lumOff val="0"/>
            <a:alphaOff val="0"/>
          </a:schemeClr>
        </a:solidFill>
        <a:ln w="25400" cap="flat" cmpd="sng" algn="ctr">
          <a:solidFill>
            <a:srgbClr val="C00000"/>
          </a:solidFill>
          <a:prstDash val="solid"/>
        </a:ln>
        <a:effectLst>
          <a:glow rad="101600">
            <a:schemeClr val="accent2">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Маълумотлар қисми</a:t>
          </a:r>
          <a:endParaRPr lang="ru-RU" sz="1200" b="1" kern="1200" dirty="0" smtClean="0">
            <a:solidFill>
              <a:schemeClr val="tx1"/>
            </a:solidFill>
            <a:effectLst>
              <a:outerShdw blurRad="38100" dist="38100" dir="2700000" algn="tl">
                <a:srgbClr val="000000">
                  <a:alpha val="43137"/>
                </a:srgbClr>
              </a:outerShdw>
            </a:effectLst>
          </a:endParaRPr>
        </a:p>
        <a:p>
          <a:pPr lvl="0" algn="ctr" defTabSz="533400">
            <a:lnSpc>
              <a:spcPct val="90000"/>
            </a:lnSpc>
            <a:spcBef>
              <a:spcPct val="0"/>
            </a:spcBef>
            <a:spcAft>
              <a:spcPct val="35000"/>
            </a:spcAft>
          </a:pPr>
          <a:r>
            <a:rPr lang="ru-RU" sz="1200" b="1" kern="1200" dirty="0" smtClean="0">
              <a:solidFill>
                <a:schemeClr val="tx1"/>
              </a:solidFill>
              <a:effectLst>
                <a:outerShdw blurRad="38100" dist="38100" dir="2700000" algn="tl">
                  <a:srgbClr val="000000">
                    <a:alpha val="43137"/>
                  </a:srgbClr>
                </a:outerShdw>
              </a:effectLst>
            </a:rPr>
            <a:t>(10-15 минут</a:t>
          </a:r>
          <a:r>
            <a:rPr lang="uz-Latn-UZ" sz="1200" b="1" kern="1200" dirty="0" smtClean="0">
              <a:solidFill>
                <a:schemeClr val="tx1"/>
              </a:solidFill>
              <a:effectLst>
                <a:outerShdw blurRad="38100" dist="38100" dir="2700000" algn="tl">
                  <a:srgbClr val="000000">
                    <a:alpha val="43137"/>
                  </a:srgbClr>
                </a:outerShdw>
              </a:effectLst>
            </a:rPr>
            <a:t> дан ошмаслиги керак</a:t>
          </a:r>
          <a:r>
            <a:rPr lang="ru-RU" sz="1200" b="1" kern="1200" dirty="0" smtClean="0">
              <a:solidFill>
                <a:schemeClr val="tx1"/>
              </a:solidFill>
              <a:effectLst>
                <a:outerShdw blurRad="38100" dist="38100" dir="2700000" algn="tl">
                  <a:srgbClr val="000000">
                    <a:alpha val="43137"/>
                  </a:srgbClr>
                </a:outerShdw>
              </a:effectLst>
            </a:rPr>
            <a:t>)</a:t>
          </a:r>
          <a:r>
            <a:rPr lang="uz-Latn-UZ" sz="1200" b="1" kern="1200" dirty="0" smtClean="0">
              <a:solidFill>
                <a:schemeClr val="tx1"/>
              </a:solidFill>
              <a:effectLst>
                <a:outerShdw blurRad="38100" dist="38100" dir="2700000" algn="tl">
                  <a:srgbClr val="000000">
                    <a:alpha val="43137"/>
                  </a:srgbClr>
                </a:outerShdw>
              </a:effectLst>
            </a:rPr>
            <a:t> </a:t>
          </a:r>
          <a:endParaRPr lang="ru-RU" sz="1200" b="1" kern="1200" dirty="0">
            <a:solidFill>
              <a:schemeClr val="tx1"/>
            </a:solidFill>
            <a:effectLst>
              <a:outerShdw blurRad="38100" dist="38100" dir="2700000" algn="tl">
                <a:srgbClr val="000000">
                  <a:alpha val="43137"/>
                </a:srgbClr>
              </a:outerShdw>
            </a:effectLst>
          </a:endParaRPr>
        </a:p>
      </dsp:txBody>
      <dsp:txXfrm>
        <a:off x="3318619" y="3707453"/>
        <a:ext cx="1487340" cy="840068"/>
      </dsp:txXfrm>
    </dsp:sp>
    <dsp:sp modelId="{C73BCF21-D712-4564-A0B2-07A63B3913BE}">
      <dsp:nvSpPr>
        <dsp:cNvPr id="0" name=""/>
        <dsp:cNvSpPr/>
      </dsp:nvSpPr>
      <dsp:spPr>
        <a:xfrm rot="158709">
          <a:off x="4831847" y="4128599"/>
          <a:ext cx="465344" cy="19251"/>
        </a:xfrm>
        <a:custGeom>
          <a:avLst/>
          <a:gdLst/>
          <a:ahLst/>
          <a:cxnLst/>
          <a:rect l="0" t="0" r="0" b="0"/>
          <a:pathLst>
            <a:path>
              <a:moveTo>
                <a:pt x="0" y="9625"/>
              </a:moveTo>
              <a:lnTo>
                <a:pt x="465344" y="9625"/>
              </a:lnTo>
            </a:path>
          </a:pathLst>
        </a:custGeom>
        <a:noFill/>
        <a:ln w="25400" cap="flat" cmpd="sng" algn="ctr">
          <a:solidFill>
            <a:srgbClr val="C0000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5052885" y="4126591"/>
        <a:ext cx="23267" cy="23267"/>
      </dsp:txXfrm>
    </dsp:sp>
    <dsp:sp modelId="{F670DD02-6DF3-48DE-A772-9AAC2378DC90}">
      <dsp:nvSpPr>
        <dsp:cNvPr id="0" name=""/>
        <dsp:cNvSpPr/>
      </dsp:nvSpPr>
      <dsp:spPr>
        <a:xfrm>
          <a:off x="5296943" y="3847168"/>
          <a:ext cx="1539612" cy="603589"/>
        </a:xfrm>
        <a:prstGeom prst="roundRect">
          <a:avLst>
            <a:gd name="adj" fmla="val 10000"/>
          </a:avLst>
        </a:prstGeom>
        <a:solidFill>
          <a:schemeClr val="lt1">
            <a:hueOff val="0"/>
            <a:satOff val="0"/>
            <a:lumOff val="0"/>
            <a:alphaOff val="0"/>
          </a:schemeClr>
        </a:solidFill>
        <a:ln w="25400" cap="flat" cmpd="sng" algn="ctr">
          <a:solidFill>
            <a:srgbClr val="C00000"/>
          </a:solidFill>
          <a:prstDash val="solid"/>
        </a:ln>
        <a:effectLst>
          <a:glow rad="101600">
            <a:schemeClr val="accent2">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uz-Latn-UZ" sz="1100" b="1" kern="1200" dirty="0" smtClean="0">
              <a:solidFill>
                <a:schemeClr val="tx1"/>
              </a:solidFill>
              <a:effectLst>
                <a:outerShdw blurRad="38100" dist="38100" dir="2700000" algn="tl">
                  <a:srgbClr val="000000">
                    <a:alpha val="43137"/>
                  </a:srgbClr>
                </a:outerShdw>
              </a:effectLst>
            </a:rPr>
            <a:t>Материалларни изохлаш ва </a:t>
          </a:r>
          <a:r>
            <a:rPr lang="ru-RU" sz="1100" b="1" kern="1200" dirty="0" smtClean="0">
              <a:solidFill>
                <a:schemeClr val="tx1"/>
              </a:solidFill>
              <a:effectLst>
                <a:outerShdw blurRad="38100" dist="38100" dir="2700000" algn="tl">
                  <a:srgbClr val="000000">
                    <a:alpha val="43137"/>
                  </a:srgbClr>
                </a:outerShdw>
              </a:effectLst>
            </a:rPr>
            <a:t>слайд</a:t>
          </a:r>
          <a:r>
            <a:rPr lang="uz-Latn-UZ" sz="1100" b="1" kern="1200" dirty="0" smtClean="0">
              <a:solidFill>
                <a:schemeClr val="tx1"/>
              </a:solidFill>
              <a:effectLst>
                <a:outerShdw blurRad="38100" dist="38100" dir="2700000" algn="tl">
                  <a:srgbClr val="000000">
                    <a:alpha val="43137"/>
                  </a:srgbClr>
                </a:outerShdw>
              </a:effectLst>
            </a:rPr>
            <a:t>лар кўрсатиш</a:t>
          </a:r>
          <a:endParaRPr lang="ru-RU" sz="1100" b="1" kern="1200" dirty="0">
            <a:solidFill>
              <a:schemeClr val="tx1"/>
            </a:solidFill>
            <a:effectLst>
              <a:outerShdw blurRad="38100" dist="38100" dir="2700000" algn="tl">
                <a:srgbClr val="000000">
                  <a:alpha val="43137"/>
                </a:srgbClr>
              </a:outerShdw>
            </a:effectLst>
          </a:endParaRPr>
        </a:p>
      </dsp:txBody>
      <dsp:txXfrm>
        <a:off x="5314622" y="3864847"/>
        <a:ext cx="1504254" cy="568231"/>
      </dsp:txXfrm>
    </dsp:sp>
    <dsp:sp modelId="{FEF7549B-6029-4C72-BCBA-B4E839D63B8E}">
      <dsp:nvSpPr>
        <dsp:cNvPr id="0" name=""/>
        <dsp:cNvSpPr/>
      </dsp:nvSpPr>
      <dsp:spPr>
        <a:xfrm rot="4589582">
          <a:off x="1960343" y="3956734"/>
          <a:ext cx="2159823" cy="19251"/>
        </a:xfrm>
        <a:custGeom>
          <a:avLst/>
          <a:gdLst/>
          <a:ahLst/>
          <a:cxnLst/>
          <a:rect l="0" t="0" r="0" b="0"/>
          <a:pathLst>
            <a:path>
              <a:moveTo>
                <a:pt x="0" y="9625"/>
              </a:moveTo>
              <a:lnTo>
                <a:pt x="2159823" y="9625"/>
              </a:lnTo>
            </a:path>
          </a:pathLst>
        </a:custGeom>
        <a:noFill/>
        <a:ln w="25400"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2986259" y="3912364"/>
        <a:ext cx="107991" cy="107991"/>
      </dsp:txXfrm>
    </dsp:sp>
    <dsp:sp modelId="{035E0139-17A3-4D8D-8FA8-A9F30BAF4B9F}">
      <dsp:nvSpPr>
        <dsp:cNvPr id="0" name=""/>
        <dsp:cNvSpPr/>
      </dsp:nvSpPr>
      <dsp:spPr>
        <a:xfrm>
          <a:off x="3292483" y="4714608"/>
          <a:ext cx="1207179" cy="603589"/>
        </a:xfrm>
        <a:prstGeom prst="roundRect">
          <a:avLst>
            <a:gd name="adj" fmla="val 10000"/>
          </a:avLst>
        </a:prstGeom>
        <a:solidFill>
          <a:schemeClr val="lt1">
            <a:hueOff val="0"/>
            <a:satOff val="0"/>
            <a:lumOff val="0"/>
            <a:alphaOff val="0"/>
          </a:schemeClr>
        </a:solidFill>
        <a:ln w="25400"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Машғулотнинг  актив қисми</a:t>
          </a:r>
          <a:endParaRPr lang="ru-RU" sz="1200" b="1" kern="1200" dirty="0">
            <a:solidFill>
              <a:schemeClr val="tx1"/>
            </a:solidFill>
            <a:effectLst>
              <a:outerShdw blurRad="38100" dist="38100" dir="2700000" algn="tl">
                <a:srgbClr val="000000">
                  <a:alpha val="43137"/>
                </a:srgbClr>
              </a:outerShdw>
            </a:effectLst>
          </a:endParaRPr>
        </a:p>
      </dsp:txBody>
      <dsp:txXfrm>
        <a:off x="3310162" y="4732287"/>
        <a:ext cx="1171821" cy="568231"/>
      </dsp:txXfrm>
    </dsp:sp>
    <dsp:sp modelId="{AF50BD74-5E1D-488E-8CB5-B93A1C59CE83}">
      <dsp:nvSpPr>
        <dsp:cNvPr id="0" name=""/>
        <dsp:cNvSpPr/>
      </dsp:nvSpPr>
      <dsp:spPr>
        <a:xfrm rot="88185">
          <a:off x="4499585" y="5012740"/>
          <a:ext cx="465001" cy="19251"/>
        </a:xfrm>
        <a:custGeom>
          <a:avLst/>
          <a:gdLst/>
          <a:ahLst/>
          <a:cxnLst/>
          <a:rect l="0" t="0" r="0" b="0"/>
          <a:pathLst>
            <a:path>
              <a:moveTo>
                <a:pt x="0" y="9625"/>
              </a:moveTo>
              <a:lnTo>
                <a:pt x="465001" y="9625"/>
              </a:lnTo>
            </a:path>
          </a:pathLst>
        </a:custGeom>
        <a:noFill/>
        <a:ln w="25400"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4720461" y="5010741"/>
        <a:ext cx="23250" cy="23250"/>
      </dsp:txXfrm>
    </dsp:sp>
    <dsp:sp modelId="{A869549A-889A-45B5-8699-81755A51F217}">
      <dsp:nvSpPr>
        <dsp:cNvPr id="0" name=""/>
        <dsp:cNvSpPr/>
      </dsp:nvSpPr>
      <dsp:spPr>
        <a:xfrm>
          <a:off x="4964510" y="4726534"/>
          <a:ext cx="1207179" cy="603589"/>
        </a:xfrm>
        <a:prstGeom prst="roundRect">
          <a:avLst>
            <a:gd name="adj" fmla="val 10000"/>
          </a:avLst>
        </a:prstGeom>
        <a:solidFill>
          <a:schemeClr val="lt1">
            <a:hueOff val="0"/>
            <a:satOff val="0"/>
            <a:lumOff val="0"/>
            <a:alphaOff val="0"/>
          </a:schemeClr>
        </a:solidFill>
        <a:ln w="25400"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Уйга вазифа</a:t>
          </a:r>
          <a:endParaRPr lang="ru-RU" sz="1200" b="1" kern="1200" dirty="0">
            <a:solidFill>
              <a:schemeClr val="tx1"/>
            </a:solidFill>
            <a:effectLst>
              <a:outerShdw blurRad="38100" dist="38100" dir="2700000" algn="tl">
                <a:srgbClr val="000000">
                  <a:alpha val="43137"/>
                </a:srgbClr>
              </a:outerShdw>
            </a:effectLst>
          </a:endParaRPr>
        </a:p>
      </dsp:txBody>
      <dsp:txXfrm>
        <a:off x="4982189" y="4744213"/>
        <a:ext cx="1171821" cy="568231"/>
      </dsp:txXfrm>
    </dsp:sp>
    <dsp:sp modelId="{BBD144D9-661F-4DCE-A97B-47503107E818}">
      <dsp:nvSpPr>
        <dsp:cNvPr id="0" name=""/>
        <dsp:cNvSpPr/>
      </dsp:nvSpPr>
      <dsp:spPr>
        <a:xfrm rot="581158">
          <a:off x="2784145" y="2952512"/>
          <a:ext cx="544681" cy="19251"/>
        </a:xfrm>
        <a:custGeom>
          <a:avLst/>
          <a:gdLst/>
          <a:ahLst/>
          <a:cxnLst/>
          <a:rect l="0" t="0" r="0" b="0"/>
          <a:pathLst>
            <a:path>
              <a:moveTo>
                <a:pt x="0" y="9625"/>
              </a:moveTo>
              <a:lnTo>
                <a:pt x="544681" y="9625"/>
              </a:lnTo>
            </a:path>
          </a:pathLst>
        </a:custGeom>
        <a:noFill/>
        <a:ln w="25400"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3042868" y="2948520"/>
        <a:ext cx="27234" cy="27234"/>
      </dsp:txXfrm>
    </dsp:sp>
    <dsp:sp modelId="{AE621397-3582-425B-9208-30565DCFF929}">
      <dsp:nvSpPr>
        <dsp:cNvPr id="0" name=""/>
        <dsp:cNvSpPr/>
      </dsp:nvSpPr>
      <dsp:spPr>
        <a:xfrm>
          <a:off x="3324944" y="2706163"/>
          <a:ext cx="1207179" cy="603589"/>
        </a:xfrm>
        <a:prstGeom prst="roundRect">
          <a:avLst>
            <a:gd name="adj" fmla="val 10000"/>
          </a:avLst>
        </a:prstGeom>
        <a:solidFill>
          <a:schemeClr val="lt1">
            <a:hueOff val="0"/>
            <a:satOff val="0"/>
            <a:lumOff val="0"/>
            <a:alphaOff val="0"/>
          </a:schemeClr>
        </a:solidFill>
        <a:ln w="25400" cap="flat" cmpd="sng" algn="ctr">
          <a:solidFill>
            <a:srgbClr val="FFC000"/>
          </a:solidFill>
          <a:prstDash val="solid"/>
        </a:ln>
        <a:effectLst>
          <a:glow rad="101600">
            <a:schemeClr val="accent1">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Танафус</a:t>
          </a:r>
          <a:r>
            <a:rPr lang="ru-RU" sz="1200" b="1" kern="1200" dirty="0" smtClean="0">
              <a:solidFill>
                <a:schemeClr val="tx1"/>
              </a:solidFill>
              <a:effectLst>
                <a:outerShdw blurRad="38100" dist="38100" dir="2700000" algn="tl">
                  <a:srgbClr val="000000">
                    <a:alpha val="43137"/>
                  </a:srgbClr>
                </a:outerShdw>
              </a:effectLst>
            </a:rPr>
            <a:t> 5-10 минут</a:t>
          </a:r>
          <a:endParaRPr lang="ru-RU" sz="1200" b="1" kern="1200" dirty="0">
            <a:solidFill>
              <a:schemeClr val="tx1"/>
            </a:solidFill>
            <a:effectLst>
              <a:outerShdw blurRad="38100" dist="38100" dir="2700000" algn="tl">
                <a:srgbClr val="000000">
                  <a:alpha val="43137"/>
                </a:srgbClr>
              </a:outerShdw>
            </a:effectLst>
          </a:endParaRPr>
        </a:p>
      </dsp:txBody>
      <dsp:txXfrm>
        <a:off x="3342623" y="2723842"/>
        <a:ext cx="1171821" cy="568231"/>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dirty="0"/>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3D4BB13-FB17-4327-9F99-F574A1471563}" type="datetimeFigureOut">
              <a:rPr lang="ru-RU" smtClean="0"/>
              <a:pPr/>
              <a:t>02.06.2018</a:t>
            </a:fld>
            <a:endParaRPr lang="ru-RU" dirty="0"/>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dirty="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dirty="0"/>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425D82-DA0A-4C39-8AA4-C82E4BF2D172}" type="slidenum">
              <a:rPr lang="ru-RU" smtClean="0"/>
              <a:pPr/>
              <a:t>‹#›</a:t>
            </a:fld>
            <a:endParaRPr lang="ru-RU" dirty="0"/>
          </a:p>
        </p:txBody>
      </p:sp>
    </p:spTree>
    <p:extLst>
      <p:ext uri="{BB962C8B-B14F-4D97-AF65-F5344CB8AC3E}">
        <p14:creationId xmlns="" xmlns:p14="http://schemas.microsoft.com/office/powerpoint/2010/main" val="9972760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fld id="{2879E721-BC7E-4264-A726-745A26AE0064}" type="datetimeFigureOut">
              <a:rPr lang="ru-RU" smtClean="0"/>
              <a:pPr/>
              <a:t>02.06.2018</a:t>
            </a:fld>
            <a:endParaRPr lang="ru-RU" dirty="0"/>
          </a:p>
        </p:txBody>
      </p:sp>
      <p:sp>
        <p:nvSpPr>
          <p:cNvPr id="2" name="Нижний колонтитул 1"/>
          <p:cNvSpPr>
            <a:spLocks noGrp="1"/>
          </p:cNvSpPr>
          <p:nvPr>
            <p:ph type="ftr" sz="quarter" idx="11"/>
          </p:nvPr>
        </p:nvSpPr>
        <p:spPr/>
        <p:txBody>
          <a:bodyPr/>
          <a:lstStyle/>
          <a:p>
            <a:endParaRPr lang="ru-RU" dirty="0"/>
          </a:p>
        </p:txBody>
      </p:sp>
      <p:sp>
        <p:nvSpPr>
          <p:cNvPr id="15" name="Номер слайда 14"/>
          <p:cNvSpPr>
            <a:spLocks noGrp="1"/>
          </p:cNvSpPr>
          <p:nvPr>
            <p:ph type="sldNum" sz="quarter" idx="12"/>
          </p:nvPr>
        </p:nvSpPr>
        <p:spPr>
          <a:xfrm>
            <a:off x="8229600" y="6473952"/>
            <a:ext cx="758952" cy="246888"/>
          </a:xfrm>
        </p:spPr>
        <p:txBody>
          <a:bodyPr/>
          <a:lstStyle/>
          <a:p>
            <a:fld id="{4BA6500F-748C-48DB-A314-7EA8C94D821C}" type="slidenum">
              <a:rPr lang="ru-RU" smtClean="0"/>
              <a:pPr/>
              <a:t>‹#›</a:t>
            </a:fld>
            <a:endParaRPr lang="ru-R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fld id="{2879E721-BC7E-4264-A726-745A26AE0064}" type="datetimeFigureOut">
              <a:rPr lang="ru-RU" smtClean="0"/>
              <a:pPr/>
              <a:t>02.06.2018</a:t>
            </a:fld>
            <a:endParaRPr lang="ru-RU" dirty="0"/>
          </a:p>
        </p:txBody>
      </p:sp>
      <p:sp>
        <p:nvSpPr>
          <p:cNvPr id="19" name="Нижний колонтитул 18"/>
          <p:cNvSpPr>
            <a:spLocks noGrp="1"/>
          </p:cNvSpPr>
          <p:nvPr>
            <p:ph type="ftr" sz="quarter" idx="11"/>
          </p:nvPr>
        </p:nvSpPr>
        <p:spPr>
          <a:xfrm>
            <a:off x="3581400" y="76200"/>
            <a:ext cx="2895600" cy="288925"/>
          </a:xfrm>
        </p:spPr>
        <p:txBody>
          <a:bodyPr/>
          <a:lstStyle/>
          <a:p>
            <a:endParaRPr lang="ru-RU" dirty="0"/>
          </a:p>
        </p:txBody>
      </p:sp>
      <p:sp>
        <p:nvSpPr>
          <p:cNvPr id="16" name="Номер слайда 15"/>
          <p:cNvSpPr>
            <a:spLocks noGrp="1"/>
          </p:cNvSpPr>
          <p:nvPr>
            <p:ph type="sldNum" sz="quarter" idx="12"/>
          </p:nvPr>
        </p:nvSpPr>
        <p:spPr>
          <a:xfrm>
            <a:off x="8229600" y="6473952"/>
            <a:ext cx="758952" cy="246888"/>
          </a:xfrm>
        </p:spPr>
        <p:txBody>
          <a:bodyPr/>
          <a:lstStyle/>
          <a:p>
            <a:fld id="{4BA6500F-748C-48DB-A314-7EA8C94D821C}" type="slidenum">
              <a:rPr lang="ru-RU" smtClean="0"/>
              <a:pPr/>
              <a:t>‹#›</a:t>
            </a:fld>
            <a:endParaRPr lang="ru-R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fld id="{2879E721-BC7E-4264-A726-745A26AE0064}" type="datetimeFigureOut">
              <a:rPr lang="ru-RU" smtClean="0"/>
              <a:pPr/>
              <a:t>02.06.2018</a:t>
            </a:fld>
            <a:endParaRPr lang="ru-RU" dirty="0"/>
          </a:p>
        </p:txBody>
      </p:sp>
      <p:sp>
        <p:nvSpPr>
          <p:cNvPr id="11" name="Нижний колонтитул 10"/>
          <p:cNvSpPr>
            <a:spLocks noGrp="1"/>
          </p:cNvSpPr>
          <p:nvPr>
            <p:ph type="ftr" sz="quarter" idx="11"/>
          </p:nvPr>
        </p:nvSpPr>
        <p:spPr/>
        <p:txBody>
          <a:bodyPr/>
          <a:lstStyle/>
          <a:p>
            <a:endParaRPr lang="ru-RU" dirty="0"/>
          </a:p>
        </p:txBody>
      </p:sp>
      <p:sp>
        <p:nvSpPr>
          <p:cNvPr id="16" name="Номер слайда 15"/>
          <p:cNvSpPr>
            <a:spLocks noGrp="1"/>
          </p:cNvSpPr>
          <p:nvPr>
            <p:ph type="sldNum" sz="quarter" idx="12"/>
          </p:nvPr>
        </p:nvSpPr>
        <p:spPr/>
        <p:txBody>
          <a:bodyPr/>
          <a:lstStyle/>
          <a:p>
            <a:fld id="{4BA6500F-748C-48DB-A314-7EA8C94D821C}" type="slidenum">
              <a:rPr lang="ru-RU" smtClean="0"/>
              <a:pPr/>
              <a:t>‹#›</a:t>
            </a:fld>
            <a:endParaRPr lang="ru-RU" dirty="0"/>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fld id="{2879E721-BC7E-4264-A726-745A26AE0064}" type="datetimeFigureOut">
              <a:rPr lang="ru-RU" smtClean="0"/>
              <a:pPr/>
              <a:t>02.06.2018</a:t>
            </a:fld>
            <a:endParaRPr lang="ru-RU" dirty="0"/>
          </a:p>
        </p:txBody>
      </p:sp>
      <p:sp>
        <p:nvSpPr>
          <p:cNvPr id="10" name="Нижний колонтитул 9"/>
          <p:cNvSpPr>
            <a:spLocks noGrp="1"/>
          </p:cNvSpPr>
          <p:nvPr>
            <p:ph type="ftr" sz="quarter" idx="11"/>
          </p:nvPr>
        </p:nvSpPr>
        <p:spPr/>
        <p:txBody>
          <a:bodyPr/>
          <a:lstStyle/>
          <a:p>
            <a:endParaRPr lang="ru-RU" dirty="0"/>
          </a:p>
        </p:txBody>
      </p:sp>
      <p:sp>
        <p:nvSpPr>
          <p:cNvPr id="31" name="Номер слайда 30"/>
          <p:cNvSpPr>
            <a:spLocks noGrp="1"/>
          </p:cNvSpPr>
          <p:nvPr>
            <p:ph type="sldNum" sz="quarter" idx="12"/>
          </p:nvPr>
        </p:nvSpPr>
        <p:spPr/>
        <p:txBody>
          <a:bodyPr/>
          <a:lstStyle/>
          <a:p>
            <a:fld id="{4BA6500F-748C-48DB-A314-7EA8C94D821C}" type="slidenum">
              <a:rPr lang="ru-RU" smtClean="0"/>
              <a:pPr/>
              <a:t>‹#›</a:t>
            </a:fld>
            <a:endParaRPr lang="ru-R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fld id="{2879E721-BC7E-4264-A726-745A26AE0064}" type="datetimeFigureOut">
              <a:rPr lang="ru-RU" smtClean="0"/>
              <a:pPr/>
              <a:t>02.06.2018</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a:xfrm>
            <a:off x="8229600" y="6477000"/>
            <a:ext cx="762000" cy="246888"/>
          </a:xfrm>
        </p:spPr>
        <p:txBody>
          <a:bodyPr/>
          <a:lstStyle/>
          <a:p>
            <a:fld id="{4BA6500F-748C-48DB-A314-7EA8C94D821C}" type="slidenum">
              <a:rPr lang="ru-RU" smtClean="0"/>
              <a:pPr/>
              <a:t>‹#›</a:t>
            </a:fld>
            <a:endParaRPr lang="ru-RU" dirty="0"/>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fld id="{2879E721-BC7E-4264-A726-745A26AE0064}" type="datetimeFigureOut">
              <a:rPr lang="ru-RU" smtClean="0"/>
              <a:pPr/>
              <a:t>02.06.2018</a:t>
            </a:fld>
            <a:endParaRPr lang="ru-RU" dirty="0"/>
          </a:p>
        </p:txBody>
      </p:sp>
      <p:sp>
        <p:nvSpPr>
          <p:cNvPr id="21" name="Нижний колонтитул 20"/>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4BA6500F-748C-48DB-A314-7EA8C94D821C}" type="slidenum">
              <a:rPr lang="ru-RU" smtClean="0"/>
              <a:pPr/>
              <a:t>‹#›</a:t>
            </a:fld>
            <a:endParaRPr lang="ru-R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2879E721-BC7E-4264-A726-745A26AE0064}" type="datetimeFigureOut">
              <a:rPr lang="ru-RU" smtClean="0"/>
              <a:pPr/>
              <a:t>02.06.2018</a:t>
            </a:fld>
            <a:endParaRPr lang="ru-RU" dirty="0"/>
          </a:p>
        </p:txBody>
      </p:sp>
      <p:sp>
        <p:nvSpPr>
          <p:cNvPr id="24" name="Нижний колонтитул 23"/>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4BA6500F-748C-48DB-A314-7EA8C94D821C}" type="slidenum">
              <a:rPr lang="ru-RU" smtClean="0"/>
              <a:pPr/>
              <a:t>‹#›</a:t>
            </a:fld>
            <a:endParaRPr lang="ru-R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fld id="{2879E721-BC7E-4264-A726-745A26AE0064}" type="datetimeFigureOut">
              <a:rPr lang="ru-RU" smtClean="0"/>
              <a:pPr/>
              <a:t>02.06.2018</a:t>
            </a:fld>
            <a:endParaRPr lang="ru-RU" dirty="0"/>
          </a:p>
        </p:txBody>
      </p:sp>
      <p:sp>
        <p:nvSpPr>
          <p:cNvPr id="29" name="Нижний колонтитул 28"/>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4BA6500F-748C-48DB-A314-7EA8C94D821C}" type="slidenum">
              <a:rPr lang="ru-RU" smtClean="0"/>
              <a:pPr/>
              <a:t>‹#›</a:t>
            </a:fld>
            <a:endParaRPr lang="ru-R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dirty="0" smtClean="0"/>
              <a:t>Вставка рисунка</a:t>
            </a:r>
            <a:endParaRPr kumimoji="0" lang="en-US" dirty="0"/>
          </a:p>
        </p:txBody>
      </p:sp>
      <p:sp>
        <p:nvSpPr>
          <p:cNvPr id="7" name="Дата 6"/>
          <p:cNvSpPr>
            <a:spLocks noGrp="1"/>
          </p:cNvSpPr>
          <p:nvPr>
            <p:ph type="dt" sz="half" idx="10"/>
          </p:nvPr>
        </p:nvSpPr>
        <p:spPr/>
        <p:txBody>
          <a:bodyPr/>
          <a:lstStyle/>
          <a:p>
            <a:fld id="{2879E721-BC7E-4264-A726-745A26AE0064}" type="datetimeFigureOut">
              <a:rPr lang="ru-RU" smtClean="0"/>
              <a:pPr/>
              <a:t>02.06.2018</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31" name="Номер слайда 30"/>
          <p:cNvSpPr>
            <a:spLocks noGrp="1"/>
          </p:cNvSpPr>
          <p:nvPr>
            <p:ph type="sldNum" sz="quarter" idx="12"/>
          </p:nvPr>
        </p:nvSpPr>
        <p:spPr/>
        <p:txBody>
          <a:bodyPr/>
          <a:lstStyle/>
          <a:p>
            <a:fld id="{4BA6500F-748C-48DB-A314-7EA8C94D821C}" type="slidenum">
              <a:rPr lang="ru-RU" smtClean="0"/>
              <a:pPr/>
              <a:t>‹#›</a:t>
            </a:fld>
            <a:endParaRPr lang="ru-RU" dirty="0"/>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2879E721-BC7E-4264-A726-745A26AE0064}" type="datetimeFigureOut">
              <a:rPr lang="ru-RU" smtClean="0"/>
              <a:pPr/>
              <a:t>02.06.2018</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4BA6500F-748C-48DB-A314-7EA8C94D821C}" type="slidenum">
              <a:rPr lang="ru-RU" smtClean="0"/>
              <a:pPr/>
              <a:t>‹#›</a:t>
            </a:fld>
            <a:endParaRPr lang="ru-R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2879E721-BC7E-4264-A726-745A26AE0064}" type="datetimeFigureOut">
              <a:rPr lang="ru-RU" smtClean="0"/>
              <a:pPr/>
              <a:t>02.06.2018</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4BA6500F-748C-48DB-A314-7EA8C94D821C}" type="slidenum">
              <a:rPr lang="ru-RU" smtClean="0"/>
              <a:pPr/>
              <a:t>‹#›</a:t>
            </a:fld>
            <a:endParaRPr lang="ru-R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2879E721-BC7E-4264-A726-745A26AE0064}" type="datetimeFigureOut">
              <a:rPr lang="ru-RU" smtClean="0"/>
              <a:pPr/>
              <a:t>02.06.2018</a:t>
            </a:fld>
            <a:endParaRPr lang="ru-RU" dirty="0"/>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ru-RU" dirty="0"/>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4BA6500F-748C-48DB-A314-7EA8C94D821C}" type="slidenum">
              <a:rPr lang="ru-RU" smtClean="0"/>
              <a:pPr/>
              <a:t>‹#›</a:t>
            </a:fld>
            <a:endParaRPr lang="ru-RU" dirty="0"/>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microsoft.com/office/2007/relationships/diagramDrawing" Target="../diagrams/drawing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bib.social/nevrologiya_1067/pozitivnaya-nevrologiya-2012.html" TargetMode="External"/><Relationship Id="rId7" Type="http://schemas.openxmlformats.org/officeDocument/2006/relationships/hyperlink" Target="https://bib.social/nevrologiya_1067/autoimmunnyie-zabolevaniya-nevrologii.html" TargetMode="External"/><Relationship Id="rId2" Type="http://schemas.openxmlformats.org/officeDocument/2006/relationships/hyperlink" Target="https://bib.social/nevrologiya_1067/nevrologiya.html" TargetMode="External"/><Relationship Id="rId1" Type="http://schemas.openxmlformats.org/officeDocument/2006/relationships/slideLayout" Target="../slideLayouts/slideLayout2.xml"/><Relationship Id="rId6" Type="http://schemas.openxmlformats.org/officeDocument/2006/relationships/hyperlink" Target="https://bib.social/nevrologiya_1067/kognitivnyie-rasstroystva-pri.html" TargetMode="External"/><Relationship Id="rId5" Type="http://schemas.openxmlformats.org/officeDocument/2006/relationships/hyperlink" Target="https://bib.social/nevrologiya_1067/prakticheskaya-nevrologiya.html" TargetMode="External"/><Relationship Id="rId4" Type="http://schemas.openxmlformats.org/officeDocument/2006/relationships/hyperlink" Target="https://bib.social/nevrologiya_1067/endogennyie-faktoryi-tserebralnoy-insulta.html" TargetMode="External"/></Relationships>
</file>

<file path=ppt/slides/_rels/slide15.xml.rels><?xml version="1.0" encoding="UTF-8" standalone="yes"?>
<Relationships xmlns="http://schemas.openxmlformats.org/package/2006/relationships"><Relationship Id="rId8" Type="http://schemas.openxmlformats.org/officeDocument/2006/relationships/hyperlink" Target="https://bib.social/nevrologiya_1067/insult.html" TargetMode="External"/><Relationship Id="rId13" Type="http://schemas.openxmlformats.org/officeDocument/2006/relationships/hyperlink" Target="https://bib.social/nevrologiya_1067/golovnaya-bol.html" TargetMode="External"/><Relationship Id="rId3" Type="http://schemas.openxmlformats.org/officeDocument/2006/relationships/hyperlink" Target="https://bib.social/nevrologiya_1067/arhitektonika-koryi-mozga-cheloveka-mrt.html" TargetMode="External"/><Relationship Id="rId7" Type="http://schemas.openxmlformats.org/officeDocument/2006/relationships/hyperlink" Target="https://bib.social/nevrologiya_1067/mikro-polyarizatsionnaya-terapiya-detskoy.html" TargetMode="External"/><Relationship Id="rId12" Type="http://schemas.openxmlformats.org/officeDocument/2006/relationships/hyperlink" Target="https://bib.social/nevrologiya_1067/punktsii-blokadyi-nevrologii.html" TargetMode="External"/><Relationship Id="rId2" Type="http://schemas.openxmlformats.org/officeDocument/2006/relationships/hyperlink" Target="https://bib.social/nevrologiya_1067/bol-spine.html" TargetMode="External"/><Relationship Id="rId1" Type="http://schemas.openxmlformats.org/officeDocument/2006/relationships/slideLayout" Target="../slideLayouts/slideLayout2.xml"/><Relationship Id="rId6" Type="http://schemas.openxmlformats.org/officeDocument/2006/relationships/hyperlink" Target="https://bib.social/nevrologiya_1067/ratsionalnaya-neyroprotektsiya.html" TargetMode="External"/><Relationship Id="rId11" Type="http://schemas.openxmlformats.org/officeDocument/2006/relationships/hyperlink" Target="https://bib.social/nevrologiya_1067/vertebralno-bazilyarnaya-nedostatochnost.html" TargetMode="External"/><Relationship Id="rId5" Type="http://schemas.openxmlformats.org/officeDocument/2006/relationships/hyperlink" Target="https://bib.social/nevrologiya_1067/diagnostika-povrejdeniya-perifericheskih.html" TargetMode="External"/><Relationship Id="rId15" Type="http://schemas.openxmlformats.org/officeDocument/2006/relationships/hyperlink" Target="https://bib.social/nevrologiya_1067/farmakoterapiya-nevrologii-psihiatrii.html" TargetMode="External"/><Relationship Id="rId10" Type="http://schemas.openxmlformats.org/officeDocument/2006/relationships/hyperlink" Target="https://bib.social/nevrologiya_1067/blokadyi-nevrologii-neyrohirurgii.html" TargetMode="External"/><Relationship Id="rId4" Type="http://schemas.openxmlformats.org/officeDocument/2006/relationships/hyperlink" Target="https://bib.social/nevrologiya_1067/rukovodstvo-detskoy-nevrologii.html" TargetMode="External"/><Relationship Id="rId9" Type="http://schemas.openxmlformats.org/officeDocument/2006/relationships/hyperlink" Target="https://bib.social/nevrologiya_1067/prakticheskaya-nevrologiya1654.html" TargetMode="External"/><Relationship Id="rId14" Type="http://schemas.openxmlformats.org/officeDocument/2006/relationships/hyperlink" Target="https://bib.social/nevrologiya_1067/topicheskaya-diagnostika-zabolevaniy-nervnoy.html" TargetMode="Externa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Нерв.jpg"/>
          <p:cNvPicPr>
            <a:picLocks noChangeAspect="1"/>
          </p:cNvPicPr>
          <p:nvPr/>
        </p:nvPicPr>
        <p:blipFill>
          <a:blip r:embed="rId2">
            <a:clrChange>
              <a:clrFrom>
                <a:srgbClr val="000000"/>
              </a:clrFrom>
              <a:clrTo>
                <a:srgbClr val="000000">
                  <a:alpha val="0"/>
                </a:srgbClr>
              </a:clrTo>
            </a:clrChange>
          </a:blip>
          <a:srcRect l="30847" r="33191"/>
          <a:stretch>
            <a:fillRect/>
          </a:stretch>
        </p:blipFill>
        <p:spPr>
          <a:xfrm>
            <a:off x="214282" y="2665147"/>
            <a:ext cx="2428892" cy="3799215"/>
          </a:xfrm>
          <a:prstGeom prst="rect">
            <a:avLst/>
          </a:prstGeom>
        </p:spPr>
      </p:pic>
      <p:sp>
        <p:nvSpPr>
          <p:cNvPr id="2" name="Заголовок 1"/>
          <p:cNvSpPr>
            <a:spLocks noGrp="1"/>
          </p:cNvSpPr>
          <p:nvPr>
            <p:ph type="ctrTitle"/>
          </p:nvPr>
        </p:nvSpPr>
        <p:spPr>
          <a:xfrm>
            <a:off x="0" y="785794"/>
            <a:ext cx="9144000" cy="2143140"/>
          </a:xfrm>
        </p:spPr>
        <p:txBody>
          <a:bodyPr>
            <a:noAutofit/>
          </a:bodyPr>
          <a:lstStyle/>
          <a:p>
            <a:pPr algn="ctr">
              <a:lnSpc>
                <a:spcPct val="85000"/>
              </a:lnSpc>
              <a:defRPr/>
            </a:pPr>
            <a:r>
              <a:rPr lang="uz-Cyrl-UZ" sz="4000" b="1" dirty="0" smtClean="0">
                <a:solidFill>
                  <a:srgbClr val="0909FF"/>
                </a:solidFill>
                <a:latin typeface="Times New Roman" pitchFamily="18" charset="0"/>
                <a:cs typeface="Times New Roman" pitchFamily="18" charset="0"/>
              </a:rPr>
              <a:t>АСАБ ТИЗИМИ </a:t>
            </a:r>
            <a:r>
              <a:rPr lang="uz-Cyrl-UZ" sz="4000" b="1" dirty="0">
                <a:solidFill>
                  <a:srgbClr val="0909FF"/>
                </a:solidFill>
                <a:latin typeface="Times New Roman" pitchFamily="18" charset="0"/>
                <a:cs typeface="Times New Roman" pitchFamily="18" charset="0"/>
              </a:rPr>
              <a:t>КАСАЛЛИКЛАРИ</a:t>
            </a:r>
            <a:r>
              <a:rPr lang="ru-RU" sz="4000" b="1" dirty="0">
                <a:solidFill>
                  <a:srgbClr val="0909FF"/>
                </a:solidFill>
                <a:latin typeface="Times New Roman" pitchFamily="18" charset="0"/>
                <a:cs typeface="Times New Roman" pitchFamily="18" charset="0"/>
              </a:rPr>
              <a:t>ДА</a:t>
            </a:r>
            <a:r>
              <a:rPr lang="uz-Cyrl-UZ" sz="4000" b="1" dirty="0">
                <a:solidFill>
                  <a:srgbClr val="0909FF"/>
                </a:solidFill>
                <a:latin typeface="Times New Roman" pitchFamily="18" charset="0"/>
                <a:cs typeface="Times New Roman" pitchFamily="18" charset="0"/>
              </a:rPr>
              <a:t>  ФИЗИК ОМИЛ ВА ФИЗИОТЕРАПИЯНИ </a:t>
            </a:r>
            <a:r>
              <a:rPr lang="uz-Latn-UZ" sz="4000" b="1" dirty="0">
                <a:solidFill>
                  <a:srgbClr val="0909FF"/>
                </a:solidFill>
                <a:latin typeface="Times New Roman" pitchFamily="18" charset="0"/>
                <a:cs typeface="Times New Roman" pitchFamily="18" charset="0"/>
              </a:rPr>
              <a:t>ҚЎ</a:t>
            </a:r>
            <a:r>
              <a:rPr lang="uz-Cyrl-UZ" sz="4000" b="1" dirty="0">
                <a:solidFill>
                  <a:srgbClr val="0909FF"/>
                </a:solidFill>
                <a:latin typeface="Times New Roman" pitchFamily="18" charset="0"/>
                <a:cs typeface="Times New Roman" pitchFamily="18" charset="0"/>
              </a:rPr>
              <a:t>ЛЛАШ</a:t>
            </a:r>
            <a:endParaRPr lang="ru-RU" sz="4000" b="1" dirty="0">
              <a:solidFill>
                <a:srgbClr val="C00000"/>
              </a:solidFill>
            </a:endParaRPr>
          </a:p>
        </p:txBody>
      </p:sp>
      <p:sp>
        <p:nvSpPr>
          <p:cNvPr id="3" name="Подзаголовок 2"/>
          <p:cNvSpPr>
            <a:spLocks noGrp="1"/>
          </p:cNvSpPr>
          <p:nvPr>
            <p:ph type="subTitle" idx="1"/>
          </p:nvPr>
        </p:nvSpPr>
        <p:spPr>
          <a:xfrm>
            <a:off x="382940" y="107846"/>
            <a:ext cx="8458200" cy="485911"/>
          </a:xfrm>
        </p:spPr>
        <p:txBody>
          <a:bodyPr>
            <a:normAutofit/>
          </a:bodyPr>
          <a:lstStyle/>
          <a:p>
            <a:pPr algn="ctr"/>
            <a:r>
              <a:rPr lang="uz-Cyrl-UZ" b="1" dirty="0" smtClean="0">
                <a:solidFill>
                  <a:srgbClr val="C00000"/>
                </a:solidFill>
              </a:rPr>
              <a:t>Андижон Давлат тиббиёт институти</a:t>
            </a:r>
            <a:endParaRPr lang="ru-RU" b="1" dirty="0">
              <a:solidFill>
                <a:srgbClr val="C00000"/>
              </a:solidFill>
            </a:endParaRPr>
          </a:p>
        </p:txBody>
      </p:sp>
      <p:graphicFrame>
        <p:nvGraphicFramePr>
          <p:cNvPr id="7" name="Таблица 6"/>
          <p:cNvGraphicFramePr>
            <a:graphicFrameLocks noGrp="1"/>
          </p:cNvGraphicFramePr>
          <p:nvPr>
            <p:extLst>
              <p:ext uri="{D42A27DB-BD31-4B8C-83A1-F6EECF244321}">
                <p14:modId xmlns="" xmlns:p14="http://schemas.microsoft.com/office/powerpoint/2010/main" val="154264928"/>
              </p:ext>
            </p:extLst>
          </p:nvPr>
        </p:nvGraphicFramePr>
        <p:xfrm>
          <a:off x="3707904" y="5661248"/>
          <a:ext cx="5097624" cy="1072128"/>
        </p:xfrm>
        <a:graphic>
          <a:graphicData uri="http://schemas.openxmlformats.org/drawingml/2006/table">
            <a:tbl>
              <a:tblPr firstRow="1" bandRow="1">
                <a:tableStyleId>{5C22544A-7EE6-4342-B048-85BDC9FD1C3A}</a:tableStyleId>
              </a:tblPr>
              <a:tblGrid>
                <a:gridCol w="1161483"/>
                <a:gridCol w="3936141"/>
              </a:tblGrid>
              <a:tr h="459483">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ru-RU" sz="2400" b="1" kern="1200" dirty="0" smtClean="0">
                          <a:solidFill>
                            <a:srgbClr val="C00000"/>
                          </a:solidFill>
                          <a:latin typeface="+mn-lt"/>
                          <a:ea typeface="+mn-ea"/>
                          <a:cs typeface="Arial" charset="0"/>
                        </a:rPr>
                        <a:t>УТАНОВ</a:t>
                      </a:r>
                    </a:p>
                  </a:txBody>
                  <a:tcPr marL="27000" marR="2700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2400" b="1" kern="1200" dirty="0" smtClean="0">
                          <a:solidFill>
                            <a:schemeClr val="tx2"/>
                          </a:solidFill>
                          <a:latin typeface="+mn-lt"/>
                          <a:ea typeface="+mn-ea"/>
                          <a:cs typeface="Arial" charset="0"/>
                        </a:rPr>
                        <a:t>ЗАФАР МУХАММАДОВИЧ</a:t>
                      </a:r>
                    </a:p>
                  </a:txBody>
                  <a:tcPr marL="27000" marR="2700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tr>
              <a:tr h="612645">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endParaRPr lang="ru-RU" sz="1800" b="1" kern="1200" dirty="0" smtClean="0">
                        <a:solidFill>
                          <a:schemeClr val="tx2"/>
                        </a:solidFill>
                        <a:latin typeface="+mn-lt"/>
                        <a:ea typeface="+mn-ea"/>
                        <a:cs typeface="Arial" charset="0"/>
                      </a:endParaRPr>
                    </a:p>
                  </a:txBody>
                  <a:tcPr marL="27000" marR="2700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600" b="0" kern="1200" dirty="0" err="1" smtClean="0">
                          <a:solidFill>
                            <a:schemeClr val="tx2"/>
                          </a:solidFill>
                          <a:latin typeface="+mn-lt"/>
                          <a:ea typeface="+mn-ea"/>
                          <a:cs typeface="Arial" charset="0"/>
                        </a:rPr>
                        <a:t>Реабилитология</a:t>
                      </a:r>
                      <a:r>
                        <a:rPr lang="ru-RU" sz="1600" b="0" kern="1200" dirty="0" smtClean="0">
                          <a:solidFill>
                            <a:schemeClr val="tx2"/>
                          </a:solidFill>
                          <a:latin typeface="+mn-lt"/>
                          <a:ea typeface="+mn-ea"/>
                          <a:cs typeface="Arial" charset="0"/>
                        </a:rPr>
                        <a:t> </a:t>
                      </a:r>
                      <a:r>
                        <a:rPr lang="ru-RU" sz="1600" b="0" kern="1200" dirty="0" err="1" smtClean="0">
                          <a:solidFill>
                            <a:schemeClr val="tx2"/>
                          </a:solidFill>
                          <a:latin typeface="+mn-lt"/>
                          <a:ea typeface="+mn-ea"/>
                          <a:cs typeface="Arial" charset="0"/>
                        </a:rPr>
                        <a:t>ва</a:t>
                      </a:r>
                      <a:r>
                        <a:rPr lang="ru-RU" sz="1600" b="0" kern="1200" dirty="0" smtClean="0">
                          <a:solidFill>
                            <a:schemeClr val="tx2"/>
                          </a:solidFill>
                          <a:latin typeface="+mn-lt"/>
                          <a:ea typeface="+mn-ea"/>
                          <a:cs typeface="Arial" charset="0"/>
                        </a:rPr>
                        <a:t> </a:t>
                      </a:r>
                      <a:r>
                        <a:rPr lang="ru-RU" sz="1600" b="0" kern="1200" dirty="0" err="1" smtClean="0">
                          <a:solidFill>
                            <a:schemeClr val="tx2"/>
                          </a:solidFill>
                          <a:latin typeface="+mn-lt"/>
                          <a:ea typeface="+mn-ea"/>
                          <a:cs typeface="Arial" charset="0"/>
                        </a:rPr>
                        <a:t>жисмоний</a:t>
                      </a:r>
                      <a:r>
                        <a:rPr lang="ru-RU" sz="1600" b="0" kern="1200" dirty="0" smtClean="0">
                          <a:solidFill>
                            <a:schemeClr val="tx2"/>
                          </a:solidFill>
                          <a:latin typeface="+mn-lt"/>
                          <a:ea typeface="+mn-ea"/>
                          <a:cs typeface="Arial" charset="0"/>
                        </a:rPr>
                        <a:t>  </a:t>
                      </a:r>
                      <a:r>
                        <a:rPr lang="ru-RU" sz="1600" b="0" kern="1200" dirty="0" err="1" smtClean="0">
                          <a:solidFill>
                            <a:schemeClr val="tx2"/>
                          </a:solidFill>
                          <a:latin typeface="+mn-lt"/>
                          <a:ea typeface="+mn-ea"/>
                          <a:cs typeface="Arial" charset="0"/>
                        </a:rPr>
                        <a:t>тарбия</a:t>
                      </a:r>
                      <a:r>
                        <a:rPr lang="ru-RU" sz="1600" b="0" kern="1200" dirty="0" smtClean="0">
                          <a:solidFill>
                            <a:schemeClr val="tx2"/>
                          </a:solidFill>
                          <a:latin typeface="+mn-lt"/>
                          <a:ea typeface="+mn-ea"/>
                          <a:cs typeface="Arial" charset="0"/>
                        </a:rPr>
                        <a:t> </a:t>
                      </a:r>
                    </a:p>
                    <a:p>
                      <a:pPr marL="0" marR="0" indent="0" algn="l" defTabSz="914400" rtl="0" eaLnBrk="1" fontAlgn="auto" latinLnBrk="0" hangingPunct="1">
                        <a:lnSpc>
                          <a:spcPct val="100000"/>
                        </a:lnSpc>
                        <a:spcBef>
                          <a:spcPts val="0"/>
                        </a:spcBef>
                        <a:spcAft>
                          <a:spcPts val="0"/>
                        </a:spcAft>
                        <a:buClrTx/>
                        <a:buSzTx/>
                        <a:buFontTx/>
                        <a:buNone/>
                        <a:tabLst/>
                        <a:defRPr/>
                      </a:pPr>
                      <a:r>
                        <a:rPr lang="ru-RU" sz="1600" b="0" kern="1200" dirty="0" err="1" smtClean="0">
                          <a:solidFill>
                            <a:schemeClr val="tx2"/>
                          </a:solidFill>
                          <a:latin typeface="+mn-lt"/>
                          <a:ea typeface="+mn-ea"/>
                          <a:cs typeface="Arial" charset="0"/>
                        </a:rPr>
                        <a:t>кафедраси</a:t>
                      </a:r>
                      <a:r>
                        <a:rPr lang="ru-RU" sz="1600" b="0" kern="1200" dirty="0" smtClean="0">
                          <a:solidFill>
                            <a:schemeClr val="tx2"/>
                          </a:solidFill>
                          <a:latin typeface="+mn-lt"/>
                          <a:ea typeface="+mn-ea"/>
                          <a:cs typeface="Arial" charset="0"/>
                        </a:rPr>
                        <a:t> </a:t>
                      </a:r>
                      <a:r>
                        <a:rPr lang="ru-RU" sz="1600" b="0" kern="1200" dirty="0" err="1" smtClean="0">
                          <a:solidFill>
                            <a:schemeClr val="tx2"/>
                          </a:solidFill>
                          <a:latin typeface="+mn-lt"/>
                          <a:ea typeface="+mn-ea"/>
                          <a:cs typeface="Arial" charset="0"/>
                        </a:rPr>
                        <a:t>ассистенти</a:t>
                      </a:r>
                      <a:endParaRPr lang="ru-RU" sz="1600" b="1" kern="1200" dirty="0" smtClean="0">
                        <a:solidFill>
                          <a:schemeClr val="tx2"/>
                        </a:solidFill>
                        <a:latin typeface="+mn-lt"/>
                        <a:ea typeface="+mn-ea"/>
                        <a:cs typeface="Arial" charset="0"/>
                      </a:endParaRPr>
                    </a:p>
                  </a:txBody>
                  <a:tcPr marL="27000" marR="2700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tr>
            </a:tbl>
          </a:graphicData>
        </a:graphic>
      </p:graphicFrame>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a:spLocks noGrp="1"/>
          </p:cNvSpPr>
          <p:nvPr>
            <p:ph type="title"/>
          </p:nvPr>
        </p:nvSpPr>
        <p:spPr>
          <a:xfrm>
            <a:off x="1214414" y="214290"/>
            <a:ext cx="6965245" cy="576063"/>
          </a:xfrm>
        </p:spPr>
        <p:txBody>
          <a:bodyPr>
            <a:normAutofit/>
          </a:bodyPr>
          <a:lstStyle/>
          <a:p>
            <a:pPr algn="ctr"/>
            <a:r>
              <a:rPr lang="ru-RU" sz="2400" b="1" dirty="0" err="1" smtClean="0">
                <a:solidFill>
                  <a:srgbClr val="002060"/>
                </a:solidFill>
                <a:effectLst>
                  <a:outerShdw blurRad="38100" dist="38100" dir="2700000" algn="tl">
                    <a:srgbClr val="000000">
                      <a:alpha val="43137"/>
                    </a:srgbClr>
                  </a:outerShdw>
                </a:effectLst>
              </a:rPr>
              <a:t>Дарс</a:t>
            </a:r>
            <a:r>
              <a:rPr lang="ru-RU" sz="2400" b="1" dirty="0" smtClean="0">
                <a:solidFill>
                  <a:srgbClr val="002060"/>
                </a:solidFill>
                <a:effectLst>
                  <a:outerShdw blurRad="38100" dist="38100" dir="2700000" algn="tl">
                    <a:srgbClr val="000000">
                      <a:alpha val="43137"/>
                    </a:srgbClr>
                  </a:outerShdw>
                </a:effectLst>
              </a:rPr>
              <a:t> </a:t>
            </a:r>
            <a:r>
              <a:rPr lang="ru-RU" sz="2400" b="1" dirty="0" err="1" smtClean="0">
                <a:solidFill>
                  <a:srgbClr val="002060"/>
                </a:solidFill>
                <a:effectLst>
                  <a:outerShdw blurRad="38100" dist="38100" dir="2700000" algn="tl">
                    <a:srgbClr val="000000">
                      <a:alpha val="43137"/>
                    </a:srgbClr>
                  </a:outerShdw>
                </a:effectLst>
              </a:rPr>
              <a:t>структураси</a:t>
            </a:r>
            <a:endParaRPr lang="ru-RU" sz="2400" b="1" dirty="0">
              <a:solidFill>
                <a:srgbClr val="002060"/>
              </a:solidFill>
              <a:effectLst>
                <a:outerShdw blurRad="38100" dist="38100" dir="2700000" algn="tl">
                  <a:srgbClr val="000000">
                    <a:alpha val="43137"/>
                  </a:srgbClr>
                </a:outerShdw>
              </a:effectLst>
            </a:endParaRPr>
          </a:p>
        </p:txBody>
      </p:sp>
      <p:graphicFrame>
        <p:nvGraphicFramePr>
          <p:cNvPr id="6" name="Схема 5"/>
          <p:cNvGraphicFramePr/>
          <p:nvPr>
            <p:extLst>
              <p:ext uri="{D42A27DB-BD31-4B8C-83A1-F6EECF244321}">
                <p14:modId xmlns="" xmlns:p14="http://schemas.microsoft.com/office/powerpoint/2010/main" val="3709280798"/>
              </p:ext>
            </p:extLst>
          </p:nvPr>
        </p:nvGraphicFramePr>
        <p:xfrm>
          <a:off x="357158" y="1000108"/>
          <a:ext cx="8501122" cy="56436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Рисунок 3" descr="нейрон.jpg"/>
          <p:cNvPicPr>
            <a:picLocks noChangeAspect="1"/>
          </p:cNvPicPr>
          <p:nvPr/>
        </p:nvPicPr>
        <p:blipFill>
          <a:blip r:embed="rId6" cstate="print"/>
          <a:stretch>
            <a:fillRect/>
          </a:stretch>
        </p:blipFill>
        <p:spPr>
          <a:xfrm>
            <a:off x="285720" y="1214422"/>
            <a:ext cx="2547932" cy="14559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42910" y="357166"/>
            <a:ext cx="7786742" cy="461665"/>
          </a:xfrm>
          <a:prstGeom prst="rect">
            <a:avLst/>
          </a:prstGeom>
        </p:spPr>
        <p:txBody>
          <a:bodyPr wrap="square">
            <a:spAutoFit/>
          </a:bodyPr>
          <a:lstStyle/>
          <a:p>
            <a:pPr algn="ctr"/>
            <a:r>
              <a:rPr lang="ru-RU" sz="2400" b="1" smtClean="0">
                <a:solidFill>
                  <a:srgbClr val="002060"/>
                </a:solidFill>
              </a:rPr>
              <a:t>ПЕРИФЕРИК АСАБ ТИЗИМИ КАСАЛЛИКЛАРИ.</a:t>
            </a:r>
            <a:endParaRPr lang="ru-RU" sz="2400">
              <a:solidFill>
                <a:srgbClr val="002060"/>
              </a:solidFill>
            </a:endParaRPr>
          </a:p>
        </p:txBody>
      </p:sp>
      <p:sp>
        <p:nvSpPr>
          <p:cNvPr id="3" name="Прямоугольник 2"/>
          <p:cNvSpPr/>
          <p:nvPr/>
        </p:nvSpPr>
        <p:spPr>
          <a:xfrm>
            <a:off x="571472" y="1166843"/>
            <a:ext cx="8001056" cy="5509200"/>
          </a:xfrm>
          <a:prstGeom prst="rect">
            <a:avLst/>
          </a:prstGeom>
        </p:spPr>
        <p:txBody>
          <a:bodyPr wrap="square">
            <a:spAutoFit/>
          </a:bodyPr>
          <a:lstStyle/>
          <a:p>
            <a:pPr algn="just"/>
            <a:r>
              <a:rPr lang="ru-RU" sz="2200" smtClean="0"/>
              <a:t>Периферик нерв тизими орқа мия олди, орқа ва ён шохчасида жойлашган нейронлар танаси, краниал нервларнинг ҳаракат ва сезги ўзаклари, симпатик ва парасимпатик тугунлар, периферик ва краниал нервларни ҳосил қилувчи аксонлардан ташкил топган. Нейронлар танасида оқсиллар, липидлар, гликопротеидлар синтезланиб, аксоплазматик ток орқали нерв толалари перифериясига узатилади. Ҳар бир нерв толаси, миелинлиги ҳам, миелинсизи ҳам, шванн қобиғи билан қопланган. Периферик нерв тизими касалликларида 3 турдаги патоморфологик ўзгаришлар тафовут қилинади.</a:t>
            </a:r>
          </a:p>
          <a:p>
            <a:pPr algn="just"/>
            <a:r>
              <a:rPr lang="ru-RU" sz="2200" smtClean="0"/>
              <a:t>1. Валлер қайта тикланиши - нервни кўндаланг кесилишига реакция. Унинг учун қуйидагилар: зарарланган жойдан пастда нерв ва пардаларнинг дегенерацияси, нерв бўйлаб ўтказувчанликнинг сусайиши хос. Ҳаракат нерви зарарланганда у иннервация қиладиган мушак атрофияга учрайди, регенерация секин рўй беради.</a:t>
            </a:r>
            <a:endParaRPr lang="ru-RU" sz="22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857488" y="357166"/>
            <a:ext cx="3485378" cy="523220"/>
          </a:xfrm>
          <a:prstGeom prst="rect">
            <a:avLst/>
          </a:prstGeom>
        </p:spPr>
        <p:txBody>
          <a:bodyPr wrap="none">
            <a:spAutoFit/>
          </a:bodyPr>
          <a:lstStyle/>
          <a:p>
            <a:r>
              <a:rPr lang="ru-RU" sz="2800" b="1" smtClean="0"/>
              <a:t>Мононевропатиялар.</a:t>
            </a:r>
            <a:endParaRPr lang="ru-RU" sz="2800"/>
          </a:p>
        </p:txBody>
      </p:sp>
      <p:sp>
        <p:nvSpPr>
          <p:cNvPr id="5" name="Прямоугольник 4"/>
          <p:cNvSpPr/>
          <p:nvPr/>
        </p:nvSpPr>
        <p:spPr>
          <a:xfrm>
            <a:off x="428596" y="1357298"/>
            <a:ext cx="8286808" cy="4401205"/>
          </a:xfrm>
          <a:prstGeom prst="rect">
            <a:avLst/>
          </a:prstGeom>
        </p:spPr>
        <p:txBody>
          <a:bodyPr wrap="square">
            <a:spAutoFit/>
          </a:bodyPr>
          <a:lstStyle/>
          <a:p>
            <a:pPr algn="just"/>
            <a:r>
              <a:rPr lang="ru-RU" sz="2000" smtClean="0"/>
              <a:t>Мононевропатиялар гуруҳига алоҳида нерв (ҳаракат ёки сезги) ва илдизчалар зарарланиши киради. Мононевропатияларга ҳаммадан кўп шикастланиш сабаб бўлади. Нерв устунининг суяк-пай каналларида механик эзилиши ёки касбий шикастланишлар, спорт шикастлари сабаб бўлиши мумкин. Мушак элементлари билан компрессияга учраши алоҳида аҳамиятга эга бўлади.</a:t>
            </a:r>
          </a:p>
          <a:p>
            <a:pPr algn="just"/>
            <a:endParaRPr lang="ru-RU" sz="2000" smtClean="0"/>
          </a:p>
          <a:p>
            <a:pPr algn="just"/>
            <a:r>
              <a:rPr lang="ru-RU" sz="2000" b="1" smtClean="0"/>
              <a:t>Травматик ва туннел мононевропатиялар.</a:t>
            </a:r>
          </a:p>
          <a:p>
            <a:pPr algn="just"/>
            <a:r>
              <a:rPr lang="ru-RU" sz="2000" smtClean="0"/>
              <a:t>Периферик нерв тизими зарарланишининг бу тури нервнинг ўткир шикастланиши ёки анатомик тор жойларда (туннелларда) сурункали компрессияси оқибати ҳисобланади. Туннел невропатияларнинг ривожланиши асосида нерв устунининг микрошикастланиши, механик эзилиши ва ишемияси ётади. Кўпчилик ҳолларда нервлар бўғимлар ёнида тирсак, билак, тизза, болдир туннел зарарланишига учрайди.</a:t>
            </a:r>
            <a:endParaRPr lang="ru-RU" sz="20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00034" y="1214422"/>
            <a:ext cx="8001056" cy="5262979"/>
          </a:xfrm>
          <a:prstGeom prst="rect">
            <a:avLst/>
          </a:prstGeom>
        </p:spPr>
        <p:txBody>
          <a:bodyPr wrap="square">
            <a:spAutoFit/>
          </a:bodyPr>
          <a:lstStyle/>
          <a:p>
            <a:r>
              <a:rPr lang="ru-RU" sz="2400" smtClean="0"/>
              <a:t>Мускуллар электростимуляцияси</a:t>
            </a:r>
          </a:p>
          <a:p>
            <a:r>
              <a:rPr lang="ru-RU" sz="2400" smtClean="0"/>
              <a:t>ДДТ (диадинамик токлар) </a:t>
            </a:r>
          </a:p>
          <a:p>
            <a:r>
              <a:rPr lang="ru-RU" sz="2400" smtClean="0"/>
              <a:t>Электрофорез </a:t>
            </a:r>
          </a:p>
          <a:p>
            <a:r>
              <a:rPr lang="ru-RU" sz="2400" smtClean="0"/>
              <a:t>Магнитотерапия </a:t>
            </a:r>
          </a:p>
          <a:p>
            <a:r>
              <a:rPr lang="ru-RU" sz="2400" smtClean="0"/>
              <a:t>Электроуй</a:t>
            </a:r>
            <a:r>
              <a:rPr lang="uz-Cyrl-UZ" sz="2400" smtClean="0"/>
              <a:t>қ</a:t>
            </a:r>
            <a:r>
              <a:rPr lang="ru-RU" sz="2400" smtClean="0"/>
              <a:t>у</a:t>
            </a:r>
          </a:p>
          <a:p>
            <a:r>
              <a:rPr lang="ru-RU" sz="2400" smtClean="0"/>
              <a:t>Интерференцтерапия </a:t>
            </a:r>
          </a:p>
          <a:p>
            <a:r>
              <a:rPr lang="ru-RU" sz="2400" smtClean="0"/>
              <a:t>Иссиклик нурланиш</a:t>
            </a:r>
            <a:br>
              <a:rPr lang="ru-RU" sz="2400" smtClean="0"/>
            </a:br>
            <a:r>
              <a:rPr lang="ru-RU" sz="2400" smtClean="0"/>
              <a:t>Лазеротерапия </a:t>
            </a:r>
          </a:p>
          <a:p>
            <a:r>
              <a:rPr lang="ru-RU" sz="2400" smtClean="0"/>
              <a:t>Дарсонвализация (дарсонваль) </a:t>
            </a:r>
          </a:p>
          <a:p>
            <a:r>
              <a:rPr lang="ru-RU" sz="2400" smtClean="0"/>
              <a:t>Ультратовуш таъсир</a:t>
            </a:r>
          </a:p>
          <a:p>
            <a:r>
              <a:rPr lang="ru-RU" sz="2400" smtClean="0"/>
              <a:t>Қон УФО</a:t>
            </a:r>
          </a:p>
          <a:p>
            <a:r>
              <a:rPr lang="ru-RU" sz="2400" smtClean="0"/>
              <a:t>Криотерапия </a:t>
            </a:r>
          </a:p>
          <a:p>
            <a:r>
              <a:rPr lang="ru-RU" sz="2400" smtClean="0"/>
              <a:t>Зулук билан даволаш (гирудотерапия) </a:t>
            </a:r>
          </a:p>
          <a:p>
            <a:r>
              <a:rPr lang="ru-RU" sz="2400" smtClean="0"/>
              <a:t>Қоматни аппаратли тўғрилаш</a:t>
            </a:r>
            <a:endParaRPr lang="ru-RU" sz="2400"/>
          </a:p>
        </p:txBody>
      </p:sp>
      <p:sp>
        <p:nvSpPr>
          <p:cNvPr id="4" name="Прямоугольник 3"/>
          <p:cNvSpPr/>
          <p:nvPr/>
        </p:nvSpPr>
        <p:spPr>
          <a:xfrm>
            <a:off x="785786" y="214290"/>
            <a:ext cx="7429552" cy="830997"/>
          </a:xfrm>
          <a:prstGeom prst="rect">
            <a:avLst/>
          </a:prstGeom>
        </p:spPr>
        <p:txBody>
          <a:bodyPr wrap="square">
            <a:spAutoFit/>
          </a:bodyPr>
          <a:lstStyle/>
          <a:p>
            <a:pPr algn="ctr"/>
            <a:r>
              <a:rPr lang="ru-RU" sz="2400" b="1" smtClean="0"/>
              <a:t>ҚУЙИДАГИ ФИЗИОТЕРАПИЯ УСУЛЛАРИ НЕВРОЛОГИЯДА КЎПРОК ИШЛАТИЛАДИ:</a:t>
            </a:r>
            <a:endParaRPr lang="ru-RU" sz="2400" b="1"/>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ЭЛЕКТРОФ.jpg"/>
          <p:cNvPicPr>
            <a:picLocks noChangeAspect="1"/>
          </p:cNvPicPr>
          <p:nvPr/>
        </p:nvPicPr>
        <p:blipFill>
          <a:blip r:embed="rId2"/>
          <a:stretch>
            <a:fillRect/>
          </a:stretch>
        </p:blipFill>
        <p:spPr>
          <a:xfrm>
            <a:off x="6643702" y="214290"/>
            <a:ext cx="2190732" cy="1511605"/>
          </a:xfrm>
          <a:prstGeom prst="rect">
            <a:avLst/>
          </a:prstGeom>
          <a:ln>
            <a:noFill/>
          </a:ln>
          <a:effectLst>
            <a:outerShdw blurRad="292100" dist="139700" dir="2700000" algn="tl" rotWithShape="0">
              <a:srgbClr val="333333">
                <a:alpha val="65000"/>
              </a:srgbClr>
            </a:outerShdw>
          </a:effectLst>
        </p:spPr>
      </p:pic>
      <p:sp>
        <p:nvSpPr>
          <p:cNvPr id="2" name="Прямоугольник 1"/>
          <p:cNvSpPr/>
          <p:nvPr/>
        </p:nvSpPr>
        <p:spPr>
          <a:xfrm>
            <a:off x="1000100" y="285728"/>
            <a:ext cx="5572164" cy="584775"/>
          </a:xfrm>
          <a:prstGeom prst="rect">
            <a:avLst/>
          </a:prstGeom>
        </p:spPr>
        <p:txBody>
          <a:bodyPr wrap="square">
            <a:spAutoFit/>
          </a:bodyPr>
          <a:lstStyle/>
          <a:p>
            <a:pPr algn="ctr"/>
            <a:r>
              <a:rPr lang="ru-RU" sz="3200" b="1" smtClean="0"/>
              <a:t>Электрофорез (ионофорез)</a:t>
            </a:r>
            <a:endParaRPr lang="ru-RU" sz="3200" b="1"/>
          </a:p>
        </p:txBody>
      </p:sp>
      <p:sp>
        <p:nvSpPr>
          <p:cNvPr id="3" name="Прямоугольник 2"/>
          <p:cNvSpPr/>
          <p:nvPr/>
        </p:nvSpPr>
        <p:spPr>
          <a:xfrm>
            <a:off x="285720" y="1785926"/>
            <a:ext cx="8572560" cy="4401205"/>
          </a:xfrm>
          <a:prstGeom prst="rect">
            <a:avLst/>
          </a:prstGeom>
        </p:spPr>
        <p:txBody>
          <a:bodyPr wrap="square">
            <a:spAutoFit/>
          </a:bodyPr>
          <a:lstStyle/>
          <a:p>
            <a:pPr algn="just"/>
            <a:r>
              <a:rPr lang="ru-RU" sz="2800" smtClean="0">
                <a:solidFill>
                  <a:srgbClr val="FF0000"/>
                </a:solidFill>
              </a:rPr>
              <a:t>Электрофорез (ионофорез) </a:t>
            </a:r>
            <a:r>
              <a:rPr lang="ru-RU" sz="2800" smtClean="0"/>
              <a:t>– электр токи ёрдамида кимёвий диффуз ионларнинг ўтиши усули. Ушбу кимёвий моддалар таъсирида кенг тарқалган усул, кўп ҳолларда тиббиётда ҳам. </a:t>
            </a:r>
          </a:p>
          <a:p>
            <a:pPr algn="just"/>
            <a:r>
              <a:rPr lang="uz-Cyrl-UZ" sz="2800" smtClean="0"/>
              <a:t>Ионлар зарядига қараб дори моддларни жўнатишнинг бир қанча усуллари мавжуд.</a:t>
            </a:r>
            <a:endParaRPr lang="ru-RU" sz="2800" smtClean="0"/>
          </a:p>
          <a:p>
            <a:pPr algn="just"/>
            <a:r>
              <a:rPr lang="uz-Cyrl-UZ" sz="2800" smtClean="0"/>
              <a:t>Манфий зарядланган ионлар катоддан, мусбатлари эса аноддан жўнатилади. Ундан ташқари жўнатишнинг </a:t>
            </a:r>
            <a:r>
              <a:rPr lang="ru-RU" sz="2800" smtClean="0"/>
              <a:t>биполяр усули ҳам мавжуд. Модданинг жўнатиш усули физиотерапевт орқали ҳал қилинади.</a:t>
            </a:r>
            <a:endParaRPr lang="ru-RU" sz="28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57158" y="1214422"/>
            <a:ext cx="8286808" cy="4524315"/>
          </a:xfrm>
          <a:prstGeom prst="rect">
            <a:avLst/>
          </a:prstGeom>
        </p:spPr>
        <p:txBody>
          <a:bodyPr wrap="square">
            <a:spAutoFit/>
          </a:bodyPr>
          <a:lstStyle/>
          <a:p>
            <a:pPr algn="just"/>
            <a:r>
              <a:rPr lang="ru-RU" sz="3200" smtClean="0"/>
              <a:t>Неврологияда электрофорез усули хар хил </a:t>
            </a:r>
            <a:r>
              <a:rPr lang="uz-Cyrl-UZ" sz="3200" smtClean="0"/>
              <a:t>ҳолатларда қўлланилади. Асосийси ва кўп тарқалгани албатта бу огрик синдромларидир. Бунга вертеброгенлилари хам киради. </a:t>
            </a:r>
            <a:r>
              <a:rPr lang="ru-RU" sz="3200" smtClean="0"/>
              <a:t>(</a:t>
            </a:r>
            <a:r>
              <a:rPr lang="ru-RU" sz="3200" smtClean="0"/>
              <a:t>люмбаго, ишиас, цервикокраниалгия </a:t>
            </a:r>
            <a:r>
              <a:rPr lang="ru-RU" sz="3200" smtClean="0"/>
              <a:t>ва бошқалар).  Дори моддалардан асосан махаллий огриқсизлантирувчилар, нейропротектив препаратлар қўлланилади.</a:t>
            </a:r>
          </a:p>
        </p:txBody>
      </p:sp>
      <p:sp>
        <p:nvSpPr>
          <p:cNvPr id="3" name="Прямоугольник 2"/>
          <p:cNvSpPr/>
          <p:nvPr/>
        </p:nvSpPr>
        <p:spPr>
          <a:xfrm>
            <a:off x="642910" y="285728"/>
            <a:ext cx="7987187" cy="523220"/>
          </a:xfrm>
          <a:prstGeom prst="rect">
            <a:avLst/>
          </a:prstGeom>
        </p:spPr>
        <p:txBody>
          <a:bodyPr wrap="none">
            <a:spAutoFit/>
          </a:bodyPr>
          <a:lstStyle/>
          <a:p>
            <a:r>
              <a:rPr lang="ru-RU" sz="2800" b="1" smtClean="0"/>
              <a:t>Неврологияда муолажаларни </a:t>
            </a:r>
            <a:r>
              <a:rPr lang="uz-Cyrl-UZ" sz="2800" b="1" smtClean="0"/>
              <a:t>қў</a:t>
            </a:r>
            <a:r>
              <a:rPr lang="ru-RU" sz="2800" b="1" smtClean="0"/>
              <a:t>ллаш қўрсатмаси</a:t>
            </a:r>
            <a:endParaRPr lang="ru-RU" sz="2800" b="1"/>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14348" y="428604"/>
            <a:ext cx="7858180" cy="584775"/>
          </a:xfrm>
          <a:prstGeom prst="rect">
            <a:avLst/>
          </a:prstGeom>
        </p:spPr>
        <p:txBody>
          <a:bodyPr wrap="square">
            <a:spAutoFit/>
          </a:bodyPr>
          <a:lstStyle/>
          <a:p>
            <a:r>
              <a:rPr lang="ru-RU" sz="3200" b="1" smtClean="0"/>
              <a:t>Қарши кўрсатмалар</a:t>
            </a:r>
          </a:p>
        </p:txBody>
      </p:sp>
      <p:sp>
        <p:nvSpPr>
          <p:cNvPr id="3" name="Прямоугольник 2"/>
          <p:cNvSpPr/>
          <p:nvPr/>
        </p:nvSpPr>
        <p:spPr>
          <a:xfrm>
            <a:off x="571472" y="1214422"/>
            <a:ext cx="8143932" cy="830997"/>
          </a:xfrm>
          <a:prstGeom prst="rect">
            <a:avLst/>
          </a:prstGeom>
        </p:spPr>
        <p:txBody>
          <a:bodyPr wrap="square">
            <a:spAutoFit/>
          </a:bodyPr>
          <a:lstStyle/>
          <a:p>
            <a:r>
              <a:rPr lang="ru-RU" sz="2400" b="1" smtClean="0">
                <a:latin typeface="Times New Roman" pitchFamily="18" charset="0"/>
                <a:cs typeface="Times New Roman" pitchFamily="18" charset="0"/>
              </a:rPr>
              <a:t>Муолажа қуйидаги касалликларга қарши қўрсатма  бўла олади :</a:t>
            </a:r>
            <a:endParaRPr lang="ru-RU" sz="2400" b="1">
              <a:latin typeface="Times New Roman" pitchFamily="18" charset="0"/>
              <a:cs typeface="Times New Roman" pitchFamily="18" charset="0"/>
            </a:endParaRPr>
          </a:p>
        </p:txBody>
      </p:sp>
      <p:sp>
        <p:nvSpPr>
          <p:cNvPr id="4" name="Прямоугольник 3"/>
          <p:cNvSpPr/>
          <p:nvPr/>
        </p:nvSpPr>
        <p:spPr>
          <a:xfrm>
            <a:off x="285720" y="2143116"/>
            <a:ext cx="8501122" cy="2677656"/>
          </a:xfrm>
          <a:prstGeom prst="rect">
            <a:avLst/>
          </a:prstGeom>
        </p:spPr>
        <p:txBody>
          <a:bodyPr wrap="square">
            <a:spAutoFit/>
          </a:bodyPr>
          <a:lstStyle/>
          <a:p>
            <a:pPr indent="-514350">
              <a:buFont typeface="+mj-lt"/>
              <a:buAutoNum type="arabicPeriod"/>
            </a:pPr>
            <a:r>
              <a:rPr lang="ru-RU" sz="2800" b="1" smtClean="0">
                <a:latin typeface="Times New Roman" pitchFamily="18" charset="0"/>
                <a:cs typeface="Times New Roman" pitchFamily="18" charset="0"/>
              </a:rPr>
              <a:t>Ўткир юқумли ҳолат.</a:t>
            </a:r>
            <a:endParaRPr lang="ru-RU" sz="2800" b="1" smtClean="0">
              <a:latin typeface="Times New Roman" pitchFamily="18" charset="0"/>
              <a:cs typeface="Times New Roman" pitchFamily="18" charset="0"/>
            </a:endParaRPr>
          </a:p>
          <a:p>
            <a:pPr indent="-514350">
              <a:buFont typeface="+mj-lt"/>
              <a:buAutoNum type="arabicPeriod"/>
            </a:pPr>
            <a:r>
              <a:rPr lang="ru-RU" sz="2800" b="1" smtClean="0">
                <a:latin typeface="Times New Roman" pitchFamily="18" charset="0"/>
                <a:cs typeface="Times New Roman" pitchFamily="18" charset="0"/>
              </a:rPr>
              <a:t>Терининг йирингли зарарланиши.</a:t>
            </a:r>
            <a:endParaRPr lang="ru-RU" sz="2800" b="1" smtClean="0">
              <a:latin typeface="Times New Roman" pitchFamily="18" charset="0"/>
              <a:cs typeface="Times New Roman" pitchFamily="18" charset="0"/>
            </a:endParaRPr>
          </a:p>
          <a:p>
            <a:pPr indent="-514350">
              <a:buFont typeface="+mj-lt"/>
              <a:buAutoNum type="arabicPeriod"/>
            </a:pPr>
            <a:r>
              <a:rPr lang="ru-RU" sz="2800" b="1" smtClean="0">
                <a:latin typeface="Times New Roman" pitchFamily="18" charset="0"/>
                <a:cs typeface="Times New Roman" pitchFamily="18" charset="0"/>
              </a:rPr>
              <a:t>Бронхиал астма огир кечиши, кўп учредигани атопик. </a:t>
            </a:r>
            <a:endParaRPr lang="ru-RU" sz="2800" b="1" smtClean="0">
              <a:latin typeface="Times New Roman" pitchFamily="18" charset="0"/>
              <a:cs typeface="Times New Roman" pitchFamily="18" charset="0"/>
            </a:endParaRPr>
          </a:p>
          <a:p>
            <a:pPr indent="-514350">
              <a:buFont typeface="+mj-lt"/>
              <a:buAutoNum type="arabicPeriod"/>
            </a:pPr>
            <a:r>
              <a:rPr lang="ru-RU" sz="2800" b="1" smtClean="0">
                <a:latin typeface="Times New Roman" pitchFamily="18" charset="0"/>
                <a:cs typeface="Times New Roman" pitchFamily="18" charset="0"/>
              </a:rPr>
              <a:t>Юрак этишмовчилиги</a:t>
            </a:r>
            <a:endParaRPr lang="ru-RU" sz="2800" b="1" smtClean="0">
              <a:latin typeface="Times New Roman" pitchFamily="18" charset="0"/>
              <a:cs typeface="Times New Roman" pitchFamily="18" charset="0"/>
            </a:endParaRPr>
          </a:p>
          <a:p>
            <a:pPr indent="-514350">
              <a:buFont typeface="+mj-lt"/>
              <a:buAutoNum type="arabicPeriod"/>
            </a:pPr>
            <a:r>
              <a:rPr lang="ru-RU" sz="2800" b="1" smtClean="0">
                <a:latin typeface="Times New Roman" pitchFamily="18" charset="0"/>
                <a:cs typeface="Times New Roman" pitchFamily="18" charset="0"/>
              </a:rPr>
              <a:t>Онкопатология.</a:t>
            </a:r>
          </a:p>
        </p:txBody>
      </p:sp>
      <p:sp>
        <p:nvSpPr>
          <p:cNvPr id="5" name="Прямоугольник 4"/>
          <p:cNvSpPr/>
          <p:nvPr/>
        </p:nvSpPr>
        <p:spPr>
          <a:xfrm>
            <a:off x="357158" y="4786322"/>
            <a:ext cx="8215370" cy="1569660"/>
          </a:xfrm>
          <a:prstGeom prst="rect">
            <a:avLst/>
          </a:prstGeom>
        </p:spPr>
        <p:txBody>
          <a:bodyPr wrap="square">
            <a:spAutoFit/>
          </a:bodyPr>
          <a:lstStyle/>
          <a:p>
            <a:pPr algn="just"/>
            <a:r>
              <a:rPr lang="ru-RU" sz="2400" smtClean="0"/>
              <a:t>Яна албатта Аллергоанамнез  бор йўклигини билиш зарур.</a:t>
            </a:r>
            <a:endParaRPr lang="ru-RU" sz="2400" smtClean="0"/>
          </a:p>
          <a:p>
            <a:pPr algn="just"/>
            <a:r>
              <a:rPr lang="uz-Cyrl-UZ" sz="2400" smtClean="0"/>
              <a:t>Муолажани бажаришда мутлоқ қарши кўрсатма бўлиб аллергик реакциялар ва кўтараолмаслик ҳолатлари ҳисобланади.</a:t>
            </a:r>
            <a:endParaRPr lang="ru-RU" sz="24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57158" y="1285860"/>
            <a:ext cx="8501122" cy="4524315"/>
          </a:xfrm>
          <a:prstGeom prst="rect">
            <a:avLst/>
          </a:prstGeom>
        </p:spPr>
        <p:txBody>
          <a:bodyPr wrap="square">
            <a:spAutoFit/>
          </a:bodyPr>
          <a:lstStyle/>
          <a:p>
            <a:pPr algn="just"/>
            <a:r>
              <a:rPr lang="uz-Cyrl-UZ" sz="3200" smtClean="0"/>
              <a:t>Ҳомиладорликда э</a:t>
            </a:r>
            <a:r>
              <a:rPr lang="ru-RU" sz="3200" smtClean="0"/>
              <a:t>лектрофорезни ўтказиш талаб қилинмайди, </a:t>
            </a:r>
            <a:r>
              <a:rPr lang="uz-Cyrl-UZ" sz="3200" smtClean="0"/>
              <a:t>айниқса ҳомила ривожланишини критик даврида.</a:t>
            </a:r>
            <a:endParaRPr lang="ru-RU" sz="3200" smtClean="0"/>
          </a:p>
          <a:p>
            <a:pPr algn="just"/>
            <a:r>
              <a:rPr lang="uz-Cyrl-UZ" sz="3200" smtClean="0"/>
              <a:t>Физиотерапиянинг таъсирини ишончли текширувлари ўтказилмаган, лекин  электр майдонининг ёмон таъсирини кўшиш ва дори моддани мумкин бўлган таъсири минимал хамжда қон ва планцентар тўсиқдан ўтиб кетиши</a:t>
            </a:r>
            <a:endParaRPr lang="ru-RU" sz="3200"/>
          </a:p>
        </p:txBody>
      </p:sp>
      <p:sp>
        <p:nvSpPr>
          <p:cNvPr id="3" name="Прямоугольник 2"/>
          <p:cNvSpPr/>
          <p:nvPr/>
        </p:nvSpPr>
        <p:spPr>
          <a:xfrm>
            <a:off x="2786050" y="357166"/>
            <a:ext cx="2831416" cy="523220"/>
          </a:xfrm>
          <a:prstGeom prst="rect">
            <a:avLst/>
          </a:prstGeom>
        </p:spPr>
        <p:txBody>
          <a:bodyPr wrap="none">
            <a:spAutoFit/>
          </a:bodyPr>
          <a:lstStyle/>
          <a:p>
            <a:r>
              <a:rPr lang="ru-RU" sz="2800" b="1" smtClean="0">
                <a:effectLst>
                  <a:outerShdw blurRad="38100" dist="38100" dir="2700000" algn="tl">
                    <a:srgbClr val="000000">
                      <a:alpha val="43137"/>
                    </a:srgbClr>
                  </a:outerShdw>
                </a:effectLst>
              </a:rPr>
              <a:t>Ҳомиладорликда</a:t>
            </a:r>
            <a:endParaRPr lang="ru-RU" sz="2800" b="1" smtClean="0">
              <a:effectLst>
                <a:outerShdw blurRad="38100" dist="38100" dir="2700000" algn="tl">
                  <a:srgbClr val="000000">
                    <a:alpha val="43137"/>
                  </a:srgbClr>
                </a:outerShdw>
              </a:effectLst>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57158" y="1285860"/>
            <a:ext cx="8429684" cy="4893647"/>
          </a:xfrm>
          <a:prstGeom prst="rect">
            <a:avLst/>
          </a:prstGeom>
        </p:spPr>
        <p:txBody>
          <a:bodyPr wrap="square">
            <a:spAutoFit/>
          </a:bodyPr>
          <a:lstStyle/>
          <a:p>
            <a:r>
              <a:rPr lang="ru-RU" sz="2400" b="1" smtClean="0"/>
              <a:t>Неврологияда қуйидаги препратлар билан ишлатилади: </a:t>
            </a:r>
            <a:endParaRPr lang="ru-RU" sz="2400" b="1" smtClean="0"/>
          </a:p>
          <a:p>
            <a:r>
              <a:rPr lang="ru-RU" sz="2400" smtClean="0"/>
              <a:t>Карипазим </a:t>
            </a:r>
          </a:p>
          <a:p>
            <a:r>
              <a:rPr lang="ru-RU" sz="2400" smtClean="0"/>
              <a:t>Карипаин</a:t>
            </a:r>
            <a:endParaRPr lang="ru-RU" sz="2400" smtClean="0"/>
          </a:p>
          <a:p>
            <a:r>
              <a:rPr lang="ru-RU" sz="2400" smtClean="0"/>
              <a:t>Лидаза </a:t>
            </a:r>
          </a:p>
          <a:p>
            <a:r>
              <a:rPr lang="ru-RU" sz="2400" smtClean="0"/>
              <a:t>Новокаин </a:t>
            </a:r>
          </a:p>
          <a:p>
            <a:r>
              <a:rPr lang="ru-RU" sz="2400" smtClean="0"/>
              <a:t>Гидрокортизон </a:t>
            </a:r>
          </a:p>
          <a:p>
            <a:r>
              <a:rPr lang="ru-RU" sz="2400" smtClean="0"/>
              <a:t>Прозерин </a:t>
            </a:r>
          </a:p>
          <a:p>
            <a:r>
              <a:rPr lang="ru-RU" sz="2400" smtClean="0"/>
              <a:t>Ферменкол </a:t>
            </a:r>
          </a:p>
          <a:p>
            <a:r>
              <a:rPr lang="ru-RU" sz="2400" smtClean="0"/>
              <a:t>Калий </a:t>
            </a:r>
          </a:p>
          <a:p>
            <a:r>
              <a:rPr lang="ru-RU" sz="2400" smtClean="0"/>
              <a:t>Йод </a:t>
            </a:r>
          </a:p>
          <a:p>
            <a:r>
              <a:rPr lang="ru-RU" sz="2400" smtClean="0"/>
              <a:t>Атропин </a:t>
            </a:r>
          </a:p>
          <a:p>
            <a:r>
              <a:rPr lang="ru-RU" sz="2400" smtClean="0"/>
              <a:t>Папаверин </a:t>
            </a:r>
          </a:p>
          <a:p>
            <a:r>
              <a:rPr lang="ru-RU" sz="2400" smtClean="0"/>
              <a:t>Димексид</a:t>
            </a:r>
            <a:endParaRPr lang="ru-RU" sz="2400"/>
          </a:p>
        </p:txBody>
      </p:sp>
      <p:sp>
        <p:nvSpPr>
          <p:cNvPr id="3" name="Прямоугольник 2"/>
          <p:cNvSpPr/>
          <p:nvPr/>
        </p:nvSpPr>
        <p:spPr>
          <a:xfrm>
            <a:off x="571472" y="500042"/>
            <a:ext cx="6643734" cy="523220"/>
          </a:xfrm>
          <a:prstGeom prst="rect">
            <a:avLst/>
          </a:prstGeom>
        </p:spPr>
        <p:txBody>
          <a:bodyPr wrap="square">
            <a:spAutoFit/>
          </a:bodyPr>
          <a:lstStyle/>
          <a:p>
            <a:r>
              <a:rPr lang="ru-RU" sz="2800" b="1" smtClean="0"/>
              <a:t>Электрофорез турлари</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11</a:t>
            </a:fld>
            <a:endParaRPr lang="ru-RU"/>
          </a:p>
        </p:txBody>
      </p:sp>
      <p:sp>
        <p:nvSpPr>
          <p:cNvPr id="3" name="Прямоугольник 2"/>
          <p:cNvSpPr/>
          <p:nvPr/>
        </p:nvSpPr>
        <p:spPr>
          <a:xfrm>
            <a:off x="3030527" y="183777"/>
            <a:ext cx="2951449" cy="369332"/>
          </a:xfrm>
          <a:prstGeom prst="rect">
            <a:avLst/>
          </a:prstGeom>
        </p:spPr>
        <p:txBody>
          <a:bodyPr wrap="none">
            <a:spAutoFit/>
          </a:bodyPr>
          <a:lstStyle/>
          <a:p>
            <a:r>
              <a:rPr lang="uz-Cyrl-UZ" b="1" dirty="0" smtClean="0"/>
              <a:t>Жорий баҳолаш мезонлари</a:t>
            </a:r>
            <a:endParaRPr lang="ru-RU" dirty="0"/>
          </a:p>
        </p:txBody>
      </p:sp>
      <p:sp>
        <p:nvSpPr>
          <p:cNvPr id="52225" name="Rectangle 1"/>
          <p:cNvSpPr>
            <a:spLocks noChangeArrowheads="1"/>
          </p:cNvSpPr>
          <p:nvPr/>
        </p:nvSpPr>
        <p:spPr bwMode="auto">
          <a:xfrm>
            <a:off x="428595" y="1395496"/>
            <a:ext cx="8469871" cy="48320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R="0" lvl="0" indent="452438" algn="just"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Мавзу бўйича неврологияда физиотерапиянинг ҳаракат </a:t>
            </a:r>
            <a:r>
              <a:rPr kumimoji="0" lang="uz-Cyrl-UZ" sz="2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тартиботи, унинг вазифалари, восита ва шаклларини мустақил аниқлай олади. Касалликнинг кечишига </a:t>
            </a:r>
            <a:r>
              <a:rPr kumimoji="0" lang="uz-Cyrl-UZ" sz="22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қараб </a:t>
            </a:r>
            <a:r>
              <a:rPr kumimoji="0" lang="uz-Cyrl-UZ" sz="22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физиотерапия муолажалари бажарилади. </a:t>
            </a:r>
            <a:r>
              <a:rPr kumimoji="0" lang="uz-Cyrl-UZ" sz="22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Берилаётган </a:t>
            </a:r>
            <a:r>
              <a:rPr kumimoji="0" lang="uz-Cyrl-UZ" sz="22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физотерапия муолажаларини самарадорлигини </a:t>
            </a:r>
            <a:r>
              <a:rPr kumimoji="0" lang="uz-Cyrl-UZ" sz="2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баҳолай олади.</a:t>
            </a:r>
            <a:endParaRPr kumimoji="0" lang="ru-RU" sz="2200"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sz="2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Мавзуни ижодий фикрлай олади ва янги материаллар бера олади, мустақил мушохада юритади</a:t>
            </a:r>
            <a:endParaRPr kumimoji="0" lang="ru-RU" sz="2200"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sz="2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Фан буйича бажарилиши керак вазифани ўзлаштириб, амалда мустакил  текшириш ва баҳолаш ишларини амалга ошира олади ва амалиётга қўллай олади</a:t>
            </a:r>
            <a:endParaRPr kumimoji="0" lang="ru-RU" sz="2200"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Мавзуни</a:t>
            </a:r>
            <a:r>
              <a:rPr kumimoji="0" lang="uz-Cyrl-UZ" sz="2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нг м</a:t>
            </a: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оҳиятини тушутира</a:t>
            </a:r>
            <a:r>
              <a:rPr kumimoji="0" lang="ru-RU" sz="2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олади</a:t>
            </a:r>
            <a:r>
              <a:rPr kumimoji="0" lang="uz-Cyrl-UZ" sz="2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назарий </a:t>
            </a: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билиш</a:t>
            </a:r>
            <a:r>
              <a:rPr kumimoji="0" lang="uz-Cyrl-UZ" sz="2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даражасини </a:t>
            </a: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айтиб</a:t>
            </a:r>
            <a:r>
              <a:rPr kumimoji="0" lang="ru-RU" sz="2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бера</a:t>
            </a:r>
            <a:r>
              <a:rPr kumimoji="0" lang="uz-Cyrl-UZ" sz="2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олади.</a:t>
            </a: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sz="2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Эркин тасаввурга эга бўлади, керак бўлганда ўқитувчи билан ўз фикрини алмаша олади</a:t>
            </a:r>
            <a:r>
              <a:rPr kumimoji="0" lang="ru-RU" sz="2200" b="0" i="0" u="none" strike="noStrike" cap="none" normalizeH="0" baseline="0" dirty="0" smtClean="0">
                <a:ln>
                  <a:noFill/>
                </a:ln>
                <a:solidFill>
                  <a:schemeClr val="tx1"/>
                </a:solidFill>
                <a:effectLst/>
                <a:latin typeface="Arial" pitchFamily="34" charset="0"/>
                <a:cs typeface="Arial" pitchFamily="34" charset="0"/>
              </a:rPr>
              <a:t> </a:t>
            </a:r>
          </a:p>
        </p:txBody>
      </p:sp>
      <p:sp>
        <p:nvSpPr>
          <p:cNvPr id="5" name="Прямоугольник 4"/>
          <p:cNvSpPr/>
          <p:nvPr/>
        </p:nvSpPr>
        <p:spPr>
          <a:xfrm>
            <a:off x="69319" y="841713"/>
            <a:ext cx="993926" cy="400110"/>
          </a:xfrm>
          <a:prstGeom prst="rect">
            <a:avLst/>
          </a:prstGeom>
        </p:spPr>
        <p:style>
          <a:lnRef idx="1">
            <a:schemeClr val="dk1"/>
          </a:lnRef>
          <a:fillRef idx="2">
            <a:schemeClr val="dk1"/>
          </a:fillRef>
          <a:effectRef idx="1">
            <a:schemeClr val="dk1"/>
          </a:effectRef>
          <a:fontRef idx="minor">
            <a:schemeClr val="dk1"/>
          </a:fontRef>
        </p:style>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uz-Latn-UZ" sz="20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86-100</a:t>
            </a:r>
            <a:endParaRPr lang="ru-RU" sz="20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Tree>
    <p:extLst>
      <p:ext uri="{BB962C8B-B14F-4D97-AF65-F5344CB8AC3E}">
        <p14:creationId xmlns="" xmlns:p14="http://schemas.microsoft.com/office/powerpoint/2010/main" val="18880568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12</a:t>
            </a:fld>
            <a:endParaRPr lang="ru-RU"/>
          </a:p>
        </p:txBody>
      </p:sp>
      <p:sp>
        <p:nvSpPr>
          <p:cNvPr id="3" name="Прямоугольник 2"/>
          <p:cNvSpPr/>
          <p:nvPr/>
        </p:nvSpPr>
        <p:spPr>
          <a:xfrm>
            <a:off x="2979727" y="251512"/>
            <a:ext cx="2951449" cy="369332"/>
          </a:xfrm>
          <a:prstGeom prst="rect">
            <a:avLst/>
          </a:prstGeom>
        </p:spPr>
        <p:txBody>
          <a:bodyPr wrap="none">
            <a:spAutoFit/>
          </a:bodyPr>
          <a:lstStyle/>
          <a:p>
            <a:r>
              <a:rPr lang="uz-Cyrl-UZ" b="1" dirty="0" smtClean="0"/>
              <a:t>Жорий баҳолаш мезонлари</a:t>
            </a:r>
            <a:endParaRPr lang="ru-RU" dirty="0"/>
          </a:p>
        </p:txBody>
      </p:sp>
      <p:sp>
        <p:nvSpPr>
          <p:cNvPr id="52225" name="Rectangle 1"/>
          <p:cNvSpPr>
            <a:spLocks noChangeArrowheads="1"/>
          </p:cNvSpPr>
          <p:nvPr/>
        </p:nvSpPr>
        <p:spPr bwMode="auto">
          <a:xfrm>
            <a:off x="1285852" y="1285860"/>
            <a:ext cx="7500990" cy="48320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indent="452438" algn="just" fontAlgn="base">
              <a:spcBef>
                <a:spcPct val="0"/>
              </a:spcBef>
              <a:spcAft>
                <a:spcPct val="0"/>
              </a:spcAft>
            </a:pPr>
            <a:r>
              <a:rPr lang="ru-RU" sz="2800" dirty="0" err="1" smtClean="0"/>
              <a:t>Мустақил мушохада</a:t>
            </a:r>
            <a:r>
              <a:rPr lang="ru-RU" sz="2800" dirty="0" smtClean="0"/>
              <a:t> </a:t>
            </a:r>
            <a:r>
              <a:rPr lang="ru-RU" sz="2800" dirty="0" err="1" smtClean="0"/>
              <a:t>юритади</a:t>
            </a:r>
            <a:r>
              <a:rPr lang="uz-Cyrl-UZ" sz="2800" smtClean="0"/>
              <a:t>, </a:t>
            </a:r>
            <a:r>
              <a:rPr lang="uz-Cyrl-UZ" sz="2800" smtClean="0"/>
              <a:t>физотерапиянинг қўллаш ва </a:t>
            </a:r>
            <a:r>
              <a:rPr lang="uz-Cyrl-UZ" sz="2800" dirty="0" smtClean="0"/>
              <a:t>бахо беришда, </a:t>
            </a:r>
            <a:r>
              <a:rPr lang="ru-RU" sz="2800" dirty="0" err="1" smtClean="0"/>
              <a:t>олган</a:t>
            </a:r>
            <a:r>
              <a:rPr lang="ru-RU" sz="2800" dirty="0" smtClean="0"/>
              <a:t> </a:t>
            </a:r>
            <a:r>
              <a:rPr lang="ru-RU" sz="2800" dirty="0" err="1" smtClean="0"/>
              <a:t>назарий</a:t>
            </a:r>
            <a:r>
              <a:rPr lang="ru-RU" sz="2800" dirty="0" smtClean="0"/>
              <a:t> </a:t>
            </a:r>
            <a:r>
              <a:rPr lang="ru-RU" sz="2800" dirty="0" err="1" smtClean="0"/>
              <a:t>ва</a:t>
            </a:r>
            <a:r>
              <a:rPr lang="ru-RU" sz="2800" dirty="0" smtClean="0"/>
              <a:t> </a:t>
            </a:r>
            <a:r>
              <a:rPr lang="uz-Cyrl-UZ" sz="2800" dirty="0" smtClean="0"/>
              <a:t>а</a:t>
            </a:r>
            <a:r>
              <a:rPr lang="ru-RU" sz="2800" dirty="0" err="1" smtClean="0"/>
              <a:t>малий</a:t>
            </a:r>
            <a:r>
              <a:rPr lang="ru-RU" sz="2800" dirty="0" smtClean="0"/>
              <a:t> </a:t>
            </a:r>
            <a:r>
              <a:rPr lang="uz-Cyrl-UZ" sz="2800" dirty="0" smtClean="0"/>
              <a:t>билимини амалда </a:t>
            </a:r>
            <a:r>
              <a:rPr lang="ru-RU" sz="2800" dirty="0" err="1" smtClean="0"/>
              <a:t>қўллай олади</a:t>
            </a:r>
            <a:r>
              <a:rPr lang="uz-Cyrl-UZ" sz="2800" dirty="0" smtClean="0"/>
              <a:t>, ўқ</a:t>
            </a:r>
            <a:r>
              <a:rPr lang="ru-RU" sz="2800" dirty="0" err="1" smtClean="0"/>
              <a:t>итувчининг</a:t>
            </a:r>
            <a:r>
              <a:rPr lang="ru-RU" sz="2800" dirty="0" smtClean="0"/>
              <a:t> </a:t>
            </a:r>
            <a:r>
              <a:rPr lang="ru-RU" sz="2800" dirty="0" err="1" smtClean="0"/>
              <a:t>айрим</a:t>
            </a:r>
            <a:r>
              <a:rPr lang="ru-RU" sz="2800" dirty="0" smtClean="0"/>
              <a:t> </a:t>
            </a:r>
            <a:r>
              <a:rPr lang="ru-RU" sz="2800" dirty="0" err="1" smtClean="0"/>
              <a:t>ва</a:t>
            </a:r>
            <a:r>
              <a:rPr lang="uz-Cyrl-UZ" sz="2800" dirty="0" smtClean="0"/>
              <a:t>қ</a:t>
            </a:r>
            <a:r>
              <a:rPr lang="ru-RU" sz="2800" dirty="0" err="1" smtClean="0"/>
              <a:t>тларда</a:t>
            </a:r>
            <a:r>
              <a:rPr lang="ru-RU" sz="2800" dirty="0" smtClean="0"/>
              <a:t> </a:t>
            </a:r>
            <a:r>
              <a:rPr lang="uz-Cyrl-UZ" sz="2800" dirty="0" smtClean="0"/>
              <a:t>ё</a:t>
            </a:r>
            <a:r>
              <a:rPr lang="ru-RU" sz="2800" dirty="0" err="1" smtClean="0"/>
              <a:t>рдамига</a:t>
            </a:r>
            <a:r>
              <a:rPr lang="ru-RU" sz="2800" dirty="0" smtClean="0"/>
              <a:t> </a:t>
            </a:r>
            <a:r>
              <a:rPr lang="ru-RU" sz="2800" dirty="0" err="1" smtClean="0"/>
              <a:t>мухтожлик</a:t>
            </a:r>
            <a:r>
              <a:rPr lang="ru-RU" sz="2800" dirty="0" smtClean="0"/>
              <a:t> </a:t>
            </a:r>
            <a:r>
              <a:rPr lang="ru-RU" sz="2800" dirty="0" err="1" smtClean="0"/>
              <a:t>сезилади</a:t>
            </a:r>
            <a:r>
              <a:rPr lang="ru-RU" sz="2800" dirty="0" smtClean="0"/>
              <a:t>, бирок</a:t>
            </a:r>
            <a:r>
              <a:rPr lang="uz-Cyrl-UZ" sz="2800" dirty="0" smtClean="0"/>
              <a:t> гоҳ-гоҳида</a:t>
            </a:r>
            <a:r>
              <a:rPr lang="ru-RU" sz="2800" dirty="0" smtClean="0"/>
              <a:t> </a:t>
            </a:r>
            <a:r>
              <a:rPr lang="ru-RU" sz="2800" dirty="0" err="1" smtClean="0"/>
              <a:t>ани</a:t>
            </a:r>
            <a:r>
              <a:rPr lang="uz-Cyrl-UZ" sz="2800" dirty="0" smtClean="0"/>
              <a:t>қ</a:t>
            </a:r>
            <a:r>
              <a:rPr lang="ru-RU" sz="2800" dirty="0" smtClean="0"/>
              <a:t> </a:t>
            </a:r>
            <a:r>
              <a:rPr lang="ru-RU" sz="2800" dirty="0" err="1" smtClean="0"/>
              <a:t>фикрларни</a:t>
            </a:r>
            <a:r>
              <a:rPr lang="ru-RU" sz="2800" dirty="0" smtClean="0"/>
              <a:t> </a:t>
            </a:r>
            <a:r>
              <a:rPr lang="ru-RU" sz="2800" dirty="0" err="1" smtClean="0"/>
              <a:t>бера</a:t>
            </a:r>
            <a:r>
              <a:rPr lang="ru-RU" sz="2800" dirty="0" smtClean="0"/>
              <a:t> </a:t>
            </a:r>
            <a:r>
              <a:rPr lang="uz-Cyrl-UZ" sz="2800" dirty="0" smtClean="0"/>
              <a:t>олади, </a:t>
            </a:r>
            <a:r>
              <a:rPr lang="ru-RU" sz="2800" dirty="0" err="1" smtClean="0"/>
              <a:t>мавзуни</a:t>
            </a:r>
            <a:r>
              <a:rPr lang="uz-Cyrl-UZ" sz="2800" dirty="0" smtClean="0"/>
              <a:t>нг</a:t>
            </a:r>
            <a:r>
              <a:rPr lang="ru-RU" sz="2800" dirty="0" smtClean="0"/>
              <a:t> </a:t>
            </a:r>
            <a:r>
              <a:rPr lang="ru-RU" sz="2800" dirty="0" err="1" smtClean="0"/>
              <a:t>моҳиятини</a:t>
            </a:r>
            <a:r>
              <a:rPr lang="ru-RU" sz="2800" dirty="0" smtClean="0"/>
              <a:t> </a:t>
            </a:r>
            <a:r>
              <a:rPr lang="uz-Cyrl-UZ" sz="2800" dirty="0" smtClean="0"/>
              <a:t> етарли даражада </a:t>
            </a:r>
            <a:r>
              <a:rPr lang="ru-RU" sz="2800" dirty="0" err="1" smtClean="0"/>
              <a:t>тушунтира</a:t>
            </a:r>
            <a:r>
              <a:rPr lang="ru-RU" sz="2800" dirty="0" smtClean="0"/>
              <a:t> </a:t>
            </a:r>
            <a:r>
              <a:rPr lang="ru-RU" sz="2800" dirty="0" err="1" smtClean="0"/>
              <a:t>олади</a:t>
            </a:r>
            <a:r>
              <a:rPr lang="uz-Cyrl-UZ" sz="2800" dirty="0" smtClean="0"/>
              <a:t>, </a:t>
            </a:r>
            <a:r>
              <a:rPr lang="ru-RU" sz="2800" dirty="0" err="1" smtClean="0"/>
              <a:t>мавзуга</a:t>
            </a:r>
            <a:r>
              <a:rPr lang="ru-RU" sz="2800" dirty="0" smtClean="0"/>
              <a:t> </a:t>
            </a:r>
            <a:r>
              <a:rPr lang="uz-Cyrl-UZ" sz="2800" dirty="0" smtClean="0"/>
              <a:t> етарли даражада б</a:t>
            </a:r>
            <a:r>
              <a:rPr lang="ru-RU" sz="2800" dirty="0" err="1" smtClean="0"/>
              <a:t>илимга</a:t>
            </a:r>
            <a:r>
              <a:rPr lang="ru-RU" sz="2800" dirty="0" smtClean="0"/>
              <a:t> </a:t>
            </a:r>
            <a:r>
              <a:rPr lang="ru-RU" sz="2800" dirty="0" err="1" smtClean="0"/>
              <a:t>эга</a:t>
            </a:r>
            <a:r>
              <a:rPr lang="ru-RU" sz="2800" dirty="0" smtClean="0"/>
              <a:t> б</a:t>
            </a:r>
            <a:r>
              <a:rPr lang="uz-Cyrl-UZ" sz="2800" dirty="0" smtClean="0"/>
              <a:t>ў</a:t>
            </a:r>
            <a:r>
              <a:rPr lang="ru-RU" sz="2800" dirty="0" err="1" smtClean="0"/>
              <a:t>либ</a:t>
            </a:r>
            <a:r>
              <a:rPr lang="ru-RU" sz="2800" dirty="0" smtClean="0"/>
              <a:t>, </a:t>
            </a:r>
            <a:r>
              <a:rPr lang="uz-Cyrl-UZ" sz="2800" dirty="0" smtClean="0"/>
              <a:t>ўқ</a:t>
            </a:r>
            <a:r>
              <a:rPr lang="ru-RU" sz="2800" dirty="0" err="1" smtClean="0"/>
              <a:t>итувчи</a:t>
            </a:r>
            <a:r>
              <a:rPr lang="ru-RU" sz="2800" dirty="0" smtClean="0"/>
              <a:t> </a:t>
            </a:r>
            <a:r>
              <a:rPr lang="uz-Cyrl-UZ" sz="2800" dirty="0" smtClean="0"/>
              <a:t>ё</a:t>
            </a:r>
            <a:r>
              <a:rPr lang="ru-RU" sz="2800" dirty="0" err="1" smtClean="0"/>
              <a:t>рдамида</a:t>
            </a:r>
            <a:r>
              <a:rPr lang="ru-RU" sz="2800" dirty="0" smtClean="0"/>
              <a:t> </a:t>
            </a:r>
            <a:r>
              <a:rPr lang="uz-Cyrl-UZ" sz="2800" dirty="0" smtClean="0"/>
              <a:t>ў</a:t>
            </a:r>
            <a:r>
              <a:rPr lang="ru-RU" sz="2800" dirty="0" err="1" smtClean="0"/>
              <a:t>з</a:t>
            </a:r>
            <a:r>
              <a:rPr lang="ru-RU" sz="2800" dirty="0" smtClean="0"/>
              <a:t> </a:t>
            </a:r>
            <a:r>
              <a:rPr lang="ru-RU" sz="2800" dirty="0" err="1" smtClean="0"/>
              <a:t>фикрни</a:t>
            </a:r>
            <a:r>
              <a:rPr lang="ru-RU" sz="2800" dirty="0" smtClean="0"/>
              <a:t> </a:t>
            </a:r>
            <a:r>
              <a:rPr lang="ru-RU" sz="2800" dirty="0" err="1" smtClean="0"/>
              <a:t>айтиб</a:t>
            </a:r>
            <a:r>
              <a:rPr lang="ru-RU" sz="2800" dirty="0" smtClean="0"/>
              <a:t> </a:t>
            </a:r>
            <a:r>
              <a:rPr lang="ru-RU" sz="2800" dirty="0" err="1" smtClean="0"/>
              <a:t>беради</a:t>
            </a:r>
            <a:r>
              <a:rPr lang="uz-Cyrl-UZ" sz="2800" dirty="0" smtClean="0"/>
              <a:t>, </a:t>
            </a:r>
            <a:r>
              <a:rPr lang="ru-RU" sz="2800" dirty="0" smtClean="0"/>
              <a:t>т</a:t>
            </a:r>
            <a:r>
              <a:rPr lang="uz-Cyrl-UZ" sz="2800" dirty="0" smtClean="0"/>
              <a:t>ўлиқ бўлмасада мавзу бўйича аниқ т</a:t>
            </a:r>
            <a:r>
              <a:rPr lang="ru-RU" sz="2800" dirty="0" err="1" smtClean="0"/>
              <a:t>асаввурга</a:t>
            </a:r>
            <a:r>
              <a:rPr lang="ru-RU" sz="2800" dirty="0" smtClean="0"/>
              <a:t> </a:t>
            </a:r>
            <a:r>
              <a:rPr lang="ru-RU" sz="2800" dirty="0" err="1" smtClean="0"/>
              <a:t>эга</a:t>
            </a:r>
            <a:r>
              <a:rPr lang="ru-RU" sz="2800" dirty="0" smtClean="0"/>
              <a:t> </a:t>
            </a:r>
            <a:r>
              <a:rPr lang="ru-RU" sz="2800" dirty="0" err="1" smtClean="0"/>
              <a:t>бўлади</a:t>
            </a:r>
            <a:endParaRPr kumimoji="0" lang="ru-RU" sz="28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Прямоугольник 4"/>
          <p:cNvSpPr/>
          <p:nvPr/>
        </p:nvSpPr>
        <p:spPr>
          <a:xfrm>
            <a:off x="164539" y="909447"/>
            <a:ext cx="830228" cy="400110"/>
          </a:xfrm>
          <a:prstGeom prst="rect">
            <a:avLst/>
          </a:prstGeom>
        </p:spPr>
        <p:style>
          <a:lnRef idx="1">
            <a:schemeClr val="dk1"/>
          </a:lnRef>
          <a:fillRef idx="2">
            <a:schemeClr val="dk1"/>
          </a:fillRef>
          <a:effectRef idx="1">
            <a:schemeClr val="dk1"/>
          </a:effectRef>
          <a:fontRef idx="minor">
            <a:schemeClr val="dk1"/>
          </a:fontRef>
        </p:style>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uz-Latn-UZ" sz="20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71-85</a:t>
            </a:r>
            <a:endParaRPr lang="ru-RU" sz="20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Tree>
    <p:extLst>
      <p:ext uri="{BB962C8B-B14F-4D97-AF65-F5344CB8AC3E}">
        <p14:creationId xmlns="" xmlns:p14="http://schemas.microsoft.com/office/powerpoint/2010/main" val="2768094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13</a:t>
            </a:fld>
            <a:endParaRPr lang="ru-RU"/>
          </a:p>
        </p:txBody>
      </p:sp>
      <p:sp>
        <p:nvSpPr>
          <p:cNvPr id="3" name="Прямоугольник 2"/>
          <p:cNvSpPr/>
          <p:nvPr/>
        </p:nvSpPr>
        <p:spPr>
          <a:xfrm>
            <a:off x="2945861" y="274089"/>
            <a:ext cx="2951449" cy="369332"/>
          </a:xfrm>
          <a:prstGeom prst="rect">
            <a:avLst/>
          </a:prstGeom>
        </p:spPr>
        <p:txBody>
          <a:bodyPr wrap="none">
            <a:spAutoFit/>
          </a:bodyPr>
          <a:lstStyle/>
          <a:p>
            <a:r>
              <a:rPr lang="uz-Cyrl-UZ" b="1" dirty="0" smtClean="0"/>
              <a:t>Жорий баҳолаш мезонлари</a:t>
            </a:r>
            <a:endParaRPr lang="ru-RU" dirty="0"/>
          </a:p>
        </p:txBody>
      </p:sp>
      <p:sp>
        <p:nvSpPr>
          <p:cNvPr id="52225" name="Rectangle 1"/>
          <p:cNvSpPr>
            <a:spLocks noChangeArrowheads="1"/>
          </p:cNvSpPr>
          <p:nvPr/>
        </p:nvSpPr>
        <p:spPr bwMode="auto">
          <a:xfrm>
            <a:off x="1214414" y="1214422"/>
            <a:ext cx="7366000" cy="246221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indent="452438" algn="just" fontAlgn="base">
              <a:spcBef>
                <a:spcPct val="0"/>
              </a:spcBef>
              <a:spcAft>
                <a:spcPct val="0"/>
              </a:spcAft>
            </a:pPr>
            <a:r>
              <a:rPr lang="uz-Cyrl-UZ" sz="2200" dirty="0" smtClean="0"/>
              <a:t>Мавзунинг м</a:t>
            </a:r>
            <a:r>
              <a:rPr lang="ru-RU" sz="2200" dirty="0" err="1" smtClean="0"/>
              <a:t>оҳиятини тушунади</a:t>
            </a:r>
            <a:r>
              <a:rPr lang="uz-Cyrl-UZ" sz="2200" dirty="0" smtClean="0"/>
              <a:t>, тўлиқ тахлил қилиб бера олмайди, аниқ билиш даражаси етарл</a:t>
            </a:r>
            <a:r>
              <a:rPr lang="ru-RU" sz="2200" dirty="0" smtClean="0"/>
              <a:t>и </a:t>
            </a:r>
            <a:r>
              <a:rPr lang="ru-RU" sz="2200" dirty="0" err="1" smtClean="0"/>
              <a:t>эмас</a:t>
            </a:r>
            <a:r>
              <a:rPr lang="ru-RU" sz="2200" dirty="0" smtClean="0"/>
              <a:t>, </a:t>
            </a:r>
            <a:r>
              <a:rPr lang="uz-Cyrl-UZ" sz="2200" dirty="0" smtClean="0"/>
              <a:t>ўқ</a:t>
            </a:r>
            <a:r>
              <a:rPr lang="ru-RU" sz="2200" dirty="0" err="1" smtClean="0"/>
              <a:t>итувчининг</a:t>
            </a:r>
            <a:r>
              <a:rPr lang="ru-RU" sz="2200" dirty="0" smtClean="0"/>
              <a:t> </a:t>
            </a:r>
            <a:r>
              <a:rPr lang="uz-Cyrl-UZ" sz="2200" dirty="0" smtClean="0"/>
              <a:t>қў</a:t>
            </a:r>
            <a:r>
              <a:rPr lang="ru-RU" sz="2200" dirty="0" err="1" smtClean="0"/>
              <a:t>шимчалар</a:t>
            </a:r>
            <a:r>
              <a:rPr lang="uz-Cyrl-UZ" sz="2200" dirty="0" smtClean="0"/>
              <a:t>и</a:t>
            </a:r>
            <a:r>
              <a:rPr lang="ru-RU" sz="2200" dirty="0" smtClean="0"/>
              <a:t> </a:t>
            </a:r>
            <a:r>
              <a:rPr lang="ru-RU" sz="2200" dirty="0" err="1" smtClean="0"/>
              <a:t>зарур</a:t>
            </a:r>
            <a:r>
              <a:rPr lang="ru-RU" sz="2200" dirty="0" smtClean="0"/>
              <a:t>,</a:t>
            </a:r>
            <a:r>
              <a:rPr lang="uz-Cyrl-UZ" sz="2200" dirty="0" smtClean="0"/>
              <a:t> б</a:t>
            </a:r>
            <a:r>
              <a:rPr lang="ru-RU" sz="2200" dirty="0" err="1" smtClean="0"/>
              <a:t>илиш</a:t>
            </a:r>
            <a:r>
              <a:rPr lang="ru-RU" sz="2200" dirty="0" smtClean="0"/>
              <a:t>, </a:t>
            </a:r>
            <a:r>
              <a:rPr lang="ru-RU" sz="2200" dirty="0" err="1" smtClean="0"/>
              <a:t>айтиб</a:t>
            </a:r>
            <a:r>
              <a:rPr lang="ru-RU" sz="2200" dirty="0" smtClean="0"/>
              <a:t> </a:t>
            </a:r>
            <a:r>
              <a:rPr lang="ru-RU" sz="2200" dirty="0" err="1" smtClean="0"/>
              <a:t>бериш</a:t>
            </a:r>
            <a:r>
              <a:rPr lang="uz-Cyrl-UZ" sz="2200" dirty="0" smtClean="0"/>
              <a:t> даражаси етарли даражада эмас, </a:t>
            </a:r>
            <a:r>
              <a:rPr lang="ru-RU" sz="2200" dirty="0" err="1" smtClean="0"/>
              <a:t>мавзу</a:t>
            </a:r>
            <a:r>
              <a:rPr lang="ru-RU" sz="2200" dirty="0" smtClean="0"/>
              <a:t> </a:t>
            </a:r>
            <a:r>
              <a:rPr lang="ru-RU" sz="2200" dirty="0" err="1" smtClean="0"/>
              <a:t>юзасидан</a:t>
            </a:r>
            <a:r>
              <a:rPr lang="ru-RU" sz="2200" dirty="0" smtClean="0"/>
              <a:t> е</a:t>
            </a:r>
            <a:r>
              <a:rPr lang="uz-Cyrl-UZ" sz="2200" dirty="0" smtClean="0"/>
              <a:t>тарли даражада  тўлиқ тасаввурга эга бўлмайди, фикрни бойитса ва ё</a:t>
            </a:r>
            <a:r>
              <a:rPr lang="ru-RU" sz="2200" dirty="0" err="1" smtClean="0"/>
              <a:t>рдам</a:t>
            </a:r>
            <a:r>
              <a:rPr lang="uz-Cyrl-UZ" sz="2200" dirty="0" smtClean="0"/>
              <a:t>ч</a:t>
            </a:r>
            <a:r>
              <a:rPr lang="ru-RU" sz="2200" dirty="0" smtClean="0"/>
              <a:t>и </a:t>
            </a:r>
            <a:r>
              <a:rPr lang="ru-RU" sz="2200" dirty="0" err="1" smtClean="0"/>
              <a:t>воситалардан</a:t>
            </a:r>
            <a:r>
              <a:rPr lang="ru-RU" sz="2200" dirty="0" smtClean="0"/>
              <a:t> </a:t>
            </a:r>
            <a:r>
              <a:rPr lang="ru-RU" sz="2200" dirty="0" err="1" smtClean="0"/>
              <a:t>кейин</a:t>
            </a:r>
            <a:r>
              <a:rPr lang="ru-RU" sz="2200" dirty="0" smtClean="0"/>
              <a:t> </a:t>
            </a:r>
            <a:r>
              <a:rPr lang="uz-Cyrl-UZ" sz="2200" dirty="0" smtClean="0"/>
              <a:t>тахлил қилиб бойитса бўлади</a:t>
            </a:r>
            <a:endParaRPr kumimoji="0" lang="ru-RU" sz="22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Прямоугольник 4"/>
          <p:cNvSpPr/>
          <p:nvPr/>
        </p:nvSpPr>
        <p:spPr>
          <a:xfrm>
            <a:off x="213161" y="1135224"/>
            <a:ext cx="851516" cy="400110"/>
          </a:xfrm>
          <a:prstGeom prst="rect">
            <a:avLst/>
          </a:prstGeom>
        </p:spPr>
        <p:style>
          <a:lnRef idx="1">
            <a:schemeClr val="dk1"/>
          </a:lnRef>
          <a:fillRef idx="2">
            <a:schemeClr val="dk1"/>
          </a:fillRef>
          <a:effectRef idx="1">
            <a:schemeClr val="dk1"/>
          </a:effectRef>
          <a:fontRef idx="minor">
            <a:schemeClr val="dk1"/>
          </a:fontRef>
        </p:style>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uz-Latn-UZ" sz="20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55-70</a:t>
            </a:r>
            <a:endParaRPr lang="ru-RU" sz="20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6" name="Rectangle 1"/>
          <p:cNvSpPr>
            <a:spLocks noChangeArrowheads="1"/>
          </p:cNvSpPr>
          <p:nvPr/>
        </p:nvSpPr>
        <p:spPr bwMode="auto">
          <a:xfrm>
            <a:off x="1214414" y="3643314"/>
            <a:ext cx="7366000" cy="280076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indent="452438" algn="just" fontAlgn="base">
              <a:spcBef>
                <a:spcPct val="0"/>
              </a:spcBef>
              <a:spcAft>
                <a:spcPct val="0"/>
              </a:spcAft>
            </a:pPr>
            <a:r>
              <a:rPr lang="uz-Cyrl-UZ" sz="2200" dirty="0" smtClean="0"/>
              <a:t>Талабанинг билими а</a:t>
            </a:r>
            <a:r>
              <a:rPr lang="ru-RU" sz="2200" dirty="0" err="1" smtClean="0"/>
              <a:t>ниқ тасаввурга</a:t>
            </a:r>
            <a:r>
              <a:rPr lang="ru-RU" sz="2200" dirty="0" smtClean="0"/>
              <a:t> </a:t>
            </a:r>
            <a:r>
              <a:rPr lang="ru-RU" sz="2200" dirty="0" err="1" smtClean="0"/>
              <a:t>эга</a:t>
            </a:r>
            <a:r>
              <a:rPr lang="ru-RU" sz="2200" dirty="0" smtClean="0"/>
              <a:t> </a:t>
            </a:r>
            <a:r>
              <a:rPr lang="ru-RU" sz="2200" dirty="0" err="1" smtClean="0"/>
              <a:t>эмас</a:t>
            </a:r>
            <a:r>
              <a:rPr lang="uz-Cyrl-UZ" sz="2200" dirty="0" smtClean="0"/>
              <a:t>, мавзу етарли даражада </a:t>
            </a:r>
            <a:r>
              <a:rPr lang="ru-RU" sz="2200" dirty="0" smtClean="0"/>
              <a:t>ё</a:t>
            </a:r>
            <a:r>
              <a:rPr lang="uz-Cyrl-UZ" sz="2200" dirty="0" smtClean="0"/>
              <a:t>ритиб бера олмайди, назарий ва амалий билимнинг усулубларини ажрата олмайди. Талаба билан доимий дарс давомида ўқитувчи ишлаши керак. Олдинги дарслардаги талабанинг самарадорлиги тахлил қилиниши керак.  Таркатма материаллар, вазиятли масалаларни ўқитувчининг тўлиқ иштирокида ишлаш тартибини билиши мумкин</a:t>
            </a:r>
            <a:endParaRPr kumimoji="0" lang="ru-RU" sz="2200"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Прямоугольник 6"/>
          <p:cNvSpPr/>
          <p:nvPr/>
        </p:nvSpPr>
        <p:spPr>
          <a:xfrm>
            <a:off x="215114" y="3654603"/>
            <a:ext cx="700834" cy="400110"/>
          </a:xfrm>
          <a:prstGeom prst="rect">
            <a:avLst/>
          </a:prstGeom>
        </p:spPr>
        <p:style>
          <a:lnRef idx="1">
            <a:schemeClr val="dk1"/>
          </a:lnRef>
          <a:fillRef idx="2">
            <a:schemeClr val="dk1"/>
          </a:fillRef>
          <a:effectRef idx="1">
            <a:schemeClr val="dk1"/>
          </a:effectRef>
          <a:fontRef idx="minor">
            <a:schemeClr val="dk1"/>
          </a:fontRef>
        </p:style>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uz-Latn-UZ" sz="20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0-54</a:t>
            </a:r>
            <a:endParaRPr lang="ru-RU" sz="20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Tree>
    <p:extLst>
      <p:ext uri="{BB962C8B-B14F-4D97-AF65-F5344CB8AC3E}">
        <p14:creationId xmlns="" xmlns:p14="http://schemas.microsoft.com/office/powerpoint/2010/main" val="37881837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14</a:t>
            </a:fld>
            <a:endParaRPr lang="ru-RU"/>
          </a:p>
        </p:txBody>
      </p:sp>
      <p:sp>
        <p:nvSpPr>
          <p:cNvPr id="50177" name="Rectangle 1"/>
          <p:cNvSpPr>
            <a:spLocks noChangeArrowheads="1"/>
          </p:cNvSpPr>
          <p:nvPr/>
        </p:nvSpPr>
        <p:spPr bwMode="auto">
          <a:xfrm>
            <a:off x="3204097" y="273041"/>
            <a:ext cx="315971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АСОСИЙ АДАБИЁТЛАР</a:t>
            </a:r>
            <a:endParaRPr kumimoji="0" lang="uz-Cyrl-UZ"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50178" name="Rectangle 2"/>
          <p:cNvSpPr>
            <a:spLocks noChangeArrowheads="1"/>
          </p:cNvSpPr>
          <p:nvPr/>
        </p:nvSpPr>
        <p:spPr bwMode="auto">
          <a:xfrm>
            <a:off x="285720" y="1428736"/>
            <a:ext cx="8572560"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342900" indent="-342900" fontAlgn="base">
              <a:buFont typeface="+mj-lt"/>
              <a:buAutoNum type="arabicPeriod"/>
            </a:pPr>
            <a:r>
              <a:rPr lang="ru-RU" sz="2400" smtClean="0">
                <a:hlinkClick r:id="rId2"/>
              </a:rPr>
              <a:t>МАТВЕЕВ С.В.. НЕВРОЛОГИЯ - 2013 год</a:t>
            </a:r>
            <a:endParaRPr lang="ru-RU" sz="2400" smtClean="0"/>
          </a:p>
          <a:p>
            <a:pPr marL="342900" indent="-342900" fontAlgn="base">
              <a:buFont typeface="+mj-lt"/>
              <a:buAutoNum type="arabicPeriod"/>
            </a:pPr>
            <a:r>
              <a:rPr lang="ru-RU" sz="2400" smtClean="0">
                <a:hlinkClick r:id="rId3"/>
              </a:rPr>
              <a:t>В. Д. Рыжков. Позитивная неврология. 2012 - 2012 год</a:t>
            </a:r>
            <a:endParaRPr lang="ru-RU" sz="2400" smtClean="0"/>
          </a:p>
          <a:p>
            <a:pPr marL="342900" indent="-342900" fontAlgn="base">
              <a:buFont typeface="+mj-lt"/>
              <a:buAutoNum type="arabicPeriod"/>
            </a:pPr>
            <a:r>
              <a:rPr lang="ru-RU" sz="2400" smtClean="0">
                <a:hlinkClick r:id="rId4"/>
              </a:rPr>
              <a:t>Бакунц Г.О.. Эндогенные факторы церебральной) инсульта. — М.: ГЭОТАР-Медиа, 2011. — 360 с. - 2011 год</a:t>
            </a:r>
            <a:endParaRPr lang="ru-RU" sz="2400" smtClean="0"/>
          </a:p>
          <a:p>
            <a:pPr marL="342900" indent="-342900" fontAlgn="base">
              <a:buFont typeface="+mj-lt"/>
              <a:buAutoNum type="arabicPeriod"/>
            </a:pPr>
            <a:r>
              <a:rPr lang="ru-RU" sz="2400" smtClean="0">
                <a:hlinkClick r:id="rId5"/>
              </a:rPr>
              <a:t>А.С. Кадыкова. Практическая неврология - 2011 год</a:t>
            </a:r>
            <a:endParaRPr lang="ru-RU" sz="2400" smtClean="0"/>
          </a:p>
          <a:p>
            <a:pPr marL="342900" indent="-342900" fontAlgn="base">
              <a:buFont typeface="+mj-lt"/>
              <a:buAutoNum type="arabicPeriod"/>
            </a:pPr>
            <a:r>
              <a:rPr lang="ru-RU" sz="2400" smtClean="0">
                <a:hlinkClick r:id="rId6"/>
              </a:rPr>
              <a:t>Путилина М.В.. «Когнитивные расстройства при цереброваскулярной патологии» - 2011 год</a:t>
            </a:r>
            <a:endParaRPr lang="ru-RU" sz="2400" smtClean="0"/>
          </a:p>
          <a:p>
            <a:pPr marL="342900" indent="-342900" fontAlgn="base">
              <a:buFont typeface="+mj-lt"/>
              <a:buAutoNum type="arabicPeriod"/>
            </a:pPr>
            <a:r>
              <a:rPr lang="ru-RU" sz="2400" smtClean="0">
                <a:hlinkClick r:id="rId7"/>
              </a:rPr>
              <a:t>Пономарев, В. В.. Аутоиммунные заболевания в неврологии / В. В. Пономарев. - Минск : Беларус. навука, 2010. - 259 с. - 2010 год</a:t>
            </a:r>
            <a:endParaRPr lang="ru-RU" sz="2400" smtClean="0"/>
          </a:p>
        </p:txBody>
      </p:sp>
    </p:spTree>
    <p:extLst>
      <p:ext uri="{BB962C8B-B14F-4D97-AF65-F5344CB8AC3E}">
        <p14:creationId xmlns="" xmlns:p14="http://schemas.microsoft.com/office/powerpoint/2010/main" val="19524628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15</a:t>
            </a:fld>
            <a:endParaRPr lang="ru-RU"/>
          </a:p>
        </p:txBody>
      </p:sp>
      <p:sp>
        <p:nvSpPr>
          <p:cNvPr id="5" name="Rectangle 1"/>
          <p:cNvSpPr>
            <a:spLocks noChangeArrowheads="1"/>
          </p:cNvSpPr>
          <p:nvPr/>
        </p:nvSpPr>
        <p:spPr bwMode="auto">
          <a:xfrm>
            <a:off x="2833629" y="145534"/>
            <a:ext cx="3385735"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Latn-UZ"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КЎШИМЧА </a:t>
            </a:r>
            <a:r>
              <a:rPr kumimoji="0" lang="uz-Cyrl-UZ"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АДАБИЁТЛАР</a:t>
            </a:r>
            <a:endParaRPr kumimoji="0" lang="uz-Cyrl-UZ"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50179" name="Rectangle 3"/>
          <p:cNvSpPr>
            <a:spLocks noChangeArrowheads="1"/>
          </p:cNvSpPr>
          <p:nvPr/>
        </p:nvSpPr>
        <p:spPr bwMode="auto">
          <a:xfrm>
            <a:off x="179512" y="1118349"/>
            <a:ext cx="8839200" cy="507831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342900" indent="-342900" fontAlgn="base">
              <a:buFont typeface="+mj-lt"/>
              <a:buAutoNum type="arabicPeriod"/>
            </a:pPr>
            <a:r>
              <a:rPr lang="ru-RU" smtClean="0">
                <a:hlinkClick r:id="rId2"/>
              </a:rPr>
              <a:t>Р.Г.Есин. Боль в спине - 2010 год</a:t>
            </a:r>
            <a:endParaRPr lang="ru-RU" smtClean="0"/>
          </a:p>
          <a:p>
            <a:pPr marL="342900" indent="-342900" fontAlgn="base">
              <a:buFont typeface="+mj-lt"/>
              <a:buAutoNum type="arabicPeriod"/>
            </a:pPr>
            <a:r>
              <a:rPr lang="ru-RU" smtClean="0">
                <a:hlinkClick r:id="rId3"/>
              </a:rPr>
              <a:t>И.Н. Боголепова. Архитектоника коры мозга человека: МРТ -атлас - 2010 год</a:t>
            </a:r>
            <a:endParaRPr lang="ru-RU" smtClean="0"/>
          </a:p>
          <a:p>
            <a:pPr marL="342900" indent="-342900" fontAlgn="base">
              <a:buFont typeface="+mj-lt"/>
              <a:buAutoNum type="arabicPeriod"/>
            </a:pPr>
            <a:r>
              <a:rPr lang="ru-RU" smtClean="0">
                <a:hlinkClick r:id="rId4"/>
              </a:rPr>
              <a:t>В. И. Гузевой. Руководство по детской неврологии - 2009 год</a:t>
            </a:r>
            <a:endParaRPr lang="ru-RU" smtClean="0"/>
          </a:p>
          <a:p>
            <a:pPr marL="342900" indent="-342900" fontAlgn="base">
              <a:buFont typeface="+mj-lt"/>
              <a:buAutoNum type="arabicPeriod"/>
            </a:pPr>
            <a:r>
              <a:rPr lang="ru-RU" smtClean="0">
                <a:hlinkClick r:id="rId5"/>
              </a:rPr>
              <a:t>Рассел С. М. Диагностика повреждения периферических нервов - 2009 год</a:t>
            </a:r>
            <a:endParaRPr lang="ru-RU" smtClean="0"/>
          </a:p>
          <a:p>
            <a:pPr marL="342900" indent="-342900" fontAlgn="base">
              <a:buFont typeface="+mj-lt"/>
              <a:buAutoNum type="arabicPeriod"/>
            </a:pPr>
            <a:r>
              <a:rPr lang="ru-RU" smtClean="0">
                <a:hlinkClick r:id="rId6"/>
              </a:rPr>
              <a:t>И.Ф. Беленичев. Рациональная нейропротекция - 2009 год</a:t>
            </a:r>
            <a:endParaRPr lang="ru-RU" smtClean="0"/>
          </a:p>
          <a:p>
            <a:pPr marL="342900" indent="-342900" fontAlgn="base">
              <a:buFont typeface="+mj-lt"/>
              <a:buAutoNum type="arabicPeriod"/>
            </a:pPr>
            <a:r>
              <a:rPr lang="ru-RU" smtClean="0">
                <a:hlinkClick r:id="rId7"/>
              </a:rPr>
              <a:t>А.М. Шелякин, И.Г. Преображенская, О.В. Богданов. МИКРО ПОЛЯРИЗАЦИОННАЯ ТЕРАПИЯ В ДЕТСКОЙ НЕВРОЛОГИИ. (практическое руководство). 2008 - 2008 год</a:t>
            </a:r>
            <a:endParaRPr lang="ru-RU" smtClean="0"/>
          </a:p>
          <a:p>
            <a:pPr marL="342900" indent="-342900" fontAlgn="base">
              <a:buFont typeface="+mj-lt"/>
              <a:buAutoNum type="arabicPeriod"/>
            </a:pPr>
            <a:r>
              <a:rPr lang="ru-RU" smtClean="0">
                <a:hlinkClick r:id="rId8"/>
              </a:rPr>
              <a:t>П. А. Фадеев. ИНСУЛЬТ - 2008 год</a:t>
            </a:r>
            <a:endParaRPr lang="ru-RU" smtClean="0"/>
          </a:p>
          <a:p>
            <a:pPr marL="342900" indent="-342900" fontAlgn="base">
              <a:buFont typeface="+mj-lt"/>
              <a:buAutoNum type="arabicPeriod"/>
            </a:pPr>
            <a:r>
              <a:rPr lang="ru-RU" smtClean="0">
                <a:hlinkClick r:id="rId9"/>
              </a:rPr>
              <a:t>БяллерХ.. Практическая неврология: - 2008 год</a:t>
            </a:r>
            <a:endParaRPr lang="ru-RU" smtClean="0"/>
          </a:p>
          <a:p>
            <a:pPr marL="342900" indent="-342900" fontAlgn="base">
              <a:buFont typeface="+mj-lt"/>
              <a:buAutoNum type="arabicPeriod"/>
            </a:pPr>
            <a:r>
              <a:rPr lang="ru-RU" smtClean="0">
                <a:hlinkClick r:id="rId10"/>
              </a:rPr>
              <a:t>К.В. ЩЕДРЕНОК, О.В. МОГУЧАЯ. БЛОКАДЫ НЕВРОЛОГИИ И НЕЙРОХИРУРГИИ - 2007 год</a:t>
            </a:r>
            <a:endParaRPr lang="ru-RU" smtClean="0"/>
          </a:p>
          <a:p>
            <a:pPr marL="342900" indent="-342900" fontAlgn="base">
              <a:buFont typeface="+mj-lt"/>
              <a:buAutoNum type="arabicPeriod"/>
            </a:pPr>
            <a:r>
              <a:rPr lang="ru-RU" smtClean="0">
                <a:hlinkClick r:id="rId11"/>
              </a:rPr>
              <a:t>С. В. Новосельцев. Вертебрально-базилярная недостаточность. Возможности мануальной диагностики и терапии - 2007 год</a:t>
            </a:r>
            <a:endParaRPr lang="ru-RU" smtClean="0"/>
          </a:p>
          <a:p>
            <a:pPr marL="342900" indent="-342900" fontAlgn="base">
              <a:buFont typeface="+mj-lt"/>
              <a:buAutoNum type="arabicPeriod"/>
            </a:pPr>
            <a:r>
              <a:rPr lang="ru-RU" smtClean="0">
                <a:hlinkClick r:id="rId12"/>
              </a:rPr>
              <a:t>С. В. ЛОБЗИН. ПУНКЦИИ И БЛОКАДЫ В НЕВРОЛОГИИ - 2007 год</a:t>
            </a:r>
            <a:endParaRPr lang="ru-RU" smtClean="0"/>
          </a:p>
          <a:p>
            <a:pPr marL="342900" indent="-342900" fontAlgn="base">
              <a:buFont typeface="+mj-lt"/>
              <a:buAutoNum type="arabicPeriod"/>
            </a:pPr>
            <a:r>
              <a:rPr lang="ru-RU" smtClean="0">
                <a:hlinkClick r:id="rId13"/>
              </a:rPr>
              <a:t>ШтокВ.Н.. Головная боль - 2007 год</a:t>
            </a:r>
            <a:endParaRPr lang="ru-RU" smtClean="0"/>
          </a:p>
          <a:p>
            <a:pPr marL="342900" indent="-342900" fontAlgn="base">
              <a:buFont typeface="+mj-lt"/>
              <a:buAutoNum type="arabicPeriod"/>
            </a:pPr>
            <a:r>
              <a:rPr lang="ru-RU" smtClean="0">
                <a:hlinkClick r:id="rId14"/>
              </a:rPr>
              <a:t>А. А. Скоромец, А. П. Скоромец, Т. А. Скоромец. Топическая диагностика заболеваний нервной системы - 2007 год</a:t>
            </a:r>
            <a:endParaRPr lang="ru-RU" smtClean="0"/>
          </a:p>
          <a:p>
            <a:pPr marL="342900" indent="-342900" fontAlgn="base">
              <a:buFont typeface="+mj-lt"/>
              <a:buAutoNum type="arabicPeriod"/>
            </a:pPr>
            <a:r>
              <a:rPr lang="ru-RU" smtClean="0">
                <a:hlinkClick r:id="rId15"/>
              </a:rPr>
              <a:t>С.Д. Энна и Дж.Т. Койла. Фармакотерапия в неврологии и психиатрии - 2007 год</a:t>
            </a:r>
            <a:endParaRPr lang="ru-RU"/>
          </a:p>
        </p:txBody>
      </p:sp>
    </p:spTree>
    <p:extLst>
      <p:ext uri="{BB962C8B-B14F-4D97-AF65-F5344CB8AC3E}">
        <p14:creationId xmlns="" xmlns:p14="http://schemas.microsoft.com/office/powerpoint/2010/main" val="5669906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3.png"/>
          <p:cNvPicPr>
            <a:picLocks noChangeAspect="1"/>
          </p:cNvPicPr>
          <p:nvPr/>
        </p:nvPicPr>
        <p:blipFill>
          <a:blip r:embed="rId2" cstate="print"/>
          <a:stretch>
            <a:fillRect/>
          </a:stretch>
        </p:blipFill>
        <p:spPr>
          <a:xfrm>
            <a:off x="-195671" y="-99391"/>
            <a:ext cx="1959359" cy="1386296"/>
          </a:xfrm>
          <a:prstGeom prst="rect">
            <a:avLst/>
          </a:prstGeom>
        </p:spPr>
      </p:pic>
      <p:sp>
        <p:nvSpPr>
          <p:cNvPr id="29" name="Заголовок 28"/>
          <p:cNvSpPr>
            <a:spLocks noGrp="1"/>
          </p:cNvSpPr>
          <p:nvPr>
            <p:ph type="title"/>
          </p:nvPr>
        </p:nvSpPr>
        <p:spPr>
          <a:xfrm>
            <a:off x="251520" y="1628800"/>
            <a:ext cx="8686800" cy="1630288"/>
          </a:xfrm>
        </p:spPr>
        <p:txBody>
          <a:bodyPr>
            <a:normAutofit/>
          </a:bodyPr>
          <a:lstStyle/>
          <a:p>
            <a:pPr algn="ctr"/>
            <a:r>
              <a:rPr lang="ru-RU" sz="4800" b="1" dirty="0" smtClean="0">
                <a:solidFill>
                  <a:schemeClr val="tx1"/>
                </a:solidFill>
              </a:rPr>
              <a:t>ЭЪТИБОРИНГИЗ </a:t>
            </a:r>
            <a:br>
              <a:rPr lang="ru-RU" sz="4800" b="1" dirty="0" smtClean="0">
                <a:solidFill>
                  <a:schemeClr val="tx1"/>
                </a:solidFill>
              </a:rPr>
            </a:br>
            <a:r>
              <a:rPr lang="ru-RU" sz="4800" b="1" dirty="0" smtClean="0">
                <a:solidFill>
                  <a:schemeClr val="tx1"/>
                </a:solidFill>
              </a:rPr>
              <a:t>УЧУН РАХМАТ</a:t>
            </a:r>
            <a:endParaRPr lang="ru-RU" sz="4800" b="1" dirty="0">
              <a:solidFill>
                <a:schemeClr val="tx1"/>
              </a:solidFill>
            </a:endParaRPr>
          </a:p>
        </p:txBody>
      </p:sp>
      <p:sp>
        <p:nvSpPr>
          <p:cNvPr id="8" name="Номер слайда 3"/>
          <p:cNvSpPr>
            <a:spLocks noGrp="1"/>
          </p:cNvSpPr>
          <p:nvPr/>
        </p:nvSpPr>
        <p:spPr>
          <a:xfrm>
            <a:off x="8686800" y="6381750"/>
            <a:ext cx="457200" cy="476250"/>
          </a:xfrm>
          <a:prstGeom prst="rect">
            <a:avLst/>
          </a:prstGeom>
        </p:spPr>
        <p:txBody>
          <a:bodyPr anchor="b"/>
          <a:lstStyle>
            <a:defPPr>
              <a:defRPr lang="ru-RU"/>
            </a:defPPr>
            <a:lvl1pPr marL="0" algn="ctr" defTabSz="914400" rtl="0" eaLnBrk="1" latinLnBrk="0" hangingPunct="1">
              <a:defRPr kumimoji="0" sz="1200" kern="1200">
                <a:solidFill>
                  <a:schemeClr val="bg2">
                    <a:shade val="50000"/>
                    <a:satMod val="200000"/>
                  </a:schemeClr>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25C68B6-61C2-468F-89AB-4B9F7531AA68}" type="slidenum">
              <a:rPr lang="ru-RU" smtClean="0"/>
              <a:pPr/>
              <a:t>16</a:t>
            </a:fld>
            <a:endParaRPr lang="ru-RU"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989</TotalTime>
  <Words>1151</Words>
  <Application>Microsoft Office PowerPoint</Application>
  <PresentationFormat>Экран (4:3)</PresentationFormat>
  <Paragraphs>120</Paragraphs>
  <Slides>16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16</vt:i4>
      </vt:variant>
    </vt:vector>
  </HeadingPairs>
  <TitlesOfParts>
    <vt:vector size="17" baseType="lpstr">
      <vt:lpstr>Трек</vt:lpstr>
      <vt:lpstr>АСАБ ТИЗИМИ КАСАЛЛИКЛАРИДА  ФИЗИК ОМИЛ ВА ФИЗИОТЕРАПИЯНИ ҚЎЛЛАШ</vt:lpstr>
      <vt:lpstr>Дарс структураси</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ЭЪТИБОРИНГИЗ  УЧУН РАХМАТ</vt:lpstr>
    </vt:vector>
  </TitlesOfParts>
  <Company>ГКУЗ "ВОЦМП"</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Для повышения информированности населения по вопросам сохранения и укрепления здоровья, формированию здорового образа жизни в ряде регионов РФ практикуется метод SMS-информирования населения. Данный вид услуги имеет социальную направленность и дает возможность довести до сведения населению информацию о проведении ежегодной бесплатной диспансеризации населения, как одного из методов выявления факторов риска хронических неинфекционных заболеваний, способствующих резкому ухудшению качества жизни человека.</dc:title>
  <dc:creator>Шамарин Станислав Юрьевич</dc:creator>
  <cp:lastModifiedBy>Zafar Utanov</cp:lastModifiedBy>
  <cp:revision>226</cp:revision>
  <dcterms:created xsi:type="dcterms:W3CDTF">2014-11-11T11:26:58Z</dcterms:created>
  <dcterms:modified xsi:type="dcterms:W3CDTF">2018-06-02T05:22:35Z</dcterms:modified>
</cp:coreProperties>
</file>