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diagrams/quickStyle1.xml" ContentType="application/vnd.openxmlformats-officedocument.drawingml.diagramStyl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84" r:id="rId1"/>
  </p:sldMasterIdLst>
  <p:notesMasterIdLst>
    <p:notesMasterId r:id="rId21"/>
  </p:notesMasterIdLst>
  <p:sldIdLst>
    <p:sldId id="256" r:id="rId2"/>
    <p:sldId id="274" r:id="rId3"/>
    <p:sldId id="281" r:id="rId4"/>
    <p:sldId id="282" r:id="rId5"/>
    <p:sldId id="283" r:id="rId6"/>
    <p:sldId id="284" r:id="rId7"/>
    <p:sldId id="285" r:id="rId8"/>
    <p:sldId id="286" r:id="rId9"/>
    <p:sldId id="287" r:id="rId10"/>
    <p:sldId id="288" r:id="rId11"/>
    <p:sldId id="289" r:id="rId12"/>
    <p:sldId id="290" r:id="rId13"/>
    <p:sldId id="291" r:id="rId14"/>
    <p:sldId id="275" r:id="rId15"/>
    <p:sldId id="276" r:id="rId16"/>
    <p:sldId id="277" r:id="rId17"/>
    <p:sldId id="278" r:id="rId18"/>
    <p:sldId id="279" r:id="rId19"/>
    <p:sldId id="280" r:id="rId20"/>
  </p:sldIdLst>
  <p:sldSz cx="9144000" cy="6858000" type="screen4x3"/>
  <p:notesSz cx="6761163" cy="9942513"/>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Светлый стиль 1 - акцент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Средний стиль 2 - акцент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5" d="100"/>
          <a:sy n="65" d="100"/>
        </p:scale>
        <p:origin x="-1440" y="-114"/>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EAEDFE6-369C-419B-A19A-280D8D996250}" type="doc">
      <dgm:prSet loTypeId="urn:microsoft.com/office/officeart/2005/8/layout/hierarchy2" loCatId="hierarchy" qsTypeId="urn:microsoft.com/office/officeart/2005/8/quickstyle/simple1" qsCatId="simple" csTypeId="urn:microsoft.com/office/officeart/2005/8/colors/accent0_2" csCatId="mainScheme" phldr="1"/>
      <dgm:spPr/>
      <dgm:t>
        <a:bodyPr/>
        <a:lstStyle/>
        <a:p>
          <a:endParaRPr lang="ru-RU"/>
        </a:p>
      </dgm:t>
    </dgm:pt>
    <dgm:pt modelId="{CAA70DD9-EAE8-47F0-BE81-A3CA2A0C8743}">
      <dgm:prSet phldrT="[Текст]" custT="1"/>
      <dgm:spPr>
        <a:solidFill>
          <a:srgbClr val="002060"/>
        </a:solidFill>
        <a:effectLst>
          <a:glow rad="228600">
            <a:srgbClr val="0070C0">
              <a:alpha val="40000"/>
            </a:srgbClr>
          </a:glow>
        </a:effectLst>
      </dgm:spPr>
      <dgm:t>
        <a:bodyPr/>
        <a:lstStyle/>
        <a:p>
          <a:r>
            <a:rPr lang="uz-Latn-UZ" sz="1600" b="1" dirty="0" smtClean="0">
              <a:solidFill>
                <a:schemeClr val="bg1"/>
              </a:solidFill>
            </a:rPr>
            <a:t>Машғулот №</a:t>
          </a:r>
          <a:r>
            <a:rPr lang="ru-RU" sz="1600" b="1" dirty="0" smtClean="0">
              <a:solidFill>
                <a:schemeClr val="bg1"/>
              </a:solidFill>
            </a:rPr>
            <a:t>8</a:t>
          </a:r>
          <a:endParaRPr lang="ru-RU" sz="1600" b="1" dirty="0">
            <a:solidFill>
              <a:schemeClr val="bg1"/>
            </a:solidFill>
          </a:endParaRPr>
        </a:p>
      </dgm:t>
    </dgm:pt>
    <dgm:pt modelId="{9DDC2740-3F52-4EB3-89DE-449AEE3F1819}" type="parTrans" cxnId="{D07B2582-FE51-490E-A996-E58A38EF2D7C}">
      <dgm:prSet/>
      <dgm:spPr/>
      <dgm:t>
        <a:bodyPr/>
        <a:lstStyle/>
        <a:p>
          <a:endParaRPr lang="ru-RU" sz="1100"/>
        </a:p>
      </dgm:t>
    </dgm:pt>
    <dgm:pt modelId="{F4BEE06D-895A-40B2-BFAA-603E9C65ABB8}" type="sibTrans" cxnId="{D07B2582-FE51-490E-A996-E58A38EF2D7C}">
      <dgm:prSet/>
      <dgm:spPr/>
      <dgm:t>
        <a:bodyPr/>
        <a:lstStyle/>
        <a:p>
          <a:endParaRPr lang="ru-RU" sz="1100"/>
        </a:p>
      </dgm:t>
    </dgm:pt>
    <dgm:pt modelId="{66CF454A-4257-417A-859C-D02CEA227DB8}">
      <dgm:prSet phldrT="[Текст]" custT="1"/>
      <dgm:spPr>
        <a:ln>
          <a:solidFill>
            <a:srgbClr val="C00000"/>
          </a:solidFill>
        </a:ln>
        <a:effectLst>
          <a:glow rad="139700">
            <a:schemeClr val="accent2">
              <a:satMod val="175000"/>
              <a:alpha val="40000"/>
            </a:schemeClr>
          </a:glow>
        </a:effectLst>
      </dgm:spPr>
      <dgm:t>
        <a:bodyPr/>
        <a:lstStyle/>
        <a:p>
          <a:r>
            <a:rPr lang="uz-Latn-UZ" sz="1600" b="1" dirty="0" smtClean="0">
              <a:solidFill>
                <a:schemeClr val="tx1"/>
              </a:solidFill>
              <a:effectLst>
                <a:outerShdw blurRad="38100" dist="38100" dir="2700000" algn="tl">
                  <a:srgbClr val="000000">
                    <a:alpha val="43137"/>
                  </a:srgbClr>
                </a:outerShdw>
              </a:effectLst>
            </a:rPr>
            <a:t>Талаба</a:t>
          </a:r>
          <a:endParaRPr lang="ru-RU" sz="1600" b="1" dirty="0">
            <a:solidFill>
              <a:schemeClr val="tx1"/>
            </a:solidFill>
            <a:effectLst>
              <a:outerShdw blurRad="38100" dist="38100" dir="2700000" algn="tl">
                <a:srgbClr val="000000">
                  <a:alpha val="43137"/>
                </a:srgbClr>
              </a:outerShdw>
            </a:effectLst>
          </a:endParaRPr>
        </a:p>
      </dgm:t>
    </dgm:pt>
    <dgm:pt modelId="{E8501F66-C631-4B7B-A7C3-C9A599C1D0D6}" type="parTrans" cxnId="{D27D129B-13A4-4313-A76F-14E658BD0CE5}">
      <dgm:prSet custT="1"/>
      <dgm:spPr/>
      <dgm:t>
        <a:bodyPr/>
        <a:lstStyle/>
        <a:p>
          <a:endParaRPr lang="ru-RU" sz="1100"/>
        </a:p>
      </dgm:t>
    </dgm:pt>
    <dgm:pt modelId="{13313072-7C74-4EF4-933B-C96B2F251675}" type="sibTrans" cxnId="{D27D129B-13A4-4313-A76F-14E658BD0CE5}">
      <dgm:prSet/>
      <dgm:spPr/>
      <dgm:t>
        <a:bodyPr/>
        <a:lstStyle/>
        <a:p>
          <a:endParaRPr lang="ru-RU" sz="1100"/>
        </a:p>
      </dgm:t>
    </dgm:pt>
    <dgm:pt modelId="{BAD6764F-DDB9-4DCD-B2D0-74F97B73C35D}">
      <dgm:prSet phldrT="[Текст]" custT="1"/>
      <dgm:spPr>
        <a:ln>
          <a:solidFill>
            <a:srgbClr val="C00000"/>
          </a:solidFill>
        </a:ln>
        <a:effectLst>
          <a:glow rad="101600">
            <a:schemeClr val="accent2">
              <a:satMod val="175000"/>
              <a:alpha val="40000"/>
            </a:schemeClr>
          </a:glow>
        </a:effectLst>
      </dgm:spPr>
      <dgm:t>
        <a:bodyPr/>
        <a:lstStyle/>
        <a:p>
          <a:r>
            <a:rPr lang="uz-Latn-UZ" sz="1600" b="1" dirty="0" smtClean="0">
              <a:solidFill>
                <a:schemeClr val="tx1"/>
              </a:solidFill>
              <a:effectLst>
                <a:outerShdw blurRad="38100" dist="38100" dir="2700000" algn="tl">
                  <a:srgbClr val="000000">
                    <a:alpha val="43137"/>
                  </a:srgbClr>
                </a:outerShdw>
              </a:effectLst>
            </a:rPr>
            <a:t>Ўқитувчи</a:t>
          </a:r>
          <a:endParaRPr lang="ru-RU" sz="1600" b="1" dirty="0">
            <a:solidFill>
              <a:schemeClr val="tx1"/>
            </a:solidFill>
            <a:effectLst>
              <a:outerShdw blurRad="38100" dist="38100" dir="2700000" algn="tl">
                <a:srgbClr val="000000">
                  <a:alpha val="43137"/>
                </a:srgbClr>
              </a:outerShdw>
            </a:effectLst>
          </a:endParaRPr>
        </a:p>
      </dgm:t>
    </dgm:pt>
    <dgm:pt modelId="{32BF15DD-87D5-4A89-89BC-15B72B92DFB1}" type="parTrans" cxnId="{1836456D-DFAE-45C2-BFF5-21966D49A159}">
      <dgm:prSet custT="1"/>
      <dgm:spPr>
        <a:ln>
          <a:solidFill>
            <a:srgbClr val="C00000"/>
          </a:solidFill>
        </a:ln>
      </dgm:spPr>
      <dgm:t>
        <a:bodyPr/>
        <a:lstStyle/>
        <a:p>
          <a:endParaRPr lang="ru-RU" sz="1100"/>
        </a:p>
      </dgm:t>
    </dgm:pt>
    <dgm:pt modelId="{4A4AEE7B-1813-4B86-85BC-E07C9D8E2EAA}" type="sibTrans" cxnId="{1836456D-DFAE-45C2-BFF5-21966D49A159}">
      <dgm:prSet/>
      <dgm:spPr/>
      <dgm:t>
        <a:bodyPr/>
        <a:lstStyle/>
        <a:p>
          <a:endParaRPr lang="ru-RU" sz="1100"/>
        </a:p>
      </dgm:t>
    </dgm:pt>
    <dgm:pt modelId="{E7B11B26-6690-4B6B-9EBF-BD62910B2103}">
      <dgm:prSet phldrT="[Текст]" custT="1"/>
      <dgm:spPr>
        <a:ln>
          <a:solidFill>
            <a:srgbClr val="00B050"/>
          </a:solidFill>
        </a:ln>
        <a:effectLst>
          <a:glow rad="139700">
            <a:schemeClr val="accent4">
              <a:satMod val="175000"/>
              <a:alpha val="40000"/>
            </a:schemeClr>
          </a:glow>
        </a:effectLst>
      </dgm:spPr>
      <dgm:t>
        <a:bodyPr/>
        <a:lstStyle/>
        <a:p>
          <a:r>
            <a:rPr lang="uz-Latn-UZ" sz="1100" b="1" dirty="0" smtClean="0">
              <a:solidFill>
                <a:schemeClr val="tx1"/>
              </a:solidFill>
              <a:effectLst>
                <a:outerShdw blurRad="38100" dist="38100" dir="2700000" algn="tl">
                  <a:srgbClr val="000000">
                    <a:alpha val="43137"/>
                  </a:srgbClr>
                </a:outerShdw>
              </a:effectLst>
            </a:rPr>
            <a:t>Дарснинг  актив қисми</a:t>
          </a:r>
          <a:endParaRPr lang="ru-RU" sz="1100" b="1" dirty="0">
            <a:solidFill>
              <a:schemeClr val="tx1"/>
            </a:solidFill>
            <a:effectLst>
              <a:outerShdw blurRad="38100" dist="38100" dir="2700000" algn="tl">
                <a:srgbClr val="000000">
                  <a:alpha val="43137"/>
                </a:srgbClr>
              </a:outerShdw>
            </a:effectLst>
          </a:endParaRPr>
        </a:p>
      </dgm:t>
    </dgm:pt>
    <dgm:pt modelId="{F22D1DEE-6A00-4397-9007-2BA579513E1E}" type="parTrans" cxnId="{F299EDFE-4686-47C6-AE2F-48BC63149ABF}">
      <dgm:prSet custT="1"/>
      <dgm:spPr/>
      <dgm:t>
        <a:bodyPr/>
        <a:lstStyle/>
        <a:p>
          <a:endParaRPr lang="ru-RU" sz="1100"/>
        </a:p>
      </dgm:t>
    </dgm:pt>
    <dgm:pt modelId="{58A48604-3640-4B3D-9A87-A159C717C54B}" type="sibTrans" cxnId="{F299EDFE-4686-47C6-AE2F-48BC63149ABF}">
      <dgm:prSet/>
      <dgm:spPr/>
      <dgm:t>
        <a:bodyPr/>
        <a:lstStyle/>
        <a:p>
          <a:endParaRPr lang="ru-RU" sz="1100"/>
        </a:p>
      </dgm:t>
    </dgm:pt>
    <dgm:pt modelId="{9B71A450-ED32-4573-90B7-7396615E6F8F}">
      <dgm:prSet phldrT="[Текст]" custT="1"/>
      <dgm:spPr>
        <a:ln>
          <a:solidFill>
            <a:srgbClr val="C00000"/>
          </a:solidFill>
        </a:ln>
        <a:effectLst>
          <a:glow rad="101600">
            <a:schemeClr val="accent2">
              <a:satMod val="175000"/>
              <a:alpha val="40000"/>
            </a:schemeClr>
          </a:glow>
        </a:effectLst>
      </dgm:spPr>
      <dgm:t>
        <a:bodyPr/>
        <a:lstStyle/>
        <a:p>
          <a:r>
            <a:rPr lang="uz-Latn-UZ" sz="1100" b="1" dirty="0" smtClean="0">
              <a:solidFill>
                <a:schemeClr val="tx1"/>
              </a:solidFill>
              <a:effectLst>
                <a:outerShdw blurRad="38100" dist="38100" dir="2700000" algn="tl">
                  <a:srgbClr val="000000">
                    <a:alpha val="43137"/>
                  </a:srgbClr>
                </a:outerShdw>
              </a:effectLst>
            </a:rPr>
            <a:t>Маълумотлар қисми</a:t>
          </a:r>
          <a:endParaRPr lang="ru-RU" sz="1100" b="1" dirty="0" smtClean="0">
            <a:solidFill>
              <a:schemeClr val="tx1"/>
            </a:solidFill>
            <a:effectLst>
              <a:outerShdw blurRad="38100" dist="38100" dir="2700000" algn="tl">
                <a:srgbClr val="000000">
                  <a:alpha val="43137"/>
                </a:srgbClr>
              </a:outerShdw>
            </a:effectLst>
          </a:endParaRPr>
        </a:p>
        <a:p>
          <a:r>
            <a:rPr lang="ru-RU" sz="1100" b="1" dirty="0" smtClean="0">
              <a:solidFill>
                <a:schemeClr val="tx1"/>
              </a:solidFill>
              <a:effectLst>
                <a:outerShdw blurRad="38100" dist="38100" dir="2700000" algn="tl">
                  <a:srgbClr val="000000">
                    <a:alpha val="43137"/>
                  </a:srgbClr>
                </a:outerShdw>
              </a:effectLst>
            </a:rPr>
            <a:t>(10-15 минут</a:t>
          </a:r>
          <a:r>
            <a:rPr lang="uz-Latn-UZ" sz="1100" b="1" dirty="0" smtClean="0">
              <a:solidFill>
                <a:schemeClr val="tx1"/>
              </a:solidFill>
              <a:effectLst>
                <a:outerShdw blurRad="38100" dist="38100" dir="2700000" algn="tl">
                  <a:srgbClr val="000000">
                    <a:alpha val="43137"/>
                  </a:srgbClr>
                </a:outerShdw>
              </a:effectLst>
            </a:rPr>
            <a:t> дан ошмаслиги керак</a:t>
          </a:r>
          <a:r>
            <a:rPr lang="ru-RU" sz="1100" b="1" dirty="0" smtClean="0">
              <a:solidFill>
                <a:schemeClr val="tx1"/>
              </a:solidFill>
              <a:effectLst>
                <a:outerShdw blurRad="38100" dist="38100" dir="2700000" algn="tl">
                  <a:srgbClr val="000000">
                    <a:alpha val="43137"/>
                  </a:srgbClr>
                </a:outerShdw>
              </a:effectLst>
            </a:rPr>
            <a:t>)</a:t>
          </a:r>
          <a:r>
            <a:rPr lang="uz-Latn-UZ" sz="1100" b="1" dirty="0" smtClean="0">
              <a:solidFill>
                <a:schemeClr val="tx1"/>
              </a:solidFill>
              <a:effectLst>
                <a:outerShdw blurRad="38100" dist="38100" dir="2700000" algn="tl">
                  <a:srgbClr val="000000">
                    <a:alpha val="43137"/>
                  </a:srgbClr>
                </a:outerShdw>
              </a:effectLst>
            </a:rPr>
            <a:t> </a:t>
          </a:r>
          <a:endParaRPr lang="ru-RU" sz="1100" b="1" dirty="0">
            <a:solidFill>
              <a:schemeClr val="tx1"/>
            </a:solidFill>
            <a:effectLst>
              <a:outerShdw blurRad="38100" dist="38100" dir="2700000" algn="tl">
                <a:srgbClr val="000000">
                  <a:alpha val="43137"/>
                </a:srgbClr>
              </a:outerShdw>
            </a:effectLst>
          </a:endParaRPr>
        </a:p>
      </dgm:t>
    </dgm:pt>
    <dgm:pt modelId="{21BEF458-A9F4-47CC-A2D1-6877DA95C6E0}" type="parTrans" cxnId="{8612190A-6616-4249-A3E0-2FD7F1B105D2}">
      <dgm:prSet custT="1"/>
      <dgm:spPr/>
      <dgm:t>
        <a:bodyPr/>
        <a:lstStyle/>
        <a:p>
          <a:endParaRPr lang="ru-RU" sz="1100"/>
        </a:p>
      </dgm:t>
    </dgm:pt>
    <dgm:pt modelId="{8673E6B9-094F-43D8-8852-ED6480A93C63}" type="sibTrans" cxnId="{8612190A-6616-4249-A3E0-2FD7F1B105D2}">
      <dgm:prSet/>
      <dgm:spPr/>
      <dgm:t>
        <a:bodyPr/>
        <a:lstStyle/>
        <a:p>
          <a:endParaRPr lang="ru-RU" sz="1100"/>
        </a:p>
      </dgm:t>
    </dgm:pt>
    <dgm:pt modelId="{84F8722D-5803-4E03-B64E-9DFEEAE06C7E}">
      <dgm:prSet custT="1"/>
      <dgm:spPr>
        <a:ln>
          <a:solidFill>
            <a:srgbClr val="00B050"/>
          </a:solidFill>
        </a:ln>
        <a:effectLst>
          <a:glow rad="101600">
            <a:schemeClr val="accent4">
              <a:satMod val="175000"/>
              <a:alpha val="40000"/>
            </a:schemeClr>
          </a:glow>
        </a:effectLst>
      </dgm:spPr>
      <dgm:t>
        <a:bodyPr/>
        <a:lstStyle/>
        <a:p>
          <a:r>
            <a:rPr lang="uz-Latn-UZ" sz="1100" b="1" dirty="0" smtClean="0">
              <a:solidFill>
                <a:schemeClr val="tx1"/>
              </a:solidFill>
              <a:effectLst>
                <a:outerShdw blurRad="38100" dist="38100" dir="2700000" algn="tl">
                  <a:srgbClr val="000000">
                    <a:alpha val="43137"/>
                  </a:srgbClr>
                </a:outerShdw>
              </a:effectLst>
            </a:rPr>
            <a:t>Машғулотнинг  актив қисми</a:t>
          </a:r>
          <a:endParaRPr lang="ru-RU" sz="1100" b="1" dirty="0">
            <a:solidFill>
              <a:schemeClr val="tx1"/>
            </a:solidFill>
            <a:effectLst>
              <a:outerShdw blurRad="38100" dist="38100" dir="2700000" algn="tl">
                <a:srgbClr val="000000">
                  <a:alpha val="43137"/>
                </a:srgbClr>
              </a:outerShdw>
            </a:effectLst>
          </a:endParaRPr>
        </a:p>
      </dgm:t>
    </dgm:pt>
    <dgm:pt modelId="{E82B38CF-197D-445F-ADA5-EA2FC765CC36}" type="parTrans" cxnId="{5FAA0B73-6228-4155-8056-03618F229CAC}">
      <dgm:prSet custT="1"/>
      <dgm:spPr/>
      <dgm:t>
        <a:bodyPr/>
        <a:lstStyle/>
        <a:p>
          <a:endParaRPr lang="ru-RU" sz="1100"/>
        </a:p>
      </dgm:t>
    </dgm:pt>
    <dgm:pt modelId="{7CB392ED-4BBA-4C23-9C01-5637E80C299C}" type="sibTrans" cxnId="{5FAA0B73-6228-4155-8056-03618F229CAC}">
      <dgm:prSet/>
      <dgm:spPr/>
      <dgm:t>
        <a:bodyPr/>
        <a:lstStyle/>
        <a:p>
          <a:endParaRPr lang="ru-RU" sz="1100"/>
        </a:p>
      </dgm:t>
    </dgm:pt>
    <dgm:pt modelId="{2D9B8CDC-E3EC-43E5-80F3-4F50E55E03D1}">
      <dgm:prSet custT="1"/>
      <dgm:spPr>
        <a:ln>
          <a:solidFill>
            <a:srgbClr val="00B050"/>
          </a:solidFill>
        </a:ln>
        <a:effectLst>
          <a:glow rad="101600">
            <a:schemeClr val="accent4">
              <a:satMod val="175000"/>
              <a:alpha val="40000"/>
            </a:schemeClr>
          </a:glow>
        </a:effectLst>
      </dgm:spPr>
      <dgm:t>
        <a:bodyPr/>
        <a:lstStyle/>
        <a:p>
          <a:r>
            <a:rPr lang="uz-Latn-UZ" sz="1100" b="1" dirty="0" smtClean="0">
              <a:solidFill>
                <a:schemeClr val="tx1"/>
              </a:solidFill>
              <a:effectLst>
                <a:outerShdw blurRad="38100" dist="38100" dir="2700000" algn="tl">
                  <a:srgbClr val="000000">
                    <a:alpha val="43137"/>
                  </a:srgbClr>
                </a:outerShdw>
              </a:effectLst>
            </a:rPr>
            <a:t>Савол жавоблар</a:t>
          </a:r>
          <a:endParaRPr lang="ru-RU" sz="1100" b="1" dirty="0">
            <a:solidFill>
              <a:schemeClr val="tx1"/>
            </a:solidFill>
            <a:effectLst>
              <a:outerShdw blurRad="38100" dist="38100" dir="2700000" algn="tl">
                <a:srgbClr val="000000">
                  <a:alpha val="43137"/>
                </a:srgbClr>
              </a:outerShdw>
            </a:effectLst>
          </a:endParaRPr>
        </a:p>
      </dgm:t>
    </dgm:pt>
    <dgm:pt modelId="{3B0C19BB-FCB7-4E6B-8AF8-79A0E9BAF3E6}" type="parTrans" cxnId="{6358EC0D-7938-4C25-B8E4-A20CAEB6C1A1}">
      <dgm:prSet custT="1"/>
      <dgm:spPr>
        <a:ln>
          <a:solidFill>
            <a:srgbClr val="00B050"/>
          </a:solidFill>
        </a:ln>
      </dgm:spPr>
      <dgm:t>
        <a:bodyPr/>
        <a:lstStyle/>
        <a:p>
          <a:endParaRPr lang="ru-RU" sz="1100"/>
        </a:p>
      </dgm:t>
    </dgm:pt>
    <dgm:pt modelId="{DA2D7F34-5AEA-4F3A-AF76-DB27FB2F4AAC}" type="sibTrans" cxnId="{6358EC0D-7938-4C25-B8E4-A20CAEB6C1A1}">
      <dgm:prSet/>
      <dgm:spPr/>
      <dgm:t>
        <a:bodyPr/>
        <a:lstStyle/>
        <a:p>
          <a:endParaRPr lang="ru-RU" sz="1100"/>
        </a:p>
      </dgm:t>
    </dgm:pt>
    <dgm:pt modelId="{1FE8DD4F-F876-43F9-B333-C769E62D62F9}">
      <dgm:prSet custT="1"/>
      <dgm:spPr>
        <a:ln>
          <a:solidFill>
            <a:srgbClr val="00B050"/>
          </a:solidFill>
        </a:ln>
        <a:effectLst>
          <a:glow rad="101600">
            <a:schemeClr val="accent4">
              <a:satMod val="175000"/>
              <a:alpha val="40000"/>
            </a:schemeClr>
          </a:glow>
        </a:effectLst>
      </dgm:spPr>
      <dgm:t>
        <a:bodyPr/>
        <a:lstStyle/>
        <a:p>
          <a:r>
            <a:rPr lang="uz-Latn-UZ" sz="1100" b="1" dirty="0" smtClean="0">
              <a:solidFill>
                <a:schemeClr val="tx1"/>
              </a:solidFill>
              <a:effectLst>
                <a:outerShdw blurRad="38100" dist="38100" dir="2700000" algn="tl">
                  <a:srgbClr val="000000">
                    <a:alpha val="43137"/>
                  </a:srgbClr>
                </a:outerShdw>
              </a:effectLst>
            </a:rPr>
            <a:t>Амалиётга ўргатиш</a:t>
          </a:r>
          <a:endParaRPr lang="ru-RU" sz="1100" b="1" dirty="0">
            <a:solidFill>
              <a:schemeClr val="tx1"/>
            </a:solidFill>
            <a:effectLst>
              <a:outerShdw blurRad="38100" dist="38100" dir="2700000" algn="tl">
                <a:srgbClr val="000000">
                  <a:alpha val="43137"/>
                </a:srgbClr>
              </a:outerShdw>
            </a:effectLst>
          </a:endParaRPr>
        </a:p>
      </dgm:t>
    </dgm:pt>
    <dgm:pt modelId="{446E0734-33C7-496E-AC54-590BF623C487}" type="parTrans" cxnId="{3D023FFD-0C23-4757-8D68-655E2D8ED303}">
      <dgm:prSet custT="1"/>
      <dgm:spPr>
        <a:ln>
          <a:solidFill>
            <a:srgbClr val="00B050"/>
          </a:solidFill>
        </a:ln>
      </dgm:spPr>
      <dgm:t>
        <a:bodyPr/>
        <a:lstStyle/>
        <a:p>
          <a:endParaRPr lang="ru-RU" sz="1100"/>
        </a:p>
      </dgm:t>
    </dgm:pt>
    <dgm:pt modelId="{430A9AB8-A7DB-45E0-A832-5F21F4E020A5}" type="sibTrans" cxnId="{3D023FFD-0C23-4757-8D68-655E2D8ED303}">
      <dgm:prSet/>
      <dgm:spPr/>
      <dgm:t>
        <a:bodyPr/>
        <a:lstStyle/>
        <a:p>
          <a:endParaRPr lang="ru-RU" sz="1100"/>
        </a:p>
      </dgm:t>
    </dgm:pt>
    <dgm:pt modelId="{5CE330F5-8C28-4393-96E4-E749F7064C35}">
      <dgm:prSet custT="1"/>
      <dgm:spPr>
        <a:ln>
          <a:solidFill>
            <a:srgbClr val="00B050"/>
          </a:solidFill>
        </a:ln>
        <a:effectLst>
          <a:glow rad="101600">
            <a:schemeClr val="accent4">
              <a:satMod val="175000"/>
              <a:alpha val="40000"/>
            </a:schemeClr>
          </a:glow>
        </a:effectLst>
      </dgm:spPr>
      <dgm:t>
        <a:bodyPr/>
        <a:lstStyle/>
        <a:p>
          <a:r>
            <a:rPr lang="uz-Latn-UZ" sz="1100" b="1" dirty="0" smtClean="0">
              <a:solidFill>
                <a:schemeClr val="tx1"/>
              </a:solidFill>
              <a:effectLst>
                <a:outerShdw blurRad="38100" dist="38100" dir="2700000" algn="tl">
                  <a:srgbClr val="000000">
                    <a:alpha val="43137"/>
                  </a:srgbClr>
                </a:outerShdw>
              </a:effectLst>
            </a:rPr>
            <a:t>Хисоб китоб қилиш ва баҳо қўйиш</a:t>
          </a:r>
          <a:endParaRPr lang="ru-RU" sz="1100" b="1" dirty="0">
            <a:solidFill>
              <a:schemeClr val="tx1"/>
            </a:solidFill>
            <a:effectLst>
              <a:outerShdw blurRad="38100" dist="38100" dir="2700000" algn="tl">
                <a:srgbClr val="000000">
                  <a:alpha val="43137"/>
                </a:srgbClr>
              </a:outerShdw>
            </a:effectLst>
          </a:endParaRPr>
        </a:p>
      </dgm:t>
    </dgm:pt>
    <dgm:pt modelId="{5E9D7C18-0C5F-4041-B8FE-3FB4A8E7F5DA}" type="parTrans" cxnId="{DCB49051-E5ED-4575-8E6B-0F127BA81A55}">
      <dgm:prSet custT="1"/>
      <dgm:spPr>
        <a:ln>
          <a:solidFill>
            <a:srgbClr val="00B050"/>
          </a:solidFill>
        </a:ln>
      </dgm:spPr>
      <dgm:t>
        <a:bodyPr/>
        <a:lstStyle/>
        <a:p>
          <a:endParaRPr lang="ru-RU" sz="1100"/>
        </a:p>
      </dgm:t>
    </dgm:pt>
    <dgm:pt modelId="{21E7D5DC-FA45-43FB-8EF4-EEF8CDC06BE8}" type="sibTrans" cxnId="{DCB49051-E5ED-4575-8E6B-0F127BA81A55}">
      <dgm:prSet/>
      <dgm:spPr/>
      <dgm:t>
        <a:bodyPr/>
        <a:lstStyle/>
        <a:p>
          <a:endParaRPr lang="ru-RU" sz="1100"/>
        </a:p>
      </dgm:t>
    </dgm:pt>
    <dgm:pt modelId="{14C31279-4C65-410A-B512-6A9490E277B1}">
      <dgm:prSet custT="1"/>
      <dgm:spPr>
        <a:ln>
          <a:solidFill>
            <a:srgbClr val="00B050"/>
          </a:solidFill>
        </a:ln>
        <a:effectLst>
          <a:glow rad="101600">
            <a:schemeClr val="accent4">
              <a:satMod val="175000"/>
              <a:alpha val="40000"/>
            </a:schemeClr>
          </a:glow>
        </a:effectLst>
      </dgm:spPr>
      <dgm:t>
        <a:bodyPr/>
        <a:lstStyle/>
        <a:p>
          <a:r>
            <a:rPr lang="uz-Latn-UZ" sz="1100" b="1" dirty="0" smtClean="0">
              <a:solidFill>
                <a:schemeClr val="tx1"/>
              </a:solidFill>
              <a:effectLst>
                <a:outerShdw blurRad="38100" dist="38100" dir="2700000" algn="tl">
                  <a:srgbClr val="000000">
                    <a:alpha val="43137"/>
                  </a:srgbClr>
                </a:outerShdw>
              </a:effectLst>
            </a:rPr>
            <a:t>Ижобий баҳо</a:t>
          </a:r>
          <a:endParaRPr lang="ru-RU" sz="1100" b="1" dirty="0">
            <a:solidFill>
              <a:schemeClr val="tx1"/>
            </a:solidFill>
            <a:effectLst>
              <a:outerShdw blurRad="38100" dist="38100" dir="2700000" algn="tl">
                <a:srgbClr val="000000">
                  <a:alpha val="43137"/>
                </a:srgbClr>
              </a:outerShdw>
            </a:effectLst>
          </a:endParaRPr>
        </a:p>
      </dgm:t>
    </dgm:pt>
    <dgm:pt modelId="{23CBA819-3D59-40A2-B141-527FF3C89FCC}" type="parTrans" cxnId="{3776799C-5E52-4EF1-8591-37F7A909B0DD}">
      <dgm:prSet custT="1"/>
      <dgm:spPr>
        <a:ln>
          <a:solidFill>
            <a:srgbClr val="00B050"/>
          </a:solidFill>
        </a:ln>
      </dgm:spPr>
      <dgm:t>
        <a:bodyPr/>
        <a:lstStyle/>
        <a:p>
          <a:endParaRPr lang="ru-RU" sz="1100"/>
        </a:p>
      </dgm:t>
    </dgm:pt>
    <dgm:pt modelId="{BC21FCAA-069B-46D2-AE57-945ED0989077}" type="sibTrans" cxnId="{3776799C-5E52-4EF1-8591-37F7A909B0DD}">
      <dgm:prSet/>
      <dgm:spPr/>
      <dgm:t>
        <a:bodyPr/>
        <a:lstStyle/>
        <a:p>
          <a:endParaRPr lang="ru-RU" sz="1100"/>
        </a:p>
      </dgm:t>
    </dgm:pt>
    <dgm:pt modelId="{C2C4FD4C-8123-465D-BEBE-8756D3170614}">
      <dgm:prSet custT="1"/>
      <dgm:spPr>
        <a:ln>
          <a:solidFill>
            <a:srgbClr val="00B050"/>
          </a:solidFill>
        </a:ln>
        <a:effectLst>
          <a:glow rad="101600">
            <a:schemeClr val="accent4">
              <a:satMod val="175000"/>
              <a:alpha val="40000"/>
            </a:schemeClr>
          </a:glow>
        </a:effectLst>
      </dgm:spPr>
      <dgm:t>
        <a:bodyPr/>
        <a:lstStyle/>
        <a:p>
          <a:r>
            <a:rPr lang="uz-Latn-UZ" sz="1100" b="1" dirty="0" smtClean="0">
              <a:solidFill>
                <a:schemeClr val="tx1"/>
              </a:solidFill>
              <a:effectLst>
                <a:outerShdw blurRad="38100" dist="38100" dir="2700000" algn="tl">
                  <a:srgbClr val="000000">
                    <a:alpha val="43137"/>
                  </a:srgbClr>
                </a:outerShdw>
              </a:effectLst>
            </a:rPr>
            <a:t>Қониқарсиз баҳо</a:t>
          </a:r>
          <a:endParaRPr lang="ru-RU" sz="1100" b="1" dirty="0">
            <a:solidFill>
              <a:schemeClr val="tx1"/>
            </a:solidFill>
            <a:effectLst>
              <a:outerShdw blurRad="38100" dist="38100" dir="2700000" algn="tl">
                <a:srgbClr val="000000">
                  <a:alpha val="43137"/>
                </a:srgbClr>
              </a:outerShdw>
            </a:effectLst>
          </a:endParaRPr>
        </a:p>
      </dgm:t>
    </dgm:pt>
    <dgm:pt modelId="{9D6AB909-CCCE-4F9B-828E-85B589E2297E}" type="parTrans" cxnId="{7A672C6B-FF65-4C33-B89B-6E7332626F2D}">
      <dgm:prSet custT="1"/>
      <dgm:spPr>
        <a:ln>
          <a:solidFill>
            <a:srgbClr val="00B050"/>
          </a:solidFill>
        </a:ln>
      </dgm:spPr>
      <dgm:t>
        <a:bodyPr/>
        <a:lstStyle/>
        <a:p>
          <a:endParaRPr lang="ru-RU" sz="1100"/>
        </a:p>
      </dgm:t>
    </dgm:pt>
    <dgm:pt modelId="{72AE0D70-57B3-4FBE-817E-D12983BE35FC}" type="sibTrans" cxnId="{7A672C6B-FF65-4C33-B89B-6E7332626F2D}">
      <dgm:prSet/>
      <dgm:spPr/>
      <dgm:t>
        <a:bodyPr/>
        <a:lstStyle/>
        <a:p>
          <a:endParaRPr lang="ru-RU" sz="1100"/>
        </a:p>
      </dgm:t>
    </dgm:pt>
    <dgm:pt modelId="{63FE267A-F8B1-49C0-BD29-D53BEDEB3827}">
      <dgm:prSet custT="1"/>
      <dgm:spPr>
        <a:ln>
          <a:solidFill>
            <a:srgbClr val="00B050"/>
          </a:solidFill>
        </a:ln>
        <a:effectLst>
          <a:glow rad="101600">
            <a:schemeClr val="accent4">
              <a:satMod val="175000"/>
              <a:alpha val="40000"/>
            </a:schemeClr>
          </a:glow>
        </a:effectLst>
      </dgm:spPr>
      <dgm:t>
        <a:bodyPr/>
        <a:lstStyle/>
        <a:p>
          <a:r>
            <a:rPr lang="uz-Latn-UZ" sz="1100" b="1" dirty="0" smtClean="0">
              <a:solidFill>
                <a:schemeClr val="tx1"/>
              </a:solidFill>
              <a:effectLst>
                <a:outerShdw blurRad="38100" dist="38100" dir="2700000" algn="tl">
                  <a:srgbClr val="000000">
                    <a:alpha val="43137"/>
                  </a:srgbClr>
                </a:outerShdw>
              </a:effectLst>
            </a:rPr>
            <a:t>Уйга вазифа</a:t>
          </a:r>
          <a:endParaRPr lang="ru-RU" sz="1100" b="1" dirty="0">
            <a:solidFill>
              <a:schemeClr val="tx1"/>
            </a:solidFill>
            <a:effectLst>
              <a:outerShdw blurRad="38100" dist="38100" dir="2700000" algn="tl">
                <a:srgbClr val="000000">
                  <a:alpha val="43137"/>
                </a:srgbClr>
              </a:outerShdw>
            </a:effectLst>
          </a:endParaRPr>
        </a:p>
      </dgm:t>
    </dgm:pt>
    <dgm:pt modelId="{2EA661FB-60EE-4D32-AD7D-718247471631}" type="parTrans" cxnId="{37AE3F06-C83B-4DEB-8FA0-B5DEA292D224}">
      <dgm:prSet custT="1"/>
      <dgm:spPr>
        <a:ln>
          <a:solidFill>
            <a:srgbClr val="00B050"/>
          </a:solidFill>
        </a:ln>
      </dgm:spPr>
      <dgm:t>
        <a:bodyPr/>
        <a:lstStyle/>
        <a:p>
          <a:endParaRPr lang="ru-RU" sz="1100"/>
        </a:p>
      </dgm:t>
    </dgm:pt>
    <dgm:pt modelId="{007D7177-51CB-42D9-9BE2-85E823E33513}" type="sibTrans" cxnId="{37AE3F06-C83B-4DEB-8FA0-B5DEA292D224}">
      <dgm:prSet/>
      <dgm:spPr/>
      <dgm:t>
        <a:bodyPr/>
        <a:lstStyle/>
        <a:p>
          <a:endParaRPr lang="ru-RU" sz="1100"/>
        </a:p>
      </dgm:t>
    </dgm:pt>
    <dgm:pt modelId="{DFE4FB5C-6A62-4822-A4FD-984EAA087B31}">
      <dgm:prSet custT="1"/>
      <dgm:spPr>
        <a:ln>
          <a:solidFill>
            <a:srgbClr val="FFC000"/>
          </a:solidFill>
        </a:ln>
        <a:effectLst>
          <a:glow rad="101600">
            <a:schemeClr val="accent1">
              <a:satMod val="175000"/>
              <a:alpha val="40000"/>
            </a:schemeClr>
          </a:glow>
        </a:effectLst>
      </dgm:spPr>
      <dgm:t>
        <a:bodyPr/>
        <a:lstStyle/>
        <a:p>
          <a:r>
            <a:rPr lang="uz-Latn-UZ" sz="1100" b="1" dirty="0" smtClean="0">
              <a:solidFill>
                <a:schemeClr val="tx1"/>
              </a:solidFill>
              <a:effectLst>
                <a:outerShdw blurRad="38100" dist="38100" dir="2700000" algn="tl">
                  <a:srgbClr val="000000">
                    <a:alpha val="43137"/>
                  </a:srgbClr>
                </a:outerShdw>
              </a:effectLst>
            </a:rPr>
            <a:t>Танафус</a:t>
          </a:r>
          <a:r>
            <a:rPr lang="ru-RU" sz="1100" b="1" dirty="0" smtClean="0">
              <a:solidFill>
                <a:schemeClr val="tx1"/>
              </a:solidFill>
              <a:effectLst>
                <a:outerShdw blurRad="38100" dist="38100" dir="2700000" algn="tl">
                  <a:srgbClr val="000000">
                    <a:alpha val="43137"/>
                  </a:srgbClr>
                </a:outerShdw>
              </a:effectLst>
            </a:rPr>
            <a:t> 5-10 минут</a:t>
          </a:r>
          <a:endParaRPr lang="ru-RU" sz="1100" b="1" dirty="0">
            <a:solidFill>
              <a:schemeClr val="tx1"/>
            </a:solidFill>
            <a:effectLst>
              <a:outerShdw blurRad="38100" dist="38100" dir="2700000" algn="tl">
                <a:srgbClr val="000000">
                  <a:alpha val="43137"/>
                </a:srgbClr>
              </a:outerShdw>
            </a:effectLst>
          </a:endParaRPr>
        </a:p>
      </dgm:t>
    </dgm:pt>
    <dgm:pt modelId="{4178B2E4-F4C3-4632-B842-900793D0E197}" type="parTrans" cxnId="{130ADD39-2268-4D2E-864F-ABF755B56CE7}">
      <dgm:prSet custT="1"/>
      <dgm:spPr/>
      <dgm:t>
        <a:bodyPr/>
        <a:lstStyle/>
        <a:p>
          <a:endParaRPr lang="ru-RU" sz="1100"/>
        </a:p>
      </dgm:t>
    </dgm:pt>
    <dgm:pt modelId="{F8DB091F-A8F8-40CE-B02C-C753CAE6BE48}" type="sibTrans" cxnId="{130ADD39-2268-4D2E-864F-ABF755B56CE7}">
      <dgm:prSet/>
      <dgm:spPr/>
      <dgm:t>
        <a:bodyPr/>
        <a:lstStyle/>
        <a:p>
          <a:endParaRPr lang="ru-RU" sz="1100"/>
        </a:p>
      </dgm:t>
    </dgm:pt>
    <dgm:pt modelId="{5DBFC2E6-FDC6-4280-B2A2-8C5477A06E2A}">
      <dgm:prSet custT="1"/>
      <dgm:spPr>
        <a:ln>
          <a:solidFill>
            <a:srgbClr val="C00000"/>
          </a:solidFill>
        </a:ln>
        <a:effectLst>
          <a:glow rad="101600">
            <a:schemeClr val="accent2">
              <a:satMod val="175000"/>
              <a:alpha val="40000"/>
            </a:schemeClr>
          </a:glow>
        </a:effectLst>
      </dgm:spPr>
      <dgm:t>
        <a:bodyPr/>
        <a:lstStyle/>
        <a:p>
          <a:r>
            <a:rPr lang="uz-Latn-UZ" sz="1050" b="1" dirty="0" smtClean="0">
              <a:solidFill>
                <a:schemeClr val="tx1"/>
              </a:solidFill>
              <a:effectLst>
                <a:outerShdw blurRad="38100" dist="38100" dir="2700000" algn="tl">
                  <a:srgbClr val="000000">
                    <a:alpha val="43137"/>
                  </a:srgbClr>
                </a:outerShdw>
              </a:effectLst>
            </a:rPr>
            <a:t>Материалларни изохлаш ва </a:t>
          </a:r>
          <a:r>
            <a:rPr lang="ru-RU" sz="1050" b="1" dirty="0" smtClean="0">
              <a:solidFill>
                <a:schemeClr val="tx1"/>
              </a:solidFill>
              <a:effectLst>
                <a:outerShdw blurRad="38100" dist="38100" dir="2700000" algn="tl">
                  <a:srgbClr val="000000">
                    <a:alpha val="43137"/>
                  </a:srgbClr>
                </a:outerShdw>
              </a:effectLst>
            </a:rPr>
            <a:t>слайд</a:t>
          </a:r>
          <a:r>
            <a:rPr lang="uz-Latn-UZ" sz="1050" b="1" dirty="0" smtClean="0">
              <a:solidFill>
                <a:schemeClr val="tx1"/>
              </a:solidFill>
              <a:effectLst>
                <a:outerShdw blurRad="38100" dist="38100" dir="2700000" algn="tl">
                  <a:srgbClr val="000000">
                    <a:alpha val="43137"/>
                  </a:srgbClr>
                </a:outerShdw>
              </a:effectLst>
            </a:rPr>
            <a:t>лар кўрсатиш</a:t>
          </a:r>
          <a:endParaRPr lang="ru-RU" sz="1050" b="1" dirty="0">
            <a:solidFill>
              <a:schemeClr val="tx1"/>
            </a:solidFill>
            <a:effectLst>
              <a:outerShdw blurRad="38100" dist="38100" dir="2700000" algn="tl">
                <a:srgbClr val="000000">
                  <a:alpha val="43137"/>
                </a:srgbClr>
              </a:outerShdw>
            </a:effectLst>
          </a:endParaRPr>
        </a:p>
      </dgm:t>
    </dgm:pt>
    <dgm:pt modelId="{3E9833B3-B6D0-4F27-A8E5-87E86DF57BD7}" type="parTrans" cxnId="{B91245BF-390E-45B7-931C-103C1829671C}">
      <dgm:prSet custT="1"/>
      <dgm:spPr>
        <a:ln>
          <a:solidFill>
            <a:srgbClr val="C00000"/>
          </a:solidFill>
        </a:ln>
      </dgm:spPr>
      <dgm:t>
        <a:bodyPr/>
        <a:lstStyle/>
        <a:p>
          <a:endParaRPr lang="ru-RU" sz="1100"/>
        </a:p>
      </dgm:t>
    </dgm:pt>
    <dgm:pt modelId="{7939F744-1E0A-4893-A382-99BFBEB62075}" type="sibTrans" cxnId="{B91245BF-390E-45B7-931C-103C1829671C}">
      <dgm:prSet/>
      <dgm:spPr/>
      <dgm:t>
        <a:bodyPr/>
        <a:lstStyle/>
        <a:p>
          <a:endParaRPr lang="ru-RU" sz="1100"/>
        </a:p>
      </dgm:t>
    </dgm:pt>
    <dgm:pt modelId="{7B78DDA3-5F4C-4B34-A323-1EAD8D4A325F}" type="pres">
      <dgm:prSet presAssocID="{5EAEDFE6-369C-419B-A19A-280D8D996250}" presName="diagram" presStyleCnt="0">
        <dgm:presLayoutVars>
          <dgm:chPref val="1"/>
          <dgm:dir/>
          <dgm:animOne val="branch"/>
          <dgm:animLvl val="lvl"/>
          <dgm:resizeHandles val="exact"/>
        </dgm:presLayoutVars>
      </dgm:prSet>
      <dgm:spPr/>
      <dgm:t>
        <a:bodyPr/>
        <a:lstStyle/>
        <a:p>
          <a:endParaRPr lang="ru-RU"/>
        </a:p>
      </dgm:t>
    </dgm:pt>
    <dgm:pt modelId="{7B06A6E5-7101-44EF-B23C-E5FB71E34F0B}" type="pres">
      <dgm:prSet presAssocID="{CAA70DD9-EAE8-47F0-BE81-A3CA2A0C8743}" presName="root1" presStyleCnt="0"/>
      <dgm:spPr/>
    </dgm:pt>
    <dgm:pt modelId="{33F0E566-C81F-4807-82F0-8267BDD556A3}" type="pres">
      <dgm:prSet presAssocID="{CAA70DD9-EAE8-47F0-BE81-A3CA2A0C8743}" presName="LevelOneTextNode" presStyleLbl="node0" presStyleIdx="0" presStyleCnt="1" custScaleX="97874" custScaleY="125953">
        <dgm:presLayoutVars>
          <dgm:chPref val="3"/>
        </dgm:presLayoutVars>
      </dgm:prSet>
      <dgm:spPr/>
      <dgm:t>
        <a:bodyPr/>
        <a:lstStyle/>
        <a:p>
          <a:endParaRPr lang="ru-RU"/>
        </a:p>
      </dgm:t>
    </dgm:pt>
    <dgm:pt modelId="{F75FB2B0-A583-4E80-8EAA-33F6823CC8E4}" type="pres">
      <dgm:prSet presAssocID="{CAA70DD9-EAE8-47F0-BE81-A3CA2A0C8743}" presName="level2hierChild" presStyleCnt="0"/>
      <dgm:spPr/>
    </dgm:pt>
    <dgm:pt modelId="{B3211696-EBD1-4F72-9BE1-1A54F5075868}" type="pres">
      <dgm:prSet presAssocID="{E8501F66-C631-4B7B-A7C3-C9A599C1D0D6}" presName="conn2-1" presStyleLbl="parChTrans1D2" presStyleIdx="0" presStyleCnt="5"/>
      <dgm:spPr/>
      <dgm:t>
        <a:bodyPr/>
        <a:lstStyle/>
        <a:p>
          <a:endParaRPr lang="ru-RU"/>
        </a:p>
      </dgm:t>
    </dgm:pt>
    <dgm:pt modelId="{E174BD05-0B5E-4F42-91CF-FEAAEB2AEAEC}" type="pres">
      <dgm:prSet presAssocID="{E8501F66-C631-4B7B-A7C3-C9A599C1D0D6}" presName="connTx" presStyleLbl="parChTrans1D2" presStyleIdx="0" presStyleCnt="5"/>
      <dgm:spPr/>
      <dgm:t>
        <a:bodyPr/>
        <a:lstStyle/>
        <a:p>
          <a:endParaRPr lang="ru-RU"/>
        </a:p>
      </dgm:t>
    </dgm:pt>
    <dgm:pt modelId="{0F89868F-28BD-41F8-98DB-53115E72786A}" type="pres">
      <dgm:prSet presAssocID="{66CF454A-4257-417A-859C-D02CEA227DB8}" presName="root2" presStyleCnt="0"/>
      <dgm:spPr/>
    </dgm:pt>
    <dgm:pt modelId="{8B53B82C-74E5-4BE0-B609-F0D6AFFC702F}" type="pres">
      <dgm:prSet presAssocID="{66CF454A-4257-417A-859C-D02CEA227DB8}" presName="LevelTwoTextNode" presStyleLbl="node2" presStyleIdx="0" presStyleCnt="5" custLinFactNeighborX="2724" custLinFactNeighborY="22328">
        <dgm:presLayoutVars>
          <dgm:chPref val="3"/>
        </dgm:presLayoutVars>
      </dgm:prSet>
      <dgm:spPr/>
      <dgm:t>
        <a:bodyPr/>
        <a:lstStyle/>
        <a:p>
          <a:endParaRPr lang="ru-RU"/>
        </a:p>
      </dgm:t>
    </dgm:pt>
    <dgm:pt modelId="{87EF08AF-A435-4C7A-BF46-00F064B9B469}" type="pres">
      <dgm:prSet presAssocID="{66CF454A-4257-417A-859C-D02CEA227DB8}" presName="level3hierChild" presStyleCnt="0"/>
      <dgm:spPr/>
    </dgm:pt>
    <dgm:pt modelId="{AF892A9D-8B65-4315-B688-99824149642D}" type="pres">
      <dgm:prSet presAssocID="{32BF15DD-87D5-4A89-89BC-15B72B92DFB1}" presName="conn2-1" presStyleLbl="parChTrans1D3" presStyleIdx="0" presStyleCnt="6"/>
      <dgm:spPr/>
      <dgm:t>
        <a:bodyPr/>
        <a:lstStyle/>
        <a:p>
          <a:endParaRPr lang="ru-RU"/>
        </a:p>
      </dgm:t>
    </dgm:pt>
    <dgm:pt modelId="{027DB485-687A-40DA-A227-929B8842ACB6}" type="pres">
      <dgm:prSet presAssocID="{32BF15DD-87D5-4A89-89BC-15B72B92DFB1}" presName="connTx" presStyleLbl="parChTrans1D3" presStyleIdx="0" presStyleCnt="6"/>
      <dgm:spPr/>
      <dgm:t>
        <a:bodyPr/>
        <a:lstStyle/>
        <a:p>
          <a:endParaRPr lang="ru-RU"/>
        </a:p>
      </dgm:t>
    </dgm:pt>
    <dgm:pt modelId="{7FF836F8-45F3-4B22-BB00-60931294B897}" type="pres">
      <dgm:prSet presAssocID="{BAD6764F-DDB9-4DCD-B2D0-74F97B73C35D}" presName="root2" presStyleCnt="0"/>
      <dgm:spPr/>
    </dgm:pt>
    <dgm:pt modelId="{E00A0BF6-443D-4938-AE4A-C1ABD5BD9AC6}" type="pres">
      <dgm:prSet presAssocID="{BAD6764F-DDB9-4DCD-B2D0-74F97B73C35D}" presName="LevelTwoTextNode" presStyleLbl="node3" presStyleIdx="0" presStyleCnt="6" custScaleY="106891" custLinFactNeighborX="10" custLinFactNeighborY="22346">
        <dgm:presLayoutVars>
          <dgm:chPref val="3"/>
        </dgm:presLayoutVars>
      </dgm:prSet>
      <dgm:spPr/>
      <dgm:t>
        <a:bodyPr/>
        <a:lstStyle/>
        <a:p>
          <a:endParaRPr lang="ru-RU"/>
        </a:p>
      </dgm:t>
    </dgm:pt>
    <dgm:pt modelId="{4D35C103-2C95-41CA-8F47-15FD7973CA9A}" type="pres">
      <dgm:prSet presAssocID="{BAD6764F-DDB9-4DCD-B2D0-74F97B73C35D}" presName="level3hierChild" presStyleCnt="0"/>
      <dgm:spPr/>
    </dgm:pt>
    <dgm:pt modelId="{76F379F9-C234-41C8-B0D9-729A71852DE2}" type="pres">
      <dgm:prSet presAssocID="{F22D1DEE-6A00-4397-9007-2BA579513E1E}" presName="conn2-1" presStyleLbl="parChTrans1D2" presStyleIdx="1" presStyleCnt="5"/>
      <dgm:spPr/>
      <dgm:t>
        <a:bodyPr/>
        <a:lstStyle/>
        <a:p>
          <a:endParaRPr lang="ru-RU"/>
        </a:p>
      </dgm:t>
    </dgm:pt>
    <dgm:pt modelId="{E07F54CF-D077-4ED3-ADAF-CD87B3AAF752}" type="pres">
      <dgm:prSet presAssocID="{F22D1DEE-6A00-4397-9007-2BA579513E1E}" presName="connTx" presStyleLbl="parChTrans1D2" presStyleIdx="1" presStyleCnt="5"/>
      <dgm:spPr/>
      <dgm:t>
        <a:bodyPr/>
        <a:lstStyle/>
        <a:p>
          <a:endParaRPr lang="ru-RU"/>
        </a:p>
      </dgm:t>
    </dgm:pt>
    <dgm:pt modelId="{9D884492-FF2C-4B3E-B5C3-D33D468C7967}" type="pres">
      <dgm:prSet presAssocID="{E7B11B26-6690-4B6B-9EBF-BD62910B2103}" presName="root2" presStyleCnt="0"/>
      <dgm:spPr/>
    </dgm:pt>
    <dgm:pt modelId="{D217E66A-42E4-42CD-AFE7-9CC6EFBB6E94}" type="pres">
      <dgm:prSet presAssocID="{E7B11B26-6690-4B6B-9EBF-BD62910B2103}" presName="LevelTwoTextNode" presStyleLbl="node2" presStyleIdx="1" presStyleCnt="5" custLinFactNeighborX="-59" custLinFactNeighborY="-57581">
        <dgm:presLayoutVars>
          <dgm:chPref val="3"/>
        </dgm:presLayoutVars>
      </dgm:prSet>
      <dgm:spPr/>
      <dgm:t>
        <a:bodyPr/>
        <a:lstStyle/>
        <a:p>
          <a:endParaRPr lang="ru-RU"/>
        </a:p>
      </dgm:t>
    </dgm:pt>
    <dgm:pt modelId="{3C584F75-E783-4B1E-8E1B-CA5C55E314A2}" type="pres">
      <dgm:prSet presAssocID="{E7B11B26-6690-4B6B-9EBF-BD62910B2103}" presName="level3hierChild" presStyleCnt="0"/>
      <dgm:spPr/>
    </dgm:pt>
    <dgm:pt modelId="{04627910-10BB-41B2-8237-9AFDC23A8F21}" type="pres">
      <dgm:prSet presAssocID="{3B0C19BB-FCB7-4E6B-8AF8-79A0E9BAF3E6}" presName="conn2-1" presStyleLbl="parChTrans1D3" presStyleIdx="1" presStyleCnt="6"/>
      <dgm:spPr/>
      <dgm:t>
        <a:bodyPr/>
        <a:lstStyle/>
        <a:p>
          <a:endParaRPr lang="ru-RU"/>
        </a:p>
      </dgm:t>
    </dgm:pt>
    <dgm:pt modelId="{87F55027-C712-4F38-80A1-FE98FC065DB5}" type="pres">
      <dgm:prSet presAssocID="{3B0C19BB-FCB7-4E6B-8AF8-79A0E9BAF3E6}" presName="connTx" presStyleLbl="parChTrans1D3" presStyleIdx="1" presStyleCnt="6"/>
      <dgm:spPr/>
      <dgm:t>
        <a:bodyPr/>
        <a:lstStyle/>
        <a:p>
          <a:endParaRPr lang="ru-RU"/>
        </a:p>
      </dgm:t>
    </dgm:pt>
    <dgm:pt modelId="{8B4A1591-B822-4FC2-BBF9-7C7D1D51AA54}" type="pres">
      <dgm:prSet presAssocID="{2D9B8CDC-E3EC-43E5-80F3-4F50E55E03D1}" presName="root2" presStyleCnt="0"/>
      <dgm:spPr/>
    </dgm:pt>
    <dgm:pt modelId="{3B65E7FD-A55D-4333-9FD9-053E19F6118B}" type="pres">
      <dgm:prSet presAssocID="{2D9B8CDC-E3EC-43E5-80F3-4F50E55E03D1}" presName="LevelTwoTextNode" presStyleLbl="node3" presStyleIdx="1" presStyleCnt="6" custLinFactNeighborX="295" custLinFactNeighborY="36460">
        <dgm:presLayoutVars>
          <dgm:chPref val="3"/>
        </dgm:presLayoutVars>
      </dgm:prSet>
      <dgm:spPr/>
      <dgm:t>
        <a:bodyPr/>
        <a:lstStyle/>
        <a:p>
          <a:endParaRPr lang="ru-RU"/>
        </a:p>
      </dgm:t>
    </dgm:pt>
    <dgm:pt modelId="{F75C378B-879C-4B99-B790-5336E9414679}" type="pres">
      <dgm:prSet presAssocID="{2D9B8CDC-E3EC-43E5-80F3-4F50E55E03D1}" presName="level3hierChild" presStyleCnt="0"/>
      <dgm:spPr/>
    </dgm:pt>
    <dgm:pt modelId="{EC574F4B-8540-428B-B476-F2BC9F19D6DC}" type="pres">
      <dgm:prSet presAssocID="{446E0734-33C7-496E-AC54-590BF623C487}" presName="conn2-1" presStyleLbl="parChTrans1D3" presStyleIdx="2" presStyleCnt="6"/>
      <dgm:spPr/>
      <dgm:t>
        <a:bodyPr/>
        <a:lstStyle/>
        <a:p>
          <a:endParaRPr lang="ru-RU"/>
        </a:p>
      </dgm:t>
    </dgm:pt>
    <dgm:pt modelId="{5F50CB84-7B5D-4131-A139-ABF8D1686B5E}" type="pres">
      <dgm:prSet presAssocID="{446E0734-33C7-496E-AC54-590BF623C487}" presName="connTx" presStyleLbl="parChTrans1D3" presStyleIdx="2" presStyleCnt="6"/>
      <dgm:spPr/>
      <dgm:t>
        <a:bodyPr/>
        <a:lstStyle/>
        <a:p>
          <a:endParaRPr lang="ru-RU"/>
        </a:p>
      </dgm:t>
    </dgm:pt>
    <dgm:pt modelId="{1B6942B5-F31B-411D-BC3C-4E3F2D333911}" type="pres">
      <dgm:prSet presAssocID="{1FE8DD4F-F876-43F9-B333-C769E62D62F9}" presName="root2" presStyleCnt="0"/>
      <dgm:spPr/>
    </dgm:pt>
    <dgm:pt modelId="{461CE5D7-CE94-46EC-B4A2-5C3344B5CD60}" type="pres">
      <dgm:prSet presAssocID="{1FE8DD4F-F876-43F9-B333-C769E62D62F9}" presName="LevelTwoTextNode" presStyleLbl="node3" presStyleIdx="2" presStyleCnt="6" custLinFactNeighborX="295" custLinFactNeighborY="43230">
        <dgm:presLayoutVars>
          <dgm:chPref val="3"/>
        </dgm:presLayoutVars>
      </dgm:prSet>
      <dgm:spPr/>
      <dgm:t>
        <a:bodyPr/>
        <a:lstStyle/>
        <a:p>
          <a:endParaRPr lang="ru-RU"/>
        </a:p>
      </dgm:t>
    </dgm:pt>
    <dgm:pt modelId="{D33BD111-BBD3-4752-B3E3-BA88201EAA58}" type="pres">
      <dgm:prSet presAssocID="{1FE8DD4F-F876-43F9-B333-C769E62D62F9}" presName="level3hierChild" presStyleCnt="0"/>
      <dgm:spPr/>
    </dgm:pt>
    <dgm:pt modelId="{BC6DCA9B-2817-4798-A0AB-814E633B7F70}" type="pres">
      <dgm:prSet presAssocID="{5E9D7C18-0C5F-4041-B8FE-3FB4A8E7F5DA}" presName="conn2-1" presStyleLbl="parChTrans1D3" presStyleIdx="3" presStyleCnt="6"/>
      <dgm:spPr/>
      <dgm:t>
        <a:bodyPr/>
        <a:lstStyle/>
        <a:p>
          <a:endParaRPr lang="ru-RU"/>
        </a:p>
      </dgm:t>
    </dgm:pt>
    <dgm:pt modelId="{4D432D7C-F5B8-4F7E-8DC8-9E78A81004DC}" type="pres">
      <dgm:prSet presAssocID="{5E9D7C18-0C5F-4041-B8FE-3FB4A8E7F5DA}" presName="connTx" presStyleLbl="parChTrans1D3" presStyleIdx="3" presStyleCnt="6"/>
      <dgm:spPr/>
      <dgm:t>
        <a:bodyPr/>
        <a:lstStyle/>
        <a:p>
          <a:endParaRPr lang="ru-RU"/>
        </a:p>
      </dgm:t>
    </dgm:pt>
    <dgm:pt modelId="{9873A2A7-181B-421C-B314-A7EFC205ACC2}" type="pres">
      <dgm:prSet presAssocID="{5CE330F5-8C28-4393-96E4-E749F7064C35}" presName="root2" presStyleCnt="0"/>
      <dgm:spPr/>
    </dgm:pt>
    <dgm:pt modelId="{2A815EC9-1532-41E3-BD3E-92540C97FB4D}" type="pres">
      <dgm:prSet presAssocID="{5CE330F5-8C28-4393-96E4-E749F7064C35}" presName="LevelTwoTextNode" presStyleLbl="node3" presStyleIdx="3" presStyleCnt="6" custLinFactNeighborX="295" custLinFactNeighborY="50000">
        <dgm:presLayoutVars>
          <dgm:chPref val="3"/>
        </dgm:presLayoutVars>
      </dgm:prSet>
      <dgm:spPr/>
      <dgm:t>
        <a:bodyPr/>
        <a:lstStyle/>
        <a:p>
          <a:endParaRPr lang="ru-RU"/>
        </a:p>
      </dgm:t>
    </dgm:pt>
    <dgm:pt modelId="{74A8DB33-1F63-414A-B9E5-0DBEB3EB8F24}" type="pres">
      <dgm:prSet presAssocID="{5CE330F5-8C28-4393-96E4-E749F7064C35}" presName="level3hierChild" presStyleCnt="0"/>
      <dgm:spPr/>
    </dgm:pt>
    <dgm:pt modelId="{CA4615A3-0B56-458B-9C2A-D13927E68A48}" type="pres">
      <dgm:prSet presAssocID="{23CBA819-3D59-40A2-B141-527FF3C89FCC}" presName="conn2-1" presStyleLbl="parChTrans1D4" presStyleIdx="0" presStyleCnt="2"/>
      <dgm:spPr/>
      <dgm:t>
        <a:bodyPr/>
        <a:lstStyle/>
        <a:p>
          <a:endParaRPr lang="ru-RU"/>
        </a:p>
      </dgm:t>
    </dgm:pt>
    <dgm:pt modelId="{CE993C1A-3C34-4E7C-B133-BE57E82AFE75}" type="pres">
      <dgm:prSet presAssocID="{23CBA819-3D59-40A2-B141-527FF3C89FCC}" presName="connTx" presStyleLbl="parChTrans1D4" presStyleIdx="0" presStyleCnt="2"/>
      <dgm:spPr/>
      <dgm:t>
        <a:bodyPr/>
        <a:lstStyle/>
        <a:p>
          <a:endParaRPr lang="ru-RU"/>
        </a:p>
      </dgm:t>
    </dgm:pt>
    <dgm:pt modelId="{A13FF190-5232-4DB6-99D4-FC4568A955EE}" type="pres">
      <dgm:prSet presAssocID="{14C31279-4C65-410A-B512-6A9490E277B1}" presName="root2" presStyleCnt="0"/>
      <dgm:spPr/>
    </dgm:pt>
    <dgm:pt modelId="{E5E79AEE-E2E8-4DE4-AA3E-C48C2FD84224}" type="pres">
      <dgm:prSet presAssocID="{14C31279-4C65-410A-B512-6A9490E277B1}" presName="LevelTwoTextNode" presStyleLbl="node4" presStyleIdx="0" presStyleCnt="2" custLinFactNeighborX="4019" custLinFactNeighborY="-19815">
        <dgm:presLayoutVars>
          <dgm:chPref val="3"/>
        </dgm:presLayoutVars>
      </dgm:prSet>
      <dgm:spPr/>
      <dgm:t>
        <a:bodyPr/>
        <a:lstStyle/>
        <a:p>
          <a:endParaRPr lang="ru-RU"/>
        </a:p>
      </dgm:t>
    </dgm:pt>
    <dgm:pt modelId="{BAFD7B7E-6E61-4BC0-A509-EC250B6C3B11}" type="pres">
      <dgm:prSet presAssocID="{14C31279-4C65-410A-B512-6A9490E277B1}" presName="level3hierChild" presStyleCnt="0"/>
      <dgm:spPr/>
    </dgm:pt>
    <dgm:pt modelId="{AE21637F-24EC-4031-9C37-2F334E67013F}" type="pres">
      <dgm:prSet presAssocID="{9D6AB909-CCCE-4F9B-828E-85B589E2297E}" presName="conn2-1" presStyleLbl="parChTrans1D4" presStyleIdx="1" presStyleCnt="2"/>
      <dgm:spPr/>
      <dgm:t>
        <a:bodyPr/>
        <a:lstStyle/>
        <a:p>
          <a:endParaRPr lang="ru-RU"/>
        </a:p>
      </dgm:t>
    </dgm:pt>
    <dgm:pt modelId="{76141C81-0B11-49BC-A9EA-46B33A869681}" type="pres">
      <dgm:prSet presAssocID="{9D6AB909-CCCE-4F9B-828E-85B589E2297E}" presName="connTx" presStyleLbl="parChTrans1D4" presStyleIdx="1" presStyleCnt="2"/>
      <dgm:spPr/>
      <dgm:t>
        <a:bodyPr/>
        <a:lstStyle/>
        <a:p>
          <a:endParaRPr lang="ru-RU"/>
        </a:p>
      </dgm:t>
    </dgm:pt>
    <dgm:pt modelId="{70039733-C76D-4F01-962A-06D268B3056A}" type="pres">
      <dgm:prSet presAssocID="{C2C4FD4C-8123-465D-BEBE-8756D3170614}" presName="root2" presStyleCnt="0"/>
      <dgm:spPr/>
    </dgm:pt>
    <dgm:pt modelId="{F1918CD9-B080-43AD-B7FB-5A6A849ACB2B}" type="pres">
      <dgm:prSet presAssocID="{C2C4FD4C-8123-465D-BEBE-8756D3170614}" presName="LevelTwoTextNode" presStyleLbl="node4" presStyleIdx="1" presStyleCnt="2" custLinFactNeighborX="4019" custLinFactNeighborY="-10387">
        <dgm:presLayoutVars>
          <dgm:chPref val="3"/>
        </dgm:presLayoutVars>
      </dgm:prSet>
      <dgm:spPr/>
      <dgm:t>
        <a:bodyPr/>
        <a:lstStyle/>
        <a:p>
          <a:endParaRPr lang="ru-RU"/>
        </a:p>
      </dgm:t>
    </dgm:pt>
    <dgm:pt modelId="{30AA592B-1948-4AEB-94F0-A165F26F4A53}" type="pres">
      <dgm:prSet presAssocID="{C2C4FD4C-8123-465D-BEBE-8756D3170614}" presName="level3hierChild" presStyleCnt="0"/>
      <dgm:spPr/>
    </dgm:pt>
    <dgm:pt modelId="{AC1E11C7-BFFF-4D5B-9FE3-467E891ED537}" type="pres">
      <dgm:prSet presAssocID="{21BEF458-A9F4-47CC-A2D1-6877DA95C6E0}" presName="conn2-1" presStyleLbl="parChTrans1D2" presStyleIdx="2" presStyleCnt="5"/>
      <dgm:spPr/>
      <dgm:t>
        <a:bodyPr/>
        <a:lstStyle/>
        <a:p>
          <a:endParaRPr lang="ru-RU"/>
        </a:p>
      </dgm:t>
    </dgm:pt>
    <dgm:pt modelId="{BA73647E-6F8C-4D5B-981B-FC1157B785E7}" type="pres">
      <dgm:prSet presAssocID="{21BEF458-A9F4-47CC-A2D1-6877DA95C6E0}" presName="connTx" presStyleLbl="parChTrans1D2" presStyleIdx="2" presStyleCnt="5"/>
      <dgm:spPr/>
      <dgm:t>
        <a:bodyPr/>
        <a:lstStyle/>
        <a:p>
          <a:endParaRPr lang="ru-RU"/>
        </a:p>
      </dgm:t>
    </dgm:pt>
    <dgm:pt modelId="{E0C24B2B-1FDE-49F9-82BF-4D7169B6335A}" type="pres">
      <dgm:prSet presAssocID="{9B71A450-ED32-4573-90B7-7396615E6F8F}" presName="root2" presStyleCnt="0"/>
      <dgm:spPr/>
    </dgm:pt>
    <dgm:pt modelId="{1F56BB9F-B071-4855-9A68-DADE52108889}" type="pres">
      <dgm:prSet presAssocID="{9B71A450-ED32-4573-90B7-7396615E6F8F}" presName="LevelTwoTextNode" presStyleLbl="node2" presStyleIdx="2" presStyleCnt="5" custScaleX="127538" custScaleY="147839" custLinFactNeighborX="1788" custLinFactNeighborY="53212">
        <dgm:presLayoutVars>
          <dgm:chPref val="3"/>
        </dgm:presLayoutVars>
      </dgm:prSet>
      <dgm:spPr/>
      <dgm:t>
        <a:bodyPr/>
        <a:lstStyle/>
        <a:p>
          <a:endParaRPr lang="ru-RU"/>
        </a:p>
      </dgm:t>
    </dgm:pt>
    <dgm:pt modelId="{324C1E94-4EA2-4616-950A-27588E78C28D}" type="pres">
      <dgm:prSet presAssocID="{9B71A450-ED32-4573-90B7-7396615E6F8F}" presName="level3hierChild" presStyleCnt="0"/>
      <dgm:spPr/>
    </dgm:pt>
    <dgm:pt modelId="{C73BCF21-D712-4564-A0B2-07A63B3913BE}" type="pres">
      <dgm:prSet presAssocID="{3E9833B3-B6D0-4F27-A8E5-87E86DF57BD7}" presName="conn2-1" presStyleLbl="parChTrans1D3" presStyleIdx="4" presStyleCnt="6"/>
      <dgm:spPr/>
      <dgm:t>
        <a:bodyPr/>
        <a:lstStyle/>
        <a:p>
          <a:endParaRPr lang="ru-RU"/>
        </a:p>
      </dgm:t>
    </dgm:pt>
    <dgm:pt modelId="{EE06FF0A-24F2-4C91-AE83-A895BDD73F0B}" type="pres">
      <dgm:prSet presAssocID="{3E9833B3-B6D0-4F27-A8E5-87E86DF57BD7}" presName="connTx" presStyleLbl="parChTrans1D3" presStyleIdx="4" presStyleCnt="6"/>
      <dgm:spPr/>
      <dgm:t>
        <a:bodyPr/>
        <a:lstStyle/>
        <a:p>
          <a:endParaRPr lang="ru-RU"/>
        </a:p>
      </dgm:t>
    </dgm:pt>
    <dgm:pt modelId="{931C7D2B-86CC-4F62-954D-6693353B9509}" type="pres">
      <dgm:prSet presAssocID="{5DBFC2E6-FDC6-4280-B2A2-8C5477A06E2A}" presName="root2" presStyleCnt="0"/>
      <dgm:spPr/>
    </dgm:pt>
    <dgm:pt modelId="{F670DD02-6DF3-48DE-A772-9AAC2378DC90}" type="pres">
      <dgm:prSet presAssocID="{5DBFC2E6-FDC6-4280-B2A2-8C5477A06E2A}" presName="LevelTwoTextNode" presStyleLbl="node3" presStyleIdx="4" presStyleCnt="6" custScaleX="127538" custLinFactNeighborX="295" custLinFactNeighborY="56770">
        <dgm:presLayoutVars>
          <dgm:chPref val="3"/>
        </dgm:presLayoutVars>
      </dgm:prSet>
      <dgm:spPr/>
      <dgm:t>
        <a:bodyPr/>
        <a:lstStyle/>
        <a:p>
          <a:endParaRPr lang="ru-RU"/>
        </a:p>
      </dgm:t>
    </dgm:pt>
    <dgm:pt modelId="{68B1B24E-0945-4559-BAC9-7232B9337F75}" type="pres">
      <dgm:prSet presAssocID="{5DBFC2E6-FDC6-4280-B2A2-8C5477A06E2A}" presName="level3hierChild" presStyleCnt="0"/>
      <dgm:spPr/>
    </dgm:pt>
    <dgm:pt modelId="{FEF7549B-6029-4C72-BCBA-B4E839D63B8E}" type="pres">
      <dgm:prSet presAssocID="{E82B38CF-197D-445F-ADA5-EA2FC765CC36}" presName="conn2-1" presStyleLbl="parChTrans1D2" presStyleIdx="3" presStyleCnt="5"/>
      <dgm:spPr/>
      <dgm:t>
        <a:bodyPr/>
        <a:lstStyle/>
        <a:p>
          <a:endParaRPr lang="ru-RU"/>
        </a:p>
      </dgm:t>
    </dgm:pt>
    <dgm:pt modelId="{8E7A7B38-7093-4E3A-B653-EE935940E0AC}" type="pres">
      <dgm:prSet presAssocID="{E82B38CF-197D-445F-ADA5-EA2FC765CC36}" presName="connTx" presStyleLbl="parChTrans1D2" presStyleIdx="3" presStyleCnt="5"/>
      <dgm:spPr/>
      <dgm:t>
        <a:bodyPr/>
        <a:lstStyle/>
        <a:p>
          <a:endParaRPr lang="ru-RU"/>
        </a:p>
      </dgm:t>
    </dgm:pt>
    <dgm:pt modelId="{8DC9C524-0A42-4B83-BA86-555319078CD5}" type="pres">
      <dgm:prSet presAssocID="{84F8722D-5803-4E03-B64E-9DFEEAE06C7E}" presName="root2" presStyleCnt="0"/>
      <dgm:spPr/>
    </dgm:pt>
    <dgm:pt modelId="{035E0139-17A3-4D8D-8FA8-A9F30BAF4B9F}" type="pres">
      <dgm:prSet presAssocID="{84F8722D-5803-4E03-B64E-9DFEEAE06C7E}" presName="LevelTwoTextNode" presStyleLbl="node2" presStyleIdx="3" presStyleCnt="5" custLinFactNeighborX="1788" custLinFactNeighborY="61564">
        <dgm:presLayoutVars>
          <dgm:chPref val="3"/>
        </dgm:presLayoutVars>
      </dgm:prSet>
      <dgm:spPr/>
      <dgm:t>
        <a:bodyPr/>
        <a:lstStyle/>
        <a:p>
          <a:endParaRPr lang="ru-RU"/>
        </a:p>
      </dgm:t>
    </dgm:pt>
    <dgm:pt modelId="{10ED21EF-17FE-4DB0-8396-AEA1DFBF022B}" type="pres">
      <dgm:prSet presAssocID="{84F8722D-5803-4E03-B64E-9DFEEAE06C7E}" presName="level3hierChild" presStyleCnt="0"/>
      <dgm:spPr/>
    </dgm:pt>
    <dgm:pt modelId="{AF50BD74-5E1D-488E-8CB5-B93A1C59CE83}" type="pres">
      <dgm:prSet presAssocID="{2EA661FB-60EE-4D32-AD7D-718247471631}" presName="conn2-1" presStyleLbl="parChTrans1D3" presStyleIdx="5" presStyleCnt="6"/>
      <dgm:spPr/>
      <dgm:t>
        <a:bodyPr/>
        <a:lstStyle/>
        <a:p>
          <a:endParaRPr lang="ru-RU"/>
        </a:p>
      </dgm:t>
    </dgm:pt>
    <dgm:pt modelId="{B4637652-B904-46FC-80C8-DE0673D062A9}" type="pres">
      <dgm:prSet presAssocID="{2EA661FB-60EE-4D32-AD7D-718247471631}" presName="connTx" presStyleLbl="parChTrans1D3" presStyleIdx="5" presStyleCnt="6"/>
      <dgm:spPr/>
      <dgm:t>
        <a:bodyPr/>
        <a:lstStyle/>
        <a:p>
          <a:endParaRPr lang="ru-RU"/>
        </a:p>
      </dgm:t>
    </dgm:pt>
    <dgm:pt modelId="{011B7123-339C-4D49-A73E-391A973FEF40}" type="pres">
      <dgm:prSet presAssocID="{63FE267A-F8B1-49C0-BD29-D53BEDEB3827}" presName="root2" presStyleCnt="0"/>
      <dgm:spPr/>
    </dgm:pt>
    <dgm:pt modelId="{A869549A-889A-45B5-8699-81755A51F217}" type="pres">
      <dgm:prSet presAssocID="{63FE267A-F8B1-49C0-BD29-D53BEDEB3827}" presName="LevelTwoTextNode" presStyleLbl="node3" presStyleIdx="5" presStyleCnt="6" custLinFactNeighborX="295" custLinFactNeighborY="63540">
        <dgm:presLayoutVars>
          <dgm:chPref val="3"/>
        </dgm:presLayoutVars>
      </dgm:prSet>
      <dgm:spPr/>
      <dgm:t>
        <a:bodyPr/>
        <a:lstStyle/>
        <a:p>
          <a:endParaRPr lang="ru-RU"/>
        </a:p>
      </dgm:t>
    </dgm:pt>
    <dgm:pt modelId="{E6014178-2D45-4864-B9D7-0E7ADA6A6147}" type="pres">
      <dgm:prSet presAssocID="{63FE267A-F8B1-49C0-BD29-D53BEDEB3827}" presName="level3hierChild" presStyleCnt="0"/>
      <dgm:spPr/>
    </dgm:pt>
    <dgm:pt modelId="{BBD144D9-661F-4DCE-A97B-47503107E818}" type="pres">
      <dgm:prSet presAssocID="{4178B2E4-F4C3-4632-B842-900793D0E197}" presName="conn2-1" presStyleLbl="parChTrans1D2" presStyleIdx="4" presStyleCnt="5"/>
      <dgm:spPr/>
      <dgm:t>
        <a:bodyPr/>
        <a:lstStyle/>
        <a:p>
          <a:endParaRPr lang="ru-RU"/>
        </a:p>
      </dgm:t>
    </dgm:pt>
    <dgm:pt modelId="{12AD1FAC-CFCA-4B54-968D-8A47A6E3AD46}" type="pres">
      <dgm:prSet presAssocID="{4178B2E4-F4C3-4632-B842-900793D0E197}" presName="connTx" presStyleLbl="parChTrans1D2" presStyleIdx="4" presStyleCnt="5"/>
      <dgm:spPr/>
      <dgm:t>
        <a:bodyPr/>
        <a:lstStyle/>
        <a:p>
          <a:endParaRPr lang="ru-RU"/>
        </a:p>
      </dgm:t>
    </dgm:pt>
    <dgm:pt modelId="{EC430D8C-B2D6-43A5-85A3-37B18D0ADDE8}" type="pres">
      <dgm:prSet presAssocID="{DFE4FB5C-6A62-4822-A4FD-984EAA087B31}" presName="root2" presStyleCnt="0"/>
      <dgm:spPr/>
    </dgm:pt>
    <dgm:pt modelId="{AE621397-3582-425B-9208-30565DCFF929}" type="pres">
      <dgm:prSet presAssocID="{DFE4FB5C-6A62-4822-A4FD-984EAA087B31}" presName="LevelTwoTextNode" presStyleLbl="node2" presStyleIdx="4" presStyleCnt="5" custLinFactY="-186186" custLinFactNeighborX="4477" custLinFactNeighborY="-200000">
        <dgm:presLayoutVars>
          <dgm:chPref val="3"/>
        </dgm:presLayoutVars>
      </dgm:prSet>
      <dgm:spPr/>
      <dgm:t>
        <a:bodyPr/>
        <a:lstStyle/>
        <a:p>
          <a:endParaRPr lang="ru-RU"/>
        </a:p>
      </dgm:t>
    </dgm:pt>
    <dgm:pt modelId="{39EA293C-D221-4357-952A-B03D1FBD1F66}" type="pres">
      <dgm:prSet presAssocID="{DFE4FB5C-6A62-4822-A4FD-984EAA087B31}" presName="level3hierChild" presStyleCnt="0"/>
      <dgm:spPr/>
    </dgm:pt>
  </dgm:ptLst>
  <dgm:cxnLst>
    <dgm:cxn modelId="{5E476AD0-BABB-40F7-B12E-BE9A300F6722}" type="presOf" srcId="{446E0734-33C7-496E-AC54-590BF623C487}" destId="{5F50CB84-7B5D-4131-A139-ABF8D1686B5E}" srcOrd="1" destOrd="0" presId="urn:microsoft.com/office/officeart/2005/8/layout/hierarchy2"/>
    <dgm:cxn modelId="{0FE00EE8-E480-439F-A652-B8FAC8E44C96}" type="presOf" srcId="{5CE330F5-8C28-4393-96E4-E749F7064C35}" destId="{2A815EC9-1532-41E3-BD3E-92540C97FB4D}" srcOrd="0" destOrd="0" presId="urn:microsoft.com/office/officeart/2005/8/layout/hierarchy2"/>
    <dgm:cxn modelId="{7C70BE6D-96B8-4DCA-A4FC-2E04CA665DAE}" type="presOf" srcId="{4178B2E4-F4C3-4632-B842-900793D0E197}" destId="{BBD144D9-661F-4DCE-A97B-47503107E818}" srcOrd="0" destOrd="0" presId="urn:microsoft.com/office/officeart/2005/8/layout/hierarchy2"/>
    <dgm:cxn modelId="{130ADD39-2268-4D2E-864F-ABF755B56CE7}" srcId="{CAA70DD9-EAE8-47F0-BE81-A3CA2A0C8743}" destId="{DFE4FB5C-6A62-4822-A4FD-984EAA087B31}" srcOrd="4" destOrd="0" parTransId="{4178B2E4-F4C3-4632-B842-900793D0E197}" sibTransId="{F8DB091F-A8F8-40CE-B02C-C753CAE6BE48}"/>
    <dgm:cxn modelId="{3776799C-5E52-4EF1-8591-37F7A909B0DD}" srcId="{5CE330F5-8C28-4393-96E4-E749F7064C35}" destId="{14C31279-4C65-410A-B512-6A9490E277B1}" srcOrd="0" destOrd="0" parTransId="{23CBA819-3D59-40A2-B141-527FF3C89FCC}" sibTransId="{BC21FCAA-069B-46D2-AE57-945ED0989077}"/>
    <dgm:cxn modelId="{E2CC1172-3EEB-47CE-AE63-BE7343F95359}" type="presOf" srcId="{E82B38CF-197D-445F-ADA5-EA2FC765CC36}" destId="{8E7A7B38-7093-4E3A-B653-EE935940E0AC}" srcOrd="1" destOrd="0" presId="urn:microsoft.com/office/officeart/2005/8/layout/hierarchy2"/>
    <dgm:cxn modelId="{FAD90354-9009-46C6-929D-53368771167E}" type="presOf" srcId="{CAA70DD9-EAE8-47F0-BE81-A3CA2A0C8743}" destId="{33F0E566-C81F-4807-82F0-8267BDD556A3}" srcOrd="0" destOrd="0" presId="urn:microsoft.com/office/officeart/2005/8/layout/hierarchy2"/>
    <dgm:cxn modelId="{7A672C6B-FF65-4C33-B89B-6E7332626F2D}" srcId="{5CE330F5-8C28-4393-96E4-E749F7064C35}" destId="{C2C4FD4C-8123-465D-BEBE-8756D3170614}" srcOrd="1" destOrd="0" parTransId="{9D6AB909-CCCE-4F9B-828E-85B589E2297E}" sibTransId="{72AE0D70-57B3-4FBE-817E-D12983BE35FC}"/>
    <dgm:cxn modelId="{EBB11315-8790-4153-88FC-525797EB4D60}" type="presOf" srcId="{23CBA819-3D59-40A2-B141-527FF3C89FCC}" destId="{CE993C1A-3C34-4E7C-B133-BE57E82AFE75}" srcOrd="1" destOrd="0" presId="urn:microsoft.com/office/officeart/2005/8/layout/hierarchy2"/>
    <dgm:cxn modelId="{3034E1AC-068A-46F5-8D7B-A8353F5E60C6}" type="presOf" srcId="{63FE267A-F8B1-49C0-BD29-D53BEDEB3827}" destId="{A869549A-889A-45B5-8699-81755A51F217}" srcOrd="0" destOrd="0" presId="urn:microsoft.com/office/officeart/2005/8/layout/hierarchy2"/>
    <dgm:cxn modelId="{31E2D918-65A2-449A-9D8C-5856CBE09708}" type="presOf" srcId="{3E9833B3-B6D0-4F27-A8E5-87E86DF57BD7}" destId="{EE06FF0A-24F2-4C91-AE83-A895BDD73F0B}" srcOrd="1" destOrd="0" presId="urn:microsoft.com/office/officeart/2005/8/layout/hierarchy2"/>
    <dgm:cxn modelId="{6358EC0D-7938-4C25-B8E4-A20CAEB6C1A1}" srcId="{E7B11B26-6690-4B6B-9EBF-BD62910B2103}" destId="{2D9B8CDC-E3EC-43E5-80F3-4F50E55E03D1}" srcOrd="0" destOrd="0" parTransId="{3B0C19BB-FCB7-4E6B-8AF8-79A0E9BAF3E6}" sibTransId="{DA2D7F34-5AEA-4F3A-AF76-DB27FB2F4AAC}"/>
    <dgm:cxn modelId="{E623F86B-38E0-44D7-B8F6-CDAA88A5E3A7}" type="presOf" srcId="{E8501F66-C631-4B7B-A7C3-C9A599C1D0D6}" destId="{E174BD05-0B5E-4F42-91CF-FEAAEB2AEAEC}" srcOrd="1" destOrd="0" presId="urn:microsoft.com/office/officeart/2005/8/layout/hierarchy2"/>
    <dgm:cxn modelId="{B0FD6317-8258-428D-AEAC-D6A405EE1D54}" type="presOf" srcId="{5E9D7C18-0C5F-4041-B8FE-3FB4A8E7F5DA}" destId="{BC6DCA9B-2817-4798-A0AB-814E633B7F70}" srcOrd="0" destOrd="0" presId="urn:microsoft.com/office/officeart/2005/8/layout/hierarchy2"/>
    <dgm:cxn modelId="{F06B37C7-9627-40CC-85DB-23ABFB8C4F44}" type="presOf" srcId="{1FE8DD4F-F876-43F9-B333-C769E62D62F9}" destId="{461CE5D7-CE94-46EC-B4A2-5C3344B5CD60}" srcOrd="0" destOrd="0" presId="urn:microsoft.com/office/officeart/2005/8/layout/hierarchy2"/>
    <dgm:cxn modelId="{1D8BEA3B-BB33-48AC-AFDC-3104317BE290}" type="presOf" srcId="{5E9D7C18-0C5F-4041-B8FE-3FB4A8E7F5DA}" destId="{4D432D7C-F5B8-4F7E-8DC8-9E78A81004DC}" srcOrd="1" destOrd="0" presId="urn:microsoft.com/office/officeart/2005/8/layout/hierarchy2"/>
    <dgm:cxn modelId="{6506CE05-876B-4144-93D5-D09D6DB70E6B}" type="presOf" srcId="{2D9B8CDC-E3EC-43E5-80F3-4F50E55E03D1}" destId="{3B65E7FD-A55D-4333-9FD9-053E19F6118B}" srcOrd="0" destOrd="0" presId="urn:microsoft.com/office/officeart/2005/8/layout/hierarchy2"/>
    <dgm:cxn modelId="{0D44F946-0E76-4782-AB5A-849248C3A515}" type="presOf" srcId="{66CF454A-4257-417A-859C-D02CEA227DB8}" destId="{8B53B82C-74E5-4BE0-B609-F0D6AFFC702F}" srcOrd="0" destOrd="0" presId="urn:microsoft.com/office/officeart/2005/8/layout/hierarchy2"/>
    <dgm:cxn modelId="{DCB49051-E5ED-4575-8E6B-0F127BA81A55}" srcId="{E7B11B26-6690-4B6B-9EBF-BD62910B2103}" destId="{5CE330F5-8C28-4393-96E4-E749F7064C35}" srcOrd="2" destOrd="0" parTransId="{5E9D7C18-0C5F-4041-B8FE-3FB4A8E7F5DA}" sibTransId="{21E7D5DC-FA45-43FB-8EF4-EEF8CDC06BE8}"/>
    <dgm:cxn modelId="{3D023FFD-0C23-4757-8D68-655E2D8ED303}" srcId="{E7B11B26-6690-4B6B-9EBF-BD62910B2103}" destId="{1FE8DD4F-F876-43F9-B333-C769E62D62F9}" srcOrd="1" destOrd="0" parTransId="{446E0734-33C7-496E-AC54-590BF623C487}" sibTransId="{430A9AB8-A7DB-45E0-A832-5F21F4E020A5}"/>
    <dgm:cxn modelId="{EFB2162D-C9B5-40B2-B81F-088C2EB092AF}" type="presOf" srcId="{5DBFC2E6-FDC6-4280-B2A2-8C5477A06E2A}" destId="{F670DD02-6DF3-48DE-A772-9AAC2378DC90}" srcOrd="0" destOrd="0" presId="urn:microsoft.com/office/officeart/2005/8/layout/hierarchy2"/>
    <dgm:cxn modelId="{5DEC9644-E55B-459D-8AE6-AA1C821757B7}" type="presOf" srcId="{9D6AB909-CCCE-4F9B-828E-85B589E2297E}" destId="{AE21637F-24EC-4031-9C37-2F334E67013F}" srcOrd="0" destOrd="0" presId="urn:microsoft.com/office/officeart/2005/8/layout/hierarchy2"/>
    <dgm:cxn modelId="{37AE3F06-C83B-4DEB-8FA0-B5DEA292D224}" srcId="{84F8722D-5803-4E03-B64E-9DFEEAE06C7E}" destId="{63FE267A-F8B1-49C0-BD29-D53BEDEB3827}" srcOrd="0" destOrd="0" parTransId="{2EA661FB-60EE-4D32-AD7D-718247471631}" sibTransId="{007D7177-51CB-42D9-9BE2-85E823E33513}"/>
    <dgm:cxn modelId="{F299EDFE-4686-47C6-AE2F-48BC63149ABF}" srcId="{CAA70DD9-EAE8-47F0-BE81-A3CA2A0C8743}" destId="{E7B11B26-6690-4B6B-9EBF-BD62910B2103}" srcOrd="1" destOrd="0" parTransId="{F22D1DEE-6A00-4397-9007-2BA579513E1E}" sibTransId="{58A48604-3640-4B3D-9A87-A159C717C54B}"/>
    <dgm:cxn modelId="{518EAA27-888E-4EAA-B724-0513945D8D16}" type="presOf" srcId="{E82B38CF-197D-445F-ADA5-EA2FC765CC36}" destId="{FEF7549B-6029-4C72-BCBA-B4E839D63B8E}" srcOrd="0" destOrd="0" presId="urn:microsoft.com/office/officeart/2005/8/layout/hierarchy2"/>
    <dgm:cxn modelId="{B91245BF-390E-45B7-931C-103C1829671C}" srcId="{9B71A450-ED32-4573-90B7-7396615E6F8F}" destId="{5DBFC2E6-FDC6-4280-B2A2-8C5477A06E2A}" srcOrd="0" destOrd="0" parTransId="{3E9833B3-B6D0-4F27-A8E5-87E86DF57BD7}" sibTransId="{7939F744-1E0A-4893-A382-99BFBEB62075}"/>
    <dgm:cxn modelId="{E49365B3-31E0-4263-A589-1CB667C5C053}" type="presOf" srcId="{2EA661FB-60EE-4D32-AD7D-718247471631}" destId="{AF50BD74-5E1D-488E-8CB5-B93A1C59CE83}" srcOrd="0" destOrd="0" presId="urn:microsoft.com/office/officeart/2005/8/layout/hierarchy2"/>
    <dgm:cxn modelId="{D27D129B-13A4-4313-A76F-14E658BD0CE5}" srcId="{CAA70DD9-EAE8-47F0-BE81-A3CA2A0C8743}" destId="{66CF454A-4257-417A-859C-D02CEA227DB8}" srcOrd="0" destOrd="0" parTransId="{E8501F66-C631-4B7B-A7C3-C9A599C1D0D6}" sibTransId="{13313072-7C74-4EF4-933B-C96B2F251675}"/>
    <dgm:cxn modelId="{E22FB35C-27A0-4286-BF31-21137BBA6436}" type="presOf" srcId="{14C31279-4C65-410A-B512-6A9490E277B1}" destId="{E5E79AEE-E2E8-4DE4-AA3E-C48C2FD84224}" srcOrd="0" destOrd="0" presId="urn:microsoft.com/office/officeart/2005/8/layout/hierarchy2"/>
    <dgm:cxn modelId="{6F936BD4-DD45-42A6-8B25-186ED22D9C7B}" type="presOf" srcId="{5EAEDFE6-369C-419B-A19A-280D8D996250}" destId="{7B78DDA3-5F4C-4B34-A323-1EAD8D4A325F}" srcOrd="0" destOrd="0" presId="urn:microsoft.com/office/officeart/2005/8/layout/hierarchy2"/>
    <dgm:cxn modelId="{35A5FC55-AB0B-4293-BE6E-C419E182EF67}" type="presOf" srcId="{E7B11B26-6690-4B6B-9EBF-BD62910B2103}" destId="{D217E66A-42E4-42CD-AFE7-9CC6EFBB6E94}" srcOrd="0" destOrd="0" presId="urn:microsoft.com/office/officeart/2005/8/layout/hierarchy2"/>
    <dgm:cxn modelId="{C956D8E1-11CD-42AE-8061-F29F5C618F72}" type="presOf" srcId="{BAD6764F-DDB9-4DCD-B2D0-74F97B73C35D}" destId="{E00A0BF6-443D-4938-AE4A-C1ABD5BD9AC6}" srcOrd="0" destOrd="0" presId="urn:microsoft.com/office/officeart/2005/8/layout/hierarchy2"/>
    <dgm:cxn modelId="{D79F2F8D-EA8D-4D80-9996-BD9AFD39C793}" type="presOf" srcId="{F22D1DEE-6A00-4397-9007-2BA579513E1E}" destId="{76F379F9-C234-41C8-B0D9-729A71852DE2}" srcOrd="0" destOrd="0" presId="urn:microsoft.com/office/officeart/2005/8/layout/hierarchy2"/>
    <dgm:cxn modelId="{035F0DBC-2B2C-4D1C-AE64-B68B66AF775A}" type="presOf" srcId="{DFE4FB5C-6A62-4822-A4FD-984EAA087B31}" destId="{AE621397-3582-425B-9208-30565DCFF929}" srcOrd="0" destOrd="0" presId="urn:microsoft.com/office/officeart/2005/8/layout/hierarchy2"/>
    <dgm:cxn modelId="{8612190A-6616-4249-A3E0-2FD7F1B105D2}" srcId="{CAA70DD9-EAE8-47F0-BE81-A3CA2A0C8743}" destId="{9B71A450-ED32-4573-90B7-7396615E6F8F}" srcOrd="2" destOrd="0" parTransId="{21BEF458-A9F4-47CC-A2D1-6877DA95C6E0}" sibTransId="{8673E6B9-094F-43D8-8852-ED6480A93C63}"/>
    <dgm:cxn modelId="{F6EA20AC-3886-408C-B51F-3514BF069687}" type="presOf" srcId="{2EA661FB-60EE-4D32-AD7D-718247471631}" destId="{B4637652-B904-46FC-80C8-DE0673D062A9}" srcOrd="1" destOrd="0" presId="urn:microsoft.com/office/officeart/2005/8/layout/hierarchy2"/>
    <dgm:cxn modelId="{93E0E4E7-3C6F-4168-A302-109A67EED6F1}" type="presOf" srcId="{F22D1DEE-6A00-4397-9007-2BA579513E1E}" destId="{E07F54CF-D077-4ED3-ADAF-CD87B3AAF752}" srcOrd="1" destOrd="0" presId="urn:microsoft.com/office/officeart/2005/8/layout/hierarchy2"/>
    <dgm:cxn modelId="{DA8EAE78-53B6-4386-92C5-29ADCC530B5D}" type="presOf" srcId="{32BF15DD-87D5-4A89-89BC-15B72B92DFB1}" destId="{027DB485-687A-40DA-A227-929B8842ACB6}" srcOrd="1" destOrd="0" presId="urn:microsoft.com/office/officeart/2005/8/layout/hierarchy2"/>
    <dgm:cxn modelId="{7A22D8FE-4986-4D23-84E1-956A99976BF3}" type="presOf" srcId="{4178B2E4-F4C3-4632-B842-900793D0E197}" destId="{12AD1FAC-CFCA-4B54-968D-8A47A6E3AD46}" srcOrd="1" destOrd="0" presId="urn:microsoft.com/office/officeart/2005/8/layout/hierarchy2"/>
    <dgm:cxn modelId="{1A30AF86-E8ED-4A55-8737-29A205E84BE6}" type="presOf" srcId="{32BF15DD-87D5-4A89-89BC-15B72B92DFB1}" destId="{AF892A9D-8B65-4315-B688-99824149642D}" srcOrd="0" destOrd="0" presId="urn:microsoft.com/office/officeart/2005/8/layout/hierarchy2"/>
    <dgm:cxn modelId="{AC96307B-BF61-4EAD-8DBC-EB95A4AB9FC5}" type="presOf" srcId="{23CBA819-3D59-40A2-B141-527FF3C89FCC}" destId="{CA4615A3-0B56-458B-9C2A-D13927E68A48}" srcOrd="0" destOrd="0" presId="urn:microsoft.com/office/officeart/2005/8/layout/hierarchy2"/>
    <dgm:cxn modelId="{9D68D8BE-69D2-4457-BDD2-28A6925D4D8E}" type="presOf" srcId="{3B0C19BB-FCB7-4E6B-8AF8-79A0E9BAF3E6}" destId="{04627910-10BB-41B2-8237-9AFDC23A8F21}" srcOrd="0" destOrd="0" presId="urn:microsoft.com/office/officeart/2005/8/layout/hierarchy2"/>
    <dgm:cxn modelId="{D07B2582-FE51-490E-A996-E58A38EF2D7C}" srcId="{5EAEDFE6-369C-419B-A19A-280D8D996250}" destId="{CAA70DD9-EAE8-47F0-BE81-A3CA2A0C8743}" srcOrd="0" destOrd="0" parTransId="{9DDC2740-3F52-4EB3-89DE-449AEE3F1819}" sibTransId="{F4BEE06D-895A-40B2-BFAA-603E9C65ABB8}"/>
    <dgm:cxn modelId="{5DBE8441-73EC-4A49-8E1E-601C0ACE70FC}" type="presOf" srcId="{E8501F66-C631-4B7B-A7C3-C9A599C1D0D6}" destId="{B3211696-EBD1-4F72-9BE1-1A54F5075868}" srcOrd="0" destOrd="0" presId="urn:microsoft.com/office/officeart/2005/8/layout/hierarchy2"/>
    <dgm:cxn modelId="{D2137108-9E59-4253-AE33-A02326AF2317}" type="presOf" srcId="{3B0C19BB-FCB7-4E6B-8AF8-79A0E9BAF3E6}" destId="{87F55027-C712-4F38-80A1-FE98FC065DB5}" srcOrd="1" destOrd="0" presId="urn:microsoft.com/office/officeart/2005/8/layout/hierarchy2"/>
    <dgm:cxn modelId="{F1AA1E29-8CF8-4DF2-AEF5-2043E840D9F2}" type="presOf" srcId="{9D6AB909-CCCE-4F9B-828E-85B589E2297E}" destId="{76141C81-0B11-49BC-A9EA-46B33A869681}" srcOrd="1" destOrd="0" presId="urn:microsoft.com/office/officeart/2005/8/layout/hierarchy2"/>
    <dgm:cxn modelId="{4D7AFEAF-4282-492B-84C5-A1EC8EDA29AB}" type="presOf" srcId="{9B71A450-ED32-4573-90B7-7396615E6F8F}" destId="{1F56BB9F-B071-4855-9A68-DADE52108889}" srcOrd="0" destOrd="0" presId="urn:microsoft.com/office/officeart/2005/8/layout/hierarchy2"/>
    <dgm:cxn modelId="{FAB1B763-0099-4411-BC1C-5409B10FF5B8}" type="presOf" srcId="{446E0734-33C7-496E-AC54-590BF623C487}" destId="{EC574F4B-8540-428B-B476-F2BC9F19D6DC}" srcOrd="0" destOrd="0" presId="urn:microsoft.com/office/officeart/2005/8/layout/hierarchy2"/>
    <dgm:cxn modelId="{74256D7D-281E-4767-B98F-489520880319}" type="presOf" srcId="{84F8722D-5803-4E03-B64E-9DFEEAE06C7E}" destId="{035E0139-17A3-4D8D-8FA8-A9F30BAF4B9F}" srcOrd="0" destOrd="0" presId="urn:microsoft.com/office/officeart/2005/8/layout/hierarchy2"/>
    <dgm:cxn modelId="{5E7ED49C-0DA1-4896-A44E-012436F48E15}" type="presOf" srcId="{C2C4FD4C-8123-465D-BEBE-8756D3170614}" destId="{F1918CD9-B080-43AD-B7FB-5A6A849ACB2B}" srcOrd="0" destOrd="0" presId="urn:microsoft.com/office/officeart/2005/8/layout/hierarchy2"/>
    <dgm:cxn modelId="{B0535717-AE40-4484-B567-4FDE1A453CC5}" type="presOf" srcId="{3E9833B3-B6D0-4F27-A8E5-87E86DF57BD7}" destId="{C73BCF21-D712-4564-A0B2-07A63B3913BE}" srcOrd="0" destOrd="0" presId="urn:microsoft.com/office/officeart/2005/8/layout/hierarchy2"/>
    <dgm:cxn modelId="{1836456D-DFAE-45C2-BFF5-21966D49A159}" srcId="{66CF454A-4257-417A-859C-D02CEA227DB8}" destId="{BAD6764F-DDB9-4DCD-B2D0-74F97B73C35D}" srcOrd="0" destOrd="0" parTransId="{32BF15DD-87D5-4A89-89BC-15B72B92DFB1}" sibTransId="{4A4AEE7B-1813-4B86-85BC-E07C9D8E2EAA}"/>
    <dgm:cxn modelId="{5FAA0B73-6228-4155-8056-03618F229CAC}" srcId="{CAA70DD9-EAE8-47F0-BE81-A3CA2A0C8743}" destId="{84F8722D-5803-4E03-B64E-9DFEEAE06C7E}" srcOrd="3" destOrd="0" parTransId="{E82B38CF-197D-445F-ADA5-EA2FC765CC36}" sibTransId="{7CB392ED-4BBA-4C23-9C01-5637E80C299C}"/>
    <dgm:cxn modelId="{F561ACF4-6E14-425B-8341-BABFB8672F09}" type="presOf" srcId="{21BEF458-A9F4-47CC-A2D1-6877DA95C6E0}" destId="{BA73647E-6F8C-4D5B-981B-FC1157B785E7}" srcOrd="1" destOrd="0" presId="urn:microsoft.com/office/officeart/2005/8/layout/hierarchy2"/>
    <dgm:cxn modelId="{47DD7B8C-3C00-4825-8AC5-3A300F4353B9}" type="presOf" srcId="{21BEF458-A9F4-47CC-A2D1-6877DA95C6E0}" destId="{AC1E11C7-BFFF-4D5B-9FE3-467E891ED537}" srcOrd="0" destOrd="0" presId="urn:microsoft.com/office/officeart/2005/8/layout/hierarchy2"/>
    <dgm:cxn modelId="{0A58AC92-AAEA-4FD8-B620-D75FCFCFF260}" type="presParOf" srcId="{7B78DDA3-5F4C-4B34-A323-1EAD8D4A325F}" destId="{7B06A6E5-7101-44EF-B23C-E5FB71E34F0B}" srcOrd="0" destOrd="0" presId="urn:microsoft.com/office/officeart/2005/8/layout/hierarchy2"/>
    <dgm:cxn modelId="{A78D5828-420B-4E9B-AE12-9B89600816FF}" type="presParOf" srcId="{7B06A6E5-7101-44EF-B23C-E5FB71E34F0B}" destId="{33F0E566-C81F-4807-82F0-8267BDD556A3}" srcOrd="0" destOrd="0" presId="urn:microsoft.com/office/officeart/2005/8/layout/hierarchy2"/>
    <dgm:cxn modelId="{864F379E-79AF-47CD-977D-66D08CA6AB00}" type="presParOf" srcId="{7B06A6E5-7101-44EF-B23C-E5FB71E34F0B}" destId="{F75FB2B0-A583-4E80-8EAA-33F6823CC8E4}" srcOrd="1" destOrd="0" presId="urn:microsoft.com/office/officeart/2005/8/layout/hierarchy2"/>
    <dgm:cxn modelId="{5908D396-5C2B-4292-8198-F83EB6422E74}" type="presParOf" srcId="{F75FB2B0-A583-4E80-8EAA-33F6823CC8E4}" destId="{B3211696-EBD1-4F72-9BE1-1A54F5075868}" srcOrd="0" destOrd="0" presId="urn:microsoft.com/office/officeart/2005/8/layout/hierarchy2"/>
    <dgm:cxn modelId="{1599F216-48A4-4882-8692-99D65B5DEFFE}" type="presParOf" srcId="{B3211696-EBD1-4F72-9BE1-1A54F5075868}" destId="{E174BD05-0B5E-4F42-91CF-FEAAEB2AEAEC}" srcOrd="0" destOrd="0" presId="urn:microsoft.com/office/officeart/2005/8/layout/hierarchy2"/>
    <dgm:cxn modelId="{E2852168-0D4B-4B83-B9F9-1629697057D0}" type="presParOf" srcId="{F75FB2B0-A583-4E80-8EAA-33F6823CC8E4}" destId="{0F89868F-28BD-41F8-98DB-53115E72786A}" srcOrd="1" destOrd="0" presId="urn:microsoft.com/office/officeart/2005/8/layout/hierarchy2"/>
    <dgm:cxn modelId="{BC6A450A-BF03-45F9-B2B6-15AA0864D82A}" type="presParOf" srcId="{0F89868F-28BD-41F8-98DB-53115E72786A}" destId="{8B53B82C-74E5-4BE0-B609-F0D6AFFC702F}" srcOrd="0" destOrd="0" presId="urn:microsoft.com/office/officeart/2005/8/layout/hierarchy2"/>
    <dgm:cxn modelId="{27FA86FE-013E-4FD1-818E-23EDC54752AB}" type="presParOf" srcId="{0F89868F-28BD-41F8-98DB-53115E72786A}" destId="{87EF08AF-A435-4C7A-BF46-00F064B9B469}" srcOrd="1" destOrd="0" presId="urn:microsoft.com/office/officeart/2005/8/layout/hierarchy2"/>
    <dgm:cxn modelId="{6676651A-8F40-4C20-B766-CF4EC30F2987}" type="presParOf" srcId="{87EF08AF-A435-4C7A-BF46-00F064B9B469}" destId="{AF892A9D-8B65-4315-B688-99824149642D}" srcOrd="0" destOrd="0" presId="urn:microsoft.com/office/officeart/2005/8/layout/hierarchy2"/>
    <dgm:cxn modelId="{086EBDB6-A476-45FD-AD5E-6CD857A7B22A}" type="presParOf" srcId="{AF892A9D-8B65-4315-B688-99824149642D}" destId="{027DB485-687A-40DA-A227-929B8842ACB6}" srcOrd="0" destOrd="0" presId="urn:microsoft.com/office/officeart/2005/8/layout/hierarchy2"/>
    <dgm:cxn modelId="{ED99553C-A89D-4D14-9C13-417CC4DF985D}" type="presParOf" srcId="{87EF08AF-A435-4C7A-BF46-00F064B9B469}" destId="{7FF836F8-45F3-4B22-BB00-60931294B897}" srcOrd="1" destOrd="0" presId="urn:microsoft.com/office/officeart/2005/8/layout/hierarchy2"/>
    <dgm:cxn modelId="{E571B4D1-B593-41C2-9157-D5D3DCA29D50}" type="presParOf" srcId="{7FF836F8-45F3-4B22-BB00-60931294B897}" destId="{E00A0BF6-443D-4938-AE4A-C1ABD5BD9AC6}" srcOrd="0" destOrd="0" presId="urn:microsoft.com/office/officeart/2005/8/layout/hierarchy2"/>
    <dgm:cxn modelId="{992CE76B-D54B-400D-9F4B-3BF4C7637493}" type="presParOf" srcId="{7FF836F8-45F3-4B22-BB00-60931294B897}" destId="{4D35C103-2C95-41CA-8F47-15FD7973CA9A}" srcOrd="1" destOrd="0" presId="urn:microsoft.com/office/officeart/2005/8/layout/hierarchy2"/>
    <dgm:cxn modelId="{F05E8458-9AA8-47B5-AAE5-C737C5412E14}" type="presParOf" srcId="{F75FB2B0-A583-4E80-8EAA-33F6823CC8E4}" destId="{76F379F9-C234-41C8-B0D9-729A71852DE2}" srcOrd="2" destOrd="0" presId="urn:microsoft.com/office/officeart/2005/8/layout/hierarchy2"/>
    <dgm:cxn modelId="{821EC3AF-6088-435C-9219-8EA2B0C68D22}" type="presParOf" srcId="{76F379F9-C234-41C8-B0D9-729A71852DE2}" destId="{E07F54CF-D077-4ED3-ADAF-CD87B3AAF752}" srcOrd="0" destOrd="0" presId="urn:microsoft.com/office/officeart/2005/8/layout/hierarchy2"/>
    <dgm:cxn modelId="{DDDDC4A5-6B3F-4B62-A1A5-731966F0F144}" type="presParOf" srcId="{F75FB2B0-A583-4E80-8EAA-33F6823CC8E4}" destId="{9D884492-FF2C-4B3E-B5C3-D33D468C7967}" srcOrd="3" destOrd="0" presId="urn:microsoft.com/office/officeart/2005/8/layout/hierarchy2"/>
    <dgm:cxn modelId="{BA6AB6E0-A0E8-43B8-B71E-2BC6CE8C3098}" type="presParOf" srcId="{9D884492-FF2C-4B3E-B5C3-D33D468C7967}" destId="{D217E66A-42E4-42CD-AFE7-9CC6EFBB6E94}" srcOrd="0" destOrd="0" presId="urn:microsoft.com/office/officeart/2005/8/layout/hierarchy2"/>
    <dgm:cxn modelId="{CFC873E9-1354-4821-A964-C825A1349CB9}" type="presParOf" srcId="{9D884492-FF2C-4B3E-B5C3-D33D468C7967}" destId="{3C584F75-E783-4B1E-8E1B-CA5C55E314A2}" srcOrd="1" destOrd="0" presId="urn:microsoft.com/office/officeart/2005/8/layout/hierarchy2"/>
    <dgm:cxn modelId="{6EA47F03-A046-43EE-9700-B8B4EBEF1A50}" type="presParOf" srcId="{3C584F75-E783-4B1E-8E1B-CA5C55E314A2}" destId="{04627910-10BB-41B2-8237-9AFDC23A8F21}" srcOrd="0" destOrd="0" presId="urn:microsoft.com/office/officeart/2005/8/layout/hierarchy2"/>
    <dgm:cxn modelId="{48145848-D7D5-4276-80DD-E12BDCF7B02A}" type="presParOf" srcId="{04627910-10BB-41B2-8237-9AFDC23A8F21}" destId="{87F55027-C712-4F38-80A1-FE98FC065DB5}" srcOrd="0" destOrd="0" presId="urn:microsoft.com/office/officeart/2005/8/layout/hierarchy2"/>
    <dgm:cxn modelId="{947DFF47-4EF6-4271-B6E7-8E2530869FDA}" type="presParOf" srcId="{3C584F75-E783-4B1E-8E1B-CA5C55E314A2}" destId="{8B4A1591-B822-4FC2-BBF9-7C7D1D51AA54}" srcOrd="1" destOrd="0" presId="urn:microsoft.com/office/officeart/2005/8/layout/hierarchy2"/>
    <dgm:cxn modelId="{898C029B-F5FE-4C89-8334-B94168A3CAC3}" type="presParOf" srcId="{8B4A1591-B822-4FC2-BBF9-7C7D1D51AA54}" destId="{3B65E7FD-A55D-4333-9FD9-053E19F6118B}" srcOrd="0" destOrd="0" presId="urn:microsoft.com/office/officeart/2005/8/layout/hierarchy2"/>
    <dgm:cxn modelId="{A9DB28E7-091F-43B5-B5D5-50D33448B0EA}" type="presParOf" srcId="{8B4A1591-B822-4FC2-BBF9-7C7D1D51AA54}" destId="{F75C378B-879C-4B99-B790-5336E9414679}" srcOrd="1" destOrd="0" presId="urn:microsoft.com/office/officeart/2005/8/layout/hierarchy2"/>
    <dgm:cxn modelId="{13D3469B-D793-45CE-A6ED-4C48A80D955C}" type="presParOf" srcId="{3C584F75-E783-4B1E-8E1B-CA5C55E314A2}" destId="{EC574F4B-8540-428B-B476-F2BC9F19D6DC}" srcOrd="2" destOrd="0" presId="urn:microsoft.com/office/officeart/2005/8/layout/hierarchy2"/>
    <dgm:cxn modelId="{3493CAA9-DF7C-45D7-8583-9F1BCBE82A0A}" type="presParOf" srcId="{EC574F4B-8540-428B-B476-F2BC9F19D6DC}" destId="{5F50CB84-7B5D-4131-A139-ABF8D1686B5E}" srcOrd="0" destOrd="0" presId="urn:microsoft.com/office/officeart/2005/8/layout/hierarchy2"/>
    <dgm:cxn modelId="{6237020C-7A00-4EF7-ABD1-71C324CCCE5F}" type="presParOf" srcId="{3C584F75-E783-4B1E-8E1B-CA5C55E314A2}" destId="{1B6942B5-F31B-411D-BC3C-4E3F2D333911}" srcOrd="3" destOrd="0" presId="urn:microsoft.com/office/officeart/2005/8/layout/hierarchy2"/>
    <dgm:cxn modelId="{B377B695-017E-40D0-A00D-1307EC37ABAD}" type="presParOf" srcId="{1B6942B5-F31B-411D-BC3C-4E3F2D333911}" destId="{461CE5D7-CE94-46EC-B4A2-5C3344B5CD60}" srcOrd="0" destOrd="0" presId="urn:microsoft.com/office/officeart/2005/8/layout/hierarchy2"/>
    <dgm:cxn modelId="{6C6B09ED-52C1-46E6-9A35-9E3E15D5D517}" type="presParOf" srcId="{1B6942B5-F31B-411D-BC3C-4E3F2D333911}" destId="{D33BD111-BBD3-4752-B3E3-BA88201EAA58}" srcOrd="1" destOrd="0" presId="urn:microsoft.com/office/officeart/2005/8/layout/hierarchy2"/>
    <dgm:cxn modelId="{36A53E40-8186-44BA-96AF-CF3F2B447CBD}" type="presParOf" srcId="{3C584F75-E783-4B1E-8E1B-CA5C55E314A2}" destId="{BC6DCA9B-2817-4798-A0AB-814E633B7F70}" srcOrd="4" destOrd="0" presId="urn:microsoft.com/office/officeart/2005/8/layout/hierarchy2"/>
    <dgm:cxn modelId="{47FDF967-274C-431D-BD99-DD1FB7FECD79}" type="presParOf" srcId="{BC6DCA9B-2817-4798-A0AB-814E633B7F70}" destId="{4D432D7C-F5B8-4F7E-8DC8-9E78A81004DC}" srcOrd="0" destOrd="0" presId="urn:microsoft.com/office/officeart/2005/8/layout/hierarchy2"/>
    <dgm:cxn modelId="{5019826D-9891-4776-9688-44D6845E3FC7}" type="presParOf" srcId="{3C584F75-E783-4B1E-8E1B-CA5C55E314A2}" destId="{9873A2A7-181B-421C-B314-A7EFC205ACC2}" srcOrd="5" destOrd="0" presId="urn:microsoft.com/office/officeart/2005/8/layout/hierarchy2"/>
    <dgm:cxn modelId="{045860DC-AE63-487C-AC7A-E9EED31CB4EA}" type="presParOf" srcId="{9873A2A7-181B-421C-B314-A7EFC205ACC2}" destId="{2A815EC9-1532-41E3-BD3E-92540C97FB4D}" srcOrd="0" destOrd="0" presId="urn:microsoft.com/office/officeart/2005/8/layout/hierarchy2"/>
    <dgm:cxn modelId="{9A93C92E-CC4A-41A6-9F64-2C592D9FF3AF}" type="presParOf" srcId="{9873A2A7-181B-421C-B314-A7EFC205ACC2}" destId="{74A8DB33-1F63-414A-B9E5-0DBEB3EB8F24}" srcOrd="1" destOrd="0" presId="urn:microsoft.com/office/officeart/2005/8/layout/hierarchy2"/>
    <dgm:cxn modelId="{60434333-30DD-4C57-8A9A-FA99BEC7016D}" type="presParOf" srcId="{74A8DB33-1F63-414A-B9E5-0DBEB3EB8F24}" destId="{CA4615A3-0B56-458B-9C2A-D13927E68A48}" srcOrd="0" destOrd="0" presId="urn:microsoft.com/office/officeart/2005/8/layout/hierarchy2"/>
    <dgm:cxn modelId="{078AF813-4941-4376-9CDC-BEC33B76F3C2}" type="presParOf" srcId="{CA4615A3-0B56-458B-9C2A-D13927E68A48}" destId="{CE993C1A-3C34-4E7C-B133-BE57E82AFE75}" srcOrd="0" destOrd="0" presId="urn:microsoft.com/office/officeart/2005/8/layout/hierarchy2"/>
    <dgm:cxn modelId="{9747500D-5F17-4851-AFA2-788396F20B55}" type="presParOf" srcId="{74A8DB33-1F63-414A-B9E5-0DBEB3EB8F24}" destId="{A13FF190-5232-4DB6-99D4-FC4568A955EE}" srcOrd="1" destOrd="0" presId="urn:microsoft.com/office/officeart/2005/8/layout/hierarchy2"/>
    <dgm:cxn modelId="{4FFDB74D-72E1-419F-A346-273C7AB56110}" type="presParOf" srcId="{A13FF190-5232-4DB6-99D4-FC4568A955EE}" destId="{E5E79AEE-E2E8-4DE4-AA3E-C48C2FD84224}" srcOrd="0" destOrd="0" presId="urn:microsoft.com/office/officeart/2005/8/layout/hierarchy2"/>
    <dgm:cxn modelId="{1347358E-D1A3-4FAD-8299-E94D4C783BDA}" type="presParOf" srcId="{A13FF190-5232-4DB6-99D4-FC4568A955EE}" destId="{BAFD7B7E-6E61-4BC0-A509-EC250B6C3B11}" srcOrd="1" destOrd="0" presId="urn:microsoft.com/office/officeart/2005/8/layout/hierarchy2"/>
    <dgm:cxn modelId="{2411655C-7B4B-4248-A871-82087014C29D}" type="presParOf" srcId="{74A8DB33-1F63-414A-B9E5-0DBEB3EB8F24}" destId="{AE21637F-24EC-4031-9C37-2F334E67013F}" srcOrd="2" destOrd="0" presId="urn:microsoft.com/office/officeart/2005/8/layout/hierarchy2"/>
    <dgm:cxn modelId="{CAF6A8D6-A54D-4F2C-A4AB-C846B9BCAFAF}" type="presParOf" srcId="{AE21637F-24EC-4031-9C37-2F334E67013F}" destId="{76141C81-0B11-49BC-A9EA-46B33A869681}" srcOrd="0" destOrd="0" presId="urn:microsoft.com/office/officeart/2005/8/layout/hierarchy2"/>
    <dgm:cxn modelId="{CE22ED98-32D1-407C-BA8D-9D4CE492E913}" type="presParOf" srcId="{74A8DB33-1F63-414A-B9E5-0DBEB3EB8F24}" destId="{70039733-C76D-4F01-962A-06D268B3056A}" srcOrd="3" destOrd="0" presId="urn:microsoft.com/office/officeart/2005/8/layout/hierarchy2"/>
    <dgm:cxn modelId="{721C5829-3518-4071-ACB1-538ACB3A4558}" type="presParOf" srcId="{70039733-C76D-4F01-962A-06D268B3056A}" destId="{F1918CD9-B080-43AD-B7FB-5A6A849ACB2B}" srcOrd="0" destOrd="0" presId="urn:microsoft.com/office/officeart/2005/8/layout/hierarchy2"/>
    <dgm:cxn modelId="{FCE079BE-ADA6-4A5D-B399-8245D43B3276}" type="presParOf" srcId="{70039733-C76D-4F01-962A-06D268B3056A}" destId="{30AA592B-1948-4AEB-94F0-A165F26F4A53}" srcOrd="1" destOrd="0" presId="urn:microsoft.com/office/officeart/2005/8/layout/hierarchy2"/>
    <dgm:cxn modelId="{374AD8A8-8F17-467B-AC9C-0E2885FD0FFD}" type="presParOf" srcId="{F75FB2B0-A583-4E80-8EAA-33F6823CC8E4}" destId="{AC1E11C7-BFFF-4D5B-9FE3-467E891ED537}" srcOrd="4" destOrd="0" presId="urn:microsoft.com/office/officeart/2005/8/layout/hierarchy2"/>
    <dgm:cxn modelId="{41034B01-8296-485C-9EDA-878EB3DE2B32}" type="presParOf" srcId="{AC1E11C7-BFFF-4D5B-9FE3-467E891ED537}" destId="{BA73647E-6F8C-4D5B-981B-FC1157B785E7}" srcOrd="0" destOrd="0" presId="urn:microsoft.com/office/officeart/2005/8/layout/hierarchy2"/>
    <dgm:cxn modelId="{2592FDBF-295A-43CE-B16E-EF39BBAEB405}" type="presParOf" srcId="{F75FB2B0-A583-4E80-8EAA-33F6823CC8E4}" destId="{E0C24B2B-1FDE-49F9-82BF-4D7169B6335A}" srcOrd="5" destOrd="0" presId="urn:microsoft.com/office/officeart/2005/8/layout/hierarchy2"/>
    <dgm:cxn modelId="{C20C345E-F729-452C-BD16-4F331F9ADA8E}" type="presParOf" srcId="{E0C24B2B-1FDE-49F9-82BF-4D7169B6335A}" destId="{1F56BB9F-B071-4855-9A68-DADE52108889}" srcOrd="0" destOrd="0" presId="urn:microsoft.com/office/officeart/2005/8/layout/hierarchy2"/>
    <dgm:cxn modelId="{F050C508-F2E0-4BA9-B83E-B21266D923D9}" type="presParOf" srcId="{E0C24B2B-1FDE-49F9-82BF-4D7169B6335A}" destId="{324C1E94-4EA2-4616-950A-27588E78C28D}" srcOrd="1" destOrd="0" presId="urn:microsoft.com/office/officeart/2005/8/layout/hierarchy2"/>
    <dgm:cxn modelId="{1AD0908B-C7A0-4E49-B29B-96AEE0486C44}" type="presParOf" srcId="{324C1E94-4EA2-4616-950A-27588E78C28D}" destId="{C73BCF21-D712-4564-A0B2-07A63B3913BE}" srcOrd="0" destOrd="0" presId="urn:microsoft.com/office/officeart/2005/8/layout/hierarchy2"/>
    <dgm:cxn modelId="{CE07CB5F-C525-4C00-8D75-BCAF11B39DEA}" type="presParOf" srcId="{C73BCF21-D712-4564-A0B2-07A63B3913BE}" destId="{EE06FF0A-24F2-4C91-AE83-A895BDD73F0B}" srcOrd="0" destOrd="0" presId="urn:microsoft.com/office/officeart/2005/8/layout/hierarchy2"/>
    <dgm:cxn modelId="{6892F4B8-47E7-4D9C-A4F2-CE3B3F286706}" type="presParOf" srcId="{324C1E94-4EA2-4616-950A-27588E78C28D}" destId="{931C7D2B-86CC-4F62-954D-6693353B9509}" srcOrd="1" destOrd="0" presId="urn:microsoft.com/office/officeart/2005/8/layout/hierarchy2"/>
    <dgm:cxn modelId="{2C29EF1A-3953-4393-A2BD-B9EA30CCED86}" type="presParOf" srcId="{931C7D2B-86CC-4F62-954D-6693353B9509}" destId="{F670DD02-6DF3-48DE-A772-9AAC2378DC90}" srcOrd="0" destOrd="0" presId="urn:microsoft.com/office/officeart/2005/8/layout/hierarchy2"/>
    <dgm:cxn modelId="{594332B8-93A0-492C-B3F4-D3867883C42C}" type="presParOf" srcId="{931C7D2B-86CC-4F62-954D-6693353B9509}" destId="{68B1B24E-0945-4559-BAC9-7232B9337F75}" srcOrd="1" destOrd="0" presId="urn:microsoft.com/office/officeart/2005/8/layout/hierarchy2"/>
    <dgm:cxn modelId="{C38F2C29-8AE4-4C92-AE1C-4CEF64CCD34E}" type="presParOf" srcId="{F75FB2B0-A583-4E80-8EAA-33F6823CC8E4}" destId="{FEF7549B-6029-4C72-BCBA-B4E839D63B8E}" srcOrd="6" destOrd="0" presId="urn:microsoft.com/office/officeart/2005/8/layout/hierarchy2"/>
    <dgm:cxn modelId="{2847924B-A18D-425B-85EC-4CBAC84C0881}" type="presParOf" srcId="{FEF7549B-6029-4C72-BCBA-B4E839D63B8E}" destId="{8E7A7B38-7093-4E3A-B653-EE935940E0AC}" srcOrd="0" destOrd="0" presId="urn:microsoft.com/office/officeart/2005/8/layout/hierarchy2"/>
    <dgm:cxn modelId="{7D14EFEB-F117-49EF-85D6-B51DE306FD05}" type="presParOf" srcId="{F75FB2B0-A583-4E80-8EAA-33F6823CC8E4}" destId="{8DC9C524-0A42-4B83-BA86-555319078CD5}" srcOrd="7" destOrd="0" presId="urn:microsoft.com/office/officeart/2005/8/layout/hierarchy2"/>
    <dgm:cxn modelId="{B2476812-F651-4AC4-9EAF-71D6F4BD9675}" type="presParOf" srcId="{8DC9C524-0A42-4B83-BA86-555319078CD5}" destId="{035E0139-17A3-4D8D-8FA8-A9F30BAF4B9F}" srcOrd="0" destOrd="0" presId="urn:microsoft.com/office/officeart/2005/8/layout/hierarchy2"/>
    <dgm:cxn modelId="{1DB2D943-B315-4AEA-99CD-BDF08B66C7DD}" type="presParOf" srcId="{8DC9C524-0A42-4B83-BA86-555319078CD5}" destId="{10ED21EF-17FE-4DB0-8396-AEA1DFBF022B}" srcOrd="1" destOrd="0" presId="urn:microsoft.com/office/officeart/2005/8/layout/hierarchy2"/>
    <dgm:cxn modelId="{1BD9CC27-7102-411A-ABF9-0A7175D03644}" type="presParOf" srcId="{10ED21EF-17FE-4DB0-8396-AEA1DFBF022B}" destId="{AF50BD74-5E1D-488E-8CB5-B93A1C59CE83}" srcOrd="0" destOrd="0" presId="urn:microsoft.com/office/officeart/2005/8/layout/hierarchy2"/>
    <dgm:cxn modelId="{E85DF1C3-E0CC-49DF-8A78-64B58D653BF1}" type="presParOf" srcId="{AF50BD74-5E1D-488E-8CB5-B93A1C59CE83}" destId="{B4637652-B904-46FC-80C8-DE0673D062A9}" srcOrd="0" destOrd="0" presId="urn:microsoft.com/office/officeart/2005/8/layout/hierarchy2"/>
    <dgm:cxn modelId="{69B2001C-10D3-4571-9414-F3BAFB686FD7}" type="presParOf" srcId="{10ED21EF-17FE-4DB0-8396-AEA1DFBF022B}" destId="{011B7123-339C-4D49-A73E-391A973FEF40}" srcOrd="1" destOrd="0" presId="urn:microsoft.com/office/officeart/2005/8/layout/hierarchy2"/>
    <dgm:cxn modelId="{6C9CBA61-F5C2-4296-83F4-CEA3C0002015}" type="presParOf" srcId="{011B7123-339C-4D49-A73E-391A973FEF40}" destId="{A869549A-889A-45B5-8699-81755A51F217}" srcOrd="0" destOrd="0" presId="urn:microsoft.com/office/officeart/2005/8/layout/hierarchy2"/>
    <dgm:cxn modelId="{CEFE5AC5-4A35-4339-8BE9-6B8CAC2A45F4}" type="presParOf" srcId="{011B7123-339C-4D49-A73E-391A973FEF40}" destId="{E6014178-2D45-4864-B9D7-0E7ADA6A6147}" srcOrd="1" destOrd="0" presId="urn:microsoft.com/office/officeart/2005/8/layout/hierarchy2"/>
    <dgm:cxn modelId="{4315D2A4-1EFF-4A2A-BCBB-7D608EA0F449}" type="presParOf" srcId="{F75FB2B0-A583-4E80-8EAA-33F6823CC8E4}" destId="{BBD144D9-661F-4DCE-A97B-47503107E818}" srcOrd="8" destOrd="0" presId="urn:microsoft.com/office/officeart/2005/8/layout/hierarchy2"/>
    <dgm:cxn modelId="{3331C6E1-33B3-496A-9AF2-32FF255CDA01}" type="presParOf" srcId="{BBD144D9-661F-4DCE-A97B-47503107E818}" destId="{12AD1FAC-CFCA-4B54-968D-8A47A6E3AD46}" srcOrd="0" destOrd="0" presId="urn:microsoft.com/office/officeart/2005/8/layout/hierarchy2"/>
    <dgm:cxn modelId="{832D4691-5718-4886-9BA8-6F64E2F9C336}" type="presParOf" srcId="{F75FB2B0-A583-4E80-8EAA-33F6823CC8E4}" destId="{EC430D8C-B2D6-43A5-85A3-37B18D0ADDE8}" srcOrd="9" destOrd="0" presId="urn:microsoft.com/office/officeart/2005/8/layout/hierarchy2"/>
    <dgm:cxn modelId="{9D2FA0E0-B3C7-4792-96B6-68D44F064910}" type="presParOf" srcId="{EC430D8C-B2D6-43A5-85A3-37B18D0ADDE8}" destId="{AE621397-3582-425B-9208-30565DCFF929}" srcOrd="0" destOrd="0" presId="urn:microsoft.com/office/officeart/2005/8/layout/hierarchy2"/>
    <dgm:cxn modelId="{6B893B50-4064-42C1-8B0E-23CC8E7735BA}" type="presParOf" srcId="{EC430D8C-B2D6-43A5-85A3-37B18D0ADDE8}" destId="{39EA293C-D221-4357-952A-B03D1FBD1F66}" srcOrd="1" destOrd="0" presId="urn:microsoft.com/office/officeart/2005/8/layout/hierarchy2"/>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F0E566-C81F-4807-82F0-8267BDD556A3}">
      <dsp:nvSpPr>
        <dsp:cNvPr id="0" name=""/>
        <dsp:cNvSpPr/>
      </dsp:nvSpPr>
      <dsp:spPr>
        <a:xfrm>
          <a:off x="925447" y="2428509"/>
          <a:ext cx="1256839" cy="808706"/>
        </a:xfrm>
        <a:prstGeom prst="roundRect">
          <a:avLst>
            <a:gd name="adj" fmla="val 10000"/>
          </a:avLst>
        </a:prstGeom>
        <a:solidFill>
          <a:srgbClr val="002060"/>
        </a:solidFill>
        <a:ln w="15875" cap="flat" cmpd="sng" algn="ctr">
          <a:solidFill>
            <a:schemeClr val="dk2">
              <a:shade val="80000"/>
              <a:hueOff val="0"/>
              <a:satOff val="0"/>
              <a:lumOff val="0"/>
              <a:alphaOff val="0"/>
            </a:schemeClr>
          </a:solidFill>
          <a:prstDash val="solid"/>
        </a:ln>
        <a:effectLst>
          <a:glow rad="228600">
            <a:srgbClr val="0070C0">
              <a:alpha val="40000"/>
            </a:srgbClr>
          </a:glow>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uz-Latn-UZ" sz="1600" b="1" kern="1200" dirty="0" smtClean="0">
              <a:solidFill>
                <a:schemeClr val="bg1"/>
              </a:solidFill>
            </a:rPr>
            <a:t>Машғулот №</a:t>
          </a:r>
          <a:r>
            <a:rPr lang="ru-RU" sz="1600" b="1" kern="1200" dirty="0" smtClean="0">
              <a:solidFill>
                <a:schemeClr val="bg1"/>
              </a:solidFill>
            </a:rPr>
            <a:t>8</a:t>
          </a:r>
          <a:endParaRPr lang="ru-RU" sz="1600" b="1" kern="1200" dirty="0">
            <a:solidFill>
              <a:schemeClr val="bg1"/>
            </a:solidFill>
          </a:endParaRPr>
        </a:p>
      </dsp:txBody>
      <dsp:txXfrm>
        <a:off x="949133" y="2452195"/>
        <a:ext cx="1209467" cy="761334"/>
      </dsp:txXfrm>
    </dsp:sp>
    <dsp:sp modelId="{B3211696-EBD1-4F72-9BE1-1A54F5075868}">
      <dsp:nvSpPr>
        <dsp:cNvPr id="0" name=""/>
        <dsp:cNvSpPr/>
      </dsp:nvSpPr>
      <dsp:spPr>
        <a:xfrm rot="16990335">
          <a:off x="1252819" y="1650509"/>
          <a:ext cx="2407571" cy="20478"/>
        </a:xfrm>
        <a:custGeom>
          <a:avLst/>
          <a:gdLst/>
          <a:ahLst/>
          <a:cxnLst/>
          <a:rect l="0" t="0" r="0" b="0"/>
          <a:pathLst>
            <a:path>
              <a:moveTo>
                <a:pt x="0" y="10239"/>
              </a:moveTo>
              <a:lnTo>
                <a:pt x="2407571" y="10239"/>
              </a:lnTo>
            </a:path>
          </a:pathLst>
        </a:custGeom>
        <a:noFill/>
        <a:ln w="15875"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88950">
            <a:lnSpc>
              <a:spcPct val="90000"/>
            </a:lnSpc>
            <a:spcBef>
              <a:spcPct val="0"/>
            </a:spcBef>
            <a:spcAft>
              <a:spcPct val="35000"/>
            </a:spcAft>
          </a:pPr>
          <a:endParaRPr lang="ru-RU" sz="1100" kern="1200"/>
        </a:p>
      </dsp:txBody>
      <dsp:txXfrm>
        <a:off x="2396415" y="1600559"/>
        <a:ext cx="120378" cy="120378"/>
      </dsp:txXfrm>
    </dsp:sp>
    <dsp:sp modelId="{8B53B82C-74E5-4BE0-B609-F0D6AFFC702F}">
      <dsp:nvSpPr>
        <dsp:cNvPr id="0" name=""/>
        <dsp:cNvSpPr/>
      </dsp:nvSpPr>
      <dsp:spPr>
        <a:xfrm>
          <a:off x="2730922" y="167600"/>
          <a:ext cx="1284139" cy="642069"/>
        </a:xfrm>
        <a:prstGeom prst="roundRect">
          <a:avLst>
            <a:gd name="adj" fmla="val 10000"/>
          </a:avLst>
        </a:prstGeom>
        <a:solidFill>
          <a:schemeClr val="lt1">
            <a:hueOff val="0"/>
            <a:satOff val="0"/>
            <a:lumOff val="0"/>
            <a:alphaOff val="0"/>
          </a:schemeClr>
        </a:solidFill>
        <a:ln w="15875" cap="flat" cmpd="sng" algn="ctr">
          <a:solidFill>
            <a:srgbClr val="C00000"/>
          </a:solidFill>
          <a:prstDash val="solid"/>
        </a:ln>
        <a:effectLst>
          <a:glow rad="139700">
            <a:schemeClr val="accent2">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uz-Latn-UZ" sz="1600" b="1" kern="1200" dirty="0" smtClean="0">
              <a:solidFill>
                <a:schemeClr val="tx1"/>
              </a:solidFill>
              <a:effectLst>
                <a:outerShdw blurRad="38100" dist="38100" dir="2700000" algn="tl">
                  <a:srgbClr val="000000">
                    <a:alpha val="43137"/>
                  </a:srgbClr>
                </a:outerShdw>
              </a:effectLst>
            </a:rPr>
            <a:t>Талаба</a:t>
          </a:r>
          <a:endParaRPr lang="ru-RU" sz="1600" b="1" kern="1200" dirty="0">
            <a:solidFill>
              <a:schemeClr val="tx1"/>
            </a:solidFill>
            <a:effectLst>
              <a:outerShdw blurRad="38100" dist="38100" dir="2700000" algn="tl">
                <a:srgbClr val="000000">
                  <a:alpha val="43137"/>
                </a:srgbClr>
              </a:outerShdw>
            </a:effectLst>
          </a:endParaRPr>
        </a:p>
      </dsp:txBody>
      <dsp:txXfrm>
        <a:off x="2749728" y="186406"/>
        <a:ext cx="1246527" cy="604457"/>
      </dsp:txXfrm>
    </dsp:sp>
    <dsp:sp modelId="{AF892A9D-8B65-4315-B688-99824149642D}">
      <dsp:nvSpPr>
        <dsp:cNvPr id="0" name=""/>
        <dsp:cNvSpPr/>
      </dsp:nvSpPr>
      <dsp:spPr>
        <a:xfrm rot="830">
          <a:off x="4015062" y="478454"/>
          <a:ext cx="478804" cy="20478"/>
        </a:xfrm>
        <a:custGeom>
          <a:avLst/>
          <a:gdLst/>
          <a:ahLst/>
          <a:cxnLst/>
          <a:rect l="0" t="0" r="0" b="0"/>
          <a:pathLst>
            <a:path>
              <a:moveTo>
                <a:pt x="0" y="10239"/>
              </a:moveTo>
              <a:lnTo>
                <a:pt x="478804" y="10239"/>
              </a:lnTo>
            </a:path>
          </a:pathLst>
        </a:custGeom>
        <a:noFill/>
        <a:ln w="15875" cap="flat" cmpd="sng" algn="ctr">
          <a:solidFill>
            <a:srgbClr val="C0000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88950">
            <a:lnSpc>
              <a:spcPct val="90000"/>
            </a:lnSpc>
            <a:spcBef>
              <a:spcPct val="0"/>
            </a:spcBef>
            <a:spcAft>
              <a:spcPct val="35000"/>
            </a:spcAft>
          </a:pPr>
          <a:endParaRPr lang="ru-RU" sz="1100" kern="1200"/>
        </a:p>
      </dsp:txBody>
      <dsp:txXfrm>
        <a:off x="4242494" y="476723"/>
        <a:ext cx="23940" cy="23940"/>
      </dsp:txXfrm>
    </dsp:sp>
    <dsp:sp modelId="{E00A0BF6-443D-4938-AE4A-C1ABD5BD9AC6}">
      <dsp:nvSpPr>
        <dsp:cNvPr id="0" name=""/>
        <dsp:cNvSpPr/>
      </dsp:nvSpPr>
      <dsp:spPr>
        <a:xfrm>
          <a:off x="4493866" y="145594"/>
          <a:ext cx="1284139" cy="686314"/>
        </a:xfrm>
        <a:prstGeom prst="roundRect">
          <a:avLst>
            <a:gd name="adj" fmla="val 10000"/>
          </a:avLst>
        </a:prstGeom>
        <a:solidFill>
          <a:schemeClr val="lt1">
            <a:hueOff val="0"/>
            <a:satOff val="0"/>
            <a:lumOff val="0"/>
            <a:alphaOff val="0"/>
          </a:schemeClr>
        </a:solidFill>
        <a:ln w="15875" cap="flat" cmpd="sng" algn="ctr">
          <a:solidFill>
            <a:srgbClr val="C00000"/>
          </a:solidFill>
          <a:prstDash val="solid"/>
        </a:ln>
        <a:effectLst>
          <a:glow rad="101600">
            <a:schemeClr val="accent2">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uz-Latn-UZ" sz="1600" b="1" kern="1200" dirty="0" smtClean="0">
              <a:solidFill>
                <a:schemeClr val="tx1"/>
              </a:solidFill>
              <a:effectLst>
                <a:outerShdw blurRad="38100" dist="38100" dir="2700000" algn="tl">
                  <a:srgbClr val="000000">
                    <a:alpha val="43137"/>
                  </a:srgbClr>
                </a:outerShdw>
              </a:effectLst>
            </a:rPr>
            <a:t>Ўқитувчи</a:t>
          </a:r>
          <a:endParaRPr lang="ru-RU" sz="1600" b="1" kern="1200" dirty="0">
            <a:solidFill>
              <a:schemeClr val="tx1"/>
            </a:solidFill>
            <a:effectLst>
              <a:outerShdw blurRad="38100" dist="38100" dir="2700000" algn="tl">
                <a:srgbClr val="000000">
                  <a:alpha val="43137"/>
                </a:srgbClr>
              </a:outerShdw>
            </a:effectLst>
          </a:endParaRPr>
        </a:p>
      </dsp:txBody>
      <dsp:txXfrm>
        <a:off x="4513967" y="165695"/>
        <a:ext cx="1243937" cy="646112"/>
      </dsp:txXfrm>
    </dsp:sp>
    <dsp:sp modelId="{76F379F9-C234-41C8-B0D9-729A71852DE2}">
      <dsp:nvSpPr>
        <dsp:cNvPr id="0" name=""/>
        <dsp:cNvSpPr/>
      </dsp:nvSpPr>
      <dsp:spPr>
        <a:xfrm rot="17441106">
          <a:off x="1712727" y="2143415"/>
          <a:ext cx="1452017" cy="20478"/>
        </a:xfrm>
        <a:custGeom>
          <a:avLst/>
          <a:gdLst/>
          <a:ahLst/>
          <a:cxnLst/>
          <a:rect l="0" t="0" r="0" b="0"/>
          <a:pathLst>
            <a:path>
              <a:moveTo>
                <a:pt x="0" y="10239"/>
              </a:moveTo>
              <a:lnTo>
                <a:pt x="1452017" y="10239"/>
              </a:lnTo>
            </a:path>
          </a:pathLst>
        </a:custGeom>
        <a:noFill/>
        <a:ln w="15875"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88950">
            <a:lnSpc>
              <a:spcPct val="90000"/>
            </a:lnSpc>
            <a:spcBef>
              <a:spcPct val="0"/>
            </a:spcBef>
            <a:spcAft>
              <a:spcPct val="35000"/>
            </a:spcAft>
          </a:pPr>
          <a:endParaRPr lang="ru-RU" sz="1100" kern="1200"/>
        </a:p>
      </dsp:txBody>
      <dsp:txXfrm>
        <a:off x="2402435" y="2117354"/>
        <a:ext cx="72600" cy="72600"/>
      </dsp:txXfrm>
    </dsp:sp>
    <dsp:sp modelId="{D217E66A-42E4-42CD-AFE7-9CC6EFBB6E94}">
      <dsp:nvSpPr>
        <dsp:cNvPr id="0" name=""/>
        <dsp:cNvSpPr/>
      </dsp:nvSpPr>
      <dsp:spPr>
        <a:xfrm>
          <a:off x="2695185" y="1153412"/>
          <a:ext cx="1284139" cy="642069"/>
        </a:xfrm>
        <a:prstGeom prst="roundRect">
          <a:avLst>
            <a:gd name="adj" fmla="val 10000"/>
          </a:avLst>
        </a:prstGeom>
        <a:solidFill>
          <a:schemeClr val="lt1">
            <a:hueOff val="0"/>
            <a:satOff val="0"/>
            <a:lumOff val="0"/>
            <a:alphaOff val="0"/>
          </a:schemeClr>
        </a:solidFill>
        <a:ln w="15875" cap="flat" cmpd="sng" algn="ctr">
          <a:solidFill>
            <a:srgbClr val="00B050"/>
          </a:solidFill>
          <a:prstDash val="solid"/>
        </a:ln>
        <a:effectLst>
          <a:glow rad="1397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uz-Latn-UZ" sz="1100" b="1" kern="1200" dirty="0" smtClean="0">
              <a:solidFill>
                <a:schemeClr val="tx1"/>
              </a:solidFill>
              <a:effectLst>
                <a:outerShdw blurRad="38100" dist="38100" dir="2700000" algn="tl">
                  <a:srgbClr val="000000">
                    <a:alpha val="43137"/>
                  </a:srgbClr>
                </a:outerShdw>
              </a:effectLst>
            </a:rPr>
            <a:t>Дарснинг  актив қисми</a:t>
          </a:r>
          <a:endParaRPr lang="ru-RU" sz="1100" b="1" kern="1200" dirty="0">
            <a:solidFill>
              <a:schemeClr val="tx1"/>
            </a:solidFill>
            <a:effectLst>
              <a:outerShdw blurRad="38100" dist="38100" dir="2700000" algn="tl">
                <a:srgbClr val="000000">
                  <a:alpha val="43137"/>
                </a:srgbClr>
              </a:outerShdw>
            </a:effectLst>
          </a:endParaRPr>
        </a:p>
      </dsp:txBody>
      <dsp:txXfrm>
        <a:off x="2713991" y="1172218"/>
        <a:ext cx="1246527" cy="604457"/>
      </dsp:txXfrm>
    </dsp:sp>
    <dsp:sp modelId="{04627910-10BB-41B2-8237-9AFDC23A8F21}">
      <dsp:nvSpPr>
        <dsp:cNvPr id="0" name=""/>
        <dsp:cNvSpPr/>
      </dsp:nvSpPr>
      <dsp:spPr>
        <a:xfrm rot="20726548">
          <a:off x="3970730" y="1396922"/>
          <a:ext cx="535390" cy="20478"/>
        </a:xfrm>
        <a:custGeom>
          <a:avLst/>
          <a:gdLst/>
          <a:ahLst/>
          <a:cxnLst/>
          <a:rect l="0" t="0" r="0" b="0"/>
          <a:pathLst>
            <a:path>
              <a:moveTo>
                <a:pt x="0" y="10239"/>
              </a:moveTo>
              <a:lnTo>
                <a:pt x="535390" y="10239"/>
              </a:lnTo>
            </a:path>
          </a:pathLst>
        </a:custGeom>
        <a:noFill/>
        <a:ln w="15875" cap="flat" cmpd="sng" algn="ctr">
          <a:solidFill>
            <a:srgbClr val="00B05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88950">
            <a:lnSpc>
              <a:spcPct val="90000"/>
            </a:lnSpc>
            <a:spcBef>
              <a:spcPct val="0"/>
            </a:spcBef>
            <a:spcAft>
              <a:spcPct val="35000"/>
            </a:spcAft>
          </a:pPr>
          <a:endParaRPr lang="ru-RU" sz="1100" kern="1200"/>
        </a:p>
      </dsp:txBody>
      <dsp:txXfrm>
        <a:off x="4225041" y="1393777"/>
        <a:ext cx="26769" cy="26769"/>
      </dsp:txXfrm>
    </dsp:sp>
    <dsp:sp modelId="{3B65E7FD-A55D-4333-9FD9-053E19F6118B}">
      <dsp:nvSpPr>
        <dsp:cNvPr id="0" name=""/>
        <dsp:cNvSpPr/>
      </dsp:nvSpPr>
      <dsp:spPr>
        <a:xfrm>
          <a:off x="4497526" y="1018841"/>
          <a:ext cx="1284139" cy="642069"/>
        </a:xfrm>
        <a:prstGeom prst="roundRect">
          <a:avLst>
            <a:gd name="adj" fmla="val 10000"/>
          </a:avLst>
        </a:prstGeom>
        <a:solidFill>
          <a:schemeClr val="lt1">
            <a:hueOff val="0"/>
            <a:satOff val="0"/>
            <a:lumOff val="0"/>
            <a:alphaOff val="0"/>
          </a:schemeClr>
        </a:solidFill>
        <a:ln w="15875" cap="flat" cmpd="sng" algn="ctr">
          <a:solidFill>
            <a:srgbClr val="00B050"/>
          </a:solidFill>
          <a:prstDash val="solid"/>
        </a:ln>
        <a:effectLst>
          <a:glow rad="1016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uz-Latn-UZ" sz="1100" b="1" kern="1200" dirty="0" smtClean="0">
              <a:solidFill>
                <a:schemeClr val="tx1"/>
              </a:solidFill>
              <a:effectLst>
                <a:outerShdw blurRad="38100" dist="38100" dir="2700000" algn="tl">
                  <a:srgbClr val="000000">
                    <a:alpha val="43137"/>
                  </a:srgbClr>
                </a:outerShdw>
              </a:effectLst>
            </a:rPr>
            <a:t>Савол жавоблар</a:t>
          </a:r>
          <a:endParaRPr lang="ru-RU" sz="1100" b="1" kern="1200" dirty="0">
            <a:solidFill>
              <a:schemeClr val="tx1"/>
            </a:solidFill>
            <a:effectLst>
              <a:outerShdw blurRad="38100" dist="38100" dir="2700000" algn="tl">
                <a:srgbClr val="000000">
                  <a:alpha val="43137"/>
                </a:srgbClr>
              </a:outerShdw>
            </a:effectLst>
          </a:endParaRPr>
        </a:p>
      </dsp:txBody>
      <dsp:txXfrm>
        <a:off x="4516332" y="1037647"/>
        <a:ext cx="1246527" cy="604457"/>
      </dsp:txXfrm>
    </dsp:sp>
    <dsp:sp modelId="{EC574F4B-8540-428B-B476-F2BC9F19D6DC}">
      <dsp:nvSpPr>
        <dsp:cNvPr id="0" name=""/>
        <dsp:cNvSpPr/>
      </dsp:nvSpPr>
      <dsp:spPr>
        <a:xfrm rot="3079181">
          <a:off x="3823847" y="1787847"/>
          <a:ext cx="829156" cy="20478"/>
        </a:xfrm>
        <a:custGeom>
          <a:avLst/>
          <a:gdLst/>
          <a:ahLst/>
          <a:cxnLst/>
          <a:rect l="0" t="0" r="0" b="0"/>
          <a:pathLst>
            <a:path>
              <a:moveTo>
                <a:pt x="0" y="10239"/>
              </a:moveTo>
              <a:lnTo>
                <a:pt x="829156" y="10239"/>
              </a:lnTo>
            </a:path>
          </a:pathLst>
        </a:custGeom>
        <a:noFill/>
        <a:ln w="15875" cap="flat" cmpd="sng" algn="ctr">
          <a:solidFill>
            <a:srgbClr val="00B05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88950">
            <a:lnSpc>
              <a:spcPct val="90000"/>
            </a:lnSpc>
            <a:spcBef>
              <a:spcPct val="0"/>
            </a:spcBef>
            <a:spcAft>
              <a:spcPct val="35000"/>
            </a:spcAft>
          </a:pPr>
          <a:endParaRPr lang="ru-RU" sz="1100" kern="1200"/>
        </a:p>
      </dsp:txBody>
      <dsp:txXfrm>
        <a:off x="4217696" y="1777357"/>
        <a:ext cx="41457" cy="41457"/>
      </dsp:txXfrm>
    </dsp:sp>
    <dsp:sp modelId="{461CE5D7-CE94-46EC-B4A2-5C3344B5CD60}">
      <dsp:nvSpPr>
        <dsp:cNvPr id="0" name=""/>
        <dsp:cNvSpPr/>
      </dsp:nvSpPr>
      <dsp:spPr>
        <a:xfrm>
          <a:off x="4497526" y="1800689"/>
          <a:ext cx="1284139" cy="642069"/>
        </a:xfrm>
        <a:prstGeom prst="roundRect">
          <a:avLst>
            <a:gd name="adj" fmla="val 10000"/>
          </a:avLst>
        </a:prstGeom>
        <a:solidFill>
          <a:schemeClr val="lt1">
            <a:hueOff val="0"/>
            <a:satOff val="0"/>
            <a:lumOff val="0"/>
            <a:alphaOff val="0"/>
          </a:schemeClr>
        </a:solidFill>
        <a:ln w="15875" cap="flat" cmpd="sng" algn="ctr">
          <a:solidFill>
            <a:srgbClr val="00B050"/>
          </a:solidFill>
          <a:prstDash val="solid"/>
        </a:ln>
        <a:effectLst>
          <a:glow rad="1016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uz-Latn-UZ" sz="1100" b="1" kern="1200" dirty="0" smtClean="0">
              <a:solidFill>
                <a:schemeClr val="tx1"/>
              </a:solidFill>
              <a:effectLst>
                <a:outerShdw blurRad="38100" dist="38100" dir="2700000" algn="tl">
                  <a:srgbClr val="000000">
                    <a:alpha val="43137"/>
                  </a:srgbClr>
                </a:outerShdw>
              </a:effectLst>
            </a:rPr>
            <a:t>Амалиётга ўргатиш</a:t>
          </a:r>
          <a:endParaRPr lang="ru-RU" sz="1100" b="1" kern="1200" dirty="0">
            <a:solidFill>
              <a:schemeClr val="tx1"/>
            </a:solidFill>
            <a:effectLst>
              <a:outerShdw blurRad="38100" dist="38100" dir="2700000" algn="tl">
                <a:srgbClr val="000000">
                  <a:alpha val="43137"/>
                </a:srgbClr>
              </a:outerShdw>
            </a:effectLst>
          </a:endParaRPr>
        </a:p>
      </dsp:txBody>
      <dsp:txXfrm>
        <a:off x="4516332" y="1819495"/>
        <a:ext cx="1246527" cy="604457"/>
      </dsp:txXfrm>
    </dsp:sp>
    <dsp:sp modelId="{BC6DCA9B-2817-4798-A0AB-814E633B7F70}">
      <dsp:nvSpPr>
        <dsp:cNvPr id="0" name=""/>
        <dsp:cNvSpPr/>
      </dsp:nvSpPr>
      <dsp:spPr>
        <a:xfrm rot="4204160">
          <a:off x="3478338" y="2178771"/>
          <a:ext cx="1520175" cy="20478"/>
        </a:xfrm>
        <a:custGeom>
          <a:avLst/>
          <a:gdLst/>
          <a:ahLst/>
          <a:cxnLst/>
          <a:rect l="0" t="0" r="0" b="0"/>
          <a:pathLst>
            <a:path>
              <a:moveTo>
                <a:pt x="0" y="10239"/>
              </a:moveTo>
              <a:lnTo>
                <a:pt x="1520175" y="10239"/>
              </a:lnTo>
            </a:path>
          </a:pathLst>
        </a:custGeom>
        <a:noFill/>
        <a:ln w="15875" cap="flat" cmpd="sng" algn="ctr">
          <a:solidFill>
            <a:srgbClr val="00B05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88950">
            <a:lnSpc>
              <a:spcPct val="90000"/>
            </a:lnSpc>
            <a:spcBef>
              <a:spcPct val="0"/>
            </a:spcBef>
            <a:spcAft>
              <a:spcPct val="35000"/>
            </a:spcAft>
          </a:pPr>
          <a:endParaRPr lang="ru-RU" sz="1100" kern="1200"/>
        </a:p>
      </dsp:txBody>
      <dsp:txXfrm>
        <a:off x="4200421" y="2151006"/>
        <a:ext cx="76008" cy="76008"/>
      </dsp:txXfrm>
    </dsp:sp>
    <dsp:sp modelId="{2A815EC9-1532-41E3-BD3E-92540C97FB4D}">
      <dsp:nvSpPr>
        <dsp:cNvPr id="0" name=""/>
        <dsp:cNvSpPr/>
      </dsp:nvSpPr>
      <dsp:spPr>
        <a:xfrm>
          <a:off x="4497526" y="2582538"/>
          <a:ext cx="1284139" cy="642069"/>
        </a:xfrm>
        <a:prstGeom prst="roundRect">
          <a:avLst>
            <a:gd name="adj" fmla="val 10000"/>
          </a:avLst>
        </a:prstGeom>
        <a:solidFill>
          <a:schemeClr val="lt1">
            <a:hueOff val="0"/>
            <a:satOff val="0"/>
            <a:lumOff val="0"/>
            <a:alphaOff val="0"/>
          </a:schemeClr>
        </a:solidFill>
        <a:ln w="15875" cap="flat" cmpd="sng" algn="ctr">
          <a:solidFill>
            <a:srgbClr val="00B050"/>
          </a:solidFill>
          <a:prstDash val="solid"/>
        </a:ln>
        <a:effectLst>
          <a:glow rad="1016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uz-Latn-UZ" sz="1100" b="1" kern="1200" dirty="0" smtClean="0">
              <a:solidFill>
                <a:schemeClr val="tx1"/>
              </a:solidFill>
              <a:effectLst>
                <a:outerShdw blurRad="38100" dist="38100" dir="2700000" algn="tl">
                  <a:srgbClr val="000000">
                    <a:alpha val="43137"/>
                  </a:srgbClr>
                </a:outerShdw>
              </a:effectLst>
            </a:rPr>
            <a:t>Хисоб китоб қилиш ва баҳо қўйиш</a:t>
          </a:r>
          <a:endParaRPr lang="ru-RU" sz="1100" b="1" kern="1200" dirty="0">
            <a:solidFill>
              <a:schemeClr val="tx1"/>
            </a:solidFill>
            <a:effectLst>
              <a:outerShdw blurRad="38100" dist="38100" dir="2700000" algn="tl">
                <a:srgbClr val="000000">
                  <a:alpha val="43137"/>
                </a:srgbClr>
              </a:outerShdw>
            </a:effectLst>
          </a:endParaRPr>
        </a:p>
      </dsp:txBody>
      <dsp:txXfrm>
        <a:off x="4516332" y="2601344"/>
        <a:ext cx="1246527" cy="604457"/>
      </dsp:txXfrm>
    </dsp:sp>
    <dsp:sp modelId="{CA4615A3-0B56-458B-9C2A-D13927E68A48}">
      <dsp:nvSpPr>
        <dsp:cNvPr id="0" name=""/>
        <dsp:cNvSpPr/>
      </dsp:nvSpPr>
      <dsp:spPr>
        <a:xfrm rot="18269025">
          <a:off x="5566551" y="2484608"/>
          <a:ext cx="991707" cy="20478"/>
        </a:xfrm>
        <a:custGeom>
          <a:avLst/>
          <a:gdLst/>
          <a:ahLst/>
          <a:cxnLst/>
          <a:rect l="0" t="0" r="0" b="0"/>
          <a:pathLst>
            <a:path>
              <a:moveTo>
                <a:pt x="0" y="10239"/>
              </a:moveTo>
              <a:lnTo>
                <a:pt x="991707" y="10239"/>
              </a:lnTo>
            </a:path>
          </a:pathLst>
        </a:custGeom>
        <a:noFill/>
        <a:ln w="15875" cap="flat" cmpd="sng" algn="ctr">
          <a:solidFill>
            <a:srgbClr val="00B05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88950">
            <a:lnSpc>
              <a:spcPct val="90000"/>
            </a:lnSpc>
            <a:spcBef>
              <a:spcPct val="0"/>
            </a:spcBef>
            <a:spcAft>
              <a:spcPct val="35000"/>
            </a:spcAft>
          </a:pPr>
          <a:endParaRPr lang="ru-RU" sz="1100" kern="1200"/>
        </a:p>
      </dsp:txBody>
      <dsp:txXfrm>
        <a:off x="6037612" y="2470055"/>
        <a:ext cx="49585" cy="49585"/>
      </dsp:txXfrm>
    </dsp:sp>
    <dsp:sp modelId="{E5E79AEE-E2E8-4DE4-AA3E-C48C2FD84224}">
      <dsp:nvSpPr>
        <dsp:cNvPr id="0" name=""/>
        <dsp:cNvSpPr/>
      </dsp:nvSpPr>
      <dsp:spPr>
        <a:xfrm>
          <a:off x="6343144" y="1765087"/>
          <a:ext cx="1284139" cy="642069"/>
        </a:xfrm>
        <a:prstGeom prst="roundRect">
          <a:avLst>
            <a:gd name="adj" fmla="val 10000"/>
          </a:avLst>
        </a:prstGeom>
        <a:solidFill>
          <a:schemeClr val="lt1">
            <a:hueOff val="0"/>
            <a:satOff val="0"/>
            <a:lumOff val="0"/>
            <a:alphaOff val="0"/>
          </a:schemeClr>
        </a:solidFill>
        <a:ln w="15875" cap="flat" cmpd="sng" algn="ctr">
          <a:solidFill>
            <a:srgbClr val="00B050"/>
          </a:solidFill>
          <a:prstDash val="solid"/>
        </a:ln>
        <a:effectLst>
          <a:glow rad="1016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uz-Latn-UZ" sz="1100" b="1" kern="1200" dirty="0" smtClean="0">
              <a:solidFill>
                <a:schemeClr val="tx1"/>
              </a:solidFill>
              <a:effectLst>
                <a:outerShdw blurRad="38100" dist="38100" dir="2700000" algn="tl">
                  <a:srgbClr val="000000">
                    <a:alpha val="43137"/>
                  </a:srgbClr>
                </a:outerShdw>
              </a:effectLst>
            </a:rPr>
            <a:t>Ижобий баҳо</a:t>
          </a:r>
          <a:endParaRPr lang="ru-RU" sz="1100" b="1" kern="1200" dirty="0">
            <a:solidFill>
              <a:schemeClr val="tx1"/>
            </a:solidFill>
            <a:effectLst>
              <a:outerShdw blurRad="38100" dist="38100" dir="2700000" algn="tl">
                <a:srgbClr val="000000">
                  <a:alpha val="43137"/>
                </a:srgbClr>
              </a:outerShdw>
            </a:effectLst>
          </a:endParaRPr>
        </a:p>
      </dsp:txBody>
      <dsp:txXfrm>
        <a:off x="6361950" y="1783893"/>
        <a:ext cx="1246527" cy="604457"/>
      </dsp:txXfrm>
    </dsp:sp>
    <dsp:sp modelId="{AE21637F-24EC-4031-9C37-2F334E67013F}">
      <dsp:nvSpPr>
        <dsp:cNvPr id="0" name=""/>
        <dsp:cNvSpPr/>
      </dsp:nvSpPr>
      <dsp:spPr>
        <a:xfrm rot="21486548">
          <a:off x="5781513" y="2884065"/>
          <a:ext cx="561783" cy="20478"/>
        </a:xfrm>
        <a:custGeom>
          <a:avLst/>
          <a:gdLst/>
          <a:ahLst/>
          <a:cxnLst/>
          <a:rect l="0" t="0" r="0" b="0"/>
          <a:pathLst>
            <a:path>
              <a:moveTo>
                <a:pt x="0" y="10239"/>
              </a:moveTo>
              <a:lnTo>
                <a:pt x="561783" y="10239"/>
              </a:lnTo>
            </a:path>
          </a:pathLst>
        </a:custGeom>
        <a:noFill/>
        <a:ln w="15875" cap="flat" cmpd="sng" algn="ctr">
          <a:solidFill>
            <a:srgbClr val="00B05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88950">
            <a:lnSpc>
              <a:spcPct val="90000"/>
            </a:lnSpc>
            <a:spcBef>
              <a:spcPct val="0"/>
            </a:spcBef>
            <a:spcAft>
              <a:spcPct val="35000"/>
            </a:spcAft>
          </a:pPr>
          <a:endParaRPr lang="ru-RU" sz="1100" kern="1200"/>
        </a:p>
      </dsp:txBody>
      <dsp:txXfrm>
        <a:off x="6048360" y="2880260"/>
        <a:ext cx="28089" cy="28089"/>
      </dsp:txXfrm>
    </dsp:sp>
    <dsp:sp modelId="{F1918CD9-B080-43AD-B7FB-5A6A849ACB2B}">
      <dsp:nvSpPr>
        <dsp:cNvPr id="0" name=""/>
        <dsp:cNvSpPr/>
      </dsp:nvSpPr>
      <dsp:spPr>
        <a:xfrm>
          <a:off x="6343144" y="2564001"/>
          <a:ext cx="1284139" cy="642069"/>
        </a:xfrm>
        <a:prstGeom prst="roundRect">
          <a:avLst>
            <a:gd name="adj" fmla="val 10000"/>
          </a:avLst>
        </a:prstGeom>
        <a:solidFill>
          <a:schemeClr val="lt1">
            <a:hueOff val="0"/>
            <a:satOff val="0"/>
            <a:lumOff val="0"/>
            <a:alphaOff val="0"/>
          </a:schemeClr>
        </a:solidFill>
        <a:ln w="15875" cap="flat" cmpd="sng" algn="ctr">
          <a:solidFill>
            <a:srgbClr val="00B050"/>
          </a:solidFill>
          <a:prstDash val="solid"/>
        </a:ln>
        <a:effectLst>
          <a:glow rad="1016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uz-Latn-UZ" sz="1100" b="1" kern="1200" dirty="0" smtClean="0">
              <a:solidFill>
                <a:schemeClr val="tx1"/>
              </a:solidFill>
              <a:effectLst>
                <a:outerShdw blurRad="38100" dist="38100" dir="2700000" algn="tl">
                  <a:srgbClr val="000000">
                    <a:alpha val="43137"/>
                  </a:srgbClr>
                </a:outerShdw>
              </a:effectLst>
            </a:rPr>
            <a:t>Қониқарсиз баҳо</a:t>
          </a:r>
          <a:endParaRPr lang="ru-RU" sz="1100" b="1" kern="1200" dirty="0">
            <a:solidFill>
              <a:schemeClr val="tx1"/>
            </a:solidFill>
            <a:effectLst>
              <a:outerShdw blurRad="38100" dist="38100" dir="2700000" algn="tl">
                <a:srgbClr val="000000">
                  <a:alpha val="43137"/>
                </a:srgbClr>
              </a:outerShdw>
            </a:effectLst>
          </a:endParaRPr>
        </a:p>
      </dsp:txBody>
      <dsp:txXfrm>
        <a:off x="6361950" y="2582807"/>
        <a:ext cx="1246527" cy="604457"/>
      </dsp:txXfrm>
    </dsp:sp>
    <dsp:sp modelId="{AC1E11C7-BFFF-4D5B-9FE3-467E891ED537}">
      <dsp:nvSpPr>
        <dsp:cNvPr id="0" name=""/>
        <dsp:cNvSpPr/>
      </dsp:nvSpPr>
      <dsp:spPr>
        <a:xfrm rot="3953235">
          <a:off x="1793835" y="3422075"/>
          <a:ext cx="1313518" cy="20478"/>
        </a:xfrm>
        <a:custGeom>
          <a:avLst/>
          <a:gdLst/>
          <a:ahLst/>
          <a:cxnLst/>
          <a:rect l="0" t="0" r="0" b="0"/>
          <a:pathLst>
            <a:path>
              <a:moveTo>
                <a:pt x="0" y="10239"/>
              </a:moveTo>
              <a:lnTo>
                <a:pt x="1313518" y="10239"/>
              </a:lnTo>
            </a:path>
          </a:pathLst>
        </a:custGeom>
        <a:noFill/>
        <a:ln w="15875"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88950">
            <a:lnSpc>
              <a:spcPct val="90000"/>
            </a:lnSpc>
            <a:spcBef>
              <a:spcPct val="0"/>
            </a:spcBef>
            <a:spcAft>
              <a:spcPct val="35000"/>
            </a:spcAft>
          </a:pPr>
          <a:endParaRPr lang="ru-RU" sz="1100" kern="1200"/>
        </a:p>
      </dsp:txBody>
      <dsp:txXfrm>
        <a:off x="2417756" y="3399476"/>
        <a:ext cx="65675" cy="65675"/>
      </dsp:txXfrm>
    </dsp:sp>
    <dsp:sp modelId="{1F56BB9F-B071-4855-9A68-DADE52108889}">
      <dsp:nvSpPr>
        <dsp:cNvPr id="0" name=""/>
        <dsp:cNvSpPr/>
      </dsp:nvSpPr>
      <dsp:spPr>
        <a:xfrm>
          <a:off x="2718903" y="3557152"/>
          <a:ext cx="1637766" cy="949229"/>
        </a:xfrm>
        <a:prstGeom prst="roundRect">
          <a:avLst>
            <a:gd name="adj" fmla="val 10000"/>
          </a:avLst>
        </a:prstGeom>
        <a:solidFill>
          <a:schemeClr val="lt1">
            <a:hueOff val="0"/>
            <a:satOff val="0"/>
            <a:lumOff val="0"/>
            <a:alphaOff val="0"/>
          </a:schemeClr>
        </a:solidFill>
        <a:ln w="15875" cap="flat" cmpd="sng" algn="ctr">
          <a:solidFill>
            <a:srgbClr val="C00000"/>
          </a:solidFill>
          <a:prstDash val="solid"/>
        </a:ln>
        <a:effectLst>
          <a:glow rad="101600">
            <a:schemeClr val="accent2">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uz-Latn-UZ" sz="1100" b="1" kern="1200" dirty="0" smtClean="0">
              <a:solidFill>
                <a:schemeClr val="tx1"/>
              </a:solidFill>
              <a:effectLst>
                <a:outerShdw blurRad="38100" dist="38100" dir="2700000" algn="tl">
                  <a:srgbClr val="000000">
                    <a:alpha val="43137"/>
                  </a:srgbClr>
                </a:outerShdw>
              </a:effectLst>
            </a:rPr>
            <a:t>Маълумотлар қисми</a:t>
          </a:r>
          <a:endParaRPr lang="ru-RU" sz="1100" b="1" kern="1200" dirty="0" smtClean="0">
            <a:solidFill>
              <a:schemeClr val="tx1"/>
            </a:solidFill>
            <a:effectLst>
              <a:outerShdw blurRad="38100" dist="38100" dir="2700000" algn="tl">
                <a:srgbClr val="000000">
                  <a:alpha val="43137"/>
                </a:srgbClr>
              </a:outerShdw>
            </a:effectLst>
          </a:endParaRPr>
        </a:p>
        <a:p>
          <a:pPr lvl="0" algn="ctr" defTabSz="488950">
            <a:lnSpc>
              <a:spcPct val="90000"/>
            </a:lnSpc>
            <a:spcBef>
              <a:spcPct val="0"/>
            </a:spcBef>
            <a:spcAft>
              <a:spcPct val="35000"/>
            </a:spcAft>
          </a:pPr>
          <a:r>
            <a:rPr lang="ru-RU" sz="1100" b="1" kern="1200" dirty="0" smtClean="0">
              <a:solidFill>
                <a:schemeClr val="tx1"/>
              </a:solidFill>
              <a:effectLst>
                <a:outerShdw blurRad="38100" dist="38100" dir="2700000" algn="tl">
                  <a:srgbClr val="000000">
                    <a:alpha val="43137"/>
                  </a:srgbClr>
                </a:outerShdw>
              </a:effectLst>
            </a:rPr>
            <a:t>(10-15 минут</a:t>
          </a:r>
          <a:r>
            <a:rPr lang="uz-Latn-UZ" sz="1100" b="1" kern="1200" dirty="0" smtClean="0">
              <a:solidFill>
                <a:schemeClr val="tx1"/>
              </a:solidFill>
              <a:effectLst>
                <a:outerShdw blurRad="38100" dist="38100" dir="2700000" algn="tl">
                  <a:srgbClr val="000000">
                    <a:alpha val="43137"/>
                  </a:srgbClr>
                </a:outerShdw>
              </a:effectLst>
            </a:rPr>
            <a:t> дан ошмаслиги керак</a:t>
          </a:r>
          <a:r>
            <a:rPr lang="ru-RU" sz="1100" b="1" kern="1200" dirty="0" smtClean="0">
              <a:solidFill>
                <a:schemeClr val="tx1"/>
              </a:solidFill>
              <a:effectLst>
                <a:outerShdw blurRad="38100" dist="38100" dir="2700000" algn="tl">
                  <a:srgbClr val="000000">
                    <a:alpha val="43137"/>
                  </a:srgbClr>
                </a:outerShdw>
              </a:effectLst>
            </a:rPr>
            <a:t>)</a:t>
          </a:r>
          <a:r>
            <a:rPr lang="uz-Latn-UZ" sz="1100" b="1" kern="1200" dirty="0" smtClean="0">
              <a:solidFill>
                <a:schemeClr val="tx1"/>
              </a:solidFill>
              <a:effectLst>
                <a:outerShdw blurRad="38100" dist="38100" dir="2700000" algn="tl">
                  <a:srgbClr val="000000">
                    <a:alpha val="43137"/>
                  </a:srgbClr>
                </a:outerShdw>
              </a:effectLst>
            </a:rPr>
            <a:t> </a:t>
          </a:r>
          <a:endParaRPr lang="ru-RU" sz="1100" b="1" kern="1200" dirty="0">
            <a:solidFill>
              <a:schemeClr val="tx1"/>
            </a:solidFill>
            <a:effectLst>
              <a:outerShdw blurRad="38100" dist="38100" dir="2700000" algn="tl">
                <a:srgbClr val="000000">
                  <a:alpha val="43137"/>
                </a:srgbClr>
              </a:outerShdw>
            </a:effectLst>
          </a:endParaRPr>
        </a:p>
      </dsp:txBody>
      <dsp:txXfrm>
        <a:off x="2746705" y="3584954"/>
        <a:ext cx="1582162" cy="893625"/>
      </dsp:txXfrm>
    </dsp:sp>
    <dsp:sp modelId="{C73BCF21-D712-4564-A0B2-07A63B3913BE}">
      <dsp:nvSpPr>
        <dsp:cNvPr id="0" name=""/>
        <dsp:cNvSpPr/>
      </dsp:nvSpPr>
      <dsp:spPr>
        <a:xfrm rot="158709">
          <a:off x="4356405" y="4032950"/>
          <a:ext cx="495011" cy="20478"/>
        </a:xfrm>
        <a:custGeom>
          <a:avLst/>
          <a:gdLst/>
          <a:ahLst/>
          <a:cxnLst/>
          <a:rect l="0" t="0" r="0" b="0"/>
          <a:pathLst>
            <a:path>
              <a:moveTo>
                <a:pt x="0" y="10239"/>
              </a:moveTo>
              <a:lnTo>
                <a:pt x="495011" y="10239"/>
              </a:lnTo>
            </a:path>
          </a:pathLst>
        </a:custGeom>
        <a:noFill/>
        <a:ln w="15875" cap="flat" cmpd="sng" algn="ctr">
          <a:solidFill>
            <a:srgbClr val="C0000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88950">
            <a:lnSpc>
              <a:spcPct val="90000"/>
            </a:lnSpc>
            <a:spcBef>
              <a:spcPct val="0"/>
            </a:spcBef>
            <a:spcAft>
              <a:spcPct val="35000"/>
            </a:spcAft>
          </a:pPr>
          <a:endParaRPr lang="ru-RU" sz="1100" kern="1200"/>
        </a:p>
      </dsp:txBody>
      <dsp:txXfrm>
        <a:off x="4591536" y="4030814"/>
        <a:ext cx="24750" cy="24750"/>
      </dsp:txXfrm>
    </dsp:sp>
    <dsp:sp modelId="{F670DD02-6DF3-48DE-A772-9AAC2378DC90}">
      <dsp:nvSpPr>
        <dsp:cNvPr id="0" name=""/>
        <dsp:cNvSpPr/>
      </dsp:nvSpPr>
      <dsp:spPr>
        <a:xfrm>
          <a:off x="4851153" y="3733577"/>
          <a:ext cx="1637766" cy="642069"/>
        </a:xfrm>
        <a:prstGeom prst="roundRect">
          <a:avLst>
            <a:gd name="adj" fmla="val 10000"/>
          </a:avLst>
        </a:prstGeom>
        <a:solidFill>
          <a:schemeClr val="lt1">
            <a:hueOff val="0"/>
            <a:satOff val="0"/>
            <a:lumOff val="0"/>
            <a:alphaOff val="0"/>
          </a:schemeClr>
        </a:solidFill>
        <a:ln w="15875" cap="flat" cmpd="sng" algn="ctr">
          <a:solidFill>
            <a:srgbClr val="C00000"/>
          </a:solidFill>
          <a:prstDash val="solid"/>
        </a:ln>
        <a:effectLst>
          <a:glow rad="101600">
            <a:schemeClr val="accent2">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66725">
            <a:lnSpc>
              <a:spcPct val="90000"/>
            </a:lnSpc>
            <a:spcBef>
              <a:spcPct val="0"/>
            </a:spcBef>
            <a:spcAft>
              <a:spcPct val="35000"/>
            </a:spcAft>
          </a:pPr>
          <a:r>
            <a:rPr lang="uz-Latn-UZ" sz="1050" b="1" kern="1200" dirty="0" smtClean="0">
              <a:solidFill>
                <a:schemeClr val="tx1"/>
              </a:solidFill>
              <a:effectLst>
                <a:outerShdw blurRad="38100" dist="38100" dir="2700000" algn="tl">
                  <a:srgbClr val="000000">
                    <a:alpha val="43137"/>
                  </a:srgbClr>
                </a:outerShdw>
              </a:effectLst>
            </a:rPr>
            <a:t>Материалларни изохлаш ва </a:t>
          </a:r>
          <a:r>
            <a:rPr lang="ru-RU" sz="1050" b="1" kern="1200" dirty="0" smtClean="0">
              <a:solidFill>
                <a:schemeClr val="tx1"/>
              </a:solidFill>
              <a:effectLst>
                <a:outerShdw blurRad="38100" dist="38100" dir="2700000" algn="tl">
                  <a:srgbClr val="000000">
                    <a:alpha val="43137"/>
                  </a:srgbClr>
                </a:outerShdw>
              </a:effectLst>
            </a:rPr>
            <a:t>слайд</a:t>
          </a:r>
          <a:r>
            <a:rPr lang="uz-Latn-UZ" sz="1050" b="1" kern="1200" dirty="0" smtClean="0">
              <a:solidFill>
                <a:schemeClr val="tx1"/>
              </a:solidFill>
              <a:effectLst>
                <a:outerShdw blurRad="38100" dist="38100" dir="2700000" algn="tl">
                  <a:srgbClr val="000000">
                    <a:alpha val="43137"/>
                  </a:srgbClr>
                </a:outerShdw>
              </a:effectLst>
            </a:rPr>
            <a:t>лар кўрсатиш</a:t>
          </a:r>
          <a:endParaRPr lang="ru-RU" sz="1050" b="1" kern="1200" dirty="0">
            <a:solidFill>
              <a:schemeClr val="tx1"/>
            </a:solidFill>
            <a:effectLst>
              <a:outerShdw blurRad="38100" dist="38100" dir="2700000" algn="tl">
                <a:srgbClr val="000000">
                  <a:alpha val="43137"/>
                </a:srgbClr>
              </a:outerShdw>
            </a:effectLst>
          </a:endParaRPr>
        </a:p>
      </dsp:txBody>
      <dsp:txXfrm>
        <a:off x="4869959" y="3752383"/>
        <a:ext cx="1600154" cy="604457"/>
      </dsp:txXfrm>
    </dsp:sp>
    <dsp:sp modelId="{FEF7549B-6029-4C72-BCBA-B4E839D63B8E}">
      <dsp:nvSpPr>
        <dsp:cNvPr id="0" name=""/>
        <dsp:cNvSpPr/>
      </dsp:nvSpPr>
      <dsp:spPr>
        <a:xfrm rot="4557081">
          <a:off x="1345289" y="3894868"/>
          <a:ext cx="2210610" cy="20478"/>
        </a:xfrm>
        <a:custGeom>
          <a:avLst/>
          <a:gdLst/>
          <a:ahLst/>
          <a:cxnLst/>
          <a:rect l="0" t="0" r="0" b="0"/>
          <a:pathLst>
            <a:path>
              <a:moveTo>
                <a:pt x="0" y="10239"/>
              </a:moveTo>
              <a:lnTo>
                <a:pt x="2210610" y="10239"/>
              </a:lnTo>
            </a:path>
          </a:pathLst>
        </a:custGeom>
        <a:noFill/>
        <a:ln w="15875"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88950">
            <a:lnSpc>
              <a:spcPct val="90000"/>
            </a:lnSpc>
            <a:spcBef>
              <a:spcPct val="0"/>
            </a:spcBef>
            <a:spcAft>
              <a:spcPct val="35000"/>
            </a:spcAft>
          </a:pPr>
          <a:endParaRPr lang="ru-RU" sz="1100" kern="1200"/>
        </a:p>
      </dsp:txBody>
      <dsp:txXfrm>
        <a:off x="2395329" y="3849842"/>
        <a:ext cx="110530" cy="110530"/>
      </dsp:txXfrm>
    </dsp:sp>
    <dsp:sp modelId="{035E0139-17A3-4D8D-8FA8-A9F30BAF4B9F}">
      <dsp:nvSpPr>
        <dsp:cNvPr id="0" name=""/>
        <dsp:cNvSpPr/>
      </dsp:nvSpPr>
      <dsp:spPr>
        <a:xfrm>
          <a:off x="2718903" y="4656318"/>
          <a:ext cx="1284139" cy="642069"/>
        </a:xfrm>
        <a:prstGeom prst="roundRect">
          <a:avLst>
            <a:gd name="adj" fmla="val 10000"/>
          </a:avLst>
        </a:prstGeom>
        <a:solidFill>
          <a:schemeClr val="lt1">
            <a:hueOff val="0"/>
            <a:satOff val="0"/>
            <a:lumOff val="0"/>
            <a:alphaOff val="0"/>
          </a:schemeClr>
        </a:solidFill>
        <a:ln w="15875" cap="flat" cmpd="sng" algn="ctr">
          <a:solidFill>
            <a:srgbClr val="00B050"/>
          </a:solidFill>
          <a:prstDash val="solid"/>
        </a:ln>
        <a:effectLst>
          <a:glow rad="1016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uz-Latn-UZ" sz="1100" b="1" kern="1200" dirty="0" smtClean="0">
              <a:solidFill>
                <a:schemeClr val="tx1"/>
              </a:solidFill>
              <a:effectLst>
                <a:outerShdw blurRad="38100" dist="38100" dir="2700000" algn="tl">
                  <a:srgbClr val="000000">
                    <a:alpha val="43137"/>
                  </a:srgbClr>
                </a:outerShdw>
              </a:effectLst>
            </a:rPr>
            <a:t>Машғулотнинг  актив қисми</a:t>
          </a:r>
          <a:endParaRPr lang="ru-RU" sz="1100" b="1" kern="1200" dirty="0">
            <a:solidFill>
              <a:schemeClr val="tx1"/>
            </a:solidFill>
            <a:effectLst>
              <a:outerShdw blurRad="38100" dist="38100" dir="2700000" algn="tl">
                <a:srgbClr val="000000">
                  <a:alpha val="43137"/>
                </a:srgbClr>
              </a:outerShdw>
            </a:effectLst>
          </a:endParaRPr>
        </a:p>
      </dsp:txBody>
      <dsp:txXfrm>
        <a:off x="2737709" y="4675124"/>
        <a:ext cx="1246527" cy="604457"/>
      </dsp:txXfrm>
    </dsp:sp>
    <dsp:sp modelId="{AF50BD74-5E1D-488E-8CB5-B93A1C59CE83}">
      <dsp:nvSpPr>
        <dsp:cNvPr id="0" name=""/>
        <dsp:cNvSpPr/>
      </dsp:nvSpPr>
      <dsp:spPr>
        <a:xfrm rot="88185">
          <a:off x="4002961" y="4973457"/>
          <a:ext cx="494646" cy="20478"/>
        </a:xfrm>
        <a:custGeom>
          <a:avLst/>
          <a:gdLst/>
          <a:ahLst/>
          <a:cxnLst/>
          <a:rect l="0" t="0" r="0" b="0"/>
          <a:pathLst>
            <a:path>
              <a:moveTo>
                <a:pt x="0" y="10239"/>
              </a:moveTo>
              <a:lnTo>
                <a:pt x="494646" y="10239"/>
              </a:lnTo>
            </a:path>
          </a:pathLst>
        </a:custGeom>
        <a:noFill/>
        <a:ln w="15875" cap="flat" cmpd="sng" algn="ctr">
          <a:solidFill>
            <a:srgbClr val="00B05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88950">
            <a:lnSpc>
              <a:spcPct val="90000"/>
            </a:lnSpc>
            <a:spcBef>
              <a:spcPct val="0"/>
            </a:spcBef>
            <a:spcAft>
              <a:spcPct val="35000"/>
            </a:spcAft>
          </a:pPr>
          <a:endParaRPr lang="ru-RU" sz="1100" kern="1200"/>
        </a:p>
      </dsp:txBody>
      <dsp:txXfrm>
        <a:off x="4237918" y="4971330"/>
        <a:ext cx="24732" cy="24732"/>
      </dsp:txXfrm>
    </dsp:sp>
    <dsp:sp modelId="{A869549A-889A-45B5-8699-81755A51F217}">
      <dsp:nvSpPr>
        <dsp:cNvPr id="0" name=""/>
        <dsp:cNvSpPr/>
      </dsp:nvSpPr>
      <dsp:spPr>
        <a:xfrm>
          <a:off x="4497526" y="4669005"/>
          <a:ext cx="1284139" cy="642069"/>
        </a:xfrm>
        <a:prstGeom prst="roundRect">
          <a:avLst>
            <a:gd name="adj" fmla="val 10000"/>
          </a:avLst>
        </a:prstGeom>
        <a:solidFill>
          <a:schemeClr val="lt1">
            <a:hueOff val="0"/>
            <a:satOff val="0"/>
            <a:lumOff val="0"/>
            <a:alphaOff val="0"/>
          </a:schemeClr>
        </a:solidFill>
        <a:ln w="15875" cap="flat" cmpd="sng" algn="ctr">
          <a:solidFill>
            <a:srgbClr val="00B050"/>
          </a:solidFill>
          <a:prstDash val="solid"/>
        </a:ln>
        <a:effectLst>
          <a:glow rad="1016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uz-Latn-UZ" sz="1100" b="1" kern="1200" dirty="0" smtClean="0">
              <a:solidFill>
                <a:schemeClr val="tx1"/>
              </a:solidFill>
              <a:effectLst>
                <a:outerShdw blurRad="38100" dist="38100" dir="2700000" algn="tl">
                  <a:srgbClr val="000000">
                    <a:alpha val="43137"/>
                  </a:srgbClr>
                </a:outerShdw>
              </a:effectLst>
            </a:rPr>
            <a:t>Уйга вазифа</a:t>
          </a:r>
          <a:endParaRPr lang="ru-RU" sz="1100" b="1" kern="1200" dirty="0">
            <a:solidFill>
              <a:schemeClr val="tx1"/>
            </a:solidFill>
            <a:effectLst>
              <a:outerShdw blurRad="38100" dist="38100" dir="2700000" algn="tl">
                <a:srgbClr val="000000">
                  <a:alpha val="43137"/>
                </a:srgbClr>
              </a:outerShdw>
            </a:effectLst>
          </a:endParaRPr>
        </a:p>
      </dsp:txBody>
      <dsp:txXfrm>
        <a:off x="4516332" y="4687811"/>
        <a:ext cx="1246527" cy="604457"/>
      </dsp:txXfrm>
    </dsp:sp>
    <dsp:sp modelId="{BBD144D9-661F-4DCE-A97B-47503107E818}">
      <dsp:nvSpPr>
        <dsp:cNvPr id="0" name=""/>
        <dsp:cNvSpPr/>
      </dsp:nvSpPr>
      <dsp:spPr>
        <a:xfrm rot="48170">
          <a:off x="2182258" y="2826624"/>
          <a:ext cx="571202" cy="20478"/>
        </a:xfrm>
        <a:custGeom>
          <a:avLst/>
          <a:gdLst/>
          <a:ahLst/>
          <a:cxnLst/>
          <a:rect l="0" t="0" r="0" b="0"/>
          <a:pathLst>
            <a:path>
              <a:moveTo>
                <a:pt x="0" y="10239"/>
              </a:moveTo>
              <a:lnTo>
                <a:pt x="571202" y="10239"/>
              </a:lnTo>
            </a:path>
          </a:pathLst>
        </a:custGeom>
        <a:noFill/>
        <a:ln w="15875"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88950">
            <a:lnSpc>
              <a:spcPct val="90000"/>
            </a:lnSpc>
            <a:spcBef>
              <a:spcPct val="0"/>
            </a:spcBef>
            <a:spcAft>
              <a:spcPct val="35000"/>
            </a:spcAft>
          </a:pPr>
          <a:endParaRPr lang="ru-RU" sz="1100" kern="1200"/>
        </a:p>
      </dsp:txBody>
      <dsp:txXfrm>
        <a:off x="2453580" y="2822583"/>
        <a:ext cx="28560" cy="28560"/>
      </dsp:txXfrm>
    </dsp:sp>
    <dsp:sp modelId="{AE621397-3582-425B-9208-30565DCFF929}">
      <dsp:nvSpPr>
        <dsp:cNvPr id="0" name=""/>
        <dsp:cNvSpPr/>
      </dsp:nvSpPr>
      <dsp:spPr>
        <a:xfrm>
          <a:off x="2753433" y="2519830"/>
          <a:ext cx="1284139" cy="642069"/>
        </a:xfrm>
        <a:prstGeom prst="roundRect">
          <a:avLst>
            <a:gd name="adj" fmla="val 10000"/>
          </a:avLst>
        </a:prstGeom>
        <a:solidFill>
          <a:schemeClr val="lt1">
            <a:hueOff val="0"/>
            <a:satOff val="0"/>
            <a:lumOff val="0"/>
            <a:alphaOff val="0"/>
          </a:schemeClr>
        </a:solidFill>
        <a:ln w="15875" cap="flat" cmpd="sng" algn="ctr">
          <a:solidFill>
            <a:srgbClr val="FFC000"/>
          </a:solidFill>
          <a:prstDash val="solid"/>
        </a:ln>
        <a:effectLst>
          <a:glow rad="101600">
            <a:schemeClr val="accent1">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uz-Latn-UZ" sz="1100" b="1" kern="1200" dirty="0" smtClean="0">
              <a:solidFill>
                <a:schemeClr val="tx1"/>
              </a:solidFill>
              <a:effectLst>
                <a:outerShdw blurRad="38100" dist="38100" dir="2700000" algn="tl">
                  <a:srgbClr val="000000">
                    <a:alpha val="43137"/>
                  </a:srgbClr>
                </a:outerShdw>
              </a:effectLst>
            </a:rPr>
            <a:t>Танафус</a:t>
          </a:r>
          <a:r>
            <a:rPr lang="ru-RU" sz="1100" b="1" kern="1200" dirty="0" smtClean="0">
              <a:solidFill>
                <a:schemeClr val="tx1"/>
              </a:solidFill>
              <a:effectLst>
                <a:outerShdw blurRad="38100" dist="38100" dir="2700000" algn="tl">
                  <a:srgbClr val="000000">
                    <a:alpha val="43137"/>
                  </a:srgbClr>
                </a:outerShdw>
              </a:effectLst>
            </a:rPr>
            <a:t> 5-10 минут</a:t>
          </a:r>
          <a:endParaRPr lang="ru-RU" sz="1100" b="1" kern="1200" dirty="0">
            <a:solidFill>
              <a:schemeClr val="tx1"/>
            </a:solidFill>
            <a:effectLst>
              <a:outerShdw blurRad="38100" dist="38100" dir="2700000" algn="tl">
                <a:srgbClr val="000000">
                  <a:alpha val="43137"/>
                </a:srgbClr>
              </a:outerShdw>
            </a:effectLst>
          </a:endParaRPr>
        </a:p>
      </dsp:txBody>
      <dsp:txXfrm>
        <a:off x="2772239" y="2538636"/>
        <a:ext cx="1246527" cy="604457"/>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29837" cy="497126"/>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29761" y="0"/>
            <a:ext cx="2929837" cy="497126"/>
          </a:xfrm>
          <a:prstGeom prst="rect">
            <a:avLst/>
          </a:prstGeom>
        </p:spPr>
        <p:txBody>
          <a:bodyPr vert="horz" lIns="91440" tIns="45720" rIns="91440" bIns="45720" rtlCol="0"/>
          <a:lstStyle>
            <a:lvl1pPr algn="r">
              <a:defRPr sz="1200"/>
            </a:lvl1pPr>
          </a:lstStyle>
          <a:p>
            <a:fld id="{57C6FC9A-857B-4DC8-B36F-9AAEDCBFB414}" type="datetimeFigureOut">
              <a:rPr lang="ru-RU" smtClean="0"/>
              <a:pPr/>
              <a:t>30.05.2018</a:t>
            </a:fld>
            <a:endParaRPr lang="ru-RU"/>
          </a:p>
        </p:txBody>
      </p:sp>
      <p:sp>
        <p:nvSpPr>
          <p:cNvPr id="4" name="Образ слайда 3"/>
          <p:cNvSpPr>
            <a:spLocks noGrp="1" noRot="1" noChangeAspect="1"/>
          </p:cNvSpPr>
          <p:nvPr>
            <p:ph type="sldImg" idx="2"/>
          </p:nvPr>
        </p:nvSpPr>
        <p:spPr>
          <a:xfrm>
            <a:off x="896938" y="746125"/>
            <a:ext cx="4967287" cy="372745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76117" y="4722694"/>
            <a:ext cx="5408930" cy="4474131"/>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9443662"/>
            <a:ext cx="2929837" cy="497126"/>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29761" y="9443662"/>
            <a:ext cx="2929837" cy="497126"/>
          </a:xfrm>
          <a:prstGeom prst="rect">
            <a:avLst/>
          </a:prstGeom>
        </p:spPr>
        <p:txBody>
          <a:bodyPr vert="horz" lIns="91440" tIns="45720" rIns="91440" bIns="45720" rtlCol="0" anchor="b"/>
          <a:lstStyle>
            <a:lvl1pPr algn="r">
              <a:defRPr sz="1200"/>
            </a:lvl1pPr>
          </a:lstStyle>
          <a:p>
            <a:fld id="{C02E5F2E-61DC-42CE-8CF3-FC897FA7BDA6}" type="slidenum">
              <a:rPr lang="ru-RU" smtClean="0"/>
              <a:pPr/>
              <a:t>‹#›</a:t>
            </a:fld>
            <a:endParaRPr lang="ru-RU"/>
          </a:p>
        </p:txBody>
      </p:sp>
    </p:spTree>
    <p:extLst>
      <p:ext uri="{BB962C8B-B14F-4D97-AF65-F5344CB8AC3E}">
        <p14:creationId xmlns="" xmlns:p14="http://schemas.microsoft.com/office/powerpoint/2010/main" val="22493461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Freeform 9"/>
          <p:cNvSpPr/>
          <p:nvPr/>
        </p:nvSpPr>
        <p:spPr>
          <a:xfrm rot="10800000">
            <a:off x="891821" y="5617774"/>
            <a:ext cx="7382935"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989952" y="1016990"/>
            <a:ext cx="7179733" cy="4831643"/>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990600" y="1009650"/>
            <a:ext cx="7179733" cy="4831643"/>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769521" y="702069"/>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7855433" y="749720"/>
            <a:ext cx="566928" cy="566928"/>
          </a:xfrm>
          <a:prstGeom prst="rect">
            <a:avLst/>
          </a:prstGeom>
          <a:noFill/>
        </p:spPr>
      </p:pic>
      <p:sp>
        <p:nvSpPr>
          <p:cNvPr id="2" name="Title 1"/>
          <p:cNvSpPr>
            <a:spLocks noGrp="1"/>
          </p:cNvSpPr>
          <p:nvPr>
            <p:ph type="ctrTitle"/>
          </p:nvPr>
        </p:nvSpPr>
        <p:spPr>
          <a:xfrm>
            <a:off x="1727201" y="1794935"/>
            <a:ext cx="5723468" cy="1828090"/>
          </a:xfrm>
        </p:spPr>
        <p:txBody>
          <a:bodyPr anchor="b">
            <a:normAutofit/>
          </a:bodyPr>
          <a:lstStyle>
            <a:lvl1pPr>
              <a:defRPr sz="4800"/>
            </a:lvl1pPr>
          </a:lstStyle>
          <a:p>
            <a:r>
              <a:rPr lang="ru-RU" smtClean="0"/>
              <a:t>Образец заголовка</a:t>
            </a:r>
            <a:endParaRPr lang="en-US"/>
          </a:p>
        </p:txBody>
      </p:sp>
      <p:sp>
        <p:nvSpPr>
          <p:cNvPr id="3" name="Subtitle 2"/>
          <p:cNvSpPr>
            <a:spLocks noGrp="1"/>
          </p:cNvSpPr>
          <p:nvPr>
            <p:ph type="subTitle" idx="1"/>
          </p:nvPr>
        </p:nvSpPr>
        <p:spPr>
          <a:xfrm>
            <a:off x="1727200" y="3736622"/>
            <a:ext cx="5712179" cy="1524000"/>
          </a:xfrm>
        </p:spPr>
        <p:txBody>
          <a:bodyPr/>
          <a:lstStyle>
            <a:lvl1pPr marL="0" indent="0" algn="ctr">
              <a:buNone/>
              <a:defRPr>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a:xfrm>
            <a:off x="6770676" y="5357592"/>
            <a:ext cx="1213821" cy="365125"/>
          </a:xfrm>
        </p:spPr>
        <p:txBody>
          <a:bodyPr/>
          <a:lstStyle/>
          <a:p>
            <a:fld id="{47FE6CBA-E845-403E-9D4F-CBADC6E8C00C}" type="datetime1">
              <a:rPr lang="ru-RU" smtClean="0"/>
              <a:pPr/>
              <a:t>30.05.2018</a:t>
            </a:fld>
            <a:endParaRPr lang="ru-RU"/>
          </a:p>
        </p:txBody>
      </p:sp>
      <p:sp>
        <p:nvSpPr>
          <p:cNvPr id="5" name="Footer Placeholder 4"/>
          <p:cNvSpPr>
            <a:spLocks noGrp="1"/>
          </p:cNvSpPr>
          <p:nvPr>
            <p:ph type="ftr" sz="quarter" idx="11"/>
          </p:nvPr>
        </p:nvSpPr>
        <p:spPr>
          <a:xfrm>
            <a:off x="1174044" y="5357592"/>
            <a:ext cx="5034845" cy="365125"/>
          </a:xfrm>
        </p:spPr>
        <p:txBody>
          <a:bodyPr/>
          <a:lstStyle/>
          <a:p>
            <a:endParaRPr lang="ru-RU"/>
          </a:p>
        </p:txBody>
      </p:sp>
      <p:sp>
        <p:nvSpPr>
          <p:cNvPr id="6" name="Slide Number Placeholder 5"/>
          <p:cNvSpPr>
            <a:spLocks noGrp="1"/>
          </p:cNvSpPr>
          <p:nvPr>
            <p:ph type="sldNum" sz="quarter" idx="12"/>
          </p:nvPr>
        </p:nvSpPr>
        <p:spPr>
          <a:xfrm>
            <a:off x="6213930" y="5357592"/>
            <a:ext cx="554023" cy="365125"/>
          </a:xfrm>
        </p:spPr>
        <p:txBody>
          <a:bodyPr/>
          <a:lstStyle>
            <a:lvl1pPr algn="ctr">
              <a:defRPr/>
            </a:lvl1pPr>
          </a:lstStyle>
          <a:p>
            <a:fld id="{23F4BF4D-98E6-4243-BEBE-A6A789E7946A}"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5CB64189-DA9C-471C-81D6-55DC1EC3D325}" type="datetime1">
              <a:rPr lang="ru-RU" smtClean="0"/>
              <a:pPr/>
              <a:t>30.05.2018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3F4BF4D-98E6-4243-BEBE-A6A789E7946A}"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444979" y="2239430"/>
            <a:ext cx="6254044" cy="1362075"/>
          </a:xfrm>
        </p:spPr>
        <p:txBody>
          <a:bodyPr anchor="b"/>
          <a:lstStyle>
            <a:lvl1pPr algn="ctr">
              <a:defRPr sz="4000" b="0"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1456267" y="3725334"/>
            <a:ext cx="6231467" cy="1309511"/>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6E9C64B3-6242-4C6C-AADC-38AFA752F42F}" type="datetime1">
              <a:rPr lang="ru-RU" smtClean="0"/>
              <a:pPr/>
              <a:t>30.05.2018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3F4BF4D-98E6-4243-BEBE-A6A789E7946A}"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5" name="Date Placeholder 4"/>
          <p:cNvSpPr>
            <a:spLocks noGrp="1"/>
          </p:cNvSpPr>
          <p:nvPr>
            <p:ph type="dt" sz="half" idx="10"/>
          </p:nvPr>
        </p:nvSpPr>
        <p:spPr/>
        <p:txBody>
          <a:bodyPr/>
          <a:lstStyle/>
          <a:p>
            <a:fld id="{9FCDB38B-4473-4DD2-920F-A4FFE787918D}" type="datetime1">
              <a:rPr lang="ru-RU" smtClean="0"/>
              <a:pPr/>
              <a:t>30.05.2018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23F4BF4D-98E6-4243-BEBE-A6A789E7946A}" type="slidenum">
              <a:rPr lang="ru-RU" smtClean="0"/>
              <a:pPr/>
              <a:t>‹#›</a:t>
            </a:fld>
            <a:endParaRPr lang="ru-RU"/>
          </a:p>
        </p:txBody>
      </p:sp>
      <p:sp>
        <p:nvSpPr>
          <p:cNvPr id="9" name="Content Placeholder 8"/>
          <p:cNvSpPr>
            <a:spLocks noGrp="1"/>
          </p:cNvSpPr>
          <p:nvPr>
            <p:ph sz="quarter" idx="13"/>
          </p:nvPr>
        </p:nvSpPr>
        <p:spPr>
          <a:xfrm>
            <a:off x="1298448" y="2121407"/>
            <a:ext cx="3200400" cy="3602736"/>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63440" y="2119313"/>
            <a:ext cx="3200400" cy="360521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1557869" y="2122312"/>
            <a:ext cx="2939521" cy="820208"/>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5" name="Text Placeholder 4"/>
          <p:cNvSpPr>
            <a:spLocks noGrp="1"/>
          </p:cNvSpPr>
          <p:nvPr>
            <p:ph type="body" sz="quarter" idx="3"/>
          </p:nvPr>
        </p:nvSpPr>
        <p:spPr>
          <a:xfrm>
            <a:off x="4910669" y="2122311"/>
            <a:ext cx="2944368" cy="822960"/>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7" name="Date Placeholder 6"/>
          <p:cNvSpPr>
            <a:spLocks noGrp="1"/>
          </p:cNvSpPr>
          <p:nvPr>
            <p:ph type="dt" sz="half" idx="10"/>
          </p:nvPr>
        </p:nvSpPr>
        <p:spPr/>
        <p:txBody>
          <a:bodyPr/>
          <a:lstStyle/>
          <a:p>
            <a:fld id="{603D7F29-3C5D-4DB4-87DF-D53DA6FE9A7F}" type="datetime1">
              <a:rPr lang="ru-RU" smtClean="0"/>
              <a:pPr/>
              <a:t>30.05.2018</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23F4BF4D-98E6-4243-BEBE-A6A789E7946A}" type="slidenum">
              <a:rPr lang="ru-RU" smtClean="0"/>
              <a:pPr/>
              <a:t>‹#›</a:t>
            </a:fld>
            <a:endParaRPr lang="ru-RU"/>
          </a:p>
        </p:txBody>
      </p:sp>
      <p:sp>
        <p:nvSpPr>
          <p:cNvPr id="11" name="Content Placeholder 10"/>
          <p:cNvSpPr>
            <a:spLocks noGrp="1"/>
          </p:cNvSpPr>
          <p:nvPr>
            <p:ph sz="quarter" idx="13"/>
          </p:nvPr>
        </p:nvSpPr>
        <p:spPr>
          <a:xfrm>
            <a:off x="1298448" y="2944368"/>
            <a:ext cx="3227832" cy="2779776"/>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3" name="Content Placeholder 12"/>
          <p:cNvSpPr>
            <a:spLocks noGrp="1"/>
          </p:cNvSpPr>
          <p:nvPr>
            <p:ph sz="quarter" idx="14"/>
          </p:nvPr>
        </p:nvSpPr>
        <p:spPr>
          <a:xfrm>
            <a:off x="4645151" y="2944813"/>
            <a:ext cx="3227832" cy="2779776"/>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F0A2DC59-606D-4BC5-A3F1-13C803198927}" type="datetime1">
              <a:rPr lang="ru-RU" smtClean="0"/>
              <a:pPr/>
              <a:t>30.05.2018</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23F4BF4D-98E6-4243-BEBE-A6A789E7946A}"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271418A-2C0C-4E1D-9D59-72BBABF941E3}" type="datetime1">
              <a:rPr lang="ru-RU" smtClean="0"/>
              <a:pPr/>
              <a:t>30.05.2018</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23F4BF4D-98E6-4243-BEBE-A6A789E7946A}"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Freeform 1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rot="60000">
            <a:off x="4471416" y="603504"/>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rot="21540000">
            <a:off x="749808" y="576072"/>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9"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8976" y="2020042"/>
            <a:ext cx="3064827" cy="1503037"/>
          </a:xfrm>
        </p:spPr>
        <p:txBody>
          <a:bodyPr anchor="b">
            <a:normAutofit/>
          </a:bodyPr>
          <a:lstStyle>
            <a:lvl1pPr algn="ctr">
              <a:defRPr sz="2400" b="0"/>
            </a:lvl1pPr>
          </a:lstStyle>
          <a:p>
            <a:r>
              <a:rPr lang="ru-RU" smtClean="0"/>
              <a:t>Образец заголовка</a:t>
            </a:r>
            <a:endParaRPr lang="en-US"/>
          </a:p>
        </p:txBody>
      </p:sp>
      <p:sp>
        <p:nvSpPr>
          <p:cNvPr id="3" name="Content Placeholder 2"/>
          <p:cNvSpPr>
            <a:spLocks noGrp="1"/>
          </p:cNvSpPr>
          <p:nvPr>
            <p:ph idx="1"/>
          </p:nvPr>
        </p:nvSpPr>
        <p:spPr>
          <a:xfrm rot="60000">
            <a:off x="4854291" y="1150993"/>
            <a:ext cx="3020792" cy="4625489"/>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rot="-60000">
            <a:off x="1148125" y="3623748"/>
            <a:ext cx="3048891" cy="2100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a:xfrm rot="60000">
            <a:off x="6341698" y="5885672"/>
            <a:ext cx="1213821" cy="365125"/>
          </a:xfrm>
        </p:spPr>
        <p:txBody>
          <a:bodyPr/>
          <a:lstStyle/>
          <a:p>
            <a:fld id="{8090E38E-41D8-4F45-A108-4E6A884F5437}" type="datetime1">
              <a:rPr lang="ru-RU" smtClean="0"/>
              <a:pPr/>
              <a:t>30.05.2018</a:t>
            </a:fld>
            <a:endParaRPr lang="ru-RU"/>
          </a:p>
        </p:txBody>
      </p:sp>
      <p:sp>
        <p:nvSpPr>
          <p:cNvPr id="6" name="Footer Placeholder 5"/>
          <p:cNvSpPr>
            <a:spLocks noGrp="1"/>
          </p:cNvSpPr>
          <p:nvPr>
            <p:ph type="ftr" sz="quarter" idx="11"/>
          </p:nvPr>
        </p:nvSpPr>
        <p:spPr>
          <a:xfrm rot="-60000">
            <a:off x="914554" y="5829261"/>
            <a:ext cx="3522607" cy="365125"/>
          </a:xfrm>
        </p:spPr>
        <p:txBody>
          <a:bodyPr/>
          <a:lstStyle/>
          <a:p>
            <a:endParaRPr lang="ru-RU"/>
          </a:p>
        </p:txBody>
      </p:sp>
      <p:sp>
        <p:nvSpPr>
          <p:cNvPr id="7" name="Slide Number Placeholder 6"/>
          <p:cNvSpPr>
            <a:spLocks noGrp="1"/>
          </p:cNvSpPr>
          <p:nvPr>
            <p:ph type="sldNum" sz="quarter" idx="12"/>
          </p:nvPr>
        </p:nvSpPr>
        <p:spPr>
          <a:xfrm rot="60000">
            <a:off x="7557313" y="5896961"/>
            <a:ext cx="554023" cy="365125"/>
          </a:xfrm>
        </p:spPr>
        <p:txBody>
          <a:bodyPr/>
          <a:lstStyle/>
          <a:p>
            <a:fld id="{23F4BF4D-98E6-4243-BEBE-A6A789E7946A}"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1" name="Freeform 3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rot="21540000">
            <a:off x="745058" y="575769"/>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p:cNvSpPr/>
          <p:nvPr/>
        </p:nvSpPr>
        <p:spPr>
          <a:xfrm rot="60000">
            <a:off x="4464768" y="603920"/>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5"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6424" y="2020824"/>
            <a:ext cx="3063240" cy="1499616"/>
          </a:xfrm>
        </p:spPr>
        <p:txBody>
          <a:bodyPr anchor="b">
            <a:normAutofit/>
          </a:bodyPr>
          <a:lstStyle>
            <a:lvl1pPr algn="ctr">
              <a:defRPr sz="2400" b="0"/>
            </a:lvl1pPr>
          </a:lstStyle>
          <a:p>
            <a:r>
              <a:rPr lang="ru-RU" smtClean="0"/>
              <a:t>Образец заголовка</a:t>
            </a:r>
            <a:endParaRPr lang="en-US" dirty="0"/>
          </a:p>
        </p:txBody>
      </p:sp>
      <p:sp>
        <p:nvSpPr>
          <p:cNvPr id="3" name="Picture Placeholder 2"/>
          <p:cNvSpPr>
            <a:spLocks noGrp="1"/>
          </p:cNvSpPr>
          <p:nvPr>
            <p:ph type="pic" idx="1"/>
          </p:nvPr>
        </p:nvSpPr>
        <p:spPr>
          <a:xfrm rot="60000">
            <a:off x="4898615" y="1207272"/>
            <a:ext cx="2913863" cy="4539412"/>
          </a:xfrm>
          <a:ln w="101600" cap="rnd">
            <a:solidFill>
              <a:srgbClr val="FFFFFF"/>
            </a:solidFill>
          </a:ln>
          <a:effectLst>
            <a:outerShdw blurRad="88900" dir="2700000" algn="tl" rotWithShape="0">
              <a:prstClr val="black">
                <a:alpha val="40000"/>
              </a:prstClr>
            </a:outerShdw>
          </a:effectLst>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a:p>
        </p:txBody>
      </p:sp>
      <p:sp>
        <p:nvSpPr>
          <p:cNvPr id="4" name="Text Placeholder 3"/>
          <p:cNvSpPr>
            <a:spLocks noGrp="1"/>
          </p:cNvSpPr>
          <p:nvPr>
            <p:ph type="body" sz="half" idx="2"/>
          </p:nvPr>
        </p:nvSpPr>
        <p:spPr>
          <a:xfrm rot="-60000">
            <a:off x="1152144" y="3621024"/>
            <a:ext cx="3044952" cy="210312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a:xfrm rot="60000">
            <a:off x="6345936" y="5888737"/>
            <a:ext cx="1213821" cy="365125"/>
          </a:xfrm>
        </p:spPr>
        <p:txBody>
          <a:bodyPr/>
          <a:lstStyle/>
          <a:p>
            <a:fld id="{6D63EB74-5481-4F8B-9C91-2ECD854D8655}" type="datetime1">
              <a:rPr lang="ru-RU" smtClean="0"/>
              <a:pPr/>
              <a:t>30.05.2018</a:t>
            </a:fld>
            <a:endParaRPr lang="ru-RU"/>
          </a:p>
        </p:txBody>
      </p:sp>
      <p:sp>
        <p:nvSpPr>
          <p:cNvPr id="6" name="Footer Placeholder 5"/>
          <p:cNvSpPr>
            <a:spLocks noGrp="1"/>
          </p:cNvSpPr>
          <p:nvPr>
            <p:ph type="ftr" sz="quarter" idx="11"/>
          </p:nvPr>
        </p:nvSpPr>
        <p:spPr>
          <a:xfrm rot="-60000">
            <a:off x="914569" y="5831037"/>
            <a:ext cx="3319043" cy="365125"/>
          </a:xfrm>
        </p:spPr>
        <p:txBody>
          <a:bodyPr/>
          <a:lstStyle/>
          <a:p>
            <a:endParaRPr lang="ru-RU"/>
          </a:p>
        </p:txBody>
      </p:sp>
      <p:sp>
        <p:nvSpPr>
          <p:cNvPr id="7" name="Slide Number Placeholder 6"/>
          <p:cNvSpPr>
            <a:spLocks noGrp="1"/>
          </p:cNvSpPr>
          <p:nvPr>
            <p:ph type="sldNum" sz="quarter" idx="12"/>
          </p:nvPr>
        </p:nvSpPr>
        <p:spPr>
          <a:xfrm rot="60000">
            <a:off x="7562089" y="5900026"/>
            <a:ext cx="554023" cy="365125"/>
          </a:xfrm>
        </p:spPr>
        <p:txBody>
          <a:bodyPr/>
          <a:lstStyle/>
          <a:p>
            <a:fld id="{23F4BF4D-98E6-4243-BEBE-A6A789E7946A}"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nchor="ct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9B50ED72-A540-4D10-AB52-02B42208EC94}" type="datetime1">
              <a:rPr lang="ru-RU" smtClean="0"/>
              <a:pPr/>
              <a:t>30.05.2018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3F4BF4D-98E6-4243-BEBE-A6A789E7946A}"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1" y="925690"/>
            <a:ext cx="1430867" cy="4763911"/>
          </a:xfrm>
        </p:spPr>
        <p:txBody>
          <a:bodyPr vert="eaVert"/>
          <a:lstStyle>
            <a:lvl1pPr algn="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298221" y="1106312"/>
            <a:ext cx="5178779" cy="440266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8F11E290-C573-41A7-B147-1A1F467E2D1F}" type="datetime1">
              <a:rPr lang="ru-RU" smtClean="0"/>
              <a:pPr/>
              <a:t>30.05.2018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3F4BF4D-98E6-4243-BEBE-A6A789E7946A}"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Freeform 9"/>
          <p:cNvSpPr/>
          <p:nvPr/>
        </p:nvSpPr>
        <p:spPr>
          <a:xfrm rot="10800000">
            <a:off x="628650" y="6069330"/>
            <a:ext cx="792099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731520" y="575310"/>
            <a:ext cx="7696200" cy="5715000"/>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31520" y="576072"/>
            <a:ext cx="7696200" cy="5715000"/>
          </a:xfrm>
          <a:prstGeom prst="rect">
            <a:avLst/>
          </a:prstGeom>
          <a:blipFill dpi="0" rotWithShape="1">
            <a:blip r:embed="rId13"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2" descr="C:\Users\Administrator\Desktop\Pushpin Dev\Assets\pushpinLeft.png"/>
          <p:cNvPicPr>
            <a:picLocks noChangeAspect="1" noChangeArrowheads="1"/>
          </p:cNvPicPr>
          <p:nvPr/>
        </p:nvPicPr>
        <p:blipFill>
          <a:blip r:embed="rId14" cstate="print"/>
          <a:srcRect/>
          <a:stretch>
            <a:fillRect/>
          </a:stretch>
        </p:blipFill>
        <p:spPr bwMode="auto">
          <a:xfrm rot="1435684">
            <a:off x="543741" y="273091"/>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14" cstate="print"/>
          <a:srcRect/>
          <a:stretch>
            <a:fillRect/>
          </a:stretch>
        </p:blipFill>
        <p:spPr bwMode="auto">
          <a:xfrm rot="4096196">
            <a:off x="8115079" y="298163"/>
            <a:ext cx="566928" cy="566928"/>
          </a:xfrm>
          <a:prstGeom prst="rect">
            <a:avLst/>
          </a:prstGeom>
          <a:noFill/>
        </p:spPr>
      </p:pic>
      <p:sp>
        <p:nvSpPr>
          <p:cNvPr id="2" name="Title Placeholder 1"/>
          <p:cNvSpPr>
            <a:spLocks noGrp="1"/>
          </p:cNvSpPr>
          <p:nvPr>
            <p:ph type="title"/>
          </p:nvPr>
        </p:nvSpPr>
        <p:spPr>
          <a:xfrm>
            <a:off x="1095023" y="817582"/>
            <a:ext cx="6965245" cy="1202485"/>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463040" y="2119257"/>
            <a:ext cx="6196405" cy="3603812"/>
          </a:xfrm>
          <a:prstGeom prst="rect">
            <a:avLst/>
          </a:prstGeom>
        </p:spPr>
        <p:txBody>
          <a:bodyPr vert="horz" lIns="91440" tIns="45720" rIns="91440" bIns="45720" rtlCol="0"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454588" y="5809152"/>
            <a:ext cx="1213821" cy="365125"/>
          </a:xfrm>
          <a:prstGeom prst="rect">
            <a:avLst/>
          </a:prstGeom>
        </p:spPr>
        <p:txBody>
          <a:bodyPr vert="horz" lIns="91440" tIns="45720" rIns="91440" bIns="45720" rtlCol="0" anchor="ctr"/>
          <a:lstStyle>
            <a:lvl1pPr algn="r">
              <a:defRPr sz="1200">
                <a:solidFill>
                  <a:schemeClr val="tx2"/>
                </a:solidFill>
                <a:latin typeface="Rage Italic" pitchFamily="66" charset="0"/>
              </a:defRPr>
            </a:lvl1pPr>
          </a:lstStyle>
          <a:p>
            <a:fld id="{C56FB039-F30C-4CDB-949F-C1DC9019DCA5}" type="datetime1">
              <a:rPr lang="ru-RU" smtClean="0"/>
              <a:pPr/>
              <a:t>30.05.2018</a:t>
            </a:fld>
            <a:endParaRPr lang="ru-RU"/>
          </a:p>
        </p:txBody>
      </p:sp>
      <p:sp>
        <p:nvSpPr>
          <p:cNvPr id="5" name="Footer Placeholder 4"/>
          <p:cNvSpPr>
            <a:spLocks noGrp="1"/>
          </p:cNvSpPr>
          <p:nvPr>
            <p:ph type="ftr" sz="quarter" idx="3"/>
          </p:nvPr>
        </p:nvSpPr>
        <p:spPr>
          <a:xfrm>
            <a:off x="914401" y="5809152"/>
            <a:ext cx="5540188" cy="365125"/>
          </a:xfrm>
          <a:prstGeom prst="rect">
            <a:avLst/>
          </a:prstGeom>
        </p:spPr>
        <p:txBody>
          <a:bodyPr vert="horz" lIns="91440" tIns="45720" rIns="91440" bIns="45720" rtlCol="0" anchor="ctr"/>
          <a:lstStyle>
            <a:lvl1pPr algn="l">
              <a:defRPr sz="1400">
                <a:solidFill>
                  <a:schemeClr val="tx2"/>
                </a:solidFill>
                <a:latin typeface="Rage Italic" pitchFamily="66" charset="0"/>
              </a:defRPr>
            </a:lvl1pPr>
          </a:lstStyle>
          <a:p>
            <a:endParaRPr lang="ru-RU"/>
          </a:p>
        </p:txBody>
      </p:sp>
      <p:sp>
        <p:nvSpPr>
          <p:cNvPr id="6" name="Slide Number Placeholder 5"/>
          <p:cNvSpPr>
            <a:spLocks noGrp="1"/>
          </p:cNvSpPr>
          <p:nvPr>
            <p:ph type="sldNum" sz="quarter" idx="4"/>
          </p:nvPr>
        </p:nvSpPr>
        <p:spPr>
          <a:xfrm>
            <a:off x="7670202" y="5809152"/>
            <a:ext cx="554023" cy="365125"/>
          </a:xfrm>
          <a:prstGeom prst="rect">
            <a:avLst/>
          </a:prstGeom>
        </p:spPr>
        <p:txBody>
          <a:bodyPr vert="horz" lIns="91440" tIns="45720" rIns="91440" bIns="45720" rtlCol="0" anchor="ctr"/>
          <a:lstStyle>
            <a:lvl1pPr algn="r">
              <a:defRPr sz="1400">
                <a:solidFill>
                  <a:schemeClr val="tx2"/>
                </a:solidFill>
                <a:latin typeface="Rage Italic" pitchFamily="66" charset="0"/>
              </a:defRPr>
            </a:lvl1pPr>
          </a:lstStyle>
          <a:p>
            <a:fld id="{23F4BF4D-98E6-4243-BEBE-A6A789E7946A}"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2"/>
        </a:buClr>
        <a:buSzPct val="85000"/>
        <a:buFont typeface="Brush Script MT" pitchFamily="66" charset="0"/>
        <a:buChar char="O"/>
        <a:defRPr sz="2400" kern="1200">
          <a:solidFill>
            <a:schemeClr val="tx1"/>
          </a:solidFill>
          <a:latin typeface="+mn-lt"/>
          <a:ea typeface="+mn-ea"/>
          <a:cs typeface="+mn-cs"/>
        </a:defRPr>
      </a:lvl1pPr>
      <a:lvl2pPr marL="640080" indent="-274320" algn="l" defTabSz="914400" rtl="0" eaLnBrk="1" latinLnBrk="0" hangingPunct="1">
        <a:spcBef>
          <a:spcPct val="20000"/>
        </a:spcBef>
        <a:buClr>
          <a:schemeClr val="accent2"/>
        </a:buClr>
        <a:buSzPct val="85000"/>
        <a:buFont typeface="Brush Script MT" pitchFamily="66" charset="0"/>
        <a:buChar char="O"/>
        <a:defRPr sz="22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SzPct val="85000"/>
        <a:buFont typeface="Brush Script MT" pitchFamily="66" charset="0"/>
        <a:buChar char="O"/>
        <a:defRPr sz="2000" kern="1200">
          <a:solidFill>
            <a:schemeClr val="tx1"/>
          </a:solidFill>
          <a:latin typeface="+mn-lt"/>
          <a:ea typeface="+mn-ea"/>
          <a:cs typeface="+mn-cs"/>
        </a:defRPr>
      </a:lvl3pPr>
      <a:lvl4pPr marL="1280160" indent="-228600" algn="l" defTabSz="914400" rtl="0" eaLnBrk="1" latinLnBrk="0" hangingPunct="1">
        <a:spcBef>
          <a:spcPct val="20000"/>
        </a:spcBef>
        <a:buClr>
          <a:schemeClr val="accent2"/>
        </a:buClr>
        <a:buSzPct val="85000"/>
        <a:buFont typeface="Brush Script MT" pitchFamily="66" charset="0"/>
        <a:buChar char="O"/>
        <a:defRPr sz="1800" kern="1200">
          <a:solidFill>
            <a:schemeClr val="tx1"/>
          </a:solidFill>
          <a:latin typeface="+mn-lt"/>
          <a:ea typeface="+mn-ea"/>
          <a:cs typeface="+mn-cs"/>
        </a:defRPr>
      </a:lvl4pPr>
      <a:lvl5pPr marL="164592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microsoft.com/office/2007/relationships/diagramDrawing" Target="../diagrams/drawing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403648" y="1340768"/>
            <a:ext cx="6408712" cy="1373852"/>
          </a:xfrm>
        </p:spPr>
        <p:txBody>
          <a:bodyPr anchor="ctr">
            <a:normAutofit/>
          </a:bodyPr>
          <a:lstStyle/>
          <a:p>
            <a:pPr>
              <a:lnSpc>
                <a:spcPct val="85000"/>
              </a:lnSpc>
              <a:defRPr/>
            </a:pPr>
            <a:r>
              <a:rPr lang="uz-Cyrl-UZ" sz="2800" b="1" dirty="0" smtClean="0">
                <a:solidFill>
                  <a:srgbClr val="0909FF"/>
                </a:solidFill>
                <a:latin typeface="Times New Roman" pitchFamily="18" charset="0"/>
                <a:cs typeface="Times New Roman" pitchFamily="18" charset="0"/>
              </a:rPr>
              <a:t>РЕВМАТОЛОГИК КАСАЛЛИКЛАР</a:t>
            </a:r>
            <a:r>
              <a:rPr lang="ru-RU" sz="2800" b="1" dirty="0" smtClean="0">
                <a:solidFill>
                  <a:srgbClr val="0909FF"/>
                </a:solidFill>
                <a:latin typeface="Times New Roman" pitchFamily="18" charset="0"/>
                <a:cs typeface="Times New Roman" pitchFamily="18" charset="0"/>
              </a:rPr>
              <a:t>ДА</a:t>
            </a:r>
            <a:r>
              <a:rPr lang="uz-Cyrl-UZ" sz="2800" b="1" dirty="0" smtClean="0">
                <a:solidFill>
                  <a:srgbClr val="0909FF"/>
                </a:solidFill>
                <a:latin typeface="Times New Roman" pitchFamily="18" charset="0"/>
                <a:cs typeface="Times New Roman" pitchFamily="18" charset="0"/>
              </a:rPr>
              <a:t>  </a:t>
            </a:r>
            <a:r>
              <a:rPr lang="uz-Cyrl-UZ" sz="2800" b="1" dirty="0">
                <a:solidFill>
                  <a:srgbClr val="0909FF"/>
                </a:solidFill>
                <a:latin typeface="Times New Roman" pitchFamily="18" charset="0"/>
                <a:cs typeface="Times New Roman" pitchFamily="18" charset="0"/>
              </a:rPr>
              <a:t>ФИЗИК ОМИЛ ВА ФИЗИОТЕРАПИЯНИ </a:t>
            </a:r>
            <a:r>
              <a:rPr lang="uz-Latn-UZ" sz="2800" b="1" dirty="0">
                <a:solidFill>
                  <a:srgbClr val="0909FF"/>
                </a:solidFill>
                <a:latin typeface="Times New Roman" pitchFamily="18" charset="0"/>
                <a:cs typeface="Times New Roman" pitchFamily="18" charset="0"/>
              </a:rPr>
              <a:t>ҚЎ</a:t>
            </a:r>
            <a:r>
              <a:rPr lang="uz-Cyrl-UZ" sz="2800" b="1" dirty="0">
                <a:solidFill>
                  <a:srgbClr val="0909FF"/>
                </a:solidFill>
                <a:latin typeface="Times New Roman" pitchFamily="18" charset="0"/>
                <a:cs typeface="Times New Roman" pitchFamily="18" charset="0"/>
              </a:rPr>
              <a:t>ЛЛАШ</a:t>
            </a:r>
            <a:endParaRPr lang="ru-RU" sz="2800" b="1" dirty="0">
              <a:solidFill>
                <a:srgbClr val="C00000"/>
              </a:solidFill>
            </a:endParaRPr>
          </a:p>
        </p:txBody>
      </p:sp>
      <p:sp>
        <p:nvSpPr>
          <p:cNvPr id="3" name="Подзаголовок 2"/>
          <p:cNvSpPr>
            <a:spLocks noGrp="1"/>
          </p:cNvSpPr>
          <p:nvPr>
            <p:ph type="subTitle" idx="1"/>
          </p:nvPr>
        </p:nvSpPr>
        <p:spPr>
          <a:xfrm>
            <a:off x="2428860" y="5143512"/>
            <a:ext cx="5712179" cy="630972"/>
          </a:xfrm>
        </p:spPr>
        <p:txBody>
          <a:bodyPr>
            <a:noAutofit/>
          </a:bodyPr>
          <a:lstStyle/>
          <a:p>
            <a:pPr algn="r">
              <a:spcBef>
                <a:spcPts val="0"/>
              </a:spcBef>
            </a:pPr>
            <a:r>
              <a:rPr lang="ru-RU" sz="1200" b="1" dirty="0" smtClean="0"/>
              <a:t>УТАНОВ ЗАФАР </a:t>
            </a:r>
            <a:r>
              <a:rPr lang="ru-RU" sz="1200" b="1" dirty="0"/>
              <a:t>МУХАММАДОВИЧ</a:t>
            </a:r>
            <a:endParaRPr lang="ru-RU" sz="1200" dirty="0"/>
          </a:p>
          <a:p>
            <a:pPr algn="r">
              <a:spcBef>
                <a:spcPts val="0"/>
              </a:spcBef>
            </a:pPr>
            <a:r>
              <a:rPr lang="ru-RU" sz="1200" dirty="0"/>
              <a:t>Реабилитология </a:t>
            </a:r>
            <a:r>
              <a:rPr lang="ru-RU" sz="1200" dirty="0" err="1"/>
              <a:t>ва</a:t>
            </a:r>
            <a:r>
              <a:rPr lang="ru-RU" sz="1200" dirty="0"/>
              <a:t> </a:t>
            </a:r>
            <a:r>
              <a:rPr lang="ru-RU" sz="1200" dirty="0" err="1"/>
              <a:t>жисмоний</a:t>
            </a:r>
            <a:r>
              <a:rPr lang="ru-RU" sz="1200" dirty="0"/>
              <a:t>  </a:t>
            </a:r>
            <a:r>
              <a:rPr lang="ru-RU" sz="1200" dirty="0" err="1"/>
              <a:t>тарбия</a:t>
            </a:r>
            <a:r>
              <a:rPr lang="ru-RU" sz="1200" dirty="0"/>
              <a:t> </a:t>
            </a:r>
          </a:p>
          <a:p>
            <a:pPr algn="r">
              <a:spcBef>
                <a:spcPts val="0"/>
              </a:spcBef>
            </a:pPr>
            <a:r>
              <a:rPr lang="ru-RU" sz="1200" dirty="0" err="1"/>
              <a:t>кафедраси</a:t>
            </a:r>
            <a:r>
              <a:rPr lang="ru-RU" sz="1200" dirty="0"/>
              <a:t> </a:t>
            </a:r>
            <a:r>
              <a:rPr lang="ru-RU" sz="1200" dirty="0" err="1"/>
              <a:t>ассистенти</a:t>
            </a:r>
            <a:endParaRPr lang="ru-RU" sz="1200" dirty="0"/>
          </a:p>
        </p:txBody>
      </p:sp>
      <p:pic>
        <p:nvPicPr>
          <p:cNvPr id="4" name="Рисунок 3" descr="2.jpg"/>
          <p:cNvPicPr>
            <a:picLocks noChangeAspect="1"/>
          </p:cNvPicPr>
          <p:nvPr/>
        </p:nvPicPr>
        <p:blipFill>
          <a:blip r:embed="rId2"/>
          <a:stretch>
            <a:fillRect/>
          </a:stretch>
        </p:blipFill>
        <p:spPr>
          <a:xfrm>
            <a:off x="2857488" y="2714620"/>
            <a:ext cx="3071834" cy="2303876"/>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 xmlns:p14="http://schemas.microsoft.com/office/powerpoint/2010/main" val="395645360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a:spLocks noGrp="1"/>
          </p:cNvSpPr>
          <p:nvPr>
            <p:ph type="title"/>
          </p:nvPr>
        </p:nvSpPr>
        <p:spPr>
          <a:xfrm>
            <a:off x="1214414" y="571480"/>
            <a:ext cx="6965245" cy="576063"/>
          </a:xfrm>
        </p:spPr>
        <p:txBody>
          <a:bodyPr>
            <a:normAutofit/>
          </a:bodyPr>
          <a:lstStyle/>
          <a:p>
            <a:pPr algn="ctr"/>
            <a:r>
              <a:rPr lang="ru-RU" sz="2400" b="1" dirty="0" err="1" smtClean="0">
                <a:solidFill>
                  <a:srgbClr val="002060"/>
                </a:solidFill>
                <a:effectLst>
                  <a:outerShdw blurRad="38100" dist="38100" dir="2700000" algn="tl">
                    <a:srgbClr val="000000">
                      <a:alpha val="43137"/>
                    </a:srgbClr>
                  </a:outerShdw>
                </a:effectLst>
              </a:rPr>
              <a:t>Дарс</a:t>
            </a:r>
            <a:r>
              <a:rPr lang="ru-RU" sz="2400" b="1" dirty="0" smtClean="0">
                <a:solidFill>
                  <a:srgbClr val="002060"/>
                </a:solidFill>
                <a:effectLst>
                  <a:outerShdw blurRad="38100" dist="38100" dir="2700000" algn="tl">
                    <a:srgbClr val="000000">
                      <a:alpha val="43137"/>
                    </a:srgbClr>
                  </a:outerShdw>
                </a:effectLst>
              </a:rPr>
              <a:t> </a:t>
            </a:r>
            <a:r>
              <a:rPr lang="ru-RU" sz="2400" b="1" dirty="0" err="1" smtClean="0">
                <a:solidFill>
                  <a:srgbClr val="002060"/>
                </a:solidFill>
                <a:effectLst>
                  <a:outerShdw blurRad="38100" dist="38100" dir="2700000" algn="tl">
                    <a:srgbClr val="000000">
                      <a:alpha val="43137"/>
                    </a:srgbClr>
                  </a:outerShdw>
                </a:effectLst>
              </a:rPr>
              <a:t>структураси</a:t>
            </a:r>
            <a:endParaRPr lang="ru-RU" sz="2400" b="1" dirty="0">
              <a:solidFill>
                <a:srgbClr val="002060"/>
              </a:solidFill>
              <a:effectLst>
                <a:outerShdw blurRad="38100" dist="38100" dir="2700000" algn="tl">
                  <a:srgbClr val="000000">
                    <a:alpha val="43137"/>
                  </a:srgbClr>
                </a:outerShdw>
              </a:effectLst>
            </a:endParaRPr>
          </a:p>
        </p:txBody>
      </p:sp>
      <p:graphicFrame>
        <p:nvGraphicFramePr>
          <p:cNvPr id="6" name="Схема 5"/>
          <p:cNvGraphicFramePr/>
          <p:nvPr>
            <p:extLst>
              <p:ext uri="{D42A27DB-BD31-4B8C-83A1-F6EECF244321}">
                <p14:modId xmlns="" xmlns:p14="http://schemas.microsoft.com/office/powerpoint/2010/main" val="3323197878"/>
              </p:ext>
            </p:extLst>
          </p:nvPr>
        </p:nvGraphicFramePr>
        <p:xfrm>
          <a:off x="1000100" y="1214422"/>
          <a:ext cx="7858180" cy="51435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Рисунок 3" descr="ТРАВМА.jpg"/>
          <p:cNvPicPr>
            <a:picLocks noChangeAspect="1"/>
          </p:cNvPicPr>
          <p:nvPr/>
        </p:nvPicPr>
        <p:blipFill>
          <a:blip r:embed="rId6">
            <a:clrChange>
              <a:clrFrom>
                <a:srgbClr val="010101"/>
              </a:clrFrom>
              <a:clrTo>
                <a:srgbClr val="010101">
                  <a:alpha val="0"/>
                </a:srgbClr>
              </a:clrTo>
            </a:clrChange>
          </a:blip>
          <a:stretch>
            <a:fillRect/>
          </a:stretch>
        </p:blipFill>
        <p:spPr>
          <a:xfrm>
            <a:off x="0" y="571480"/>
            <a:ext cx="3643306" cy="273248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3</a:t>
            </a:fld>
            <a:endParaRPr lang="ru-RU"/>
          </a:p>
        </p:txBody>
      </p:sp>
      <p:sp>
        <p:nvSpPr>
          <p:cNvPr id="5" name="Прямоугольник 4"/>
          <p:cNvSpPr/>
          <p:nvPr/>
        </p:nvSpPr>
        <p:spPr>
          <a:xfrm>
            <a:off x="928662" y="642918"/>
            <a:ext cx="7215238" cy="5632311"/>
          </a:xfrm>
          <a:prstGeom prst="rect">
            <a:avLst/>
          </a:prstGeom>
        </p:spPr>
        <p:txBody>
          <a:bodyPr wrap="square">
            <a:spAutoFit/>
          </a:bodyPr>
          <a:lstStyle/>
          <a:p>
            <a:pPr algn="ctr"/>
            <a:r>
              <a:rPr lang="ru-RU" b="1" smtClean="0">
                <a:solidFill>
                  <a:srgbClr val="FF0000"/>
                </a:solidFill>
              </a:rPr>
              <a:t>Ревматологик касалликларни олдини олишда физиопрофилактика  усулларининг қўлланилиши </a:t>
            </a:r>
          </a:p>
          <a:p>
            <a:pPr algn="ctr"/>
            <a:endParaRPr lang="ru-RU" b="1" smtClean="0">
              <a:solidFill>
                <a:srgbClr val="FF0000"/>
              </a:solidFill>
            </a:endParaRPr>
          </a:p>
          <a:p>
            <a:pPr algn="just"/>
            <a:r>
              <a:rPr lang="ru-RU" smtClean="0"/>
              <a:t>Инфекцион-аллергик ревматизмнинг, айниқса ревмокардитнинг олдини олишда физикавий муолажалар муҳим роль ўйнайди. </a:t>
            </a:r>
          </a:p>
          <a:p>
            <a:pPr algn="just"/>
            <a:r>
              <a:rPr lang="ru-RU" smtClean="0"/>
              <a:t>Ревматизм патогенезида ангина ѐки сурункали тонзилит катта таъсирга эга. Организмдаги биринчи инфекция ўчоқларини йўқотиш – физиопрофилактика услубининг биринчи вазифасида. </a:t>
            </a:r>
          </a:p>
          <a:p>
            <a:pPr algn="just"/>
            <a:r>
              <a:rPr lang="ru-RU" smtClean="0"/>
              <a:t>Ревматизм хуружлари орасидаги даврда ўтказиладиган муолажалар қуйидагилар : </a:t>
            </a:r>
          </a:p>
          <a:p>
            <a:pPr algn="just"/>
            <a:r>
              <a:rPr lang="ru-RU" smtClean="0"/>
              <a:t>1.Кун ора 32 -20 0С сув билан хўлланган сочиқда артиниш. </a:t>
            </a:r>
          </a:p>
          <a:p>
            <a:pPr algn="just"/>
            <a:r>
              <a:rPr lang="ru-RU" smtClean="0"/>
              <a:t>2.Ёмғирсимон душ қабул қилиш 32 -20 0С, 3-5 дақиқа, кун ора. </a:t>
            </a:r>
          </a:p>
          <a:p>
            <a:pPr algn="just"/>
            <a:r>
              <a:rPr lang="ru-RU" smtClean="0"/>
              <a:t>3.Умумий ванна қабул қилиш, 36 - 34 0С , 10-15 дақиқа, кун ора. </a:t>
            </a:r>
          </a:p>
          <a:p>
            <a:pPr algn="just"/>
            <a:r>
              <a:rPr lang="ru-RU" smtClean="0"/>
              <a:t>4.Асосий схема бўйича умумий УБН, кун ора. </a:t>
            </a:r>
          </a:p>
          <a:p>
            <a:pPr algn="just"/>
            <a:r>
              <a:rPr lang="ru-RU" smtClean="0"/>
              <a:t>5.Юз ва нафас йўлларини кун ора 20 дақиқадан аэроионизация қилиш, ванна ѐки УФР қабул қилиш. </a:t>
            </a:r>
          </a:p>
          <a:p>
            <a:pPr algn="just"/>
            <a:r>
              <a:rPr lang="ru-RU" smtClean="0"/>
              <a:t>6.ЛКУФ лампаси билан 1-2 биодозада кун ора томоқни УБН. </a:t>
            </a:r>
          </a:p>
          <a:p>
            <a:pPr algn="just"/>
            <a:r>
              <a:rPr lang="ru-RU" smtClean="0"/>
              <a:t>7.Кун ора бодом безларига УВЧ қўйиш. </a:t>
            </a:r>
          </a:p>
          <a:p>
            <a:pPr algn="just"/>
            <a:r>
              <a:rPr lang="ru-RU" smtClean="0"/>
              <a:t>8.Умум мустахкамловчи гимнастика машқларини кун ора ўтказиш. </a:t>
            </a:r>
            <a:endParaRPr lang="ru-RU"/>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4</a:t>
            </a:fld>
            <a:endParaRPr lang="ru-RU"/>
          </a:p>
        </p:txBody>
      </p:sp>
      <p:sp>
        <p:nvSpPr>
          <p:cNvPr id="3" name="Прямоугольник 2"/>
          <p:cNvSpPr/>
          <p:nvPr/>
        </p:nvSpPr>
        <p:spPr>
          <a:xfrm>
            <a:off x="1214414" y="1859340"/>
            <a:ext cx="6786610" cy="3416320"/>
          </a:xfrm>
          <a:prstGeom prst="rect">
            <a:avLst/>
          </a:prstGeom>
        </p:spPr>
        <p:txBody>
          <a:bodyPr wrap="square">
            <a:spAutoFit/>
          </a:bodyPr>
          <a:lstStyle/>
          <a:p>
            <a:pPr algn="just"/>
            <a:r>
              <a:rPr lang="uz-Cyrl-UZ" sz="2400" smtClean="0">
                <a:solidFill>
                  <a:srgbClr val="0070C0"/>
                </a:solidFill>
              </a:rPr>
              <a:t>Талабаларга қайта тиклаш дастурини комплекс асослари бўйича ўз билимларини оширишга қаратилган бўлиб, ўз ичига физикавий усуллар, даволовчи жисмоний тарбия, массаж, пархез уларни касалликни муваффақиятли ва ўз вақтида даволашда, қайта тиклашда ва олдини олишда қўллашга қаратилган қўллашни авфзалиги согайиш даврида узига хос хусусиятларини ўргатиш.</a:t>
            </a:r>
            <a:endParaRPr lang="ru-RU" sz="2400">
              <a:solidFill>
                <a:srgbClr val="0070C0"/>
              </a:solidFill>
            </a:endParaRPr>
          </a:p>
        </p:txBody>
      </p:sp>
      <p:sp>
        <p:nvSpPr>
          <p:cNvPr id="5" name="TextBox 4"/>
          <p:cNvSpPr txBox="1"/>
          <p:nvPr/>
        </p:nvSpPr>
        <p:spPr>
          <a:xfrm>
            <a:off x="1428728" y="928670"/>
            <a:ext cx="6357982" cy="584775"/>
          </a:xfrm>
          <a:prstGeom prst="rect">
            <a:avLst/>
          </a:prstGeom>
          <a:noFill/>
        </p:spPr>
        <p:txBody>
          <a:bodyPr wrap="square" rtlCol="0">
            <a:spAutoFit/>
          </a:bodyPr>
          <a:lstStyle/>
          <a:p>
            <a:r>
              <a:rPr lang="uz-Cyrl-UZ" sz="3200" b="1" smtClean="0">
                <a:solidFill>
                  <a:srgbClr val="FF0000"/>
                </a:solidFill>
              </a:rPr>
              <a:t>Ўқув машғулоти мақсади</a:t>
            </a:r>
            <a:r>
              <a:rPr lang="uz-Cyrl-UZ" sz="3200" smtClean="0">
                <a:solidFill>
                  <a:srgbClr val="FF0000"/>
                </a:solidFill>
              </a:rPr>
              <a:t>:</a:t>
            </a:r>
            <a:endParaRPr lang="ru-RU" sz="3200">
              <a:solidFill>
                <a:srgbClr val="FF0000"/>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5</a:t>
            </a:fld>
            <a:endParaRPr lang="ru-RU"/>
          </a:p>
        </p:txBody>
      </p:sp>
      <p:sp>
        <p:nvSpPr>
          <p:cNvPr id="6" name="Прямоугольник 5"/>
          <p:cNvSpPr/>
          <p:nvPr/>
        </p:nvSpPr>
        <p:spPr>
          <a:xfrm>
            <a:off x="1000100" y="714356"/>
            <a:ext cx="7000924" cy="5355312"/>
          </a:xfrm>
          <a:prstGeom prst="rect">
            <a:avLst/>
          </a:prstGeom>
        </p:spPr>
        <p:txBody>
          <a:bodyPr wrap="square">
            <a:spAutoFit/>
          </a:bodyPr>
          <a:lstStyle/>
          <a:p>
            <a:pPr algn="just"/>
            <a:r>
              <a:rPr lang="uz-Cyrl-UZ" smtClean="0"/>
              <a:t> </a:t>
            </a:r>
            <a:r>
              <a:rPr lang="uz-Cyrl-UZ" smtClean="0">
                <a:solidFill>
                  <a:srgbClr val="0070C0"/>
                </a:solidFill>
              </a:rPr>
              <a:t>Артроз </a:t>
            </a:r>
            <a:r>
              <a:rPr lang="uz-Cyrl-UZ" smtClean="0"/>
              <a:t>- бўғим тўқималарида дегенератив ўзгаришлар билан кечадиган касаллик бўлиб, биринчи навбатда бўғим тоғайлари шикастланади. Нормада бўғимларни хосил қилувчи суяк охирлари юзасидаги силлик тоғай тўқимаси тўлиқ ишқаланувчанликни таъминлайди. Харакатланганда тоғай асосий тўқимасидаги юза кават физиологик қайта тикланиш хусусиятига эга. Кайта тикланиш хусусияти сусайса, тоғай юзаларида юзага келган ғадир будирлик ва ёриқлар бўғимларнинг эркин харакатини қийинлаштиради. Статик динамик зўриқиш натижасида бўғим юзаси чеккаларида тоғай тўкимасининг суякланиши юзага келади, оқибатда бўғимларда харакат хажми чегараланади. Бўғим тўқималарида реактив яллиғланишли ўзгаришлар ривожланади. Бу эса ўз навбатида оғриқ сезгиларини келтириб чиқаради. Бу ўзгаришларнинг жадаллашуви оқибатида бўғим охирларида суякланиш юзага келиб, бўғим юзаларини шаклий бузилишларига олиб келади. Касаллик окибатида бўғимларда анкилозлар, ярим чиқишлар ва чиқишлар юзага келади. Бўғим дегенератив касалликлари сабаблари охиригача ўрганилмаган.</a:t>
            </a:r>
            <a:endParaRPr lang="ru-RU"/>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6</a:t>
            </a:fld>
            <a:endParaRPr lang="ru-RU"/>
          </a:p>
        </p:txBody>
      </p:sp>
      <p:sp>
        <p:nvSpPr>
          <p:cNvPr id="3" name="Прямоугольник 2"/>
          <p:cNvSpPr/>
          <p:nvPr/>
        </p:nvSpPr>
        <p:spPr>
          <a:xfrm>
            <a:off x="1000100" y="671691"/>
            <a:ext cx="7072362" cy="5586145"/>
          </a:xfrm>
          <a:prstGeom prst="rect">
            <a:avLst/>
          </a:prstGeom>
        </p:spPr>
        <p:txBody>
          <a:bodyPr wrap="square">
            <a:spAutoFit/>
          </a:bodyPr>
          <a:lstStyle/>
          <a:p>
            <a:pPr algn="just"/>
            <a:r>
              <a:rPr lang="uz-Cyrl-UZ" sz="1700" smtClean="0"/>
              <a:t>Бирламчи деформацияловчи артроз ривожланишида моддалар алмашинуви бузилиши катта рол ўйнайди. Бундан ташқари, касалликка сурункали интоксикатсия ва инфексия сабаб бўлиши мумкин, шунингдек хаддан ташқари зўриқиш бўғим тўқималарининг қон билан таъминланиши бузилишига олиб келади. Иккиламчи деформацияловчи артрозлар кўпинча бўғимлар травмаси оқибатида ривожланади. Бўғим тоғайларидаги ёриқ ва нотекис кўринишдаги дефектлар узок вақт сақланади, хамда патологик ўчоқ бўлиб хисобланади ва дегенератив дистрофик жараён ривожланиши учун шароит яратади. Бу асосан давом этувчи зўриқишлар натижасида келиб чиқади. Иккиламчи деформасияловчи артрозларга спортив артрозларни киритиш мумкин. Бу систематик зўриқиш ёки кўп марталик макро ва микро травмалар натижасида келиб чиқади. (бир нечта спорт турларига характерли). Масалан тизза бўғими деформасияловчи артрози футболчилар ва енгил атлетикачиларда, тирсак бўғими деформасияловчи артрози теннисчиларда, билак - панжа бўғими деформасияловчи артрози гимнастикачилар ва штангистларда кўп учрайди. Бундан ташқари иккиламчи деформасияловчи артрозлар ўтказилган артритлар, бўғим ривожланиш аномалияларида ва бошка холларда келиб чиқиши мумкин. </a:t>
            </a:r>
            <a:endParaRPr lang="ru-RU" sz="170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7</a:t>
            </a:fld>
            <a:endParaRPr lang="ru-RU"/>
          </a:p>
        </p:txBody>
      </p:sp>
      <p:sp>
        <p:nvSpPr>
          <p:cNvPr id="3" name="Прямоугольник 2"/>
          <p:cNvSpPr/>
          <p:nvPr/>
        </p:nvSpPr>
        <p:spPr>
          <a:xfrm>
            <a:off x="1071538" y="714356"/>
            <a:ext cx="7072362" cy="5324535"/>
          </a:xfrm>
          <a:prstGeom prst="rect">
            <a:avLst/>
          </a:prstGeom>
        </p:spPr>
        <p:txBody>
          <a:bodyPr wrap="square">
            <a:spAutoFit/>
          </a:bodyPr>
          <a:lstStyle/>
          <a:p>
            <a:pPr algn="just"/>
            <a:r>
              <a:rPr lang="uz-Cyrl-UZ" sz="1700" smtClean="0"/>
              <a:t>Иккиламчи остеоартрозлар яккол бўғим деформасиялари оқибатида бўғим функсияларининг кисман бузулишлари билан характерланади. Бу хар хил касалликлар натижасида келиб чиқади. Мисол учун семизликда кўпинча тизза бўғимлари шикастланиши хос. Подагра касаллигида панжа ва бармоқ бўғимлар деформасияси ва функсияси бузилиши кузатилади.Аёлларда климакс даврида тизза ва чаноқ сон бўғими шикастланиши кузатилади ва хоказо. Касалликни клиник кечишини икки даврга бўлиш мумкин: ўткир ва ўткир ости. Ўткир даври бошларида эрталабки кучли оғриқлар, кейинчалик зўрикиш вактида ва окибатда доимий оғриклар бўлиши характерли. Зарарланган  бўғим харакатининг яққол чегараланганлигини кузатиш мумкин. Ўткир ости даври учун оғриқларни камайиши, харакат амплитудаси ошиши ва харакат кўникмалари тикланиши характерли. Касалликни бошланғич даврида даволаш консерватив усулда олиб борилади: медикаментоз терапия, массаж, балнеотерапия, шифобахш гимнастика, хамда махсус аппаратлар ёрдамида шикастланган бўғимлар зўрикишини енгиллаштиришга эришилади. Касаллик давосида консерватив даво самара бермаса, жаррохлик амалиётини қўллаш билан тугаллланади.</a:t>
            </a:r>
            <a:endParaRPr lang="ru-RU" sz="170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8</a:t>
            </a:fld>
            <a:endParaRPr lang="ru-RU"/>
          </a:p>
        </p:txBody>
      </p:sp>
      <p:sp>
        <p:nvSpPr>
          <p:cNvPr id="3" name="Прямоугольник 2"/>
          <p:cNvSpPr/>
          <p:nvPr/>
        </p:nvSpPr>
        <p:spPr>
          <a:xfrm>
            <a:off x="1000100" y="785794"/>
            <a:ext cx="7072362" cy="5262979"/>
          </a:xfrm>
          <a:prstGeom prst="rect">
            <a:avLst/>
          </a:prstGeom>
        </p:spPr>
        <p:txBody>
          <a:bodyPr wrap="square">
            <a:spAutoFit/>
          </a:bodyPr>
          <a:lstStyle/>
          <a:p>
            <a:pPr algn="just"/>
            <a:r>
              <a:rPr lang="uz-Cyrl-UZ" sz="2400" smtClean="0"/>
              <a:t>Деформацияловчи артрозларда консерватив даво сифатида шифобахш жисмоний тарбия мухим ахамиятга эга. Бунда машғулот беморнинг рухий эмоционал холатига ижобий таъсир этади, жисмоний машқлар юрак кон томир ва нафас тизими фаолиятини фаоллаштиради, моддалар алмашинувини нормаллаштиради. Мисол: семизлик фонида кечувчи артрозларда қарилик артрозларида қонда холестирин миқдорини камайтиради. Жисмоний машқлар мушак бўғим аппарати атрофиясини камайтиради. Шунингдек бўғимларда турли структур ўзгаришларга ижобий таъсир килади. </a:t>
            </a:r>
            <a:endParaRPr lang="ru-RU" sz="24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9</a:t>
            </a:fld>
            <a:endParaRPr lang="ru-RU"/>
          </a:p>
        </p:txBody>
      </p:sp>
      <p:sp>
        <p:nvSpPr>
          <p:cNvPr id="4097" name="Rectangle 1"/>
          <p:cNvSpPr>
            <a:spLocks noChangeArrowheads="1"/>
          </p:cNvSpPr>
          <p:nvPr/>
        </p:nvSpPr>
        <p:spPr bwMode="auto">
          <a:xfrm>
            <a:off x="1000100" y="928670"/>
            <a:ext cx="7143800" cy="48320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196850" algn="just" defTabSz="914400" rtl="0" eaLnBrk="1" fontAlgn="base" latinLnBrk="0" hangingPunct="1">
              <a:lnSpc>
                <a:spcPct val="100000"/>
              </a:lnSpc>
              <a:spcBef>
                <a:spcPct val="0"/>
              </a:spcBef>
              <a:spcAft>
                <a:spcPct val="0"/>
              </a:spcAft>
              <a:buClrTx/>
              <a:buSzTx/>
              <a:buFontTx/>
              <a:buNone/>
              <a:tabLst/>
            </a:pPr>
            <a:r>
              <a:rPr kumimoji="0" lang="uz-Cyrl-UZ" sz="2400" b="0" i="0" u="none" strike="noStrike" cap="none" normalizeH="0" baseline="0" smtClean="0">
                <a:ln>
                  <a:noFill/>
                </a:ln>
                <a:solidFill>
                  <a:srgbClr val="0070C0"/>
                </a:solidFill>
                <a:effectLst/>
                <a:latin typeface="Arial" pitchFamily="34" charset="0"/>
                <a:cs typeface="Arial" pitchFamily="34" charset="0"/>
              </a:rPr>
              <a:t>Артрит касаллигида </a:t>
            </a:r>
            <a:r>
              <a:rPr kumimoji="0" lang="uz-Cyrl-UZ" sz="2400" b="0" i="0" u="none" strike="noStrike" cap="none" normalizeH="0" baseline="0" smtClean="0">
                <a:ln>
                  <a:noFill/>
                </a:ln>
                <a:solidFill>
                  <a:srgbClr val="0070C0"/>
                </a:solidFill>
                <a:effectLst/>
                <a:latin typeface="Arial" pitchFamily="34" charset="0"/>
                <a:cs typeface="Arial" pitchFamily="34" charset="0"/>
              </a:rPr>
              <a:t>қўлланиладиган </a:t>
            </a:r>
            <a:r>
              <a:rPr kumimoji="0" lang="uz-Cyrl-UZ" sz="2400" b="0" i="0" u="none" strike="noStrike" cap="none" normalizeH="0" baseline="0" smtClean="0">
                <a:ln>
                  <a:noFill/>
                </a:ln>
                <a:solidFill>
                  <a:srgbClr val="0070C0"/>
                </a:solidFill>
                <a:effectLst/>
                <a:latin typeface="Arial" pitchFamily="34" charset="0"/>
                <a:cs typeface="Arial" pitchFamily="34" charset="0"/>
              </a:rPr>
              <a:t>шифо-бахш </a:t>
            </a:r>
            <a:r>
              <a:rPr kumimoji="0" lang="uz-Cyrl-UZ" sz="2400" b="0" i="0" u="none" strike="noStrike" cap="none" normalizeH="0" baseline="0" smtClean="0">
                <a:ln>
                  <a:noFill/>
                </a:ln>
                <a:solidFill>
                  <a:srgbClr val="0070C0"/>
                </a:solidFill>
                <a:effectLst/>
                <a:latin typeface="Arial" pitchFamily="34" charset="0"/>
                <a:cs typeface="Arial" pitchFamily="34" charset="0"/>
              </a:rPr>
              <a:t>жисмоний тарбиянинг вазифалари:</a:t>
            </a:r>
            <a:endParaRPr kumimoji="0" lang="ru-RU" sz="2400" b="0" i="0" u="none" strike="noStrike" cap="none" normalizeH="0" baseline="0" smtClean="0">
              <a:ln>
                <a:noFill/>
              </a:ln>
              <a:solidFill>
                <a:srgbClr val="0070C0"/>
              </a:solidFill>
              <a:effectLst/>
              <a:latin typeface="Arial" pitchFamily="34" charset="0"/>
              <a:cs typeface="Arial" pitchFamily="34" charset="0"/>
            </a:endParaRPr>
          </a:p>
          <a:p>
            <a:pPr marR="0" lvl="0" indent="442913" algn="just" defTabSz="914400" rtl="0" eaLnBrk="0" fontAlgn="base" latinLnBrk="0" hangingPunct="0">
              <a:lnSpc>
                <a:spcPct val="100000"/>
              </a:lnSpc>
              <a:spcBef>
                <a:spcPct val="0"/>
              </a:spcBef>
              <a:spcAft>
                <a:spcPct val="0"/>
              </a:spcAft>
              <a:buClrTx/>
              <a:buSzTx/>
              <a:buFontTx/>
              <a:buNone/>
              <a:tabLst/>
            </a:pPr>
            <a:r>
              <a:rPr kumimoji="0" lang="uz-Cyrl-UZ" sz="2000" b="0" i="0" u="none" strike="noStrike" cap="none" normalizeH="0" baseline="0" smtClean="0">
                <a:ln>
                  <a:noFill/>
                </a:ln>
                <a:solidFill>
                  <a:schemeClr val="tx1"/>
                </a:solidFill>
                <a:effectLst/>
                <a:latin typeface="Arial" pitchFamily="34" charset="0"/>
                <a:cs typeface="Arial" pitchFamily="34" charset="0"/>
              </a:rPr>
              <a:t>1.	Марказий нерв тизими тонусини нормаллаш.</a:t>
            </a:r>
            <a:endParaRPr kumimoji="0" lang="ru-RU" sz="2000" b="0" i="0" u="none" strike="noStrike" cap="none" normalizeH="0" baseline="0" smtClean="0">
              <a:ln>
                <a:noFill/>
              </a:ln>
              <a:solidFill>
                <a:schemeClr val="tx1"/>
              </a:solidFill>
              <a:effectLst/>
              <a:latin typeface="Arial" pitchFamily="34" charset="0"/>
              <a:cs typeface="Arial" pitchFamily="34" charset="0"/>
            </a:endParaRPr>
          </a:p>
          <a:p>
            <a:pPr marR="0" lvl="0" indent="442913" algn="just" defTabSz="914400" rtl="0" eaLnBrk="0" fontAlgn="base" latinLnBrk="0" hangingPunct="0">
              <a:lnSpc>
                <a:spcPct val="100000"/>
              </a:lnSpc>
              <a:spcBef>
                <a:spcPct val="0"/>
              </a:spcBef>
              <a:spcAft>
                <a:spcPct val="0"/>
              </a:spcAft>
              <a:buClrTx/>
              <a:buSzTx/>
              <a:buFontTx/>
              <a:buNone/>
              <a:tabLst/>
            </a:pPr>
            <a:r>
              <a:rPr kumimoji="0" lang="uz-Cyrl-UZ" sz="2000" b="0" i="0" u="none" strike="noStrike" cap="none" normalizeH="0" baseline="0" smtClean="0">
                <a:ln>
                  <a:noFill/>
                </a:ln>
                <a:solidFill>
                  <a:schemeClr val="tx1"/>
                </a:solidFill>
                <a:effectLst/>
                <a:latin typeface="Arial" pitchFamily="34" charset="0"/>
                <a:cs typeface="Arial" pitchFamily="34" charset="0"/>
              </a:rPr>
              <a:t>2.	Физиологик тизим функсиясини яхшилаш.</a:t>
            </a:r>
            <a:endParaRPr kumimoji="0" lang="ru-RU" sz="2000" b="0" i="0" u="none" strike="noStrike" cap="none" normalizeH="0" baseline="0" smtClean="0">
              <a:ln>
                <a:noFill/>
              </a:ln>
              <a:solidFill>
                <a:schemeClr val="tx1"/>
              </a:solidFill>
              <a:effectLst/>
              <a:latin typeface="Arial" pitchFamily="34" charset="0"/>
              <a:cs typeface="Arial" pitchFamily="34" charset="0"/>
            </a:endParaRPr>
          </a:p>
          <a:p>
            <a:pPr marR="0" lvl="0" indent="442913" algn="just" defTabSz="914400" rtl="0" eaLnBrk="0" fontAlgn="base" latinLnBrk="0" hangingPunct="0">
              <a:lnSpc>
                <a:spcPct val="100000"/>
              </a:lnSpc>
              <a:spcBef>
                <a:spcPct val="0"/>
              </a:spcBef>
              <a:spcAft>
                <a:spcPct val="0"/>
              </a:spcAft>
              <a:buClrTx/>
              <a:buSzTx/>
              <a:buFontTx/>
              <a:buNone/>
              <a:tabLst/>
            </a:pPr>
            <a:r>
              <a:rPr kumimoji="0" lang="uz-Cyrl-UZ" sz="2000" b="0" i="0" u="none" strike="noStrike" cap="none" normalizeH="0" baseline="0" smtClean="0">
                <a:ln>
                  <a:noFill/>
                </a:ln>
                <a:solidFill>
                  <a:schemeClr val="tx1"/>
                </a:solidFill>
                <a:effectLst/>
                <a:latin typeface="Arial" pitchFamily="34" charset="0"/>
                <a:cs typeface="Arial" pitchFamily="34" charset="0"/>
              </a:rPr>
              <a:t>3.	Моддалар алмашинуви фаоллаштириш</a:t>
            </a:r>
            <a:endParaRPr kumimoji="0" lang="ru-RU" sz="2000" b="0" i="0" u="none" strike="noStrike" cap="none" normalizeH="0" baseline="0" smtClean="0">
              <a:ln>
                <a:noFill/>
              </a:ln>
              <a:solidFill>
                <a:schemeClr val="tx1"/>
              </a:solidFill>
              <a:effectLst/>
              <a:latin typeface="Arial" pitchFamily="34" charset="0"/>
              <a:cs typeface="Arial" pitchFamily="34" charset="0"/>
            </a:endParaRPr>
          </a:p>
          <a:p>
            <a:pPr marR="0" lvl="0" indent="442913" algn="just" defTabSz="914400" rtl="0" eaLnBrk="0" fontAlgn="base" latinLnBrk="0" hangingPunct="0">
              <a:lnSpc>
                <a:spcPct val="100000"/>
              </a:lnSpc>
              <a:spcBef>
                <a:spcPct val="0"/>
              </a:spcBef>
              <a:spcAft>
                <a:spcPct val="0"/>
              </a:spcAft>
              <a:buClrTx/>
              <a:buSzTx/>
              <a:buFontTx/>
              <a:buNone/>
              <a:tabLst/>
            </a:pPr>
            <a:r>
              <a:rPr kumimoji="0" lang="uz-Cyrl-UZ" sz="2000" b="0" i="0" u="none" strike="noStrike" cap="none" normalizeH="0" baseline="0" smtClean="0">
                <a:ln>
                  <a:noFill/>
                </a:ln>
                <a:solidFill>
                  <a:schemeClr val="tx1"/>
                </a:solidFill>
                <a:effectLst/>
                <a:latin typeface="Arial" pitchFamily="34" charset="0"/>
                <a:cs typeface="Arial" pitchFamily="34" charset="0"/>
              </a:rPr>
              <a:t>4.	Шикастланган бўғимларда лимфа - кон айланишини яхшилаш.</a:t>
            </a:r>
            <a:endParaRPr kumimoji="0" lang="ru-RU" sz="2000" b="0" i="0" u="none" strike="noStrike" cap="none" normalizeH="0" baseline="0" smtClean="0">
              <a:ln>
                <a:noFill/>
              </a:ln>
              <a:solidFill>
                <a:schemeClr val="tx1"/>
              </a:solidFill>
              <a:effectLst/>
              <a:latin typeface="Arial" pitchFamily="34" charset="0"/>
              <a:cs typeface="Arial" pitchFamily="34" charset="0"/>
            </a:endParaRPr>
          </a:p>
          <a:p>
            <a:pPr marR="0" lvl="0" indent="442913" algn="just" defTabSz="914400" rtl="0" eaLnBrk="0" fontAlgn="base" latinLnBrk="0" hangingPunct="0">
              <a:lnSpc>
                <a:spcPct val="100000"/>
              </a:lnSpc>
              <a:spcBef>
                <a:spcPct val="0"/>
              </a:spcBef>
              <a:spcAft>
                <a:spcPct val="0"/>
              </a:spcAft>
              <a:buClrTx/>
              <a:buSzTx/>
              <a:buFontTx/>
              <a:buNone/>
              <a:tabLst/>
            </a:pPr>
            <a:r>
              <a:rPr kumimoji="0" lang="uz-Cyrl-UZ" sz="2000" b="0" i="0" u="none" strike="noStrike" cap="none" normalizeH="0" baseline="0" smtClean="0">
                <a:ln>
                  <a:noFill/>
                </a:ln>
                <a:solidFill>
                  <a:schemeClr val="tx1"/>
                </a:solidFill>
                <a:effectLst/>
                <a:latin typeface="Arial" pitchFamily="34" charset="0"/>
                <a:cs typeface="Arial" pitchFamily="34" charset="0"/>
              </a:rPr>
              <a:t>5.	Бўғимларнинг бойлам аппаратлари ва мушакларини атрофияга учрашишини олидини олиш.</a:t>
            </a:r>
            <a:endParaRPr kumimoji="0" lang="ru-RU" sz="2000" b="0" i="0" u="none" strike="noStrike" cap="none" normalizeH="0" baseline="0" smtClean="0">
              <a:ln>
                <a:noFill/>
              </a:ln>
              <a:solidFill>
                <a:schemeClr val="tx1"/>
              </a:solidFill>
              <a:effectLst/>
              <a:latin typeface="Arial" pitchFamily="34" charset="0"/>
              <a:cs typeface="Arial" pitchFamily="34" charset="0"/>
            </a:endParaRPr>
          </a:p>
          <a:p>
            <a:pPr marR="0" lvl="0" indent="442913" algn="just" defTabSz="914400" rtl="0" eaLnBrk="0" fontAlgn="base" latinLnBrk="0" hangingPunct="0">
              <a:lnSpc>
                <a:spcPct val="100000"/>
              </a:lnSpc>
              <a:spcBef>
                <a:spcPct val="0"/>
              </a:spcBef>
              <a:spcAft>
                <a:spcPct val="0"/>
              </a:spcAft>
              <a:buClrTx/>
              <a:buSzTx/>
              <a:buFontTx/>
              <a:buNone/>
              <a:tabLst/>
            </a:pPr>
            <a:r>
              <a:rPr kumimoji="0" lang="uz-Cyrl-UZ" sz="2000" b="0" i="0" u="none" strike="noStrike" cap="none" normalizeH="0" baseline="0" smtClean="0">
                <a:ln>
                  <a:noFill/>
                </a:ln>
                <a:solidFill>
                  <a:schemeClr val="tx1"/>
                </a:solidFill>
                <a:effectLst/>
                <a:latin typeface="Arial" pitchFamily="34" charset="0"/>
                <a:cs typeface="Arial" pitchFamily="34" charset="0"/>
              </a:rPr>
              <a:t>6.	Бўғимларда кийин харакатчанликни ривожланишига тўсқинлик килиш.</a:t>
            </a:r>
            <a:endParaRPr kumimoji="0" lang="ru-RU" sz="2000" b="0" i="0" u="none" strike="noStrike" cap="none" normalizeH="0" baseline="0" smtClean="0">
              <a:ln>
                <a:noFill/>
              </a:ln>
              <a:solidFill>
                <a:schemeClr val="tx1"/>
              </a:solidFill>
              <a:effectLst/>
              <a:latin typeface="Arial" pitchFamily="34" charset="0"/>
              <a:cs typeface="Arial" pitchFamily="34" charset="0"/>
            </a:endParaRPr>
          </a:p>
          <a:p>
            <a:pPr marR="0" lvl="0" indent="442913" algn="just" defTabSz="914400" rtl="0" eaLnBrk="0" fontAlgn="base" latinLnBrk="0" hangingPunct="0">
              <a:lnSpc>
                <a:spcPct val="100000"/>
              </a:lnSpc>
              <a:spcBef>
                <a:spcPct val="0"/>
              </a:spcBef>
              <a:spcAft>
                <a:spcPct val="0"/>
              </a:spcAft>
              <a:buClrTx/>
              <a:buSzTx/>
              <a:buFontTx/>
              <a:buNone/>
              <a:tabLst/>
            </a:pPr>
            <a:r>
              <a:rPr kumimoji="0" lang="uz-Cyrl-UZ" sz="2000" b="0" i="0" u="none" strike="noStrike" cap="none" normalizeH="0" baseline="0" smtClean="0">
                <a:ln>
                  <a:noFill/>
                </a:ln>
                <a:solidFill>
                  <a:schemeClr val="tx1"/>
                </a:solidFill>
                <a:effectLst/>
                <a:latin typeface="Arial" pitchFamily="34" charset="0"/>
                <a:cs typeface="Arial" pitchFamily="34" charset="0"/>
              </a:rPr>
              <a:t>7.	Пайдо бўлган нотўлиқ вақтинчалик компенсатор бузилишларни яхшилайди. </a:t>
            </a:r>
            <a:endParaRPr kumimoji="0" lang="uz-Cyrl-UZ" sz="2000" b="0" i="0" u="none" strike="noStrike" cap="none" normalizeH="0" baseline="0" smtClean="0">
              <a:ln>
                <a:noFill/>
              </a:ln>
              <a:solidFill>
                <a:schemeClr val="tx1"/>
              </a:solidFill>
              <a:effectLst/>
              <a:latin typeface="Arial" pitchFamily="34" charset="0"/>
              <a:ea typeface="Times New Roman" pitchFamily="18" charset="0"/>
              <a:cs typeface="Arial" pitchFamily="34" charset="0"/>
            </a:endParaRPr>
          </a:p>
          <a:p>
            <a:pPr marR="0" lvl="0" indent="442913" algn="just" defTabSz="914400" rtl="0" eaLnBrk="0" fontAlgn="base" latinLnBrk="0" hangingPunct="0">
              <a:lnSpc>
                <a:spcPct val="100000"/>
              </a:lnSpc>
              <a:spcBef>
                <a:spcPct val="0"/>
              </a:spcBef>
              <a:spcAft>
                <a:spcPct val="0"/>
              </a:spcAft>
              <a:buClrTx/>
              <a:buSzTx/>
              <a:buFontTx/>
              <a:buNone/>
              <a:tabLst/>
            </a:pPr>
            <a:r>
              <a:rPr kumimoji="0" lang="uz-Cyrl-UZ"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8.	Бўғимларни маиший ва мехнат кўникмаларига мосланувчанлигини тиклайди.</a:t>
            </a:r>
            <a:r>
              <a:rPr kumimoji="0" lang="ru-RU" sz="2000" b="0" i="0" u="none" strike="noStrike" cap="none" normalizeH="0" baseline="0" smtClean="0">
                <a:ln>
                  <a:noFill/>
                </a:ln>
                <a:solidFill>
                  <a:schemeClr val="tx1"/>
                </a:solidFill>
                <a:effectLst/>
                <a:latin typeface="Arial" pitchFamily="34" charset="0"/>
                <a:cs typeface="Arial" pitchFamily="34" charset="0"/>
              </a:rPr>
              <a:t>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10</a:t>
            </a:fld>
            <a:endParaRPr lang="ru-RU"/>
          </a:p>
        </p:txBody>
      </p:sp>
      <p:sp>
        <p:nvSpPr>
          <p:cNvPr id="3" name="Прямоугольник 2"/>
          <p:cNvSpPr/>
          <p:nvPr/>
        </p:nvSpPr>
        <p:spPr>
          <a:xfrm>
            <a:off x="1000100" y="642918"/>
            <a:ext cx="7143800" cy="5632311"/>
          </a:xfrm>
          <a:prstGeom prst="rect">
            <a:avLst/>
          </a:prstGeom>
        </p:spPr>
        <p:txBody>
          <a:bodyPr wrap="square">
            <a:spAutoFit/>
          </a:bodyPr>
          <a:lstStyle/>
          <a:p>
            <a:pPr algn="just"/>
            <a:r>
              <a:rPr lang="uz-Cyrl-UZ" sz="2000" smtClean="0"/>
              <a:t>Бўғим касалликларида қўлланиладиган шифобахш жисмоний машқлар:   Артритларда шифобахш жисмоний тарбия  касалликнинг  ярим  ўткир  ва  сурункали  даврларда  қўлланилади. Касалликнинг  ўткир  даври ,одатда  яллиғланиш  протссесига  хос  белгилар (тана  хароратини  кўтарилиши, лейкоситоз, ЭCТнинг  юкори  бўлиши)ва  оғрик  синдроми  билан  бирга ўтади,шунинг учун  бу даврда  шифобахш  жисмоний  тарбияни  кўллаб  бўлмайди. Артритларда  шифобахш  жисмоний  тарбия  комплексини  тузишда  шикастланган  бўғимлар  харакатига  бўлик  бўлган  махсус  машкларни  соғ  бўғимлар  харакати  ва  нафас  олиш  машклари  билан  алмаштириб  туриш  керак.   Бўғим касалликлари билан касалланган пациентларни парваришлашда шифокорлар асоратларни олдини олишга катта эътибор беришлари лозим. Бунда касалликни эрта аниқлаш, даволашда врачга кўмаклашиш, кўрсатмаларни тўғри бажаришлари талаб этилади.</a:t>
            </a:r>
            <a:endParaRPr lang="ru-RU" sz="200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11</a:t>
            </a:fld>
            <a:endParaRPr lang="ru-RU"/>
          </a:p>
        </p:txBody>
      </p:sp>
      <p:sp>
        <p:nvSpPr>
          <p:cNvPr id="3" name="Прямоугольник 2"/>
          <p:cNvSpPr/>
          <p:nvPr/>
        </p:nvSpPr>
        <p:spPr>
          <a:xfrm>
            <a:off x="1071538" y="751344"/>
            <a:ext cx="7000924" cy="5016758"/>
          </a:xfrm>
          <a:prstGeom prst="rect">
            <a:avLst/>
          </a:prstGeom>
        </p:spPr>
        <p:txBody>
          <a:bodyPr wrap="square">
            <a:spAutoFit/>
          </a:bodyPr>
          <a:lstStyle/>
          <a:p>
            <a:pPr algn="just"/>
            <a:r>
              <a:rPr lang="uz-Cyrl-UZ" sz="2000" smtClean="0"/>
              <a:t>Бўғимлар касаллигида шифокорлар пациентларни  кузатувда олиб бориб, уларга симптоматик ёрдам кўрсатадилар. Диагностик ва даволаш тадбирлари олиб борилишини назорат қиладилар, хамда ушбу беморларни мехнат қобилиятини тиклашга ўз ёрдамларини кўрсатадилар. </a:t>
            </a:r>
            <a:r>
              <a:rPr lang="ru-RU" sz="2000" smtClean="0"/>
              <a:t>Даволовчи физик омилларнинг таъсири улар энергиясининг биологик реакцияга айланиши билан боғлиқ. Физик энергиянинг турига кўра физиотерапияни қуйидаги гуруҳлари </a:t>
            </a:r>
            <a:r>
              <a:rPr lang="ru-RU" sz="2000" smtClean="0"/>
              <a:t>фарқланади</a:t>
            </a:r>
            <a:r>
              <a:rPr lang="ru-RU" sz="2000" smtClean="0"/>
              <a:t>:</a:t>
            </a:r>
          </a:p>
          <a:p>
            <a:endParaRPr lang="ru-RU" sz="2000" smtClean="0"/>
          </a:p>
          <a:p>
            <a:r>
              <a:rPr lang="ru-RU" sz="2000" smtClean="0"/>
              <a:t>- электродаволаш</a:t>
            </a:r>
            <a:r>
              <a:rPr lang="ru-RU" sz="2000" smtClean="0"/>
              <a:t>;</a:t>
            </a:r>
          </a:p>
          <a:p>
            <a:r>
              <a:rPr lang="ru-RU" sz="2000" smtClean="0"/>
              <a:t>- ёруғлик </a:t>
            </a:r>
            <a:r>
              <a:rPr lang="ru-RU" sz="2000" smtClean="0"/>
              <a:t>билан даволаш;</a:t>
            </a:r>
          </a:p>
          <a:p>
            <a:r>
              <a:rPr lang="ru-RU" sz="2000" smtClean="0"/>
              <a:t>- иссиқлик </a:t>
            </a:r>
            <a:r>
              <a:rPr lang="ru-RU" sz="2000" smtClean="0"/>
              <a:t>билан даволаш;</a:t>
            </a:r>
          </a:p>
          <a:p>
            <a:r>
              <a:rPr lang="ru-RU" sz="2000" smtClean="0"/>
              <a:t>- бальнеологик </a:t>
            </a:r>
            <a:r>
              <a:rPr lang="ru-RU" sz="2000" smtClean="0"/>
              <a:t>даволаш;</a:t>
            </a:r>
          </a:p>
          <a:p>
            <a:r>
              <a:rPr lang="ru-RU" sz="2000" smtClean="0"/>
              <a:t>- механик </a:t>
            </a:r>
            <a:r>
              <a:rPr lang="ru-RU" sz="2000" smtClean="0"/>
              <a:t>даволаш.</a:t>
            </a:r>
            <a:endParaRPr lang="ru-RU" sz="200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12</a:t>
            </a:fld>
            <a:endParaRPr lang="ru-RU"/>
          </a:p>
        </p:txBody>
      </p:sp>
      <p:sp>
        <p:nvSpPr>
          <p:cNvPr id="3" name="Прямоугольник 2"/>
          <p:cNvSpPr/>
          <p:nvPr/>
        </p:nvSpPr>
        <p:spPr>
          <a:xfrm>
            <a:off x="1000100" y="785794"/>
            <a:ext cx="7072362" cy="5016758"/>
          </a:xfrm>
          <a:prstGeom prst="rect">
            <a:avLst/>
          </a:prstGeom>
        </p:spPr>
        <p:txBody>
          <a:bodyPr wrap="square">
            <a:spAutoFit/>
          </a:bodyPr>
          <a:lstStyle/>
          <a:p>
            <a:pPr algn="just"/>
            <a:r>
              <a:rPr lang="ru-RU" sz="2000" b="1" u="sng" smtClean="0"/>
              <a:t>Ревматизм</a:t>
            </a:r>
            <a:r>
              <a:rPr lang="ru-RU" sz="2000" b="1" u="sng" smtClean="0"/>
              <a:t>.</a:t>
            </a:r>
            <a:r>
              <a:rPr lang="ru-RU" sz="2000" b="1" smtClean="0"/>
              <a:t> </a:t>
            </a:r>
            <a:r>
              <a:rPr lang="ru-RU" sz="2000" smtClean="0"/>
              <a:t>Ревматизмда физик омиллар организм умумий резистентлигини ошириш, аутоиммуноагрессия ва сенсибилизациялар билан курашиш, яллиғланишга қарши, оғриқсизлантириш, қон айланишини яхшилаш, сурункали инфекция ўчоқларини тозалаш мақсадларида қўлланилади. Ревматизмнинг фаол фазасида, айниқса фаоллиги 1-даражадан юқори бўлса, физик омиллар антиревматик ва диетотерапиялар билан биргаликда қўлланилади. Бу эса, медикаментоз даволаш муддати ва фаоллигини сезиларли даражада камайтиришга, шунингдек дозаланган физик юкламани оширишга имкон беради. Бу нарса даволаш самарадорлигини оширади. Физик омилларни касаллик объектив ва субъектив симптомлари зўрайишдан тўхтаганда, беморнинг умумий ҳолати яхшиланганда ва иситмаси камайганда қўллай бошланади. </a:t>
            </a:r>
            <a:endParaRPr lang="ru-RU" sz="200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13</a:t>
            </a:fld>
            <a:endParaRPr lang="ru-RU"/>
          </a:p>
        </p:txBody>
      </p:sp>
      <p:sp>
        <p:nvSpPr>
          <p:cNvPr id="3" name="Прямоугольник 2"/>
          <p:cNvSpPr/>
          <p:nvPr/>
        </p:nvSpPr>
        <p:spPr>
          <a:xfrm>
            <a:off x="1000100" y="642918"/>
            <a:ext cx="7072362" cy="5601533"/>
          </a:xfrm>
          <a:prstGeom prst="rect">
            <a:avLst/>
          </a:prstGeom>
        </p:spPr>
        <p:txBody>
          <a:bodyPr wrap="square">
            <a:spAutoFit/>
          </a:bodyPr>
          <a:lstStyle/>
          <a:p>
            <a:pPr algn="just"/>
            <a:r>
              <a:rPr lang="ru-RU" sz="2000" smtClean="0"/>
              <a:t>Ревматизм хуружи даврида гипосенсибилизацияловчи, оғриқсизлантирувчи, алмашинув-трофик таъсир қилиш мақсадида ультрабинафша нурланишлар тайинланади. Ультрабинафша нурларни бўғимлар соҳасида(2, 3, 5 биодозалар), бўғим атрофи юзаларида(3, 6 биодозалар), ўчоқдан ташқари ҳолда(2, 4 биодозалар) ёки умумий методика асосида қўлланилади (эҳтиёткорлик билан секинлаштирилган схема асосида). Умумий ультрабинафша нурланишларни ревматизмнинг нофаол фазасида ҳам, касалликнинг ўткир белгилари сўнгандан сўнг ҳам қўллаш мумкин.     </a:t>
            </a:r>
          </a:p>
          <a:p>
            <a:pPr algn="just"/>
            <a:r>
              <a:rPr lang="ru-RU" sz="2000" smtClean="0"/>
              <a:t>Эритемали ултрабинафша нурланишларни қўллашга қарши кўрсатмалар: </a:t>
            </a:r>
          </a:p>
          <a:p>
            <a:pPr algn="just"/>
            <a:r>
              <a:rPr lang="ru-RU" sz="2000" smtClean="0"/>
              <a:t>-юқори ҳарорат;</a:t>
            </a:r>
          </a:p>
          <a:p>
            <a:pPr algn="just"/>
            <a:r>
              <a:rPr lang="ru-RU" sz="2000" smtClean="0"/>
              <a:t>-яққол токсикоз;</a:t>
            </a:r>
          </a:p>
          <a:p>
            <a:pPr algn="just"/>
            <a:r>
              <a:rPr lang="ru-RU" sz="2000" smtClean="0"/>
              <a:t>-геморрагик синдром;</a:t>
            </a:r>
          </a:p>
          <a:p>
            <a:pPr algn="just"/>
            <a:r>
              <a:rPr lang="ru-RU" sz="2000" smtClean="0"/>
              <a:t>-комбинирланган юрак нуқсонлари;</a:t>
            </a:r>
          </a:p>
          <a:p>
            <a:pPr algn="just"/>
            <a:r>
              <a:rPr lang="ru-RU" sz="2000" smtClean="0"/>
              <a:t>-кардиалгия.</a:t>
            </a:r>
            <a:endParaRPr lang="ru-RU" sz="200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14</a:t>
            </a:fld>
            <a:endParaRPr lang="ru-RU"/>
          </a:p>
        </p:txBody>
      </p:sp>
      <p:sp>
        <p:nvSpPr>
          <p:cNvPr id="3" name="Прямоугольник 2"/>
          <p:cNvSpPr/>
          <p:nvPr/>
        </p:nvSpPr>
        <p:spPr>
          <a:xfrm>
            <a:off x="3030527" y="183777"/>
            <a:ext cx="3334439" cy="369332"/>
          </a:xfrm>
          <a:prstGeom prst="rect">
            <a:avLst/>
          </a:prstGeom>
        </p:spPr>
        <p:txBody>
          <a:bodyPr wrap="none">
            <a:spAutoFit/>
          </a:bodyPr>
          <a:lstStyle/>
          <a:p>
            <a:r>
              <a:rPr lang="uz-Cyrl-UZ" b="1" dirty="0" smtClean="0"/>
              <a:t>Жорий баҳолаш мезонлари</a:t>
            </a:r>
            <a:endParaRPr lang="ru-RU" dirty="0"/>
          </a:p>
        </p:txBody>
      </p:sp>
      <p:sp>
        <p:nvSpPr>
          <p:cNvPr id="52225" name="Rectangle 1"/>
          <p:cNvSpPr>
            <a:spLocks noChangeArrowheads="1"/>
          </p:cNvSpPr>
          <p:nvPr/>
        </p:nvSpPr>
        <p:spPr bwMode="auto">
          <a:xfrm>
            <a:off x="1032933" y="1256997"/>
            <a:ext cx="7211475" cy="424731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R="0" lvl="0" indent="452438" algn="just" defTabSz="914400" rtl="0" eaLnBrk="1" fontAlgn="base" latinLnBrk="0" hangingPunct="1">
              <a:lnSpc>
                <a:spcPct val="100000"/>
              </a:lnSpc>
              <a:spcBef>
                <a:spcPct val="0"/>
              </a:spcBef>
              <a:spcAft>
                <a:spcPct val="0"/>
              </a:spcAft>
              <a:buClrTx/>
              <a:buSzTx/>
              <a:buFontTx/>
              <a:buNone/>
              <a:tabLst/>
            </a:pP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Даволаш жисмоний тарбия мавзуси бўйича ҳар хил системаларнинг ксалликларида ДЖТнинг ҳаракат тартиботи, унинг вазифалари, восита ва шаклларини мустақил аниқлай олади. Касалликнинг кечишига қараб гимнастик машқлар комплексини туза олади. Берилаётган ДЖТ нинг самарадорлигини баҳолай олади.</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Мавзуни ижодий фикрлай олади ва янги материаллар бера олади, мустақил мушохада юритади</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Фан буйича бажарилиши керак вазифани ўзлаштириб, амалда мустакил  текшириш ва баҳолаш ишларини амалга ошира олади ва амалиётга қўллай олади</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Мавзуни</a:t>
            </a: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нг м</a:t>
            </a: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оҳиятини тушутира</a:t>
            </a:r>
            <a:r>
              <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олади</a:t>
            </a: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назарий </a:t>
            </a: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билиш</a:t>
            </a: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даражасини </a:t>
            </a: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айтиб</a:t>
            </a:r>
            <a:r>
              <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бера</a:t>
            </a: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олади.</a:t>
            </a: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Эркин тасаввурга эга бўлади, керак бўлганда ўқитувчи билан ўз фикрини алмаша олади</a:t>
            </a:r>
            <a:r>
              <a:rPr kumimoji="0" lang="ru-RU" b="0" i="0" u="none" strike="noStrike" cap="none" normalizeH="0" baseline="0" dirty="0" smtClean="0">
                <a:ln>
                  <a:noFill/>
                </a:ln>
                <a:solidFill>
                  <a:schemeClr val="tx1"/>
                </a:solidFill>
                <a:effectLst/>
                <a:latin typeface="Arial" pitchFamily="34" charset="0"/>
                <a:cs typeface="Arial" pitchFamily="34" charset="0"/>
              </a:rPr>
              <a:t> </a:t>
            </a:r>
          </a:p>
        </p:txBody>
      </p:sp>
      <p:sp>
        <p:nvSpPr>
          <p:cNvPr id="5" name="Прямоугольник 4"/>
          <p:cNvSpPr/>
          <p:nvPr/>
        </p:nvSpPr>
        <p:spPr>
          <a:xfrm>
            <a:off x="69319" y="841713"/>
            <a:ext cx="993926" cy="400110"/>
          </a:xfrm>
          <a:prstGeom prst="rect">
            <a:avLst/>
          </a:prstGeom>
        </p:spPr>
        <p:style>
          <a:lnRef idx="0">
            <a:schemeClr val="accent6"/>
          </a:lnRef>
          <a:fillRef idx="3">
            <a:schemeClr val="accent6"/>
          </a:fillRef>
          <a:effectRef idx="3">
            <a:schemeClr val="accent6"/>
          </a:effectRef>
          <a:fontRef idx="minor">
            <a:schemeClr val="lt1"/>
          </a:fontRef>
        </p:style>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uz-Latn-UZ" sz="2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86-100</a:t>
            </a:r>
            <a:endParaRPr lang="ru-RU" sz="2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 xmlns:p14="http://schemas.microsoft.com/office/powerpoint/2010/main" val="4458804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15</a:t>
            </a:fld>
            <a:endParaRPr lang="ru-RU"/>
          </a:p>
        </p:txBody>
      </p:sp>
      <p:sp>
        <p:nvSpPr>
          <p:cNvPr id="3" name="Прямоугольник 2"/>
          <p:cNvSpPr/>
          <p:nvPr/>
        </p:nvSpPr>
        <p:spPr>
          <a:xfrm>
            <a:off x="2979727" y="251512"/>
            <a:ext cx="3334439" cy="369332"/>
          </a:xfrm>
          <a:prstGeom prst="rect">
            <a:avLst/>
          </a:prstGeom>
        </p:spPr>
        <p:txBody>
          <a:bodyPr wrap="none">
            <a:spAutoFit/>
          </a:bodyPr>
          <a:lstStyle/>
          <a:p>
            <a:r>
              <a:rPr lang="uz-Cyrl-UZ" b="1" dirty="0" smtClean="0"/>
              <a:t>Жорий баҳолаш мезонлари</a:t>
            </a:r>
            <a:endParaRPr lang="ru-RU" dirty="0"/>
          </a:p>
        </p:txBody>
      </p:sp>
      <p:sp>
        <p:nvSpPr>
          <p:cNvPr id="52225" name="Rectangle 1"/>
          <p:cNvSpPr>
            <a:spLocks noChangeArrowheads="1"/>
          </p:cNvSpPr>
          <p:nvPr/>
        </p:nvSpPr>
        <p:spPr bwMode="auto">
          <a:xfrm>
            <a:off x="1785918" y="1660324"/>
            <a:ext cx="6286544" cy="34778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indent="452438" algn="just" fontAlgn="base">
              <a:spcBef>
                <a:spcPct val="0"/>
              </a:spcBef>
              <a:spcAft>
                <a:spcPct val="0"/>
              </a:spcAft>
            </a:pPr>
            <a:r>
              <a:rPr lang="ru-RU" sz="2000" dirty="0" err="1" smtClean="0"/>
              <a:t>Мустақил мушохада</a:t>
            </a:r>
            <a:r>
              <a:rPr lang="ru-RU" sz="2000" dirty="0" smtClean="0"/>
              <a:t> </a:t>
            </a:r>
            <a:r>
              <a:rPr lang="ru-RU" sz="2000" dirty="0" err="1" smtClean="0"/>
              <a:t>юритади</a:t>
            </a:r>
            <a:r>
              <a:rPr lang="uz-Cyrl-UZ" sz="2000" dirty="0" smtClean="0"/>
              <a:t>, спорт иншоатларини санитар гигиеник текшириш ва бахо беришда, </a:t>
            </a:r>
            <a:r>
              <a:rPr lang="ru-RU" sz="2000" dirty="0" err="1" smtClean="0"/>
              <a:t>олган</a:t>
            </a:r>
            <a:r>
              <a:rPr lang="ru-RU" sz="2000" dirty="0" smtClean="0"/>
              <a:t> </a:t>
            </a:r>
            <a:r>
              <a:rPr lang="ru-RU" sz="2000" dirty="0" err="1" smtClean="0"/>
              <a:t>назарий</a:t>
            </a:r>
            <a:r>
              <a:rPr lang="ru-RU" sz="2000" dirty="0" smtClean="0"/>
              <a:t> </a:t>
            </a:r>
            <a:r>
              <a:rPr lang="ru-RU" sz="2000" dirty="0" err="1" smtClean="0"/>
              <a:t>ва</a:t>
            </a:r>
            <a:r>
              <a:rPr lang="ru-RU" sz="2000" dirty="0" smtClean="0"/>
              <a:t> </a:t>
            </a:r>
            <a:r>
              <a:rPr lang="uz-Cyrl-UZ" sz="2000" dirty="0" smtClean="0"/>
              <a:t>а</a:t>
            </a:r>
            <a:r>
              <a:rPr lang="ru-RU" sz="2000" dirty="0" err="1" smtClean="0"/>
              <a:t>малий</a:t>
            </a:r>
            <a:r>
              <a:rPr lang="ru-RU" sz="2000" dirty="0" smtClean="0"/>
              <a:t> </a:t>
            </a:r>
            <a:r>
              <a:rPr lang="uz-Cyrl-UZ" sz="2000" dirty="0" smtClean="0"/>
              <a:t>билимини амалда </a:t>
            </a:r>
            <a:r>
              <a:rPr lang="ru-RU" sz="2000" dirty="0" err="1" smtClean="0"/>
              <a:t>қўллай олади</a:t>
            </a:r>
            <a:r>
              <a:rPr lang="uz-Cyrl-UZ" sz="2000" dirty="0" smtClean="0"/>
              <a:t>, ўқ</a:t>
            </a:r>
            <a:r>
              <a:rPr lang="ru-RU" sz="2000" dirty="0" err="1" smtClean="0"/>
              <a:t>итувчининг</a:t>
            </a:r>
            <a:r>
              <a:rPr lang="ru-RU" sz="2000" dirty="0" smtClean="0"/>
              <a:t> </a:t>
            </a:r>
            <a:r>
              <a:rPr lang="ru-RU" sz="2000" dirty="0" err="1" smtClean="0"/>
              <a:t>айрим</a:t>
            </a:r>
            <a:r>
              <a:rPr lang="ru-RU" sz="2000" dirty="0" smtClean="0"/>
              <a:t> </a:t>
            </a:r>
            <a:r>
              <a:rPr lang="ru-RU" sz="2000" dirty="0" err="1" smtClean="0"/>
              <a:t>ва</a:t>
            </a:r>
            <a:r>
              <a:rPr lang="uz-Cyrl-UZ" sz="2000" dirty="0" smtClean="0"/>
              <a:t>қ</a:t>
            </a:r>
            <a:r>
              <a:rPr lang="ru-RU" sz="2000" dirty="0" err="1" smtClean="0"/>
              <a:t>тларда</a:t>
            </a:r>
            <a:r>
              <a:rPr lang="ru-RU" sz="2000" dirty="0" smtClean="0"/>
              <a:t> </a:t>
            </a:r>
            <a:r>
              <a:rPr lang="uz-Cyrl-UZ" sz="2000" dirty="0" smtClean="0"/>
              <a:t>ё</a:t>
            </a:r>
            <a:r>
              <a:rPr lang="ru-RU" sz="2000" dirty="0" err="1" smtClean="0"/>
              <a:t>рдамига</a:t>
            </a:r>
            <a:r>
              <a:rPr lang="ru-RU" sz="2000" dirty="0" smtClean="0"/>
              <a:t> </a:t>
            </a:r>
            <a:r>
              <a:rPr lang="ru-RU" sz="2000" dirty="0" err="1" smtClean="0"/>
              <a:t>мухтожлик</a:t>
            </a:r>
            <a:r>
              <a:rPr lang="ru-RU" sz="2000" dirty="0" smtClean="0"/>
              <a:t> </a:t>
            </a:r>
            <a:r>
              <a:rPr lang="ru-RU" sz="2000" dirty="0" err="1" smtClean="0"/>
              <a:t>сезилади</a:t>
            </a:r>
            <a:r>
              <a:rPr lang="ru-RU" sz="2000" dirty="0" smtClean="0"/>
              <a:t>, бирок</a:t>
            </a:r>
            <a:r>
              <a:rPr lang="uz-Cyrl-UZ" sz="2000" dirty="0" smtClean="0"/>
              <a:t> гоҳ-гоҳида</a:t>
            </a:r>
            <a:r>
              <a:rPr lang="ru-RU" sz="2000" dirty="0" smtClean="0"/>
              <a:t> </a:t>
            </a:r>
            <a:r>
              <a:rPr lang="ru-RU" sz="2000" dirty="0" err="1" smtClean="0"/>
              <a:t>ани</a:t>
            </a:r>
            <a:r>
              <a:rPr lang="uz-Cyrl-UZ" sz="2000" dirty="0" smtClean="0"/>
              <a:t>қ</a:t>
            </a:r>
            <a:r>
              <a:rPr lang="ru-RU" sz="2000" dirty="0" smtClean="0"/>
              <a:t> </a:t>
            </a:r>
            <a:r>
              <a:rPr lang="ru-RU" sz="2000" dirty="0" err="1" smtClean="0"/>
              <a:t>фикрларни</a:t>
            </a:r>
            <a:r>
              <a:rPr lang="ru-RU" sz="2000" dirty="0" smtClean="0"/>
              <a:t> </a:t>
            </a:r>
            <a:r>
              <a:rPr lang="ru-RU" sz="2000" dirty="0" err="1" smtClean="0"/>
              <a:t>бера</a:t>
            </a:r>
            <a:r>
              <a:rPr lang="ru-RU" sz="2000" dirty="0" smtClean="0"/>
              <a:t> </a:t>
            </a:r>
            <a:r>
              <a:rPr lang="uz-Cyrl-UZ" sz="2000" dirty="0" smtClean="0"/>
              <a:t>олади, </a:t>
            </a:r>
            <a:r>
              <a:rPr lang="ru-RU" sz="2000" dirty="0" err="1" smtClean="0"/>
              <a:t>мавзуни</a:t>
            </a:r>
            <a:r>
              <a:rPr lang="uz-Cyrl-UZ" sz="2000" dirty="0" smtClean="0"/>
              <a:t>нг</a:t>
            </a:r>
            <a:r>
              <a:rPr lang="ru-RU" sz="2000" dirty="0" smtClean="0"/>
              <a:t> </a:t>
            </a:r>
            <a:r>
              <a:rPr lang="ru-RU" sz="2000" dirty="0" err="1" smtClean="0"/>
              <a:t>моҳиятини</a:t>
            </a:r>
            <a:r>
              <a:rPr lang="ru-RU" sz="2000" dirty="0" smtClean="0"/>
              <a:t> </a:t>
            </a:r>
            <a:r>
              <a:rPr lang="uz-Cyrl-UZ" sz="2000" dirty="0" smtClean="0"/>
              <a:t> етарли даражада </a:t>
            </a:r>
            <a:r>
              <a:rPr lang="ru-RU" sz="2000" dirty="0" err="1" smtClean="0"/>
              <a:t>тушунтира</a:t>
            </a:r>
            <a:r>
              <a:rPr lang="ru-RU" sz="2000" dirty="0" smtClean="0"/>
              <a:t> </a:t>
            </a:r>
            <a:r>
              <a:rPr lang="ru-RU" sz="2000" dirty="0" err="1" smtClean="0"/>
              <a:t>олади</a:t>
            </a:r>
            <a:r>
              <a:rPr lang="uz-Cyrl-UZ" sz="2000" dirty="0" smtClean="0"/>
              <a:t>, </a:t>
            </a:r>
            <a:r>
              <a:rPr lang="ru-RU" sz="2000" dirty="0" err="1" smtClean="0"/>
              <a:t>мавзуга</a:t>
            </a:r>
            <a:r>
              <a:rPr lang="ru-RU" sz="2000" dirty="0" smtClean="0"/>
              <a:t> </a:t>
            </a:r>
            <a:r>
              <a:rPr lang="uz-Cyrl-UZ" sz="2000" dirty="0" smtClean="0"/>
              <a:t> етарли даражада б</a:t>
            </a:r>
            <a:r>
              <a:rPr lang="ru-RU" sz="2000" dirty="0" err="1" smtClean="0"/>
              <a:t>илимга</a:t>
            </a:r>
            <a:r>
              <a:rPr lang="ru-RU" sz="2000" dirty="0" smtClean="0"/>
              <a:t> </a:t>
            </a:r>
            <a:r>
              <a:rPr lang="ru-RU" sz="2000" dirty="0" err="1" smtClean="0"/>
              <a:t>эга</a:t>
            </a:r>
            <a:r>
              <a:rPr lang="ru-RU" sz="2000" dirty="0" smtClean="0"/>
              <a:t> б</a:t>
            </a:r>
            <a:r>
              <a:rPr lang="uz-Cyrl-UZ" sz="2000" dirty="0" smtClean="0"/>
              <a:t>ў</a:t>
            </a:r>
            <a:r>
              <a:rPr lang="ru-RU" sz="2000" dirty="0" err="1" smtClean="0"/>
              <a:t>либ</a:t>
            </a:r>
            <a:r>
              <a:rPr lang="ru-RU" sz="2000" dirty="0" smtClean="0"/>
              <a:t>, </a:t>
            </a:r>
            <a:r>
              <a:rPr lang="uz-Cyrl-UZ" sz="2000" dirty="0" smtClean="0"/>
              <a:t>ўқ</a:t>
            </a:r>
            <a:r>
              <a:rPr lang="ru-RU" sz="2000" dirty="0" err="1" smtClean="0"/>
              <a:t>итувчи</a:t>
            </a:r>
            <a:r>
              <a:rPr lang="ru-RU" sz="2000" dirty="0" smtClean="0"/>
              <a:t> </a:t>
            </a:r>
            <a:r>
              <a:rPr lang="uz-Cyrl-UZ" sz="2000" dirty="0" smtClean="0"/>
              <a:t>ё</a:t>
            </a:r>
            <a:r>
              <a:rPr lang="ru-RU" sz="2000" dirty="0" err="1" smtClean="0"/>
              <a:t>рдамида</a:t>
            </a:r>
            <a:r>
              <a:rPr lang="ru-RU" sz="2000" dirty="0" smtClean="0"/>
              <a:t> </a:t>
            </a:r>
            <a:r>
              <a:rPr lang="uz-Cyrl-UZ" sz="2000" dirty="0" smtClean="0"/>
              <a:t>ў</a:t>
            </a:r>
            <a:r>
              <a:rPr lang="ru-RU" sz="2000" dirty="0" err="1" smtClean="0"/>
              <a:t>з</a:t>
            </a:r>
            <a:r>
              <a:rPr lang="ru-RU" sz="2000" dirty="0" smtClean="0"/>
              <a:t> </a:t>
            </a:r>
            <a:r>
              <a:rPr lang="ru-RU" sz="2000" dirty="0" err="1" smtClean="0"/>
              <a:t>фикрни</a:t>
            </a:r>
            <a:r>
              <a:rPr lang="ru-RU" sz="2000" dirty="0" smtClean="0"/>
              <a:t> </a:t>
            </a:r>
            <a:r>
              <a:rPr lang="ru-RU" sz="2000" dirty="0" err="1" smtClean="0"/>
              <a:t>айтиб</a:t>
            </a:r>
            <a:r>
              <a:rPr lang="ru-RU" sz="2000" dirty="0" smtClean="0"/>
              <a:t> </a:t>
            </a:r>
            <a:r>
              <a:rPr lang="ru-RU" sz="2000" dirty="0" err="1" smtClean="0"/>
              <a:t>беради</a:t>
            </a:r>
            <a:r>
              <a:rPr lang="uz-Cyrl-UZ" sz="2000" dirty="0" smtClean="0"/>
              <a:t>, </a:t>
            </a:r>
            <a:r>
              <a:rPr lang="ru-RU" sz="2000" dirty="0" smtClean="0"/>
              <a:t>т</a:t>
            </a:r>
            <a:r>
              <a:rPr lang="uz-Cyrl-UZ" sz="2000" dirty="0" smtClean="0"/>
              <a:t>ўлиқ бўлмасада мавзу бўйича аниқ т</a:t>
            </a:r>
            <a:r>
              <a:rPr lang="ru-RU" sz="2000" dirty="0" err="1" smtClean="0"/>
              <a:t>асаввурга</a:t>
            </a:r>
            <a:r>
              <a:rPr lang="ru-RU" sz="2000" dirty="0" smtClean="0"/>
              <a:t> </a:t>
            </a:r>
            <a:r>
              <a:rPr lang="ru-RU" sz="2000" dirty="0" err="1" smtClean="0"/>
              <a:t>эга</a:t>
            </a:r>
            <a:r>
              <a:rPr lang="ru-RU" sz="2000" dirty="0" smtClean="0"/>
              <a:t> </a:t>
            </a:r>
            <a:r>
              <a:rPr lang="ru-RU" sz="2000" dirty="0" err="1" smtClean="0"/>
              <a:t>бўлади</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Прямоугольник 4"/>
          <p:cNvSpPr/>
          <p:nvPr/>
        </p:nvSpPr>
        <p:spPr>
          <a:xfrm>
            <a:off x="164539" y="909447"/>
            <a:ext cx="830228" cy="400110"/>
          </a:xfrm>
          <a:prstGeom prst="rect">
            <a:avLst/>
          </a:prstGeom>
        </p:spPr>
        <p:style>
          <a:lnRef idx="0">
            <a:schemeClr val="accent6"/>
          </a:lnRef>
          <a:fillRef idx="3">
            <a:schemeClr val="accent6"/>
          </a:fillRef>
          <a:effectRef idx="3">
            <a:schemeClr val="accent6"/>
          </a:effectRef>
          <a:fontRef idx="minor">
            <a:schemeClr val="lt1"/>
          </a:fontRef>
        </p:style>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uz-Latn-UZ" sz="2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71-85</a:t>
            </a:r>
            <a:endParaRPr lang="ru-RU" sz="2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 xmlns:p14="http://schemas.microsoft.com/office/powerpoint/2010/main" val="2679945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16</a:t>
            </a:fld>
            <a:endParaRPr lang="ru-RU"/>
          </a:p>
        </p:txBody>
      </p:sp>
      <p:sp>
        <p:nvSpPr>
          <p:cNvPr id="3" name="Прямоугольник 2"/>
          <p:cNvSpPr/>
          <p:nvPr/>
        </p:nvSpPr>
        <p:spPr>
          <a:xfrm>
            <a:off x="2977837" y="89423"/>
            <a:ext cx="3334439" cy="369332"/>
          </a:xfrm>
          <a:prstGeom prst="rect">
            <a:avLst/>
          </a:prstGeom>
        </p:spPr>
        <p:txBody>
          <a:bodyPr wrap="none">
            <a:spAutoFit/>
          </a:bodyPr>
          <a:lstStyle/>
          <a:p>
            <a:r>
              <a:rPr lang="uz-Cyrl-UZ" b="1" dirty="0" smtClean="0"/>
              <a:t>Жорий баҳолаш мезонлари</a:t>
            </a:r>
            <a:endParaRPr lang="ru-RU" dirty="0"/>
          </a:p>
        </p:txBody>
      </p:sp>
      <p:sp>
        <p:nvSpPr>
          <p:cNvPr id="52225" name="Rectangle 1"/>
          <p:cNvSpPr>
            <a:spLocks noChangeArrowheads="1"/>
          </p:cNvSpPr>
          <p:nvPr/>
        </p:nvSpPr>
        <p:spPr bwMode="auto">
          <a:xfrm>
            <a:off x="1202267" y="1212961"/>
            <a:ext cx="6826117" cy="175432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indent="452438" algn="just" fontAlgn="base">
              <a:spcBef>
                <a:spcPct val="0"/>
              </a:spcBef>
              <a:spcAft>
                <a:spcPct val="0"/>
              </a:spcAft>
            </a:pPr>
            <a:r>
              <a:rPr lang="uz-Cyrl-UZ" dirty="0" smtClean="0"/>
              <a:t>Мавзунинг м</a:t>
            </a:r>
            <a:r>
              <a:rPr lang="ru-RU" dirty="0" err="1" smtClean="0"/>
              <a:t>оҳиятини тушунади</a:t>
            </a:r>
            <a:r>
              <a:rPr lang="uz-Cyrl-UZ" dirty="0" smtClean="0"/>
              <a:t>, тўлиқ тахлил қилиб бера олмайди, аниқ билиш даражаси етарл</a:t>
            </a:r>
            <a:r>
              <a:rPr lang="ru-RU" dirty="0" smtClean="0"/>
              <a:t>и </a:t>
            </a:r>
            <a:r>
              <a:rPr lang="ru-RU" dirty="0" err="1" smtClean="0"/>
              <a:t>эмас</a:t>
            </a:r>
            <a:r>
              <a:rPr lang="ru-RU" dirty="0" smtClean="0"/>
              <a:t>, </a:t>
            </a:r>
            <a:r>
              <a:rPr lang="uz-Cyrl-UZ" dirty="0" smtClean="0"/>
              <a:t>ўқ</a:t>
            </a:r>
            <a:r>
              <a:rPr lang="ru-RU" dirty="0" err="1" smtClean="0"/>
              <a:t>итувчининг</a:t>
            </a:r>
            <a:r>
              <a:rPr lang="ru-RU" dirty="0" smtClean="0"/>
              <a:t> </a:t>
            </a:r>
            <a:r>
              <a:rPr lang="uz-Cyrl-UZ" dirty="0" smtClean="0"/>
              <a:t>қў</a:t>
            </a:r>
            <a:r>
              <a:rPr lang="ru-RU" dirty="0" err="1" smtClean="0"/>
              <a:t>шимчалар</a:t>
            </a:r>
            <a:r>
              <a:rPr lang="uz-Cyrl-UZ" dirty="0" smtClean="0"/>
              <a:t>и</a:t>
            </a:r>
            <a:r>
              <a:rPr lang="ru-RU" dirty="0" smtClean="0"/>
              <a:t> </a:t>
            </a:r>
            <a:r>
              <a:rPr lang="ru-RU" dirty="0" err="1" smtClean="0"/>
              <a:t>зарур</a:t>
            </a:r>
            <a:r>
              <a:rPr lang="ru-RU" dirty="0" smtClean="0"/>
              <a:t>,</a:t>
            </a:r>
            <a:r>
              <a:rPr lang="uz-Cyrl-UZ" dirty="0" smtClean="0"/>
              <a:t> б</a:t>
            </a:r>
            <a:r>
              <a:rPr lang="ru-RU" dirty="0" err="1" smtClean="0"/>
              <a:t>илиш</a:t>
            </a:r>
            <a:r>
              <a:rPr lang="ru-RU" dirty="0" smtClean="0"/>
              <a:t>, </a:t>
            </a:r>
            <a:r>
              <a:rPr lang="ru-RU" dirty="0" err="1" smtClean="0"/>
              <a:t>айтиб</a:t>
            </a:r>
            <a:r>
              <a:rPr lang="ru-RU" dirty="0" smtClean="0"/>
              <a:t> </a:t>
            </a:r>
            <a:r>
              <a:rPr lang="ru-RU" dirty="0" err="1" smtClean="0"/>
              <a:t>бериш</a:t>
            </a:r>
            <a:r>
              <a:rPr lang="uz-Cyrl-UZ" dirty="0" smtClean="0"/>
              <a:t> даражаси етарли даражада эмас, </a:t>
            </a:r>
            <a:r>
              <a:rPr lang="ru-RU" dirty="0" err="1" smtClean="0"/>
              <a:t>мавзу</a:t>
            </a:r>
            <a:r>
              <a:rPr lang="ru-RU" dirty="0" smtClean="0"/>
              <a:t> </a:t>
            </a:r>
            <a:r>
              <a:rPr lang="ru-RU" dirty="0" err="1" smtClean="0"/>
              <a:t>юзасидан</a:t>
            </a:r>
            <a:r>
              <a:rPr lang="ru-RU" dirty="0" smtClean="0"/>
              <a:t> е</a:t>
            </a:r>
            <a:r>
              <a:rPr lang="uz-Cyrl-UZ" dirty="0" smtClean="0"/>
              <a:t>тарли даражада  тўлиқ тасаввурга эга бўлмайди, фикрни бойитса ва ё</a:t>
            </a:r>
            <a:r>
              <a:rPr lang="ru-RU" dirty="0" err="1" smtClean="0"/>
              <a:t>рдам</a:t>
            </a:r>
            <a:r>
              <a:rPr lang="uz-Cyrl-UZ" dirty="0" smtClean="0"/>
              <a:t>ч</a:t>
            </a:r>
            <a:r>
              <a:rPr lang="ru-RU" dirty="0" smtClean="0"/>
              <a:t>и </a:t>
            </a:r>
            <a:r>
              <a:rPr lang="ru-RU" dirty="0" err="1" smtClean="0"/>
              <a:t>воситалардан</a:t>
            </a:r>
            <a:r>
              <a:rPr lang="ru-RU" dirty="0" smtClean="0"/>
              <a:t> </a:t>
            </a:r>
            <a:r>
              <a:rPr lang="ru-RU" dirty="0" err="1" smtClean="0"/>
              <a:t>кейин</a:t>
            </a:r>
            <a:r>
              <a:rPr lang="ru-RU" dirty="0" smtClean="0"/>
              <a:t> </a:t>
            </a:r>
            <a:r>
              <a:rPr lang="uz-Cyrl-UZ" dirty="0" smtClean="0"/>
              <a:t>тахлил қилиб бойитса бўлади</a:t>
            </a:r>
            <a:endParaRPr kumimoji="0" lang="ru-RU"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Прямоугольник 4"/>
          <p:cNvSpPr/>
          <p:nvPr/>
        </p:nvSpPr>
        <p:spPr>
          <a:xfrm>
            <a:off x="213161" y="1135224"/>
            <a:ext cx="851516" cy="400110"/>
          </a:xfrm>
          <a:prstGeom prst="rect">
            <a:avLst/>
          </a:prstGeom>
        </p:spPr>
        <p:style>
          <a:lnRef idx="0">
            <a:schemeClr val="accent6"/>
          </a:lnRef>
          <a:fillRef idx="3">
            <a:schemeClr val="accent6"/>
          </a:fillRef>
          <a:effectRef idx="3">
            <a:schemeClr val="accent6"/>
          </a:effectRef>
          <a:fontRef idx="minor">
            <a:schemeClr val="lt1"/>
          </a:fontRef>
        </p:style>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uz-Latn-UZ" sz="2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55-70</a:t>
            </a:r>
            <a:endParaRPr lang="ru-RU" sz="2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6" name="Rectangle 1"/>
          <p:cNvSpPr>
            <a:spLocks noChangeArrowheads="1"/>
          </p:cNvSpPr>
          <p:nvPr/>
        </p:nvSpPr>
        <p:spPr bwMode="auto">
          <a:xfrm>
            <a:off x="1219200" y="3700495"/>
            <a:ext cx="6809184" cy="230832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indent="452438" algn="just" fontAlgn="base">
              <a:spcBef>
                <a:spcPct val="0"/>
              </a:spcBef>
              <a:spcAft>
                <a:spcPct val="0"/>
              </a:spcAft>
            </a:pPr>
            <a:r>
              <a:rPr lang="uz-Cyrl-UZ" dirty="0" smtClean="0"/>
              <a:t>Талабанинг билими а</a:t>
            </a:r>
            <a:r>
              <a:rPr lang="ru-RU" dirty="0" err="1" smtClean="0"/>
              <a:t>ниқ тасаввурга</a:t>
            </a:r>
            <a:r>
              <a:rPr lang="ru-RU" dirty="0" smtClean="0"/>
              <a:t> </a:t>
            </a:r>
            <a:r>
              <a:rPr lang="ru-RU" dirty="0" err="1" smtClean="0"/>
              <a:t>эга</a:t>
            </a:r>
            <a:r>
              <a:rPr lang="ru-RU" dirty="0" smtClean="0"/>
              <a:t> </a:t>
            </a:r>
            <a:r>
              <a:rPr lang="ru-RU" dirty="0" err="1" smtClean="0"/>
              <a:t>эмас</a:t>
            </a:r>
            <a:r>
              <a:rPr lang="uz-Cyrl-UZ" dirty="0" smtClean="0"/>
              <a:t>, мавзу етарли даражада </a:t>
            </a:r>
            <a:r>
              <a:rPr lang="ru-RU" dirty="0" smtClean="0"/>
              <a:t>ё</a:t>
            </a:r>
            <a:r>
              <a:rPr lang="uz-Cyrl-UZ" dirty="0" smtClean="0"/>
              <a:t>ритиб бера олмайди, назарий ва амалий билимнинг усулубларини ажрата олмайди. Талаба билан доимий дарс давомида ўқитувчи ишлаши керак. Олдинги дарслардаги талабанинг самарадорлиги тахлил қилиниши керак.  Таркатма материаллар, вазиятли масалаларни ўқитувчининг тўлиқ иштирокида ишлаш тартибини билиши мумкин</a:t>
            </a:r>
            <a:endParaRPr kumimoji="0" lang="ru-RU" b="0" i="0" u="none" strike="noStrike" cap="none" normalizeH="0" baseline="0" dirty="0" smtClean="0">
              <a:ln>
                <a:noFill/>
              </a:ln>
              <a:solidFill>
                <a:schemeClr val="tx1"/>
              </a:solidFill>
              <a:effectLst/>
              <a:latin typeface="Arial" pitchFamily="34" charset="0"/>
              <a:cs typeface="Arial" pitchFamily="34" charset="0"/>
            </a:endParaRPr>
          </a:p>
        </p:txBody>
      </p:sp>
      <p:sp>
        <p:nvSpPr>
          <p:cNvPr id="7" name="Прямоугольник 6"/>
          <p:cNvSpPr/>
          <p:nvPr/>
        </p:nvSpPr>
        <p:spPr>
          <a:xfrm>
            <a:off x="215114" y="3654603"/>
            <a:ext cx="700834" cy="400110"/>
          </a:xfrm>
          <a:prstGeom prst="rect">
            <a:avLst/>
          </a:prstGeom>
        </p:spPr>
        <p:style>
          <a:lnRef idx="0">
            <a:schemeClr val="accent6"/>
          </a:lnRef>
          <a:fillRef idx="3">
            <a:schemeClr val="accent6"/>
          </a:fillRef>
          <a:effectRef idx="3">
            <a:schemeClr val="accent6"/>
          </a:effectRef>
          <a:fontRef idx="minor">
            <a:schemeClr val="lt1"/>
          </a:fontRef>
        </p:style>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uz-Latn-UZ" sz="2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0-54</a:t>
            </a:r>
            <a:endParaRPr lang="ru-RU" sz="2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 xmlns:p14="http://schemas.microsoft.com/office/powerpoint/2010/main" val="30748881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17</a:t>
            </a:fld>
            <a:endParaRPr lang="ru-RU"/>
          </a:p>
        </p:txBody>
      </p:sp>
      <p:sp>
        <p:nvSpPr>
          <p:cNvPr id="3" name="Прямоугольник 2"/>
          <p:cNvSpPr/>
          <p:nvPr/>
        </p:nvSpPr>
        <p:spPr>
          <a:xfrm>
            <a:off x="3273947" y="195068"/>
            <a:ext cx="2870401" cy="369332"/>
          </a:xfrm>
          <a:prstGeom prst="rect">
            <a:avLst/>
          </a:prstGeom>
        </p:spPr>
        <p:txBody>
          <a:bodyPr wrap="none">
            <a:spAutoFit/>
          </a:bodyPr>
          <a:lstStyle/>
          <a:p>
            <a:r>
              <a:rPr lang="uz-Cyrl-UZ" b="1" dirty="0" smtClean="0"/>
              <a:t>Назорат учун саволлар</a:t>
            </a:r>
            <a:endParaRPr lang="ru-RU" dirty="0"/>
          </a:p>
        </p:txBody>
      </p:sp>
      <p:sp>
        <p:nvSpPr>
          <p:cNvPr id="51201" name="Rectangle 1"/>
          <p:cNvSpPr>
            <a:spLocks noChangeArrowheads="1"/>
          </p:cNvSpPr>
          <p:nvPr/>
        </p:nvSpPr>
        <p:spPr bwMode="auto">
          <a:xfrm>
            <a:off x="1043608" y="910246"/>
            <a:ext cx="7200800" cy="535531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a:r>
              <a:rPr lang="uz-Cyrl-UZ" dirty="0" smtClean="0"/>
              <a:t>1.Юрак-қон томир касалликларини даволаш-реабилитация комплексида ДЖТ    қандай мақсадда қўлланилади</a:t>
            </a:r>
            <a:r>
              <a:rPr lang="ru-RU" dirty="0" smtClean="0"/>
              <a:t>?</a:t>
            </a:r>
          </a:p>
          <a:p>
            <a:pPr algn="just"/>
            <a:r>
              <a:rPr lang="uz-Cyrl-UZ" dirty="0" smtClean="0"/>
              <a:t>2.МЎИда ДЖТнинг ҳаракат тартиботлари.</a:t>
            </a:r>
            <a:endParaRPr lang="ru-RU" dirty="0" smtClean="0"/>
          </a:p>
          <a:p>
            <a:pPr algn="just"/>
            <a:r>
              <a:rPr lang="uz-Cyrl-UZ" dirty="0" smtClean="0"/>
              <a:t>3.МЎИда ДЖТнинг қандай воситалари ва шакллари қўлланилади?</a:t>
            </a:r>
            <a:endParaRPr lang="ru-RU" dirty="0" smtClean="0"/>
          </a:p>
          <a:p>
            <a:pPr algn="just"/>
            <a:r>
              <a:rPr lang="uz-Cyrl-UZ" dirty="0" smtClean="0"/>
              <a:t>4.ЮИКда ДЖТнинг қандай вазифалари қўйилади?</a:t>
            </a:r>
            <a:endParaRPr lang="ru-RU" dirty="0" smtClean="0"/>
          </a:p>
          <a:p>
            <a:pPr algn="just"/>
            <a:r>
              <a:rPr lang="uz-Cyrl-UZ" dirty="0" smtClean="0"/>
              <a:t>5.Гипертония касаллигида қандай жисмоний машқлар тавсия этилмайди?</a:t>
            </a:r>
            <a:endParaRPr lang="ru-RU" dirty="0" smtClean="0"/>
          </a:p>
          <a:p>
            <a:pPr algn="just"/>
            <a:r>
              <a:rPr lang="uz-Cyrl-UZ" dirty="0" smtClean="0"/>
              <a:t>6.НЦДда ДЖТ нима мақсадда қўлланилади?</a:t>
            </a:r>
            <a:endParaRPr lang="ru-RU" dirty="0" smtClean="0"/>
          </a:p>
          <a:p>
            <a:pPr algn="just"/>
            <a:r>
              <a:rPr lang="uz-Cyrl-UZ" dirty="0" smtClean="0"/>
              <a:t>7.Юрак-қон томир касалликлари тушак ҳаракат тартиботининг вазифалари нимадан иборат?</a:t>
            </a:r>
            <a:endParaRPr lang="ru-RU" dirty="0" smtClean="0"/>
          </a:p>
          <a:p>
            <a:pPr algn="just"/>
            <a:r>
              <a:rPr lang="uz-Cyrl-UZ" dirty="0" smtClean="0"/>
              <a:t>8.ДЖТ ўтказишда дастлабки ҳолатни тўғри танлаш қандай аҳамиятга эга? </a:t>
            </a:r>
            <a:endParaRPr lang="ru-RU" dirty="0" smtClean="0"/>
          </a:p>
          <a:p>
            <a:pPr algn="just"/>
            <a:r>
              <a:rPr lang="uz-Cyrl-UZ" dirty="0" smtClean="0"/>
              <a:t>9.Юрак-қон томир системасининг функционал ҳолатини баҳоловчи қандай    синамаларни биласиз?</a:t>
            </a:r>
            <a:endParaRPr lang="ru-RU" dirty="0" smtClean="0"/>
          </a:p>
          <a:p>
            <a:pPr algn="just"/>
            <a:r>
              <a:rPr lang="uz-Cyrl-UZ" dirty="0" smtClean="0"/>
              <a:t>10.Юрак-қон томир системасининг функционал ҳолатини баҳоловчи синамалар     қандай мақсадда қўлланилади?</a:t>
            </a:r>
            <a:endParaRPr lang="ru-RU" dirty="0" smtClean="0"/>
          </a:p>
          <a:p>
            <a:pPr algn="just"/>
            <a:r>
              <a:rPr lang="uz-Cyrl-UZ" dirty="0" smtClean="0"/>
              <a:t>11.Жисмоний машқларнинг самарадорлиги қандай усуллар билан баҳоланади?</a:t>
            </a:r>
            <a:endParaRPr kumimoji="0" lang="ru-RU"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 xmlns:p14="http://schemas.microsoft.com/office/powerpoint/2010/main" val="29503759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18</a:t>
            </a:fld>
            <a:endParaRPr lang="ru-RU"/>
          </a:p>
        </p:txBody>
      </p:sp>
      <p:sp>
        <p:nvSpPr>
          <p:cNvPr id="50177" name="Rectangle 1"/>
          <p:cNvSpPr>
            <a:spLocks noChangeArrowheads="1"/>
          </p:cNvSpPr>
          <p:nvPr/>
        </p:nvSpPr>
        <p:spPr bwMode="auto">
          <a:xfrm>
            <a:off x="3204097" y="114015"/>
            <a:ext cx="315971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АСОСИЙ АДАБИЁТЛАР</a:t>
            </a:r>
            <a:endParaRPr kumimoji="0" lang="uz-Cyrl-UZ" sz="3200" b="0" i="0" u="none" strike="noStrike" cap="none" normalizeH="0" baseline="0" dirty="0" smtClean="0">
              <a:ln>
                <a:noFill/>
              </a:ln>
              <a:solidFill>
                <a:schemeClr val="tx1"/>
              </a:solidFill>
              <a:effectLst/>
              <a:latin typeface="Arial" pitchFamily="34" charset="0"/>
              <a:cs typeface="Arial" pitchFamily="34" charset="0"/>
            </a:endParaRPr>
          </a:p>
        </p:txBody>
      </p:sp>
      <p:sp>
        <p:nvSpPr>
          <p:cNvPr id="50178" name="Rectangle 2"/>
          <p:cNvSpPr>
            <a:spLocks noChangeArrowheads="1"/>
          </p:cNvSpPr>
          <p:nvPr/>
        </p:nvSpPr>
        <p:spPr bwMode="auto">
          <a:xfrm>
            <a:off x="945505" y="1042864"/>
            <a:ext cx="7298903" cy="317009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342900" algn="just" defTabSz="914400" rtl="0" eaLnBrk="1" fontAlgn="base" latinLnBrk="0" hangingPunct="1">
              <a:lnSpc>
                <a:spcPct val="100000"/>
              </a:lnSpc>
              <a:spcBef>
                <a:spcPct val="0"/>
              </a:spcBef>
              <a:spcAft>
                <a:spcPct val="0"/>
              </a:spcAft>
              <a:buClrTx/>
              <a:buSzTx/>
              <a:buFontTx/>
              <a:buNone/>
              <a:tabLst/>
            </a:pP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1. Бабаджанов С.Н Справочник физиотерапевта “Абу Али Ибн Сино”, Т, 1999 с.279 (</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учебник для студентов</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2. Е</a:t>
            </a:r>
            <a:r>
              <a:rPr kumimoji="0" 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пифанов</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В.А., </a:t>
            </a:r>
            <a:r>
              <a:rPr kumimoji="0" 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Апанасенко</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Г.Л. «Лечебная физкультура и врачебный контроль» М., 1990 </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учебник для студентов</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3. </a:t>
            </a:r>
            <a:r>
              <a:rPr kumimoji="0" 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Чоговадзе</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А.В. Круглый И.М. Врачебный контроль в физическом воспитании и спорте М.1987.</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учебник для студентов</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4. Юлдашев</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К.Ю</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Куликов</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Ю.А.</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«Физиотерапия» (учебник для студентов) 1994 с. 298</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 xmlns:p14="http://schemas.microsoft.com/office/powerpoint/2010/main" val="26400182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19</a:t>
            </a:fld>
            <a:endParaRPr lang="ru-RU"/>
          </a:p>
        </p:txBody>
      </p:sp>
      <p:sp>
        <p:nvSpPr>
          <p:cNvPr id="5" name="Rectangle 1"/>
          <p:cNvSpPr>
            <a:spLocks noChangeArrowheads="1"/>
          </p:cNvSpPr>
          <p:nvPr/>
        </p:nvSpPr>
        <p:spPr bwMode="auto">
          <a:xfrm>
            <a:off x="3312574" y="191700"/>
            <a:ext cx="2427844" cy="307777"/>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Latn-UZ" sz="14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КЎШИМЧА </a:t>
            </a:r>
            <a:r>
              <a:rPr kumimoji="0" lang="uz-Cyrl-UZ" sz="14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АДАБИЁТЛАР</a:t>
            </a:r>
            <a:endParaRPr kumimoji="0" lang="uz-Cyrl-UZ" sz="2000" b="0" i="0" u="none" strike="noStrike" cap="none" normalizeH="0" baseline="0" dirty="0" smtClean="0">
              <a:ln>
                <a:noFill/>
              </a:ln>
              <a:solidFill>
                <a:schemeClr val="tx1"/>
              </a:solidFill>
              <a:effectLst/>
              <a:latin typeface="Arial" pitchFamily="34" charset="0"/>
              <a:cs typeface="Arial" pitchFamily="34" charset="0"/>
            </a:endParaRPr>
          </a:p>
        </p:txBody>
      </p:sp>
      <p:sp>
        <p:nvSpPr>
          <p:cNvPr id="50179" name="Rectangle 3"/>
          <p:cNvSpPr>
            <a:spLocks noChangeArrowheads="1"/>
          </p:cNvSpPr>
          <p:nvPr/>
        </p:nvSpPr>
        <p:spPr bwMode="auto">
          <a:xfrm>
            <a:off x="1043608" y="918674"/>
            <a:ext cx="7128792" cy="504753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r>
              <a:rPr kumimoji="0" lang="uz-Cyrl-UZ"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1</a:t>
            </a:r>
            <a:r>
              <a:rPr lang="uz-Cyrl-UZ" sz="1400" dirty="0" smtClean="0">
                <a:latin typeface="Times New Roman" pitchFamily="18" charset="0"/>
                <a:cs typeface="Times New Roman" pitchFamily="18" charset="0"/>
              </a:rPr>
              <a:t> Бет Шоу “Йога </a:t>
            </a:r>
            <a:r>
              <a:rPr lang="en-US" sz="1400" dirty="0" smtClean="0">
                <a:latin typeface="Times New Roman" pitchFamily="18" charset="0"/>
                <a:cs typeface="Times New Roman" pitchFamily="18" charset="0"/>
              </a:rPr>
              <a:t>fit </a:t>
            </a:r>
            <a:r>
              <a:rPr lang="uz-Cyrl-UZ" sz="1400" dirty="0" smtClean="0">
                <a:latin typeface="Times New Roman" pitchFamily="18" charset="0"/>
                <a:cs typeface="Times New Roman" pitchFamily="18" charset="0"/>
              </a:rPr>
              <a:t>Тренинг для здоровья” М</a:t>
            </a:r>
            <a:r>
              <a:rPr lang="ru-RU" sz="1400" dirty="0" smtClean="0">
                <a:latin typeface="Times New Roman" pitchFamily="18" charset="0"/>
                <a:cs typeface="Times New Roman" pitchFamily="18" charset="0"/>
              </a:rPr>
              <a:t>.</a:t>
            </a:r>
            <a:r>
              <a:rPr lang="uz-Cyrl-UZ" sz="1400" dirty="0" smtClean="0">
                <a:latin typeface="Times New Roman" pitchFamily="18" charset="0"/>
                <a:cs typeface="Times New Roman" pitchFamily="18" charset="0"/>
              </a:rPr>
              <a:t> 2005 </a:t>
            </a:r>
            <a:endParaRPr lang="ru-RU" sz="1400" dirty="0" smtClean="0">
              <a:latin typeface="Times New Roman" pitchFamily="18" charset="0"/>
              <a:cs typeface="Times New Roman" pitchFamily="18" charset="0"/>
            </a:endParaRPr>
          </a:p>
          <a:p>
            <a:pPr lvl="0"/>
            <a:r>
              <a:rPr lang="ru-RU" sz="1400" dirty="0" smtClean="0">
                <a:latin typeface="Times New Roman" pitchFamily="18" charset="0"/>
                <a:cs typeface="Times New Roman" pitchFamily="18" charset="0"/>
              </a:rPr>
              <a:t>2. Бирюков А.А. «Массаж-спутник здоровья» книга для учащихся 1992 с. 157</a:t>
            </a:r>
          </a:p>
          <a:p>
            <a:pPr lvl="0"/>
            <a:r>
              <a:rPr lang="ru-RU" sz="1400" dirty="0" smtClean="0">
                <a:latin typeface="Times New Roman" pitchFamily="18" charset="0"/>
                <a:cs typeface="Times New Roman" pitchFamily="18" charset="0"/>
              </a:rPr>
              <a:t>3. </a:t>
            </a:r>
            <a:r>
              <a:rPr lang="ru-RU" sz="1400" dirty="0" err="1" smtClean="0">
                <a:latin typeface="Times New Roman" pitchFamily="18" charset="0"/>
                <a:cs typeface="Times New Roman" pitchFamily="18" charset="0"/>
              </a:rPr>
              <a:t>Богол</a:t>
            </a:r>
            <a:r>
              <a:rPr lang="uz-Cyrl-UZ" sz="1400" dirty="0" smtClean="0">
                <a:latin typeface="Times New Roman" pitchFamily="18" charset="0"/>
                <a:cs typeface="Times New Roman" pitchFamily="18" charset="0"/>
              </a:rPr>
              <a:t>юбов В.А. «Общая физиотера</a:t>
            </a:r>
            <a:r>
              <a:rPr lang="ru-RU" sz="1400" dirty="0" smtClean="0">
                <a:latin typeface="Times New Roman" pitchFamily="18" charset="0"/>
                <a:cs typeface="Times New Roman" pitchFamily="18" charset="0"/>
              </a:rPr>
              <a:t>пия» М. 2001 с. 679</a:t>
            </a:r>
          </a:p>
          <a:p>
            <a:pPr lvl="0"/>
            <a:r>
              <a:rPr lang="ru-RU" sz="1400" dirty="0" smtClean="0">
                <a:latin typeface="Times New Roman" pitchFamily="18" charset="0"/>
                <a:cs typeface="Times New Roman" pitchFamily="18" charset="0"/>
              </a:rPr>
              <a:t>4. Боголюбов В.А. «Методика и  техника проведения </a:t>
            </a:r>
            <a:r>
              <a:rPr lang="ru-RU" sz="1400" dirty="0" err="1" smtClean="0">
                <a:latin typeface="Times New Roman" pitchFamily="18" charset="0"/>
                <a:cs typeface="Times New Roman" pitchFamily="18" charset="0"/>
              </a:rPr>
              <a:t>физиотерапе</a:t>
            </a:r>
            <a:r>
              <a:rPr lang="uz-Cyrl-UZ" sz="1400" dirty="0" smtClean="0">
                <a:latin typeface="Times New Roman" pitchFamily="18" charset="0"/>
                <a:cs typeface="Times New Roman" pitchFamily="18" charset="0"/>
              </a:rPr>
              <a:t>в</a:t>
            </a:r>
            <a:r>
              <a:rPr lang="ru-RU" sz="1400" dirty="0" err="1" smtClean="0">
                <a:latin typeface="Times New Roman" pitchFamily="18" charset="0"/>
                <a:cs typeface="Times New Roman" pitchFamily="18" charset="0"/>
              </a:rPr>
              <a:t>тических</a:t>
            </a:r>
            <a:r>
              <a:rPr lang="ru-RU" sz="1400" dirty="0" smtClean="0">
                <a:latin typeface="Times New Roman" pitchFamily="18" charset="0"/>
                <a:cs typeface="Times New Roman" pitchFamily="18" charset="0"/>
              </a:rPr>
              <a:t> процедур»  М. 2001 с.280</a:t>
            </a:r>
          </a:p>
          <a:p>
            <a:pPr lvl="0"/>
            <a:r>
              <a:rPr lang="uz-Cyrl-UZ" sz="1400" dirty="0" smtClean="0">
                <a:latin typeface="Times New Roman" pitchFamily="18" charset="0"/>
                <a:cs typeface="Times New Roman" pitchFamily="18" charset="0"/>
              </a:rPr>
              <a:t>5. Боков А.</a:t>
            </a:r>
            <a:r>
              <a:rPr lang="ru-RU" sz="1400" dirty="0" smtClean="0">
                <a:latin typeface="Times New Roman" pitchFamily="18" charset="0"/>
                <a:cs typeface="Times New Roman" pitchFamily="18" charset="0"/>
              </a:rPr>
              <a:t>,</a:t>
            </a:r>
            <a:r>
              <a:rPr lang="uz-Cyrl-UZ" sz="1400" dirty="0" smtClean="0">
                <a:latin typeface="Times New Roman" pitchFamily="18" charset="0"/>
                <a:cs typeface="Times New Roman" pitchFamily="18" charset="0"/>
              </a:rPr>
              <a:t> Сергеев С. “ Йога для детей” М. 2004 </a:t>
            </a:r>
            <a:endParaRPr lang="ru-RU" sz="1400" dirty="0" smtClean="0">
              <a:latin typeface="Times New Roman" pitchFamily="18" charset="0"/>
              <a:cs typeface="Times New Roman" pitchFamily="18" charset="0"/>
            </a:endParaRPr>
          </a:p>
          <a:p>
            <a:pPr lvl="0"/>
            <a:r>
              <a:rPr lang="uz-Cyrl-UZ" sz="1400" dirty="0" smtClean="0">
                <a:latin typeface="Times New Roman" pitchFamily="18" charset="0"/>
                <a:cs typeface="Times New Roman" pitchFamily="18" charset="0"/>
              </a:rPr>
              <a:t>6 Дубровский В.А. </a:t>
            </a:r>
            <a:r>
              <a:rPr lang="ru-RU" sz="1400" dirty="0" smtClean="0">
                <a:latin typeface="Times New Roman" pitchFamily="18" charset="0"/>
                <a:cs typeface="Times New Roman" pitchFamily="18" charset="0"/>
              </a:rPr>
              <a:t>«</a:t>
            </a:r>
            <a:r>
              <a:rPr lang="uz-Cyrl-UZ" sz="1400" dirty="0" smtClean="0">
                <a:latin typeface="Times New Roman" pitchFamily="18" charset="0"/>
                <a:cs typeface="Times New Roman" pitchFamily="18" charset="0"/>
              </a:rPr>
              <a:t>Лечебная физкультура</a:t>
            </a:r>
            <a:r>
              <a:rPr lang="ru-RU" sz="1400" dirty="0" smtClean="0">
                <a:latin typeface="Times New Roman" pitchFamily="18" charset="0"/>
                <a:cs typeface="Times New Roman" pitchFamily="18" charset="0"/>
              </a:rPr>
              <a:t>»</a:t>
            </a:r>
            <a:r>
              <a:rPr lang="uz-Cyrl-UZ" sz="1400" dirty="0" smtClean="0">
                <a:latin typeface="Times New Roman" pitchFamily="18" charset="0"/>
                <a:cs typeface="Times New Roman" pitchFamily="18" charset="0"/>
              </a:rPr>
              <a:t> М. 2004 </a:t>
            </a:r>
            <a:endParaRPr lang="ru-RU" sz="1400" dirty="0" smtClean="0">
              <a:latin typeface="Times New Roman" pitchFamily="18" charset="0"/>
              <a:cs typeface="Times New Roman" pitchFamily="18" charset="0"/>
            </a:endParaRPr>
          </a:p>
          <a:p>
            <a:pPr lvl="0"/>
            <a:r>
              <a:rPr lang="uz-Cyrl-UZ" sz="1400" dirty="0" smtClean="0">
                <a:latin typeface="Times New Roman" pitchFamily="18" charset="0"/>
                <a:cs typeface="Times New Roman" pitchFamily="18" charset="0"/>
              </a:rPr>
              <a:t>7. Евдокимова Т.А. Милюкова И.В. Новейший справочник </a:t>
            </a:r>
            <a:r>
              <a:rPr lang="ru-RU" sz="1400" dirty="0" smtClean="0">
                <a:latin typeface="Times New Roman" pitchFamily="18" charset="0"/>
                <a:cs typeface="Times New Roman" pitchFamily="18" charset="0"/>
              </a:rPr>
              <a:t>«</a:t>
            </a:r>
            <a:r>
              <a:rPr lang="uz-Cyrl-UZ" sz="1400" dirty="0" smtClean="0">
                <a:latin typeface="Times New Roman" pitchFamily="18" charset="0"/>
                <a:cs typeface="Times New Roman" pitchFamily="18" charset="0"/>
              </a:rPr>
              <a:t>Лечебная физкультура</a:t>
            </a:r>
            <a:r>
              <a:rPr lang="ru-RU" sz="1400" dirty="0" smtClean="0">
                <a:latin typeface="Times New Roman" pitchFamily="18" charset="0"/>
                <a:cs typeface="Times New Roman" pitchFamily="18" charset="0"/>
              </a:rPr>
              <a:t>»</a:t>
            </a:r>
            <a:r>
              <a:rPr lang="uz-Cyrl-UZ" sz="1400" dirty="0" smtClean="0">
                <a:latin typeface="Times New Roman" pitchFamily="18" charset="0"/>
                <a:cs typeface="Times New Roman" pitchFamily="18" charset="0"/>
              </a:rPr>
              <a:t> М. 2004</a:t>
            </a:r>
            <a:endParaRPr lang="ru-RU" sz="1400" dirty="0" smtClean="0">
              <a:latin typeface="Times New Roman" pitchFamily="18" charset="0"/>
              <a:cs typeface="Times New Roman" pitchFamily="18" charset="0"/>
            </a:endParaRPr>
          </a:p>
          <a:p>
            <a:pPr lvl="0"/>
            <a:r>
              <a:rPr lang="uz-Cyrl-UZ" sz="1400" dirty="0" smtClean="0">
                <a:latin typeface="Times New Roman" pitchFamily="18" charset="0"/>
                <a:cs typeface="Times New Roman" pitchFamily="18" charset="0"/>
              </a:rPr>
              <a:t>8. Епифанов В.А. </a:t>
            </a:r>
            <a:r>
              <a:rPr lang="ru-RU" sz="1400" dirty="0" smtClean="0">
                <a:latin typeface="Times New Roman" pitchFamily="18" charset="0"/>
                <a:cs typeface="Times New Roman" pitchFamily="18" charset="0"/>
              </a:rPr>
              <a:t>«</a:t>
            </a:r>
            <a:r>
              <a:rPr lang="uz-Cyrl-UZ" sz="1400" dirty="0" smtClean="0">
                <a:latin typeface="Times New Roman" pitchFamily="18" charset="0"/>
                <a:cs typeface="Times New Roman" pitchFamily="18" charset="0"/>
              </a:rPr>
              <a:t>Лечебная физическая культура</a:t>
            </a:r>
            <a:r>
              <a:rPr lang="ru-RU" sz="1400" dirty="0" smtClean="0">
                <a:latin typeface="Times New Roman" pitchFamily="18" charset="0"/>
                <a:cs typeface="Times New Roman" pitchFamily="18" charset="0"/>
              </a:rPr>
              <a:t>»</a:t>
            </a:r>
            <a:r>
              <a:rPr lang="uz-Cyrl-UZ" sz="1400" dirty="0" smtClean="0">
                <a:latin typeface="Times New Roman" pitchFamily="18" charset="0"/>
                <a:cs typeface="Times New Roman" pitchFamily="18" charset="0"/>
              </a:rPr>
              <a:t> М. 2003</a:t>
            </a:r>
            <a:endParaRPr lang="ru-RU" sz="1400" dirty="0" smtClean="0">
              <a:latin typeface="Times New Roman" pitchFamily="18" charset="0"/>
              <a:cs typeface="Times New Roman" pitchFamily="18" charset="0"/>
            </a:endParaRPr>
          </a:p>
          <a:p>
            <a:pPr lvl="0"/>
            <a:r>
              <a:rPr lang="ru-RU" sz="1400" dirty="0" smtClean="0">
                <a:latin typeface="Times New Roman" pitchFamily="18" charset="0"/>
                <a:cs typeface="Times New Roman" pitchFamily="18" charset="0"/>
              </a:rPr>
              <a:t>9. Епифанов В.А. «Лечебная физкультура и спортивная медицина» М., 2000</a:t>
            </a:r>
          </a:p>
          <a:p>
            <a:pPr lvl="0"/>
            <a:r>
              <a:rPr lang="uz-Cyrl-UZ" sz="1400" dirty="0" smtClean="0">
                <a:latin typeface="Times New Roman" pitchFamily="18" charset="0"/>
                <a:cs typeface="Times New Roman" pitchFamily="18" charset="0"/>
              </a:rPr>
              <a:t>10. Милюкова И.В.</a:t>
            </a:r>
            <a:r>
              <a:rPr lang="ru-RU" sz="1400" dirty="0" smtClean="0">
                <a:latin typeface="Times New Roman" pitchFamily="18" charset="0"/>
                <a:cs typeface="Times New Roman" pitchFamily="18" charset="0"/>
              </a:rPr>
              <a:t>,</a:t>
            </a:r>
            <a:r>
              <a:rPr lang="uz-Cyrl-UZ" sz="1400" dirty="0" smtClean="0">
                <a:latin typeface="Times New Roman" pitchFamily="18" charset="0"/>
                <a:cs typeface="Times New Roman" pitchFamily="18" charset="0"/>
              </a:rPr>
              <a:t> Евдокимова Т.А. </a:t>
            </a:r>
            <a:r>
              <a:rPr lang="ru-RU" sz="1400" dirty="0" smtClean="0">
                <a:latin typeface="Times New Roman" pitchFamily="18" charset="0"/>
                <a:cs typeface="Times New Roman" pitchFamily="18" charset="0"/>
              </a:rPr>
              <a:t>«</a:t>
            </a:r>
            <a:r>
              <a:rPr lang="uz-Cyrl-UZ" sz="1400" dirty="0" smtClean="0">
                <a:latin typeface="Times New Roman" pitchFamily="18" charset="0"/>
                <a:cs typeface="Times New Roman" pitchFamily="18" charset="0"/>
              </a:rPr>
              <a:t>Гимнастика для детей</a:t>
            </a:r>
            <a:r>
              <a:rPr lang="ru-RU" sz="1400" dirty="0" smtClean="0">
                <a:latin typeface="Times New Roman" pitchFamily="18" charset="0"/>
                <a:cs typeface="Times New Roman" pitchFamily="18" charset="0"/>
              </a:rPr>
              <a:t>»</a:t>
            </a:r>
            <a:r>
              <a:rPr lang="uz-Cyrl-UZ" sz="1400" dirty="0" smtClean="0">
                <a:latin typeface="Times New Roman" pitchFamily="18" charset="0"/>
                <a:cs typeface="Times New Roman" pitchFamily="18" charset="0"/>
              </a:rPr>
              <a:t> М. 2004 </a:t>
            </a:r>
            <a:endParaRPr lang="ru-RU" sz="1400" dirty="0" smtClean="0">
              <a:latin typeface="Times New Roman" pitchFamily="18" charset="0"/>
              <a:cs typeface="Times New Roman" pitchFamily="18" charset="0"/>
            </a:endParaRPr>
          </a:p>
          <a:p>
            <a:pPr lvl="0" fontAlgn="base" hangingPunct="0"/>
            <a:r>
              <a:rPr lang="ru-RU" sz="1400" dirty="0" smtClean="0">
                <a:latin typeface="Times New Roman" pitchFamily="18" charset="0"/>
                <a:cs typeface="Times New Roman" pitchFamily="18" charset="0"/>
              </a:rPr>
              <a:t>11. </a:t>
            </a:r>
            <a:r>
              <a:rPr lang="ru-RU" sz="1400" dirty="0" err="1" smtClean="0">
                <a:latin typeface="Times New Roman" pitchFamily="18" charset="0"/>
                <a:cs typeface="Times New Roman" pitchFamily="18" charset="0"/>
              </a:rPr>
              <a:t>Муравянникова</a:t>
            </a:r>
            <a:r>
              <a:rPr lang="ru-RU" sz="1400" dirty="0" smtClean="0">
                <a:latin typeface="Times New Roman" pitchFamily="18" charset="0"/>
                <a:cs typeface="Times New Roman" pitchFamily="18" charset="0"/>
              </a:rPr>
              <a:t> Ж.Г. «Основы стоматологической физиотерапии » Ростов на Дону 2002. с. 320</a:t>
            </a:r>
          </a:p>
          <a:p>
            <a:pPr lvl="0" fontAlgn="base" hangingPunct="0"/>
            <a:r>
              <a:rPr lang="ru-RU" sz="1400" dirty="0" smtClean="0">
                <a:latin typeface="Times New Roman" pitchFamily="18" charset="0"/>
                <a:cs typeface="Times New Roman" pitchFamily="18" charset="0"/>
              </a:rPr>
              <a:t>12. Пастухов О.Г., </a:t>
            </a:r>
            <a:r>
              <a:rPr lang="ru-RU" sz="1400" dirty="0" err="1" smtClean="0">
                <a:latin typeface="Times New Roman" pitchFamily="18" charset="0"/>
                <a:cs typeface="Times New Roman" pitchFamily="18" charset="0"/>
              </a:rPr>
              <a:t>Шефтелович</a:t>
            </a:r>
            <a:r>
              <a:rPr lang="ru-RU" sz="1400" dirty="0" smtClean="0">
                <a:latin typeface="Times New Roman" pitchFamily="18" charset="0"/>
                <a:cs typeface="Times New Roman" pitchFamily="18" charset="0"/>
              </a:rPr>
              <a:t> Т.К., </a:t>
            </a:r>
            <a:r>
              <a:rPr lang="ru-RU" sz="1400" dirty="0" err="1" smtClean="0">
                <a:latin typeface="Times New Roman" pitchFamily="18" charset="0"/>
                <a:cs typeface="Times New Roman" pitchFamily="18" charset="0"/>
              </a:rPr>
              <a:t>Ермошенко</a:t>
            </a:r>
            <a:r>
              <a:rPr lang="ru-RU" sz="1400" dirty="0" smtClean="0">
                <a:latin typeface="Times New Roman" pitchFamily="18" charset="0"/>
                <a:cs typeface="Times New Roman" pitchFamily="18" charset="0"/>
              </a:rPr>
              <a:t> Л.С., Макарова Х.А. «Физиотерапия в стоматологии» Краснодар 2002.-103 с.</a:t>
            </a:r>
          </a:p>
          <a:p>
            <a:pPr lvl="0"/>
            <a:r>
              <a:rPr lang="ru-RU" sz="1400" dirty="0" smtClean="0">
                <a:latin typeface="Times New Roman" pitchFamily="18" charset="0"/>
                <a:cs typeface="Times New Roman" pitchFamily="18" charset="0"/>
              </a:rPr>
              <a:t>13. Попов В.И. </a:t>
            </a:r>
            <a:r>
              <a:rPr lang="ru-RU" sz="1400" dirty="0" err="1" smtClean="0">
                <a:latin typeface="Times New Roman" pitchFamily="18" charset="0"/>
                <a:cs typeface="Times New Roman" pitchFamily="18" charset="0"/>
              </a:rPr>
              <a:t>Чоговадзе</a:t>
            </a:r>
            <a:r>
              <a:rPr lang="ru-RU" sz="1400" dirty="0" smtClean="0">
                <a:latin typeface="Times New Roman" pitchFamily="18" charset="0"/>
                <a:cs typeface="Times New Roman" pitchFamily="18" charset="0"/>
              </a:rPr>
              <a:t> В.Г. « Физическая реабилитация» Ростов на Дону 2001</a:t>
            </a:r>
          </a:p>
          <a:p>
            <a:pPr lvl="0"/>
            <a:r>
              <a:rPr lang="ru-RU" sz="1400" dirty="0" smtClean="0">
                <a:latin typeface="Times New Roman" pitchFamily="18" charset="0"/>
                <a:cs typeface="Times New Roman" pitchFamily="18" charset="0"/>
              </a:rPr>
              <a:t>14. </a:t>
            </a:r>
            <a:r>
              <a:rPr lang="ru-RU" sz="1400" dirty="0" err="1" smtClean="0">
                <a:latin typeface="Times New Roman" pitchFamily="18" charset="0"/>
                <a:cs typeface="Times New Roman" pitchFamily="18" charset="0"/>
              </a:rPr>
              <a:t>Улащик</a:t>
            </a:r>
            <a:r>
              <a:rPr lang="ru-RU" sz="1400" dirty="0" smtClean="0">
                <a:latin typeface="Times New Roman" pitchFamily="18" charset="0"/>
                <a:cs typeface="Times New Roman" pitchFamily="18" charset="0"/>
              </a:rPr>
              <a:t>  В.С. « Физиотерапия» М. 2003 с. 450</a:t>
            </a:r>
          </a:p>
          <a:p>
            <a:pPr lvl="0"/>
            <a:r>
              <a:rPr lang="ru-RU" sz="1400" dirty="0" smtClean="0">
                <a:latin typeface="Times New Roman" pitchFamily="18" charset="0"/>
                <a:cs typeface="Times New Roman" pitchFamily="18" charset="0"/>
              </a:rPr>
              <a:t>15. Эдвард Т. </a:t>
            </a:r>
            <a:r>
              <a:rPr lang="ru-RU" sz="1400" dirty="0" err="1" smtClean="0">
                <a:latin typeface="Times New Roman" pitchFamily="18" charset="0"/>
                <a:cs typeface="Times New Roman" pitchFamily="18" charset="0"/>
              </a:rPr>
              <a:t>Хоули</a:t>
            </a:r>
            <a:r>
              <a:rPr lang="ru-RU" sz="1400" dirty="0" smtClean="0">
                <a:latin typeface="Times New Roman" pitchFamily="18" charset="0"/>
                <a:cs typeface="Times New Roman" pitchFamily="18" charset="0"/>
              </a:rPr>
              <a:t>, Б. </a:t>
            </a:r>
            <a:r>
              <a:rPr lang="ru-RU" sz="1400" dirty="0" err="1" smtClean="0">
                <a:latin typeface="Times New Roman" pitchFamily="18" charset="0"/>
                <a:cs typeface="Times New Roman" pitchFamily="18" charset="0"/>
              </a:rPr>
              <a:t>Дон-Френкс</a:t>
            </a:r>
            <a:r>
              <a:rPr lang="ru-RU" sz="1400" dirty="0" smtClean="0">
                <a:latin typeface="Times New Roman" pitchFamily="18" charset="0"/>
                <a:cs typeface="Times New Roman" pitchFamily="18" charset="0"/>
              </a:rPr>
              <a:t> «Руководство инструктора оздоровительного фитнесса», Киев 2004.</a:t>
            </a:r>
          </a:p>
          <a:p>
            <a:r>
              <a:rPr lang="ru-RU" sz="1400" dirty="0" smtClean="0">
                <a:latin typeface="Times New Roman" pitchFamily="18" charset="0"/>
                <a:cs typeface="Times New Roman" pitchFamily="18" charset="0"/>
              </a:rPr>
              <a:t> 16. «Медицинские основы физического воспитания и формирования здоровья и гармоничного развития детей и подростков» проф. </a:t>
            </a:r>
            <a:r>
              <a:rPr lang="ru-RU" sz="1400" dirty="0" err="1" smtClean="0">
                <a:latin typeface="Times New Roman" pitchFamily="18" charset="0"/>
                <a:cs typeface="Times New Roman" pitchFamily="18" charset="0"/>
              </a:rPr>
              <a:t>Назиров</a:t>
            </a:r>
            <a:r>
              <a:rPr lang="ru-RU" sz="1400" dirty="0" smtClean="0">
                <a:latin typeface="Times New Roman" pitchFamily="18" charset="0"/>
                <a:cs typeface="Times New Roman" pitchFamily="18" charset="0"/>
              </a:rPr>
              <a:t> Ф.Г. проф. Ахмедова Д.М. проф. </a:t>
            </a:r>
            <a:r>
              <a:rPr lang="ru-RU" sz="1400" dirty="0" err="1" smtClean="0">
                <a:latin typeface="Times New Roman" pitchFamily="18" charset="0"/>
                <a:cs typeface="Times New Roman" pitchFamily="18" charset="0"/>
              </a:rPr>
              <a:t>Суюмов</a:t>
            </a:r>
            <a:r>
              <a:rPr lang="ru-RU" sz="1400" dirty="0" smtClean="0">
                <a:latin typeface="Times New Roman" pitchFamily="18" charset="0"/>
                <a:cs typeface="Times New Roman" pitchFamily="18" charset="0"/>
              </a:rPr>
              <a:t> Ф.А. доц. Васильев В.Д, проф. </a:t>
            </a:r>
            <a:r>
              <a:rPr lang="ru-RU" sz="1400" dirty="0" err="1" smtClean="0">
                <a:latin typeface="Times New Roman" pitchFamily="18" charset="0"/>
                <a:cs typeface="Times New Roman" pitchFamily="18" charset="0"/>
              </a:rPr>
              <a:t>Шайхова</a:t>
            </a:r>
            <a:r>
              <a:rPr lang="ru-RU" sz="1400" dirty="0" smtClean="0">
                <a:latin typeface="Times New Roman" pitchFamily="18" charset="0"/>
                <a:cs typeface="Times New Roman" pitchFamily="18" charset="0"/>
              </a:rPr>
              <a:t> Г.И. Ташкент, 2003</a:t>
            </a:r>
            <a:r>
              <a:rPr lang="en-US" sz="1400" dirty="0" smtClean="0">
                <a:latin typeface="Times New Roman" pitchFamily="18" charset="0"/>
                <a:cs typeface="Times New Roman" pitchFamily="18" charset="0"/>
              </a:rPr>
              <a:t>.</a:t>
            </a:r>
            <a:endParaRPr kumimoji="0" lang="ru-RU" sz="20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extLst>
      <p:ext uri="{BB962C8B-B14F-4D97-AF65-F5344CB8AC3E}">
        <p14:creationId xmlns="" xmlns:p14="http://schemas.microsoft.com/office/powerpoint/2010/main" val="4085205282"/>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Кнопка">
  <a:themeElements>
    <a:clrScheme name="Кнопка">
      <a:dk1>
        <a:sysClr val="windowText" lastClr="000000"/>
      </a:dk1>
      <a:lt1>
        <a:sysClr val="window" lastClr="FFFFFF"/>
      </a:lt1>
      <a:dk2>
        <a:srgbClr val="465E9C"/>
      </a:dk2>
      <a:lt2>
        <a:srgbClr val="CCDDEA"/>
      </a:lt2>
      <a:accent1>
        <a:srgbClr val="FDA023"/>
      </a:accent1>
      <a:accent2>
        <a:srgbClr val="AA2B1E"/>
      </a:accent2>
      <a:accent3>
        <a:srgbClr val="71685C"/>
      </a:accent3>
      <a:accent4>
        <a:srgbClr val="64A73B"/>
      </a:accent4>
      <a:accent5>
        <a:srgbClr val="EB5605"/>
      </a:accent5>
      <a:accent6>
        <a:srgbClr val="B9CA1A"/>
      </a:accent6>
      <a:hlink>
        <a:srgbClr val="D83E2C"/>
      </a:hlink>
      <a:folHlink>
        <a:srgbClr val="ED7D27"/>
      </a:folHlink>
    </a:clrScheme>
    <a:fontScheme name="Кнопка">
      <a:majorFont>
        <a:latin typeface="Constantia"/>
        <a:ea typeface=""/>
        <a:cs typeface=""/>
        <a:font script="Jpan" typeface="HGS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a:ea typeface=""/>
        <a:cs typeface=""/>
        <a:font script="Grek" typeface="Arial"/>
        <a:font script="Cyrl" typeface="Arial"/>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Кнопка">
      <a:fillStyleLst>
        <a:solidFill>
          <a:schemeClr val="phClr"/>
        </a:solidFill>
        <a:gradFill rotWithShape="1">
          <a:gsLst>
            <a:gs pos="0">
              <a:schemeClr val="phClr">
                <a:tint val="50000"/>
                <a:satMod val="180000"/>
                <a:lumMod val="100000"/>
              </a:schemeClr>
            </a:gs>
            <a:gs pos="40000">
              <a:schemeClr val="phClr">
                <a:tint val="60000"/>
                <a:satMod val="130000"/>
                <a:lumMod val="100000"/>
              </a:schemeClr>
            </a:gs>
            <a:gs pos="100000">
              <a:schemeClr val="phClr">
                <a:tint val="96000"/>
                <a:lumMod val="108000"/>
              </a:schemeClr>
            </a:gs>
          </a:gsLst>
          <a:lin ang="5400000" scaled="0"/>
        </a:gradFill>
        <a:gradFill rotWithShape="1">
          <a:gsLst>
            <a:gs pos="0">
              <a:schemeClr val="phClr"/>
            </a:gs>
            <a:gs pos="100000">
              <a:schemeClr val="phClr">
                <a:shade val="76000"/>
                <a:lumMod val="90000"/>
              </a:schemeClr>
            </a:gs>
          </a:gsLst>
          <a:lin ang="5400000" scaled="0"/>
        </a:gradFill>
      </a:fillStyleLst>
      <a:lnStyleLst>
        <a:ln w="9525" cap="flat" cmpd="sng" algn="ctr">
          <a:solidFill>
            <a:schemeClr val="phClr"/>
          </a:solidFill>
          <a:prstDash val="solid"/>
        </a:ln>
        <a:ln w="15875" cap="flat" cmpd="sng" algn="ctr">
          <a:solidFill>
            <a:schemeClr val="phClr">
              <a:shade val="80000"/>
              <a:lumMod val="90000"/>
            </a:schemeClr>
          </a:solidFill>
          <a:prstDash val="solid"/>
        </a:ln>
        <a:ln w="25400" cap="flat" cmpd="sng" algn="ctr">
          <a:solidFill>
            <a:schemeClr val="phClr"/>
          </a:solidFill>
          <a:prstDash val="solid"/>
        </a:ln>
      </a:lnStyleLst>
      <a:effectStyleLst>
        <a:effectStyle>
          <a:effectLst/>
        </a:effectStyle>
        <a:effectStyle>
          <a:effectLst>
            <a:outerShdw blurRad="38100" dist="38100" dir="4800000" sx="98000" sy="98000" rotWithShape="0">
              <a:srgbClr val="000000">
                <a:alpha val="32000"/>
              </a:srgbClr>
            </a:outerShdw>
          </a:effectLst>
        </a:effectStyle>
        <a:effectStyle>
          <a:effectLst>
            <a:outerShdw blurRad="38100" dist="38100" dir="4800000" sx="96000" sy="96000" rotWithShape="0">
              <a:srgbClr val="000000">
                <a:alpha val="40000"/>
              </a:srgbClr>
            </a:outerShdw>
          </a:effectLst>
          <a:scene3d>
            <a:camera prst="orthographicFront">
              <a:rot lat="0" lon="0" rev="0"/>
            </a:camera>
            <a:lightRig rig="threePt" dir="t">
              <a:rot lat="0" lon="0" rev="3240000"/>
            </a:lightRig>
          </a:scene3d>
          <a:sp3d>
            <a:bevelT w="28575" h="28575"/>
          </a:sp3d>
        </a:effectStyle>
      </a:effectStyleLst>
      <a:bgFillStyleLst>
        <a:solidFill>
          <a:schemeClr val="phClr">
            <a:tint val="93000"/>
          </a:schemeClr>
        </a:solidFill>
        <a:blipFill rotWithShape="1">
          <a:blip xmlns:r="http://schemas.openxmlformats.org/officeDocument/2006/relationships" r:embed="rId1">
            <a:duotone>
              <a:schemeClr val="phClr">
                <a:shade val="80000"/>
                <a:satMod val="140000"/>
                <a:lumMod val="50000"/>
              </a:schemeClr>
              <a:schemeClr val="phClr">
                <a:tint val="95000"/>
                <a:satMod val="180000"/>
                <a:lumMod val="160000"/>
              </a:schemeClr>
            </a:duotone>
          </a:blip>
          <a:stretch/>
        </a:blipFill>
        <a:blipFill rotWithShape="1">
          <a:blip xmlns:r="http://schemas.openxmlformats.org/officeDocument/2006/relationships" r:embed="rId2">
            <a:duotone>
              <a:schemeClr val="phClr">
                <a:tint val="98000"/>
                <a:shade val="90000"/>
                <a:satMod val="120000"/>
                <a:lumMod val="54000"/>
              </a:schemeClr>
              <a:schemeClr val="phClr">
                <a:tint val="80000"/>
                <a:satMod val="160000"/>
                <a:lumMod val="140000"/>
              </a:schemeClr>
            </a:duotone>
          </a:blip>
          <a:stretch/>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Pushpin</Template>
  <TotalTime>2315</TotalTime>
  <Words>1947</Words>
  <Application>Microsoft Office PowerPoint</Application>
  <PresentationFormat>Экран (4:3)</PresentationFormat>
  <Paragraphs>130</Paragraphs>
  <Slides>19</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19</vt:i4>
      </vt:variant>
    </vt:vector>
  </HeadingPairs>
  <TitlesOfParts>
    <vt:vector size="20" baseType="lpstr">
      <vt:lpstr>Кнопка</vt:lpstr>
      <vt:lpstr>РЕВМАТОЛОГИК КАСАЛЛИКЛАРДА  ФИЗИК ОМИЛ ВА ФИЗИОТЕРАПИЯНИ ҚЎЛЛАШ</vt:lpstr>
      <vt:lpstr>Дарс структураси</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Zafar Utanov</cp:lastModifiedBy>
  <cp:revision>75</cp:revision>
  <cp:lastPrinted>2013-10-07T04:56:17Z</cp:lastPrinted>
  <dcterms:created xsi:type="dcterms:W3CDTF">2013-08-19T11:17:10Z</dcterms:created>
  <dcterms:modified xsi:type="dcterms:W3CDTF">2018-05-30T11:37:41Z</dcterms:modified>
</cp:coreProperties>
</file>