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21"/>
  </p:notesMasterIdLst>
  <p:sldIdLst>
    <p:sldId id="256" r:id="rId2"/>
    <p:sldId id="273" r:id="rId3"/>
    <p:sldId id="274" r:id="rId4"/>
    <p:sldId id="275" r:id="rId5"/>
    <p:sldId id="276" r:id="rId6"/>
    <p:sldId id="277" r:id="rId7"/>
    <p:sldId id="278" r:id="rId8"/>
    <p:sldId id="279" r:id="rId9"/>
    <p:sldId id="280" r:id="rId10"/>
    <p:sldId id="281" r:id="rId11"/>
    <p:sldId id="282" r:id="rId12"/>
    <p:sldId id="283" r:id="rId13"/>
    <p:sldId id="284" r:id="rId14"/>
    <p:sldId id="288" r:id="rId15"/>
    <p:sldId id="289" r:id="rId16"/>
    <p:sldId id="290" r:id="rId17"/>
    <p:sldId id="291" r:id="rId18"/>
    <p:sldId id="292" r:id="rId19"/>
    <p:sldId id="293" r:id="rId20"/>
  </p:sldIdLst>
  <p:sldSz cx="9144000" cy="6858000" type="screen4x3"/>
  <p:notesSz cx="6761163" cy="99425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Светлый стиль 1 - акцент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5" d="100"/>
          <a:sy n="65" d="100"/>
        </p:scale>
        <p:origin x="-1440" y="-11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EAEDFE6-369C-419B-A19A-280D8D996250}" type="doc">
      <dgm:prSet loTypeId="urn:microsoft.com/office/officeart/2005/8/layout/hierarchy2" loCatId="hierarchy" qsTypeId="urn:microsoft.com/office/officeart/2005/8/quickstyle/simple1" qsCatId="simple" csTypeId="urn:microsoft.com/office/officeart/2005/8/colors/accent0_2" csCatId="mainScheme" phldr="1"/>
      <dgm:spPr/>
      <dgm:t>
        <a:bodyPr/>
        <a:lstStyle/>
        <a:p>
          <a:endParaRPr lang="ru-RU"/>
        </a:p>
      </dgm:t>
    </dgm:pt>
    <dgm:pt modelId="{CAA70DD9-EAE8-47F0-BE81-A3CA2A0C8743}">
      <dgm:prSet phldrT="[Текст]" custT="1"/>
      <dgm:spPr>
        <a:solidFill>
          <a:srgbClr val="002060"/>
        </a:solidFill>
        <a:effectLst>
          <a:glow rad="228600">
            <a:srgbClr val="0070C0">
              <a:alpha val="40000"/>
            </a:srgbClr>
          </a:glow>
        </a:effectLst>
      </dgm:spPr>
      <dgm:t>
        <a:bodyPr/>
        <a:lstStyle/>
        <a:p>
          <a:r>
            <a:rPr lang="uz-Latn-UZ" sz="1800" b="1" dirty="0" smtClean="0">
              <a:solidFill>
                <a:schemeClr val="bg1"/>
              </a:solidFill>
            </a:rPr>
            <a:t>Машғулот №</a:t>
          </a:r>
          <a:r>
            <a:rPr lang="ru-RU" sz="1800" b="1" dirty="0" smtClean="0">
              <a:solidFill>
                <a:schemeClr val="bg1"/>
              </a:solidFill>
            </a:rPr>
            <a:t>11</a:t>
          </a:r>
          <a:endParaRPr lang="ru-RU" sz="1800" b="1" dirty="0">
            <a:solidFill>
              <a:schemeClr val="bg1"/>
            </a:solidFill>
          </a:endParaRPr>
        </a:p>
      </dgm:t>
    </dgm:pt>
    <dgm:pt modelId="{9DDC2740-3F52-4EB3-89DE-449AEE3F1819}" type="parTrans" cxnId="{D07B2582-FE51-490E-A996-E58A38EF2D7C}">
      <dgm:prSet/>
      <dgm:spPr/>
      <dgm:t>
        <a:bodyPr/>
        <a:lstStyle/>
        <a:p>
          <a:endParaRPr lang="ru-RU" sz="1200"/>
        </a:p>
      </dgm:t>
    </dgm:pt>
    <dgm:pt modelId="{F4BEE06D-895A-40B2-BFAA-603E9C65ABB8}" type="sibTrans" cxnId="{D07B2582-FE51-490E-A996-E58A38EF2D7C}">
      <dgm:prSet/>
      <dgm:spPr/>
      <dgm:t>
        <a:bodyPr/>
        <a:lstStyle/>
        <a:p>
          <a:endParaRPr lang="ru-RU" sz="1200"/>
        </a:p>
      </dgm:t>
    </dgm:pt>
    <dgm:pt modelId="{66CF454A-4257-417A-859C-D02CEA227DB8}">
      <dgm:prSet phldrT="[Текст]" custT="1"/>
      <dgm:spPr>
        <a:ln>
          <a:solidFill>
            <a:srgbClr val="C00000"/>
          </a:solidFill>
        </a:ln>
        <a:effectLst>
          <a:glow rad="1397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Талаба</a:t>
          </a:r>
          <a:endParaRPr lang="ru-RU" sz="1800" b="1" dirty="0">
            <a:solidFill>
              <a:schemeClr val="tx1"/>
            </a:solidFill>
            <a:effectLst>
              <a:outerShdw blurRad="38100" dist="38100" dir="2700000" algn="tl">
                <a:srgbClr val="000000">
                  <a:alpha val="43137"/>
                </a:srgbClr>
              </a:outerShdw>
            </a:effectLst>
          </a:endParaRPr>
        </a:p>
      </dgm:t>
    </dgm:pt>
    <dgm:pt modelId="{E8501F66-C631-4B7B-A7C3-C9A599C1D0D6}" type="parTrans" cxnId="{D27D129B-13A4-4313-A76F-14E658BD0CE5}">
      <dgm:prSet custT="1"/>
      <dgm:spPr/>
      <dgm:t>
        <a:bodyPr/>
        <a:lstStyle/>
        <a:p>
          <a:endParaRPr lang="ru-RU" sz="1200"/>
        </a:p>
      </dgm:t>
    </dgm:pt>
    <dgm:pt modelId="{13313072-7C74-4EF4-933B-C96B2F251675}" type="sibTrans" cxnId="{D27D129B-13A4-4313-A76F-14E658BD0CE5}">
      <dgm:prSet/>
      <dgm:spPr/>
      <dgm:t>
        <a:bodyPr/>
        <a:lstStyle/>
        <a:p>
          <a:endParaRPr lang="ru-RU" sz="1200"/>
        </a:p>
      </dgm:t>
    </dgm:pt>
    <dgm:pt modelId="{BAD6764F-DDB9-4DCD-B2D0-74F97B73C35D}">
      <dgm:prSet phldrT="[Текст]" custT="1"/>
      <dgm:spPr>
        <a:ln>
          <a:solidFill>
            <a:srgbClr val="C00000"/>
          </a:solidFill>
        </a:ln>
        <a:effectLst>
          <a:glow rad="101600">
            <a:schemeClr val="accent2">
              <a:satMod val="175000"/>
              <a:alpha val="40000"/>
            </a:schemeClr>
          </a:glow>
        </a:effectLst>
      </dgm:spPr>
      <dgm:t>
        <a:bodyPr/>
        <a:lstStyle/>
        <a:p>
          <a:r>
            <a:rPr lang="uz-Latn-UZ" sz="1800" b="1" dirty="0" smtClean="0">
              <a:solidFill>
                <a:schemeClr val="tx1"/>
              </a:solidFill>
              <a:effectLst>
                <a:outerShdw blurRad="38100" dist="38100" dir="2700000" algn="tl">
                  <a:srgbClr val="000000">
                    <a:alpha val="43137"/>
                  </a:srgbClr>
                </a:outerShdw>
              </a:effectLst>
            </a:rPr>
            <a:t>Ўқитувчи</a:t>
          </a:r>
          <a:endParaRPr lang="ru-RU" sz="1800" b="1" dirty="0">
            <a:solidFill>
              <a:schemeClr val="tx1"/>
            </a:solidFill>
            <a:effectLst>
              <a:outerShdw blurRad="38100" dist="38100" dir="2700000" algn="tl">
                <a:srgbClr val="000000">
                  <a:alpha val="43137"/>
                </a:srgbClr>
              </a:outerShdw>
            </a:effectLst>
          </a:endParaRPr>
        </a:p>
      </dgm:t>
    </dgm:pt>
    <dgm:pt modelId="{32BF15DD-87D5-4A89-89BC-15B72B92DFB1}" type="parTrans" cxnId="{1836456D-DFAE-45C2-BFF5-21966D49A159}">
      <dgm:prSet custT="1"/>
      <dgm:spPr>
        <a:ln>
          <a:solidFill>
            <a:srgbClr val="C00000"/>
          </a:solidFill>
        </a:ln>
      </dgm:spPr>
      <dgm:t>
        <a:bodyPr/>
        <a:lstStyle/>
        <a:p>
          <a:endParaRPr lang="ru-RU" sz="1200"/>
        </a:p>
      </dgm:t>
    </dgm:pt>
    <dgm:pt modelId="{4A4AEE7B-1813-4B86-85BC-E07C9D8E2EAA}" type="sibTrans" cxnId="{1836456D-DFAE-45C2-BFF5-21966D49A159}">
      <dgm:prSet/>
      <dgm:spPr/>
      <dgm:t>
        <a:bodyPr/>
        <a:lstStyle/>
        <a:p>
          <a:endParaRPr lang="ru-RU" sz="1200"/>
        </a:p>
      </dgm:t>
    </dgm:pt>
    <dgm:pt modelId="{E7B11B26-6690-4B6B-9EBF-BD62910B2103}">
      <dgm:prSet phldrT="[Текст]" custT="1"/>
      <dgm:spPr>
        <a:ln>
          <a:solidFill>
            <a:srgbClr val="00B050"/>
          </a:solidFill>
        </a:ln>
        <a:effectLst>
          <a:glow rad="1397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Дарснинг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F22D1DEE-6A00-4397-9007-2BA579513E1E}" type="parTrans" cxnId="{F299EDFE-4686-47C6-AE2F-48BC63149ABF}">
      <dgm:prSet custT="1"/>
      <dgm:spPr/>
      <dgm:t>
        <a:bodyPr/>
        <a:lstStyle/>
        <a:p>
          <a:endParaRPr lang="ru-RU" sz="1200"/>
        </a:p>
      </dgm:t>
    </dgm:pt>
    <dgm:pt modelId="{58A48604-3640-4B3D-9A87-A159C717C54B}" type="sibTrans" cxnId="{F299EDFE-4686-47C6-AE2F-48BC63149ABF}">
      <dgm:prSet/>
      <dgm:spPr/>
      <dgm:t>
        <a:bodyPr/>
        <a:lstStyle/>
        <a:p>
          <a:endParaRPr lang="ru-RU" sz="1200"/>
        </a:p>
      </dgm:t>
    </dgm:pt>
    <dgm:pt modelId="{9B71A450-ED32-4573-90B7-7396615E6F8F}">
      <dgm:prSet phldrT="[Текст]" custT="1"/>
      <dgm:spPr>
        <a:ln>
          <a:solidFill>
            <a:srgbClr val="C00000"/>
          </a:solidFill>
        </a:ln>
        <a:effectLst>
          <a:glow rad="101600">
            <a:schemeClr val="accent2">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Маълумотлар қисми</a:t>
          </a:r>
          <a:endParaRPr lang="ru-RU" sz="1200" b="1" dirty="0" smtClean="0">
            <a:solidFill>
              <a:schemeClr val="tx1"/>
            </a:solidFill>
            <a:effectLst>
              <a:outerShdw blurRad="38100" dist="38100" dir="2700000" algn="tl">
                <a:srgbClr val="000000">
                  <a:alpha val="43137"/>
                </a:srgbClr>
              </a:outerShdw>
            </a:effectLst>
          </a:endParaRPr>
        </a:p>
        <a:p>
          <a:r>
            <a:rPr lang="ru-RU" sz="1200" b="1" dirty="0" smtClean="0">
              <a:solidFill>
                <a:schemeClr val="tx1"/>
              </a:solidFill>
              <a:effectLst>
                <a:outerShdw blurRad="38100" dist="38100" dir="2700000" algn="tl">
                  <a:srgbClr val="000000">
                    <a:alpha val="43137"/>
                  </a:srgbClr>
                </a:outerShdw>
              </a:effectLst>
            </a:rPr>
            <a:t>(10-15 минут</a:t>
          </a:r>
          <a:r>
            <a:rPr lang="uz-Latn-UZ" sz="1200" b="1" dirty="0" smtClean="0">
              <a:solidFill>
                <a:schemeClr val="tx1"/>
              </a:solidFill>
              <a:effectLst>
                <a:outerShdw blurRad="38100" dist="38100" dir="2700000" algn="tl">
                  <a:srgbClr val="000000">
                    <a:alpha val="43137"/>
                  </a:srgbClr>
                </a:outerShdw>
              </a:effectLst>
            </a:rPr>
            <a:t> дан ошмаслиги керак</a:t>
          </a:r>
          <a:r>
            <a:rPr lang="ru-RU" sz="1200" b="1" dirty="0" smtClean="0">
              <a:solidFill>
                <a:schemeClr val="tx1"/>
              </a:solidFill>
              <a:effectLst>
                <a:outerShdw blurRad="38100" dist="38100" dir="2700000" algn="tl">
                  <a:srgbClr val="000000">
                    <a:alpha val="43137"/>
                  </a:srgbClr>
                </a:outerShdw>
              </a:effectLst>
            </a:rPr>
            <a:t>)</a:t>
          </a:r>
          <a:r>
            <a:rPr lang="uz-Latn-UZ" sz="1200" b="1" dirty="0" smtClean="0">
              <a:solidFill>
                <a:schemeClr val="tx1"/>
              </a:solidFill>
              <a:effectLst>
                <a:outerShdw blurRad="38100" dist="38100" dir="2700000" algn="tl">
                  <a:srgbClr val="000000">
                    <a:alpha val="43137"/>
                  </a:srgbClr>
                </a:outerShdw>
              </a:effectLst>
            </a:rPr>
            <a:t> </a:t>
          </a:r>
          <a:endParaRPr lang="ru-RU" sz="1200" b="1" dirty="0">
            <a:solidFill>
              <a:schemeClr val="tx1"/>
            </a:solidFill>
            <a:effectLst>
              <a:outerShdw blurRad="38100" dist="38100" dir="2700000" algn="tl">
                <a:srgbClr val="000000">
                  <a:alpha val="43137"/>
                </a:srgbClr>
              </a:outerShdw>
            </a:effectLst>
          </a:endParaRPr>
        </a:p>
      </dgm:t>
    </dgm:pt>
    <dgm:pt modelId="{21BEF458-A9F4-47CC-A2D1-6877DA95C6E0}" type="parTrans" cxnId="{8612190A-6616-4249-A3E0-2FD7F1B105D2}">
      <dgm:prSet custT="1"/>
      <dgm:spPr/>
      <dgm:t>
        <a:bodyPr/>
        <a:lstStyle/>
        <a:p>
          <a:endParaRPr lang="ru-RU" sz="1200"/>
        </a:p>
      </dgm:t>
    </dgm:pt>
    <dgm:pt modelId="{8673E6B9-094F-43D8-8852-ED6480A93C63}" type="sibTrans" cxnId="{8612190A-6616-4249-A3E0-2FD7F1B105D2}">
      <dgm:prSet/>
      <dgm:spPr/>
      <dgm:t>
        <a:bodyPr/>
        <a:lstStyle/>
        <a:p>
          <a:endParaRPr lang="ru-RU" sz="1200"/>
        </a:p>
      </dgm:t>
    </dgm:pt>
    <dgm:pt modelId="{84F8722D-5803-4E03-B64E-9DFEEAE06C7E}">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Машғулотнинг  актив қисми</a:t>
          </a:r>
          <a:endParaRPr lang="ru-RU" sz="1200" b="1" dirty="0">
            <a:solidFill>
              <a:schemeClr val="tx1"/>
            </a:solidFill>
            <a:effectLst>
              <a:outerShdw blurRad="38100" dist="38100" dir="2700000" algn="tl">
                <a:srgbClr val="000000">
                  <a:alpha val="43137"/>
                </a:srgbClr>
              </a:outerShdw>
            </a:effectLst>
          </a:endParaRPr>
        </a:p>
      </dgm:t>
    </dgm:pt>
    <dgm:pt modelId="{E82B38CF-197D-445F-ADA5-EA2FC765CC36}" type="parTrans" cxnId="{5FAA0B73-6228-4155-8056-03618F229CAC}">
      <dgm:prSet custT="1"/>
      <dgm:spPr/>
      <dgm:t>
        <a:bodyPr/>
        <a:lstStyle/>
        <a:p>
          <a:endParaRPr lang="ru-RU" sz="1200"/>
        </a:p>
      </dgm:t>
    </dgm:pt>
    <dgm:pt modelId="{7CB392ED-4BBA-4C23-9C01-5637E80C299C}" type="sibTrans" cxnId="{5FAA0B73-6228-4155-8056-03618F229CAC}">
      <dgm:prSet/>
      <dgm:spPr/>
      <dgm:t>
        <a:bodyPr/>
        <a:lstStyle/>
        <a:p>
          <a:endParaRPr lang="ru-RU" sz="1200"/>
        </a:p>
      </dgm:t>
    </dgm:pt>
    <dgm:pt modelId="{2D9B8CDC-E3EC-43E5-80F3-4F50E55E03D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Савол жавоблар</a:t>
          </a:r>
          <a:endParaRPr lang="ru-RU" sz="1200" b="1" dirty="0">
            <a:solidFill>
              <a:schemeClr val="tx1"/>
            </a:solidFill>
            <a:effectLst>
              <a:outerShdw blurRad="38100" dist="38100" dir="2700000" algn="tl">
                <a:srgbClr val="000000">
                  <a:alpha val="43137"/>
                </a:srgbClr>
              </a:outerShdw>
            </a:effectLst>
          </a:endParaRPr>
        </a:p>
      </dgm:t>
    </dgm:pt>
    <dgm:pt modelId="{3B0C19BB-FCB7-4E6B-8AF8-79A0E9BAF3E6}" type="parTrans" cxnId="{6358EC0D-7938-4C25-B8E4-A20CAEB6C1A1}">
      <dgm:prSet custT="1"/>
      <dgm:spPr>
        <a:ln>
          <a:solidFill>
            <a:srgbClr val="00B050"/>
          </a:solidFill>
        </a:ln>
      </dgm:spPr>
      <dgm:t>
        <a:bodyPr/>
        <a:lstStyle/>
        <a:p>
          <a:endParaRPr lang="ru-RU" sz="1200"/>
        </a:p>
      </dgm:t>
    </dgm:pt>
    <dgm:pt modelId="{DA2D7F34-5AEA-4F3A-AF76-DB27FB2F4AAC}" type="sibTrans" cxnId="{6358EC0D-7938-4C25-B8E4-A20CAEB6C1A1}">
      <dgm:prSet/>
      <dgm:spPr/>
      <dgm:t>
        <a:bodyPr/>
        <a:lstStyle/>
        <a:p>
          <a:endParaRPr lang="ru-RU" sz="1200"/>
        </a:p>
      </dgm:t>
    </dgm:pt>
    <dgm:pt modelId="{1FE8DD4F-F876-43F9-B333-C769E62D62F9}">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Амалиётга ўргатиш</a:t>
          </a:r>
          <a:endParaRPr lang="ru-RU" sz="1200" b="1" dirty="0">
            <a:solidFill>
              <a:schemeClr val="tx1"/>
            </a:solidFill>
            <a:effectLst>
              <a:outerShdw blurRad="38100" dist="38100" dir="2700000" algn="tl">
                <a:srgbClr val="000000">
                  <a:alpha val="43137"/>
                </a:srgbClr>
              </a:outerShdw>
            </a:effectLst>
          </a:endParaRPr>
        </a:p>
      </dgm:t>
    </dgm:pt>
    <dgm:pt modelId="{446E0734-33C7-496E-AC54-590BF623C487}" type="parTrans" cxnId="{3D023FFD-0C23-4757-8D68-655E2D8ED303}">
      <dgm:prSet custT="1"/>
      <dgm:spPr>
        <a:ln>
          <a:solidFill>
            <a:srgbClr val="00B050"/>
          </a:solidFill>
        </a:ln>
      </dgm:spPr>
      <dgm:t>
        <a:bodyPr/>
        <a:lstStyle/>
        <a:p>
          <a:endParaRPr lang="ru-RU" sz="1200"/>
        </a:p>
      </dgm:t>
    </dgm:pt>
    <dgm:pt modelId="{430A9AB8-A7DB-45E0-A832-5F21F4E020A5}" type="sibTrans" cxnId="{3D023FFD-0C23-4757-8D68-655E2D8ED303}">
      <dgm:prSet/>
      <dgm:spPr/>
      <dgm:t>
        <a:bodyPr/>
        <a:lstStyle/>
        <a:p>
          <a:endParaRPr lang="ru-RU" sz="1200"/>
        </a:p>
      </dgm:t>
    </dgm:pt>
    <dgm:pt modelId="{5CE330F5-8C28-4393-96E4-E749F7064C35}">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dirty="0">
            <a:solidFill>
              <a:schemeClr val="tx1"/>
            </a:solidFill>
            <a:effectLst>
              <a:outerShdw blurRad="38100" dist="38100" dir="2700000" algn="tl">
                <a:srgbClr val="000000">
                  <a:alpha val="43137"/>
                </a:srgbClr>
              </a:outerShdw>
            </a:effectLst>
          </a:endParaRPr>
        </a:p>
      </dgm:t>
    </dgm:pt>
    <dgm:pt modelId="{5E9D7C18-0C5F-4041-B8FE-3FB4A8E7F5DA}" type="parTrans" cxnId="{DCB49051-E5ED-4575-8E6B-0F127BA81A55}">
      <dgm:prSet custT="1"/>
      <dgm:spPr>
        <a:ln>
          <a:solidFill>
            <a:srgbClr val="00B050"/>
          </a:solidFill>
        </a:ln>
      </dgm:spPr>
      <dgm:t>
        <a:bodyPr/>
        <a:lstStyle/>
        <a:p>
          <a:endParaRPr lang="ru-RU" sz="1200"/>
        </a:p>
      </dgm:t>
    </dgm:pt>
    <dgm:pt modelId="{21E7D5DC-FA45-43FB-8EF4-EEF8CDC06BE8}" type="sibTrans" cxnId="{DCB49051-E5ED-4575-8E6B-0F127BA81A55}">
      <dgm:prSet/>
      <dgm:spPr/>
      <dgm:t>
        <a:bodyPr/>
        <a:lstStyle/>
        <a:p>
          <a:endParaRPr lang="ru-RU" sz="1200"/>
        </a:p>
      </dgm:t>
    </dgm:pt>
    <dgm:pt modelId="{14C31279-4C65-410A-B512-6A9490E277B1}">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Ижобий баҳо</a:t>
          </a:r>
          <a:endParaRPr lang="ru-RU" sz="1200" b="1" dirty="0">
            <a:solidFill>
              <a:schemeClr val="tx1"/>
            </a:solidFill>
            <a:effectLst>
              <a:outerShdw blurRad="38100" dist="38100" dir="2700000" algn="tl">
                <a:srgbClr val="000000">
                  <a:alpha val="43137"/>
                </a:srgbClr>
              </a:outerShdw>
            </a:effectLst>
          </a:endParaRPr>
        </a:p>
      </dgm:t>
    </dgm:pt>
    <dgm:pt modelId="{23CBA819-3D59-40A2-B141-527FF3C89FCC}" type="parTrans" cxnId="{3776799C-5E52-4EF1-8591-37F7A909B0DD}">
      <dgm:prSet custT="1"/>
      <dgm:spPr>
        <a:ln>
          <a:solidFill>
            <a:srgbClr val="00B050"/>
          </a:solidFill>
        </a:ln>
      </dgm:spPr>
      <dgm:t>
        <a:bodyPr/>
        <a:lstStyle/>
        <a:p>
          <a:endParaRPr lang="ru-RU" sz="1200"/>
        </a:p>
      </dgm:t>
    </dgm:pt>
    <dgm:pt modelId="{BC21FCAA-069B-46D2-AE57-945ED0989077}" type="sibTrans" cxnId="{3776799C-5E52-4EF1-8591-37F7A909B0DD}">
      <dgm:prSet/>
      <dgm:spPr/>
      <dgm:t>
        <a:bodyPr/>
        <a:lstStyle/>
        <a:p>
          <a:endParaRPr lang="ru-RU" sz="1200"/>
        </a:p>
      </dgm:t>
    </dgm:pt>
    <dgm:pt modelId="{C2C4FD4C-8123-465D-BEBE-8756D3170614}">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Қониқарсиз баҳо</a:t>
          </a:r>
          <a:endParaRPr lang="ru-RU" sz="1200" b="1" dirty="0">
            <a:solidFill>
              <a:schemeClr val="tx1"/>
            </a:solidFill>
            <a:effectLst>
              <a:outerShdw blurRad="38100" dist="38100" dir="2700000" algn="tl">
                <a:srgbClr val="000000">
                  <a:alpha val="43137"/>
                </a:srgbClr>
              </a:outerShdw>
            </a:effectLst>
          </a:endParaRPr>
        </a:p>
      </dgm:t>
    </dgm:pt>
    <dgm:pt modelId="{9D6AB909-CCCE-4F9B-828E-85B589E2297E}" type="parTrans" cxnId="{7A672C6B-FF65-4C33-B89B-6E7332626F2D}">
      <dgm:prSet custT="1"/>
      <dgm:spPr>
        <a:ln>
          <a:solidFill>
            <a:srgbClr val="00B050"/>
          </a:solidFill>
        </a:ln>
      </dgm:spPr>
      <dgm:t>
        <a:bodyPr/>
        <a:lstStyle/>
        <a:p>
          <a:endParaRPr lang="ru-RU" sz="1200"/>
        </a:p>
      </dgm:t>
    </dgm:pt>
    <dgm:pt modelId="{72AE0D70-57B3-4FBE-817E-D12983BE35FC}" type="sibTrans" cxnId="{7A672C6B-FF65-4C33-B89B-6E7332626F2D}">
      <dgm:prSet/>
      <dgm:spPr/>
      <dgm:t>
        <a:bodyPr/>
        <a:lstStyle/>
        <a:p>
          <a:endParaRPr lang="ru-RU" sz="1200"/>
        </a:p>
      </dgm:t>
    </dgm:pt>
    <dgm:pt modelId="{63FE267A-F8B1-49C0-BD29-D53BEDEB3827}">
      <dgm:prSet custT="1"/>
      <dgm:spPr>
        <a:ln>
          <a:solidFill>
            <a:srgbClr val="00B050"/>
          </a:solidFill>
        </a:ln>
        <a:effectLst>
          <a:glow rad="101600">
            <a:schemeClr val="accent4">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Уйга вазифа</a:t>
          </a:r>
          <a:endParaRPr lang="ru-RU" sz="1200" b="1" dirty="0">
            <a:solidFill>
              <a:schemeClr val="tx1"/>
            </a:solidFill>
            <a:effectLst>
              <a:outerShdw blurRad="38100" dist="38100" dir="2700000" algn="tl">
                <a:srgbClr val="000000">
                  <a:alpha val="43137"/>
                </a:srgbClr>
              </a:outerShdw>
            </a:effectLst>
          </a:endParaRPr>
        </a:p>
      </dgm:t>
    </dgm:pt>
    <dgm:pt modelId="{2EA661FB-60EE-4D32-AD7D-718247471631}" type="parTrans" cxnId="{37AE3F06-C83B-4DEB-8FA0-B5DEA292D224}">
      <dgm:prSet custT="1"/>
      <dgm:spPr>
        <a:ln>
          <a:solidFill>
            <a:srgbClr val="00B050"/>
          </a:solidFill>
        </a:ln>
      </dgm:spPr>
      <dgm:t>
        <a:bodyPr/>
        <a:lstStyle/>
        <a:p>
          <a:endParaRPr lang="ru-RU" sz="1200"/>
        </a:p>
      </dgm:t>
    </dgm:pt>
    <dgm:pt modelId="{007D7177-51CB-42D9-9BE2-85E823E33513}" type="sibTrans" cxnId="{37AE3F06-C83B-4DEB-8FA0-B5DEA292D224}">
      <dgm:prSet/>
      <dgm:spPr/>
      <dgm:t>
        <a:bodyPr/>
        <a:lstStyle/>
        <a:p>
          <a:endParaRPr lang="ru-RU" sz="1200"/>
        </a:p>
      </dgm:t>
    </dgm:pt>
    <dgm:pt modelId="{DFE4FB5C-6A62-4822-A4FD-984EAA087B31}">
      <dgm:prSet custT="1"/>
      <dgm:spPr>
        <a:ln>
          <a:solidFill>
            <a:srgbClr val="FFC000"/>
          </a:solidFill>
        </a:ln>
        <a:effectLst>
          <a:glow rad="101600">
            <a:schemeClr val="accent1">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Танафус</a:t>
          </a:r>
          <a:r>
            <a:rPr lang="ru-RU" sz="1200" b="1" dirty="0" smtClean="0">
              <a:solidFill>
                <a:schemeClr val="tx1"/>
              </a:solidFill>
              <a:effectLst>
                <a:outerShdw blurRad="38100" dist="38100" dir="2700000" algn="tl">
                  <a:srgbClr val="000000">
                    <a:alpha val="43137"/>
                  </a:srgbClr>
                </a:outerShdw>
              </a:effectLst>
            </a:rPr>
            <a:t> 5-10 минут</a:t>
          </a:r>
          <a:endParaRPr lang="ru-RU" sz="1200" b="1" dirty="0">
            <a:solidFill>
              <a:schemeClr val="tx1"/>
            </a:solidFill>
            <a:effectLst>
              <a:outerShdw blurRad="38100" dist="38100" dir="2700000" algn="tl">
                <a:srgbClr val="000000">
                  <a:alpha val="43137"/>
                </a:srgbClr>
              </a:outerShdw>
            </a:effectLst>
          </a:endParaRPr>
        </a:p>
      </dgm:t>
    </dgm:pt>
    <dgm:pt modelId="{4178B2E4-F4C3-4632-B842-900793D0E197}" type="parTrans" cxnId="{130ADD39-2268-4D2E-864F-ABF755B56CE7}">
      <dgm:prSet custT="1"/>
      <dgm:spPr/>
      <dgm:t>
        <a:bodyPr/>
        <a:lstStyle/>
        <a:p>
          <a:endParaRPr lang="ru-RU" sz="1200"/>
        </a:p>
      </dgm:t>
    </dgm:pt>
    <dgm:pt modelId="{F8DB091F-A8F8-40CE-B02C-C753CAE6BE48}" type="sibTrans" cxnId="{130ADD39-2268-4D2E-864F-ABF755B56CE7}">
      <dgm:prSet/>
      <dgm:spPr/>
      <dgm:t>
        <a:bodyPr/>
        <a:lstStyle/>
        <a:p>
          <a:endParaRPr lang="ru-RU" sz="1200"/>
        </a:p>
      </dgm:t>
    </dgm:pt>
    <dgm:pt modelId="{5DBFC2E6-FDC6-4280-B2A2-8C5477A06E2A}">
      <dgm:prSet custT="1"/>
      <dgm:spPr>
        <a:ln>
          <a:solidFill>
            <a:srgbClr val="C00000"/>
          </a:solidFill>
        </a:ln>
        <a:effectLst>
          <a:glow rad="101600">
            <a:schemeClr val="accent2">
              <a:satMod val="175000"/>
              <a:alpha val="40000"/>
            </a:schemeClr>
          </a:glow>
        </a:effectLst>
      </dgm:spPr>
      <dgm:t>
        <a:bodyPr/>
        <a:lstStyle/>
        <a:p>
          <a:r>
            <a:rPr lang="uz-Latn-UZ" sz="1200" b="1" dirty="0" smtClean="0">
              <a:solidFill>
                <a:schemeClr val="tx1"/>
              </a:solidFill>
              <a:effectLst>
                <a:outerShdw blurRad="38100" dist="38100" dir="2700000" algn="tl">
                  <a:srgbClr val="000000">
                    <a:alpha val="43137"/>
                  </a:srgbClr>
                </a:outerShdw>
              </a:effectLst>
            </a:rPr>
            <a:t>Материалларни изохлаш ва </a:t>
          </a:r>
          <a:r>
            <a:rPr lang="ru-RU" sz="1200" b="1" dirty="0" smtClean="0">
              <a:solidFill>
                <a:schemeClr val="tx1"/>
              </a:solidFill>
              <a:effectLst>
                <a:outerShdw blurRad="38100" dist="38100" dir="2700000" algn="tl">
                  <a:srgbClr val="000000">
                    <a:alpha val="43137"/>
                  </a:srgbClr>
                </a:outerShdw>
              </a:effectLst>
            </a:rPr>
            <a:t>слайд</a:t>
          </a:r>
          <a:r>
            <a:rPr lang="uz-Latn-UZ" sz="1200" b="1" dirty="0" smtClean="0">
              <a:solidFill>
                <a:schemeClr val="tx1"/>
              </a:solidFill>
              <a:effectLst>
                <a:outerShdw blurRad="38100" dist="38100" dir="2700000" algn="tl">
                  <a:srgbClr val="000000">
                    <a:alpha val="43137"/>
                  </a:srgbClr>
                </a:outerShdw>
              </a:effectLst>
            </a:rPr>
            <a:t>лар кўрсатиш</a:t>
          </a:r>
          <a:endParaRPr lang="ru-RU" sz="1200" b="1" dirty="0">
            <a:solidFill>
              <a:schemeClr val="tx1"/>
            </a:solidFill>
            <a:effectLst>
              <a:outerShdw blurRad="38100" dist="38100" dir="2700000" algn="tl">
                <a:srgbClr val="000000">
                  <a:alpha val="43137"/>
                </a:srgbClr>
              </a:outerShdw>
            </a:effectLst>
          </a:endParaRPr>
        </a:p>
      </dgm:t>
    </dgm:pt>
    <dgm:pt modelId="{3E9833B3-B6D0-4F27-A8E5-87E86DF57BD7}" type="parTrans" cxnId="{B91245BF-390E-45B7-931C-103C1829671C}">
      <dgm:prSet custT="1"/>
      <dgm:spPr>
        <a:ln>
          <a:solidFill>
            <a:srgbClr val="C00000"/>
          </a:solidFill>
        </a:ln>
      </dgm:spPr>
      <dgm:t>
        <a:bodyPr/>
        <a:lstStyle/>
        <a:p>
          <a:endParaRPr lang="ru-RU" sz="1200"/>
        </a:p>
      </dgm:t>
    </dgm:pt>
    <dgm:pt modelId="{7939F744-1E0A-4893-A382-99BFBEB62075}" type="sibTrans" cxnId="{B91245BF-390E-45B7-931C-103C1829671C}">
      <dgm:prSet/>
      <dgm:spPr/>
      <dgm:t>
        <a:bodyPr/>
        <a:lstStyle/>
        <a:p>
          <a:endParaRPr lang="ru-RU" sz="1200"/>
        </a:p>
      </dgm:t>
    </dgm:pt>
    <dgm:pt modelId="{7B78DDA3-5F4C-4B34-A323-1EAD8D4A325F}" type="pres">
      <dgm:prSet presAssocID="{5EAEDFE6-369C-419B-A19A-280D8D996250}" presName="diagram" presStyleCnt="0">
        <dgm:presLayoutVars>
          <dgm:chPref val="1"/>
          <dgm:dir/>
          <dgm:animOne val="branch"/>
          <dgm:animLvl val="lvl"/>
          <dgm:resizeHandles val="exact"/>
        </dgm:presLayoutVars>
      </dgm:prSet>
      <dgm:spPr/>
      <dgm:t>
        <a:bodyPr/>
        <a:lstStyle/>
        <a:p>
          <a:endParaRPr lang="ru-RU"/>
        </a:p>
      </dgm:t>
    </dgm:pt>
    <dgm:pt modelId="{7B06A6E5-7101-44EF-B23C-E5FB71E34F0B}" type="pres">
      <dgm:prSet presAssocID="{CAA70DD9-EAE8-47F0-BE81-A3CA2A0C8743}" presName="root1" presStyleCnt="0"/>
      <dgm:spPr/>
    </dgm:pt>
    <dgm:pt modelId="{33F0E566-C81F-4807-82F0-8267BDD556A3}" type="pres">
      <dgm:prSet presAssocID="{CAA70DD9-EAE8-47F0-BE81-A3CA2A0C8743}" presName="LevelOneTextNode" presStyleLbl="node0" presStyleIdx="0" presStyleCnt="1" custScaleX="209972" custScaleY="190093">
        <dgm:presLayoutVars>
          <dgm:chPref val="3"/>
        </dgm:presLayoutVars>
      </dgm:prSet>
      <dgm:spPr/>
      <dgm:t>
        <a:bodyPr/>
        <a:lstStyle/>
        <a:p>
          <a:endParaRPr lang="ru-RU"/>
        </a:p>
      </dgm:t>
    </dgm:pt>
    <dgm:pt modelId="{F75FB2B0-A583-4E80-8EAA-33F6823CC8E4}" type="pres">
      <dgm:prSet presAssocID="{CAA70DD9-EAE8-47F0-BE81-A3CA2A0C8743}" presName="level2hierChild" presStyleCnt="0"/>
      <dgm:spPr/>
    </dgm:pt>
    <dgm:pt modelId="{B3211696-EBD1-4F72-9BE1-1A54F5075868}" type="pres">
      <dgm:prSet presAssocID="{E8501F66-C631-4B7B-A7C3-C9A599C1D0D6}" presName="conn2-1" presStyleLbl="parChTrans1D2" presStyleIdx="0" presStyleCnt="5"/>
      <dgm:spPr/>
      <dgm:t>
        <a:bodyPr/>
        <a:lstStyle/>
        <a:p>
          <a:endParaRPr lang="ru-RU"/>
        </a:p>
      </dgm:t>
    </dgm:pt>
    <dgm:pt modelId="{E174BD05-0B5E-4F42-91CF-FEAAEB2AEAEC}" type="pres">
      <dgm:prSet presAssocID="{E8501F66-C631-4B7B-A7C3-C9A599C1D0D6}" presName="connTx" presStyleLbl="parChTrans1D2" presStyleIdx="0" presStyleCnt="5"/>
      <dgm:spPr/>
      <dgm:t>
        <a:bodyPr/>
        <a:lstStyle/>
        <a:p>
          <a:endParaRPr lang="ru-RU"/>
        </a:p>
      </dgm:t>
    </dgm:pt>
    <dgm:pt modelId="{0F89868F-28BD-41F8-98DB-53115E72786A}" type="pres">
      <dgm:prSet presAssocID="{66CF454A-4257-417A-859C-D02CEA227DB8}" presName="root2" presStyleCnt="0"/>
      <dgm:spPr/>
    </dgm:pt>
    <dgm:pt modelId="{8B53B82C-74E5-4BE0-B609-F0D6AFFC702F}" type="pres">
      <dgm:prSet presAssocID="{66CF454A-4257-417A-859C-D02CEA227DB8}" presName="LevelTwoTextNode" presStyleLbl="node2" presStyleIdx="0" presStyleCnt="5" custLinFactNeighborX="2724" custLinFactNeighborY="22328">
        <dgm:presLayoutVars>
          <dgm:chPref val="3"/>
        </dgm:presLayoutVars>
      </dgm:prSet>
      <dgm:spPr/>
      <dgm:t>
        <a:bodyPr/>
        <a:lstStyle/>
        <a:p>
          <a:endParaRPr lang="ru-RU"/>
        </a:p>
      </dgm:t>
    </dgm:pt>
    <dgm:pt modelId="{87EF08AF-A435-4C7A-BF46-00F064B9B469}" type="pres">
      <dgm:prSet presAssocID="{66CF454A-4257-417A-859C-D02CEA227DB8}" presName="level3hierChild" presStyleCnt="0"/>
      <dgm:spPr/>
    </dgm:pt>
    <dgm:pt modelId="{AF892A9D-8B65-4315-B688-99824149642D}" type="pres">
      <dgm:prSet presAssocID="{32BF15DD-87D5-4A89-89BC-15B72B92DFB1}" presName="conn2-1" presStyleLbl="parChTrans1D3" presStyleIdx="0" presStyleCnt="6"/>
      <dgm:spPr/>
      <dgm:t>
        <a:bodyPr/>
        <a:lstStyle/>
        <a:p>
          <a:endParaRPr lang="ru-RU"/>
        </a:p>
      </dgm:t>
    </dgm:pt>
    <dgm:pt modelId="{027DB485-687A-40DA-A227-929B8842ACB6}" type="pres">
      <dgm:prSet presAssocID="{32BF15DD-87D5-4A89-89BC-15B72B92DFB1}" presName="connTx" presStyleLbl="parChTrans1D3" presStyleIdx="0" presStyleCnt="6"/>
      <dgm:spPr/>
      <dgm:t>
        <a:bodyPr/>
        <a:lstStyle/>
        <a:p>
          <a:endParaRPr lang="ru-RU"/>
        </a:p>
      </dgm:t>
    </dgm:pt>
    <dgm:pt modelId="{7FF836F8-45F3-4B22-BB00-60931294B897}" type="pres">
      <dgm:prSet presAssocID="{BAD6764F-DDB9-4DCD-B2D0-74F97B73C35D}" presName="root2" presStyleCnt="0"/>
      <dgm:spPr/>
    </dgm:pt>
    <dgm:pt modelId="{E00A0BF6-443D-4938-AE4A-C1ABD5BD9AC6}" type="pres">
      <dgm:prSet presAssocID="{BAD6764F-DDB9-4DCD-B2D0-74F97B73C35D}" presName="LevelTwoTextNode" presStyleLbl="node3" presStyleIdx="0" presStyleCnt="6" custScaleX="138095" custScaleY="162636" custLinFactNeighborX="10" custLinFactNeighborY="22346">
        <dgm:presLayoutVars>
          <dgm:chPref val="3"/>
        </dgm:presLayoutVars>
      </dgm:prSet>
      <dgm:spPr/>
      <dgm:t>
        <a:bodyPr/>
        <a:lstStyle/>
        <a:p>
          <a:endParaRPr lang="ru-RU"/>
        </a:p>
      </dgm:t>
    </dgm:pt>
    <dgm:pt modelId="{4D35C103-2C95-41CA-8F47-15FD7973CA9A}" type="pres">
      <dgm:prSet presAssocID="{BAD6764F-DDB9-4DCD-B2D0-74F97B73C35D}" presName="level3hierChild" presStyleCnt="0"/>
      <dgm:spPr/>
    </dgm:pt>
    <dgm:pt modelId="{76F379F9-C234-41C8-B0D9-729A71852DE2}" type="pres">
      <dgm:prSet presAssocID="{F22D1DEE-6A00-4397-9007-2BA579513E1E}" presName="conn2-1" presStyleLbl="parChTrans1D2" presStyleIdx="1" presStyleCnt="5"/>
      <dgm:spPr/>
      <dgm:t>
        <a:bodyPr/>
        <a:lstStyle/>
        <a:p>
          <a:endParaRPr lang="ru-RU"/>
        </a:p>
      </dgm:t>
    </dgm:pt>
    <dgm:pt modelId="{E07F54CF-D077-4ED3-ADAF-CD87B3AAF752}" type="pres">
      <dgm:prSet presAssocID="{F22D1DEE-6A00-4397-9007-2BA579513E1E}" presName="connTx" presStyleLbl="parChTrans1D2" presStyleIdx="1" presStyleCnt="5"/>
      <dgm:spPr/>
      <dgm:t>
        <a:bodyPr/>
        <a:lstStyle/>
        <a:p>
          <a:endParaRPr lang="ru-RU"/>
        </a:p>
      </dgm:t>
    </dgm:pt>
    <dgm:pt modelId="{9D884492-FF2C-4B3E-B5C3-D33D468C7967}" type="pres">
      <dgm:prSet presAssocID="{E7B11B26-6690-4B6B-9EBF-BD62910B2103}" presName="root2" presStyleCnt="0"/>
      <dgm:spPr/>
    </dgm:pt>
    <dgm:pt modelId="{D217E66A-42E4-42CD-AFE7-9CC6EFBB6E94}" type="pres">
      <dgm:prSet presAssocID="{E7B11B26-6690-4B6B-9EBF-BD62910B2103}" presName="LevelTwoTextNode" presStyleLbl="node2" presStyleIdx="1" presStyleCnt="5" custLinFactNeighborX="-59" custLinFactNeighborY="-57581">
        <dgm:presLayoutVars>
          <dgm:chPref val="3"/>
        </dgm:presLayoutVars>
      </dgm:prSet>
      <dgm:spPr/>
      <dgm:t>
        <a:bodyPr/>
        <a:lstStyle/>
        <a:p>
          <a:endParaRPr lang="ru-RU"/>
        </a:p>
      </dgm:t>
    </dgm:pt>
    <dgm:pt modelId="{3C584F75-E783-4B1E-8E1B-CA5C55E314A2}" type="pres">
      <dgm:prSet presAssocID="{E7B11B26-6690-4B6B-9EBF-BD62910B2103}" presName="level3hierChild" presStyleCnt="0"/>
      <dgm:spPr/>
    </dgm:pt>
    <dgm:pt modelId="{04627910-10BB-41B2-8237-9AFDC23A8F21}" type="pres">
      <dgm:prSet presAssocID="{3B0C19BB-FCB7-4E6B-8AF8-79A0E9BAF3E6}" presName="conn2-1" presStyleLbl="parChTrans1D3" presStyleIdx="1" presStyleCnt="6"/>
      <dgm:spPr/>
      <dgm:t>
        <a:bodyPr/>
        <a:lstStyle/>
        <a:p>
          <a:endParaRPr lang="ru-RU"/>
        </a:p>
      </dgm:t>
    </dgm:pt>
    <dgm:pt modelId="{87F55027-C712-4F38-80A1-FE98FC065DB5}" type="pres">
      <dgm:prSet presAssocID="{3B0C19BB-FCB7-4E6B-8AF8-79A0E9BAF3E6}" presName="connTx" presStyleLbl="parChTrans1D3" presStyleIdx="1" presStyleCnt="6"/>
      <dgm:spPr/>
      <dgm:t>
        <a:bodyPr/>
        <a:lstStyle/>
        <a:p>
          <a:endParaRPr lang="ru-RU"/>
        </a:p>
      </dgm:t>
    </dgm:pt>
    <dgm:pt modelId="{8B4A1591-B822-4FC2-BBF9-7C7D1D51AA54}" type="pres">
      <dgm:prSet presAssocID="{2D9B8CDC-E3EC-43E5-80F3-4F50E55E03D1}" presName="root2" presStyleCnt="0"/>
      <dgm:spPr/>
    </dgm:pt>
    <dgm:pt modelId="{3B65E7FD-A55D-4333-9FD9-053E19F6118B}" type="pres">
      <dgm:prSet presAssocID="{2D9B8CDC-E3EC-43E5-80F3-4F50E55E03D1}" presName="LevelTwoTextNode" presStyleLbl="node3" presStyleIdx="1" presStyleCnt="6" custLinFactNeighborX="295" custLinFactNeighborY="36460">
        <dgm:presLayoutVars>
          <dgm:chPref val="3"/>
        </dgm:presLayoutVars>
      </dgm:prSet>
      <dgm:spPr/>
      <dgm:t>
        <a:bodyPr/>
        <a:lstStyle/>
        <a:p>
          <a:endParaRPr lang="ru-RU"/>
        </a:p>
      </dgm:t>
    </dgm:pt>
    <dgm:pt modelId="{F75C378B-879C-4B99-B790-5336E9414679}" type="pres">
      <dgm:prSet presAssocID="{2D9B8CDC-E3EC-43E5-80F3-4F50E55E03D1}" presName="level3hierChild" presStyleCnt="0"/>
      <dgm:spPr/>
    </dgm:pt>
    <dgm:pt modelId="{EC574F4B-8540-428B-B476-F2BC9F19D6DC}" type="pres">
      <dgm:prSet presAssocID="{446E0734-33C7-496E-AC54-590BF623C487}" presName="conn2-1" presStyleLbl="parChTrans1D3" presStyleIdx="2" presStyleCnt="6"/>
      <dgm:spPr/>
      <dgm:t>
        <a:bodyPr/>
        <a:lstStyle/>
        <a:p>
          <a:endParaRPr lang="ru-RU"/>
        </a:p>
      </dgm:t>
    </dgm:pt>
    <dgm:pt modelId="{5F50CB84-7B5D-4131-A139-ABF8D1686B5E}" type="pres">
      <dgm:prSet presAssocID="{446E0734-33C7-496E-AC54-590BF623C487}" presName="connTx" presStyleLbl="parChTrans1D3" presStyleIdx="2" presStyleCnt="6"/>
      <dgm:spPr/>
      <dgm:t>
        <a:bodyPr/>
        <a:lstStyle/>
        <a:p>
          <a:endParaRPr lang="ru-RU"/>
        </a:p>
      </dgm:t>
    </dgm:pt>
    <dgm:pt modelId="{1B6942B5-F31B-411D-BC3C-4E3F2D333911}" type="pres">
      <dgm:prSet presAssocID="{1FE8DD4F-F876-43F9-B333-C769E62D62F9}" presName="root2" presStyleCnt="0"/>
      <dgm:spPr/>
    </dgm:pt>
    <dgm:pt modelId="{461CE5D7-CE94-46EC-B4A2-5C3344B5CD60}" type="pres">
      <dgm:prSet presAssocID="{1FE8DD4F-F876-43F9-B333-C769E62D62F9}" presName="LevelTwoTextNode" presStyleLbl="node3" presStyleIdx="2" presStyleCnt="6" custLinFactNeighborX="295" custLinFactNeighborY="43230">
        <dgm:presLayoutVars>
          <dgm:chPref val="3"/>
        </dgm:presLayoutVars>
      </dgm:prSet>
      <dgm:spPr/>
      <dgm:t>
        <a:bodyPr/>
        <a:lstStyle/>
        <a:p>
          <a:endParaRPr lang="ru-RU"/>
        </a:p>
      </dgm:t>
    </dgm:pt>
    <dgm:pt modelId="{D33BD111-BBD3-4752-B3E3-BA88201EAA58}" type="pres">
      <dgm:prSet presAssocID="{1FE8DD4F-F876-43F9-B333-C769E62D62F9}" presName="level3hierChild" presStyleCnt="0"/>
      <dgm:spPr/>
    </dgm:pt>
    <dgm:pt modelId="{BC6DCA9B-2817-4798-A0AB-814E633B7F70}" type="pres">
      <dgm:prSet presAssocID="{5E9D7C18-0C5F-4041-B8FE-3FB4A8E7F5DA}" presName="conn2-1" presStyleLbl="parChTrans1D3" presStyleIdx="3" presStyleCnt="6"/>
      <dgm:spPr/>
      <dgm:t>
        <a:bodyPr/>
        <a:lstStyle/>
        <a:p>
          <a:endParaRPr lang="ru-RU"/>
        </a:p>
      </dgm:t>
    </dgm:pt>
    <dgm:pt modelId="{4D432D7C-F5B8-4F7E-8DC8-9E78A81004DC}" type="pres">
      <dgm:prSet presAssocID="{5E9D7C18-0C5F-4041-B8FE-3FB4A8E7F5DA}" presName="connTx" presStyleLbl="parChTrans1D3" presStyleIdx="3" presStyleCnt="6"/>
      <dgm:spPr/>
      <dgm:t>
        <a:bodyPr/>
        <a:lstStyle/>
        <a:p>
          <a:endParaRPr lang="ru-RU"/>
        </a:p>
      </dgm:t>
    </dgm:pt>
    <dgm:pt modelId="{9873A2A7-181B-421C-B314-A7EFC205ACC2}" type="pres">
      <dgm:prSet presAssocID="{5CE330F5-8C28-4393-96E4-E749F7064C35}" presName="root2" presStyleCnt="0"/>
      <dgm:spPr/>
    </dgm:pt>
    <dgm:pt modelId="{2A815EC9-1532-41E3-BD3E-92540C97FB4D}" type="pres">
      <dgm:prSet presAssocID="{5CE330F5-8C28-4393-96E4-E749F7064C35}" presName="LevelTwoTextNode" presStyleLbl="node3" presStyleIdx="3" presStyleCnt="6" custScaleX="152254" custLinFactNeighborX="295" custLinFactNeighborY="50000">
        <dgm:presLayoutVars>
          <dgm:chPref val="3"/>
        </dgm:presLayoutVars>
      </dgm:prSet>
      <dgm:spPr/>
      <dgm:t>
        <a:bodyPr/>
        <a:lstStyle/>
        <a:p>
          <a:endParaRPr lang="ru-RU"/>
        </a:p>
      </dgm:t>
    </dgm:pt>
    <dgm:pt modelId="{74A8DB33-1F63-414A-B9E5-0DBEB3EB8F24}" type="pres">
      <dgm:prSet presAssocID="{5CE330F5-8C28-4393-96E4-E749F7064C35}" presName="level3hierChild" presStyleCnt="0"/>
      <dgm:spPr/>
    </dgm:pt>
    <dgm:pt modelId="{CA4615A3-0B56-458B-9C2A-D13927E68A48}" type="pres">
      <dgm:prSet presAssocID="{23CBA819-3D59-40A2-B141-527FF3C89FCC}" presName="conn2-1" presStyleLbl="parChTrans1D4" presStyleIdx="0" presStyleCnt="2"/>
      <dgm:spPr/>
      <dgm:t>
        <a:bodyPr/>
        <a:lstStyle/>
        <a:p>
          <a:endParaRPr lang="ru-RU"/>
        </a:p>
      </dgm:t>
    </dgm:pt>
    <dgm:pt modelId="{CE993C1A-3C34-4E7C-B133-BE57E82AFE75}" type="pres">
      <dgm:prSet presAssocID="{23CBA819-3D59-40A2-B141-527FF3C89FCC}" presName="connTx" presStyleLbl="parChTrans1D4" presStyleIdx="0" presStyleCnt="2"/>
      <dgm:spPr/>
      <dgm:t>
        <a:bodyPr/>
        <a:lstStyle/>
        <a:p>
          <a:endParaRPr lang="ru-RU"/>
        </a:p>
      </dgm:t>
    </dgm:pt>
    <dgm:pt modelId="{A13FF190-5232-4DB6-99D4-FC4568A955EE}" type="pres">
      <dgm:prSet presAssocID="{14C31279-4C65-410A-B512-6A9490E277B1}" presName="root2" presStyleCnt="0"/>
      <dgm:spPr/>
    </dgm:pt>
    <dgm:pt modelId="{E5E79AEE-E2E8-4DE4-AA3E-C48C2FD84224}" type="pres">
      <dgm:prSet presAssocID="{14C31279-4C65-410A-B512-6A9490E277B1}" presName="LevelTwoTextNode" presStyleLbl="node4" presStyleIdx="0" presStyleCnt="2" custLinFactNeighborX="4019" custLinFactNeighborY="-19815">
        <dgm:presLayoutVars>
          <dgm:chPref val="3"/>
        </dgm:presLayoutVars>
      </dgm:prSet>
      <dgm:spPr/>
      <dgm:t>
        <a:bodyPr/>
        <a:lstStyle/>
        <a:p>
          <a:endParaRPr lang="ru-RU"/>
        </a:p>
      </dgm:t>
    </dgm:pt>
    <dgm:pt modelId="{BAFD7B7E-6E61-4BC0-A509-EC250B6C3B11}" type="pres">
      <dgm:prSet presAssocID="{14C31279-4C65-410A-B512-6A9490E277B1}" presName="level3hierChild" presStyleCnt="0"/>
      <dgm:spPr/>
    </dgm:pt>
    <dgm:pt modelId="{AE21637F-24EC-4031-9C37-2F334E67013F}" type="pres">
      <dgm:prSet presAssocID="{9D6AB909-CCCE-4F9B-828E-85B589E2297E}" presName="conn2-1" presStyleLbl="parChTrans1D4" presStyleIdx="1" presStyleCnt="2"/>
      <dgm:spPr/>
      <dgm:t>
        <a:bodyPr/>
        <a:lstStyle/>
        <a:p>
          <a:endParaRPr lang="ru-RU"/>
        </a:p>
      </dgm:t>
    </dgm:pt>
    <dgm:pt modelId="{76141C81-0B11-49BC-A9EA-46B33A869681}" type="pres">
      <dgm:prSet presAssocID="{9D6AB909-CCCE-4F9B-828E-85B589E2297E}" presName="connTx" presStyleLbl="parChTrans1D4" presStyleIdx="1" presStyleCnt="2"/>
      <dgm:spPr/>
      <dgm:t>
        <a:bodyPr/>
        <a:lstStyle/>
        <a:p>
          <a:endParaRPr lang="ru-RU"/>
        </a:p>
      </dgm:t>
    </dgm:pt>
    <dgm:pt modelId="{70039733-C76D-4F01-962A-06D268B3056A}" type="pres">
      <dgm:prSet presAssocID="{C2C4FD4C-8123-465D-BEBE-8756D3170614}" presName="root2" presStyleCnt="0"/>
      <dgm:spPr/>
    </dgm:pt>
    <dgm:pt modelId="{F1918CD9-B080-43AD-B7FB-5A6A849ACB2B}" type="pres">
      <dgm:prSet presAssocID="{C2C4FD4C-8123-465D-BEBE-8756D3170614}" presName="LevelTwoTextNode" presStyleLbl="node4" presStyleIdx="1" presStyleCnt="2" custLinFactNeighborX="4019" custLinFactNeighborY="-10387">
        <dgm:presLayoutVars>
          <dgm:chPref val="3"/>
        </dgm:presLayoutVars>
      </dgm:prSet>
      <dgm:spPr/>
      <dgm:t>
        <a:bodyPr/>
        <a:lstStyle/>
        <a:p>
          <a:endParaRPr lang="ru-RU"/>
        </a:p>
      </dgm:t>
    </dgm:pt>
    <dgm:pt modelId="{30AA592B-1948-4AEB-94F0-A165F26F4A53}" type="pres">
      <dgm:prSet presAssocID="{C2C4FD4C-8123-465D-BEBE-8756D3170614}" presName="level3hierChild" presStyleCnt="0"/>
      <dgm:spPr/>
    </dgm:pt>
    <dgm:pt modelId="{AC1E11C7-BFFF-4D5B-9FE3-467E891ED537}" type="pres">
      <dgm:prSet presAssocID="{21BEF458-A9F4-47CC-A2D1-6877DA95C6E0}" presName="conn2-1" presStyleLbl="parChTrans1D2" presStyleIdx="2" presStyleCnt="5"/>
      <dgm:spPr/>
      <dgm:t>
        <a:bodyPr/>
        <a:lstStyle/>
        <a:p>
          <a:endParaRPr lang="ru-RU"/>
        </a:p>
      </dgm:t>
    </dgm:pt>
    <dgm:pt modelId="{BA73647E-6F8C-4D5B-981B-FC1157B785E7}" type="pres">
      <dgm:prSet presAssocID="{21BEF458-A9F4-47CC-A2D1-6877DA95C6E0}" presName="connTx" presStyleLbl="parChTrans1D2" presStyleIdx="2" presStyleCnt="5"/>
      <dgm:spPr/>
      <dgm:t>
        <a:bodyPr/>
        <a:lstStyle/>
        <a:p>
          <a:endParaRPr lang="ru-RU"/>
        </a:p>
      </dgm:t>
    </dgm:pt>
    <dgm:pt modelId="{E0C24B2B-1FDE-49F9-82BF-4D7169B6335A}" type="pres">
      <dgm:prSet presAssocID="{9B71A450-ED32-4573-90B7-7396615E6F8F}" presName="root2" presStyleCnt="0"/>
      <dgm:spPr/>
    </dgm:pt>
    <dgm:pt modelId="{1F56BB9F-B071-4855-9A68-DADE52108889}" type="pres">
      <dgm:prSet presAssocID="{9B71A450-ED32-4573-90B7-7396615E6F8F}" presName="LevelTwoTextNode" presStyleLbl="node2" presStyleIdx="2" presStyleCnt="5" custScaleX="191452" custScaleY="147839" custLinFactNeighborX="1788" custLinFactNeighborY="53212">
        <dgm:presLayoutVars>
          <dgm:chPref val="3"/>
        </dgm:presLayoutVars>
      </dgm:prSet>
      <dgm:spPr/>
      <dgm:t>
        <a:bodyPr/>
        <a:lstStyle/>
        <a:p>
          <a:endParaRPr lang="ru-RU"/>
        </a:p>
      </dgm:t>
    </dgm:pt>
    <dgm:pt modelId="{324C1E94-4EA2-4616-950A-27588E78C28D}" type="pres">
      <dgm:prSet presAssocID="{9B71A450-ED32-4573-90B7-7396615E6F8F}" presName="level3hierChild" presStyleCnt="0"/>
      <dgm:spPr/>
    </dgm:pt>
    <dgm:pt modelId="{C73BCF21-D712-4564-A0B2-07A63B3913BE}" type="pres">
      <dgm:prSet presAssocID="{3E9833B3-B6D0-4F27-A8E5-87E86DF57BD7}" presName="conn2-1" presStyleLbl="parChTrans1D3" presStyleIdx="4" presStyleCnt="6"/>
      <dgm:spPr/>
      <dgm:t>
        <a:bodyPr/>
        <a:lstStyle/>
        <a:p>
          <a:endParaRPr lang="ru-RU"/>
        </a:p>
      </dgm:t>
    </dgm:pt>
    <dgm:pt modelId="{EE06FF0A-24F2-4C91-AE83-A895BDD73F0B}" type="pres">
      <dgm:prSet presAssocID="{3E9833B3-B6D0-4F27-A8E5-87E86DF57BD7}" presName="connTx" presStyleLbl="parChTrans1D3" presStyleIdx="4" presStyleCnt="6"/>
      <dgm:spPr/>
      <dgm:t>
        <a:bodyPr/>
        <a:lstStyle/>
        <a:p>
          <a:endParaRPr lang="ru-RU"/>
        </a:p>
      </dgm:t>
    </dgm:pt>
    <dgm:pt modelId="{931C7D2B-86CC-4F62-954D-6693353B9509}" type="pres">
      <dgm:prSet presAssocID="{5DBFC2E6-FDC6-4280-B2A2-8C5477A06E2A}" presName="root2" presStyleCnt="0"/>
      <dgm:spPr/>
    </dgm:pt>
    <dgm:pt modelId="{F670DD02-6DF3-48DE-A772-9AAC2378DC90}" type="pres">
      <dgm:prSet presAssocID="{5DBFC2E6-FDC6-4280-B2A2-8C5477A06E2A}" presName="LevelTwoTextNode" presStyleLbl="node3" presStyleIdx="4" presStyleCnt="6" custScaleX="173825" custLinFactNeighborX="295" custLinFactNeighborY="56770">
        <dgm:presLayoutVars>
          <dgm:chPref val="3"/>
        </dgm:presLayoutVars>
      </dgm:prSet>
      <dgm:spPr/>
      <dgm:t>
        <a:bodyPr/>
        <a:lstStyle/>
        <a:p>
          <a:endParaRPr lang="ru-RU"/>
        </a:p>
      </dgm:t>
    </dgm:pt>
    <dgm:pt modelId="{68B1B24E-0945-4559-BAC9-7232B9337F75}" type="pres">
      <dgm:prSet presAssocID="{5DBFC2E6-FDC6-4280-B2A2-8C5477A06E2A}" presName="level3hierChild" presStyleCnt="0"/>
      <dgm:spPr/>
    </dgm:pt>
    <dgm:pt modelId="{FEF7549B-6029-4C72-BCBA-B4E839D63B8E}" type="pres">
      <dgm:prSet presAssocID="{E82B38CF-197D-445F-ADA5-EA2FC765CC36}" presName="conn2-1" presStyleLbl="parChTrans1D2" presStyleIdx="3" presStyleCnt="5"/>
      <dgm:spPr/>
      <dgm:t>
        <a:bodyPr/>
        <a:lstStyle/>
        <a:p>
          <a:endParaRPr lang="ru-RU"/>
        </a:p>
      </dgm:t>
    </dgm:pt>
    <dgm:pt modelId="{8E7A7B38-7093-4E3A-B653-EE935940E0AC}" type="pres">
      <dgm:prSet presAssocID="{E82B38CF-197D-445F-ADA5-EA2FC765CC36}" presName="connTx" presStyleLbl="parChTrans1D2" presStyleIdx="3" presStyleCnt="5"/>
      <dgm:spPr/>
      <dgm:t>
        <a:bodyPr/>
        <a:lstStyle/>
        <a:p>
          <a:endParaRPr lang="ru-RU"/>
        </a:p>
      </dgm:t>
    </dgm:pt>
    <dgm:pt modelId="{8DC9C524-0A42-4B83-BA86-555319078CD5}" type="pres">
      <dgm:prSet presAssocID="{84F8722D-5803-4E03-B64E-9DFEEAE06C7E}" presName="root2" presStyleCnt="0"/>
      <dgm:spPr/>
    </dgm:pt>
    <dgm:pt modelId="{035E0139-17A3-4D8D-8FA8-A9F30BAF4B9F}" type="pres">
      <dgm:prSet presAssocID="{84F8722D-5803-4E03-B64E-9DFEEAE06C7E}" presName="LevelTwoTextNode" presStyleLbl="node2" presStyleIdx="3" presStyleCnt="5" custScaleX="162745" custLinFactNeighborX="1788" custLinFactNeighborY="61564">
        <dgm:presLayoutVars>
          <dgm:chPref val="3"/>
        </dgm:presLayoutVars>
      </dgm:prSet>
      <dgm:spPr/>
      <dgm:t>
        <a:bodyPr/>
        <a:lstStyle/>
        <a:p>
          <a:endParaRPr lang="ru-RU"/>
        </a:p>
      </dgm:t>
    </dgm:pt>
    <dgm:pt modelId="{10ED21EF-17FE-4DB0-8396-AEA1DFBF022B}" type="pres">
      <dgm:prSet presAssocID="{84F8722D-5803-4E03-B64E-9DFEEAE06C7E}" presName="level3hierChild" presStyleCnt="0"/>
      <dgm:spPr/>
    </dgm:pt>
    <dgm:pt modelId="{AF50BD74-5E1D-488E-8CB5-B93A1C59CE83}" type="pres">
      <dgm:prSet presAssocID="{2EA661FB-60EE-4D32-AD7D-718247471631}" presName="conn2-1" presStyleLbl="parChTrans1D3" presStyleIdx="5" presStyleCnt="6"/>
      <dgm:spPr/>
      <dgm:t>
        <a:bodyPr/>
        <a:lstStyle/>
        <a:p>
          <a:endParaRPr lang="ru-RU"/>
        </a:p>
      </dgm:t>
    </dgm:pt>
    <dgm:pt modelId="{B4637652-B904-46FC-80C8-DE0673D062A9}" type="pres">
      <dgm:prSet presAssocID="{2EA661FB-60EE-4D32-AD7D-718247471631}" presName="connTx" presStyleLbl="parChTrans1D3" presStyleIdx="5" presStyleCnt="6"/>
      <dgm:spPr/>
      <dgm:t>
        <a:bodyPr/>
        <a:lstStyle/>
        <a:p>
          <a:endParaRPr lang="ru-RU"/>
        </a:p>
      </dgm:t>
    </dgm:pt>
    <dgm:pt modelId="{011B7123-339C-4D49-A73E-391A973FEF40}" type="pres">
      <dgm:prSet presAssocID="{63FE267A-F8B1-49C0-BD29-D53BEDEB3827}" presName="root2" presStyleCnt="0"/>
      <dgm:spPr/>
    </dgm:pt>
    <dgm:pt modelId="{A869549A-889A-45B5-8699-81755A51F217}" type="pres">
      <dgm:prSet presAssocID="{63FE267A-F8B1-49C0-BD29-D53BEDEB3827}" presName="LevelTwoTextNode" presStyleLbl="node3" presStyleIdx="5" presStyleCnt="6" custLinFactNeighborX="295" custLinFactNeighborY="63540">
        <dgm:presLayoutVars>
          <dgm:chPref val="3"/>
        </dgm:presLayoutVars>
      </dgm:prSet>
      <dgm:spPr/>
      <dgm:t>
        <a:bodyPr/>
        <a:lstStyle/>
        <a:p>
          <a:endParaRPr lang="ru-RU"/>
        </a:p>
      </dgm:t>
    </dgm:pt>
    <dgm:pt modelId="{E6014178-2D45-4864-B9D7-0E7ADA6A6147}" type="pres">
      <dgm:prSet presAssocID="{63FE267A-F8B1-49C0-BD29-D53BEDEB3827}" presName="level3hierChild" presStyleCnt="0"/>
      <dgm:spPr/>
    </dgm:pt>
    <dgm:pt modelId="{BBD144D9-661F-4DCE-A97B-47503107E818}" type="pres">
      <dgm:prSet presAssocID="{4178B2E4-F4C3-4632-B842-900793D0E197}" presName="conn2-1" presStyleLbl="parChTrans1D2" presStyleIdx="4" presStyleCnt="5"/>
      <dgm:spPr/>
      <dgm:t>
        <a:bodyPr/>
        <a:lstStyle/>
        <a:p>
          <a:endParaRPr lang="ru-RU"/>
        </a:p>
      </dgm:t>
    </dgm:pt>
    <dgm:pt modelId="{12AD1FAC-CFCA-4B54-968D-8A47A6E3AD46}" type="pres">
      <dgm:prSet presAssocID="{4178B2E4-F4C3-4632-B842-900793D0E197}" presName="connTx" presStyleLbl="parChTrans1D2" presStyleIdx="4" presStyleCnt="5"/>
      <dgm:spPr/>
      <dgm:t>
        <a:bodyPr/>
        <a:lstStyle/>
        <a:p>
          <a:endParaRPr lang="ru-RU"/>
        </a:p>
      </dgm:t>
    </dgm:pt>
    <dgm:pt modelId="{EC430D8C-B2D6-43A5-85A3-37B18D0ADDE8}" type="pres">
      <dgm:prSet presAssocID="{DFE4FB5C-6A62-4822-A4FD-984EAA087B31}" presName="root2" presStyleCnt="0"/>
      <dgm:spPr/>
    </dgm:pt>
    <dgm:pt modelId="{AE621397-3582-425B-9208-30565DCFF929}" type="pres">
      <dgm:prSet presAssocID="{DFE4FB5C-6A62-4822-A4FD-984EAA087B31}" presName="LevelTwoTextNode" presStyleLbl="node2" presStyleIdx="4" presStyleCnt="5" custLinFactY="-186186" custLinFactNeighborX="4477" custLinFactNeighborY="-200000">
        <dgm:presLayoutVars>
          <dgm:chPref val="3"/>
        </dgm:presLayoutVars>
      </dgm:prSet>
      <dgm:spPr/>
      <dgm:t>
        <a:bodyPr/>
        <a:lstStyle/>
        <a:p>
          <a:endParaRPr lang="ru-RU"/>
        </a:p>
      </dgm:t>
    </dgm:pt>
    <dgm:pt modelId="{39EA293C-D221-4357-952A-B03D1FBD1F66}" type="pres">
      <dgm:prSet presAssocID="{DFE4FB5C-6A62-4822-A4FD-984EAA087B31}" presName="level3hierChild" presStyleCnt="0"/>
      <dgm:spPr/>
    </dgm:pt>
  </dgm:ptLst>
  <dgm:cxnLst>
    <dgm:cxn modelId="{EF6208F5-5390-457D-AA75-56775D6E60FB}" type="presOf" srcId="{2EA661FB-60EE-4D32-AD7D-718247471631}" destId="{B4637652-B904-46FC-80C8-DE0673D062A9}" srcOrd="1" destOrd="0" presId="urn:microsoft.com/office/officeart/2005/8/layout/hierarchy2"/>
    <dgm:cxn modelId="{0DC2D5F3-3F63-46B9-8A57-BF31A09F5A0C}" type="presOf" srcId="{66CF454A-4257-417A-859C-D02CEA227DB8}" destId="{8B53B82C-74E5-4BE0-B609-F0D6AFFC702F}" srcOrd="0" destOrd="0" presId="urn:microsoft.com/office/officeart/2005/8/layout/hierarchy2"/>
    <dgm:cxn modelId="{5DCF5E83-9338-476A-A531-8CD9AECB19F2}" type="presOf" srcId="{DFE4FB5C-6A62-4822-A4FD-984EAA087B31}" destId="{AE621397-3582-425B-9208-30565DCFF929}" srcOrd="0" destOrd="0" presId="urn:microsoft.com/office/officeart/2005/8/layout/hierarchy2"/>
    <dgm:cxn modelId="{32B205EE-51BB-46CA-AA54-19B161EDDB2A}" type="presOf" srcId="{23CBA819-3D59-40A2-B141-527FF3C89FCC}" destId="{CA4615A3-0B56-458B-9C2A-D13927E68A48}" srcOrd="0" destOrd="0" presId="urn:microsoft.com/office/officeart/2005/8/layout/hierarchy2"/>
    <dgm:cxn modelId="{5FAA0B73-6228-4155-8056-03618F229CAC}" srcId="{CAA70DD9-EAE8-47F0-BE81-A3CA2A0C8743}" destId="{84F8722D-5803-4E03-B64E-9DFEEAE06C7E}" srcOrd="3" destOrd="0" parTransId="{E82B38CF-197D-445F-ADA5-EA2FC765CC36}" sibTransId="{7CB392ED-4BBA-4C23-9C01-5637E80C299C}"/>
    <dgm:cxn modelId="{14047219-A986-4EFB-91AF-0F3F60F3E514}" type="presOf" srcId="{23CBA819-3D59-40A2-B141-527FF3C89FCC}" destId="{CE993C1A-3C34-4E7C-B133-BE57E82AFE75}" srcOrd="1" destOrd="0" presId="urn:microsoft.com/office/officeart/2005/8/layout/hierarchy2"/>
    <dgm:cxn modelId="{3D023FFD-0C23-4757-8D68-655E2D8ED303}" srcId="{E7B11B26-6690-4B6B-9EBF-BD62910B2103}" destId="{1FE8DD4F-F876-43F9-B333-C769E62D62F9}" srcOrd="1" destOrd="0" parTransId="{446E0734-33C7-496E-AC54-590BF623C487}" sibTransId="{430A9AB8-A7DB-45E0-A832-5F21F4E020A5}"/>
    <dgm:cxn modelId="{F8411AD6-D5EE-483A-B2D2-2020754C5EE4}" type="presOf" srcId="{32BF15DD-87D5-4A89-89BC-15B72B92DFB1}" destId="{027DB485-687A-40DA-A227-929B8842ACB6}" srcOrd="1" destOrd="0" presId="urn:microsoft.com/office/officeart/2005/8/layout/hierarchy2"/>
    <dgm:cxn modelId="{BD2D21C2-3C1E-4C58-8759-8F4361CF5E37}" type="presOf" srcId="{E82B38CF-197D-445F-ADA5-EA2FC765CC36}" destId="{FEF7549B-6029-4C72-BCBA-B4E839D63B8E}" srcOrd="0" destOrd="0" presId="urn:microsoft.com/office/officeart/2005/8/layout/hierarchy2"/>
    <dgm:cxn modelId="{978F3DA0-B660-401F-9931-6BCB827FEAB4}" type="presOf" srcId="{84F8722D-5803-4E03-B64E-9DFEEAE06C7E}" destId="{035E0139-17A3-4D8D-8FA8-A9F30BAF4B9F}" srcOrd="0" destOrd="0" presId="urn:microsoft.com/office/officeart/2005/8/layout/hierarchy2"/>
    <dgm:cxn modelId="{37AE3F06-C83B-4DEB-8FA0-B5DEA292D224}" srcId="{84F8722D-5803-4E03-B64E-9DFEEAE06C7E}" destId="{63FE267A-F8B1-49C0-BD29-D53BEDEB3827}" srcOrd="0" destOrd="0" parTransId="{2EA661FB-60EE-4D32-AD7D-718247471631}" sibTransId="{007D7177-51CB-42D9-9BE2-85E823E33513}"/>
    <dgm:cxn modelId="{6B038467-2871-4329-B9CE-EDE0EF3B7A30}" type="presOf" srcId="{9B71A450-ED32-4573-90B7-7396615E6F8F}" destId="{1F56BB9F-B071-4855-9A68-DADE52108889}" srcOrd="0" destOrd="0" presId="urn:microsoft.com/office/officeart/2005/8/layout/hierarchy2"/>
    <dgm:cxn modelId="{A2C2E0C1-25EC-401C-825C-5486AF4D62D2}" type="presOf" srcId="{3E9833B3-B6D0-4F27-A8E5-87E86DF57BD7}" destId="{EE06FF0A-24F2-4C91-AE83-A895BDD73F0B}" srcOrd="1" destOrd="0" presId="urn:microsoft.com/office/officeart/2005/8/layout/hierarchy2"/>
    <dgm:cxn modelId="{74176453-72C9-4BF9-AAB0-78065065B3A1}" type="presOf" srcId="{C2C4FD4C-8123-465D-BEBE-8756D3170614}" destId="{F1918CD9-B080-43AD-B7FB-5A6A849ACB2B}" srcOrd="0" destOrd="0" presId="urn:microsoft.com/office/officeart/2005/8/layout/hierarchy2"/>
    <dgm:cxn modelId="{710B5A58-8753-4F6E-BEF7-18A5B8E17EA0}" type="presOf" srcId="{21BEF458-A9F4-47CC-A2D1-6877DA95C6E0}" destId="{AC1E11C7-BFFF-4D5B-9FE3-467E891ED537}" srcOrd="0" destOrd="0" presId="urn:microsoft.com/office/officeart/2005/8/layout/hierarchy2"/>
    <dgm:cxn modelId="{032C39D8-3203-44BC-B49E-7CD4702F7258}" type="presOf" srcId="{9D6AB909-CCCE-4F9B-828E-85B589E2297E}" destId="{76141C81-0B11-49BC-A9EA-46B33A869681}" srcOrd="1" destOrd="0" presId="urn:microsoft.com/office/officeart/2005/8/layout/hierarchy2"/>
    <dgm:cxn modelId="{45B5E97F-61B9-4526-BC7E-E67E19CDF408}" type="presOf" srcId="{5E9D7C18-0C5F-4041-B8FE-3FB4A8E7F5DA}" destId="{4D432D7C-F5B8-4F7E-8DC8-9E78A81004DC}" srcOrd="1" destOrd="0" presId="urn:microsoft.com/office/officeart/2005/8/layout/hierarchy2"/>
    <dgm:cxn modelId="{8CF193A9-225E-4CB0-9056-29334A341EF0}" type="presOf" srcId="{CAA70DD9-EAE8-47F0-BE81-A3CA2A0C8743}" destId="{33F0E566-C81F-4807-82F0-8267BDD556A3}" srcOrd="0" destOrd="0" presId="urn:microsoft.com/office/officeart/2005/8/layout/hierarchy2"/>
    <dgm:cxn modelId="{E182DC36-7EEB-450D-943A-24F15DF9F696}" type="presOf" srcId="{4178B2E4-F4C3-4632-B842-900793D0E197}" destId="{12AD1FAC-CFCA-4B54-968D-8A47A6E3AD46}" srcOrd="1" destOrd="0" presId="urn:microsoft.com/office/officeart/2005/8/layout/hierarchy2"/>
    <dgm:cxn modelId="{254F23F3-09ED-4BDC-B49F-C46D5EFD1CAC}" type="presOf" srcId="{BAD6764F-DDB9-4DCD-B2D0-74F97B73C35D}" destId="{E00A0BF6-443D-4938-AE4A-C1ABD5BD9AC6}" srcOrd="0" destOrd="0" presId="urn:microsoft.com/office/officeart/2005/8/layout/hierarchy2"/>
    <dgm:cxn modelId="{7A672C6B-FF65-4C33-B89B-6E7332626F2D}" srcId="{5CE330F5-8C28-4393-96E4-E749F7064C35}" destId="{C2C4FD4C-8123-465D-BEBE-8756D3170614}" srcOrd="1" destOrd="0" parTransId="{9D6AB909-CCCE-4F9B-828E-85B589E2297E}" sibTransId="{72AE0D70-57B3-4FBE-817E-D12983BE35FC}"/>
    <dgm:cxn modelId="{ECF9B39B-EEDD-41F3-84D1-A1E53C91B0A1}" type="presOf" srcId="{3B0C19BB-FCB7-4E6B-8AF8-79A0E9BAF3E6}" destId="{87F55027-C712-4F38-80A1-FE98FC065DB5}" srcOrd="1" destOrd="0" presId="urn:microsoft.com/office/officeart/2005/8/layout/hierarchy2"/>
    <dgm:cxn modelId="{730537F5-F44E-4E0C-98A7-AF7E651EFF42}" type="presOf" srcId="{5DBFC2E6-FDC6-4280-B2A2-8C5477A06E2A}" destId="{F670DD02-6DF3-48DE-A772-9AAC2378DC90}" srcOrd="0" destOrd="0" presId="urn:microsoft.com/office/officeart/2005/8/layout/hierarchy2"/>
    <dgm:cxn modelId="{3EE82157-085B-4E58-941E-326EF15E331C}" type="presOf" srcId="{4178B2E4-F4C3-4632-B842-900793D0E197}" destId="{BBD144D9-661F-4DCE-A97B-47503107E818}" srcOrd="0" destOrd="0" presId="urn:microsoft.com/office/officeart/2005/8/layout/hierarchy2"/>
    <dgm:cxn modelId="{01EF9C43-F4EE-4029-80D1-8CDBC35E8233}" type="presOf" srcId="{E8501F66-C631-4B7B-A7C3-C9A599C1D0D6}" destId="{B3211696-EBD1-4F72-9BE1-1A54F5075868}" srcOrd="0" destOrd="0" presId="urn:microsoft.com/office/officeart/2005/8/layout/hierarchy2"/>
    <dgm:cxn modelId="{6358EC0D-7938-4C25-B8E4-A20CAEB6C1A1}" srcId="{E7B11B26-6690-4B6B-9EBF-BD62910B2103}" destId="{2D9B8CDC-E3EC-43E5-80F3-4F50E55E03D1}" srcOrd="0" destOrd="0" parTransId="{3B0C19BB-FCB7-4E6B-8AF8-79A0E9BAF3E6}" sibTransId="{DA2D7F34-5AEA-4F3A-AF76-DB27FB2F4AAC}"/>
    <dgm:cxn modelId="{E2BB7823-FF1E-47A9-A98D-5F7E5C5496C3}" type="presOf" srcId="{F22D1DEE-6A00-4397-9007-2BA579513E1E}" destId="{E07F54CF-D077-4ED3-ADAF-CD87B3AAF752}" srcOrd="1" destOrd="0" presId="urn:microsoft.com/office/officeart/2005/8/layout/hierarchy2"/>
    <dgm:cxn modelId="{2A5B94F0-B7F6-429A-AEFA-5C9FFC323AE6}" type="presOf" srcId="{446E0734-33C7-496E-AC54-590BF623C487}" destId="{EC574F4B-8540-428B-B476-F2BC9F19D6DC}" srcOrd="0" destOrd="0" presId="urn:microsoft.com/office/officeart/2005/8/layout/hierarchy2"/>
    <dgm:cxn modelId="{7AB0B2F2-26F7-4BFC-BCC5-0684E8BA6157}" type="presOf" srcId="{3B0C19BB-FCB7-4E6B-8AF8-79A0E9BAF3E6}" destId="{04627910-10BB-41B2-8237-9AFDC23A8F21}" srcOrd="0" destOrd="0" presId="urn:microsoft.com/office/officeart/2005/8/layout/hierarchy2"/>
    <dgm:cxn modelId="{2EF295A7-B1F5-4563-A694-6D343490BAE4}" type="presOf" srcId="{446E0734-33C7-496E-AC54-590BF623C487}" destId="{5F50CB84-7B5D-4131-A139-ABF8D1686B5E}" srcOrd="1" destOrd="0" presId="urn:microsoft.com/office/officeart/2005/8/layout/hierarchy2"/>
    <dgm:cxn modelId="{E8C6DA11-5984-4D41-A9EF-6FD2E73C7DAC}" type="presOf" srcId="{2EA661FB-60EE-4D32-AD7D-718247471631}" destId="{AF50BD74-5E1D-488E-8CB5-B93A1C59CE83}" srcOrd="0" destOrd="0" presId="urn:microsoft.com/office/officeart/2005/8/layout/hierarchy2"/>
    <dgm:cxn modelId="{130ADD39-2268-4D2E-864F-ABF755B56CE7}" srcId="{CAA70DD9-EAE8-47F0-BE81-A3CA2A0C8743}" destId="{DFE4FB5C-6A62-4822-A4FD-984EAA087B31}" srcOrd="4" destOrd="0" parTransId="{4178B2E4-F4C3-4632-B842-900793D0E197}" sibTransId="{F8DB091F-A8F8-40CE-B02C-C753CAE6BE48}"/>
    <dgm:cxn modelId="{C9C7D85B-B90A-4174-AE6B-1D0D434AAE63}" type="presOf" srcId="{E7B11B26-6690-4B6B-9EBF-BD62910B2103}" destId="{D217E66A-42E4-42CD-AFE7-9CC6EFBB6E94}" srcOrd="0" destOrd="0" presId="urn:microsoft.com/office/officeart/2005/8/layout/hierarchy2"/>
    <dgm:cxn modelId="{B5D114DE-206E-49EF-9FEF-C38D8D022592}" type="presOf" srcId="{3E9833B3-B6D0-4F27-A8E5-87E86DF57BD7}" destId="{C73BCF21-D712-4564-A0B2-07A63B3913BE}" srcOrd="0" destOrd="0" presId="urn:microsoft.com/office/officeart/2005/8/layout/hierarchy2"/>
    <dgm:cxn modelId="{FDADDC78-1F0B-46D0-A4E3-DDCEC83333CA}" type="presOf" srcId="{2D9B8CDC-E3EC-43E5-80F3-4F50E55E03D1}" destId="{3B65E7FD-A55D-4333-9FD9-053E19F6118B}" srcOrd="0" destOrd="0" presId="urn:microsoft.com/office/officeart/2005/8/layout/hierarchy2"/>
    <dgm:cxn modelId="{D27D129B-13A4-4313-A76F-14E658BD0CE5}" srcId="{CAA70DD9-EAE8-47F0-BE81-A3CA2A0C8743}" destId="{66CF454A-4257-417A-859C-D02CEA227DB8}" srcOrd="0" destOrd="0" parTransId="{E8501F66-C631-4B7B-A7C3-C9A599C1D0D6}" sibTransId="{13313072-7C74-4EF4-933B-C96B2F251675}"/>
    <dgm:cxn modelId="{D07B2582-FE51-490E-A996-E58A38EF2D7C}" srcId="{5EAEDFE6-369C-419B-A19A-280D8D996250}" destId="{CAA70DD9-EAE8-47F0-BE81-A3CA2A0C8743}" srcOrd="0" destOrd="0" parTransId="{9DDC2740-3F52-4EB3-89DE-449AEE3F1819}" sibTransId="{F4BEE06D-895A-40B2-BFAA-603E9C65ABB8}"/>
    <dgm:cxn modelId="{F299EDFE-4686-47C6-AE2F-48BC63149ABF}" srcId="{CAA70DD9-EAE8-47F0-BE81-A3CA2A0C8743}" destId="{E7B11B26-6690-4B6B-9EBF-BD62910B2103}" srcOrd="1" destOrd="0" parTransId="{F22D1DEE-6A00-4397-9007-2BA579513E1E}" sibTransId="{58A48604-3640-4B3D-9A87-A159C717C54B}"/>
    <dgm:cxn modelId="{AD380C92-0114-4B34-B041-ABB400D1FF5E}" type="presOf" srcId="{1FE8DD4F-F876-43F9-B333-C769E62D62F9}" destId="{461CE5D7-CE94-46EC-B4A2-5C3344B5CD60}" srcOrd="0" destOrd="0" presId="urn:microsoft.com/office/officeart/2005/8/layout/hierarchy2"/>
    <dgm:cxn modelId="{8612190A-6616-4249-A3E0-2FD7F1B105D2}" srcId="{CAA70DD9-EAE8-47F0-BE81-A3CA2A0C8743}" destId="{9B71A450-ED32-4573-90B7-7396615E6F8F}" srcOrd="2" destOrd="0" parTransId="{21BEF458-A9F4-47CC-A2D1-6877DA95C6E0}" sibTransId="{8673E6B9-094F-43D8-8852-ED6480A93C63}"/>
    <dgm:cxn modelId="{1E5B912B-A447-4EB9-AC27-C3550B9CC7BF}" type="presOf" srcId="{63FE267A-F8B1-49C0-BD29-D53BEDEB3827}" destId="{A869549A-889A-45B5-8699-81755A51F217}" srcOrd="0" destOrd="0" presId="urn:microsoft.com/office/officeart/2005/8/layout/hierarchy2"/>
    <dgm:cxn modelId="{845744E3-956D-45DF-B0DE-830A889B676F}" type="presOf" srcId="{9D6AB909-CCCE-4F9B-828E-85B589E2297E}" destId="{AE21637F-24EC-4031-9C37-2F334E67013F}" srcOrd="0" destOrd="0" presId="urn:microsoft.com/office/officeart/2005/8/layout/hierarchy2"/>
    <dgm:cxn modelId="{6453E97E-E459-4438-B376-A21BD3316005}" type="presOf" srcId="{5CE330F5-8C28-4393-96E4-E749F7064C35}" destId="{2A815EC9-1532-41E3-BD3E-92540C97FB4D}" srcOrd="0" destOrd="0" presId="urn:microsoft.com/office/officeart/2005/8/layout/hierarchy2"/>
    <dgm:cxn modelId="{177BF623-3C2C-44B9-84BB-9973EE8354C7}" type="presOf" srcId="{5EAEDFE6-369C-419B-A19A-280D8D996250}" destId="{7B78DDA3-5F4C-4B34-A323-1EAD8D4A325F}" srcOrd="0" destOrd="0" presId="urn:microsoft.com/office/officeart/2005/8/layout/hierarchy2"/>
    <dgm:cxn modelId="{8F82A305-E911-486D-97F0-26FCD777673F}" type="presOf" srcId="{5E9D7C18-0C5F-4041-B8FE-3FB4A8E7F5DA}" destId="{BC6DCA9B-2817-4798-A0AB-814E633B7F70}" srcOrd="0" destOrd="0" presId="urn:microsoft.com/office/officeart/2005/8/layout/hierarchy2"/>
    <dgm:cxn modelId="{D7472DC6-E601-4CD0-9693-F0D26FE1E85A}" type="presOf" srcId="{E8501F66-C631-4B7B-A7C3-C9A599C1D0D6}" destId="{E174BD05-0B5E-4F42-91CF-FEAAEB2AEAEC}" srcOrd="1" destOrd="0" presId="urn:microsoft.com/office/officeart/2005/8/layout/hierarchy2"/>
    <dgm:cxn modelId="{6553B5E5-EE8C-4DF8-AAE8-E0B630C37418}" type="presOf" srcId="{E82B38CF-197D-445F-ADA5-EA2FC765CC36}" destId="{8E7A7B38-7093-4E3A-B653-EE935940E0AC}" srcOrd="1" destOrd="0" presId="urn:microsoft.com/office/officeart/2005/8/layout/hierarchy2"/>
    <dgm:cxn modelId="{1836456D-DFAE-45C2-BFF5-21966D49A159}" srcId="{66CF454A-4257-417A-859C-D02CEA227DB8}" destId="{BAD6764F-DDB9-4DCD-B2D0-74F97B73C35D}" srcOrd="0" destOrd="0" parTransId="{32BF15DD-87D5-4A89-89BC-15B72B92DFB1}" sibTransId="{4A4AEE7B-1813-4B86-85BC-E07C9D8E2EAA}"/>
    <dgm:cxn modelId="{9FEC3A4F-D511-48FC-BAD7-4AAFA6ED4A3B}" type="presOf" srcId="{F22D1DEE-6A00-4397-9007-2BA579513E1E}" destId="{76F379F9-C234-41C8-B0D9-729A71852DE2}" srcOrd="0" destOrd="0" presId="urn:microsoft.com/office/officeart/2005/8/layout/hierarchy2"/>
    <dgm:cxn modelId="{67044BAB-8ADB-40C3-B589-FE5211163BB1}" type="presOf" srcId="{14C31279-4C65-410A-B512-6A9490E277B1}" destId="{E5E79AEE-E2E8-4DE4-AA3E-C48C2FD84224}" srcOrd="0" destOrd="0" presId="urn:microsoft.com/office/officeart/2005/8/layout/hierarchy2"/>
    <dgm:cxn modelId="{5649E492-E604-4FE6-B80C-71604D2921F0}" type="presOf" srcId="{32BF15DD-87D5-4A89-89BC-15B72B92DFB1}" destId="{AF892A9D-8B65-4315-B688-99824149642D}" srcOrd="0" destOrd="0" presId="urn:microsoft.com/office/officeart/2005/8/layout/hierarchy2"/>
    <dgm:cxn modelId="{B91245BF-390E-45B7-931C-103C1829671C}" srcId="{9B71A450-ED32-4573-90B7-7396615E6F8F}" destId="{5DBFC2E6-FDC6-4280-B2A2-8C5477A06E2A}" srcOrd="0" destOrd="0" parTransId="{3E9833B3-B6D0-4F27-A8E5-87E86DF57BD7}" sibTransId="{7939F744-1E0A-4893-A382-99BFBEB62075}"/>
    <dgm:cxn modelId="{3776799C-5E52-4EF1-8591-37F7A909B0DD}" srcId="{5CE330F5-8C28-4393-96E4-E749F7064C35}" destId="{14C31279-4C65-410A-B512-6A9490E277B1}" srcOrd="0" destOrd="0" parTransId="{23CBA819-3D59-40A2-B141-527FF3C89FCC}" sibTransId="{BC21FCAA-069B-46D2-AE57-945ED0989077}"/>
    <dgm:cxn modelId="{DCB49051-E5ED-4575-8E6B-0F127BA81A55}" srcId="{E7B11B26-6690-4B6B-9EBF-BD62910B2103}" destId="{5CE330F5-8C28-4393-96E4-E749F7064C35}" srcOrd="2" destOrd="0" parTransId="{5E9D7C18-0C5F-4041-B8FE-3FB4A8E7F5DA}" sibTransId="{21E7D5DC-FA45-43FB-8EF4-EEF8CDC06BE8}"/>
    <dgm:cxn modelId="{0BA79D62-E056-4616-8443-95B0BDA32ACB}" type="presOf" srcId="{21BEF458-A9F4-47CC-A2D1-6877DA95C6E0}" destId="{BA73647E-6F8C-4D5B-981B-FC1157B785E7}" srcOrd="1" destOrd="0" presId="urn:microsoft.com/office/officeart/2005/8/layout/hierarchy2"/>
    <dgm:cxn modelId="{6324B916-CF37-4D70-9909-070B735C8216}" type="presParOf" srcId="{7B78DDA3-5F4C-4B34-A323-1EAD8D4A325F}" destId="{7B06A6E5-7101-44EF-B23C-E5FB71E34F0B}" srcOrd="0" destOrd="0" presId="urn:microsoft.com/office/officeart/2005/8/layout/hierarchy2"/>
    <dgm:cxn modelId="{C5B90359-0CC4-4B8F-8FC9-C34BCF87AAEF}" type="presParOf" srcId="{7B06A6E5-7101-44EF-B23C-E5FB71E34F0B}" destId="{33F0E566-C81F-4807-82F0-8267BDD556A3}" srcOrd="0" destOrd="0" presId="urn:microsoft.com/office/officeart/2005/8/layout/hierarchy2"/>
    <dgm:cxn modelId="{50A5FC24-7151-43A0-A261-30A21B71EB73}" type="presParOf" srcId="{7B06A6E5-7101-44EF-B23C-E5FB71E34F0B}" destId="{F75FB2B0-A583-4E80-8EAA-33F6823CC8E4}" srcOrd="1" destOrd="0" presId="urn:microsoft.com/office/officeart/2005/8/layout/hierarchy2"/>
    <dgm:cxn modelId="{0CBC1021-0C0E-4190-BB58-7B7DABD906F4}" type="presParOf" srcId="{F75FB2B0-A583-4E80-8EAA-33F6823CC8E4}" destId="{B3211696-EBD1-4F72-9BE1-1A54F5075868}" srcOrd="0" destOrd="0" presId="urn:microsoft.com/office/officeart/2005/8/layout/hierarchy2"/>
    <dgm:cxn modelId="{BDE3D2A1-1FA0-43A5-8972-0CF43CA49229}" type="presParOf" srcId="{B3211696-EBD1-4F72-9BE1-1A54F5075868}" destId="{E174BD05-0B5E-4F42-91CF-FEAAEB2AEAEC}" srcOrd="0" destOrd="0" presId="urn:microsoft.com/office/officeart/2005/8/layout/hierarchy2"/>
    <dgm:cxn modelId="{BF23AE77-29B6-45A7-B834-E03D614E8CF8}" type="presParOf" srcId="{F75FB2B0-A583-4E80-8EAA-33F6823CC8E4}" destId="{0F89868F-28BD-41F8-98DB-53115E72786A}" srcOrd="1" destOrd="0" presId="urn:microsoft.com/office/officeart/2005/8/layout/hierarchy2"/>
    <dgm:cxn modelId="{2004A5CE-8E2D-440F-B310-BD36228DBC16}" type="presParOf" srcId="{0F89868F-28BD-41F8-98DB-53115E72786A}" destId="{8B53B82C-74E5-4BE0-B609-F0D6AFFC702F}" srcOrd="0" destOrd="0" presId="urn:microsoft.com/office/officeart/2005/8/layout/hierarchy2"/>
    <dgm:cxn modelId="{55A16E2C-F6B0-4E4B-8C35-E87BC9D56AC3}" type="presParOf" srcId="{0F89868F-28BD-41F8-98DB-53115E72786A}" destId="{87EF08AF-A435-4C7A-BF46-00F064B9B469}" srcOrd="1" destOrd="0" presId="urn:microsoft.com/office/officeart/2005/8/layout/hierarchy2"/>
    <dgm:cxn modelId="{59AC6B98-C84B-45B5-ABA1-F9AE771E22B6}" type="presParOf" srcId="{87EF08AF-A435-4C7A-BF46-00F064B9B469}" destId="{AF892A9D-8B65-4315-B688-99824149642D}" srcOrd="0" destOrd="0" presId="urn:microsoft.com/office/officeart/2005/8/layout/hierarchy2"/>
    <dgm:cxn modelId="{711A9127-65B4-42BB-AA2B-9BDFB28ED50B}" type="presParOf" srcId="{AF892A9D-8B65-4315-B688-99824149642D}" destId="{027DB485-687A-40DA-A227-929B8842ACB6}" srcOrd="0" destOrd="0" presId="urn:microsoft.com/office/officeart/2005/8/layout/hierarchy2"/>
    <dgm:cxn modelId="{36A22C16-A8AF-4798-93FA-EECBD71C7680}" type="presParOf" srcId="{87EF08AF-A435-4C7A-BF46-00F064B9B469}" destId="{7FF836F8-45F3-4B22-BB00-60931294B897}" srcOrd="1" destOrd="0" presId="urn:microsoft.com/office/officeart/2005/8/layout/hierarchy2"/>
    <dgm:cxn modelId="{D137738C-2D89-4C07-826D-33FD19A13DC7}" type="presParOf" srcId="{7FF836F8-45F3-4B22-BB00-60931294B897}" destId="{E00A0BF6-443D-4938-AE4A-C1ABD5BD9AC6}" srcOrd="0" destOrd="0" presId="urn:microsoft.com/office/officeart/2005/8/layout/hierarchy2"/>
    <dgm:cxn modelId="{8ECD681F-A456-47CB-8698-BC6FB2F5402F}" type="presParOf" srcId="{7FF836F8-45F3-4B22-BB00-60931294B897}" destId="{4D35C103-2C95-41CA-8F47-15FD7973CA9A}" srcOrd="1" destOrd="0" presId="urn:microsoft.com/office/officeart/2005/8/layout/hierarchy2"/>
    <dgm:cxn modelId="{1A07B54B-A220-4691-8645-EB8AF8D86629}" type="presParOf" srcId="{F75FB2B0-A583-4E80-8EAA-33F6823CC8E4}" destId="{76F379F9-C234-41C8-B0D9-729A71852DE2}" srcOrd="2" destOrd="0" presId="urn:microsoft.com/office/officeart/2005/8/layout/hierarchy2"/>
    <dgm:cxn modelId="{C6A36599-87E2-45AB-AC90-BFDC6A7624C5}" type="presParOf" srcId="{76F379F9-C234-41C8-B0D9-729A71852DE2}" destId="{E07F54CF-D077-4ED3-ADAF-CD87B3AAF752}" srcOrd="0" destOrd="0" presId="urn:microsoft.com/office/officeart/2005/8/layout/hierarchy2"/>
    <dgm:cxn modelId="{D4E7FB1C-25FD-4BBA-94EB-EC1876533027}" type="presParOf" srcId="{F75FB2B0-A583-4E80-8EAA-33F6823CC8E4}" destId="{9D884492-FF2C-4B3E-B5C3-D33D468C7967}" srcOrd="3" destOrd="0" presId="urn:microsoft.com/office/officeart/2005/8/layout/hierarchy2"/>
    <dgm:cxn modelId="{A366293D-3C06-485E-AE03-BF89FDA287C6}" type="presParOf" srcId="{9D884492-FF2C-4B3E-B5C3-D33D468C7967}" destId="{D217E66A-42E4-42CD-AFE7-9CC6EFBB6E94}" srcOrd="0" destOrd="0" presId="urn:microsoft.com/office/officeart/2005/8/layout/hierarchy2"/>
    <dgm:cxn modelId="{6AE3C33A-88D9-4DEB-B097-0830BE070B40}" type="presParOf" srcId="{9D884492-FF2C-4B3E-B5C3-D33D468C7967}" destId="{3C584F75-E783-4B1E-8E1B-CA5C55E314A2}" srcOrd="1" destOrd="0" presId="urn:microsoft.com/office/officeart/2005/8/layout/hierarchy2"/>
    <dgm:cxn modelId="{729AB09F-57B1-445D-A80F-747AE37FAEDC}" type="presParOf" srcId="{3C584F75-E783-4B1E-8E1B-CA5C55E314A2}" destId="{04627910-10BB-41B2-8237-9AFDC23A8F21}" srcOrd="0" destOrd="0" presId="urn:microsoft.com/office/officeart/2005/8/layout/hierarchy2"/>
    <dgm:cxn modelId="{25C61494-CF57-4759-816F-DDFC4864A5D9}" type="presParOf" srcId="{04627910-10BB-41B2-8237-9AFDC23A8F21}" destId="{87F55027-C712-4F38-80A1-FE98FC065DB5}" srcOrd="0" destOrd="0" presId="urn:microsoft.com/office/officeart/2005/8/layout/hierarchy2"/>
    <dgm:cxn modelId="{FB47FB46-BF79-4707-A5CA-9C01A6A1B7C2}" type="presParOf" srcId="{3C584F75-E783-4B1E-8E1B-CA5C55E314A2}" destId="{8B4A1591-B822-4FC2-BBF9-7C7D1D51AA54}" srcOrd="1" destOrd="0" presId="urn:microsoft.com/office/officeart/2005/8/layout/hierarchy2"/>
    <dgm:cxn modelId="{713A3AD8-E889-49D1-9932-D1D1CE052F31}" type="presParOf" srcId="{8B4A1591-B822-4FC2-BBF9-7C7D1D51AA54}" destId="{3B65E7FD-A55D-4333-9FD9-053E19F6118B}" srcOrd="0" destOrd="0" presId="urn:microsoft.com/office/officeart/2005/8/layout/hierarchy2"/>
    <dgm:cxn modelId="{99848AD5-FF4F-4B5B-B5E8-F32AFCC26381}" type="presParOf" srcId="{8B4A1591-B822-4FC2-BBF9-7C7D1D51AA54}" destId="{F75C378B-879C-4B99-B790-5336E9414679}" srcOrd="1" destOrd="0" presId="urn:microsoft.com/office/officeart/2005/8/layout/hierarchy2"/>
    <dgm:cxn modelId="{DDEC38B7-2711-419C-AB76-C697B3AC8C26}" type="presParOf" srcId="{3C584F75-E783-4B1E-8E1B-CA5C55E314A2}" destId="{EC574F4B-8540-428B-B476-F2BC9F19D6DC}" srcOrd="2" destOrd="0" presId="urn:microsoft.com/office/officeart/2005/8/layout/hierarchy2"/>
    <dgm:cxn modelId="{ADFFCEAF-149D-439E-A91C-288644D5C9C7}" type="presParOf" srcId="{EC574F4B-8540-428B-B476-F2BC9F19D6DC}" destId="{5F50CB84-7B5D-4131-A139-ABF8D1686B5E}" srcOrd="0" destOrd="0" presId="urn:microsoft.com/office/officeart/2005/8/layout/hierarchy2"/>
    <dgm:cxn modelId="{68FAF50E-5DA6-4D64-9CF6-BB9960510CB0}" type="presParOf" srcId="{3C584F75-E783-4B1E-8E1B-CA5C55E314A2}" destId="{1B6942B5-F31B-411D-BC3C-4E3F2D333911}" srcOrd="3" destOrd="0" presId="urn:microsoft.com/office/officeart/2005/8/layout/hierarchy2"/>
    <dgm:cxn modelId="{DB5E67CE-A7DA-458E-8CC2-0DAD274E44A2}" type="presParOf" srcId="{1B6942B5-F31B-411D-BC3C-4E3F2D333911}" destId="{461CE5D7-CE94-46EC-B4A2-5C3344B5CD60}" srcOrd="0" destOrd="0" presId="urn:microsoft.com/office/officeart/2005/8/layout/hierarchy2"/>
    <dgm:cxn modelId="{DE3FB487-F893-46DF-BE29-47855B84D01F}" type="presParOf" srcId="{1B6942B5-F31B-411D-BC3C-4E3F2D333911}" destId="{D33BD111-BBD3-4752-B3E3-BA88201EAA58}" srcOrd="1" destOrd="0" presId="urn:microsoft.com/office/officeart/2005/8/layout/hierarchy2"/>
    <dgm:cxn modelId="{14666F63-F8D2-4118-A72C-CDFEED31BA20}" type="presParOf" srcId="{3C584F75-E783-4B1E-8E1B-CA5C55E314A2}" destId="{BC6DCA9B-2817-4798-A0AB-814E633B7F70}" srcOrd="4" destOrd="0" presId="urn:microsoft.com/office/officeart/2005/8/layout/hierarchy2"/>
    <dgm:cxn modelId="{1E41DE04-7292-481C-B479-25A539D239F9}" type="presParOf" srcId="{BC6DCA9B-2817-4798-A0AB-814E633B7F70}" destId="{4D432D7C-F5B8-4F7E-8DC8-9E78A81004DC}" srcOrd="0" destOrd="0" presId="urn:microsoft.com/office/officeart/2005/8/layout/hierarchy2"/>
    <dgm:cxn modelId="{59A6211A-80C2-4C4A-A4FF-C74BDA846C1A}" type="presParOf" srcId="{3C584F75-E783-4B1E-8E1B-CA5C55E314A2}" destId="{9873A2A7-181B-421C-B314-A7EFC205ACC2}" srcOrd="5" destOrd="0" presId="urn:microsoft.com/office/officeart/2005/8/layout/hierarchy2"/>
    <dgm:cxn modelId="{8D4E3D7D-CDF8-4B09-B32D-637C64479332}" type="presParOf" srcId="{9873A2A7-181B-421C-B314-A7EFC205ACC2}" destId="{2A815EC9-1532-41E3-BD3E-92540C97FB4D}" srcOrd="0" destOrd="0" presId="urn:microsoft.com/office/officeart/2005/8/layout/hierarchy2"/>
    <dgm:cxn modelId="{3095FA16-2BD3-4AB3-98EA-97699CE16E3C}" type="presParOf" srcId="{9873A2A7-181B-421C-B314-A7EFC205ACC2}" destId="{74A8DB33-1F63-414A-B9E5-0DBEB3EB8F24}" srcOrd="1" destOrd="0" presId="urn:microsoft.com/office/officeart/2005/8/layout/hierarchy2"/>
    <dgm:cxn modelId="{744E2FB1-6F74-40CF-8498-585B59D0746C}" type="presParOf" srcId="{74A8DB33-1F63-414A-B9E5-0DBEB3EB8F24}" destId="{CA4615A3-0B56-458B-9C2A-D13927E68A48}" srcOrd="0" destOrd="0" presId="urn:microsoft.com/office/officeart/2005/8/layout/hierarchy2"/>
    <dgm:cxn modelId="{8D60C363-A8B1-494E-96A7-3F2041458109}" type="presParOf" srcId="{CA4615A3-0B56-458B-9C2A-D13927E68A48}" destId="{CE993C1A-3C34-4E7C-B133-BE57E82AFE75}" srcOrd="0" destOrd="0" presId="urn:microsoft.com/office/officeart/2005/8/layout/hierarchy2"/>
    <dgm:cxn modelId="{DABE01A6-1DA4-4226-B68F-962C157E7DA1}" type="presParOf" srcId="{74A8DB33-1F63-414A-B9E5-0DBEB3EB8F24}" destId="{A13FF190-5232-4DB6-99D4-FC4568A955EE}" srcOrd="1" destOrd="0" presId="urn:microsoft.com/office/officeart/2005/8/layout/hierarchy2"/>
    <dgm:cxn modelId="{942ACEAE-D10D-4CB9-8265-FCC441EA7ADA}" type="presParOf" srcId="{A13FF190-5232-4DB6-99D4-FC4568A955EE}" destId="{E5E79AEE-E2E8-4DE4-AA3E-C48C2FD84224}" srcOrd="0" destOrd="0" presId="urn:microsoft.com/office/officeart/2005/8/layout/hierarchy2"/>
    <dgm:cxn modelId="{51CF4652-D384-438C-9EF7-D30C0488BD88}" type="presParOf" srcId="{A13FF190-5232-4DB6-99D4-FC4568A955EE}" destId="{BAFD7B7E-6E61-4BC0-A509-EC250B6C3B11}" srcOrd="1" destOrd="0" presId="urn:microsoft.com/office/officeart/2005/8/layout/hierarchy2"/>
    <dgm:cxn modelId="{DF884CEF-65CB-4D9C-A79C-94FD64DF42FD}" type="presParOf" srcId="{74A8DB33-1F63-414A-B9E5-0DBEB3EB8F24}" destId="{AE21637F-24EC-4031-9C37-2F334E67013F}" srcOrd="2" destOrd="0" presId="urn:microsoft.com/office/officeart/2005/8/layout/hierarchy2"/>
    <dgm:cxn modelId="{55DBCE12-9891-409B-B9F9-A626AF0D82E9}" type="presParOf" srcId="{AE21637F-24EC-4031-9C37-2F334E67013F}" destId="{76141C81-0B11-49BC-A9EA-46B33A869681}" srcOrd="0" destOrd="0" presId="urn:microsoft.com/office/officeart/2005/8/layout/hierarchy2"/>
    <dgm:cxn modelId="{92DAC99A-BF88-46F8-9CCB-3577DE9720D0}" type="presParOf" srcId="{74A8DB33-1F63-414A-B9E5-0DBEB3EB8F24}" destId="{70039733-C76D-4F01-962A-06D268B3056A}" srcOrd="3" destOrd="0" presId="urn:microsoft.com/office/officeart/2005/8/layout/hierarchy2"/>
    <dgm:cxn modelId="{2F049054-8A73-4E96-B558-EFCC91A41ED9}" type="presParOf" srcId="{70039733-C76D-4F01-962A-06D268B3056A}" destId="{F1918CD9-B080-43AD-B7FB-5A6A849ACB2B}" srcOrd="0" destOrd="0" presId="urn:microsoft.com/office/officeart/2005/8/layout/hierarchy2"/>
    <dgm:cxn modelId="{0EA6C0C7-68C0-4928-8886-D8E6A1FCF8E9}" type="presParOf" srcId="{70039733-C76D-4F01-962A-06D268B3056A}" destId="{30AA592B-1948-4AEB-94F0-A165F26F4A53}" srcOrd="1" destOrd="0" presId="urn:microsoft.com/office/officeart/2005/8/layout/hierarchy2"/>
    <dgm:cxn modelId="{08891335-77C1-4A4F-94DF-1B5EBEB1FCE0}" type="presParOf" srcId="{F75FB2B0-A583-4E80-8EAA-33F6823CC8E4}" destId="{AC1E11C7-BFFF-4D5B-9FE3-467E891ED537}" srcOrd="4" destOrd="0" presId="urn:microsoft.com/office/officeart/2005/8/layout/hierarchy2"/>
    <dgm:cxn modelId="{2879E0C2-DB6C-4F8F-8C98-BE46F43E4A30}" type="presParOf" srcId="{AC1E11C7-BFFF-4D5B-9FE3-467E891ED537}" destId="{BA73647E-6F8C-4D5B-981B-FC1157B785E7}" srcOrd="0" destOrd="0" presId="urn:microsoft.com/office/officeart/2005/8/layout/hierarchy2"/>
    <dgm:cxn modelId="{B58C5F96-0BFF-46B2-8F40-859CB0EB87F8}" type="presParOf" srcId="{F75FB2B0-A583-4E80-8EAA-33F6823CC8E4}" destId="{E0C24B2B-1FDE-49F9-82BF-4D7169B6335A}" srcOrd="5" destOrd="0" presId="urn:microsoft.com/office/officeart/2005/8/layout/hierarchy2"/>
    <dgm:cxn modelId="{3D4F5071-FCEC-4172-8A73-8D4BDD077D19}" type="presParOf" srcId="{E0C24B2B-1FDE-49F9-82BF-4D7169B6335A}" destId="{1F56BB9F-B071-4855-9A68-DADE52108889}" srcOrd="0" destOrd="0" presId="urn:microsoft.com/office/officeart/2005/8/layout/hierarchy2"/>
    <dgm:cxn modelId="{2D50145F-6E0A-460C-B22C-B4E050417E54}" type="presParOf" srcId="{E0C24B2B-1FDE-49F9-82BF-4D7169B6335A}" destId="{324C1E94-4EA2-4616-950A-27588E78C28D}" srcOrd="1" destOrd="0" presId="urn:microsoft.com/office/officeart/2005/8/layout/hierarchy2"/>
    <dgm:cxn modelId="{04C64D8A-AAB6-4EA8-AAAD-3BF899CA02CD}" type="presParOf" srcId="{324C1E94-4EA2-4616-950A-27588E78C28D}" destId="{C73BCF21-D712-4564-A0B2-07A63B3913BE}" srcOrd="0" destOrd="0" presId="urn:microsoft.com/office/officeart/2005/8/layout/hierarchy2"/>
    <dgm:cxn modelId="{DE982D7E-8237-4718-83E6-86A349328FCC}" type="presParOf" srcId="{C73BCF21-D712-4564-A0B2-07A63B3913BE}" destId="{EE06FF0A-24F2-4C91-AE83-A895BDD73F0B}" srcOrd="0" destOrd="0" presId="urn:microsoft.com/office/officeart/2005/8/layout/hierarchy2"/>
    <dgm:cxn modelId="{F749B572-AB8E-4A41-8496-664189CB705F}" type="presParOf" srcId="{324C1E94-4EA2-4616-950A-27588E78C28D}" destId="{931C7D2B-86CC-4F62-954D-6693353B9509}" srcOrd="1" destOrd="0" presId="urn:microsoft.com/office/officeart/2005/8/layout/hierarchy2"/>
    <dgm:cxn modelId="{4C9D91C7-A37D-44C7-8530-E3BB77FC120A}" type="presParOf" srcId="{931C7D2B-86CC-4F62-954D-6693353B9509}" destId="{F670DD02-6DF3-48DE-A772-9AAC2378DC90}" srcOrd="0" destOrd="0" presId="urn:microsoft.com/office/officeart/2005/8/layout/hierarchy2"/>
    <dgm:cxn modelId="{802D77B6-20DF-420D-95D2-F24BD70F8126}" type="presParOf" srcId="{931C7D2B-86CC-4F62-954D-6693353B9509}" destId="{68B1B24E-0945-4559-BAC9-7232B9337F75}" srcOrd="1" destOrd="0" presId="urn:microsoft.com/office/officeart/2005/8/layout/hierarchy2"/>
    <dgm:cxn modelId="{FEEC07C9-F3D4-4B0B-B0C4-0DE739C72740}" type="presParOf" srcId="{F75FB2B0-A583-4E80-8EAA-33F6823CC8E4}" destId="{FEF7549B-6029-4C72-BCBA-B4E839D63B8E}" srcOrd="6" destOrd="0" presId="urn:microsoft.com/office/officeart/2005/8/layout/hierarchy2"/>
    <dgm:cxn modelId="{97FF7AE6-4251-43C2-8EEA-672C0A7D815B}" type="presParOf" srcId="{FEF7549B-6029-4C72-BCBA-B4E839D63B8E}" destId="{8E7A7B38-7093-4E3A-B653-EE935940E0AC}" srcOrd="0" destOrd="0" presId="urn:microsoft.com/office/officeart/2005/8/layout/hierarchy2"/>
    <dgm:cxn modelId="{C0434E80-1F07-4175-AA37-A957F77DD38F}" type="presParOf" srcId="{F75FB2B0-A583-4E80-8EAA-33F6823CC8E4}" destId="{8DC9C524-0A42-4B83-BA86-555319078CD5}" srcOrd="7" destOrd="0" presId="urn:microsoft.com/office/officeart/2005/8/layout/hierarchy2"/>
    <dgm:cxn modelId="{15FA8FDC-14A3-444E-B6E4-3E64D6100DE4}" type="presParOf" srcId="{8DC9C524-0A42-4B83-BA86-555319078CD5}" destId="{035E0139-17A3-4D8D-8FA8-A9F30BAF4B9F}" srcOrd="0" destOrd="0" presId="urn:microsoft.com/office/officeart/2005/8/layout/hierarchy2"/>
    <dgm:cxn modelId="{7C24CF58-F9DB-4DC7-B004-477E6B5F9AFC}" type="presParOf" srcId="{8DC9C524-0A42-4B83-BA86-555319078CD5}" destId="{10ED21EF-17FE-4DB0-8396-AEA1DFBF022B}" srcOrd="1" destOrd="0" presId="urn:microsoft.com/office/officeart/2005/8/layout/hierarchy2"/>
    <dgm:cxn modelId="{EC90F50C-10CB-46E5-9638-5FD276E43308}" type="presParOf" srcId="{10ED21EF-17FE-4DB0-8396-AEA1DFBF022B}" destId="{AF50BD74-5E1D-488E-8CB5-B93A1C59CE83}" srcOrd="0" destOrd="0" presId="urn:microsoft.com/office/officeart/2005/8/layout/hierarchy2"/>
    <dgm:cxn modelId="{FE7CB272-9434-4757-8ADB-D61AB49172BE}" type="presParOf" srcId="{AF50BD74-5E1D-488E-8CB5-B93A1C59CE83}" destId="{B4637652-B904-46FC-80C8-DE0673D062A9}" srcOrd="0" destOrd="0" presId="urn:microsoft.com/office/officeart/2005/8/layout/hierarchy2"/>
    <dgm:cxn modelId="{8ACA3645-E7A6-460D-A8B2-0BE127BD738E}" type="presParOf" srcId="{10ED21EF-17FE-4DB0-8396-AEA1DFBF022B}" destId="{011B7123-339C-4D49-A73E-391A973FEF40}" srcOrd="1" destOrd="0" presId="urn:microsoft.com/office/officeart/2005/8/layout/hierarchy2"/>
    <dgm:cxn modelId="{64773283-4E8D-42EE-99F2-7A48D6B1769C}" type="presParOf" srcId="{011B7123-339C-4D49-A73E-391A973FEF40}" destId="{A869549A-889A-45B5-8699-81755A51F217}" srcOrd="0" destOrd="0" presId="urn:microsoft.com/office/officeart/2005/8/layout/hierarchy2"/>
    <dgm:cxn modelId="{742B99AE-6107-4C11-B8D7-3AA341FF73C7}" type="presParOf" srcId="{011B7123-339C-4D49-A73E-391A973FEF40}" destId="{E6014178-2D45-4864-B9D7-0E7ADA6A6147}" srcOrd="1" destOrd="0" presId="urn:microsoft.com/office/officeart/2005/8/layout/hierarchy2"/>
    <dgm:cxn modelId="{365AF17D-0479-4253-853E-4162637432B3}" type="presParOf" srcId="{F75FB2B0-A583-4E80-8EAA-33F6823CC8E4}" destId="{BBD144D9-661F-4DCE-A97B-47503107E818}" srcOrd="8" destOrd="0" presId="urn:microsoft.com/office/officeart/2005/8/layout/hierarchy2"/>
    <dgm:cxn modelId="{55DAA6A4-14DE-4AC0-BE67-61350E53BC08}" type="presParOf" srcId="{BBD144D9-661F-4DCE-A97B-47503107E818}" destId="{12AD1FAC-CFCA-4B54-968D-8A47A6E3AD46}" srcOrd="0" destOrd="0" presId="urn:microsoft.com/office/officeart/2005/8/layout/hierarchy2"/>
    <dgm:cxn modelId="{EFA9959A-DD1C-48FB-9B3A-054628B39C9D}" type="presParOf" srcId="{F75FB2B0-A583-4E80-8EAA-33F6823CC8E4}" destId="{EC430D8C-B2D6-43A5-85A3-37B18D0ADDE8}" srcOrd="9" destOrd="0" presId="urn:microsoft.com/office/officeart/2005/8/layout/hierarchy2"/>
    <dgm:cxn modelId="{9D320BF0-3DA4-4088-8103-099C3BDA2843}" type="presParOf" srcId="{EC430D8C-B2D6-43A5-85A3-37B18D0ADDE8}" destId="{AE621397-3582-425B-9208-30565DCFF929}" srcOrd="0" destOrd="0" presId="urn:microsoft.com/office/officeart/2005/8/layout/hierarchy2"/>
    <dgm:cxn modelId="{5C472E3B-F308-46FE-8BA3-42BC6FE5410D}" type="presParOf" srcId="{EC430D8C-B2D6-43A5-85A3-37B18D0ADDE8}" destId="{39EA293C-D221-4357-952A-B03D1FBD1F66}" srcOrd="1" destOrd="0" presId="urn:microsoft.com/office/officeart/2005/8/layout/hierarchy2"/>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0E566-C81F-4807-82F0-8267BDD556A3}">
      <dsp:nvSpPr>
        <dsp:cNvPr id="0" name=""/>
        <dsp:cNvSpPr/>
      </dsp:nvSpPr>
      <dsp:spPr>
        <a:xfrm>
          <a:off x="259479" y="1961379"/>
          <a:ext cx="2122226" cy="960652"/>
        </a:xfrm>
        <a:prstGeom prst="roundRect">
          <a:avLst>
            <a:gd name="adj" fmla="val 10000"/>
          </a:avLst>
        </a:prstGeom>
        <a:solidFill>
          <a:srgbClr val="002060"/>
        </a:solidFill>
        <a:ln w="15875" cap="flat" cmpd="sng" algn="ctr">
          <a:solidFill>
            <a:schemeClr val="dk2">
              <a:shade val="80000"/>
              <a:hueOff val="0"/>
              <a:satOff val="0"/>
              <a:lumOff val="0"/>
              <a:alphaOff val="0"/>
            </a:schemeClr>
          </a:solidFill>
          <a:prstDash val="solid"/>
        </a:ln>
        <a:effectLst>
          <a:glow rad="228600">
            <a:srgbClr val="0070C0">
              <a:alpha val="40000"/>
            </a:srgb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bg1"/>
              </a:solidFill>
            </a:rPr>
            <a:t>Машғулот №</a:t>
          </a:r>
          <a:r>
            <a:rPr lang="ru-RU" sz="1800" b="1" kern="1200" dirty="0" smtClean="0">
              <a:solidFill>
                <a:schemeClr val="bg1"/>
              </a:solidFill>
            </a:rPr>
            <a:t>11</a:t>
          </a:r>
          <a:endParaRPr lang="ru-RU" sz="1800" b="1" kern="1200" dirty="0">
            <a:solidFill>
              <a:schemeClr val="bg1"/>
            </a:solidFill>
          </a:endParaRPr>
        </a:p>
      </dsp:txBody>
      <dsp:txXfrm>
        <a:off x="287616" y="1989516"/>
        <a:ext cx="2065952" cy="904378"/>
      </dsp:txXfrm>
    </dsp:sp>
    <dsp:sp modelId="{B3211696-EBD1-4F72-9BE1-1A54F5075868}">
      <dsp:nvSpPr>
        <dsp:cNvPr id="0" name=""/>
        <dsp:cNvSpPr/>
      </dsp:nvSpPr>
      <dsp:spPr>
        <a:xfrm rot="16962237">
          <a:off x="1615821" y="1474321"/>
          <a:ext cx="1963587" cy="19251"/>
        </a:xfrm>
        <a:custGeom>
          <a:avLst/>
          <a:gdLst/>
          <a:ahLst/>
          <a:cxnLst/>
          <a:rect l="0" t="0" r="0" b="0"/>
          <a:pathLst>
            <a:path>
              <a:moveTo>
                <a:pt x="0" y="9625"/>
              </a:moveTo>
              <a:lnTo>
                <a:pt x="1963587" y="962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548525" y="1434857"/>
        <a:ext cx="98179" cy="98179"/>
      </dsp:txXfrm>
    </dsp:sp>
    <dsp:sp modelId="{8B53B82C-74E5-4BE0-B609-F0D6AFFC702F}">
      <dsp:nvSpPr>
        <dsp:cNvPr id="0" name=""/>
        <dsp:cNvSpPr/>
      </dsp:nvSpPr>
      <dsp:spPr>
        <a:xfrm>
          <a:off x="2813525" y="273508"/>
          <a:ext cx="1010718" cy="505359"/>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397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Талаба</a:t>
          </a:r>
          <a:endParaRPr lang="ru-RU" sz="1800" b="1" kern="1200" dirty="0">
            <a:solidFill>
              <a:schemeClr val="tx1"/>
            </a:solidFill>
            <a:effectLst>
              <a:outerShdw blurRad="38100" dist="38100" dir="2700000" algn="tl">
                <a:srgbClr val="000000">
                  <a:alpha val="43137"/>
                </a:srgbClr>
              </a:outerShdw>
            </a:effectLst>
          </a:endParaRPr>
        </a:p>
      </dsp:txBody>
      <dsp:txXfrm>
        <a:off x="2828326" y="288309"/>
        <a:ext cx="981116" cy="475757"/>
      </dsp:txXfrm>
    </dsp:sp>
    <dsp:sp modelId="{AF892A9D-8B65-4315-B688-99824149642D}">
      <dsp:nvSpPr>
        <dsp:cNvPr id="0" name=""/>
        <dsp:cNvSpPr/>
      </dsp:nvSpPr>
      <dsp:spPr>
        <a:xfrm rot="830">
          <a:off x="3824244" y="516607"/>
          <a:ext cx="376856" cy="19251"/>
        </a:xfrm>
        <a:custGeom>
          <a:avLst/>
          <a:gdLst/>
          <a:ahLst/>
          <a:cxnLst/>
          <a:rect l="0" t="0" r="0" b="0"/>
          <a:pathLst>
            <a:path>
              <a:moveTo>
                <a:pt x="0" y="9625"/>
              </a:moveTo>
              <a:lnTo>
                <a:pt x="376856" y="9625"/>
              </a:lnTo>
            </a:path>
          </a:pathLst>
        </a:custGeom>
        <a:noFill/>
        <a:ln w="15875"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003250" y="516812"/>
        <a:ext cx="18842" cy="18842"/>
      </dsp:txXfrm>
    </dsp:sp>
    <dsp:sp modelId="{E00A0BF6-443D-4938-AE4A-C1ABD5BD9AC6}">
      <dsp:nvSpPr>
        <dsp:cNvPr id="0" name=""/>
        <dsp:cNvSpPr/>
      </dsp:nvSpPr>
      <dsp:spPr>
        <a:xfrm>
          <a:off x="4201100" y="115330"/>
          <a:ext cx="1395751" cy="821896"/>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uz-Latn-UZ" sz="1800" b="1" kern="1200" dirty="0" smtClean="0">
              <a:solidFill>
                <a:schemeClr val="tx1"/>
              </a:solidFill>
              <a:effectLst>
                <a:outerShdw blurRad="38100" dist="38100" dir="2700000" algn="tl">
                  <a:srgbClr val="000000">
                    <a:alpha val="43137"/>
                  </a:srgbClr>
                </a:outerShdw>
              </a:effectLst>
            </a:rPr>
            <a:t>Ўқитувчи</a:t>
          </a:r>
          <a:endParaRPr lang="ru-RU" sz="1800" b="1" kern="1200" dirty="0">
            <a:solidFill>
              <a:schemeClr val="tx1"/>
            </a:solidFill>
            <a:effectLst>
              <a:outerShdw blurRad="38100" dist="38100" dir="2700000" algn="tl">
                <a:srgbClr val="000000">
                  <a:alpha val="43137"/>
                </a:srgbClr>
              </a:outerShdw>
            </a:effectLst>
          </a:endParaRPr>
        </a:p>
      </dsp:txBody>
      <dsp:txXfrm>
        <a:off x="4225173" y="139403"/>
        <a:ext cx="1347605" cy="773750"/>
      </dsp:txXfrm>
    </dsp:sp>
    <dsp:sp modelId="{76F379F9-C234-41C8-B0D9-729A71852DE2}">
      <dsp:nvSpPr>
        <dsp:cNvPr id="0" name=""/>
        <dsp:cNvSpPr/>
      </dsp:nvSpPr>
      <dsp:spPr>
        <a:xfrm rot="17520502">
          <a:off x="2044926" y="1932704"/>
          <a:ext cx="1077250" cy="19251"/>
        </a:xfrm>
        <a:custGeom>
          <a:avLst/>
          <a:gdLst/>
          <a:ahLst/>
          <a:cxnLst/>
          <a:rect l="0" t="0" r="0" b="0"/>
          <a:pathLst>
            <a:path>
              <a:moveTo>
                <a:pt x="0" y="9625"/>
              </a:moveTo>
              <a:lnTo>
                <a:pt x="1077250" y="962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556620" y="1915399"/>
        <a:ext cx="53862" cy="53862"/>
      </dsp:txXfrm>
    </dsp:sp>
    <dsp:sp modelId="{D217E66A-42E4-42CD-AFE7-9CC6EFBB6E94}">
      <dsp:nvSpPr>
        <dsp:cNvPr id="0" name=""/>
        <dsp:cNvSpPr/>
      </dsp:nvSpPr>
      <dsp:spPr>
        <a:xfrm>
          <a:off x="2785397" y="1190275"/>
          <a:ext cx="1010718" cy="50535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397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Дарснинг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2800198" y="1205076"/>
        <a:ext cx="981116" cy="475757"/>
      </dsp:txXfrm>
    </dsp:sp>
    <dsp:sp modelId="{04627910-10BB-41B2-8237-9AFDC23A8F21}">
      <dsp:nvSpPr>
        <dsp:cNvPr id="0" name=""/>
        <dsp:cNvSpPr/>
      </dsp:nvSpPr>
      <dsp:spPr>
        <a:xfrm rot="20726548">
          <a:off x="3789351" y="1380370"/>
          <a:ext cx="421393" cy="19251"/>
        </a:xfrm>
        <a:custGeom>
          <a:avLst/>
          <a:gdLst/>
          <a:ahLst/>
          <a:cxnLst/>
          <a:rect l="0" t="0" r="0" b="0"/>
          <a:pathLst>
            <a:path>
              <a:moveTo>
                <a:pt x="0" y="9625"/>
              </a:moveTo>
              <a:lnTo>
                <a:pt x="421393" y="9625"/>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989513" y="1379461"/>
        <a:ext cx="21069" cy="21069"/>
      </dsp:txXfrm>
    </dsp:sp>
    <dsp:sp modelId="{3B65E7FD-A55D-4333-9FD9-053E19F6118B}">
      <dsp:nvSpPr>
        <dsp:cNvPr id="0" name=""/>
        <dsp:cNvSpPr/>
      </dsp:nvSpPr>
      <dsp:spPr>
        <a:xfrm>
          <a:off x="4203981" y="1084357"/>
          <a:ext cx="1010718" cy="50535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Савол жавоблар</a:t>
          </a:r>
          <a:endParaRPr lang="ru-RU" sz="1200" b="1" kern="1200" dirty="0">
            <a:solidFill>
              <a:schemeClr val="tx1"/>
            </a:solidFill>
            <a:effectLst>
              <a:outerShdw blurRad="38100" dist="38100" dir="2700000" algn="tl">
                <a:srgbClr val="000000">
                  <a:alpha val="43137"/>
                </a:srgbClr>
              </a:outerShdw>
            </a:effectLst>
          </a:endParaRPr>
        </a:p>
      </dsp:txBody>
      <dsp:txXfrm>
        <a:off x="4218782" y="1099158"/>
        <a:ext cx="981116" cy="475757"/>
      </dsp:txXfrm>
    </dsp:sp>
    <dsp:sp modelId="{EC574F4B-8540-428B-B476-F2BC9F19D6DC}">
      <dsp:nvSpPr>
        <dsp:cNvPr id="0" name=""/>
        <dsp:cNvSpPr/>
      </dsp:nvSpPr>
      <dsp:spPr>
        <a:xfrm rot="3079181">
          <a:off x="3673742" y="1688058"/>
          <a:ext cx="652611" cy="19251"/>
        </a:xfrm>
        <a:custGeom>
          <a:avLst/>
          <a:gdLst/>
          <a:ahLst/>
          <a:cxnLst/>
          <a:rect l="0" t="0" r="0" b="0"/>
          <a:pathLst>
            <a:path>
              <a:moveTo>
                <a:pt x="0" y="9625"/>
              </a:moveTo>
              <a:lnTo>
                <a:pt x="652611" y="9625"/>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983733" y="1681368"/>
        <a:ext cx="32630" cy="32630"/>
      </dsp:txXfrm>
    </dsp:sp>
    <dsp:sp modelId="{461CE5D7-CE94-46EC-B4A2-5C3344B5CD60}">
      <dsp:nvSpPr>
        <dsp:cNvPr id="0" name=""/>
        <dsp:cNvSpPr/>
      </dsp:nvSpPr>
      <dsp:spPr>
        <a:xfrm>
          <a:off x="4203981" y="1699733"/>
          <a:ext cx="1010718" cy="50535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Амалиётга ўргатиш</a:t>
          </a:r>
          <a:endParaRPr lang="ru-RU" sz="1200" b="1" kern="1200" dirty="0">
            <a:solidFill>
              <a:schemeClr val="tx1"/>
            </a:solidFill>
            <a:effectLst>
              <a:outerShdw blurRad="38100" dist="38100" dir="2700000" algn="tl">
                <a:srgbClr val="000000">
                  <a:alpha val="43137"/>
                </a:srgbClr>
              </a:outerShdw>
            </a:effectLst>
          </a:endParaRPr>
        </a:p>
      </dsp:txBody>
      <dsp:txXfrm>
        <a:off x="4218782" y="1714534"/>
        <a:ext cx="981116" cy="475757"/>
      </dsp:txXfrm>
    </dsp:sp>
    <dsp:sp modelId="{BC6DCA9B-2817-4798-A0AB-814E633B7F70}">
      <dsp:nvSpPr>
        <dsp:cNvPr id="0" name=""/>
        <dsp:cNvSpPr/>
      </dsp:nvSpPr>
      <dsp:spPr>
        <a:xfrm rot="4204160">
          <a:off x="3401799" y="1995746"/>
          <a:ext cx="1196497" cy="19251"/>
        </a:xfrm>
        <a:custGeom>
          <a:avLst/>
          <a:gdLst/>
          <a:ahLst/>
          <a:cxnLst/>
          <a:rect l="0" t="0" r="0" b="0"/>
          <a:pathLst>
            <a:path>
              <a:moveTo>
                <a:pt x="0" y="9625"/>
              </a:moveTo>
              <a:lnTo>
                <a:pt x="1196497" y="9625"/>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3970136" y="1975459"/>
        <a:ext cx="59824" cy="59824"/>
      </dsp:txXfrm>
    </dsp:sp>
    <dsp:sp modelId="{2A815EC9-1532-41E3-BD3E-92540C97FB4D}">
      <dsp:nvSpPr>
        <dsp:cNvPr id="0" name=""/>
        <dsp:cNvSpPr/>
      </dsp:nvSpPr>
      <dsp:spPr>
        <a:xfrm>
          <a:off x="4203981" y="2315109"/>
          <a:ext cx="1538859" cy="50535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Хисоб китоб қилиш ва баҳо қўйиш</a:t>
          </a:r>
          <a:endParaRPr lang="ru-RU" sz="1200" b="1" kern="1200" dirty="0">
            <a:solidFill>
              <a:schemeClr val="tx1"/>
            </a:solidFill>
            <a:effectLst>
              <a:outerShdw blurRad="38100" dist="38100" dir="2700000" algn="tl">
                <a:srgbClr val="000000">
                  <a:alpha val="43137"/>
                </a:srgbClr>
              </a:outerShdw>
            </a:effectLst>
          </a:endParaRPr>
        </a:p>
      </dsp:txBody>
      <dsp:txXfrm>
        <a:off x="4218782" y="2329910"/>
        <a:ext cx="1509257" cy="475757"/>
      </dsp:txXfrm>
    </dsp:sp>
    <dsp:sp modelId="{CA4615A3-0B56-458B-9C2A-D13927E68A48}">
      <dsp:nvSpPr>
        <dsp:cNvPr id="0" name=""/>
        <dsp:cNvSpPr/>
      </dsp:nvSpPr>
      <dsp:spPr>
        <a:xfrm rot="18269025">
          <a:off x="5573528" y="2236464"/>
          <a:ext cx="780551" cy="19251"/>
        </a:xfrm>
        <a:custGeom>
          <a:avLst/>
          <a:gdLst/>
          <a:ahLst/>
          <a:cxnLst/>
          <a:rect l="0" t="0" r="0" b="0"/>
          <a:pathLst>
            <a:path>
              <a:moveTo>
                <a:pt x="0" y="9625"/>
              </a:moveTo>
              <a:lnTo>
                <a:pt x="780551" y="9625"/>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944290" y="2226576"/>
        <a:ext cx="39027" cy="39027"/>
      </dsp:txXfrm>
    </dsp:sp>
    <dsp:sp modelId="{E5E79AEE-E2E8-4DE4-AA3E-C48C2FD84224}">
      <dsp:nvSpPr>
        <dsp:cNvPr id="0" name=""/>
        <dsp:cNvSpPr/>
      </dsp:nvSpPr>
      <dsp:spPr>
        <a:xfrm>
          <a:off x="6184767" y="1671711"/>
          <a:ext cx="1010718" cy="50535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Ижобий баҳо</a:t>
          </a:r>
          <a:endParaRPr lang="ru-RU" sz="1200" b="1" kern="1200" dirty="0">
            <a:solidFill>
              <a:schemeClr val="tx1"/>
            </a:solidFill>
            <a:effectLst>
              <a:outerShdw blurRad="38100" dist="38100" dir="2700000" algn="tl">
                <a:srgbClr val="000000">
                  <a:alpha val="43137"/>
                </a:srgbClr>
              </a:outerShdw>
            </a:effectLst>
          </a:endParaRPr>
        </a:p>
      </dsp:txBody>
      <dsp:txXfrm>
        <a:off x="6199568" y="1686512"/>
        <a:ext cx="981116" cy="475757"/>
      </dsp:txXfrm>
    </dsp:sp>
    <dsp:sp modelId="{AE21637F-24EC-4031-9C37-2F334E67013F}">
      <dsp:nvSpPr>
        <dsp:cNvPr id="0" name=""/>
        <dsp:cNvSpPr/>
      </dsp:nvSpPr>
      <dsp:spPr>
        <a:xfrm rot="21486548">
          <a:off x="5742720" y="2550868"/>
          <a:ext cx="442167" cy="19251"/>
        </a:xfrm>
        <a:custGeom>
          <a:avLst/>
          <a:gdLst/>
          <a:ahLst/>
          <a:cxnLst/>
          <a:rect l="0" t="0" r="0" b="0"/>
          <a:pathLst>
            <a:path>
              <a:moveTo>
                <a:pt x="0" y="9625"/>
              </a:moveTo>
              <a:lnTo>
                <a:pt x="442167" y="9625"/>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5952749" y="2549440"/>
        <a:ext cx="22108" cy="22108"/>
      </dsp:txXfrm>
    </dsp:sp>
    <dsp:sp modelId="{F1918CD9-B080-43AD-B7FB-5A6A849ACB2B}">
      <dsp:nvSpPr>
        <dsp:cNvPr id="0" name=""/>
        <dsp:cNvSpPr/>
      </dsp:nvSpPr>
      <dsp:spPr>
        <a:xfrm>
          <a:off x="6184767" y="2300519"/>
          <a:ext cx="1010718" cy="50535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Қониқарсиз баҳо</a:t>
          </a:r>
          <a:endParaRPr lang="ru-RU" sz="1200" b="1" kern="1200" dirty="0">
            <a:solidFill>
              <a:schemeClr val="tx1"/>
            </a:solidFill>
            <a:effectLst>
              <a:outerShdw blurRad="38100" dist="38100" dir="2700000" algn="tl">
                <a:srgbClr val="000000">
                  <a:alpha val="43137"/>
                </a:srgbClr>
              </a:outerShdw>
            </a:effectLst>
          </a:endParaRPr>
        </a:p>
      </dsp:txBody>
      <dsp:txXfrm>
        <a:off x="6199568" y="2315320"/>
        <a:ext cx="981116" cy="475757"/>
      </dsp:txXfrm>
    </dsp:sp>
    <dsp:sp modelId="{AC1E11C7-BFFF-4D5B-9FE3-467E891ED537}">
      <dsp:nvSpPr>
        <dsp:cNvPr id="0" name=""/>
        <dsp:cNvSpPr/>
      </dsp:nvSpPr>
      <dsp:spPr>
        <a:xfrm rot="4043288">
          <a:off x="2043634" y="2939110"/>
          <a:ext cx="1098501" cy="19251"/>
        </a:xfrm>
        <a:custGeom>
          <a:avLst/>
          <a:gdLst/>
          <a:ahLst/>
          <a:cxnLst/>
          <a:rect l="0" t="0" r="0" b="0"/>
          <a:pathLst>
            <a:path>
              <a:moveTo>
                <a:pt x="0" y="9625"/>
              </a:moveTo>
              <a:lnTo>
                <a:pt x="1098501" y="962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565422" y="2921273"/>
        <a:ext cx="54925" cy="54925"/>
      </dsp:txXfrm>
    </dsp:sp>
    <dsp:sp modelId="{1F56BB9F-B071-4855-9A68-DADE52108889}">
      <dsp:nvSpPr>
        <dsp:cNvPr id="0" name=""/>
        <dsp:cNvSpPr/>
      </dsp:nvSpPr>
      <dsp:spPr>
        <a:xfrm>
          <a:off x="2804065" y="3082206"/>
          <a:ext cx="1935041" cy="747118"/>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Маълумотлар қисми</a:t>
          </a:r>
          <a:endParaRPr lang="ru-RU" sz="1200" b="1" kern="1200" dirty="0" smtClean="0">
            <a:solidFill>
              <a:schemeClr val="tx1"/>
            </a:solidFill>
            <a:effectLst>
              <a:outerShdw blurRad="38100" dist="38100" dir="2700000" algn="tl">
                <a:srgbClr val="000000">
                  <a:alpha val="43137"/>
                </a:srgbClr>
              </a:outerShdw>
            </a:effectLst>
          </a:endParaRPr>
        </a:p>
        <a:p>
          <a:pPr lvl="0" algn="ctr" defTabSz="533400">
            <a:lnSpc>
              <a:spcPct val="90000"/>
            </a:lnSpc>
            <a:spcBef>
              <a:spcPct val="0"/>
            </a:spcBef>
            <a:spcAft>
              <a:spcPct val="35000"/>
            </a:spcAft>
          </a:pPr>
          <a:r>
            <a:rPr lang="ru-RU" sz="1200" b="1" kern="1200" dirty="0" smtClean="0">
              <a:solidFill>
                <a:schemeClr val="tx1"/>
              </a:solidFill>
              <a:effectLst>
                <a:outerShdw blurRad="38100" dist="38100" dir="2700000" algn="tl">
                  <a:srgbClr val="000000">
                    <a:alpha val="43137"/>
                  </a:srgbClr>
                </a:outerShdw>
              </a:effectLst>
            </a:rPr>
            <a:t>(10-15 минут</a:t>
          </a:r>
          <a:r>
            <a:rPr lang="uz-Latn-UZ" sz="1200" b="1" kern="1200" dirty="0" smtClean="0">
              <a:solidFill>
                <a:schemeClr val="tx1"/>
              </a:solidFill>
              <a:effectLst>
                <a:outerShdw blurRad="38100" dist="38100" dir="2700000" algn="tl">
                  <a:srgbClr val="000000">
                    <a:alpha val="43137"/>
                  </a:srgbClr>
                </a:outerShdw>
              </a:effectLst>
            </a:rPr>
            <a:t> дан ошмаслиги керак</a:t>
          </a:r>
          <a:r>
            <a:rPr lang="ru-RU" sz="1200" b="1" kern="1200" dirty="0" smtClean="0">
              <a:solidFill>
                <a:schemeClr val="tx1"/>
              </a:solidFill>
              <a:effectLst>
                <a:outerShdw blurRad="38100" dist="38100" dir="2700000" algn="tl">
                  <a:srgbClr val="000000">
                    <a:alpha val="43137"/>
                  </a:srgbClr>
                </a:outerShdw>
              </a:effectLst>
            </a:rPr>
            <a:t>)</a:t>
          </a:r>
          <a:r>
            <a:rPr lang="uz-Latn-UZ" sz="1200" b="1" kern="1200" dirty="0" smtClean="0">
              <a:solidFill>
                <a:schemeClr val="tx1"/>
              </a:solidFill>
              <a:effectLst>
                <a:outerShdw blurRad="38100" dist="38100" dir="2700000" algn="tl">
                  <a:srgbClr val="000000">
                    <a:alpha val="43137"/>
                  </a:srgbClr>
                </a:outerShdw>
              </a:effectLst>
            </a:rPr>
            <a:t> </a:t>
          </a:r>
          <a:endParaRPr lang="ru-RU" sz="1200" b="1" kern="1200" dirty="0">
            <a:solidFill>
              <a:schemeClr val="tx1"/>
            </a:solidFill>
            <a:effectLst>
              <a:outerShdw blurRad="38100" dist="38100" dir="2700000" algn="tl">
                <a:srgbClr val="000000">
                  <a:alpha val="43137"/>
                </a:srgbClr>
              </a:outerShdw>
            </a:effectLst>
          </a:endParaRPr>
        </a:p>
      </dsp:txBody>
      <dsp:txXfrm>
        <a:off x="2825947" y="3104088"/>
        <a:ext cx="1891277" cy="703354"/>
      </dsp:txXfrm>
    </dsp:sp>
    <dsp:sp modelId="{C73BCF21-D712-4564-A0B2-07A63B3913BE}">
      <dsp:nvSpPr>
        <dsp:cNvPr id="0" name=""/>
        <dsp:cNvSpPr/>
      </dsp:nvSpPr>
      <dsp:spPr>
        <a:xfrm rot="158709">
          <a:off x="4738898" y="3455130"/>
          <a:ext cx="389612" cy="19251"/>
        </a:xfrm>
        <a:custGeom>
          <a:avLst/>
          <a:gdLst/>
          <a:ahLst/>
          <a:cxnLst/>
          <a:rect l="0" t="0" r="0" b="0"/>
          <a:pathLst>
            <a:path>
              <a:moveTo>
                <a:pt x="0" y="9625"/>
              </a:moveTo>
              <a:lnTo>
                <a:pt x="389612" y="9625"/>
              </a:lnTo>
            </a:path>
          </a:pathLst>
        </a:custGeom>
        <a:noFill/>
        <a:ln w="15875" cap="flat" cmpd="sng" algn="ctr">
          <a:solidFill>
            <a:srgbClr val="C0000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923964" y="3455016"/>
        <a:ext cx="19480" cy="19480"/>
      </dsp:txXfrm>
    </dsp:sp>
    <dsp:sp modelId="{F670DD02-6DF3-48DE-A772-9AAC2378DC90}">
      <dsp:nvSpPr>
        <dsp:cNvPr id="0" name=""/>
        <dsp:cNvSpPr/>
      </dsp:nvSpPr>
      <dsp:spPr>
        <a:xfrm>
          <a:off x="5128303" y="3221067"/>
          <a:ext cx="1756881" cy="505359"/>
        </a:xfrm>
        <a:prstGeom prst="roundRect">
          <a:avLst>
            <a:gd name="adj" fmla="val 10000"/>
          </a:avLst>
        </a:prstGeom>
        <a:solidFill>
          <a:schemeClr val="lt1">
            <a:hueOff val="0"/>
            <a:satOff val="0"/>
            <a:lumOff val="0"/>
            <a:alphaOff val="0"/>
          </a:schemeClr>
        </a:solidFill>
        <a:ln w="15875" cap="flat" cmpd="sng" algn="ctr">
          <a:solidFill>
            <a:srgbClr val="C00000"/>
          </a:solidFill>
          <a:prstDash val="solid"/>
        </a:ln>
        <a:effectLst>
          <a:glow rad="101600">
            <a:schemeClr val="accent2">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Материалларни изохлаш ва </a:t>
          </a:r>
          <a:r>
            <a:rPr lang="ru-RU" sz="1200" b="1" kern="1200" dirty="0" smtClean="0">
              <a:solidFill>
                <a:schemeClr val="tx1"/>
              </a:solidFill>
              <a:effectLst>
                <a:outerShdw blurRad="38100" dist="38100" dir="2700000" algn="tl">
                  <a:srgbClr val="000000">
                    <a:alpha val="43137"/>
                  </a:srgbClr>
                </a:outerShdw>
              </a:effectLst>
            </a:rPr>
            <a:t>слайд</a:t>
          </a:r>
          <a:r>
            <a:rPr lang="uz-Latn-UZ" sz="1200" b="1" kern="1200" dirty="0" smtClean="0">
              <a:solidFill>
                <a:schemeClr val="tx1"/>
              </a:solidFill>
              <a:effectLst>
                <a:outerShdw blurRad="38100" dist="38100" dir="2700000" algn="tl">
                  <a:srgbClr val="000000">
                    <a:alpha val="43137"/>
                  </a:srgbClr>
                </a:outerShdw>
              </a:effectLst>
            </a:rPr>
            <a:t>лар кўрсатиш</a:t>
          </a:r>
          <a:endParaRPr lang="ru-RU" sz="1200" b="1" kern="1200" dirty="0">
            <a:solidFill>
              <a:schemeClr val="tx1"/>
            </a:solidFill>
            <a:effectLst>
              <a:outerShdw blurRad="38100" dist="38100" dir="2700000" algn="tl">
                <a:srgbClr val="000000">
                  <a:alpha val="43137"/>
                </a:srgbClr>
              </a:outerShdw>
            </a:effectLst>
          </a:endParaRPr>
        </a:p>
      </dsp:txBody>
      <dsp:txXfrm>
        <a:off x="5143104" y="3235868"/>
        <a:ext cx="1727279" cy="475757"/>
      </dsp:txXfrm>
    </dsp:sp>
    <dsp:sp modelId="{FEF7549B-6029-4C72-BCBA-B4E839D63B8E}">
      <dsp:nvSpPr>
        <dsp:cNvPr id="0" name=""/>
        <dsp:cNvSpPr/>
      </dsp:nvSpPr>
      <dsp:spPr>
        <a:xfrm rot="4589582">
          <a:off x="1688722" y="3311235"/>
          <a:ext cx="1808326" cy="19251"/>
        </a:xfrm>
        <a:custGeom>
          <a:avLst/>
          <a:gdLst/>
          <a:ahLst/>
          <a:cxnLst/>
          <a:rect l="0" t="0" r="0" b="0"/>
          <a:pathLst>
            <a:path>
              <a:moveTo>
                <a:pt x="0" y="9625"/>
              </a:moveTo>
              <a:lnTo>
                <a:pt x="1808326" y="962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547677" y="3275652"/>
        <a:ext cx="90416" cy="90416"/>
      </dsp:txXfrm>
    </dsp:sp>
    <dsp:sp modelId="{035E0139-17A3-4D8D-8FA8-A9F30BAF4B9F}">
      <dsp:nvSpPr>
        <dsp:cNvPr id="0" name=""/>
        <dsp:cNvSpPr/>
      </dsp:nvSpPr>
      <dsp:spPr>
        <a:xfrm>
          <a:off x="2804065" y="3947336"/>
          <a:ext cx="1644894" cy="50535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Машғулотнинг  актив қисми</a:t>
          </a:r>
          <a:endParaRPr lang="ru-RU" sz="1200" b="1" kern="1200" dirty="0">
            <a:solidFill>
              <a:schemeClr val="tx1"/>
            </a:solidFill>
            <a:effectLst>
              <a:outerShdw blurRad="38100" dist="38100" dir="2700000" algn="tl">
                <a:srgbClr val="000000">
                  <a:alpha val="43137"/>
                </a:srgbClr>
              </a:outerShdw>
            </a:effectLst>
          </a:endParaRPr>
        </a:p>
      </dsp:txBody>
      <dsp:txXfrm>
        <a:off x="2818866" y="3962137"/>
        <a:ext cx="1615292" cy="475757"/>
      </dsp:txXfrm>
    </dsp:sp>
    <dsp:sp modelId="{AF50BD74-5E1D-488E-8CB5-B93A1C59CE83}">
      <dsp:nvSpPr>
        <dsp:cNvPr id="0" name=""/>
        <dsp:cNvSpPr/>
      </dsp:nvSpPr>
      <dsp:spPr>
        <a:xfrm rot="88185">
          <a:off x="4448895" y="4195383"/>
          <a:ext cx="389325" cy="19251"/>
        </a:xfrm>
        <a:custGeom>
          <a:avLst/>
          <a:gdLst/>
          <a:ahLst/>
          <a:cxnLst/>
          <a:rect l="0" t="0" r="0" b="0"/>
          <a:pathLst>
            <a:path>
              <a:moveTo>
                <a:pt x="0" y="9625"/>
              </a:moveTo>
              <a:lnTo>
                <a:pt x="389325" y="9625"/>
              </a:lnTo>
            </a:path>
          </a:pathLst>
        </a:custGeom>
        <a:noFill/>
        <a:ln w="15875" cap="flat" cmpd="sng" algn="ctr">
          <a:solidFill>
            <a:srgbClr val="00B050"/>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4633824" y="4195276"/>
        <a:ext cx="19466" cy="19466"/>
      </dsp:txXfrm>
    </dsp:sp>
    <dsp:sp modelId="{A869549A-889A-45B5-8699-81755A51F217}">
      <dsp:nvSpPr>
        <dsp:cNvPr id="0" name=""/>
        <dsp:cNvSpPr/>
      </dsp:nvSpPr>
      <dsp:spPr>
        <a:xfrm>
          <a:off x="4838156" y="3957322"/>
          <a:ext cx="1010718" cy="505359"/>
        </a:xfrm>
        <a:prstGeom prst="roundRect">
          <a:avLst>
            <a:gd name="adj" fmla="val 10000"/>
          </a:avLst>
        </a:prstGeom>
        <a:solidFill>
          <a:schemeClr val="lt1">
            <a:hueOff val="0"/>
            <a:satOff val="0"/>
            <a:lumOff val="0"/>
            <a:alphaOff val="0"/>
          </a:schemeClr>
        </a:solidFill>
        <a:ln w="15875" cap="flat" cmpd="sng" algn="ctr">
          <a:solidFill>
            <a:srgbClr val="00B050"/>
          </a:solidFill>
          <a:prstDash val="solid"/>
        </a:ln>
        <a:effectLst>
          <a:glow rad="101600">
            <a:schemeClr val="accent4">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Уйга вазифа</a:t>
          </a:r>
          <a:endParaRPr lang="ru-RU" sz="1200" b="1" kern="1200" dirty="0">
            <a:solidFill>
              <a:schemeClr val="tx1"/>
            </a:solidFill>
            <a:effectLst>
              <a:outerShdw blurRad="38100" dist="38100" dir="2700000" algn="tl">
                <a:srgbClr val="000000">
                  <a:alpha val="43137"/>
                </a:srgbClr>
              </a:outerShdw>
            </a:effectLst>
          </a:endParaRPr>
        </a:p>
      </dsp:txBody>
      <dsp:txXfrm>
        <a:off x="4852957" y="3972123"/>
        <a:ext cx="981116" cy="475757"/>
      </dsp:txXfrm>
    </dsp:sp>
    <dsp:sp modelId="{BBD144D9-661F-4DCE-A97B-47503107E818}">
      <dsp:nvSpPr>
        <dsp:cNvPr id="0" name=""/>
        <dsp:cNvSpPr/>
      </dsp:nvSpPr>
      <dsp:spPr>
        <a:xfrm rot="581158">
          <a:off x="2378455" y="2470443"/>
          <a:ext cx="456038" cy="19251"/>
        </a:xfrm>
        <a:custGeom>
          <a:avLst/>
          <a:gdLst/>
          <a:ahLst/>
          <a:cxnLst/>
          <a:rect l="0" t="0" r="0" b="0"/>
          <a:pathLst>
            <a:path>
              <a:moveTo>
                <a:pt x="0" y="9625"/>
              </a:moveTo>
              <a:lnTo>
                <a:pt x="456038" y="9625"/>
              </a:lnTo>
            </a:path>
          </a:pathLst>
        </a:custGeom>
        <a:noFill/>
        <a:ln w="15875"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533400">
            <a:lnSpc>
              <a:spcPct val="90000"/>
            </a:lnSpc>
            <a:spcBef>
              <a:spcPct val="0"/>
            </a:spcBef>
            <a:spcAft>
              <a:spcPct val="35000"/>
            </a:spcAft>
          </a:pPr>
          <a:endParaRPr lang="ru-RU" sz="1200" kern="1200"/>
        </a:p>
      </dsp:txBody>
      <dsp:txXfrm>
        <a:off x="2595073" y="2468668"/>
        <a:ext cx="22801" cy="22801"/>
      </dsp:txXfrm>
    </dsp:sp>
    <dsp:sp modelId="{AE621397-3582-425B-9208-30565DCFF929}">
      <dsp:nvSpPr>
        <dsp:cNvPr id="0" name=""/>
        <dsp:cNvSpPr/>
      </dsp:nvSpPr>
      <dsp:spPr>
        <a:xfrm>
          <a:off x="2831243" y="2265753"/>
          <a:ext cx="1010718" cy="505359"/>
        </a:xfrm>
        <a:prstGeom prst="roundRect">
          <a:avLst>
            <a:gd name="adj" fmla="val 10000"/>
          </a:avLst>
        </a:prstGeom>
        <a:solidFill>
          <a:schemeClr val="lt1">
            <a:hueOff val="0"/>
            <a:satOff val="0"/>
            <a:lumOff val="0"/>
            <a:alphaOff val="0"/>
          </a:schemeClr>
        </a:solidFill>
        <a:ln w="15875" cap="flat" cmpd="sng" algn="ctr">
          <a:solidFill>
            <a:srgbClr val="FFC000"/>
          </a:solidFill>
          <a:prstDash val="solid"/>
        </a:ln>
        <a:effectLst>
          <a:glow rad="101600">
            <a:schemeClr val="accent1">
              <a:satMod val="175000"/>
              <a:alpha val="40000"/>
            </a:schemeClr>
          </a:glow>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uz-Latn-UZ" sz="1200" b="1" kern="1200" dirty="0" smtClean="0">
              <a:solidFill>
                <a:schemeClr val="tx1"/>
              </a:solidFill>
              <a:effectLst>
                <a:outerShdw blurRad="38100" dist="38100" dir="2700000" algn="tl">
                  <a:srgbClr val="000000">
                    <a:alpha val="43137"/>
                  </a:srgbClr>
                </a:outerShdw>
              </a:effectLst>
            </a:rPr>
            <a:t>Танафус</a:t>
          </a:r>
          <a:r>
            <a:rPr lang="ru-RU" sz="1200" b="1" kern="1200" dirty="0" smtClean="0">
              <a:solidFill>
                <a:schemeClr val="tx1"/>
              </a:solidFill>
              <a:effectLst>
                <a:outerShdw blurRad="38100" dist="38100" dir="2700000" algn="tl">
                  <a:srgbClr val="000000">
                    <a:alpha val="43137"/>
                  </a:srgbClr>
                </a:outerShdw>
              </a:effectLst>
            </a:rPr>
            <a:t> 5-10 минут</a:t>
          </a:r>
          <a:endParaRPr lang="ru-RU" sz="1200" b="1" kern="1200" dirty="0">
            <a:solidFill>
              <a:schemeClr val="tx1"/>
            </a:solidFill>
            <a:effectLst>
              <a:outerShdw blurRad="38100" dist="38100" dir="2700000" algn="tl">
                <a:srgbClr val="000000">
                  <a:alpha val="43137"/>
                </a:srgbClr>
              </a:outerShdw>
            </a:effectLst>
          </a:endParaRPr>
        </a:p>
      </dsp:txBody>
      <dsp:txXfrm>
        <a:off x="2846044" y="2280554"/>
        <a:ext cx="981116" cy="47575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29761" y="0"/>
            <a:ext cx="2929837" cy="497126"/>
          </a:xfrm>
          <a:prstGeom prst="rect">
            <a:avLst/>
          </a:prstGeom>
        </p:spPr>
        <p:txBody>
          <a:bodyPr vert="horz" lIns="91440" tIns="45720" rIns="91440" bIns="45720" rtlCol="0"/>
          <a:lstStyle>
            <a:lvl1pPr algn="r">
              <a:defRPr sz="1200"/>
            </a:lvl1pPr>
          </a:lstStyle>
          <a:p>
            <a:fld id="{57C6FC9A-857B-4DC8-B36F-9AAEDCBFB414}" type="datetimeFigureOut">
              <a:rPr lang="ru-RU" smtClean="0"/>
              <a:pPr/>
              <a:t>30.05.2018</a:t>
            </a:fld>
            <a:endParaRPr lang="ru-RU"/>
          </a:p>
        </p:txBody>
      </p:sp>
      <p:sp>
        <p:nvSpPr>
          <p:cNvPr id="4" name="Образ слайда 3"/>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a:defRPr sz="1200"/>
            </a:lvl1pPr>
          </a:lstStyle>
          <a:p>
            <a:fld id="{C02E5F2E-61DC-42CE-8CF3-FC897FA7BDA6}" type="slidenum">
              <a:rPr lang="ru-RU" smtClean="0"/>
              <a:pPr/>
              <a:t>‹#›</a:t>
            </a:fld>
            <a:endParaRPr lang="ru-RU"/>
          </a:p>
        </p:txBody>
      </p:sp>
    </p:spTree>
    <p:extLst>
      <p:ext uri="{BB962C8B-B14F-4D97-AF65-F5344CB8AC3E}">
        <p14:creationId xmlns:p14="http://schemas.microsoft.com/office/powerpoint/2010/main" xmlns="" val="22493461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ru-RU" smtClean="0"/>
              <a:t>Образец заголовка</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47FE6CBA-E845-403E-9D4F-CBADC6E8C00C}" type="datetime1">
              <a:rPr lang="ru-RU" smtClean="0"/>
              <a:pPr/>
              <a:t>30.05.2018</a:t>
            </a:fld>
            <a:endParaRPr lang="ru-RU"/>
          </a:p>
        </p:txBody>
      </p:sp>
      <p:sp>
        <p:nvSpPr>
          <p:cNvPr id="5" name="Footer Placeholder 4"/>
          <p:cNvSpPr>
            <a:spLocks noGrp="1"/>
          </p:cNvSpPr>
          <p:nvPr>
            <p:ph type="ftr" sz="quarter" idx="11"/>
          </p:nvPr>
        </p:nvSpPr>
        <p:spPr>
          <a:xfrm>
            <a:off x="1174044" y="5357592"/>
            <a:ext cx="5034845" cy="365125"/>
          </a:xfrm>
        </p:spPr>
        <p:txBody>
          <a:bodyPr/>
          <a:lstStyle/>
          <a:p>
            <a:endParaRPr lang="ru-RU"/>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23F4BF4D-98E6-4243-BEBE-A6A789E7946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5CB64189-DA9C-471C-81D6-55DC1EC3D325}"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E9C64B3-6242-4C6C-AADC-38AFA752F42F}"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9FCDB38B-4473-4DD2-920F-A4FFE787918D}" type="datetime1">
              <a:rPr lang="ru-RU" smtClean="0"/>
              <a:pPr/>
              <a:t>30.05.2018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23F4BF4D-98E6-4243-BEBE-A6A789E7946A}" type="slidenum">
              <a:rPr lang="ru-RU" smtClean="0"/>
              <a:pPr/>
              <a:t>‹#›</a:t>
            </a:fld>
            <a:endParaRPr lang="ru-RU"/>
          </a:p>
        </p:txBody>
      </p:sp>
      <p:sp>
        <p:nvSpPr>
          <p:cNvPr id="9" name="Content Placeholder 8"/>
          <p:cNvSpPr>
            <a:spLocks noGrp="1"/>
          </p:cNvSpPr>
          <p:nvPr>
            <p:ph sz="quarter" idx="13"/>
          </p:nvPr>
        </p:nvSpPr>
        <p:spPr>
          <a:xfrm>
            <a:off x="1298448" y="2121407"/>
            <a:ext cx="3200400" cy="360273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603D7F29-3C5D-4DB4-87DF-D53DA6FE9A7F}" type="datetime1">
              <a:rPr lang="ru-RU" smtClean="0"/>
              <a:pPr/>
              <a:t>30.05.2018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23F4BF4D-98E6-4243-BEBE-A6A789E7946A}" type="slidenum">
              <a:rPr lang="ru-RU" smtClean="0"/>
              <a:pPr/>
              <a:t>‹#›</a:t>
            </a:fld>
            <a:endParaRPr lang="ru-RU"/>
          </a:p>
        </p:txBody>
      </p:sp>
      <p:sp>
        <p:nvSpPr>
          <p:cNvPr id="11" name="Content Placeholder 10"/>
          <p:cNvSpPr>
            <a:spLocks noGrp="1"/>
          </p:cNvSpPr>
          <p:nvPr>
            <p:ph sz="quarter" idx="13"/>
          </p:nvPr>
        </p:nvSpPr>
        <p:spPr>
          <a:xfrm>
            <a:off x="1298448" y="2944368"/>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F0A2DC59-606D-4BC5-A3F1-13C803198927}" type="datetime1">
              <a:rPr lang="ru-RU" smtClean="0"/>
              <a:pPr/>
              <a:t>30.05.2018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71418A-2C0C-4E1D-9D59-72BBABF941E3}" type="datetime1">
              <a:rPr lang="ru-RU" smtClean="0"/>
              <a:pPr/>
              <a:t>30.05.2018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ru-RU" smtClean="0"/>
              <a:t>Образец заголовка</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1698" y="5885672"/>
            <a:ext cx="1213821" cy="365125"/>
          </a:xfrm>
        </p:spPr>
        <p:txBody>
          <a:bodyPr/>
          <a:lstStyle/>
          <a:p>
            <a:fld id="{8090E38E-41D8-4F45-A108-4E6A884F5437}" type="datetime1">
              <a:rPr lang="ru-RU" smtClean="0"/>
              <a:pPr/>
              <a:t>30.05.2018</a:t>
            </a:fld>
            <a:endParaRPr lang="ru-RU"/>
          </a:p>
        </p:txBody>
      </p:sp>
      <p:sp>
        <p:nvSpPr>
          <p:cNvPr id="6" name="Footer Placeholder 5"/>
          <p:cNvSpPr>
            <a:spLocks noGrp="1"/>
          </p:cNvSpPr>
          <p:nvPr>
            <p:ph type="ftr" sz="quarter" idx="11"/>
          </p:nvPr>
        </p:nvSpPr>
        <p:spPr>
          <a:xfrm rot="-60000">
            <a:off x="914554" y="5829261"/>
            <a:ext cx="3522607" cy="365125"/>
          </a:xfrm>
        </p:spPr>
        <p:txBody>
          <a:bodyPr/>
          <a:lstStyle/>
          <a:p>
            <a:endParaRPr lang="ru-RU"/>
          </a:p>
        </p:txBody>
      </p:sp>
      <p:sp>
        <p:nvSpPr>
          <p:cNvPr id="7" name="Slide Number Placeholder 6"/>
          <p:cNvSpPr>
            <a:spLocks noGrp="1"/>
          </p:cNvSpPr>
          <p:nvPr>
            <p:ph type="sldNum" sz="quarter" idx="12"/>
          </p:nvPr>
        </p:nvSpPr>
        <p:spPr>
          <a:xfrm rot="60000">
            <a:off x="7557313" y="5896961"/>
            <a:ext cx="554023" cy="365125"/>
          </a:xfrm>
        </p:spPr>
        <p:txBody>
          <a:bodyPr/>
          <a:lstStyle/>
          <a:p>
            <a:fld id="{23F4BF4D-98E6-4243-BEBE-A6A789E7946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rot="60000">
            <a:off x="6345936" y="5888737"/>
            <a:ext cx="1213821" cy="365125"/>
          </a:xfrm>
        </p:spPr>
        <p:txBody>
          <a:bodyPr/>
          <a:lstStyle/>
          <a:p>
            <a:fld id="{6D63EB74-5481-4F8B-9C91-2ECD854D8655}" type="datetime1">
              <a:rPr lang="ru-RU" smtClean="0"/>
              <a:pPr/>
              <a:t>30.05.2018</a:t>
            </a:fld>
            <a:endParaRPr lang="ru-RU"/>
          </a:p>
        </p:txBody>
      </p:sp>
      <p:sp>
        <p:nvSpPr>
          <p:cNvPr id="6" name="Footer Placeholder 5"/>
          <p:cNvSpPr>
            <a:spLocks noGrp="1"/>
          </p:cNvSpPr>
          <p:nvPr>
            <p:ph type="ftr" sz="quarter" idx="11"/>
          </p:nvPr>
        </p:nvSpPr>
        <p:spPr>
          <a:xfrm rot="-60000">
            <a:off x="914569" y="5831037"/>
            <a:ext cx="3319043" cy="365125"/>
          </a:xfrm>
        </p:spPr>
        <p:txBody>
          <a:bodyPr/>
          <a:lstStyle/>
          <a:p>
            <a:endParaRPr lang="ru-RU"/>
          </a:p>
        </p:txBody>
      </p:sp>
      <p:sp>
        <p:nvSpPr>
          <p:cNvPr id="7" name="Slide Number Placeholder 6"/>
          <p:cNvSpPr>
            <a:spLocks noGrp="1"/>
          </p:cNvSpPr>
          <p:nvPr>
            <p:ph type="sldNum" sz="quarter" idx="12"/>
          </p:nvPr>
        </p:nvSpPr>
        <p:spPr>
          <a:xfrm rot="60000">
            <a:off x="7562089" y="5900026"/>
            <a:ext cx="554023" cy="365125"/>
          </a:xfrm>
        </p:spPr>
        <p:txBody>
          <a:bodyPr/>
          <a:lstStyle/>
          <a:p>
            <a:fld id="{23F4BF4D-98E6-4243-BEBE-A6A789E7946A}"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9B50ED72-A540-4D10-AB52-02B42208EC94}"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8F11E290-C573-41A7-B147-1A1F467E2D1F}" type="datetime1">
              <a:rPr lang="ru-RU" smtClean="0"/>
              <a:pPr/>
              <a:t>30.05.2018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3F4BF4D-98E6-4243-BEBE-A6A789E7946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C56FB039-F30C-4CDB-949F-C1DC9019DCA5}" type="datetime1">
              <a:rPr lang="ru-RU" smtClean="0"/>
              <a:pPr/>
              <a:t>30.05.2018</a:t>
            </a:fld>
            <a:endParaRPr lang="ru-RU"/>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ru-RU"/>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23F4BF4D-98E6-4243-BEBE-A6A789E7946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microsoft.com/office/2007/relationships/diagramDrawing" Target="../diagrams/drawing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2976" y="1142984"/>
            <a:ext cx="6840760" cy="1571636"/>
          </a:xfrm>
        </p:spPr>
        <p:txBody>
          <a:bodyPr anchor="ctr">
            <a:normAutofit/>
          </a:bodyPr>
          <a:lstStyle/>
          <a:p>
            <a:pPr>
              <a:lnSpc>
                <a:spcPct val="85000"/>
              </a:lnSpc>
              <a:defRPr/>
            </a:pPr>
            <a:r>
              <a:rPr lang="uz-Cyrl-UZ" sz="2800" b="1" dirty="0" smtClean="0">
                <a:solidFill>
                  <a:srgbClr val="0909FF"/>
                </a:solidFill>
                <a:latin typeface="Times New Roman" pitchFamily="18" charset="0"/>
                <a:cs typeface="Times New Roman" pitchFamily="18" charset="0"/>
              </a:rPr>
              <a:t>ТРАВМАТОЛОГИК КАСАЛЛИКЛАР</a:t>
            </a:r>
            <a:r>
              <a:rPr lang="ru-RU" sz="2800" b="1" dirty="0" smtClean="0">
                <a:solidFill>
                  <a:srgbClr val="0909FF"/>
                </a:solidFill>
                <a:latin typeface="Times New Roman" pitchFamily="18" charset="0"/>
                <a:cs typeface="Times New Roman" pitchFamily="18" charset="0"/>
              </a:rPr>
              <a:t>ДА</a:t>
            </a:r>
            <a:r>
              <a:rPr lang="uz-Cyrl-UZ" sz="2800" b="1" dirty="0" smtClean="0">
                <a:solidFill>
                  <a:srgbClr val="0909FF"/>
                </a:solidFill>
                <a:latin typeface="Times New Roman" pitchFamily="18" charset="0"/>
                <a:cs typeface="Times New Roman" pitchFamily="18" charset="0"/>
              </a:rPr>
              <a:t> </a:t>
            </a:r>
            <a:br>
              <a:rPr lang="uz-Cyrl-UZ" sz="2800" b="1" dirty="0" smtClean="0">
                <a:solidFill>
                  <a:srgbClr val="0909FF"/>
                </a:solidFill>
                <a:latin typeface="Times New Roman" pitchFamily="18" charset="0"/>
                <a:cs typeface="Times New Roman" pitchFamily="18" charset="0"/>
              </a:rPr>
            </a:br>
            <a:r>
              <a:rPr lang="uz-Cyrl-UZ" sz="2800" b="1" dirty="0" smtClean="0">
                <a:solidFill>
                  <a:srgbClr val="0909FF"/>
                </a:solidFill>
                <a:latin typeface="Times New Roman" pitchFamily="18" charset="0"/>
                <a:cs typeface="Times New Roman" pitchFamily="18" charset="0"/>
              </a:rPr>
              <a:t>ФИЗИК ОМИЛ ВА ДАВОЛАШ ЖИСМОНИЙ ТАРБИЯСИ </a:t>
            </a:r>
            <a:r>
              <a:rPr lang="uz-Latn-UZ" sz="2800" b="1" dirty="0" smtClean="0">
                <a:solidFill>
                  <a:srgbClr val="0909FF"/>
                </a:solidFill>
                <a:latin typeface="Times New Roman" pitchFamily="18" charset="0"/>
                <a:cs typeface="Times New Roman" pitchFamily="18" charset="0"/>
              </a:rPr>
              <a:t>ҚЎ</a:t>
            </a:r>
            <a:r>
              <a:rPr lang="uz-Cyrl-UZ" sz="2800" b="1" dirty="0" smtClean="0">
                <a:solidFill>
                  <a:srgbClr val="0909FF"/>
                </a:solidFill>
                <a:latin typeface="Times New Roman" pitchFamily="18" charset="0"/>
                <a:cs typeface="Times New Roman" pitchFamily="18" charset="0"/>
              </a:rPr>
              <a:t>ЛЛАШ</a:t>
            </a:r>
            <a:endParaRPr lang="ru-RU" sz="2800" b="1" dirty="0">
              <a:solidFill>
                <a:srgbClr val="C00000"/>
              </a:solidFill>
            </a:endParaRPr>
          </a:p>
        </p:txBody>
      </p:sp>
      <p:graphicFrame>
        <p:nvGraphicFramePr>
          <p:cNvPr id="4" name="Таблица 3"/>
          <p:cNvGraphicFramePr>
            <a:graphicFrameLocks noGrp="1"/>
          </p:cNvGraphicFramePr>
          <p:nvPr>
            <p:extLst>
              <p:ext uri="{D42A27DB-BD31-4B8C-83A1-F6EECF244321}">
                <p14:modId xmlns:p14="http://schemas.microsoft.com/office/powerpoint/2010/main" xmlns="" val="1283579032"/>
              </p:ext>
            </p:extLst>
          </p:nvPr>
        </p:nvGraphicFramePr>
        <p:xfrm>
          <a:off x="1071538" y="5143512"/>
          <a:ext cx="4320480" cy="640080"/>
        </p:xfrm>
        <a:graphic>
          <a:graphicData uri="http://schemas.openxmlformats.org/drawingml/2006/table">
            <a:tbl>
              <a:tblPr firstRow="1" bandRow="1">
                <a:tableStyleId>{5C22544A-7EE6-4342-B048-85BDC9FD1C3A}</a:tableStyleId>
              </a:tblPr>
              <a:tblGrid>
                <a:gridCol w="1224136"/>
                <a:gridCol w="3096344"/>
              </a:tblGrid>
              <a:tr h="32713">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ru-RU" sz="1800" b="1" kern="1200" dirty="0" smtClean="0">
                          <a:solidFill>
                            <a:srgbClr val="C00000"/>
                          </a:solidFill>
                          <a:latin typeface="+mn-lt"/>
                          <a:ea typeface="+mn-ea"/>
                          <a:cs typeface="Arial" charset="0"/>
                        </a:rPr>
                        <a:t>УТАНОВ</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800" b="1" kern="1200" dirty="0" smtClean="0">
                          <a:solidFill>
                            <a:schemeClr val="tx2"/>
                          </a:solidFill>
                          <a:latin typeface="+mn-lt"/>
                          <a:ea typeface="+mn-ea"/>
                          <a:cs typeface="Arial" charset="0"/>
                        </a:rPr>
                        <a:t>ЗАФАР МУХАММАДОВИЧ</a:t>
                      </a: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r h="122672">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endParaRPr lang="ru-RU" sz="1400" b="1" kern="1200" dirty="0" smtClean="0">
                        <a:solidFill>
                          <a:schemeClr val="tx2"/>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ru-RU" sz="1200" b="0" kern="1200" dirty="0" err="1" smtClean="0">
                          <a:solidFill>
                            <a:schemeClr val="tx2"/>
                          </a:solidFill>
                          <a:latin typeface="+mn-lt"/>
                          <a:ea typeface="+mn-ea"/>
                          <a:cs typeface="Arial" charset="0"/>
                        </a:rPr>
                        <a:t>Реабилитология</a:t>
                      </a:r>
                      <a:r>
                        <a:rPr lang="ru-RU" sz="1200" b="0" kern="1200" dirty="0" smtClean="0">
                          <a:solidFill>
                            <a:schemeClr val="tx2"/>
                          </a:solidFill>
                          <a:latin typeface="+mn-lt"/>
                          <a:ea typeface="+mn-ea"/>
                          <a:cs typeface="Arial" charset="0"/>
                        </a:rPr>
                        <a:t> </a:t>
                      </a:r>
                      <a:r>
                        <a:rPr lang="ru-RU" sz="1200" b="0" kern="1200" dirty="0" err="1" smtClean="0">
                          <a:solidFill>
                            <a:schemeClr val="tx2"/>
                          </a:solidFill>
                          <a:latin typeface="+mn-lt"/>
                          <a:ea typeface="+mn-ea"/>
                          <a:cs typeface="Arial" charset="0"/>
                        </a:rPr>
                        <a:t>ва</a:t>
                      </a:r>
                      <a:r>
                        <a:rPr lang="ru-RU" sz="1200" b="0" kern="1200" dirty="0" smtClean="0">
                          <a:solidFill>
                            <a:schemeClr val="tx2"/>
                          </a:solidFill>
                          <a:latin typeface="+mn-lt"/>
                          <a:ea typeface="+mn-ea"/>
                          <a:cs typeface="Arial" charset="0"/>
                        </a:rPr>
                        <a:t> </a:t>
                      </a:r>
                      <a:r>
                        <a:rPr lang="ru-RU" sz="1200" b="0" kern="1200" dirty="0" err="1" smtClean="0">
                          <a:solidFill>
                            <a:schemeClr val="tx2"/>
                          </a:solidFill>
                          <a:latin typeface="+mn-lt"/>
                          <a:ea typeface="+mn-ea"/>
                          <a:cs typeface="Arial" charset="0"/>
                        </a:rPr>
                        <a:t>жисмоний</a:t>
                      </a:r>
                      <a:r>
                        <a:rPr lang="ru-RU" sz="1200" b="0" kern="1200" dirty="0" smtClean="0">
                          <a:solidFill>
                            <a:schemeClr val="tx2"/>
                          </a:solidFill>
                          <a:latin typeface="+mn-lt"/>
                          <a:ea typeface="+mn-ea"/>
                          <a:cs typeface="Arial" charset="0"/>
                        </a:rPr>
                        <a:t>  </a:t>
                      </a:r>
                      <a:r>
                        <a:rPr lang="ru-RU" sz="1200" b="0" kern="1200" dirty="0" err="1" smtClean="0">
                          <a:solidFill>
                            <a:schemeClr val="tx2"/>
                          </a:solidFill>
                          <a:latin typeface="+mn-lt"/>
                          <a:ea typeface="+mn-ea"/>
                          <a:cs typeface="Arial" charset="0"/>
                        </a:rPr>
                        <a:t>тарбия</a:t>
                      </a:r>
                      <a:r>
                        <a:rPr lang="ru-RU" sz="1200" b="0" kern="1200" dirty="0" smtClean="0">
                          <a:solidFill>
                            <a:schemeClr val="tx2"/>
                          </a:solidFill>
                          <a:latin typeface="+mn-lt"/>
                          <a:ea typeface="+mn-ea"/>
                          <a:cs typeface="Arial" charset="0"/>
                        </a:rPr>
                        <a:t> </a:t>
                      </a:r>
                    </a:p>
                    <a:p>
                      <a:pPr marL="0" marR="0" indent="0" algn="l" defTabSz="914400" rtl="0" eaLnBrk="1" fontAlgn="auto" latinLnBrk="0" hangingPunct="1">
                        <a:lnSpc>
                          <a:spcPct val="100000"/>
                        </a:lnSpc>
                        <a:spcBef>
                          <a:spcPts val="0"/>
                        </a:spcBef>
                        <a:spcAft>
                          <a:spcPts val="0"/>
                        </a:spcAft>
                        <a:buClrTx/>
                        <a:buSzTx/>
                        <a:buFontTx/>
                        <a:buNone/>
                        <a:tabLst/>
                        <a:defRPr/>
                      </a:pPr>
                      <a:r>
                        <a:rPr lang="ru-RU" sz="1200" b="0" kern="1200" dirty="0" err="1" smtClean="0">
                          <a:solidFill>
                            <a:schemeClr val="tx2"/>
                          </a:solidFill>
                          <a:latin typeface="+mn-lt"/>
                          <a:ea typeface="+mn-ea"/>
                          <a:cs typeface="Arial" charset="0"/>
                        </a:rPr>
                        <a:t>кафедраси</a:t>
                      </a:r>
                      <a:r>
                        <a:rPr lang="ru-RU" sz="1200" b="0" kern="1200" dirty="0" smtClean="0">
                          <a:solidFill>
                            <a:schemeClr val="tx2"/>
                          </a:solidFill>
                          <a:latin typeface="+mn-lt"/>
                          <a:ea typeface="+mn-ea"/>
                          <a:cs typeface="Arial" charset="0"/>
                        </a:rPr>
                        <a:t> </a:t>
                      </a:r>
                      <a:r>
                        <a:rPr lang="ru-RU" sz="1200" b="0" kern="1200" dirty="0" err="1" smtClean="0">
                          <a:solidFill>
                            <a:schemeClr val="tx2"/>
                          </a:solidFill>
                          <a:latin typeface="+mn-lt"/>
                          <a:ea typeface="+mn-ea"/>
                          <a:cs typeface="Arial" charset="0"/>
                        </a:rPr>
                        <a:t>ассистенти</a:t>
                      </a:r>
                      <a:endParaRPr lang="ru-RU" sz="1200" b="1" kern="1200" dirty="0" smtClean="0">
                        <a:solidFill>
                          <a:schemeClr val="tx2"/>
                        </a:solidFill>
                        <a:latin typeface="+mn-lt"/>
                        <a:ea typeface="+mn-ea"/>
                        <a:cs typeface="Arial" charset="0"/>
                      </a:endParaRPr>
                    </a:p>
                  </a:txBody>
                  <a:tcPr marL="27000" marR="2700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pic>
        <p:nvPicPr>
          <p:cNvPr id="5" name="Рисунок 4" descr="ТРАВМА.jpg"/>
          <p:cNvPicPr>
            <a:picLocks noChangeAspect="1"/>
          </p:cNvPicPr>
          <p:nvPr/>
        </p:nvPicPr>
        <p:blipFill>
          <a:blip r:embed="rId2">
            <a:clrChange>
              <a:clrFrom>
                <a:srgbClr val="010101"/>
              </a:clrFrom>
              <a:clrTo>
                <a:srgbClr val="010101">
                  <a:alpha val="0"/>
                </a:srgbClr>
              </a:clrTo>
            </a:clrChange>
          </a:blip>
          <a:srcRect l="21970" r="16667"/>
          <a:stretch>
            <a:fillRect/>
          </a:stretch>
        </p:blipFill>
        <p:spPr>
          <a:xfrm>
            <a:off x="5429256" y="2714620"/>
            <a:ext cx="2571768" cy="3143272"/>
          </a:xfrm>
          <a:prstGeom prst="rect">
            <a:avLst/>
          </a:prstGeom>
        </p:spPr>
      </p:pic>
    </p:spTree>
    <p:extLst>
      <p:ext uri="{BB962C8B-B14F-4D97-AF65-F5344CB8AC3E}">
        <p14:creationId xmlns:p14="http://schemas.microsoft.com/office/powerpoint/2010/main" xmlns="" val="39564536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0"/>
            <a:ext cx="6965245" cy="576063"/>
          </a:xfrm>
        </p:spPr>
        <p:txBody>
          <a:bodyPr>
            <a:noAutofit/>
          </a:bodyPr>
          <a:lstStyle/>
          <a:p>
            <a:r>
              <a:rPr lang="ru-RU" sz="3600" b="1" dirty="0" err="1" smtClean="0">
                <a:solidFill>
                  <a:srgbClr val="002060"/>
                </a:solidFill>
                <a:effectLst>
                  <a:outerShdw blurRad="38100" dist="38100" dir="2700000" algn="tl">
                    <a:srgbClr val="000000">
                      <a:alpha val="43137"/>
                    </a:srgbClr>
                  </a:outerShdw>
                </a:effectLst>
              </a:rPr>
              <a:t>Дарс</a:t>
            </a:r>
            <a:r>
              <a:rPr lang="ru-RU" sz="3600" b="1" dirty="0" smtClean="0">
                <a:solidFill>
                  <a:srgbClr val="002060"/>
                </a:solidFill>
                <a:effectLst>
                  <a:outerShdw blurRad="38100" dist="38100" dir="2700000" algn="tl">
                    <a:srgbClr val="000000">
                      <a:alpha val="43137"/>
                    </a:srgbClr>
                  </a:outerShdw>
                </a:effectLst>
              </a:rPr>
              <a:t> </a:t>
            </a:r>
            <a:r>
              <a:rPr lang="ru-RU" sz="3600" b="1" dirty="0" err="1" smtClean="0">
                <a:solidFill>
                  <a:srgbClr val="002060"/>
                </a:solidFill>
                <a:effectLst>
                  <a:outerShdw blurRad="38100" dist="38100" dir="2700000" algn="tl">
                    <a:srgbClr val="000000">
                      <a:alpha val="43137"/>
                    </a:srgbClr>
                  </a:outerShdw>
                </a:effectLst>
              </a:rPr>
              <a:t>структураси</a:t>
            </a:r>
            <a:endParaRPr lang="ru-RU" sz="3600" b="1" dirty="0">
              <a:solidFill>
                <a:srgbClr val="002060"/>
              </a:solidFill>
              <a:effectLst>
                <a:outerShdw blurRad="38100" dist="38100" dir="2700000" algn="tl">
                  <a:srgbClr val="000000">
                    <a:alpha val="43137"/>
                  </a:srgbClr>
                </a:outerShdw>
              </a:effectLst>
            </a:endParaRPr>
          </a:p>
        </p:txBody>
      </p:sp>
      <p:graphicFrame>
        <p:nvGraphicFramePr>
          <p:cNvPr id="4" name="Схема 3"/>
          <p:cNvGraphicFramePr/>
          <p:nvPr>
            <p:extLst>
              <p:ext uri="{D42A27DB-BD31-4B8C-83A1-F6EECF244321}">
                <p14:modId xmlns:p14="http://schemas.microsoft.com/office/powerpoint/2010/main" xmlns="" val="536175789"/>
              </p:ext>
            </p:extLst>
          </p:nvPr>
        </p:nvGraphicFramePr>
        <p:xfrm>
          <a:off x="827584" y="908720"/>
          <a:ext cx="7414345" cy="47251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Номер слайда 2"/>
          <p:cNvSpPr>
            <a:spLocks noGrp="1"/>
          </p:cNvSpPr>
          <p:nvPr>
            <p:ph type="sldNum" sz="quarter" idx="12"/>
          </p:nvPr>
        </p:nvSpPr>
        <p:spPr/>
        <p:txBody>
          <a:bodyPr/>
          <a:lstStyle/>
          <a:p>
            <a:fld id="{23F4BF4D-98E6-4243-BEBE-A6A789E7946A}" type="slidenum">
              <a:rPr lang="ru-RU" smtClean="0"/>
              <a:pPr/>
              <a:t>2</a:t>
            </a:fld>
            <a:endParaRPr lang="ru-RU"/>
          </a:p>
        </p:txBody>
      </p:sp>
      <p:pic>
        <p:nvPicPr>
          <p:cNvPr id="5" name="Рисунок 4" descr="ТРАВ.jpg"/>
          <p:cNvPicPr>
            <a:picLocks noChangeAspect="1"/>
          </p:cNvPicPr>
          <p:nvPr/>
        </p:nvPicPr>
        <p:blipFill>
          <a:blip r:embed="rId6" cstate="print">
            <a:clrChange>
              <a:clrFrom>
                <a:srgbClr val="FFFFFF"/>
              </a:clrFrom>
              <a:clrTo>
                <a:srgbClr val="FFFFFF">
                  <a:alpha val="0"/>
                </a:srgbClr>
              </a:clrTo>
            </a:clrChange>
          </a:blip>
          <a:stretch>
            <a:fillRect/>
          </a:stretch>
        </p:blipFill>
        <p:spPr>
          <a:xfrm>
            <a:off x="109116" y="4929198"/>
            <a:ext cx="2105430" cy="1821814"/>
          </a:xfrm>
          <a:prstGeom prst="rect">
            <a:avLst/>
          </a:prstGeom>
        </p:spPr>
      </p:pic>
    </p:spTree>
    <p:extLst>
      <p:ext uri="{BB962C8B-B14F-4D97-AF65-F5344CB8AC3E}">
        <p14:creationId xmlns:p14="http://schemas.microsoft.com/office/powerpoint/2010/main" xmlns="" val="34595171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3</a:t>
            </a:fld>
            <a:endParaRPr lang="ru-RU"/>
          </a:p>
        </p:txBody>
      </p:sp>
      <p:sp>
        <p:nvSpPr>
          <p:cNvPr id="20481" name="Rectangle 1"/>
          <p:cNvSpPr>
            <a:spLocks noChangeArrowheads="1"/>
          </p:cNvSpPr>
          <p:nvPr/>
        </p:nvSpPr>
        <p:spPr bwMode="auto">
          <a:xfrm>
            <a:off x="1000100" y="642918"/>
            <a:ext cx="7143800" cy="5509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Травмотологияда комплекс реабилитациясида: яллиғланишга қарши, бактериоцид, бактериостатик, сўрилтирувчи, дегидратацияни яхшиловчи, спазмолитик, микроциркуляцияни ва туқима трофикасини яхшиловчи, регенерацияни кучайтирувчи, шишишни қайтарувчи; травматологияда иммобилизация ва иммобилизациядан сунги босқичларида контрактурани олдини олувчи, бўғим функционал холатини яхшиловчи, асоратини олдини олувчи физиотерапия, даволовчи жисмоний тарбия ва реабилитациянинг ноанъанавий усуллари қўлланиши.</a:t>
            </a:r>
            <a:endParaRPr kumimoji="0" lang="ru-RU" sz="22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2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Ўз вақтида беморларни санатор-курорт даволаш босқичиларида йўлланма бериш, бунда курорт турини аниқлаш ва йил фаслини белгилаш</a:t>
            </a:r>
            <a:endParaRPr kumimoji="0" lang="uz-Cyrl-UZ" sz="22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14346581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4</a:t>
            </a:fld>
            <a:endParaRPr lang="ru-RU"/>
          </a:p>
        </p:txBody>
      </p:sp>
      <p:sp>
        <p:nvSpPr>
          <p:cNvPr id="3" name="Прямоугольник 2"/>
          <p:cNvSpPr/>
          <p:nvPr/>
        </p:nvSpPr>
        <p:spPr>
          <a:xfrm>
            <a:off x="1000100" y="714356"/>
            <a:ext cx="7072362" cy="5355312"/>
          </a:xfrm>
          <a:prstGeom prst="rect">
            <a:avLst/>
          </a:prstGeom>
        </p:spPr>
        <p:txBody>
          <a:bodyPr wrap="square">
            <a:spAutoFit/>
          </a:bodyPr>
          <a:lstStyle/>
          <a:p>
            <a:pPr algn="just"/>
            <a:r>
              <a:rPr lang="uz-Cyrl-UZ" smtClean="0"/>
              <a:t>Травматологияда ДЖТ кенг қўлланилади. Травмадан ши-кастланган бемор узоқ вақтгача чалқанча, қорнида, қия ўринда, гамакда ва ҳоказода қимирламас-дан ётишга мажбур бў-лади. Бу эса қон димла-йиши, ётоқ яра, ич қоти-шига сабаб бўлиши мумкин. ДЖТи мақсади: беморнинг умумий аҳволини ҳамда қон ва лимфа айланишинн яхшилаш, шиш ва гема-томаларнинг тезроқ ши-милишига ёрдам қилиш, зарарланган орган функ-циясини қайта тиклаш, асосий ҳаракат йўқол-ганда унинг ўрнига бошқа ҳаракатларни шаклланти-риш, контрактуралар ҳо-сил бўлишининг олдини олишдир. ДЖТ комплексини бажаришни иммобилизация қилинма-ган бўғимлардан бошла-нади, борган сари ши-кастланган жойга яқин бўғимлар   учун   мўлжалланган машқлар қўшилади. Кўпинча соғ қўл-оёқнинг симметрик бўғимлари машқ қилинади. Бу рефлектор йўл билан шикастланган бўғимга таъсир этади. Даво комплексига умуммустаҳкамловчи ва махсус машқлар қўшилади. ДЖТфизиотерапевтик муолажалар, массаж билан (улар одатда даво физкуль-тураси машғулотларидан аввал қилинади) комплекс ра-вишда қўлланилади. </a:t>
            </a:r>
            <a:endParaRPr lang="ru-RU"/>
          </a:p>
        </p:txBody>
      </p:sp>
    </p:spTree>
    <p:extLst>
      <p:ext uri="{BB962C8B-B14F-4D97-AF65-F5344CB8AC3E}">
        <p14:creationId xmlns:p14="http://schemas.microsoft.com/office/powerpoint/2010/main" xmlns="" val="2530746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5</a:t>
            </a:fld>
            <a:endParaRPr lang="ru-RU"/>
          </a:p>
        </p:txBody>
      </p:sp>
      <p:sp>
        <p:nvSpPr>
          <p:cNvPr id="3" name="Прямоугольник 2"/>
          <p:cNvSpPr/>
          <p:nvPr/>
        </p:nvSpPr>
        <p:spPr>
          <a:xfrm>
            <a:off x="1000100" y="857232"/>
            <a:ext cx="6929486" cy="4801314"/>
          </a:xfrm>
          <a:prstGeom prst="rect">
            <a:avLst/>
          </a:prstGeom>
        </p:spPr>
        <p:txBody>
          <a:bodyPr wrap="square">
            <a:spAutoFit/>
          </a:bodyPr>
          <a:lstStyle/>
          <a:p>
            <a:pPr algn="just"/>
            <a:r>
              <a:rPr lang="uz-Cyrl-UZ" smtClean="0"/>
              <a:t>Махсус машқлар қўлланганда инструктор дастлаб пассив ҳаракатларни бажаради, кейин қўл-оёқнинг ўз оғирлигидан фойдаланади (бўшаштиришга мўлжаллан-ган машқ); шундай қилгандан сўнггина бемор актив ҳаракатлар қилишга ўтади. Улар снарядлар билан ба-жариладиган  машқлар   билан   мураккаблаштирилади. Бутун даво курсини шартли равишда уч даврга бўли-нади. Биринчи давр—шикастланиш пайтидан бошлаб иммобилизация этилган даврнинг охиригача (скелет чў-зибтортилган, операциядан кейинги ҳолат) бўлган давр. Бу даврда даво физкультурасининг мақсади—беморнинг умумий аҳволини яхшилаш, димланйш ҳодисала-рига қарши курашиш, бўғимларнинг иммобилизациядан ҳоли, кам ҳаракатчан бўлиб қолишининг олдини олиш, битиш жараёнларига ёрдам бериш, қон ва лимфа айла-нишини кучайтиришдан иборат. Иккинчи давр шикастланган органнинг деяр-ли тўлиқ битиши, айланма гипс иммобилизациясини олинадиган лонгета билан алмаштириш.</a:t>
            </a:r>
            <a:endParaRPr lang="ru-RU"/>
          </a:p>
        </p:txBody>
      </p:sp>
    </p:spTree>
    <p:extLst>
      <p:ext uri="{BB962C8B-B14F-4D97-AF65-F5344CB8AC3E}">
        <p14:creationId xmlns:p14="http://schemas.microsoft.com/office/powerpoint/2010/main" xmlns="" val="25307462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6</a:t>
            </a:fld>
            <a:endParaRPr lang="ru-RU"/>
          </a:p>
        </p:txBody>
      </p:sp>
      <p:sp>
        <p:nvSpPr>
          <p:cNvPr id="3" name="Прямоугольник 2"/>
          <p:cNvSpPr/>
          <p:nvPr/>
        </p:nvSpPr>
        <p:spPr>
          <a:xfrm>
            <a:off x="928662" y="857232"/>
            <a:ext cx="7429552" cy="4801314"/>
          </a:xfrm>
          <a:prstGeom prst="rect">
            <a:avLst/>
          </a:prstGeom>
        </p:spPr>
        <p:txBody>
          <a:bodyPr wrap="square">
            <a:spAutoFit/>
          </a:bodyPr>
          <a:lstStyle/>
          <a:p>
            <a:pPr algn="just"/>
            <a:r>
              <a:rPr lang="uz-Cyrl-UZ" smtClean="0"/>
              <a:t>Бу даврда даво физкультурасининг мақсади ҳамма бўғимларда </a:t>
            </a:r>
            <a:r>
              <a:rPr lang="uz-Cyrl-UZ" smtClean="0"/>
              <a:t>ҳаракатнинг </a:t>
            </a:r>
            <a:r>
              <a:rPr lang="uz-Cyrl-UZ" smtClean="0"/>
              <a:t>нормал ҳажмини тиклаш, зарарланган </a:t>
            </a:r>
            <a:r>
              <a:rPr lang="uz-Cyrl-UZ" smtClean="0"/>
              <a:t>органнинг </a:t>
            </a:r>
            <a:r>
              <a:rPr lang="uz-Cyrl-UZ" smtClean="0"/>
              <a:t>функциясини яхшилаш (оддий машқлардан бошлаб борган сари ҳаракат амплитудасини кенгайтириб ва </a:t>
            </a:r>
            <a:r>
              <a:rPr lang="uz-Cyrl-UZ" smtClean="0"/>
              <a:t>умумий </a:t>
            </a:r>
            <a:r>
              <a:rPr lang="uz-Cyrl-UZ" smtClean="0"/>
              <a:t>нагрузкани ошириб борилади), лозим бўлган </a:t>
            </a:r>
            <a:r>
              <a:rPr lang="uz-Cyrl-UZ" smtClean="0"/>
              <a:t>ҳолларда </a:t>
            </a:r>
            <a:r>
              <a:rPr lang="uz-Cyrl-UZ" smtClean="0"/>
              <a:t>йўқотилган малакаларнинг ўрнини босувчи янги малакалар ҳосил қилишдан иборат. Учинчи </a:t>
            </a:r>
            <a:r>
              <a:rPr lang="uz-Cyrl-UZ" smtClean="0"/>
              <a:t>давр – шикастланишнинг </a:t>
            </a:r>
            <a:r>
              <a:rPr lang="uz-Cyrl-UZ" smtClean="0"/>
              <a:t>қолдиқ </a:t>
            </a:r>
            <a:r>
              <a:rPr lang="uz-Cyrl-UZ" smtClean="0"/>
              <a:t>нуқсонлари </a:t>
            </a:r>
            <a:r>
              <a:rPr lang="uz-Cyrl-UZ" smtClean="0"/>
              <a:t>(мускулларнинг заифлиги, фуякцияларининг бир оз бузилиши) дан иборат. Бу даврда даво </a:t>
            </a:r>
            <a:r>
              <a:rPr lang="uz-Cyrl-UZ" smtClean="0"/>
              <a:t>физкультурасининг </a:t>
            </a:r>
            <a:r>
              <a:rPr lang="uz-Cyrl-UZ" smtClean="0"/>
              <a:t>асосий </a:t>
            </a:r>
            <a:r>
              <a:rPr lang="uz-Cyrl-UZ" smtClean="0"/>
              <a:t>мақсади – қолдиқ </a:t>
            </a:r>
            <a:r>
              <a:rPr lang="uz-Cyrl-UZ" smtClean="0"/>
              <a:t>нуқсонларнинг </a:t>
            </a:r>
            <a:r>
              <a:rPr lang="uz-Cyrl-UZ" smtClean="0"/>
              <a:t>барчасини </a:t>
            </a:r>
            <a:r>
              <a:rPr lang="uz-Cyrl-UZ" smtClean="0"/>
              <a:t>йўқотиш, турмушда ва ишда зарур малакаларни қайта тиклаш, чидамлилик, чаққонлик, куч-қувват, </a:t>
            </a:r>
            <a:r>
              <a:rPr lang="uz-Cyrl-UZ" smtClean="0"/>
              <a:t>ҳаракатларнинг </a:t>
            </a:r>
            <a:r>
              <a:rPr lang="uz-Cyrl-UZ" smtClean="0"/>
              <a:t>аниқ бўлишини такомиллаштириш ва </a:t>
            </a:r>
            <a:r>
              <a:rPr lang="uz-Cyrl-UZ" smtClean="0"/>
              <a:t>ҳоказо</a:t>
            </a:r>
            <a:r>
              <a:rPr lang="uz-Cyrl-UZ" smtClean="0"/>
              <a:t>. Машқлар комплексига бир оз мураккаброқ </a:t>
            </a:r>
            <a:r>
              <a:rPr lang="uz-Cyrl-UZ" smtClean="0"/>
              <a:t>гимнастик </a:t>
            </a:r>
            <a:r>
              <a:rPr lang="uz-Cyrl-UZ" smtClean="0"/>
              <a:t>машқлар ва амалий аҳамиятга эга машқлар </a:t>
            </a:r>
            <a:r>
              <a:rPr lang="uz-Cyrl-UZ" smtClean="0"/>
              <a:t>қўшилиб</a:t>
            </a:r>
            <a:r>
              <a:rPr lang="uz-Cyrl-UZ" smtClean="0"/>
              <a:t>, меҳнат фаолиятига тайёргарлик кўрилади. Панжа ва бармоқ суяклари синиғини даволашда даво физкультураеини шикастланишнинг 2—3 куни </a:t>
            </a:r>
            <a:r>
              <a:rPr lang="uz-Cyrl-UZ" smtClean="0"/>
              <a:t>бошланади</a:t>
            </a:r>
            <a:r>
              <a:rPr lang="uz-Cyrl-UZ" smtClean="0"/>
              <a:t>. </a:t>
            </a:r>
            <a:endParaRPr lang="ru-RU"/>
          </a:p>
        </p:txBody>
      </p:sp>
    </p:spTree>
    <p:extLst>
      <p:ext uri="{BB962C8B-B14F-4D97-AF65-F5344CB8AC3E}">
        <p14:creationId xmlns:p14="http://schemas.microsoft.com/office/powerpoint/2010/main" xmlns="" val="2530746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7</a:t>
            </a:fld>
            <a:endParaRPr lang="ru-RU"/>
          </a:p>
        </p:txBody>
      </p:sp>
      <p:sp>
        <p:nvSpPr>
          <p:cNvPr id="3" name="Прямоугольник 2"/>
          <p:cNvSpPr/>
          <p:nvPr/>
        </p:nvSpPr>
        <p:spPr>
          <a:xfrm>
            <a:off x="928662" y="857232"/>
            <a:ext cx="7143800" cy="5324535"/>
          </a:xfrm>
          <a:prstGeom prst="rect">
            <a:avLst/>
          </a:prstGeom>
        </p:spPr>
        <p:txBody>
          <a:bodyPr wrap="square">
            <a:spAutoFit/>
          </a:bodyPr>
          <a:lstStyle/>
          <a:p>
            <a:pPr algn="just"/>
            <a:r>
              <a:rPr lang="uz-Cyrl-UZ" sz="2000" smtClean="0"/>
              <a:t>Шикастланган қўл-оёқнинг иммобилизация қи-линмаган бўғимлари ҳаракатлантирилади. Қўл кафти суяклари синганда бармоқларни кериш ва </a:t>
            </a:r>
            <a:r>
              <a:rPr lang="uz-Cyrl-UZ" sz="2000" smtClean="0"/>
              <a:t>бирлаштиришга </a:t>
            </a:r>
            <a:r>
              <a:rPr lang="uz-Cyrl-UZ" sz="2000" smtClean="0"/>
              <a:t>кўп аҳамият берилади. Бармоқ суяклари </a:t>
            </a:r>
            <a:r>
              <a:rPr lang="uz-Cyrl-UZ" sz="2000" smtClean="0"/>
              <a:t>синганда </a:t>
            </a:r>
            <a:r>
              <a:rPr lang="uz-Cyrl-UZ" sz="2000" smtClean="0"/>
              <a:t>лонгетни ечгандан сўнг бармоқлар турлича ҳаракат-лантирилади (хусусан синган бармоқлар билан). Кафт усти суяклари сингаяда гипс бойлами олингандан сўнг кафт усти-билак бўғимига мўлжалланган машқлар қў-шилади ва ҳар тарафга актив ҳаракатлантирилади; </a:t>
            </a:r>
            <a:r>
              <a:rPr lang="uz-Cyrl-UZ" sz="2000" smtClean="0"/>
              <a:t>бунда </a:t>
            </a:r>
            <a:r>
              <a:rPr lang="uz-Cyrl-UZ" sz="2000" smtClean="0"/>
              <a:t>кафтга бир оз таянилади, бармоқларни керилади ва йиғилади, уларни юмилади, ёзилади ва ҳоказо, лекин оғритмаслик лозим. Қейинчалик таёқ, медицинбол, </a:t>
            </a:r>
            <a:r>
              <a:rPr lang="uz-Cyrl-UZ" sz="2000" smtClean="0"/>
              <a:t>булава </a:t>
            </a:r>
            <a:r>
              <a:rPr lang="uz-Cyrl-UZ" sz="2000" smtClean="0"/>
              <a:t>билан бажариладиган машқлар қўшилади. Билак суяклари шикастланганда бармоқларни актив ҳаракатлантириш, шикастланган  қўлнинг  елка </a:t>
            </a:r>
            <a:r>
              <a:rPr lang="uz-Cyrl-UZ" sz="2000" smtClean="0"/>
              <a:t>бўғимини </a:t>
            </a:r>
            <a:r>
              <a:rPr lang="uz-Cyrl-UZ" sz="2000" smtClean="0"/>
              <a:t>соғ қўл ёрдамида машқ қилдириш    қўлни   </a:t>
            </a:r>
            <a:r>
              <a:rPr lang="uz-Cyrl-UZ" sz="2000" smtClean="0"/>
              <a:t>юқорига </a:t>
            </a:r>
            <a:r>
              <a:rPr lang="uz-Cyrl-UZ" sz="2000" smtClean="0"/>
              <a:t>кўтариш, айланма ҳаракатлар) рухсат этилади.</a:t>
            </a:r>
            <a:endParaRPr lang="ru-RU" sz="2000"/>
          </a:p>
        </p:txBody>
      </p:sp>
    </p:spTree>
    <p:extLst>
      <p:ext uri="{BB962C8B-B14F-4D97-AF65-F5344CB8AC3E}">
        <p14:creationId xmlns:p14="http://schemas.microsoft.com/office/powerpoint/2010/main" xmlns="" val="25307462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8</a:t>
            </a:fld>
            <a:endParaRPr lang="ru-RU"/>
          </a:p>
        </p:txBody>
      </p:sp>
      <p:sp>
        <p:nvSpPr>
          <p:cNvPr id="15361" name="Rectangle 1"/>
          <p:cNvSpPr>
            <a:spLocks noChangeArrowheads="1"/>
          </p:cNvSpPr>
          <p:nvPr/>
        </p:nvSpPr>
        <p:spPr bwMode="auto">
          <a:xfrm>
            <a:off x="928662" y="928670"/>
            <a:ext cx="7286676" cy="489364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2400" b="0" i="0" u="none" strike="noStrike" cap="none" normalizeH="0" baseline="0" smtClean="0">
                <a:ln>
                  <a:noFill/>
                </a:ln>
                <a:solidFill>
                  <a:schemeClr val="tx1"/>
                </a:solidFill>
                <a:effectLst/>
                <a:latin typeface="Arial" pitchFamily="34" charset="0"/>
                <a:cs typeface="Arial" pitchFamily="34" charset="0"/>
              </a:rPr>
              <a:t>Билак суяклари травмаси. Шикастланган соҳага мўлжаллаб бойлам тагидаги мускулларни кунига бир неча марта ритмик равишда қисқартирилади. Суяк қадоғи мустаҳкамлангандан кейин гипс бойламини олинадиган лонгет билан алмаштирилади ва машқ комплек-сига секин суръатда бажариладиган актив машқлар ки-ритилади, пассив машқлар ва зарур бўлганда аппарат-ларда бажариладиган машқлар қўшилади. Бутун </a:t>
            </a:r>
            <a:r>
              <a:rPr kumimoji="0" lang="uz-Cyrl-UZ" sz="2400" b="0" i="0" u="none" strike="noStrike" cap="none" normalizeH="0" baseline="0" smtClean="0">
                <a:ln>
                  <a:noFill/>
                </a:ln>
                <a:solidFill>
                  <a:schemeClr val="tx1"/>
                </a:solidFill>
                <a:effectLst/>
                <a:latin typeface="Arial" pitchFamily="34" charset="0"/>
                <a:cs typeface="Arial" pitchFamily="34" charset="0"/>
              </a:rPr>
              <a:t>организмда </a:t>
            </a:r>
            <a:r>
              <a:rPr kumimoji="0" lang="uz-Cyrl-UZ" sz="2400" b="0" i="0" u="none" strike="noStrike" cap="none" normalizeH="0" baseline="0" smtClean="0">
                <a:ln>
                  <a:noFill/>
                </a:ln>
                <a:solidFill>
                  <a:schemeClr val="tx1"/>
                </a:solidFill>
                <a:effectLst/>
                <a:latin typeface="Arial" pitchFamily="34" charset="0"/>
                <a:cs typeface="Arial" pitchFamily="34" charset="0"/>
              </a:rPr>
              <a:t>бериладиган умумий нагрузкани ҳам жумладан тезроқ бажариладиган умуммустаҳкамловчи машқлар қўшиб кўпайтирилади.</a:t>
            </a:r>
          </a:p>
        </p:txBody>
      </p:sp>
    </p:spTree>
    <p:extLst>
      <p:ext uri="{BB962C8B-B14F-4D97-AF65-F5344CB8AC3E}">
        <p14:creationId xmlns:p14="http://schemas.microsoft.com/office/powerpoint/2010/main" xmlns="" val="25307462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9</a:t>
            </a:fld>
            <a:endParaRPr lang="ru-RU"/>
          </a:p>
        </p:txBody>
      </p:sp>
      <p:sp>
        <p:nvSpPr>
          <p:cNvPr id="3" name="Прямоугольник 2"/>
          <p:cNvSpPr/>
          <p:nvPr/>
        </p:nvSpPr>
        <p:spPr>
          <a:xfrm>
            <a:off x="1000100" y="785794"/>
            <a:ext cx="7143800" cy="4154984"/>
          </a:xfrm>
          <a:prstGeom prst="rect">
            <a:avLst/>
          </a:prstGeom>
        </p:spPr>
        <p:txBody>
          <a:bodyPr wrap="square">
            <a:spAutoFit/>
          </a:bodyPr>
          <a:lstStyle/>
          <a:p>
            <a:pPr algn="just"/>
            <a:r>
              <a:rPr lang="uz-Cyrl-UZ" sz="2400" b="1" smtClean="0"/>
              <a:t>Елка суяги</a:t>
            </a:r>
            <a:r>
              <a:rPr lang="uz-Cyrl-UZ" sz="2400" smtClean="0"/>
              <a:t> </a:t>
            </a:r>
            <a:r>
              <a:rPr lang="uz-Cyrl-UZ" sz="2400" b="1" smtClean="0"/>
              <a:t>синиши. </a:t>
            </a:r>
            <a:r>
              <a:rPr lang="uz-Cyrl-UZ" sz="2400" smtClean="0"/>
              <a:t>Биринчи даврда тана ва соғ </a:t>
            </a:r>
            <a:r>
              <a:rPr lang="uz-Cyrl-UZ" sz="2400" smtClean="0"/>
              <a:t>қўлга </a:t>
            </a:r>
            <a:r>
              <a:rPr lang="uz-Cyrl-UZ" sz="2400" smtClean="0"/>
              <a:t>мўлжалланган умуммустаҳкамловчи машқлар, қўл панжасига мўлжалланган машқлар (бармоқларни юмиб очиш, бармоқларни тўғрилаб, панжани кўтариш ва </a:t>
            </a:r>
            <a:r>
              <a:rPr lang="uz-Cyrl-UZ" sz="2400" smtClean="0"/>
              <a:t>ҳоказо</a:t>
            </a:r>
            <a:r>
              <a:rPr lang="uz-Cyrl-UZ" sz="2400" smtClean="0"/>
              <a:t>) қўлланилади. Шинани ечгандан кейин </a:t>
            </a:r>
            <a:r>
              <a:rPr lang="uz-Cyrl-UZ" sz="2400" smtClean="0"/>
              <a:t>енгиллаштирилган </a:t>
            </a:r>
            <a:r>
              <a:rPr lang="uz-Cyrl-UZ" sz="2400" smtClean="0"/>
              <a:t>дастлабки ҳолатда машқлар, гимнастик таёқ билан машқлар қилинади, </a:t>
            </a:r>
            <a:r>
              <a:rPr lang="uz-Cyrl-UZ" sz="2400" smtClean="0"/>
              <a:t>бу - бемор </a:t>
            </a:r>
            <a:r>
              <a:rPr lang="uz-Cyrl-UZ" sz="2400" smtClean="0"/>
              <a:t>эътиборини </a:t>
            </a:r>
            <a:r>
              <a:rPr lang="uz-Cyrl-UZ" sz="2400" smtClean="0"/>
              <a:t>шикастланган </a:t>
            </a:r>
            <a:r>
              <a:rPr lang="uz-Cyrl-UZ" sz="2400" smtClean="0"/>
              <a:t>қўлдан қочиради ва ҳаракатларни осонроқ бажаришга имкон яратади</a:t>
            </a:r>
            <a:endParaRPr lang="ru-RU" sz="2400"/>
          </a:p>
        </p:txBody>
      </p:sp>
    </p:spTree>
    <p:extLst>
      <p:ext uri="{BB962C8B-B14F-4D97-AF65-F5344CB8AC3E}">
        <p14:creationId xmlns:p14="http://schemas.microsoft.com/office/powerpoint/2010/main" xmlns="" val="2530746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10</a:t>
            </a:fld>
            <a:endParaRPr lang="ru-RU"/>
          </a:p>
        </p:txBody>
      </p:sp>
      <p:sp>
        <p:nvSpPr>
          <p:cNvPr id="3" name="Прямоугольник 2"/>
          <p:cNvSpPr/>
          <p:nvPr/>
        </p:nvSpPr>
        <p:spPr>
          <a:xfrm>
            <a:off x="928662" y="785794"/>
            <a:ext cx="7215238" cy="4708981"/>
          </a:xfrm>
          <a:prstGeom prst="rect">
            <a:avLst/>
          </a:prstGeom>
        </p:spPr>
        <p:txBody>
          <a:bodyPr wrap="square">
            <a:spAutoFit/>
          </a:bodyPr>
          <a:lstStyle/>
          <a:p>
            <a:pPr algn="just"/>
            <a:r>
              <a:rPr lang="uz-Cyrl-UZ" sz="2000" b="1" smtClean="0"/>
              <a:t>Сон суяги синиши. </a:t>
            </a:r>
            <a:r>
              <a:rPr lang="uz-Cyrl-UZ" sz="2000" smtClean="0"/>
              <a:t>Дастлабки кунлардан бошлаб елка соҳаси, соғлом оёқ, шикастланган оёқ панжаси бар-моқларига мўлжалланган (оёқ панжасини 4—5 марта ёзиш ва букиш), бойлам тагида мускуллаога кунига 10 мартагача статик қисқариш машқлари берилади. </a:t>
            </a:r>
            <a:r>
              <a:rPr lang="uz-Cyrl-UZ" sz="2000" smtClean="0"/>
              <a:t>Keйинчалик </a:t>
            </a:r>
            <a:r>
              <a:rPr lang="uz-Cyrl-UZ" sz="2000" smtClean="0"/>
              <a:t>оёқни кўтариш, қоринга ағдарилиб ётиш, каровотдан туриш ва ниҳоят, қўлтиқтаёқда юришга рухсат берилади. Туриш олдидан қўлтиқ соҳасини </a:t>
            </a:r>
            <a:r>
              <a:rPr lang="uz-Cyrl-UZ" sz="2000" smtClean="0"/>
              <a:t>қўлтиқтаёқдан </a:t>
            </a:r>
            <a:r>
              <a:rPr lang="uz-Cyrl-UZ" sz="2000" smtClean="0"/>
              <a:t>эзилишга тайёрлаш лозим. Гипс бойлами олинганда ёки чўзиб-тортиш тугатилгандан сўнг барча бўғимларда актив ҳаракатлар қилина бошланади. Бўғимнинг ҳаракатчанлиги чекланиб қолган </a:t>
            </a:r>
            <a:r>
              <a:rPr lang="uz-Cyrl-UZ" sz="2000" smtClean="0"/>
              <a:t>бўлса-да</a:t>
            </a:r>
            <a:r>
              <a:rPr lang="uz-Cyrl-UZ" sz="2000" smtClean="0"/>
              <a:t>, бундай бўғимларга пассив ҳаракатлар қўшилади. Беморни тўғри қадам ташлаб юришга ўргатишга муҳим эътибор берилади. Оёқ калта бўлиб қолганда ортопедик пойабзал кийиш лозим.</a:t>
            </a:r>
            <a:endParaRPr lang="ru-RU" sz="2000"/>
          </a:p>
        </p:txBody>
      </p:sp>
    </p:spTree>
    <p:extLst>
      <p:ext uri="{BB962C8B-B14F-4D97-AF65-F5344CB8AC3E}">
        <p14:creationId xmlns:p14="http://schemas.microsoft.com/office/powerpoint/2010/main" xmlns="" val="2530746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11</a:t>
            </a:fld>
            <a:endParaRPr lang="ru-RU"/>
          </a:p>
        </p:txBody>
      </p:sp>
      <p:sp>
        <p:nvSpPr>
          <p:cNvPr id="12289" name="Rectangle 1"/>
          <p:cNvSpPr>
            <a:spLocks noChangeArrowheads="1"/>
          </p:cNvSpPr>
          <p:nvPr/>
        </p:nvSpPr>
        <p:spPr bwMode="auto">
          <a:xfrm>
            <a:off x="928662" y="602536"/>
            <a:ext cx="7215238" cy="57554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600" b="1" i="0" u="none" strike="noStrike" cap="none" normalizeH="0" baseline="0" smtClean="0">
                <a:ln>
                  <a:noFill/>
                </a:ln>
                <a:solidFill>
                  <a:schemeClr val="tx1"/>
                </a:solidFill>
                <a:effectLst/>
                <a:latin typeface="Arial" pitchFamily="34" charset="0"/>
                <a:cs typeface="Arial" pitchFamily="34" charset="0"/>
              </a:rPr>
              <a:t>Болдир суяклари синиши. </a:t>
            </a:r>
            <a:r>
              <a:rPr kumimoji="0" lang="uz-Cyrl-UZ" sz="1600" b="0" i="0" u="none" strike="noStrike" cap="none" normalizeH="0" baseline="0" smtClean="0">
                <a:ln>
                  <a:noFill/>
                </a:ln>
                <a:solidFill>
                  <a:schemeClr val="tx1"/>
                </a:solidFill>
                <a:effectLst/>
                <a:latin typeface="Arial" pitchFamily="34" charset="0"/>
                <a:cs typeface="Arial" pitchFamily="34" charset="0"/>
              </a:rPr>
              <a:t>Биринчи кунлардан </a:t>
            </a:r>
            <a:r>
              <a:rPr kumimoji="0" lang="uz-Cyrl-UZ" sz="1600" b="0" i="0" u="none" strike="noStrike" cap="none" normalizeH="0" baseline="0" smtClean="0">
                <a:ln>
                  <a:noFill/>
                </a:ln>
                <a:solidFill>
                  <a:schemeClr val="tx1"/>
                </a:solidFill>
                <a:effectLst/>
                <a:latin typeface="Arial" pitchFamily="34" charset="0"/>
                <a:cs typeface="Arial" pitchFamily="34" charset="0"/>
              </a:rPr>
              <a:t>бошлаб </a:t>
            </a:r>
            <a:r>
              <a:rPr kumimoji="0" lang="uz-Cyrl-UZ" sz="1600" b="0" i="0" u="none" strike="noStrike" cap="none" normalizeH="0" baseline="0" smtClean="0">
                <a:ln>
                  <a:noFill/>
                </a:ln>
                <a:solidFill>
                  <a:schemeClr val="tx1"/>
                </a:solidFill>
                <a:effectLst/>
                <a:latin typeface="Arial" pitchFamily="34" charset="0"/>
                <a:cs typeface="Arial" pitchFamily="34" charset="0"/>
              </a:rPr>
              <a:t>оёқ панжаси бармоқлари ва ёнбош-чаноқ бўғимида ҳаракатлар қилинади. Даво физкультурасининг асосий мақсади—оёқнинг таянч функциясини қайта </a:t>
            </a:r>
            <a:r>
              <a:rPr kumimoji="0" lang="uz-Cyrl-UZ" sz="1600" b="0" i="0" u="none" strike="noStrike" cap="none" normalizeH="0" baseline="0" smtClean="0">
                <a:ln>
                  <a:noFill/>
                </a:ln>
                <a:solidFill>
                  <a:schemeClr val="tx1"/>
                </a:solidFill>
                <a:effectLst/>
                <a:latin typeface="Arial" pitchFamily="34" charset="0"/>
                <a:cs typeface="Arial" pitchFamily="34" charset="0"/>
              </a:rPr>
              <a:t>тиклашдан </a:t>
            </a:r>
            <a:r>
              <a:rPr kumimoji="0" lang="uz-Cyrl-UZ" sz="1600" b="0" i="0" u="none" strike="noStrike" cap="none" normalizeH="0" baseline="0" smtClean="0">
                <a:ln>
                  <a:noFill/>
                </a:ln>
                <a:solidFill>
                  <a:schemeClr val="tx1"/>
                </a:solidFill>
                <a:effectLst/>
                <a:latin typeface="Arial" pitchFamily="34" charset="0"/>
                <a:cs typeface="Arial" pitchFamily="34" charset="0"/>
              </a:rPr>
              <a:t>иборат.</a:t>
            </a:r>
            <a:endParaRPr kumimoji="0" lang="ru-RU" sz="1600" b="0" i="0" u="none" strike="noStrike" cap="none" normalizeH="0" baseline="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sz="1600" b="1" i="0" u="none" strike="noStrike" cap="none" normalizeH="0" baseline="0" smtClean="0">
                <a:ln>
                  <a:noFill/>
                </a:ln>
                <a:solidFill>
                  <a:schemeClr val="tx1"/>
                </a:solidFill>
                <a:effectLst/>
                <a:latin typeface="Arial" pitchFamily="34" charset="0"/>
                <a:cs typeface="Arial" pitchFamily="34" charset="0"/>
              </a:rPr>
              <a:t>Юмшоқ тўқималарнинг зарарланиши. </a:t>
            </a:r>
            <a:r>
              <a:rPr kumimoji="0" lang="uz-Cyrl-UZ" sz="1600" b="0" i="0" u="none" strike="noStrike" cap="none" normalizeH="0" baseline="0" smtClean="0">
                <a:ln>
                  <a:noFill/>
                </a:ln>
                <a:solidFill>
                  <a:schemeClr val="tx1"/>
                </a:solidFill>
                <a:effectLst/>
                <a:latin typeface="Arial" pitchFamily="34" charset="0"/>
                <a:cs typeface="Arial" pitchFamily="34" charset="0"/>
              </a:rPr>
              <a:t>Юмшоқ тўқи-малар шикастланганда тўқималарни хирургик обработ-ка қилгандан сўнг (асоратсиз шикастланишларда) даво физкультурасининг умумий мустаҳкамлаш машқлари, меҳнат билан даволаш турлари қўлланилади. Агар </a:t>
            </a:r>
            <a:r>
              <a:rPr kumimoji="0" lang="uz-Cyrl-UZ" sz="1600" b="0" i="0" u="none" strike="noStrike" cap="none" normalizeH="0" baseline="0" smtClean="0">
                <a:ln>
                  <a:noFill/>
                </a:ln>
                <a:solidFill>
                  <a:schemeClr val="tx1"/>
                </a:solidFill>
                <a:effectLst/>
                <a:latin typeface="Arial" pitchFamily="34" charset="0"/>
                <a:cs typeface="Arial" pitchFamily="34" charset="0"/>
              </a:rPr>
              <a:t>ҳаракатлр </a:t>
            </a:r>
            <a:r>
              <a:rPr kumimoji="0" lang="uz-Cyrl-UZ" sz="1600" b="0" i="0" u="none" strike="noStrike" cap="none" normalizeH="0" baseline="0" smtClean="0">
                <a:ln>
                  <a:noFill/>
                </a:ln>
                <a:solidFill>
                  <a:schemeClr val="tx1"/>
                </a:solidFill>
                <a:effectLst/>
                <a:latin typeface="Arial" pitchFamily="34" charset="0"/>
                <a:cs typeface="Arial" pitchFamily="34" charset="0"/>
              </a:rPr>
              <a:t>кўнгилдагидек қайта тикланмаса (асоратлар бўлганда, даво гимнастикаси шикастланишдан бир </a:t>
            </a:r>
            <a:r>
              <a:rPr kumimoji="0" lang="uz-Cyrl-UZ" sz="1600" b="0" i="0" u="none" strike="noStrike" cap="none" normalizeH="0" baseline="0" smtClean="0">
                <a:ln>
                  <a:noFill/>
                </a:ln>
                <a:solidFill>
                  <a:schemeClr val="tx1"/>
                </a:solidFill>
                <a:effectLst/>
                <a:latin typeface="Arial" pitchFamily="34" charset="0"/>
                <a:cs typeface="Arial" pitchFamily="34" charset="0"/>
              </a:rPr>
              <a:t>ҳафта </a:t>
            </a:r>
            <a:r>
              <a:rPr kumimoji="0" lang="uz-Cyrl-UZ" sz="1600" b="0" i="0" u="none" strike="noStrike" cap="none" normalizeH="0" baseline="0" smtClean="0">
                <a:ln>
                  <a:noFill/>
                </a:ln>
                <a:solidFill>
                  <a:schemeClr val="tx1"/>
                </a:solidFill>
                <a:effectLst/>
                <a:latin typeface="Arial" pitchFamily="34" charset="0"/>
                <a:cs typeface="Arial" pitchFamily="34" charset="0"/>
              </a:rPr>
              <a:t>кейин бошланади ва шикастланган соҳа </a:t>
            </a:r>
            <a:r>
              <a:rPr kumimoji="0" lang="uz-Cyrl-UZ" sz="1600" b="0" i="0" u="none" strike="noStrike" cap="none" normalizeH="0" baseline="0" smtClean="0">
                <a:ln>
                  <a:noFill/>
                </a:ln>
                <a:solidFill>
                  <a:schemeClr val="tx1"/>
                </a:solidFill>
                <a:effectLst/>
                <a:latin typeface="Arial" pitchFamily="34" charset="0"/>
                <a:cs typeface="Arial" pitchFamily="34" charset="0"/>
              </a:rPr>
              <a:t>мускулларига </a:t>
            </a:r>
            <a:r>
              <a:rPr kumimoji="0" lang="uz-Cyrl-UZ" sz="1600" b="0" i="0" u="none" strike="noStrike" cap="none" normalizeH="0" baseline="0" smtClean="0">
                <a:ln>
                  <a:noFill/>
                </a:ln>
                <a:solidFill>
                  <a:schemeClr val="tx1"/>
                </a:solidFill>
                <a:effectLst/>
                <a:latin typeface="Arial" pitchFamily="34" charset="0"/>
                <a:cs typeface="Arial" pitchFamily="34" charset="0"/>
              </a:rPr>
              <a:t>мўлжалланган машқлар бажарилади; бундай </a:t>
            </a:r>
            <a:r>
              <a:rPr kumimoji="0" lang="uz-Cyrl-UZ" sz="1600" b="0" i="0" u="none" strike="noStrike" cap="none" normalizeH="0" baseline="0" smtClean="0">
                <a:ln>
                  <a:noFill/>
                </a:ln>
                <a:solidFill>
                  <a:schemeClr val="tx1"/>
                </a:solidFill>
                <a:effectLst/>
                <a:latin typeface="Arial" pitchFamily="34" charset="0"/>
                <a:cs typeface="Arial" pitchFamily="34" charset="0"/>
              </a:rPr>
              <a:t>ҳолларда </a:t>
            </a:r>
            <a:r>
              <a:rPr kumimoji="0" lang="uz-Cyrl-UZ" sz="1600" b="0" i="0" u="none" strike="noStrike" cap="none" normalizeH="0" baseline="0" smtClean="0">
                <a:ln>
                  <a:noFill/>
                </a:ln>
                <a:solidFill>
                  <a:schemeClr val="tx1"/>
                </a:solidFill>
                <a:effectLst/>
                <a:latin typeface="Arial" pitchFamily="34" charset="0"/>
                <a:cs typeface="Arial" pitchFamily="34" charset="0"/>
              </a:rPr>
              <a:t>бемор ва жароҳатнинг аҳволи текшириб турилади (кунига бир неча марта актив машқлар берилиб, пассив машқлар қўшиб борилади). Иккиламчи чок солингандан сўнг тикилган тўқималарни чўзиб йиртмайдиган </a:t>
            </a:r>
            <a:r>
              <a:rPr kumimoji="0" lang="uz-Cyrl-UZ" sz="1600" b="0" i="0" u="none" strike="noStrike" cap="none" normalizeH="0" baseline="0" smtClean="0">
                <a:ln>
                  <a:noFill/>
                </a:ln>
                <a:solidFill>
                  <a:schemeClr val="tx1"/>
                </a:solidFill>
                <a:effectLst/>
                <a:latin typeface="Arial" pitchFamily="34" charset="0"/>
                <a:cs typeface="Arial" pitchFamily="34" charset="0"/>
              </a:rPr>
              <a:t>машқлар </a:t>
            </a:r>
            <a:r>
              <a:rPr kumimoji="0" lang="uz-Cyrl-UZ" sz="1600" b="0" i="0" u="none" strike="noStrike" cap="none" normalizeH="0" baseline="0" smtClean="0">
                <a:ln>
                  <a:noFill/>
                </a:ln>
                <a:solidFill>
                  <a:schemeClr val="tx1"/>
                </a:solidFill>
                <a:effectLst/>
                <a:latin typeface="Arial" pitchFamily="34" charset="0"/>
                <a:cs typeface="Arial" pitchFamily="34" charset="0"/>
              </a:rPr>
              <a:t>қўлланилади. Чокка яқин бўғим ҳаракатлари </a:t>
            </a:r>
            <a:r>
              <a:rPr kumimoji="0" lang="uz-Cyrl-UZ" sz="1600" b="0" i="0" u="none" strike="noStrike" cap="none" normalizeH="0" baseline="0" smtClean="0">
                <a:ln>
                  <a:noFill/>
                </a:ln>
                <a:solidFill>
                  <a:schemeClr val="tx1"/>
                </a:solidFill>
                <a:effectLst/>
                <a:latin typeface="Arial" pitchFamily="34" charset="0"/>
                <a:cs typeface="Arial" pitchFamily="34" charset="0"/>
              </a:rPr>
              <a:t>амплитудаси </a:t>
            </a:r>
            <a:r>
              <a:rPr kumimoji="0" lang="uz-Cyrl-UZ" sz="1600" b="0" i="0" u="none" strike="noStrike" cap="none" normalizeH="0" baseline="0" smtClean="0">
                <a:ln>
                  <a:noFill/>
                </a:ln>
                <a:solidFill>
                  <a:schemeClr val="tx1"/>
                </a:solidFill>
                <a:effectLst/>
                <a:latin typeface="Arial" pitchFamily="34" charset="0"/>
                <a:cs typeface="Arial" pitchFamily="34" charset="0"/>
              </a:rPr>
              <a:t>унча катта бўлмасдан, секин темпда </a:t>
            </a:r>
            <a:r>
              <a:rPr kumimoji="0" lang="uz-Cyrl-UZ" sz="1600" b="0" i="0" u="none" strike="noStrike" cap="none" normalizeH="0" baseline="0" smtClean="0">
                <a:ln>
                  <a:noFill/>
                </a:ln>
                <a:solidFill>
                  <a:schemeClr val="tx1"/>
                </a:solidFill>
                <a:effectLst/>
                <a:latin typeface="Arial" pitchFamily="34" charset="0"/>
                <a:cs typeface="Arial" pitchFamily="34" charset="0"/>
              </a:rPr>
              <a:t>бажарилиши </a:t>
            </a:r>
            <a:r>
              <a:rPr kumimoji="0" lang="uz-Cyrl-UZ" sz="1600" b="0" i="0" u="none" strike="noStrike" cap="none" normalizeH="0" baseline="0" smtClean="0">
                <a:ln>
                  <a:noFill/>
                </a:ln>
                <a:solidFill>
                  <a:schemeClr val="tx1"/>
                </a:solidFill>
                <a:effectLst/>
                <a:latin typeface="Arial" pitchFamily="34" charset="0"/>
                <a:cs typeface="Arial" pitchFamily="34" charset="0"/>
              </a:rPr>
              <a:t>керак. Чокдан пастроқдаги бўғимларга анча </a:t>
            </a:r>
            <a:r>
              <a:rPr kumimoji="0" lang="uz-Cyrl-UZ" sz="1600" b="0" i="0" u="none" strike="noStrike" cap="none" normalizeH="0" baseline="0" smtClean="0">
                <a:ln>
                  <a:noFill/>
                </a:ln>
                <a:solidFill>
                  <a:schemeClr val="tx1"/>
                </a:solidFill>
                <a:effectLst/>
                <a:latin typeface="Arial" pitchFamily="34" charset="0"/>
                <a:cs typeface="Arial" pitchFamily="34" charset="0"/>
              </a:rPr>
              <a:t>кучли </a:t>
            </a:r>
            <a:r>
              <a:rPr kumimoji="0" lang="uz-Cyrl-UZ" sz="1600" b="0" i="0" u="none" strike="noStrike" cap="none" normalizeH="0" baseline="0" smtClean="0">
                <a:ln>
                  <a:noFill/>
                </a:ln>
                <a:solidFill>
                  <a:schemeClr val="tx1"/>
                </a:solidFill>
                <a:effectLst/>
                <a:latin typeface="Arial" pitchFamily="34" charset="0"/>
                <a:cs typeface="Arial" pitchFamily="34" charset="0"/>
              </a:rPr>
              <a:t>машқлар берилади. Чок иплари олингандан сўнг машқлар тўлиқ амплитудада бажарилади. Инфекция аралашган ҳоллардаДЖТбеморнинг </a:t>
            </a:r>
            <a:r>
              <a:rPr kumimoji="0" lang="uz-Cyrl-UZ" sz="1600" b="0" i="0" u="none" strike="noStrike" cap="none" normalizeH="0" baseline="0" smtClean="0">
                <a:ln>
                  <a:noFill/>
                </a:ln>
                <a:solidFill>
                  <a:schemeClr val="tx1"/>
                </a:solidFill>
                <a:effectLst/>
                <a:latin typeface="Arial" pitchFamily="34" charset="0"/>
                <a:cs typeface="Arial" pitchFamily="34" charset="0"/>
              </a:rPr>
              <a:t>аҳволи </a:t>
            </a:r>
            <a:r>
              <a:rPr kumimoji="0" lang="uz-Cyrl-UZ" sz="1600" b="0" i="0" u="none" strike="noStrike" cap="none" normalizeH="0" baseline="0" smtClean="0">
                <a:ln>
                  <a:noFill/>
                </a:ln>
                <a:solidFill>
                  <a:schemeClr val="tx1"/>
                </a:solidFill>
                <a:effectLst/>
                <a:latin typeface="Arial" pitchFamily="34" charset="0"/>
                <a:cs typeface="Arial" pitchFamily="34" charset="0"/>
              </a:rPr>
              <a:t>яхшилангандан кейин қўлланилади, </a:t>
            </a:r>
            <a:r>
              <a:rPr kumimoji="0" lang="uz-Cyrl-UZ" sz="1600" b="0" i="0" u="none" strike="noStrike" cap="none" normalizeH="0" baseline="0" smtClean="0">
                <a:ln>
                  <a:noFill/>
                </a:ln>
                <a:solidFill>
                  <a:schemeClr val="tx1"/>
                </a:solidFill>
                <a:effectLst/>
                <a:latin typeface="Arial" pitchFamily="34" charset="0"/>
                <a:cs typeface="Arial" pitchFamily="34" charset="0"/>
              </a:rPr>
              <a:t>умумқувватлантирувчи </a:t>
            </a:r>
            <a:r>
              <a:rPr kumimoji="0" lang="uz-Cyrl-UZ" sz="1600" b="0" i="0" u="none" strike="noStrike" cap="none" normalizeH="0" baseline="0" smtClean="0">
                <a:ln>
                  <a:noFill/>
                </a:ln>
                <a:solidFill>
                  <a:schemeClr val="tx1"/>
                </a:solidFill>
                <a:effectLst/>
                <a:latin typeface="Arial" pitchFamily="34" charset="0"/>
                <a:cs typeface="Arial" pitchFamily="34" charset="0"/>
              </a:rPr>
              <a:t>машқлар, симметрик томондаги соғ </a:t>
            </a:r>
            <a:r>
              <a:rPr kumimoji="0" lang="uz-Cyrl-UZ" sz="1600" b="0" i="0" u="none" strike="noStrike" cap="none" normalizeH="0" baseline="0" smtClean="0">
                <a:ln>
                  <a:noFill/>
                </a:ln>
                <a:solidFill>
                  <a:schemeClr val="tx1"/>
                </a:solidFill>
                <a:effectLst/>
                <a:latin typeface="Arial" pitchFamily="34" charset="0"/>
                <a:cs typeface="Arial" pitchFamily="34" charset="0"/>
              </a:rPr>
              <a:t>оёқ-қўлга </a:t>
            </a:r>
            <a:r>
              <a:rPr kumimoji="0" lang="uz-Cyrl-UZ" sz="1600" b="0" i="0" u="none" strike="noStrike" cap="none" normalizeH="0" baseline="0" smtClean="0">
                <a:ln>
                  <a:noFill/>
                </a:ln>
                <a:solidFill>
                  <a:schemeClr val="tx1"/>
                </a:solidFill>
                <a:effectLst/>
                <a:latin typeface="Arial" pitchFamily="34" charset="0"/>
                <a:cs typeface="Arial" pitchFamily="34" charset="0"/>
              </a:rPr>
              <a:t>машқлар берилади. Жароҳат битган сари </a:t>
            </a:r>
            <a:r>
              <a:rPr kumimoji="0" lang="uz-Cyrl-UZ" sz="1600" b="0" i="0" u="none" strike="noStrike" cap="none" normalizeH="0" baseline="0" smtClean="0">
                <a:ln>
                  <a:noFill/>
                </a:ln>
                <a:solidFill>
                  <a:schemeClr val="tx1"/>
                </a:solidFill>
                <a:effectLst/>
                <a:latin typeface="Arial" pitchFamily="34" charset="0"/>
                <a:cs typeface="Arial" pitchFamily="34" charset="0"/>
              </a:rPr>
              <a:t>шикастланган </a:t>
            </a:r>
            <a:r>
              <a:rPr kumimoji="0" lang="uz-Cyrl-UZ" sz="1600" b="0" i="0" u="none" strike="noStrike" cap="none" normalizeH="0" baseline="0" smtClean="0">
                <a:ln>
                  <a:noFill/>
                </a:ln>
                <a:solidFill>
                  <a:schemeClr val="tx1"/>
                </a:solidFill>
                <a:effectLst/>
                <a:latin typeface="Arial" pitchFamily="34" charset="0"/>
                <a:cs typeface="Arial" pitchFamily="34" charset="0"/>
              </a:rPr>
              <a:t>соҳа мускуллари машқ қилдирилади. Даво гимнастикаси чандиқ тўқиманннг нормал  </a:t>
            </a:r>
            <a:r>
              <a:rPr kumimoji="0" lang="uz-Cyrl-UZ" sz="1600" b="0" i="0" u="none" strike="noStrike" cap="none" normalizeH="0" baseline="0" smtClean="0">
                <a:ln>
                  <a:noFill/>
                </a:ln>
                <a:solidFill>
                  <a:schemeClr val="tx1"/>
                </a:solidFill>
                <a:effectLst/>
                <a:latin typeface="Arial" pitchFamily="34" charset="0"/>
                <a:cs typeface="Arial" pitchFamily="34" charset="0"/>
              </a:rPr>
              <a:t>ривожланишига </a:t>
            </a:r>
            <a:r>
              <a:rPr kumimoji="0" lang="uz-Cyrl-UZ" sz="1600" b="0" i="0" u="none" strike="noStrike" cap="none" normalizeH="0" baseline="0" smtClean="0">
                <a:ln>
                  <a:noFill/>
                </a:ln>
                <a:solidFill>
                  <a:schemeClr val="tx1"/>
                </a:solidFill>
                <a:effectLst/>
                <a:latin typeface="Arial" pitchFamily="34" charset="0"/>
                <a:cs typeface="Arial" pitchFamily="34" charset="0"/>
              </a:rPr>
              <a:t>ёрдам беради.</a:t>
            </a:r>
          </a:p>
        </p:txBody>
      </p:sp>
    </p:spTree>
    <p:extLst>
      <p:ext uri="{BB962C8B-B14F-4D97-AF65-F5344CB8AC3E}">
        <p14:creationId xmlns:p14="http://schemas.microsoft.com/office/powerpoint/2010/main" xmlns="" val="2530746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12</a:t>
            </a:fld>
            <a:endParaRPr lang="ru-RU"/>
          </a:p>
        </p:txBody>
      </p:sp>
      <p:sp>
        <p:nvSpPr>
          <p:cNvPr id="11265" name="Rectangle 1"/>
          <p:cNvSpPr>
            <a:spLocks noChangeArrowheads="1"/>
          </p:cNvSpPr>
          <p:nvPr/>
        </p:nvSpPr>
        <p:spPr bwMode="auto">
          <a:xfrm>
            <a:off x="1000100" y="785794"/>
            <a:ext cx="7143800" cy="501675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uz-Cyrl-UZ" sz="1600" b="1" i="0" u="none" strike="noStrike" cap="none" normalizeH="0" baseline="0" smtClean="0">
                <a:ln>
                  <a:noFill/>
                </a:ln>
                <a:solidFill>
                  <a:schemeClr val="tx1"/>
                </a:solidFill>
                <a:effectLst/>
                <a:latin typeface="Arial" pitchFamily="34" charset="0"/>
                <a:ea typeface="Times New Roman" pitchFamily="18" charset="0"/>
                <a:cs typeface="Arial" pitchFamily="34" charset="0"/>
              </a:rPr>
              <a:t>Умуртқа поғонасининг синиши.</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Умуртқа поғонаси синганда бемор чалқанча ётади, тўшаги тагига ёғоч тахта қўйилади. Умуртқа компрессион синганда кара-вотнинг бош томони 20 см га кўтариб қўйилади. Даво гимнастикаси травмадан 3—4 кун кейин бошланади, аввал оёқ-қўл ва нафас машқлари қўшилади. Машқлар тобора мураккаблаштирилади,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амплитудаси кенгайтирилади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ва мускулнинг қисқариш кучи оширилади, елка соҳаси машқлари актив равишда қўшнлади, орқанинг ёзувчи муеқулларини аста-секин машқ қилинади. Бу даврда машқларни бажарганда чаноқ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соҳасига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ортиқча нагрузка берилмаслиги керак. Монелик қилувчи сабаблар бўлмаса, 10—12 кундан сўнг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машқларни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қоринда ётиш дастлабки ҳолатида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бажарилади.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Даволашнинг иккинчи ойидан мускулларга анча куч-ли нагрузкали машқлар қўшилади. Умуртқа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поғонасининг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эгилувчанлигини яхшиловчи машқлар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қўлланилади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(«қалдирғоч» ва ҳоказо). Бу касалларда даво физкультурасидан    мақсад бел мускулларини таомиллаштириш ҳамда умуртқа поғонаси мускули ва бойламларини чиниқтиришдан иборат. Бу даврда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машғулотлар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40—50 минут давом этади, машқларнинг ҳар туркумидан сўнг дам берилади. Икки ой ўтгач беморга туришга рухсат этилади, бундан олдин беморни ётган ҳолатдан орқасини эгмасдан тўғри туришга </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ўргатилади</a:t>
            </a:r>
            <a:r>
              <a:rPr kumimoji="0" lang="uz-Cyrl-UZ" sz="16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бемор ўтирмаслиги лозим.</a:t>
            </a:r>
            <a:r>
              <a:rPr kumimoji="0" lang="ru-RU" sz="1600" b="0" i="0" u="none" strike="noStrike" cap="none" normalizeH="0" baseline="0" smtClean="0">
                <a:ln>
                  <a:noFill/>
                </a:ln>
                <a:solidFill>
                  <a:schemeClr val="tx1"/>
                </a:solidFill>
                <a:effectLst/>
                <a:latin typeface="Arial" pitchFamily="34" charset="0"/>
                <a:cs typeface="Arial" pitchFamily="34" charset="0"/>
              </a:rPr>
              <a:t> </a:t>
            </a:r>
          </a:p>
        </p:txBody>
      </p:sp>
    </p:spTree>
    <p:extLst>
      <p:ext uri="{BB962C8B-B14F-4D97-AF65-F5344CB8AC3E}">
        <p14:creationId xmlns:p14="http://schemas.microsoft.com/office/powerpoint/2010/main" xmlns="" val="25307462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13</a:t>
            </a:fld>
            <a:endParaRPr lang="ru-RU"/>
          </a:p>
        </p:txBody>
      </p:sp>
      <p:sp>
        <p:nvSpPr>
          <p:cNvPr id="3" name="Прямоугольник 2"/>
          <p:cNvSpPr/>
          <p:nvPr/>
        </p:nvSpPr>
        <p:spPr>
          <a:xfrm>
            <a:off x="1071538" y="751344"/>
            <a:ext cx="7072362" cy="4832092"/>
          </a:xfrm>
          <a:prstGeom prst="rect">
            <a:avLst/>
          </a:prstGeom>
        </p:spPr>
        <p:txBody>
          <a:bodyPr wrap="square">
            <a:spAutoFit/>
          </a:bodyPr>
          <a:lstStyle/>
          <a:p>
            <a:pPr algn="just"/>
            <a:r>
              <a:rPr lang="uz-Cyrl-UZ" sz="2200" b="1" smtClean="0"/>
              <a:t>Чаноқ суяклари синиши. </a:t>
            </a:r>
            <a:r>
              <a:rPr lang="uz-Cyrl-UZ" sz="2200" smtClean="0"/>
              <a:t>Чаноқ суяклари синганда беморни чалқанча ётқизиш муҳим; тизза бўғимлари ос-тига цаттиқ болиш қўйилади. Даво гимнастикаси 3—4 кундан сўнг бошланади. Аввалига елка соҳаси ва тана мускуллари машқ қилинади; оёқлари эҳтиёт қилиб суяб турган ҳолда ҳаракатлантириш мумкин. Икки ҳафадан сўяг оёқ машқлари катта нагрузка билан бажа-рилади; лекин оёқлар ҳамон болишда ётаверади. Бемор-га оёққа туришга рухсат этилгандан сўнг (бир </a:t>
            </a:r>
            <a:r>
              <a:rPr lang="uz-Cyrl-UZ" sz="2200" smtClean="0"/>
              <a:t>томондаги </a:t>
            </a:r>
            <a:r>
              <a:rPr lang="uz-Cyrl-UZ" sz="2200" smtClean="0"/>
              <a:t>оёқ суяклари синиб, синиқлари силжимаганда уч ҳафтадан сўнг, иккала томон синиб, синиқлари </a:t>
            </a:r>
            <a:r>
              <a:rPr lang="uz-Cyrl-UZ" sz="2200" smtClean="0"/>
              <a:t>силжимаганда </a:t>
            </a:r>
            <a:r>
              <a:rPr lang="uz-Cyrl-UZ" sz="2200" smtClean="0"/>
              <a:t>икки ойдан кейин) машқлар қисман тик </a:t>
            </a:r>
            <a:r>
              <a:rPr lang="uz-Cyrl-UZ" sz="2200" smtClean="0"/>
              <a:t>турган </a:t>
            </a:r>
            <a:r>
              <a:rPr lang="uz-Cyrl-UZ" sz="2200" smtClean="0"/>
              <a:t>ҳолда бажарилади.</a:t>
            </a:r>
            <a:endParaRPr lang="ru-RU" sz="2200"/>
          </a:p>
        </p:txBody>
      </p:sp>
    </p:spTree>
    <p:extLst>
      <p:ext uri="{BB962C8B-B14F-4D97-AF65-F5344CB8AC3E}">
        <p14:creationId xmlns:p14="http://schemas.microsoft.com/office/powerpoint/2010/main" xmlns="" val="25307462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14</a:t>
            </a:fld>
            <a:endParaRPr lang="ru-RU"/>
          </a:p>
        </p:txBody>
      </p:sp>
      <p:sp>
        <p:nvSpPr>
          <p:cNvPr id="3" name="Прямоугольник 2"/>
          <p:cNvSpPr/>
          <p:nvPr/>
        </p:nvSpPr>
        <p:spPr>
          <a:xfrm>
            <a:off x="3000364" y="642918"/>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071538" y="1256997"/>
            <a:ext cx="7143800" cy="424731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R="0" lvl="0" indent="452438" algn="just" defTabSz="914400" rtl="0" eaLnBrk="1" fontAlgn="base" latinLnBrk="0" hangingPunct="1">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Даволаш жисмоний тарбия мавзуси бўйича ҳар хил системаларнинг ксалликларида ДЖТнинг ҳаракат тартиботи, унинг вазифалари, восита ва шаклларини мустақил аниқлай олади. Касалликнинг кечишига қараб гимнастик машқлар комплексини туза олади. Берилаётган ДЖТ нинг самарадорлигини баҳолай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Мавзуни ижодий фикрлай олади ва янги материаллар бера олади, мустақил мушохада юритади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Фан буйича бажарилиши керак вазифани ўзлаштириб, амалда мустакил  текшириш ва баҳолаш ишларини амалга ошира олади ва амалиётга қўллай олади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a:p>
            <a:pPr marR="0" lvl="0" indent="452438" algn="just"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Мавзуни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нг м</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оҳиятини тушутира</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олади</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назарий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билиш</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даражасини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айтиб</a:t>
            </a:r>
            <a:r>
              <a:rPr kumimoji="0" lang="ru-RU"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ru-RU"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бера</a:t>
            </a: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олади.</a:t>
            </a:r>
          </a:p>
          <a:p>
            <a:pPr marR="0" lvl="0" indent="452438" algn="just" defTabSz="914400" rtl="0" eaLnBrk="0" fontAlgn="base" latinLnBrk="0" hangingPunct="0">
              <a:lnSpc>
                <a:spcPct val="100000"/>
              </a:lnSpc>
              <a:spcBef>
                <a:spcPct val="0"/>
              </a:spcBef>
              <a:spcAft>
                <a:spcPct val="0"/>
              </a:spcAft>
              <a:buClrTx/>
              <a:buSzTx/>
              <a:buFontTx/>
              <a:buNone/>
              <a:tabLst/>
            </a:pPr>
            <a:r>
              <a:rPr kumimoji="0" lang="uz-Cyrl-UZ"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Эркин тасаввурга эга бўлади, керак бўлганда ўқитувчи билан ўз фикрини алмаша олади</a:t>
            </a:r>
            <a:r>
              <a:rPr kumimoji="0" lang="ru-RU" b="0" i="0" u="none" strike="noStrike" cap="none" normalizeH="0" baseline="0" dirty="0" smtClean="0">
                <a:ln>
                  <a:noFill/>
                </a:ln>
                <a:solidFill>
                  <a:schemeClr val="tx1"/>
                </a:solidFill>
                <a:effectLst/>
                <a:latin typeface="Arial" pitchFamily="34" charset="0"/>
                <a:cs typeface="Arial" pitchFamily="34" charset="0"/>
              </a:rPr>
              <a:t> </a:t>
            </a:r>
          </a:p>
        </p:txBody>
      </p:sp>
      <p:sp>
        <p:nvSpPr>
          <p:cNvPr id="5" name="Прямоугольник 4"/>
          <p:cNvSpPr/>
          <p:nvPr/>
        </p:nvSpPr>
        <p:spPr>
          <a:xfrm>
            <a:off x="0" y="1285860"/>
            <a:ext cx="993926"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86-100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xmlns="" val="27108774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15</a:t>
            </a:fld>
            <a:endParaRPr lang="ru-RU"/>
          </a:p>
        </p:txBody>
      </p:sp>
      <p:sp>
        <p:nvSpPr>
          <p:cNvPr id="3" name="Прямоугольник 2"/>
          <p:cNvSpPr/>
          <p:nvPr/>
        </p:nvSpPr>
        <p:spPr>
          <a:xfrm>
            <a:off x="3000364" y="714356"/>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214414" y="1428736"/>
            <a:ext cx="6740822"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ru-RU" sz="2400" dirty="0" err="1" smtClean="0"/>
              <a:t>Мустақил мушохада</a:t>
            </a:r>
            <a:r>
              <a:rPr lang="ru-RU" sz="2400" dirty="0" smtClean="0"/>
              <a:t> </a:t>
            </a:r>
            <a:r>
              <a:rPr lang="ru-RU" sz="2400" dirty="0" err="1" smtClean="0"/>
              <a:t>юритади</a:t>
            </a:r>
            <a:r>
              <a:rPr lang="uz-Cyrl-UZ" sz="2400" dirty="0" smtClean="0"/>
              <a:t>, спорт иншоатларини санитар гигиеник текшириш ва бахо беришда, </a:t>
            </a:r>
            <a:r>
              <a:rPr lang="ru-RU" sz="2400" dirty="0" err="1" smtClean="0"/>
              <a:t>олган</a:t>
            </a:r>
            <a:r>
              <a:rPr lang="ru-RU" sz="2400" dirty="0" smtClean="0"/>
              <a:t> </a:t>
            </a:r>
            <a:r>
              <a:rPr lang="ru-RU" sz="2400" dirty="0" err="1" smtClean="0"/>
              <a:t>назарий</a:t>
            </a:r>
            <a:r>
              <a:rPr lang="ru-RU" sz="2400" dirty="0" smtClean="0"/>
              <a:t> </a:t>
            </a:r>
            <a:r>
              <a:rPr lang="ru-RU" sz="2400" dirty="0" err="1" smtClean="0"/>
              <a:t>ва</a:t>
            </a:r>
            <a:r>
              <a:rPr lang="ru-RU" sz="2400" dirty="0" smtClean="0"/>
              <a:t> </a:t>
            </a:r>
            <a:r>
              <a:rPr lang="uz-Cyrl-UZ" sz="2400" dirty="0" smtClean="0"/>
              <a:t>а</a:t>
            </a:r>
            <a:r>
              <a:rPr lang="ru-RU" sz="2400" dirty="0" err="1" smtClean="0"/>
              <a:t>малий</a:t>
            </a:r>
            <a:r>
              <a:rPr lang="ru-RU" sz="2400" dirty="0" smtClean="0"/>
              <a:t> </a:t>
            </a:r>
            <a:r>
              <a:rPr lang="uz-Cyrl-UZ" sz="2400" dirty="0" smtClean="0"/>
              <a:t>билимини амалда </a:t>
            </a:r>
            <a:r>
              <a:rPr lang="ru-RU" sz="2400" dirty="0" err="1" smtClean="0"/>
              <a:t>қўллай олади</a:t>
            </a:r>
            <a:r>
              <a:rPr lang="uz-Cyrl-UZ" sz="2400" dirty="0" smtClean="0"/>
              <a:t>, ўқ</a:t>
            </a:r>
            <a:r>
              <a:rPr lang="ru-RU" sz="2400" dirty="0" err="1" smtClean="0"/>
              <a:t>итувчининг</a:t>
            </a:r>
            <a:r>
              <a:rPr lang="ru-RU" sz="2400" dirty="0" smtClean="0"/>
              <a:t> </a:t>
            </a:r>
            <a:r>
              <a:rPr lang="ru-RU" sz="2400" dirty="0" err="1" smtClean="0"/>
              <a:t>айрим</a:t>
            </a:r>
            <a:r>
              <a:rPr lang="ru-RU" sz="2400" dirty="0" smtClean="0"/>
              <a:t> </a:t>
            </a:r>
            <a:r>
              <a:rPr lang="ru-RU" sz="2400" dirty="0" err="1" smtClean="0"/>
              <a:t>ва</a:t>
            </a:r>
            <a:r>
              <a:rPr lang="uz-Cyrl-UZ" sz="2400" dirty="0" smtClean="0"/>
              <a:t>қ</a:t>
            </a:r>
            <a:r>
              <a:rPr lang="ru-RU" sz="2400" dirty="0" err="1" smtClean="0"/>
              <a:t>тларда</a:t>
            </a:r>
            <a:r>
              <a:rPr lang="ru-RU" sz="2400" dirty="0" smtClean="0"/>
              <a:t> </a:t>
            </a:r>
            <a:r>
              <a:rPr lang="uz-Cyrl-UZ" sz="2400" dirty="0" smtClean="0"/>
              <a:t>ё</a:t>
            </a:r>
            <a:r>
              <a:rPr lang="ru-RU" sz="2400" dirty="0" err="1" smtClean="0"/>
              <a:t>рдамига</a:t>
            </a:r>
            <a:r>
              <a:rPr lang="ru-RU" sz="2400" dirty="0" smtClean="0"/>
              <a:t> </a:t>
            </a:r>
            <a:r>
              <a:rPr lang="ru-RU" sz="2400" dirty="0" err="1" smtClean="0"/>
              <a:t>мухтожлик</a:t>
            </a:r>
            <a:r>
              <a:rPr lang="ru-RU" sz="2400" dirty="0" smtClean="0"/>
              <a:t> </a:t>
            </a:r>
            <a:r>
              <a:rPr lang="ru-RU" sz="2400" dirty="0" err="1" smtClean="0"/>
              <a:t>сезилади</a:t>
            </a:r>
            <a:r>
              <a:rPr lang="ru-RU" sz="2400" dirty="0" smtClean="0"/>
              <a:t>, бирок</a:t>
            </a:r>
            <a:r>
              <a:rPr lang="uz-Cyrl-UZ" sz="2400" dirty="0" smtClean="0"/>
              <a:t> гоҳ-гоҳида</a:t>
            </a:r>
            <a:r>
              <a:rPr lang="ru-RU" sz="2400" dirty="0" smtClean="0"/>
              <a:t> </a:t>
            </a:r>
            <a:r>
              <a:rPr lang="ru-RU" sz="2400" dirty="0" err="1" smtClean="0"/>
              <a:t>ани</a:t>
            </a:r>
            <a:r>
              <a:rPr lang="uz-Cyrl-UZ" sz="2400" dirty="0" smtClean="0"/>
              <a:t>қ</a:t>
            </a:r>
            <a:r>
              <a:rPr lang="ru-RU" sz="2400" dirty="0" smtClean="0"/>
              <a:t> </a:t>
            </a:r>
            <a:r>
              <a:rPr lang="ru-RU" sz="2400" dirty="0" err="1" smtClean="0"/>
              <a:t>фикрларни</a:t>
            </a:r>
            <a:r>
              <a:rPr lang="ru-RU" sz="2400" dirty="0" smtClean="0"/>
              <a:t> </a:t>
            </a:r>
            <a:r>
              <a:rPr lang="ru-RU" sz="2400" dirty="0" err="1" smtClean="0"/>
              <a:t>бера</a:t>
            </a:r>
            <a:r>
              <a:rPr lang="ru-RU" sz="2400" dirty="0" smtClean="0"/>
              <a:t> </a:t>
            </a:r>
            <a:r>
              <a:rPr lang="uz-Cyrl-UZ" sz="2400" dirty="0" smtClean="0"/>
              <a:t>олади, </a:t>
            </a:r>
            <a:r>
              <a:rPr lang="ru-RU" sz="2400" dirty="0" err="1" smtClean="0"/>
              <a:t>мавзуни</a:t>
            </a:r>
            <a:r>
              <a:rPr lang="uz-Cyrl-UZ" sz="2400" dirty="0" smtClean="0"/>
              <a:t>нг</a:t>
            </a:r>
            <a:r>
              <a:rPr lang="ru-RU" sz="2400" dirty="0" smtClean="0"/>
              <a:t> </a:t>
            </a:r>
            <a:r>
              <a:rPr lang="ru-RU" sz="2400" dirty="0" err="1" smtClean="0"/>
              <a:t>моҳиятини</a:t>
            </a:r>
            <a:r>
              <a:rPr lang="ru-RU" sz="2400" dirty="0" smtClean="0"/>
              <a:t> </a:t>
            </a:r>
            <a:r>
              <a:rPr lang="uz-Cyrl-UZ" sz="2400" dirty="0" smtClean="0"/>
              <a:t> етарли даражада </a:t>
            </a:r>
            <a:r>
              <a:rPr lang="ru-RU" sz="2400" dirty="0" err="1" smtClean="0"/>
              <a:t>тушунтира</a:t>
            </a:r>
            <a:r>
              <a:rPr lang="ru-RU" sz="2400" dirty="0" smtClean="0"/>
              <a:t> </a:t>
            </a:r>
            <a:r>
              <a:rPr lang="ru-RU" sz="2400" dirty="0" err="1" smtClean="0"/>
              <a:t>олади</a:t>
            </a:r>
            <a:r>
              <a:rPr lang="uz-Cyrl-UZ" sz="2400" dirty="0" smtClean="0"/>
              <a:t>, </a:t>
            </a:r>
            <a:r>
              <a:rPr lang="ru-RU" sz="2400" dirty="0" err="1" smtClean="0"/>
              <a:t>мавзуга</a:t>
            </a:r>
            <a:r>
              <a:rPr lang="ru-RU" sz="2400" dirty="0" smtClean="0"/>
              <a:t> </a:t>
            </a:r>
            <a:r>
              <a:rPr lang="uz-Cyrl-UZ" sz="2400" dirty="0" smtClean="0"/>
              <a:t> етарли даражада б</a:t>
            </a:r>
            <a:r>
              <a:rPr lang="ru-RU" sz="2400" dirty="0" err="1" smtClean="0"/>
              <a:t>илимга</a:t>
            </a:r>
            <a:r>
              <a:rPr lang="ru-RU" sz="2400" dirty="0" smtClean="0"/>
              <a:t> </a:t>
            </a:r>
            <a:r>
              <a:rPr lang="ru-RU" sz="2400" dirty="0" err="1" smtClean="0"/>
              <a:t>эга</a:t>
            </a:r>
            <a:r>
              <a:rPr lang="ru-RU" sz="2400" dirty="0" smtClean="0"/>
              <a:t> б</a:t>
            </a:r>
            <a:r>
              <a:rPr lang="uz-Cyrl-UZ" sz="2400" dirty="0" smtClean="0"/>
              <a:t>ў</a:t>
            </a:r>
            <a:r>
              <a:rPr lang="ru-RU" sz="2400" dirty="0" err="1" smtClean="0"/>
              <a:t>либ</a:t>
            </a:r>
            <a:r>
              <a:rPr lang="ru-RU" sz="2400" dirty="0" smtClean="0"/>
              <a:t>, </a:t>
            </a:r>
            <a:r>
              <a:rPr lang="uz-Cyrl-UZ" sz="2400" dirty="0" smtClean="0"/>
              <a:t>ўқ</a:t>
            </a:r>
            <a:r>
              <a:rPr lang="ru-RU" sz="2400" dirty="0" err="1" smtClean="0"/>
              <a:t>итувчи</a:t>
            </a:r>
            <a:r>
              <a:rPr lang="ru-RU" sz="2400" dirty="0" smtClean="0"/>
              <a:t> </a:t>
            </a:r>
            <a:r>
              <a:rPr lang="uz-Cyrl-UZ" sz="2400" dirty="0" smtClean="0"/>
              <a:t>ё</a:t>
            </a:r>
            <a:r>
              <a:rPr lang="ru-RU" sz="2400" dirty="0" err="1" smtClean="0"/>
              <a:t>рдамида</a:t>
            </a:r>
            <a:r>
              <a:rPr lang="ru-RU" sz="2400" dirty="0" smtClean="0"/>
              <a:t> </a:t>
            </a:r>
            <a:r>
              <a:rPr lang="uz-Cyrl-UZ" sz="2400" dirty="0" smtClean="0"/>
              <a:t>ў</a:t>
            </a:r>
            <a:r>
              <a:rPr lang="ru-RU" sz="2400" dirty="0" err="1" smtClean="0"/>
              <a:t>з</a:t>
            </a:r>
            <a:r>
              <a:rPr lang="ru-RU" sz="2400" dirty="0" smtClean="0"/>
              <a:t> </a:t>
            </a:r>
            <a:r>
              <a:rPr lang="ru-RU" sz="2400" dirty="0" err="1" smtClean="0"/>
              <a:t>фикрни</a:t>
            </a:r>
            <a:r>
              <a:rPr lang="ru-RU" sz="2400" dirty="0" smtClean="0"/>
              <a:t> </a:t>
            </a:r>
            <a:r>
              <a:rPr lang="ru-RU" sz="2400" dirty="0" err="1" smtClean="0"/>
              <a:t>айтиб</a:t>
            </a:r>
            <a:r>
              <a:rPr lang="ru-RU" sz="2400" dirty="0" smtClean="0"/>
              <a:t> </a:t>
            </a:r>
            <a:r>
              <a:rPr lang="ru-RU" sz="2400" dirty="0" err="1" smtClean="0"/>
              <a:t>беради</a:t>
            </a:r>
            <a:r>
              <a:rPr lang="uz-Cyrl-UZ" sz="2400" dirty="0" smtClean="0"/>
              <a:t>, </a:t>
            </a:r>
            <a:r>
              <a:rPr lang="ru-RU" sz="2400" dirty="0" smtClean="0"/>
              <a:t>т</a:t>
            </a:r>
            <a:r>
              <a:rPr lang="uz-Cyrl-UZ" sz="2400" dirty="0" smtClean="0"/>
              <a:t>ўлиқ бўлмасада мавзу бўйича аниқ т</a:t>
            </a:r>
            <a:r>
              <a:rPr lang="ru-RU" sz="2400" dirty="0" err="1" smtClean="0"/>
              <a:t>асаввурга</a:t>
            </a:r>
            <a:r>
              <a:rPr lang="ru-RU" sz="2400" dirty="0" smtClean="0"/>
              <a:t> </a:t>
            </a:r>
            <a:r>
              <a:rPr lang="ru-RU" sz="2400" dirty="0" err="1" smtClean="0"/>
              <a:t>эга</a:t>
            </a:r>
            <a:r>
              <a:rPr lang="ru-RU" sz="2400" dirty="0" smtClean="0"/>
              <a:t> </a:t>
            </a:r>
            <a:r>
              <a:rPr lang="ru-RU" sz="2400" dirty="0" err="1" smtClean="0"/>
              <a:t>бўлади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214282" y="1428736"/>
            <a:ext cx="830228"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71-85</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xmlns="" val="10037998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16</a:t>
            </a:fld>
            <a:endParaRPr lang="ru-RU"/>
          </a:p>
        </p:txBody>
      </p:sp>
      <p:sp>
        <p:nvSpPr>
          <p:cNvPr id="3" name="Прямоугольник 2"/>
          <p:cNvSpPr/>
          <p:nvPr/>
        </p:nvSpPr>
        <p:spPr>
          <a:xfrm>
            <a:off x="2928926" y="714356"/>
            <a:ext cx="3334439" cy="369332"/>
          </a:xfrm>
          <a:prstGeom prst="rect">
            <a:avLst/>
          </a:prstGeom>
        </p:spPr>
        <p:txBody>
          <a:bodyPr wrap="none">
            <a:spAutoFit/>
          </a:bodyPr>
          <a:lstStyle/>
          <a:p>
            <a:r>
              <a:rPr lang="uz-Cyrl-UZ" b="1" dirty="0" smtClean="0"/>
              <a:t>Жорий баҳолаш мезонлари</a:t>
            </a:r>
            <a:endParaRPr lang="ru-RU" dirty="0"/>
          </a:p>
        </p:txBody>
      </p:sp>
      <p:sp>
        <p:nvSpPr>
          <p:cNvPr id="52225" name="Rectangle 1"/>
          <p:cNvSpPr>
            <a:spLocks noChangeArrowheads="1"/>
          </p:cNvSpPr>
          <p:nvPr/>
        </p:nvSpPr>
        <p:spPr bwMode="auto">
          <a:xfrm>
            <a:off x="1202267" y="1212961"/>
            <a:ext cx="7114149"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dirty="0" smtClean="0"/>
              <a:t>Мавзунинг м</a:t>
            </a:r>
            <a:r>
              <a:rPr lang="ru-RU" dirty="0" err="1" smtClean="0"/>
              <a:t>оҳиятини тушунади</a:t>
            </a:r>
            <a:r>
              <a:rPr lang="uz-Cyrl-UZ" dirty="0" smtClean="0"/>
              <a:t>, тўлиқ тахлил қилиб бера олмайди, аниқ билиш даражаси етарл</a:t>
            </a:r>
            <a:r>
              <a:rPr lang="ru-RU" dirty="0" smtClean="0"/>
              <a:t>и </a:t>
            </a:r>
            <a:r>
              <a:rPr lang="ru-RU" dirty="0" err="1" smtClean="0"/>
              <a:t>эмас</a:t>
            </a:r>
            <a:r>
              <a:rPr lang="ru-RU" dirty="0" smtClean="0"/>
              <a:t>, </a:t>
            </a:r>
            <a:r>
              <a:rPr lang="uz-Cyrl-UZ" dirty="0" smtClean="0"/>
              <a:t>ўқ</a:t>
            </a:r>
            <a:r>
              <a:rPr lang="ru-RU" dirty="0" err="1" smtClean="0"/>
              <a:t>итувчининг</a:t>
            </a:r>
            <a:r>
              <a:rPr lang="ru-RU" dirty="0" smtClean="0"/>
              <a:t> </a:t>
            </a:r>
            <a:r>
              <a:rPr lang="uz-Cyrl-UZ" dirty="0" smtClean="0"/>
              <a:t>қў</a:t>
            </a:r>
            <a:r>
              <a:rPr lang="ru-RU" dirty="0" err="1" smtClean="0"/>
              <a:t>шимчалар</a:t>
            </a:r>
            <a:r>
              <a:rPr lang="uz-Cyrl-UZ" dirty="0" smtClean="0"/>
              <a:t>и</a:t>
            </a:r>
            <a:r>
              <a:rPr lang="ru-RU" dirty="0" smtClean="0"/>
              <a:t> </a:t>
            </a:r>
            <a:r>
              <a:rPr lang="ru-RU" dirty="0" err="1" smtClean="0"/>
              <a:t>зарур</a:t>
            </a:r>
            <a:r>
              <a:rPr lang="ru-RU" dirty="0" smtClean="0"/>
              <a:t>,</a:t>
            </a:r>
            <a:r>
              <a:rPr lang="uz-Cyrl-UZ" dirty="0" smtClean="0"/>
              <a:t> б</a:t>
            </a:r>
            <a:r>
              <a:rPr lang="ru-RU" dirty="0" err="1" smtClean="0"/>
              <a:t>илиш</a:t>
            </a:r>
            <a:r>
              <a:rPr lang="ru-RU" dirty="0" smtClean="0"/>
              <a:t>, </a:t>
            </a:r>
            <a:r>
              <a:rPr lang="ru-RU" dirty="0" err="1" smtClean="0"/>
              <a:t>айтиб</a:t>
            </a:r>
            <a:r>
              <a:rPr lang="ru-RU" dirty="0" smtClean="0"/>
              <a:t> </a:t>
            </a:r>
            <a:r>
              <a:rPr lang="ru-RU" dirty="0" err="1" smtClean="0"/>
              <a:t>бериш</a:t>
            </a:r>
            <a:r>
              <a:rPr lang="uz-Cyrl-UZ" dirty="0" smtClean="0"/>
              <a:t> даражаси етарли даражада эмас, </a:t>
            </a:r>
            <a:r>
              <a:rPr lang="ru-RU" dirty="0" err="1" smtClean="0"/>
              <a:t>мавзу</a:t>
            </a:r>
            <a:r>
              <a:rPr lang="ru-RU" dirty="0" smtClean="0"/>
              <a:t> </a:t>
            </a:r>
            <a:r>
              <a:rPr lang="ru-RU" dirty="0" err="1" smtClean="0"/>
              <a:t>юзасидан</a:t>
            </a:r>
            <a:r>
              <a:rPr lang="ru-RU" dirty="0" smtClean="0"/>
              <a:t> е</a:t>
            </a:r>
            <a:r>
              <a:rPr lang="uz-Cyrl-UZ" dirty="0" smtClean="0"/>
              <a:t>тарли даражада  тўлиқ тасаввурга эга бўлмайди, фикрни бойитса ва ё</a:t>
            </a:r>
            <a:r>
              <a:rPr lang="ru-RU" dirty="0" err="1" smtClean="0"/>
              <a:t>рдам</a:t>
            </a:r>
            <a:r>
              <a:rPr lang="uz-Cyrl-UZ" dirty="0" smtClean="0"/>
              <a:t>ч</a:t>
            </a:r>
            <a:r>
              <a:rPr lang="ru-RU" dirty="0" smtClean="0"/>
              <a:t>и </a:t>
            </a:r>
            <a:r>
              <a:rPr lang="ru-RU" dirty="0" err="1" smtClean="0"/>
              <a:t>воситалардан</a:t>
            </a:r>
            <a:r>
              <a:rPr lang="ru-RU" dirty="0" smtClean="0"/>
              <a:t> </a:t>
            </a:r>
            <a:r>
              <a:rPr lang="ru-RU" dirty="0" err="1" smtClean="0"/>
              <a:t>кейин</a:t>
            </a:r>
            <a:r>
              <a:rPr lang="ru-RU" dirty="0" smtClean="0"/>
              <a:t> </a:t>
            </a:r>
            <a:r>
              <a:rPr lang="uz-Cyrl-UZ" dirty="0" smtClean="0"/>
              <a:t>тахлил қилиб бойитса бўлади</a:t>
            </a:r>
            <a:endParaRPr kumimoji="0" lang="ru-RU"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213161" y="1135224"/>
            <a:ext cx="851516" cy="40011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55-70</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6" name="Rectangle 1"/>
          <p:cNvSpPr>
            <a:spLocks noChangeArrowheads="1"/>
          </p:cNvSpPr>
          <p:nvPr/>
        </p:nvSpPr>
        <p:spPr bwMode="auto">
          <a:xfrm>
            <a:off x="1214414" y="3500438"/>
            <a:ext cx="7097216"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indent="452438" algn="just" fontAlgn="base">
              <a:spcBef>
                <a:spcPct val="0"/>
              </a:spcBef>
              <a:spcAft>
                <a:spcPct val="0"/>
              </a:spcAft>
            </a:pPr>
            <a:r>
              <a:rPr lang="uz-Cyrl-UZ" sz="2000" dirty="0" smtClean="0"/>
              <a:t>Талабанинг билими а</a:t>
            </a:r>
            <a:r>
              <a:rPr lang="ru-RU" sz="2000" dirty="0" err="1" smtClean="0"/>
              <a:t>ниқ тасаввурга</a:t>
            </a:r>
            <a:r>
              <a:rPr lang="ru-RU" sz="2000" dirty="0" smtClean="0"/>
              <a:t> </a:t>
            </a:r>
            <a:r>
              <a:rPr lang="ru-RU" sz="2000" dirty="0" err="1" smtClean="0"/>
              <a:t>эга</a:t>
            </a:r>
            <a:r>
              <a:rPr lang="ru-RU" sz="2000" dirty="0" smtClean="0"/>
              <a:t> </a:t>
            </a:r>
            <a:r>
              <a:rPr lang="ru-RU" sz="2000" dirty="0" err="1" smtClean="0"/>
              <a:t>эмас</a:t>
            </a:r>
            <a:r>
              <a:rPr lang="uz-Cyrl-UZ" sz="2000" dirty="0" smtClean="0"/>
              <a:t>, мавзу етарли даражада </a:t>
            </a:r>
            <a:r>
              <a:rPr lang="ru-RU" sz="2000" dirty="0" smtClean="0"/>
              <a:t>ё</a:t>
            </a:r>
            <a:r>
              <a:rPr lang="uz-Cyrl-UZ" sz="2000" dirty="0" smtClean="0"/>
              <a:t>ритиб бера олмайди, назарий ва амалий билимнинг усулубларини ажрата олмайди. Талаба билан доимий дарс давомида ўқитувчи ишлаши керак. Олдинги дарслардаги талабанинг самарадорлиги тахлил қилиниши керак.  Таркатма материаллар, вазиятли масалаларни ўқитувчининг тўлиқ иштирокида ишлаш тартибини билиши мумкин</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Прямоугольник 6"/>
          <p:cNvSpPr/>
          <p:nvPr/>
        </p:nvSpPr>
        <p:spPr>
          <a:xfrm>
            <a:off x="227828" y="3643314"/>
            <a:ext cx="843710" cy="400110"/>
          </a:xfrm>
          <a:prstGeom prst="rect">
            <a:avLst/>
          </a:prstGeom>
        </p:spPr>
        <p:style>
          <a:lnRef idx="0">
            <a:schemeClr val="accent6"/>
          </a:lnRef>
          <a:fillRef idx="3">
            <a:schemeClr val="accent6"/>
          </a:fillRef>
          <a:effectRef idx="3">
            <a:schemeClr val="accent6"/>
          </a:effectRef>
          <a:fontRef idx="minor">
            <a:schemeClr val="lt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uz-Latn-UZ"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0-54</a:t>
            </a:r>
            <a:endParaRPr lang="ru-RU"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xmlns="" val="39414539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17</a:t>
            </a:fld>
            <a:endParaRPr lang="ru-RU"/>
          </a:p>
        </p:txBody>
      </p:sp>
      <p:sp>
        <p:nvSpPr>
          <p:cNvPr id="3" name="Прямоугольник 2"/>
          <p:cNvSpPr/>
          <p:nvPr/>
        </p:nvSpPr>
        <p:spPr>
          <a:xfrm>
            <a:off x="3273947" y="195068"/>
            <a:ext cx="2870401" cy="369332"/>
          </a:xfrm>
          <a:prstGeom prst="rect">
            <a:avLst/>
          </a:prstGeom>
        </p:spPr>
        <p:txBody>
          <a:bodyPr wrap="none">
            <a:spAutoFit/>
          </a:bodyPr>
          <a:lstStyle/>
          <a:p>
            <a:r>
              <a:rPr lang="uz-Cyrl-UZ" b="1" dirty="0" smtClean="0"/>
              <a:t>Назорат учун саволлар</a:t>
            </a:r>
            <a:endParaRPr lang="ru-RU" dirty="0"/>
          </a:p>
        </p:txBody>
      </p:sp>
      <p:sp>
        <p:nvSpPr>
          <p:cNvPr id="51201" name="Rectangle 1"/>
          <p:cNvSpPr>
            <a:spLocks noChangeArrowheads="1"/>
          </p:cNvSpPr>
          <p:nvPr/>
        </p:nvSpPr>
        <p:spPr bwMode="auto">
          <a:xfrm>
            <a:off x="928662" y="857232"/>
            <a:ext cx="7200800" cy="517064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uz-Cyrl-UZ" sz="2200" smtClean="0"/>
              <a:t>1. Мияда қон айланиши бузилганда қилинадиган  ДЖТ  воситасини айтиб беринг ва машқлар комплексини тузинг.</a:t>
            </a:r>
            <a:endParaRPr lang="ru-RU" sz="2200" smtClean="0"/>
          </a:p>
          <a:p>
            <a:pPr algn="just"/>
            <a:r>
              <a:rPr lang="uz-Cyrl-UZ" sz="2200" smtClean="0"/>
              <a:t>2.Бел-думғаза радикулитида қилинадиган реабилитологик чора тадбирлар комплексини тузинг.</a:t>
            </a:r>
            <a:endParaRPr lang="ru-RU" sz="2200" smtClean="0"/>
          </a:p>
          <a:p>
            <a:pPr algn="just"/>
            <a:r>
              <a:rPr lang="uz-Cyrl-UZ" sz="2200" smtClean="0"/>
              <a:t>3.Табиий омиллар билан даволаш реабилитацияни қайси аспектида қўлланилади усуллари ва уларнинг афзалликлари? </a:t>
            </a:r>
            <a:endParaRPr lang="ru-RU" sz="2200" smtClean="0"/>
          </a:p>
          <a:p>
            <a:pPr algn="just"/>
            <a:r>
              <a:rPr lang="uz-Cyrl-UZ" sz="2200" smtClean="0"/>
              <a:t>4.Бўйин ва белостеохондрозда жисмоний реабилитация воситалари ва уларнинг даволаш жараёнидаги аҳамияти?</a:t>
            </a:r>
            <a:endParaRPr lang="ru-RU" sz="2200" smtClean="0"/>
          </a:p>
          <a:p>
            <a:pPr algn="just"/>
            <a:r>
              <a:rPr lang="uz-Cyrl-UZ" sz="2200" smtClean="0"/>
              <a:t>5.Тиббий ва жисмоний реабилитациянинг 7 та асосий принциплари?</a:t>
            </a:r>
            <a:endParaRPr lang="ru-RU" sz="2200" smtClean="0"/>
          </a:p>
          <a:p>
            <a:pPr algn="just"/>
            <a:r>
              <a:rPr lang="uz-Cyrl-UZ" sz="2200" smtClean="0"/>
              <a:t>6.Реабилитация жараёнида беморнинг ҳолатини аниқловчи 4 та махсус диагностика турлари</a:t>
            </a:r>
            <a:r>
              <a:rPr lang="ru-RU" sz="2200" smtClean="0"/>
              <a:t>?</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3243461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омер слайда 3"/>
          <p:cNvSpPr>
            <a:spLocks noGrp="1"/>
          </p:cNvSpPr>
          <p:nvPr>
            <p:ph type="sldNum" sz="quarter" idx="12"/>
          </p:nvPr>
        </p:nvSpPr>
        <p:spPr/>
        <p:txBody>
          <a:bodyPr/>
          <a:lstStyle/>
          <a:p>
            <a:fld id="{23F4BF4D-98E6-4243-BEBE-A6A789E7946A}" type="slidenum">
              <a:rPr lang="ru-RU" smtClean="0"/>
              <a:pPr/>
              <a:t>18</a:t>
            </a:fld>
            <a:endParaRPr lang="ru-RU"/>
          </a:p>
        </p:txBody>
      </p:sp>
      <p:sp>
        <p:nvSpPr>
          <p:cNvPr id="50177" name="Rectangle 1"/>
          <p:cNvSpPr>
            <a:spLocks noChangeArrowheads="1"/>
          </p:cNvSpPr>
          <p:nvPr/>
        </p:nvSpPr>
        <p:spPr bwMode="auto">
          <a:xfrm>
            <a:off x="3204097" y="73072"/>
            <a:ext cx="3159711"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0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АСОСИЙ АДАБИЁТЛАР</a:t>
            </a:r>
            <a:endParaRPr kumimoji="0" lang="uz-Cyrl-UZ"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0178" name="Rectangle 2"/>
          <p:cNvSpPr>
            <a:spLocks noChangeArrowheads="1"/>
          </p:cNvSpPr>
          <p:nvPr/>
        </p:nvSpPr>
        <p:spPr bwMode="auto">
          <a:xfrm>
            <a:off x="857224" y="785794"/>
            <a:ext cx="7416824" cy="53245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lvl="0" indent="-342900" fontAlgn="base" hangingPunct="0">
              <a:buFont typeface="+mj-lt"/>
              <a:buAutoNum type="arabicPeriod"/>
            </a:pPr>
            <a:r>
              <a:rPr lang="ru-RU" sz="1700" smtClean="0"/>
              <a:t>«Медицинская реабилитация» под ред. Боголюбова В.М. книга </a:t>
            </a:r>
            <a:r>
              <a:rPr lang="uz-Latn-UZ" sz="1700" smtClean="0"/>
              <a:t>I,II,III</a:t>
            </a:r>
            <a:r>
              <a:rPr lang="uz-Cyrl-UZ" sz="1700" smtClean="0"/>
              <a:t> Изд.3</a:t>
            </a:r>
            <a:r>
              <a:rPr lang="ru-RU" sz="1700" smtClean="0"/>
              <a:t>-е испр. и доп.-М.: 2010.-416с., илл. </a:t>
            </a:r>
          </a:p>
          <a:p>
            <a:pPr marL="342900" lvl="0" indent="-342900">
              <a:buFont typeface="+mj-lt"/>
              <a:buAutoNum type="arabicPeriod"/>
            </a:pPr>
            <a:r>
              <a:rPr lang="ru-RU" sz="1700" smtClean="0"/>
              <a:t>«Медицинская реабилитация» под ред. Боголюбова В.М. М.-2007 г. 3-х томник</a:t>
            </a:r>
          </a:p>
          <a:p>
            <a:pPr marL="342900" lvl="0" indent="-342900">
              <a:buFont typeface="+mj-lt"/>
              <a:buAutoNum type="arabicPeriod"/>
            </a:pPr>
            <a:r>
              <a:rPr lang="ru-RU" sz="1700" smtClean="0"/>
              <a:t>Пономаренко Г.М. « Частная физиотерапия» Медицина М. 2007 г. 698с.</a:t>
            </a:r>
          </a:p>
          <a:p>
            <a:pPr marL="342900" lvl="0" indent="-342900">
              <a:buFont typeface="+mj-lt"/>
              <a:buAutoNum type="arabicPeriod"/>
            </a:pPr>
            <a:r>
              <a:rPr lang="ru-RU" sz="1700" smtClean="0"/>
              <a:t>«Медицинская реабилитация» под ред. В.А. Епифанова Москва 2005. 400с</a:t>
            </a:r>
          </a:p>
          <a:p>
            <a:pPr marL="342900" lvl="0" indent="-342900">
              <a:buFont typeface="+mj-lt"/>
              <a:buAutoNum type="arabicPeriod"/>
            </a:pPr>
            <a:r>
              <a:rPr lang="ru-RU" sz="1700" smtClean="0"/>
              <a:t>Боголюбов В.М. «Методика и  техника проведения физиотерапе</a:t>
            </a:r>
            <a:r>
              <a:rPr lang="uz-Cyrl-UZ" sz="1700" smtClean="0"/>
              <a:t>в</a:t>
            </a:r>
            <a:r>
              <a:rPr lang="ru-RU" sz="1700" smtClean="0"/>
              <a:t>тических процедур»  М. 2001 с.280</a:t>
            </a:r>
          </a:p>
          <a:p>
            <a:pPr marL="342900" lvl="0" indent="-342900">
              <a:buFont typeface="+mj-lt"/>
              <a:buAutoNum type="arabicPeriod"/>
            </a:pPr>
            <a:r>
              <a:rPr lang="ru-RU" sz="1700" smtClean="0"/>
              <a:t>Ушаков А.А. «Руководство по практической физиотерапии» М. 1996 г. 250с.</a:t>
            </a:r>
          </a:p>
          <a:p>
            <a:pPr marL="342900" lvl="0" indent="-342900" fontAlgn="base" hangingPunct="0">
              <a:buFont typeface="+mj-lt"/>
              <a:buAutoNum type="arabicPeriod"/>
            </a:pPr>
            <a:r>
              <a:rPr lang="uz-Cyrl-UZ" sz="1700" smtClean="0"/>
              <a:t>Епифанов В.А. “Лечебная физическая культура” М. 2003</a:t>
            </a:r>
            <a:r>
              <a:rPr lang="ru-RU" sz="1700" smtClean="0"/>
              <a:t> с.674</a:t>
            </a:r>
          </a:p>
          <a:p>
            <a:pPr marL="342900" lvl="0" indent="-342900" fontAlgn="base" hangingPunct="0">
              <a:buFont typeface="+mj-lt"/>
              <a:buAutoNum type="arabicPeriod"/>
            </a:pPr>
            <a:r>
              <a:rPr lang="ru-RU" sz="1700" smtClean="0"/>
              <a:t> </a:t>
            </a:r>
            <a:r>
              <a:rPr lang="uz-Cyrl-UZ" sz="1700" smtClean="0"/>
              <a:t>Дубровский В.А. “Лечебная физкультура” М. 2004 </a:t>
            </a:r>
            <a:r>
              <a:rPr lang="ru-RU" sz="1700" smtClean="0"/>
              <a:t>с. 450</a:t>
            </a:r>
          </a:p>
          <a:p>
            <a:pPr marL="342900" lvl="0" indent="-342900" fontAlgn="base" hangingPunct="0">
              <a:buFont typeface="+mj-lt"/>
              <a:buAutoNum type="arabicPeriod"/>
            </a:pPr>
            <a:r>
              <a:rPr lang="ru-RU" sz="1700" smtClean="0"/>
              <a:t> Дубровский В.И. «Лечебная физическая культура (кинезотерапия)»: учеб. для студ. высш. учеб. заведений.- 2 изд., с тер.-М., 2001.-608 с.:илл.</a:t>
            </a:r>
          </a:p>
          <a:p>
            <a:pPr marL="342900" lvl="0" indent="-342900" fontAlgn="base" hangingPunct="0">
              <a:buFont typeface="+mj-lt"/>
              <a:buAutoNum type="arabicPeriod"/>
            </a:pPr>
            <a:r>
              <a:rPr lang="ru-RU" sz="1700" smtClean="0"/>
              <a:t>Физическая реабилитация: под общей ред. проф. С.Н. Попова. Изд. 3-е.- Ростов на Дону, 2005.-608 с.</a:t>
            </a:r>
          </a:p>
          <a:p>
            <a:pPr marL="342900" indent="-342900">
              <a:buFont typeface="+mj-lt"/>
              <a:buAutoNum type="arabicPeriod"/>
            </a:pPr>
            <a:r>
              <a:rPr lang="ru-RU" sz="1700" smtClean="0"/>
              <a:t> Маъруза мат</a:t>
            </a:r>
            <a:r>
              <a:rPr lang="uz-Cyrl-UZ" sz="1700" smtClean="0"/>
              <a:t>н</a:t>
            </a:r>
            <a:r>
              <a:rPr lang="ru-RU" sz="1700" smtClean="0"/>
              <a:t>лари, </a:t>
            </a:r>
            <a:r>
              <a:rPr lang="uz-Cyrl-UZ" sz="1700" smtClean="0"/>
              <a:t>ўқ</a:t>
            </a:r>
            <a:r>
              <a:rPr lang="ru-RU" sz="1700" smtClean="0"/>
              <a:t>ув-услубий кулланмалар</a:t>
            </a:r>
            <a:endParaRPr kumimoji="0" lang="ru-RU" sz="17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29051109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5023" y="817582"/>
            <a:ext cx="6965245" cy="4040178"/>
          </a:xfrm>
        </p:spPr>
        <p:txBody>
          <a:bodyPr>
            <a:normAutofit/>
          </a:bodyPr>
          <a:lstStyle/>
          <a:p>
            <a:r>
              <a:rPr lang="ru-RU" sz="6600" b="1" smtClean="0"/>
              <a:t>Эътиборингиз </a:t>
            </a:r>
            <a:br>
              <a:rPr lang="ru-RU" sz="6600" b="1" smtClean="0"/>
            </a:br>
            <a:r>
              <a:rPr lang="ru-RU" sz="6600" b="1" smtClean="0"/>
              <a:t>учун </a:t>
            </a:r>
            <a:br>
              <a:rPr lang="ru-RU" sz="6600" b="1" smtClean="0"/>
            </a:br>
            <a:r>
              <a:rPr lang="ru-RU" sz="6600" b="1" smtClean="0"/>
              <a:t>рахмат!!!</a:t>
            </a:r>
            <a:endParaRPr lang="ru-RU" sz="6600" b="1"/>
          </a:p>
        </p:txBody>
      </p:sp>
      <p:sp>
        <p:nvSpPr>
          <p:cNvPr id="4" name="Номер слайда 3"/>
          <p:cNvSpPr>
            <a:spLocks noGrp="1"/>
          </p:cNvSpPr>
          <p:nvPr>
            <p:ph type="sldNum" sz="quarter" idx="12"/>
          </p:nvPr>
        </p:nvSpPr>
        <p:spPr/>
        <p:txBody>
          <a:bodyPr/>
          <a:lstStyle/>
          <a:p>
            <a:fld id="{23F4BF4D-98E6-4243-BEBE-A6A789E7946A}" type="slidenum">
              <a:rPr lang="ru-RU" smtClean="0"/>
              <a:pPr/>
              <a:t>19</a:t>
            </a:fld>
            <a:endParaRPr lang="ru-RU"/>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Кнопка">
  <a:themeElements>
    <a:clrScheme name="Кнопка">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Кнопка">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нопка">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2222</TotalTime>
  <Words>1916</Words>
  <Application>Microsoft Office PowerPoint</Application>
  <PresentationFormat>Экран (4:3)</PresentationFormat>
  <Paragraphs>87</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Кнопка</vt:lpstr>
      <vt:lpstr>ТРАВМАТОЛОГИК КАСАЛЛИКЛАРДА  ФИЗИК ОМИЛ ВА ДАВОЛАШ ЖИСМОНИЙ ТАРБИЯСИ ҚЎЛЛАШ</vt:lpstr>
      <vt:lpstr>Дарс структураси</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Эътиборингиз  учун  рахмат!!!</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Zafar Utanov</cp:lastModifiedBy>
  <cp:revision>63</cp:revision>
  <cp:lastPrinted>2013-10-07T04:56:17Z</cp:lastPrinted>
  <dcterms:created xsi:type="dcterms:W3CDTF">2013-08-19T11:17:10Z</dcterms:created>
  <dcterms:modified xsi:type="dcterms:W3CDTF">2018-05-30T04:19:14Z</dcterms:modified>
</cp:coreProperties>
</file>