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7" r:id="rId9"/>
    <p:sldId id="263" r:id="rId10"/>
    <p:sldId id="288" r:id="rId11"/>
    <p:sldId id="265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9" r:id="rId21"/>
    <p:sldId id="282" r:id="rId22"/>
    <p:sldId id="283" r:id="rId23"/>
    <p:sldId id="289" r:id="rId24"/>
    <p:sldId id="290" r:id="rId25"/>
    <p:sldId id="286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167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06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01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310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1088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650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607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466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528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755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216542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205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65467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5967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2199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872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55F77-55F5-42CD-A981-54E3F1AE581E}" type="datetimeFigureOut">
              <a:rPr lang="ru-RU" smtClean="0"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6EA9A24-4C80-4DE1-B795-86943D7115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037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ma"/><Relationship Id="rId2" Type="http://schemas.microsoft.com/office/2007/relationships/media" Target="../media/media1.wma"/><Relationship Id="rId1" Type="http://schemas.openxmlformats.org/officeDocument/2006/relationships/tags" Target="../tags/tag1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ma"/><Relationship Id="rId2" Type="http://schemas.microsoft.com/office/2007/relationships/media" Target="../media/media2.wma"/><Relationship Id="rId1" Type="http://schemas.openxmlformats.org/officeDocument/2006/relationships/tags" Target="../tags/tag2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76745" y="768927"/>
            <a:ext cx="8125691" cy="57565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MAVZU: </a:t>
            </a:r>
            <a:r>
              <a:rPr lang="en-US" sz="6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6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to’g’risida</a:t>
            </a:r>
            <a:r>
              <a:rPr lang="en-US" sz="6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6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manbalari</a:t>
            </a:r>
            <a:endParaRPr lang="ru-RU" sz="6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060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815921" y="141667"/>
            <a:ext cx="4546242" cy="12234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502276" y="1828800"/>
            <a:ext cx="8010659" cy="87576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Aholini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ro’yxatga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515154" y="3236890"/>
            <a:ext cx="8010659" cy="87576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515154" y="4644981"/>
            <a:ext cx="8010659" cy="87576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329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-394855" y="0"/>
            <a:ext cx="9933710" cy="68580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manbalaridan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yig'ish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BMT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ta’rifiga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ko'ra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ro'yxati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cheklangan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yashovchi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ma’lumotlami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yig'ish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umumlashtirish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nashr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jarayonidir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81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93617" y="166255"/>
            <a:ext cx="6982691" cy="66917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ro'yxatga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qadimgi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Gretsiya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Vavilon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Mesopotamiya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Rim,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Xitoy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Yaponiya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o‘tkazi!gan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ro‘yxatlarining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yig'ish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boj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harbiy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ro'yxatlarida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erkaklar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ro'yxatga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paytlarda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erkaklarning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to'lashda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erkaklar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boshliqlari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qadimgi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eramizdan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(510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Rimda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imperator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Tull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o'tkazilgan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ro'yxatida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boshliqlari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a’zolari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mol-mulklari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89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абличка 3"/>
          <p:cNvSpPr/>
          <p:nvPr/>
        </p:nvSpPr>
        <p:spPr>
          <a:xfrm>
            <a:off x="332509" y="1"/>
            <a:ext cx="8728364" cy="6858000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qadimgi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eramizdan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(510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Rimda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imperator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Tull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o'tkazilgan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ro'yxatida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boshliqlari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a’zolari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mol-mulklari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bergan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ro'yxati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yosh-jinsiy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ko'rsatkichlari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ma’lumotlilik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bandligi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mablag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'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manbalariga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ro'yxati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bandlik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ishsizlik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nogironlik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84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знак завершения 3"/>
          <p:cNvSpPr/>
          <p:nvPr/>
        </p:nvSpPr>
        <p:spPr>
          <a:xfrm>
            <a:off x="207818" y="0"/>
            <a:ext cx="8790709" cy="128847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ro'yxatga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0" y="1745673"/>
            <a:ext cx="9372600" cy="1475509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ro'yxatga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rishlar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hududlar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0" y="3394364"/>
            <a:ext cx="9372600" cy="1475509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istiqboldagi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hisob-kitoblar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zamin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0" y="5043056"/>
            <a:ext cx="9372600" cy="1475509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aholisining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lahzali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718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450761" y="0"/>
            <a:ext cx="8873543" cy="68580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ro'yxatga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to'rtta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toifasi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ro'yxatga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hududda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vaqtinchalik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vashab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hududda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ro'yxatga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yashovchi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vaqtinchalik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safarga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ketganlar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1313645" y="2115355"/>
            <a:ext cx="953037" cy="576330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1288274" y="4198513"/>
            <a:ext cx="978408" cy="576329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476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0" y="0"/>
            <a:ext cx="9440214" cy="6857999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</a:t>
            </a:r>
            <a:r>
              <a:rPr lang="en-US" sz="2400" dirty="0"/>
              <a:t>	</a:t>
            </a:r>
            <a:r>
              <a:rPr lang="en-US" sz="2400" dirty="0" err="1"/>
              <a:t>vaqtinchalik</a:t>
            </a:r>
            <a:r>
              <a:rPr lang="en-US" sz="2400" dirty="0"/>
              <a:t> </a:t>
            </a:r>
            <a:r>
              <a:rPr lang="en-US" sz="2400" dirty="0" err="1"/>
              <a:t>yashovchilar</a:t>
            </a:r>
            <a:r>
              <a:rPr lang="en-US" sz="2400" dirty="0"/>
              <a:t> —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mazkur</a:t>
            </a:r>
            <a:r>
              <a:rPr lang="en-US" sz="2400" dirty="0"/>
              <a:t> </a:t>
            </a:r>
            <a:r>
              <a:rPr lang="en-US" sz="2400" dirty="0" err="1"/>
              <a:t>hududda</a:t>
            </a:r>
            <a:r>
              <a:rPr lang="en-US" sz="2400" dirty="0"/>
              <a:t> </a:t>
            </a:r>
            <a:r>
              <a:rPr lang="en-US" sz="2400" dirty="0" err="1"/>
              <a:t>doimiy</a:t>
            </a:r>
            <a:r>
              <a:rPr lang="en-US" sz="2400" dirty="0"/>
              <a:t> </a:t>
            </a:r>
            <a:r>
              <a:rPr lang="en-US" sz="2400" dirty="0" err="1"/>
              <a:t>yashab</a:t>
            </a:r>
            <a:r>
              <a:rPr lang="en-US" sz="2400" dirty="0"/>
              <a:t> </a:t>
            </a:r>
            <a:r>
              <a:rPr lang="en-US" sz="2400" dirty="0" err="1"/>
              <a:t>qolishni</a:t>
            </a:r>
            <a:r>
              <a:rPr lang="en-US" sz="2400" dirty="0"/>
              <a:t> </a:t>
            </a:r>
            <a:r>
              <a:rPr lang="en-US" sz="2400" dirty="0" err="1"/>
              <a:t>istamagan</a:t>
            </a:r>
            <a:r>
              <a:rPr lang="en-US" sz="2400" dirty="0"/>
              <a:t>, </a:t>
            </a:r>
            <a:r>
              <a:rPr lang="en-US" sz="2400" dirty="0" err="1"/>
              <a:t>lekin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yerda</a:t>
            </a:r>
            <a:r>
              <a:rPr lang="en-US" sz="2400" dirty="0"/>
              <a:t> </a:t>
            </a:r>
            <a:r>
              <a:rPr lang="en-US" sz="2400" dirty="0" err="1"/>
              <a:t>ro'yxatga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davrida</a:t>
            </a:r>
            <a:r>
              <a:rPr lang="en-US" sz="2400" dirty="0"/>
              <a:t> </a:t>
            </a:r>
            <a:r>
              <a:rPr lang="en-US" sz="2400" dirty="0" err="1"/>
              <a:t>bo'lgan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. </a:t>
            </a:r>
            <a:r>
              <a:rPr lang="en-US" sz="2400" dirty="0" err="1"/>
              <a:t>Vaqtinchalik</a:t>
            </a:r>
            <a:r>
              <a:rPr lang="en-US" sz="2400" dirty="0"/>
              <a:t> </a:t>
            </a:r>
            <a:r>
              <a:rPr lang="en-US" sz="2400" dirty="0" err="1"/>
              <a:t>ketganlar</a:t>
            </a:r>
            <a:r>
              <a:rPr lang="en-US" sz="2400" dirty="0"/>
              <a:t> —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mazkur</a:t>
            </a:r>
            <a:r>
              <a:rPr lang="en-US" sz="2400" dirty="0"/>
              <a:t> </a:t>
            </a:r>
            <a:r>
              <a:rPr lang="en-US" sz="2400" dirty="0" err="1"/>
              <a:t>hududda</a:t>
            </a:r>
            <a:endParaRPr lang="ru-RU" sz="2400" dirty="0"/>
          </a:p>
          <a:p>
            <a:r>
              <a:rPr lang="en-US" sz="2400" dirty="0"/>
              <a:t> </a:t>
            </a:r>
            <a:endParaRPr lang="ru-RU" sz="2400" dirty="0"/>
          </a:p>
          <a:p>
            <a:r>
              <a:rPr lang="en-US" sz="2400" dirty="0" err="1"/>
              <a:t>doimiy</a:t>
            </a:r>
            <a:r>
              <a:rPr lang="en-US" sz="2400" dirty="0"/>
              <a:t> </a:t>
            </a:r>
            <a:r>
              <a:rPr lang="en-US" sz="2400" dirty="0" err="1"/>
              <a:t>yashaydigan</a:t>
            </a:r>
            <a:r>
              <a:rPr lang="en-US" sz="2400" dirty="0"/>
              <a:t>, </a:t>
            </a:r>
            <a:r>
              <a:rPr lang="en-US" sz="2400" dirty="0" err="1"/>
              <a:t>biroq</a:t>
            </a:r>
            <a:r>
              <a:rPr lang="en-US" sz="2400" dirty="0"/>
              <a:t> </a:t>
            </a:r>
            <a:r>
              <a:rPr lang="en-US" sz="2400" dirty="0" err="1"/>
              <a:t>ro'yxatga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davrida</a:t>
            </a:r>
            <a:r>
              <a:rPr lang="en-US" sz="2400" dirty="0"/>
              <a:t> u </a:t>
            </a:r>
            <a:r>
              <a:rPr lang="en-US" sz="2400" dirty="0" err="1"/>
              <a:t>yerda</a:t>
            </a:r>
            <a:r>
              <a:rPr lang="en-US" sz="2400" dirty="0"/>
              <a:t> </a:t>
            </a:r>
            <a:r>
              <a:rPr lang="en-US" sz="2400" dirty="0" err="1"/>
              <a:t>bo'lmaganlar</a:t>
            </a:r>
            <a:r>
              <a:rPr lang="en-US" sz="2400" dirty="0" smtClean="0"/>
              <a:t>;</a:t>
            </a:r>
            <a:endParaRPr lang="ru-RU" sz="2400" dirty="0"/>
          </a:p>
          <a:p>
            <a:r>
              <a:rPr lang="en-US" sz="2400" dirty="0"/>
              <a:t>•	</a:t>
            </a:r>
            <a:r>
              <a:rPr lang="en-US" sz="2400" dirty="0" err="1"/>
              <a:t>yuridik</a:t>
            </a:r>
            <a:r>
              <a:rPr lang="en-US" sz="2400" dirty="0"/>
              <a:t> (</a:t>
            </a:r>
            <a:r>
              <a:rPr lang="en-US" sz="2400" dirty="0" err="1"/>
              <a:t>qayd</a:t>
            </a:r>
            <a:r>
              <a:rPr lang="en-US" sz="2400" dirty="0"/>
              <a:t> </a:t>
            </a:r>
            <a:r>
              <a:rPr lang="en-US" sz="2400" dirty="0" err="1"/>
              <a:t>etilgan</a:t>
            </a:r>
            <a:r>
              <a:rPr lang="en-US" sz="2400" dirty="0"/>
              <a:t>) </a:t>
            </a:r>
            <a:r>
              <a:rPr lang="en-US" sz="2400" dirty="0" err="1"/>
              <a:t>aholi</a:t>
            </a:r>
            <a:r>
              <a:rPr lang="en-US" sz="2400" dirty="0"/>
              <a:t>. </a:t>
            </a:r>
            <a:r>
              <a:rPr lang="en-US" sz="2400" dirty="0" err="1"/>
              <a:t>Unga</a:t>
            </a:r>
            <a:r>
              <a:rPr lang="en-US" sz="2400" dirty="0"/>
              <a:t> </a:t>
            </a:r>
            <a:r>
              <a:rPr lang="en-US" sz="2400" dirty="0" err="1"/>
              <a:t>muayyan</a:t>
            </a:r>
            <a:r>
              <a:rPr lang="en-US" sz="2400" dirty="0"/>
              <a:t> </a:t>
            </a:r>
            <a:r>
              <a:rPr lang="en-US" sz="2400" dirty="0" err="1"/>
              <a:t>hududda</a:t>
            </a:r>
            <a:r>
              <a:rPr lang="en-US" sz="2400" dirty="0"/>
              <a:t>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mamlakat</a:t>
            </a:r>
            <a:r>
              <a:rPr lang="en-US" sz="2400" dirty="0"/>
              <a:t> </a:t>
            </a:r>
            <a:r>
              <a:rPr lang="en-US" sz="2400" dirty="0" err="1"/>
              <a:t>qonunlariga</a:t>
            </a:r>
            <a:r>
              <a:rPr lang="en-US" sz="2400" dirty="0"/>
              <a:t> </a:t>
            </a:r>
            <a:r>
              <a:rPr lang="en-US" sz="2400" dirty="0" err="1"/>
              <a:t>ko‘ra</a:t>
            </a:r>
            <a:r>
              <a:rPr lang="en-US" sz="2400" dirty="0"/>
              <a:t> </a:t>
            </a:r>
            <a:r>
              <a:rPr lang="en-US" sz="2400" dirty="0" err="1"/>
              <a:t>qayd</a:t>
            </a:r>
            <a:r>
              <a:rPr lang="en-US" sz="2400" dirty="0"/>
              <a:t> </a:t>
            </a:r>
            <a:r>
              <a:rPr lang="en-US" sz="2400" dirty="0" err="1"/>
              <a:t>etilgan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turar</a:t>
            </a:r>
            <a:r>
              <a:rPr lang="en-US" sz="2400" dirty="0"/>
              <a:t>- joy </a:t>
            </a:r>
            <a:r>
              <a:rPr lang="en-US" sz="2400" dirty="0" err="1"/>
              <a:t>bo'yicha</a:t>
            </a:r>
            <a:r>
              <a:rPr lang="en-US" sz="2400" dirty="0"/>
              <a:t> </a:t>
            </a:r>
            <a:r>
              <a:rPr lang="en-US" sz="2400" dirty="0" err="1"/>
              <a:t>ro'yxatda</a:t>
            </a:r>
            <a:r>
              <a:rPr lang="en-US" sz="2400" dirty="0"/>
              <a:t> </a:t>
            </a:r>
            <a:r>
              <a:rPr lang="en-US" sz="2400" dirty="0" err="1"/>
              <a:t>turuvchi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. </a:t>
            </a:r>
            <a:r>
              <a:rPr lang="en-US" sz="2400" dirty="0" err="1"/>
              <a:t>Yuridik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</a:t>
            </a:r>
            <a:r>
              <a:rPr lang="en-US" sz="2400" dirty="0" err="1"/>
              <a:t>doimiy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kelmaydi</a:t>
            </a:r>
            <a:r>
              <a:rPr lang="en-US" sz="2400" dirty="0"/>
              <a:t>, </a:t>
            </a:r>
            <a:r>
              <a:rPr lang="en-US" sz="2400" dirty="0" err="1"/>
              <a:t>shuning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zamonaviy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ro'yxatlarida</a:t>
            </a:r>
            <a:r>
              <a:rPr lang="en-US" sz="2400" dirty="0"/>
              <a:t>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toifa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hollarda</a:t>
            </a:r>
            <a:r>
              <a:rPr lang="en-US" sz="2400" dirty="0"/>
              <a:t> </a:t>
            </a:r>
            <a:r>
              <a:rPr lang="en-US" sz="2400" dirty="0" err="1"/>
              <a:t>qo'llaniladi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3" name="Стрелка вправо 2"/>
          <p:cNvSpPr/>
          <p:nvPr/>
        </p:nvSpPr>
        <p:spPr>
          <a:xfrm>
            <a:off x="901521" y="965915"/>
            <a:ext cx="927279" cy="592429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901521" y="3554569"/>
            <a:ext cx="927279" cy="605307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69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31324" y="994562"/>
            <a:ext cx="6096000" cy="46628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ro'yxatdan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jamoat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transporti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tarmog'i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ulgurji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mo'ljallanishi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mavsumiy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dolzarbdir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1926-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1939-yillarda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ro'yxatlarida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ro'yxatlarida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ro'yxatga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Bugungi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aksariyat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ro'yxatga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35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1339402" y="52223"/>
            <a:ext cx="8010659" cy="1525889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ro‘yxatdan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o'tkazishda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aniq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vaqt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toifalari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birga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quyidagi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asosiy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tamoyillar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ham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e’tiborga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olinadi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-2" y="1638899"/>
            <a:ext cx="9890975" cy="12316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ro'yxatining</a:t>
            </a:r>
            <a:r>
              <a:rPr lang="en-US" sz="2400" dirty="0"/>
              <a:t> </a:t>
            </a:r>
            <a:r>
              <a:rPr lang="en-US" sz="2400" dirty="0" err="1"/>
              <a:t>umumiylik</a:t>
            </a:r>
            <a:r>
              <a:rPr lang="en-US" sz="2400" dirty="0"/>
              <a:t> </a:t>
            </a:r>
            <a:r>
              <a:rPr lang="en-US" sz="2400" dirty="0" err="1"/>
              <a:t>tamoyili</a:t>
            </a:r>
            <a:endParaRPr lang="ru-RU" sz="2400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-1" y="3039415"/>
            <a:ext cx="9890975" cy="12106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shaxsiylik</a:t>
            </a:r>
            <a:r>
              <a:rPr lang="en-US" sz="2400" dirty="0"/>
              <a:t> </a:t>
            </a:r>
            <a:r>
              <a:rPr lang="en-US" sz="2400" dirty="0" err="1"/>
              <a:t>tamoyili</a:t>
            </a:r>
            <a:endParaRPr lang="ru-RU" sz="2400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0" y="4403159"/>
            <a:ext cx="9890974" cy="12120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o'z-o'zidan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 </a:t>
            </a:r>
            <a:r>
              <a:rPr lang="en-US" sz="2400" dirty="0" err="1"/>
              <a:t>tamoyili</a:t>
            </a:r>
            <a:endParaRPr lang="ru-RU" sz="2400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-2" y="5615190"/>
            <a:ext cx="9890974" cy="12428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ro'yxatini</a:t>
            </a:r>
            <a:r>
              <a:rPr lang="en-US" sz="2400" dirty="0"/>
              <a:t> </a:t>
            </a:r>
            <a:r>
              <a:rPr lang="en-US" sz="2400" dirty="0" err="1"/>
              <a:t>o'tkazishning</a:t>
            </a:r>
            <a:r>
              <a:rPr lang="en-US" sz="2400" dirty="0"/>
              <a:t> </a:t>
            </a:r>
            <a:r>
              <a:rPr lang="en-US" sz="2400" dirty="0" err="1"/>
              <a:t>muntazamlilik</a:t>
            </a:r>
            <a:r>
              <a:rPr lang="en-US" sz="2400" dirty="0"/>
              <a:t> </a:t>
            </a:r>
            <a:r>
              <a:rPr lang="en-US" sz="2400" dirty="0" err="1"/>
              <a:t>tamoyili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3271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0"/>
            <a:ext cx="12093262" cy="67614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hududda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yashovchi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tavsiflardan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tug'ilish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nati­jasida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o'zgarib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hududlar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migratsiyasi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o'zgaradi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funktsiyasi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ro'yxatdan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o'tkazish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o'lchanadi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beigilanishi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ayniqea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hududlar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boshidagi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mingni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qilsa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millionlarni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05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76" y="13855"/>
            <a:ext cx="122192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06" y="3851840"/>
            <a:ext cx="4538879" cy="2879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24" y="443344"/>
            <a:ext cx="4538879" cy="279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379" y="443344"/>
            <a:ext cx="4370894" cy="279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379" y="3777025"/>
            <a:ext cx="4370894" cy="2879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5237018" y="1260764"/>
            <a:ext cx="1334547" cy="12884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верх 5"/>
          <p:cNvSpPr/>
          <p:nvPr/>
        </p:nvSpPr>
        <p:spPr>
          <a:xfrm>
            <a:off x="2610591" y="3241963"/>
            <a:ext cx="484632" cy="53506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821990" y="3287821"/>
            <a:ext cx="460555" cy="489204"/>
          </a:xfrm>
          <a:prstGeom prst="downArrow">
            <a:avLst>
              <a:gd name="adj1" fmla="val 50000"/>
              <a:gd name="adj2" fmla="val 471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лево 7"/>
          <p:cNvSpPr/>
          <p:nvPr/>
        </p:nvSpPr>
        <p:spPr>
          <a:xfrm>
            <a:off x="5211564" y="4577767"/>
            <a:ext cx="1182147" cy="124114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0435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углом 4"/>
          <p:cNvSpPr/>
          <p:nvPr/>
        </p:nvSpPr>
        <p:spPr>
          <a:xfrm>
            <a:off x="0" y="1"/>
            <a:ext cx="12192000" cy="6858000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o'rganishda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quyidagilarni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mutlaq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awalgi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to'la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bog'liqligi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o'zgarishiga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64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18" y="1197735"/>
            <a:ext cx="8384147" cy="5454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Блок-схема: подготовка 3"/>
          <p:cNvSpPr/>
          <p:nvPr/>
        </p:nvSpPr>
        <p:spPr>
          <a:xfrm>
            <a:off x="218941" y="0"/>
            <a:ext cx="8538693" cy="1068946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bilvosita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o'zgarishiga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ta’siretuvchi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64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-115910"/>
            <a:ext cx="913112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jamlanmasini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emperik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o'lchanadigan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tug'ilish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nikoh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nikoh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ittifoqini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vujudga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salomatlik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barqaror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sivilizatsiya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yutuq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ko'mak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o'zlashtirish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professional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125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агетная рамка 3"/>
          <p:cNvSpPr/>
          <p:nvPr/>
        </p:nvSpPr>
        <p:spPr>
          <a:xfrm>
            <a:off x="0" y="0"/>
            <a:ext cx="8448541" cy="6858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Aholining</a:t>
            </a:r>
            <a:r>
              <a:rPr lang="en-US" sz="2800" dirty="0"/>
              <a:t> </a:t>
            </a:r>
            <a:r>
              <a:rPr lang="en-US" sz="2800" dirty="0" err="1"/>
              <a:t>sifat</a:t>
            </a:r>
            <a:r>
              <a:rPr lang="en-US" sz="2800" dirty="0"/>
              <a:t> </a:t>
            </a:r>
            <a:r>
              <a:rPr lang="en-US" sz="2800" dirty="0" err="1"/>
              <a:t>ko'rsatkichlariga</a:t>
            </a:r>
            <a:r>
              <a:rPr lang="en-US" sz="2800" dirty="0"/>
              <a:t> </a:t>
            </a:r>
            <a:r>
              <a:rPr lang="en-US" sz="2800" dirty="0" err="1"/>
              <a:t>quyidagilar</a:t>
            </a:r>
            <a:r>
              <a:rPr lang="en-US" sz="2800" dirty="0"/>
              <a:t> </a:t>
            </a:r>
            <a:r>
              <a:rPr lang="en-US" sz="2800" dirty="0" err="1"/>
              <a:t>kiradi</a:t>
            </a:r>
            <a:r>
              <a:rPr lang="en-US" sz="2800" dirty="0"/>
              <a:t>:</a:t>
            </a:r>
            <a:endParaRPr lang="ru-RU" sz="2800" dirty="0"/>
          </a:p>
          <a:p>
            <a:r>
              <a:rPr lang="en-US" sz="2800" dirty="0"/>
              <a:t>•	</a:t>
            </a:r>
            <a:r>
              <a:rPr lang="en-US" sz="2800" dirty="0" err="1"/>
              <a:t>jismoniy</a:t>
            </a:r>
            <a:r>
              <a:rPr lang="en-US" sz="2800" dirty="0"/>
              <a:t> </a:t>
            </a:r>
            <a:r>
              <a:rPr lang="en-US" sz="2800" dirty="0" err="1"/>
              <a:t>holat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sog'liq</a:t>
            </a:r>
            <a:r>
              <a:rPr lang="en-US" sz="2800" dirty="0"/>
              <a:t> </a:t>
            </a:r>
            <a:r>
              <a:rPr lang="en-US" sz="2800" dirty="0" err="1"/>
              <a:t>darajasi</a:t>
            </a:r>
            <a:r>
              <a:rPr lang="en-US" sz="2800" dirty="0"/>
              <a:t>;</a:t>
            </a:r>
            <a:endParaRPr lang="ru-RU" sz="2800" dirty="0"/>
          </a:p>
          <a:p>
            <a:r>
              <a:rPr lang="en-US" sz="2800" dirty="0"/>
              <a:t>•	</a:t>
            </a:r>
            <a:r>
              <a:rPr lang="en-US" sz="2800" dirty="0" err="1"/>
              <a:t>ta’lim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ma’lumot</a:t>
            </a:r>
            <a:r>
              <a:rPr lang="en-US" sz="2800" dirty="0"/>
              <a:t> </a:t>
            </a:r>
            <a:r>
              <a:rPr lang="en-US" sz="2800" dirty="0" err="1"/>
              <a:t>darajasi</a:t>
            </a:r>
            <a:r>
              <a:rPr lang="en-US" sz="2800" dirty="0"/>
              <a:t>;</a:t>
            </a:r>
            <a:endParaRPr lang="ru-RU" sz="2800" dirty="0"/>
          </a:p>
          <a:p>
            <a:r>
              <a:rPr lang="en-US" sz="2800" dirty="0"/>
              <a:t>•	</a:t>
            </a:r>
            <a:r>
              <a:rPr lang="en-US" sz="2800" dirty="0" err="1"/>
              <a:t>malaka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kasbiy</a:t>
            </a:r>
            <a:r>
              <a:rPr lang="en-US" sz="2800" dirty="0"/>
              <a:t> </a:t>
            </a:r>
            <a:r>
              <a:rPr lang="en-US" sz="2800" dirty="0" err="1"/>
              <a:t>mahorat</a:t>
            </a:r>
            <a:r>
              <a:rPr lang="en-US" sz="2800" dirty="0"/>
              <a:t>;</a:t>
            </a:r>
            <a:endParaRPr lang="ru-RU" sz="2800" dirty="0"/>
          </a:p>
          <a:p>
            <a:r>
              <a:rPr lang="en-US" sz="2800" dirty="0"/>
              <a:t>•	</a:t>
            </a:r>
            <a:r>
              <a:rPr lang="en-US" sz="2800" dirty="0" err="1"/>
              <a:t>tadbirkorlik</a:t>
            </a:r>
            <a:r>
              <a:rPr lang="en-US" sz="2800" dirty="0"/>
              <a:t> </a:t>
            </a:r>
            <a:r>
              <a:rPr lang="en-US" sz="2800" dirty="0" err="1"/>
              <a:t>qobiliyati</a:t>
            </a:r>
            <a:r>
              <a:rPr lang="en-US" sz="2800" dirty="0"/>
              <a:t>;</a:t>
            </a:r>
            <a:endParaRPr lang="ru-RU" sz="2800" dirty="0"/>
          </a:p>
          <a:p>
            <a:r>
              <a:rPr lang="en-US" sz="2800" dirty="0"/>
              <a:t>•	</a:t>
            </a:r>
            <a:r>
              <a:rPr lang="en-US" sz="2800" dirty="0" err="1"/>
              <a:t>hayotiy</a:t>
            </a:r>
            <a:r>
              <a:rPr lang="en-US" sz="2800" dirty="0"/>
              <a:t> </a:t>
            </a:r>
            <a:r>
              <a:rPr lang="en-US" sz="2800" dirty="0" err="1"/>
              <a:t>tajriba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ko'nikma</a:t>
            </a:r>
            <a:r>
              <a:rPr lang="en-US" sz="2800" dirty="0"/>
              <a:t>;</a:t>
            </a:r>
            <a:endParaRPr lang="ru-RU" sz="2800" dirty="0"/>
          </a:p>
          <a:p>
            <a:r>
              <a:rPr lang="en-US" sz="2800" dirty="0"/>
              <a:t>•	</a:t>
            </a:r>
            <a:r>
              <a:rPr lang="en-US" sz="2800" dirty="0" err="1"/>
              <a:t>dunyoqarash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ong</a:t>
            </a:r>
            <a:r>
              <a:rPr lang="en-US" sz="2800" dirty="0"/>
              <a:t>;</a:t>
            </a:r>
            <a:endParaRPr lang="ru-RU" sz="2800" dirty="0"/>
          </a:p>
          <a:p>
            <a:r>
              <a:rPr lang="en-US" sz="2800" dirty="0"/>
              <a:t>•	</a:t>
            </a:r>
            <a:r>
              <a:rPr lang="en-US" sz="2800" dirty="0" err="1"/>
              <a:t>odob-ahloq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xulq-atvor</a:t>
            </a:r>
            <a:r>
              <a:rPr lang="en-US" sz="2800" dirty="0"/>
              <a:t>;</a:t>
            </a:r>
            <a:endParaRPr lang="ru-RU" sz="2800" dirty="0"/>
          </a:p>
          <a:p>
            <a:r>
              <a:rPr lang="en-US" sz="2800" dirty="0"/>
              <a:t>•	</a:t>
            </a:r>
            <a:r>
              <a:rPr lang="en-US" sz="2800" dirty="0" err="1"/>
              <a:t>ma’naviy</a:t>
            </a:r>
            <a:r>
              <a:rPr lang="en-US" sz="2800" dirty="0"/>
              <a:t> </a:t>
            </a:r>
            <a:r>
              <a:rPr lang="en-US" sz="2800" dirty="0" err="1"/>
              <a:t>yetuklik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6353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несколько документов 3"/>
          <p:cNvSpPr/>
          <p:nvPr/>
        </p:nvSpPr>
        <p:spPr>
          <a:xfrm>
            <a:off x="90152" y="-32197"/>
            <a:ext cx="12101848" cy="6890197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tavsiflarining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integral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hududlar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aholisining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indekslarini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hududlarning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o'sish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aloqalar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zichligini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tavsifini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miqyosi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tavsiflarining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muvofiqlashtirilganlik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farovonlik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tavsifini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tavsiflarini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muvofiqlashtirilganligini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o'zgarishiga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tavsiflarini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ustuvor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yo'na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lishlari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hududlarni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tiplarga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90152" y="2253804"/>
            <a:ext cx="991673" cy="4121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90152" y="2987900"/>
            <a:ext cx="978408" cy="4121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90152" y="4031088"/>
            <a:ext cx="991673" cy="4121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90152" y="4456093"/>
            <a:ext cx="978408" cy="4958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90152" y="5499280"/>
            <a:ext cx="978408" cy="4636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9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усеченными противолежащими углами 3"/>
          <p:cNvSpPr/>
          <p:nvPr/>
        </p:nvSpPr>
        <p:spPr>
          <a:xfrm>
            <a:off x="0" y="0"/>
            <a:ext cx="9053848" cy="6857999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fuqarolik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dalolatnomalarini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hara­kati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barpo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tug'ilish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bilvosita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nikoh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demografik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aholisining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ko'rsatkichlari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aholi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istiqboldagi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prognozi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406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7374" y="97896"/>
            <a:ext cx="811798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Demografik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muntazam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statistik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aksariyat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Yevropa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mamlakatlarida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XVIII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oxirlarida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Rossiyada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1702-yili Petr 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farmoniga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Moskva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shah-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pravoslav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aholisida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o'lganlarga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janoza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o'qilishi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majburiy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1722-yildan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cho'qintirish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janoza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o'qish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nikohlash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marosimlarini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kitoblari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1913-yildan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shaharlarda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o'lim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shifokorlar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majburiy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o'lim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haqidagi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kitoblariga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ma’lumotlar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1917-yili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dekabrda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fuqarolik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nikohi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farzandlar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fuqarolik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kitoblarini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yuritish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to'g'risida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Dekret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tug'ilgan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nikohlanganlarni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bo'linmalar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1940-yillar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tabiiy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butun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mamlakat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hududiga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tarqalib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1948-yildan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qaydlarning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to'liqligi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muntazam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tekshirila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boshlangan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4366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ертикальный свиток 2"/>
          <p:cNvSpPr/>
          <p:nvPr/>
        </p:nvSpPr>
        <p:spPr>
          <a:xfrm>
            <a:off x="115909" y="0"/>
            <a:ext cx="9633397" cy="6761409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muddatlari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tartibi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mamlakatning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tegishii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qonunlarida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belgilanadi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Tug‘ilishni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bolaning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tug'ilganligi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haqidagi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tibbiy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ma’lumotnoma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ota-onaning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oilaviy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shaxsni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tasdiqlovchi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hujjatlar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asosida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amalga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oshiriladi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tug'ilgan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bolalar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uch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sutkadan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kech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bo'lmagan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muddatda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etiladi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Tirik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tug'ilish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Butunjahon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Sog'liqni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Saqlash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Tashkiloti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tavsiyalaridan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foydalangan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etilib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unda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homiladorlik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davomiyligidan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qat’iy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nazar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homilani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ona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organizmidan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to'liq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chiqarib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olinishi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bundan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keyin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go'dakning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nafas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yoki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hayotning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boshqa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belgilarini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namoyon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yurak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urishi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kindikning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pulsga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ko'ra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tebranishi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mushaklarning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xolis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harakati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nazarda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tutiladi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24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933">
        <p:dissolve/>
      </p:transition>
    </mc:Choice>
    <mc:Fallback xmlns="">
      <p:transition spd="slow" advTm="1933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96" y="70381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970936" y="117669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32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970936" y="263236"/>
            <a:ext cx="10278955" cy="2647327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fuqarolik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dalolatnomalarini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organlarida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etmasdan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marhumni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dafn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taqiqlanadi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3782292" y="3084952"/>
            <a:ext cx="7606144" cy="34878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uchun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fuqarolik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dalolatnomalarini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organiga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haqida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tibbiy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ma’lumotnoma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yoki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sudning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vafot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deb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e’lon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haqidagi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hal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qiluv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qarori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shuningdek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marhumning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shaxsini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tasdiqlovchi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hujjatlar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taqdim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804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Звук 20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-2364534"/>
            <a:ext cx="609600" cy="609600"/>
          </a:xfrm>
          <a:prstGeom prst="rect">
            <a:avLst/>
          </a:prstGeom>
        </p:spPr>
      </p:pic>
      <p:sp>
        <p:nvSpPr>
          <p:cNvPr id="3" name="Блок-схема: сохраненные данные 2"/>
          <p:cNvSpPr/>
          <p:nvPr/>
        </p:nvSpPr>
        <p:spPr>
          <a:xfrm>
            <a:off x="0" y="509354"/>
            <a:ext cx="11111346" cy="5589155"/>
          </a:xfrm>
          <a:prstGeom prst="flowChartOnlineStorag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Nikohni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nikohlanuvchi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shaxslaming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birining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yashash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joyidagi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dalolatnomalarini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amalga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oshiriladi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Nikohlanuvchilar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dalolat­nomalarini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organiga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etilishidan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ilgari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to'g'risida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ariza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beradilar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kirishni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Xohlovchilar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ariza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chog'ida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o'z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shaxsini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tasdiqlovchi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hujjatlarni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ilgari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shaxslar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esa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avvalgi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tugatilganlig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*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haqida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hujjatlarni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ham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taqdim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lozim</a:t>
            </a:r>
            <a:r>
              <a:rPr lang="en-US" sz="2000" dirty="0" smtClean="0"/>
              <a:t>.</a:t>
            </a:r>
            <a:r>
              <a:rPr lang="ru-RU" sz="2000" dirty="0" smtClean="0"/>
              <a:t> </a:t>
            </a:r>
            <a:endParaRPr lang="ru-RU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670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89">
        <p14:reveal/>
      </p:transition>
    </mc:Choice>
    <mc:Fallback xmlns="">
      <p:transition spd="slow" advTm="80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0" y="0"/>
            <a:ext cx="9530366" cy="68580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Nikohni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nikohlanuvchi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shaxslaming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birining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yashash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joyidagi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dalolatnomalarini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amalga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oshiriladi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Nikohlanuvchilar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dalolat­nomalarini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organiga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etilishidan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ilgari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to'g'risida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ariza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beradilar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kirishni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Xohlovchilar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ariza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chog'ida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o'z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shaxsini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tasdiqlovchi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hujjatlarni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ilgari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shaxslar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esa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avvalgi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tugatilganlig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*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haqida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hujjatlarni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ham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taqdim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lozim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547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амять с посл. доступом 1"/>
          <p:cNvSpPr/>
          <p:nvPr/>
        </p:nvSpPr>
        <p:spPr>
          <a:xfrm>
            <a:off x="386366" y="193183"/>
            <a:ext cx="7289442" cy="6323527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Shunday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qilib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O'zbekiston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Respublikasida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jarayonlarni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tug’ilish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nikoh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ajralish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joriy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fuqarolik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dalolatnomalarini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organlari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orqali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amalga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oshiriladi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512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555990"/>
          </a:xfrm>
        </p:spPr>
        <p:txBody>
          <a:bodyPr>
            <a:normAutofit/>
          </a:bodyPr>
          <a:lstStyle/>
          <a:p>
            <a:r>
              <a:rPr lang="en-US" sz="8000" b="1" dirty="0" smtClean="0">
                <a:solidFill>
                  <a:srgbClr val="FF0000"/>
                </a:solidFill>
              </a:rPr>
              <a:t>   E’TIBORINGIZ UCHUN    </a:t>
            </a:r>
            <a:br>
              <a:rPr lang="en-US" sz="8000" b="1" dirty="0" smtClean="0">
                <a:solidFill>
                  <a:srgbClr val="FF0000"/>
                </a:solidFill>
              </a:rPr>
            </a:br>
            <a:r>
              <a:rPr lang="en-US" sz="8000" b="1" dirty="0">
                <a:solidFill>
                  <a:srgbClr val="FF0000"/>
                </a:solidFill>
              </a:rPr>
              <a:t> </a:t>
            </a:r>
            <a:r>
              <a:rPr lang="en-US" sz="8000" b="1" dirty="0" smtClean="0">
                <a:solidFill>
                  <a:srgbClr val="FF0000"/>
                </a:solidFill>
              </a:rPr>
              <a:t>           RAHMAT!!!</a:t>
            </a:r>
            <a:endParaRPr lang="ru-RU" sz="8000" b="1" dirty="0">
              <a:solidFill>
                <a:srgbClr val="FF0000"/>
              </a:solidFill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664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908">
        <p:split orient="vert"/>
      </p:transition>
    </mc:Choice>
    <mc:Fallback xmlns="">
      <p:transition spd="slow" advTm="6908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271</TotalTime>
  <Words>1242</Words>
  <Application>Microsoft Office PowerPoint</Application>
  <PresentationFormat>Широкоэкранный</PresentationFormat>
  <Paragraphs>58</Paragraphs>
  <Slides>25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E’TIBORINGIZ UCHUN                 RAHMAT!!!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ANDU</dc:creator>
  <cp:lastModifiedBy>ANDU</cp:lastModifiedBy>
  <cp:revision>16</cp:revision>
  <dcterms:created xsi:type="dcterms:W3CDTF">2019-04-10T14:13:36Z</dcterms:created>
  <dcterms:modified xsi:type="dcterms:W3CDTF">2019-04-11T03:56:33Z</dcterms:modified>
</cp:coreProperties>
</file>