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6"/>
  </p:notes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1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116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2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EC4CA-ED71-441E-967F-87C52C3F19FC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34B032-2830-473F-9A00-D4182A06A3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39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91B5B-1B2E-401B-B0DB-1A3C6C4F14E1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C411F-58E1-401F-9887-EF9E93C9EB9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91B5B-1B2E-401B-B0DB-1A3C6C4F14E1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C411F-58E1-401F-9887-EF9E93C9EB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91B5B-1B2E-401B-B0DB-1A3C6C4F14E1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C411F-58E1-401F-9887-EF9E93C9EB9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91B5B-1B2E-401B-B0DB-1A3C6C4F14E1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C411F-58E1-401F-9887-EF9E93C9EB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91B5B-1B2E-401B-B0DB-1A3C6C4F14E1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C411F-58E1-401F-9887-EF9E93C9EB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91B5B-1B2E-401B-B0DB-1A3C6C4F14E1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C411F-58E1-401F-9887-EF9E93C9EB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91B5B-1B2E-401B-B0DB-1A3C6C4F14E1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C411F-58E1-401F-9887-EF9E93C9EB92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91B5B-1B2E-401B-B0DB-1A3C6C4F14E1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C411F-58E1-401F-9887-EF9E93C9EB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91B5B-1B2E-401B-B0DB-1A3C6C4F14E1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C411F-58E1-401F-9887-EF9E93C9EB9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91B5B-1B2E-401B-B0DB-1A3C6C4F14E1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C411F-58E1-401F-9887-EF9E93C9EB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91B5B-1B2E-401B-B0DB-1A3C6C4F14E1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C411F-58E1-401F-9887-EF9E93C9EB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D791B5B-1B2E-401B-B0DB-1A3C6C4F14E1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88C411F-58E1-401F-9887-EF9E93C9EB92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historyfuturenow.com/wp/wp-content/uploads/2012/11/populationgrowthhistory2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z-Latn-UZ" sz="3200" b="1" dirty="0" smtClean="0">
                <a:solidFill>
                  <a:schemeClr val="accent3">
                    <a:lumMod val="75000"/>
                  </a:schemeClr>
                </a:solidFill>
                <a:effectLst/>
              </a:rPr>
              <a:t> Mavzu : </a:t>
            </a:r>
            <a:r>
              <a:rPr lang="en-US" sz="3200" b="1" dirty="0" smtClean="0">
                <a:solidFill>
                  <a:schemeClr val="accent3">
                    <a:lumMod val="75000"/>
                  </a:schemeClr>
                </a:solidFill>
                <a:effectLst/>
              </a:rPr>
              <a:t>D</a:t>
            </a:r>
            <a:r>
              <a:rPr lang="uz-Latn-UZ" sz="3200" b="1" dirty="0" smtClean="0">
                <a:solidFill>
                  <a:schemeClr val="accent3">
                    <a:lumMod val="75000"/>
                  </a:schemeClr>
                </a:solidFill>
                <a:effectLst/>
              </a:rPr>
              <a:t>unyo </a:t>
            </a:r>
            <a:r>
              <a:rPr lang="uz-Latn-UZ" sz="3200" b="1" dirty="0">
                <a:solidFill>
                  <a:schemeClr val="accent3">
                    <a:lumMod val="75000"/>
                  </a:schemeClr>
                </a:solidFill>
                <a:effectLst/>
              </a:rPr>
              <a:t>aholisi soni dinamikasi va joylashish hususiyatlari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  <a:effectLst/>
              </a:rPr>
              <a:t/>
            </a:r>
            <a:br>
              <a:rPr lang="ru-RU" sz="3200" dirty="0">
                <a:solidFill>
                  <a:schemeClr val="accent3">
                    <a:lumMod val="75000"/>
                  </a:schemeClr>
                </a:solidFill>
                <a:effectLst/>
              </a:rPr>
            </a:br>
            <a:endParaRPr lang="ru-RU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2" y="1556792"/>
            <a:ext cx="4032448" cy="381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84984"/>
            <a:ext cx="4033079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2332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1115616" y="1700808"/>
            <a:ext cx="7344816" cy="13681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uz-Cyrl-UZ" sz="3200" b="1" dirty="0"/>
              <a:t> Ja</a:t>
            </a:r>
            <a:r>
              <a:rPr lang="uz-Latn-UZ" sz="3200" b="1" dirty="0"/>
              <a:t>h</a:t>
            </a:r>
            <a:r>
              <a:rPr lang="uz-Cyrl-UZ" sz="3200" b="1" dirty="0"/>
              <a:t>on aholisi</a:t>
            </a:r>
            <a:r>
              <a:rPr lang="uz-Latn-UZ" sz="3200" b="1" dirty="0"/>
              <a:t> soni va</a:t>
            </a:r>
            <a:r>
              <a:rPr lang="uz-Cyrl-UZ" sz="3200" b="1" dirty="0"/>
              <a:t> o‘sishi</a:t>
            </a:r>
            <a:endParaRPr lang="ru-RU" sz="3200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1115616" y="3212976"/>
            <a:ext cx="7344816" cy="136815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GB" sz="2400" b="1" dirty="0" err="1">
                <a:solidFill>
                  <a:schemeClr val="tx2">
                    <a:lumMod val="50000"/>
                  </a:schemeClr>
                </a:solidFill>
              </a:rPr>
              <a:t>Aholining</a:t>
            </a:r>
            <a:r>
              <a:rPr lang="en-GB" sz="2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tx2">
                    <a:lumMod val="50000"/>
                  </a:schemeClr>
                </a:solidFill>
              </a:rPr>
              <a:t>dunyo</a:t>
            </a:r>
            <a:r>
              <a:rPr lang="en-GB" sz="2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tx2">
                    <a:lumMod val="50000"/>
                  </a:schemeClr>
                </a:solidFill>
              </a:rPr>
              <a:t>hududlari</a:t>
            </a:r>
            <a:r>
              <a:rPr lang="en-GB" sz="2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tx2">
                    <a:lumMod val="50000"/>
                  </a:schemeClr>
                </a:solidFill>
              </a:rPr>
              <a:t>bo’ylab</a:t>
            </a:r>
            <a:r>
              <a:rPr lang="en-GB" sz="2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400" b="1" dirty="0" err="1">
                <a:solidFill>
                  <a:schemeClr val="tx2">
                    <a:lumMod val="50000"/>
                  </a:schemeClr>
                </a:solidFill>
              </a:rPr>
              <a:t>joylashuvi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1115616" y="4725144"/>
            <a:ext cx="7344816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 err="1">
                <a:solidFill>
                  <a:schemeClr val="accent3">
                    <a:lumMod val="75000"/>
                  </a:schemeClr>
                </a:solidFill>
              </a:rPr>
              <a:t>Aholi</a:t>
            </a: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75000"/>
                  </a:schemeClr>
                </a:solidFill>
              </a:rPr>
              <a:t>joylashuviga</a:t>
            </a: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75000"/>
                  </a:schemeClr>
                </a:solidFill>
              </a:rPr>
              <a:t>ta’sir</a:t>
            </a: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75000"/>
                  </a:schemeClr>
                </a:solidFill>
              </a:rPr>
              <a:t>etuvchi</a:t>
            </a: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75000"/>
                  </a:schemeClr>
                </a:solidFill>
              </a:rPr>
              <a:t>omillar</a:t>
            </a:r>
            <a:endParaRPr lang="ru-RU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78192" y="152159"/>
            <a:ext cx="3600400" cy="15624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REJA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830355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251520" y="260648"/>
            <a:ext cx="8892480" cy="640871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Latn-UZ" sz="2000" dirty="0">
                <a:solidFill>
                  <a:schemeClr val="tx1"/>
                </a:solidFill>
              </a:rPr>
              <a:t>O’tgan asrda  jahon aholisi juda tez sur’atlarda  o’sdi. Bu jarayonni fanda  “demografik portlash” deb nom oldi. Darhaqiqat jahon aholisi soni 1804 yilda 1 milliard  kishini tashkil etgan. Oradan 123 yil o’tib 1927 yilda jahon aholisi 2 milliardga yetdi. 1950 yilda  2.5 mlrd. ni tashkil etgani holda, atigi qirq yil o’tib bu ko’rsatkich 5 mlrd ni tashkil yetdi (5-jadval). Boshqacha aytganda jahon aholisini bu qadar yuqori sur’atlar bilan o’zishi faqat XX asrning ikkinchi yarmida kuzatildi. 1987 yilda jahon aholi soni 5 mlrd. ni tashkil etgani holda, oradan 12 yil aholi soni 1999 yil 12 oktyabrda 6 mlrd. ni tashkil etdi. 2011 yil 21 oktyabrda esa 7 milliardinchi chaqaloq  dunyoga keldi. Hozirgi kunda jahon aholi soni 7 mlrd. 225 mln. dan ortib ketdi.Ayni vaqtda jahonda sekundiga 4,2 ta tug’ilish va 2,0 ta o’lim, yoki 2,2 ta tabiiy o’sish kuzatilmoqda. 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uz-Latn-UZ" sz="2000" dirty="0">
                <a:solidFill>
                  <a:schemeClr val="tx1"/>
                </a:solidFill>
              </a:rPr>
              <a:t> </a:t>
            </a:r>
            <a:endParaRPr lang="ru-RU" sz="2000" dirty="0">
              <a:solidFill>
                <a:schemeClr val="tx1"/>
              </a:solidFill>
            </a:endParaRPr>
          </a:p>
          <a:p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07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err="1">
                <a:effectLst/>
              </a:rPr>
              <a:t>Yer</a:t>
            </a:r>
            <a:r>
              <a:rPr lang="en-US" sz="3600" b="1" dirty="0">
                <a:effectLst/>
              </a:rPr>
              <a:t> </a:t>
            </a:r>
            <a:r>
              <a:rPr lang="en-US" sz="3600" b="1" dirty="0" err="1">
                <a:effectLst/>
              </a:rPr>
              <a:t>shari</a:t>
            </a:r>
            <a:r>
              <a:rPr lang="en-US" sz="3600" b="1" dirty="0">
                <a:effectLst/>
              </a:rPr>
              <a:t> </a:t>
            </a:r>
            <a:r>
              <a:rPr lang="en-US" sz="3600" b="1" dirty="0" err="1">
                <a:effectLst/>
              </a:rPr>
              <a:t>aholisi</a:t>
            </a:r>
            <a:r>
              <a:rPr lang="en-US" sz="3600" b="1" dirty="0">
                <a:effectLst/>
              </a:rPr>
              <a:t> </a:t>
            </a:r>
            <a:r>
              <a:rPr lang="en-US" sz="3600" b="1" dirty="0" err="1">
                <a:effectLst/>
              </a:rPr>
              <a:t>soni</a:t>
            </a:r>
            <a:r>
              <a:rPr lang="en-US" sz="3600" b="1" dirty="0">
                <a:effectLst/>
              </a:rPr>
              <a:t> </a:t>
            </a:r>
            <a:r>
              <a:rPr lang="en-US" sz="3600" b="1" dirty="0" err="1">
                <a:effectLst/>
              </a:rPr>
              <a:t>ortib</a:t>
            </a:r>
            <a:r>
              <a:rPr lang="en-US" sz="3600" b="1" dirty="0">
                <a:effectLst/>
              </a:rPr>
              <a:t> </a:t>
            </a:r>
            <a:r>
              <a:rPr lang="en-US" sz="3600" b="1" dirty="0" err="1">
                <a:effectLst/>
              </a:rPr>
              <a:t>borishi</a:t>
            </a:r>
            <a:r>
              <a:rPr lang="ru-RU" sz="3600" dirty="0">
                <a:effectLst/>
              </a:rPr>
              <a:t/>
            </a:r>
            <a:br>
              <a:rPr lang="ru-RU" sz="3600" dirty="0">
                <a:effectLst/>
              </a:rPr>
            </a:br>
            <a:endParaRPr lang="ru-RU" sz="3600" dirty="0"/>
          </a:p>
        </p:txBody>
      </p:sp>
      <p:pic>
        <p:nvPicPr>
          <p:cNvPr id="4" name="Объект 3" descr="populationgrowthhistory2-1024x650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71600" y="1412776"/>
            <a:ext cx="8177692" cy="5414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6443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1052736"/>
            <a:ext cx="52383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BMTning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ijtimoiy</a:t>
            </a:r>
            <a:r>
              <a:rPr lang="en-US" dirty="0"/>
              <a:t> </a:t>
            </a:r>
            <a:r>
              <a:rPr lang="en-US" dirty="0" err="1"/>
              <a:t>muammolar</a:t>
            </a:r>
            <a:r>
              <a:rPr lang="en-US" dirty="0"/>
              <a:t> </a:t>
            </a:r>
            <a:r>
              <a:rPr lang="en-US" dirty="0" err="1"/>
              <a:t>bo'limi</a:t>
            </a:r>
            <a:r>
              <a:rPr lang="en-US" dirty="0"/>
              <a:t> </a:t>
            </a:r>
            <a:r>
              <a:rPr lang="en-US" dirty="0" err="1"/>
              <a:t>dunyo</a:t>
            </a:r>
            <a:r>
              <a:rPr lang="en-US" dirty="0"/>
              <a:t> </a:t>
            </a:r>
            <a:r>
              <a:rPr lang="en-US" dirty="0" err="1"/>
              <a:t>aholisining</a:t>
            </a:r>
            <a:r>
              <a:rPr lang="en-US" dirty="0"/>
              <a:t> 2050 </a:t>
            </a:r>
            <a:r>
              <a:rPr lang="en-US" dirty="0" err="1"/>
              <a:t>yildagi</a:t>
            </a:r>
            <a:r>
              <a:rPr lang="en-US" dirty="0"/>
              <a:t> </a:t>
            </a:r>
            <a:r>
              <a:rPr lang="en-US" dirty="0" err="1"/>
              <a:t>holati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tahminlarini</a:t>
            </a:r>
            <a:r>
              <a:rPr lang="en-US" dirty="0"/>
              <a:t> </a:t>
            </a:r>
            <a:r>
              <a:rPr lang="en-US" dirty="0" err="1"/>
              <a:t>e'lon</a:t>
            </a:r>
            <a:r>
              <a:rPr lang="en-US" dirty="0"/>
              <a:t> </a:t>
            </a:r>
            <a:r>
              <a:rPr lang="en-US" dirty="0" err="1"/>
              <a:t>qildi</a:t>
            </a:r>
            <a:r>
              <a:rPr lang="en-US" dirty="0"/>
              <a:t>. </a:t>
            </a:r>
            <a:r>
              <a:rPr lang="en-US" dirty="0" err="1"/>
              <a:t>Demografik</a:t>
            </a:r>
            <a:r>
              <a:rPr lang="en-US" dirty="0"/>
              <a:t> </a:t>
            </a:r>
            <a:r>
              <a:rPr lang="en-US" dirty="0" err="1"/>
              <a:t>bashoratga</a:t>
            </a:r>
            <a:r>
              <a:rPr lang="en-US" dirty="0"/>
              <a:t> </a:t>
            </a:r>
            <a:r>
              <a:rPr lang="en-US" dirty="0" err="1"/>
              <a:t>ko’ra</a:t>
            </a:r>
            <a:r>
              <a:rPr lang="en-US" dirty="0"/>
              <a:t> </a:t>
            </a:r>
            <a:r>
              <a:rPr lang="en-US" dirty="0" err="1"/>
              <a:t>jahon</a:t>
            </a:r>
            <a:r>
              <a:rPr lang="en-US" dirty="0"/>
              <a:t> </a:t>
            </a:r>
            <a:r>
              <a:rPr lang="en-US" dirty="0" err="1"/>
              <a:t>aholisi</a:t>
            </a:r>
            <a:r>
              <a:rPr lang="en-US" dirty="0"/>
              <a:t> </a:t>
            </a:r>
            <a:r>
              <a:rPr lang="en-US" dirty="0" err="1"/>
              <a:t>o’sish</a:t>
            </a:r>
            <a:r>
              <a:rPr lang="en-US" dirty="0"/>
              <a:t> </a:t>
            </a:r>
            <a:r>
              <a:rPr lang="en-US" dirty="0" err="1"/>
              <a:t>sur’atlari</a:t>
            </a:r>
            <a:r>
              <a:rPr lang="en-US" dirty="0"/>
              <a:t> </a:t>
            </a:r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sur’atda</a:t>
            </a:r>
            <a:r>
              <a:rPr lang="en-US" dirty="0"/>
              <a:t> </a:t>
            </a:r>
            <a:r>
              <a:rPr lang="en-US" dirty="0" err="1"/>
              <a:t>davom</a:t>
            </a:r>
            <a:r>
              <a:rPr lang="en-US" dirty="0"/>
              <a:t> </a:t>
            </a:r>
            <a:r>
              <a:rPr lang="en-US" dirty="0" err="1"/>
              <a:t>etsa</a:t>
            </a:r>
            <a:r>
              <a:rPr lang="en-US" dirty="0"/>
              <a:t>, </a:t>
            </a:r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1950 </a:t>
            </a:r>
            <a:r>
              <a:rPr lang="en-US" dirty="0" err="1"/>
              <a:t>yilga</a:t>
            </a:r>
            <a:r>
              <a:rPr lang="en-US" dirty="0"/>
              <a:t> </a:t>
            </a:r>
            <a:r>
              <a:rPr lang="en-US" dirty="0" err="1"/>
              <a:t>borib</a:t>
            </a:r>
            <a:r>
              <a:rPr lang="en-US" dirty="0"/>
              <a:t> 9  </a:t>
            </a:r>
            <a:r>
              <a:rPr lang="en-US" dirty="0" err="1"/>
              <a:t>mlrd</a:t>
            </a:r>
            <a:r>
              <a:rPr lang="en-US" dirty="0"/>
              <a:t>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yetishi</a:t>
            </a:r>
            <a:r>
              <a:rPr lang="en-US" dirty="0"/>
              <a:t> </a:t>
            </a:r>
            <a:r>
              <a:rPr lang="en-US" dirty="0" err="1"/>
              <a:t>kutiladi</a:t>
            </a:r>
            <a:r>
              <a:rPr lang="en-US" dirty="0"/>
              <a:t>.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kelajakda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rivojlanayotgan</a:t>
            </a:r>
            <a:r>
              <a:rPr lang="en-US" dirty="0"/>
              <a:t> </a:t>
            </a:r>
            <a:r>
              <a:rPr lang="en-US" dirty="0" err="1"/>
              <a:t>mamlakatlarda</a:t>
            </a:r>
            <a:r>
              <a:rPr lang="en-US" dirty="0"/>
              <a:t> </a:t>
            </a:r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o’sish</a:t>
            </a:r>
            <a:r>
              <a:rPr lang="en-US" dirty="0"/>
              <a:t> </a:t>
            </a:r>
            <a:r>
              <a:rPr lang="en-US" dirty="0" err="1"/>
              <a:t>sur’atlari</a:t>
            </a:r>
            <a:r>
              <a:rPr lang="en-US" dirty="0"/>
              <a:t> </a:t>
            </a:r>
            <a:r>
              <a:rPr lang="en-US" dirty="0" err="1"/>
              <a:t>pasayib</a:t>
            </a:r>
            <a:r>
              <a:rPr lang="en-US" dirty="0"/>
              <a:t>  </a:t>
            </a:r>
            <a:r>
              <a:rPr lang="en-US" dirty="0" err="1"/>
              <a:t>borishi</a:t>
            </a:r>
            <a:r>
              <a:rPr lang="en-US" dirty="0"/>
              <a:t> </a:t>
            </a:r>
            <a:r>
              <a:rPr lang="en-US" dirty="0" err="1"/>
              <a:t>e’tiborga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. </a:t>
            </a:r>
            <a:r>
              <a:rPr lang="en-US" dirty="0" err="1"/>
              <a:t>Rivojlanayotgan</a:t>
            </a:r>
            <a:r>
              <a:rPr lang="en-US" dirty="0"/>
              <a:t> </a:t>
            </a:r>
            <a:r>
              <a:rPr lang="en-US" dirty="0" err="1"/>
              <a:t>mamlakatlarning</a:t>
            </a:r>
            <a:r>
              <a:rPr lang="en-US" dirty="0"/>
              <a:t> </a:t>
            </a:r>
            <a:r>
              <a:rPr lang="en-US" dirty="0" err="1"/>
              <a:t>ko’pchiligida</a:t>
            </a:r>
            <a:r>
              <a:rPr lang="en-US" dirty="0"/>
              <a:t>  </a:t>
            </a:r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turmush</a:t>
            </a:r>
            <a:r>
              <a:rPr lang="en-US" dirty="0"/>
              <a:t> </a:t>
            </a:r>
            <a:r>
              <a:rPr lang="en-US" dirty="0" err="1"/>
              <a:t>tarzini</a:t>
            </a:r>
            <a:r>
              <a:rPr lang="en-US" dirty="0"/>
              <a:t> </a:t>
            </a:r>
            <a:r>
              <a:rPr lang="en-US" dirty="0" err="1"/>
              <a:t>yaxshilanishi</a:t>
            </a:r>
            <a:r>
              <a:rPr lang="en-US" dirty="0"/>
              <a:t>, </a:t>
            </a:r>
            <a:r>
              <a:rPr lang="en-US" dirty="0" err="1"/>
              <a:t>tibbiy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ko’rsatishni</a:t>
            </a:r>
            <a:r>
              <a:rPr lang="en-US" dirty="0"/>
              <a:t> </a:t>
            </a:r>
            <a:r>
              <a:rPr lang="en-US" dirty="0" err="1"/>
              <a:t>rivojlanishi</a:t>
            </a:r>
            <a:r>
              <a:rPr lang="en-US" dirty="0"/>
              <a:t>, </a:t>
            </a:r>
            <a:r>
              <a:rPr lang="en-US" dirty="0" err="1"/>
              <a:t>chaqaloqlar</a:t>
            </a:r>
            <a:r>
              <a:rPr lang="en-US" dirty="0"/>
              <a:t> </a:t>
            </a:r>
            <a:r>
              <a:rPr lang="en-US" dirty="0" err="1"/>
              <a:t>o’limini</a:t>
            </a:r>
            <a:r>
              <a:rPr lang="en-US" dirty="0"/>
              <a:t> </a:t>
            </a:r>
            <a:r>
              <a:rPr lang="en-US" dirty="0" err="1"/>
              <a:t>kamayishi</a:t>
            </a:r>
            <a:r>
              <a:rPr lang="en-US" dirty="0"/>
              <a:t>, </a:t>
            </a:r>
            <a:r>
              <a:rPr lang="en-US" dirty="0" err="1"/>
              <a:t>ayollarni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bandligini</a:t>
            </a:r>
            <a:r>
              <a:rPr lang="en-US" dirty="0"/>
              <a:t> </a:t>
            </a:r>
            <a:r>
              <a:rPr lang="en-US" dirty="0" err="1"/>
              <a:t>ortishi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omillar</a:t>
            </a:r>
            <a:r>
              <a:rPr lang="en-US" dirty="0"/>
              <a:t> </a:t>
            </a:r>
            <a:r>
              <a:rPr lang="en-US" dirty="0" err="1"/>
              <a:t>ta’sirida</a:t>
            </a:r>
            <a:r>
              <a:rPr lang="en-US" dirty="0"/>
              <a:t> </a:t>
            </a:r>
            <a:r>
              <a:rPr lang="en-US" dirty="0" err="1"/>
              <a:t>oilada</a:t>
            </a:r>
            <a:r>
              <a:rPr lang="en-US" dirty="0"/>
              <a:t> </a:t>
            </a:r>
            <a:r>
              <a:rPr lang="en-US" dirty="0" err="1"/>
              <a:t>o’rtacha</a:t>
            </a:r>
            <a:r>
              <a:rPr lang="en-US" dirty="0"/>
              <a:t> </a:t>
            </a:r>
            <a:r>
              <a:rPr lang="en-US" dirty="0" err="1"/>
              <a:t>farzandlar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</a:t>
            </a:r>
            <a:r>
              <a:rPr lang="en-US" dirty="0" err="1"/>
              <a:t>kamayib</a:t>
            </a:r>
            <a:r>
              <a:rPr lang="en-US" dirty="0"/>
              <a:t> </a:t>
            </a:r>
            <a:r>
              <a:rPr lang="en-US" dirty="0" err="1"/>
              <a:t>borishi</a:t>
            </a:r>
            <a:r>
              <a:rPr lang="en-US" dirty="0"/>
              <a:t> </a:t>
            </a:r>
            <a:r>
              <a:rPr lang="en-US" dirty="0" err="1"/>
              <a:t>taxmin</a:t>
            </a:r>
            <a:r>
              <a:rPr lang="en-US" dirty="0"/>
              <a:t> </a:t>
            </a:r>
            <a:r>
              <a:rPr lang="en-US" dirty="0" err="1"/>
              <a:t>qilinmoqda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2574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727" y="0"/>
            <a:ext cx="8172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вал 4"/>
          <p:cNvSpPr/>
          <p:nvPr/>
        </p:nvSpPr>
        <p:spPr>
          <a:xfrm>
            <a:off x="1016344" y="260648"/>
            <a:ext cx="4516377" cy="2232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2005 </a:t>
            </a:r>
            <a:r>
              <a:rPr lang="en-US" sz="1600" dirty="0" err="1" smtClean="0"/>
              <a:t>yilda</a:t>
            </a:r>
            <a:r>
              <a:rPr lang="en-US" sz="1600" dirty="0" smtClean="0"/>
              <a:t> </a:t>
            </a:r>
            <a:r>
              <a:rPr lang="en-US" sz="1600" dirty="0" err="1" smtClean="0"/>
              <a:t>farzand</a:t>
            </a:r>
            <a:r>
              <a:rPr lang="en-US" sz="1600" dirty="0" smtClean="0"/>
              <a:t> </a:t>
            </a:r>
            <a:r>
              <a:rPr lang="en-US" sz="1600" dirty="0" err="1" smtClean="0"/>
              <a:t>ko’rish</a:t>
            </a:r>
            <a:r>
              <a:rPr lang="en-US" sz="1600" dirty="0" smtClean="0"/>
              <a:t> </a:t>
            </a:r>
            <a:r>
              <a:rPr lang="en-US" sz="1600" dirty="0" err="1" smtClean="0"/>
              <a:t>yoshidagi</a:t>
            </a:r>
            <a:r>
              <a:rPr lang="en-US" sz="1600" dirty="0" smtClean="0"/>
              <a:t> </a:t>
            </a:r>
            <a:r>
              <a:rPr lang="en-US" sz="1600" dirty="0" err="1" smtClean="0"/>
              <a:t>har</a:t>
            </a:r>
            <a:r>
              <a:rPr lang="en-US" sz="1600" dirty="0" smtClean="0"/>
              <a:t> </a:t>
            </a:r>
            <a:r>
              <a:rPr lang="en-US" sz="1600" dirty="0" err="1" smtClean="0"/>
              <a:t>bir</a:t>
            </a:r>
            <a:r>
              <a:rPr lang="en-US" sz="1600" dirty="0" smtClean="0"/>
              <a:t> </a:t>
            </a:r>
            <a:r>
              <a:rPr lang="en-US" sz="1600" dirty="0" err="1" smtClean="0"/>
              <a:t>ayolga</a:t>
            </a:r>
            <a:r>
              <a:rPr lang="en-US" sz="1600" dirty="0" smtClean="0"/>
              <a:t> 2,6 ta </a:t>
            </a:r>
            <a:r>
              <a:rPr lang="en-US" sz="1600" dirty="0" err="1" smtClean="0"/>
              <a:t>tug’ilish</a:t>
            </a:r>
            <a:r>
              <a:rPr lang="en-US" sz="1600" dirty="0" smtClean="0"/>
              <a:t> </a:t>
            </a:r>
            <a:r>
              <a:rPr lang="en-US" sz="1600" dirty="0" err="1" smtClean="0"/>
              <a:t>to’g’ri</a:t>
            </a:r>
            <a:r>
              <a:rPr lang="en-US" sz="1600" dirty="0" smtClean="0"/>
              <a:t> </a:t>
            </a:r>
            <a:r>
              <a:rPr lang="en-US" sz="1600" dirty="0" err="1" smtClean="0"/>
              <a:t>kelgan</a:t>
            </a:r>
            <a:r>
              <a:rPr lang="en-US" sz="1600" dirty="0" smtClean="0"/>
              <a:t> </a:t>
            </a:r>
            <a:r>
              <a:rPr lang="en-US" sz="1600" dirty="0" err="1" smtClean="0"/>
              <a:t>bo’lsa</a:t>
            </a:r>
            <a:r>
              <a:rPr lang="en-US" sz="1600" dirty="0" smtClean="0"/>
              <a:t>, </a:t>
            </a:r>
            <a:r>
              <a:rPr lang="en-US" sz="1600" dirty="0" err="1" smtClean="0"/>
              <a:t>bu</a:t>
            </a:r>
            <a:r>
              <a:rPr lang="en-US" sz="1600" dirty="0" smtClean="0"/>
              <a:t> </a:t>
            </a:r>
            <a:r>
              <a:rPr lang="en-US" sz="1600" dirty="0" err="1" smtClean="0"/>
              <a:t>ko’rsatkich</a:t>
            </a:r>
            <a:r>
              <a:rPr lang="en-US" sz="1600" dirty="0" smtClean="0"/>
              <a:t> 2050 </a:t>
            </a:r>
            <a:r>
              <a:rPr lang="en-US" sz="1600" dirty="0" err="1" smtClean="0"/>
              <a:t>yilga</a:t>
            </a:r>
            <a:r>
              <a:rPr lang="en-US" sz="1600" dirty="0" smtClean="0"/>
              <a:t> </a:t>
            </a:r>
            <a:r>
              <a:rPr lang="en-US" sz="1600" dirty="0" err="1" smtClean="0"/>
              <a:t>borib</a:t>
            </a:r>
            <a:r>
              <a:rPr lang="en-US" sz="1600" dirty="0" smtClean="0"/>
              <a:t> 2,0 </a:t>
            </a:r>
            <a:r>
              <a:rPr lang="en-US" sz="1600" dirty="0" err="1" smtClean="0"/>
              <a:t>tani</a:t>
            </a:r>
            <a:r>
              <a:rPr lang="en-US" sz="1600" dirty="0" smtClean="0"/>
              <a:t> </a:t>
            </a:r>
            <a:r>
              <a:rPr lang="en-US" sz="1600" dirty="0" err="1" smtClean="0"/>
              <a:t>tashkil</a:t>
            </a:r>
            <a:r>
              <a:rPr lang="en-US" sz="1600" dirty="0" smtClean="0"/>
              <a:t> </a:t>
            </a:r>
            <a:r>
              <a:rPr lang="en-US" sz="1600" dirty="0" err="1" smtClean="0"/>
              <a:t>etishi</a:t>
            </a:r>
            <a:r>
              <a:rPr lang="en-US" sz="1600" dirty="0" smtClean="0"/>
              <a:t> </a:t>
            </a:r>
            <a:r>
              <a:rPr lang="en-US" sz="1600" dirty="0" err="1" smtClean="0"/>
              <a:t>kutilmoqda</a:t>
            </a:r>
            <a:r>
              <a:rPr lang="en-US" sz="1600" dirty="0" smtClean="0"/>
              <a:t>. </a:t>
            </a:r>
            <a:r>
              <a:rPr lang="en-US" sz="1600" dirty="0" err="1" smtClean="0"/>
              <a:t>Ushbu</a:t>
            </a:r>
            <a:r>
              <a:rPr lang="en-US" sz="1600" dirty="0" smtClean="0"/>
              <a:t> </a:t>
            </a:r>
            <a:r>
              <a:rPr lang="en-US" sz="1600" dirty="0" err="1" smtClean="0"/>
              <a:t>holatda</a:t>
            </a:r>
            <a:r>
              <a:rPr lang="en-US" sz="1600" dirty="0" smtClean="0"/>
              <a:t> </a:t>
            </a:r>
            <a:r>
              <a:rPr lang="en-US" sz="1600" dirty="0" err="1" smtClean="0"/>
              <a:t>jahon</a:t>
            </a:r>
            <a:r>
              <a:rPr lang="en-US" sz="1600" dirty="0" smtClean="0"/>
              <a:t> </a:t>
            </a:r>
            <a:r>
              <a:rPr lang="en-US" sz="1600" dirty="0" err="1" smtClean="0"/>
              <a:t>aholisi</a:t>
            </a:r>
            <a:r>
              <a:rPr lang="en-US" sz="1600" dirty="0" smtClean="0"/>
              <a:t> 2050 </a:t>
            </a:r>
            <a:r>
              <a:rPr lang="en-US" sz="1600" dirty="0" err="1" smtClean="0"/>
              <a:t>yilga</a:t>
            </a:r>
            <a:r>
              <a:rPr lang="en-US" sz="1600" dirty="0" smtClean="0"/>
              <a:t> </a:t>
            </a:r>
            <a:r>
              <a:rPr lang="en-US" sz="1600" dirty="0" err="1" smtClean="0"/>
              <a:t>borib</a:t>
            </a:r>
            <a:r>
              <a:rPr lang="en-US" sz="1600" dirty="0" smtClean="0"/>
              <a:t> 9 </a:t>
            </a:r>
            <a:r>
              <a:rPr lang="en-US" sz="1600" dirty="0" err="1" smtClean="0"/>
              <a:t>mlrd</a:t>
            </a:r>
            <a:r>
              <a:rPr lang="en-US" sz="1600" dirty="0" smtClean="0"/>
              <a:t>. </a:t>
            </a:r>
            <a:r>
              <a:rPr lang="en-US" sz="1600" dirty="0" err="1" smtClean="0"/>
              <a:t>ga</a:t>
            </a:r>
            <a:r>
              <a:rPr lang="en-US" sz="1600" dirty="0" smtClean="0"/>
              <a:t> </a:t>
            </a:r>
            <a:r>
              <a:rPr lang="en-US" sz="1600" dirty="0" err="1" smtClean="0"/>
              <a:t>yetishi</a:t>
            </a:r>
            <a:r>
              <a:rPr lang="en-US" sz="1600" dirty="0" smtClean="0"/>
              <a:t> </a:t>
            </a:r>
            <a:r>
              <a:rPr lang="en-US" sz="1600" dirty="0" err="1" smtClean="0"/>
              <a:t>bashorat</a:t>
            </a:r>
            <a:r>
              <a:rPr lang="en-US" sz="1600" dirty="0" smtClean="0"/>
              <a:t> </a:t>
            </a:r>
            <a:r>
              <a:rPr lang="en-US" sz="1600" dirty="0" err="1" smtClean="0"/>
              <a:t>qilinadi</a:t>
            </a:r>
            <a:r>
              <a:rPr lang="en-US" sz="1600" dirty="0" smtClean="0"/>
              <a:t>.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930299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260648"/>
            <a:ext cx="7498080" cy="5987752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soniga</a:t>
            </a:r>
            <a:r>
              <a:rPr lang="en-US" dirty="0"/>
              <a:t> </a:t>
            </a:r>
            <a:r>
              <a:rPr lang="en-US" dirty="0" err="1"/>
              <a:t>ko’ra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o’nlik</a:t>
            </a:r>
            <a:r>
              <a:rPr lang="en-US" dirty="0"/>
              <a:t> </a:t>
            </a:r>
            <a:r>
              <a:rPr lang="en-US" dirty="0" err="1"/>
              <a:t>mamlakatlarining</a:t>
            </a:r>
            <a:r>
              <a:rPr lang="en-US" dirty="0"/>
              <a:t> </a:t>
            </a:r>
            <a:r>
              <a:rPr lang="en-US" dirty="0" err="1"/>
              <a:t>egallagan</a:t>
            </a:r>
            <a:r>
              <a:rPr lang="en-US" dirty="0"/>
              <a:t> </a:t>
            </a:r>
            <a:r>
              <a:rPr lang="en-US" dirty="0" err="1"/>
              <a:t>o’rnida</a:t>
            </a:r>
            <a:r>
              <a:rPr lang="en-US" dirty="0"/>
              <a:t> ham </a:t>
            </a:r>
            <a:r>
              <a:rPr lang="en-US" dirty="0" err="1"/>
              <a:t>o’zgarish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kutiladi</a:t>
            </a:r>
            <a:r>
              <a:rPr lang="en-US" dirty="0"/>
              <a:t>. 2050 </a:t>
            </a:r>
            <a:r>
              <a:rPr lang="en-US" dirty="0" err="1"/>
              <a:t>yilga</a:t>
            </a:r>
            <a:r>
              <a:rPr lang="en-US" dirty="0"/>
              <a:t> </a:t>
            </a:r>
            <a:r>
              <a:rPr lang="en-US" dirty="0" err="1"/>
              <a:t>borib</a:t>
            </a:r>
            <a:r>
              <a:rPr lang="en-US" dirty="0"/>
              <a:t> </a:t>
            </a:r>
            <a:r>
              <a:rPr lang="en-US" sz="800" dirty="0" smtClean="0"/>
              <a:t>.</a:t>
            </a:r>
            <a:r>
              <a:rPr lang="en-US" dirty="0" err="1" smtClean="0"/>
              <a:t>Hindiston</a:t>
            </a:r>
            <a:r>
              <a:rPr lang="en-US" dirty="0" smtClean="0"/>
              <a:t> </a:t>
            </a:r>
            <a:r>
              <a:rPr lang="en-US" dirty="0" err="1"/>
              <a:t>Xitoydan</a:t>
            </a:r>
            <a:r>
              <a:rPr lang="en-US" dirty="0"/>
              <a:t> </a:t>
            </a:r>
            <a:r>
              <a:rPr lang="en-US" dirty="0" err="1"/>
              <a:t>o'zib</a:t>
            </a:r>
            <a:r>
              <a:rPr lang="en-US" dirty="0"/>
              <a:t> </a:t>
            </a:r>
            <a:r>
              <a:rPr lang="en-US" dirty="0" err="1"/>
              <a:t>ketadi</a:t>
            </a:r>
            <a:r>
              <a:rPr lang="en-US" dirty="0"/>
              <a:t>. </a:t>
            </a:r>
            <a:r>
              <a:rPr lang="en-US" dirty="0" err="1"/>
              <a:t>Hindiston</a:t>
            </a:r>
            <a:r>
              <a:rPr lang="en-US" dirty="0"/>
              <a:t> </a:t>
            </a:r>
            <a:r>
              <a:rPr lang="en-US" dirty="0" err="1"/>
              <a:t>aholisi</a:t>
            </a:r>
            <a:r>
              <a:rPr lang="en-US" dirty="0"/>
              <a:t> 489 </a:t>
            </a:r>
            <a:r>
              <a:rPr lang="en-US" dirty="0" err="1"/>
              <a:t>mllionga</a:t>
            </a:r>
            <a:r>
              <a:rPr lang="en-US" dirty="0"/>
              <a:t> </a:t>
            </a:r>
            <a:r>
              <a:rPr lang="en-US" dirty="0" err="1"/>
              <a:t>ko'payib</a:t>
            </a:r>
            <a:r>
              <a:rPr lang="en-US" dirty="0"/>
              <a:t>, </a:t>
            </a:r>
            <a:r>
              <a:rPr lang="en-US" dirty="0" err="1"/>
              <a:t>jami</a:t>
            </a:r>
            <a:r>
              <a:rPr lang="en-US" dirty="0"/>
              <a:t> 1,6 </a:t>
            </a:r>
            <a:r>
              <a:rPr lang="en-US" dirty="0" err="1"/>
              <a:t>mlrd</a:t>
            </a:r>
            <a:r>
              <a:rPr lang="en-US" dirty="0"/>
              <a:t>. </a:t>
            </a:r>
            <a:r>
              <a:rPr lang="en-US" dirty="0" err="1"/>
              <a:t>kishini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 </a:t>
            </a:r>
            <a:r>
              <a:rPr lang="en-US" dirty="0" err="1"/>
              <a:t>Tug'ilish</a:t>
            </a:r>
            <a:r>
              <a:rPr lang="en-US" dirty="0"/>
              <a:t> </a:t>
            </a:r>
            <a:r>
              <a:rPr lang="en-US" dirty="0" err="1"/>
              <a:t>sur’atining</a:t>
            </a:r>
            <a:r>
              <a:rPr lang="en-US" dirty="0"/>
              <a:t> </a:t>
            </a:r>
            <a:r>
              <a:rPr lang="en-US" dirty="0" err="1"/>
              <a:t>pasayishi</a:t>
            </a:r>
            <a:r>
              <a:rPr lang="en-US" dirty="0"/>
              <a:t> </a:t>
            </a:r>
            <a:r>
              <a:rPr lang="en-US" dirty="0" err="1"/>
              <a:t>tufayli</a:t>
            </a:r>
            <a:r>
              <a:rPr lang="en-US" dirty="0"/>
              <a:t> </a:t>
            </a:r>
            <a:r>
              <a:rPr lang="en-US" dirty="0" err="1"/>
              <a:t>Xitoy</a:t>
            </a:r>
            <a:r>
              <a:rPr lang="en-US" dirty="0"/>
              <a:t> </a:t>
            </a:r>
            <a:r>
              <a:rPr lang="en-US" dirty="0" err="1"/>
              <a:t>aholisi</a:t>
            </a:r>
            <a:r>
              <a:rPr lang="en-US" dirty="0"/>
              <a:t> 76 </a:t>
            </a:r>
            <a:r>
              <a:rPr lang="en-US" dirty="0" err="1"/>
              <a:t>millionga</a:t>
            </a:r>
            <a:r>
              <a:rPr lang="en-US" dirty="0"/>
              <a:t> </a:t>
            </a:r>
            <a:r>
              <a:rPr lang="en-US" dirty="0" err="1"/>
              <a:t>ko'payadi</a:t>
            </a:r>
            <a:r>
              <a:rPr lang="en-US" dirty="0"/>
              <a:t> </a:t>
            </a:r>
            <a:r>
              <a:rPr lang="en-US" dirty="0" err="1"/>
              <a:t>xolos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1,4 </a:t>
            </a:r>
            <a:r>
              <a:rPr lang="en-US" dirty="0" err="1"/>
              <a:t>mlrd</a:t>
            </a:r>
            <a:r>
              <a:rPr lang="en-US" dirty="0"/>
              <a:t>. </a:t>
            </a:r>
            <a:r>
              <a:rPr lang="en-US" dirty="0" err="1"/>
              <a:t>kishiga</a:t>
            </a:r>
            <a:r>
              <a:rPr lang="en-US" dirty="0"/>
              <a:t> </a:t>
            </a:r>
            <a:r>
              <a:rPr lang="en-US" dirty="0" err="1"/>
              <a:t>yetadi</a:t>
            </a:r>
            <a:r>
              <a:rPr lang="en-US" dirty="0"/>
              <a:t>. 2050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aholisi</a:t>
            </a:r>
            <a:r>
              <a:rPr lang="en-US" dirty="0"/>
              <a:t> </a:t>
            </a:r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davlatlar</a:t>
            </a:r>
            <a:r>
              <a:rPr lang="en-US" dirty="0"/>
              <a:t> </a:t>
            </a:r>
            <a:r>
              <a:rPr lang="en-US" dirty="0" err="1"/>
              <a:t>ro'yxatida</a:t>
            </a:r>
            <a:r>
              <a:rPr lang="en-US" dirty="0"/>
              <a:t> 395 million </a:t>
            </a:r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AQSh</a:t>
            </a:r>
            <a:r>
              <a:rPr lang="en-US" dirty="0"/>
              <a:t> </a:t>
            </a:r>
            <a:r>
              <a:rPr lang="en-US" dirty="0" err="1"/>
              <a:t>uchunchi</a:t>
            </a:r>
            <a:r>
              <a:rPr lang="en-US" dirty="0"/>
              <a:t> </a:t>
            </a:r>
            <a:r>
              <a:rPr lang="en-US" dirty="0" err="1"/>
              <a:t>o'rinni</a:t>
            </a:r>
            <a:r>
              <a:rPr lang="en-US" dirty="0"/>
              <a:t> </a:t>
            </a:r>
            <a:r>
              <a:rPr lang="en-US" dirty="0" err="1"/>
              <a:t>egallaydi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Afg'oniston</a:t>
            </a:r>
            <a:r>
              <a:rPr lang="en-US" dirty="0"/>
              <a:t>, Burkina-Faso, Burundi, Chad, </a:t>
            </a:r>
            <a:r>
              <a:rPr lang="en-US" dirty="0" err="1"/>
              <a:t>Gvineya-Bisau</a:t>
            </a:r>
            <a:r>
              <a:rPr lang="en-US" dirty="0"/>
              <a:t>, </a:t>
            </a:r>
            <a:r>
              <a:rPr lang="en-US" dirty="0" err="1"/>
              <a:t>Liberiyam</a:t>
            </a:r>
            <a:r>
              <a:rPr lang="en-US" dirty="0"/>
              <a:t> Mali, Uganda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davlatlarda</a:t>
            </a:r>
            <a:r>
              <a:rPr lang="en-US" dirty="0"/>
              <a:t> </a:t>
            </a:r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ko'payishi</a:t>
            </a:r>
            <a:r>
              <a:rPr lang="en-US" dirty="0"/>
              <a:t> </a:t>
            </a:r>
            <a:r>
              <a:rPr lang="en-US" dirty="0" err="1"/>
              <a:t>ortib</a:t>
            </a:r>
            <a:r>
              <a:rPr lang="en-US" dirty="0"/>
              <a:t> </a:t>
            </a:r>
            <a:r>
              <a:rPr lang="en-US" dirty="0" err="1"/>
              <a:t>boraveradi</a:t>
            </a:r>
            <a:r>
              <a:rPr lang="en-US" dirty="0"/>
              <a:t>. </a:t>
            </a:r>
            <a:r>
              <a:rPr lang="en-US" dirty="0" err="1"/>
              <a:t>Aholining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o'sishi</a:t>
            </a:r>
            <a:r>
              <a:rPr lang="en-US" dirty="0"/>
              <a:t> </a:t>
            </a:r>
            <a:r>
              <a:rPr lang="en-US" dirty="0" err="1"/>
              <a:t>Pokiston</a:t>
            </a:r>
            <a:r>
              <a:rPr lang="en-US" dirty="0"/>
              <a:t> (+147 </a:t>
            </a:r>
            <a:r>
              <a:rPr lang="en-US" dirty="0" err="1"/>
              <a:t>mln</a:t>
            </a:r>
            <a:r>
              <a:rPr lang="en-US" dirty="0"/>
              <a:t>), </a:t>
            </a:r>
            <a:r>
              <a:rPr lang="en-US" dirty="0" err="1"/>
              <a:t>Nigeriya</a:t>
            </a:r>
            <a:r>
              <a:rPr lang="en-US" dirty="0"/>
              <a:t> (+120 </a:t>
            </a:r>
            <a:r>
              <a:rPr lang="en-US" dirty="0" err="1"/>
              <a:t>mln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Kongo</a:t>
            </a:r>
            <a:r>
              <a:rPr lang="en-US" dirty="0"/>
              <a:t> (+120 </a:t>
            </a:r>
            <a:r>
              <a:rPr lang="en-US" dirty="0" err="1"/>
              <a:t>mln</a:t>
            </a:r>
            <a:r>
              <a:rPr lang="en-US" dirty="0"/>
              <a:t>)da </a:t>
            </a:r>
            <a:r>
              <a:rPr lang="en-US" dirty="0" err="1"/>
              <a:t>kuzatiladi</a:t>
            </a:r>
            <a:r>
              <a:rPr lang="en-US" dirty="0"/>
              <a:t>. </a:t>
            </a:r>
            <a:r>
              <a:rPr lang="en-US" dirty="0" err="1"/>
              <a:t>Rossiyada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demografik</a:t>
            </a:r>
            <a:r>
              <a:rPr lang="en-US" dirty="0"/>
              <a:t> </a:t>
            </a:r>
            <a:r>
              <a:rPr lang="en-US" dirty="0" err="1"/>
              <a:t>holat</a:t>
            </a:r>
            <a:r>
              <a:rPr lang="en-US" dirty="0"/>
              <a:t> </a:t>
            </a:r>
            <a:r>
              <a:rPr lang="en-US" dirty="0" err="1"/>
              <a:t>tushib</a:t>
            </a:r>
            <a:r>
              <a:rPr lang="en-US" dirty="0"/>
              <a:t> </a:t>
            </a:r>
            <a:r>
              <a:rPr lang="en-US" dirty="0" err="1"/>
              <a:t>boradi</a:t>
            </a:r>
            <a:r>
              <a:rPr lang="en-US" dirty="0"/>
              <a:t>: 43 </a:t>
            </a:r>
            <a:r>
              <a:rPr lang="en-US" dirty="0" err="1"/>
              <a:t>yildan</a:t>
            </a:r>
            <a:r>
              <a:rPr lang="en-US" dirty="0"/>
              <a:t> </a:t>
            </a:r>
            <a:r>
              <a:rPr lang="en-US" dirty="0" err="1"/>
              <a:t>so'ng</a:t>
            </a:r>
            <a:r>
              <a:rPr lang="en-US" dirty="0"/>
              <a:t> </a:t>
            </a:r>
            <a:r>
              <a:rPr lang="en-US" dirty="0" err="1"/>
              <a:t>Rossiya</a:t>
            </a:r>
            <a:r>
              <a:rPr lang="en-US" dirty="0"/>
              <a:t> </a:t>
            </a:r>
            <a:r>
              <a:rPr lang="en-US" dirty="0" err="1"/>
              <a:t>Federatsiyasi</a:t>
            </a:r>
            <a:r>
              <a:rPr lang="en-US" dirty="0"/>
              <a:t> </a:t>
            </a:r>
            <a:r>
              <a:rPr lang="en-US" dirty="0" err="1"/>
              <a:t>aholisi</a:t>
            </a:r>
            <a:r>
              <a:rPr lang="en-US" dirty="0"/>
              <a:t> 31 million </a:t>
            </a:r>
            <a:r>
              <a:rPr lang="en-US" dirty="0" err="1"/>
              <a:t>kishiga</a:t>
            </a:r>
            <a:r>
              <a:rPr lang="en-US" dirty="0"/>
              <a:t> </a:t>
            </a:r>
            <a:r>
              <a:rPr lang="en-US" dirty="0" err="1"/>
              <a:t>kamayadi</a:t>
            </a:r>
            <a:r>
              <a:rPr lang="en-US" dirty="0"/>
              <a:t>. </a:t>
            </a:r>
            <a:r>
              <a:rPr lang="en-US" dirty="0" err="1"/>
              <a:t>Shuningdek</a:t>
            </a:r>
            <a:r>
              <a:rPr lang="en-US" dirty="0"/>
              <a:t>, </a:t>
            </a:r>
            <a:r>
              <a:rPr lang="en-US" dirty="0" err="1"/>
              <a:t>Ukraina</a:t>
            </a:r>
            <a:r>
              <a:rPr lang="en-US" dirty="0"/>
              <a:t> (-20 </a:t>
            </a:r>
            <a:r>
              <a:rPr lang="en-US" dirty="0" err="1"/>
              <a:t>mln</a:t>
            </a:r>
            <a:r>
              <a:rPr lang="en-US" dirty="0"/>
              <a:t>), </a:t>
            </a:r>
            <a:r>
              <a:rPr lang="en-US" dirty="0" err="1"/>
              <a:t>Yaponiya</a:t>
            </a:r>
            <a:r>
              <a:rPr lang="en-US" dirty="0"/>
              <a:t> (-16 </a:t>
            </a:r>
            <a:r>
              <a:rPr lang="en-US" dirty="0" err="1"/>
              <a:t>mln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Italiya</a:t>
            </a:r>
            <a:r>
              <a:rPr lang="en-US" dirty="0"/>
              <a:t> (-7 </a:t>
            </a:r>
            <a:r>
              <a:rPr lang="en-US" dirty="0" err="1"/>
              <a:t>mln</a:t>
            </a:r>
            <a:r>
              <a:rPr lang="en-US" dirty="0"/>
              <a:t>) </a:t>
            </a:r>
            <a:r>
              <a:rPr lang="en-US" dirty="0" err="1"/>
              <a:t>aholisi</a:t>
            </a:r>
            <a:r>
              <a:rPr lang="en-US" dirty="0"/>
              <a:t> ham </a:t>
            </a:r>
            <a:r>
              <a:rPr lang="en-US" dirty="0" err="1"/>
              <a:t>sezilardan</a:t>
            </a:r>
            <a:r>
              <a:rPr lang="en-US" dirty="0"/>
              <a:t>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kamayadi</a:t>
            </a:r>
            <a:r>
              <a:rPr lang="en-US" dirty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9551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2590" y="692696"/>
            <a:ext cx="797579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BMT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ekspertlari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tahminlariga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ko'ra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, XXI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asrning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o'rtalarida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tug'ilishning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pasayishi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oqibatida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o'rtacha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umr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ko'rish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yoshi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ham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oshadi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Yaponiya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Xitoy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Shvetsiya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Shveysariya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va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Islandiya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aholisi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eng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ko'p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umr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ko'ruvchilar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ro'yxatini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boshqaradilar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Ularning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o'rtacha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umr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davomiyligi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86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yoshni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tashkil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etadi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Aholining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qarib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borishi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jarayoni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mehnatga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layoqatsiz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kishilarning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ko'payishiga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sabab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bo'ladi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Hozirgi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kunda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sayyoramizda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80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yoshdan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qari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kishilar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84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milliondan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ortiq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bo'lsa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yuzyillik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o'rtalarida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ularning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soni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390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millionga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yetadi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Afrikaning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Tanzaniya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Botsvana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va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Papua-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Yangi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Gvineya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davlatlari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eng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"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yosh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"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davlatlar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bo'lib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qoladi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. Bu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davlatlar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aholisning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65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foizini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15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yoshdan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60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yoshgacha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bo'lgan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kishilar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tashkil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etadi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yaponiya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Italiya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va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Martinika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"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eng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qari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"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davlatlar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sirasiga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kiritilib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aholisning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har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7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nafaridan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biri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80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yoshdan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o'tgan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bo'ladi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SPID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bilan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bog'liq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demografik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yo'qotish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2050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yilga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borib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, 480 million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kishini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tashkil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etadi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. SPID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va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VICH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infeksiyasi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orqali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aholi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pasayishi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xavfi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60 ta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davlatda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kuzatiladi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. 60 ta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davlatdan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40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tasi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Afrika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, 12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tasi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Lotin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Amerikasi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va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karib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havzasi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, 5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tasi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Osiyo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va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3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tasi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Yevropa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va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Shimoliya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Amerikada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joylashgan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Bunday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davlatlar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tarkibiga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bu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yil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Rossiya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va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Aqsh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 ham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</a:rPr>
              <a:t>qo'shildi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. </a:t>
            </a: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377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03" y="29197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Стрелка вправо с вырезом 8"/>
          <p:cNvSpPr/>
          <p:nvPr/>
        </p:nvSpPr>
        <p:spPr>
          <a:xfrm>
            <a:off x="2339752" y="188640"/>
            <a:ext cx="6120680" cy="2232248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err="1" smtClean="0">
                <a:solidFill>
                  <a:schemeClr val="tx1"/>
                </a:solidFill>
              </a:rPr>
              <a:t>Ayni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paytda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Yevropa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mamlakatlari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aholi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ko'payishini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rag'batlantirish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maqsadida</a:t>
            </a:r>
            <a:r>
              <a:rPr lang="en-US" sz="1600" dirty="0" smtClean="0">
                <a:solidFill>
                  <a:schemeClr val="tx1"/>
                </a:solidFill>
              </a:rPr>
              <a:t>  </a:t>
            </a:r>
            <a:r>
              <a:rPr lang="en-US" sz="1600" dirty="0" err="1" smtClean="0">
                <a:solidFill>
                  <a:schemeClr val="tx1"/>
                </a:solidFill>
              </a:rPr>
              <a:t>turli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xil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tadbirlar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ishlab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chiqmoqdalar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r>
              <a:rPr lang="en-US" sz="1600" dirty="0" err="1" smtClean="0">
                <a:solidFill>
                  <a:schemeClr val="tx1"/>
                </a:solidFill>
              </a:rPr>
              <a:t>Shunga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qaramay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aholining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tug'ilish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darajasi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g'arb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davlatlarida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pasayib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boradi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0" name="Стрелка вправо с вырезом 9"/>
          <p:cNvSpPr/>
          <p:nvPr/>
        </p:nvSpPr>
        <p:spPr>
          <a:xfrm>
            <a:off x="2483768" y="2708920"/>
            <a:ext cx="5976664" cy="2160240"/>
          </a:xfrm>
          <a:prstGeom prst="notched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err="1">
                <a:solidFill>
                  <a:schemeClr val="tx1"/>
                </a:solidFill>
              </a:rPr>
              <a:t>aholi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soniga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ko’ra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birinchi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o’ntalik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mamlakat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aholisini</a:t>
            </a:r>
            <a:r>
              <a:rPr lang="en-US" sz="1600" dirty="0">
                <a:solidFill>
                  <a:schemeClr val="tx1"/>
                </a:solidFill>
              </a:rPr>
              <a:t> 7 </a:t>
            </a:r>
            <a:r>
              <a:rPr lang="en-US" sz="1600" dirty="0" err="1">
                <a:solidFill>
                  <a:schemeClr val="tx1"/>
                </a:solidFill>
              </a:rPr>
              <a:t>tasi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Osiyo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mamlakati</a:t>
            </a:r>
            <a:r>
              <a:rPr lang="en-US" sz="1600" dirty="0">
                <a:solidFill>
                  <a:schemeClr val="tx1"/>
                </a:solidFill>
              </a:rPr>
              <a:t>, 1 ta </a:t>
            </a:r>
            <a:r>
              <a:rPr lang="en-US" sz="1600" dirty="0" err="1">
                <a:solidFill>
                  <a:schemeClr val="tx1"/>
                </a:solidFill>
              </a:rPr>
              <a:t>Shimoliy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Amerika</a:t>
            </a:r>
            <a:r>
              <a:rPr lang="en-US" sz="1600" dirty="0">
                <a:solidFill>
                  <a:schemeClr val="tx1"/>
                </a:solidFill>
              </a:rPr>
              <a:t>, 1 ta </a:t>
            </a:r>
            <a:r>
              <a:rPr lang="en-US" sz="1600" dirty="0" err="1">
                <a:solidFill>
                  <a:schemeClr val="tx1"/>
                </a:solidFill>
              </a:rPr>
              <a:t>Janubiy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Amerika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va</a:t>
            </a:r>
            <a:r>
              <a:rPr lang="en-US" sz="1600" dirty="0">
                <a:solidFill>
                  <a:schemeClr val="tx1"/>
                </a:solidFill>
              </a:rPr>
              <a:t> 1 ta </a:t>
            </a:r>
            <a:r>
              <a:rPr lang="en-US" sz="1600" dirty="0" err="1">
                <a:solidFill>
                  <a:schemeClr val="tx1"/>
                </a:solidFill>
              </a:rPr>
              <a:t>Afrika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mamlakati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hisoblanadi</a:t>
            </a:r>
            <a:r>
              <a:rPr lang="en-US" sz="1600" dirty="0">
                <a:solidFill>
                  <a:schemeClr val="tx1"/>
                </a:solidFill>
              </a:rPr>
              <a:t>. 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823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sz="800" dirty="0"/>
              <a:t>.</a:t>
            </a:r>
            <a:endParaRPr lang="ru-RU" sz="800" dirty="0"/>
          </a:p>
        </p:txBody>
      </p:sp>
      <p:sp>
        <p:nvSpPr>
          <p:cNvPr id="7" name="Штриховая стрелка вправо 6"/>
          <p:cNvSpPr/>
          <p:nvPr/>
        </p:nvSpPr>
        <p:spPr>
          <a:xfrm>
            <a:off x="1115616" y="908720"/>
            <a:ext cx="7560840" cy="1348728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aholi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soniga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ko’ra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birinchi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o’ntalik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mamlakat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aholisini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7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tasi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Osiyo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mamlakati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, 1 ta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Shimoliy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Amerika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, 1 ta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Janubiy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Amerika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va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1 ta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Afrika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mamlakati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5">
                    <a:lumMod val="75000"/>
                  </a:schemeClr>
                </a:solidFill>
              </a:rPr>
              <a:t>hisoblanadi</a:t>
            </a:r>
            <a:r>
              <a:rPr lang="en-US" sz="1600" dirty="0">
                <a:solidFill>
                  <a:schemeClr val="accent5">
                    <a:lumMod val="75000"/>
                  </a:schemeClr>
                </a:solidFill>
              </a:rPr>
              <a:t>. </a:t>
            </a:r>
            <a:endParaRPr lang="ru-RU" sz="1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Штриховая стрелка вправо 9"/>
          <p:cNvSpPr/>
          <p:nvPr/>
        </p:nvSpPr>
        <p:spPr>
          <a:xfrm>
            <a:off x="1115616" y="2492896"/>
            <a:ext cx="7560840" cy="144016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2050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yilda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esa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ushbu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ko’rsatkich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Osiyoga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5 ta,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Shimoliy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Amerikaga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1 ta,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Janubiy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Amerikaga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1 ta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va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Afrikaga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3 ta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mamlakat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to’gri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keladi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Shuningdek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aholi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soniga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ko’ra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1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o’ringa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Hindiston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chiqib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3">
                    <a:lumMod val="75000"/>
                  </a:schemeClr>
                </a:solidFill>
              </a:rPr>
              <a:t>oladi</a:t>
            </a:r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1115616" y="4293096"/>
            <a:ext cx="7632848" cy="1296144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Rossiya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va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Yaponiya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birinchi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o’ntalikka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kira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olmaydi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Ularni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o’rniga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Afrikaning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Efiopiya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va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Kongo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davlatlari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yuqori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o’ringa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ko’tarilib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oladi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50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Лента лицом вниз 3"/>
          <p:cNvSpPr/>
          <p:nvPr/>
        </p:nvSpPr>
        <p:spPr>
          <a:xfrm>
            <a:off x="1043608" y="0"/>
            <a:ext cx="8100392" cy="6858000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2012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soniga</a:t>
            </a:r>
            <a:r>
              <a:rPr lang="en-US" dirty="0"/>
              <a:t> </a:t>
            </a:r>
            <a:r>
              <a:rPr lang="en-US" dirty="0" err="1"/>
              <a:t>ko’ra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30 </a:t>
            </a:r>
            <a:r>
              <a:rPr lang="en-US" dirty="0" err="1"/>
              <a:t>talik</a:t>
            </a:r>
            <a:r>
              <a:rPr lang="en-US" dirty="0"/>
              <a:t> </a:t>
            </a:r>
            <a:r>
              <a:rPr lang="en-US" dirty="0" err="1"/>
              <a:t>mamlakarni</a:t>
            </a:r>
            <a:r>
              <a:rPr lang="en-US" dirty="0"/>
              <a:t> 9 </a:t>
            </a:r>
            <a:r>
              <a:rPr lang="en-US" dirty="0" err="1"/>
              <a:t>tasi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mamlakatni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etsa</a:t>
            </a:r>
            <a:r>
              <a:rPr lang="en-US" dirty="0"/>
              <a:t>, 2050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mamlakatlar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6 </a:t>
            </a:r>
            <a:r>
              <a:rPr lang="en-US" dirty="0" err="1"/>
              <a:t>tani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soniga</a:t>
            </a:r>
            <a:r>
              <a:rPr lang="en-US" dirty="0"/>
              <a:t> </a:t>
            </a:r>
            <a:r>
              <a:rPr lang="en-US" dirty="0" err="1"/>
              <a:t>ko’ra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o’ntalik</a:t>
            </a:r>
            <a:r>
              <a:rPr lang="en-US" dirty="0"/>
              <a:t> </a:t>
            </a:r>
            <a:r>
              <a:rPr lang="en-US" dirty="0" err="1"/>
              <a:t>mamlakat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2012 </a:t>
            </a:r>
            <a:r>
              <a:rPr lang="en-US" dirty="0" err="1"/>
              <a:t>yilda</a:t>
            </a:r>
            <a:r>
              <a:rPr lang="en-US" dirty="0"/>
              <a:t> 3 ta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mamlakat</a:t>
            </a:r>
            <a:r>
              <a:rPr lang="en-US" dirty="0"/>
              <a:t> </a:t>
            </a:r>
            <a:r>
              <a:rPr lang="en-US" dirty="0" err="1"/>
              <a:t>hisoblansa</a:t>
            </a:r>
            <a:r>
              <a:rPr lang="en-US" dirty="0"/>
              <a:t>, 2050 </a:t>
            </a:r>
            <a:r>
              <a:rPr lang="en-US" dirty="0" err="1"/>
              <a:t>yilga</a:t>
            </a:r>
            <a:r>
              <a:rPr lang="en-US" dirty="0"/>
              <a:t> </a:t>
            </a:r>
            <a:r>
              <a:rPr lang="en-US" dirty="0" err="1"/>
              <a:t>borib</a:t>
            </a:r>
            <a:r>
              <a:rPr lang="en-US" dirty="0"/>
              <a:t> </a:t>
            </a:r>
            <a:r>
              <a:rPr lang="en-US" dirty="0" err="1"/>
              <a:t>birgina</a:t>
            </a:r>
            <a:r>
              <a:rPr lang="en-US" dirty="0"/>
              <a:t> AQSH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o’ntalik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 Bu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mamlakatlar</a:t>
            </a:r>
            <a:r>
              <a:rPr lang="en-US" dirty="0"/>
              <a:t> </a:t>
            </a:r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o’sish</a:t>
            </a:r>
            <a:r>
              <a:rPr lang="en-US" dirty="0"/>
              <a:t> </a:t>
            </a:r>
            <a:r>
              <a:rPr lang="en-US" dirty="0" err="1"/>
              <a:t>sur’ati</a:t>
            </a:r>
            <a:r>
              <a:rPr lang="en-US" dirty="0"/>
              <a:t> </a:t>
            </a:r>
            <a:r>
              <a:rPr lang="en-US" dirty="0" err="1"/>
              <a:t>kelgusida</a:t>
            </a:r>
            <a:r>
              <a:rPr lang="en-US" dirty="0"/>
              <a:t> ham </a:t>
            </a:r>
            <a:r>
              <a:rPr lang="en-US" dirty="0" err="1"/>
              <a:t>rivojlanayotgan</a:t>
            </a:r>
            <a:r>
              <a:rPr lang="en-US" dirty="0"/>
              <a:t> </a:t>
            </a:r>
            <a:r>
              <a:rPr lang="en-US" dirty="0" err="1"/>
              <a:t>mamlakatlarga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past </a:t>
            </a:r>
            <a:r>
              <a:rPr lang="en-US" dirty="0" err="1"/>
              <a:t>sur’atda</a:t>
            </a:r>
            <a:r>
              <a:rPr lang="en-US" dirty="0"/>
              <a:t> </a:t>
            </a:r>
            <a:r>
              <a:rPr lang="en-US" dirty="0" err="1"/>
              <a:t>bo’lishligini</a:t>
            </a:r>
            <a:r>
              <a:rPr lang="en-US" dirty="0"/>
              <a:t> </a:t>
            </a:r>
            <a:r>
              <a:rPr lang="en-US" dirty="0" err="1"/>
              <a:t>bildiradi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9256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404664"/>
            <a:ext cx="77048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err="1"/>
              <a:t>Aholining</a:t>
            </a:r>
            <a:r>
              <a:rPr lang="en-GB" sz="2400" b="1" dirty="0"/>
              <a:t> </a:t>
            </a:r>
            <a:r>
              <a:rPr lang="en-GB" sz="2400" b="1" dirty="0" err="1"/>
              <a:t>dunyo</a:t>
            </a:r>
            <a:r>
              <a:rPr lang="en-GB" sz="2400" b="1" dirty="0"/>
              <a:t> </a:t>
            </a:r>
            <a:r>
              <a:rPr lang="en-GB" sz="2400" b="1" dirty="0" err="1"/>
              <a:t>hududlari</a:t>
            </a:r>
            <a:r>
              <a:rPr lang="en-GB" sz="2400" b="1" dirty="0"/>
              <a:t> </a:t>
            </a:r>
            <a:r>
              <a:rPr lang="en-GB" sz="2400" b="1" dirty="0" err="1"/>
              <a:t>bo’ylab</a:t>
            </a:r>
            <a:r>
              <a:rPr lang="en-GB" sz="2400" b="1" dirty="0"/>
              <a:t> </a:t>
            </a:r>
            <a:r>
              <a:rPr lang="en-GB" sz="2400" b="1" dirty="0" err="1"/>
              <a:t>joylashuvi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335846"/>
            <a:ext cx="646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335846"/>
            <a:ext cx="646246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                                                                                                                                                    </a:t>
            </a:r>
          </a:p>
          <a:p>
            <a:endParaRPr lang="en-GB" sz="1600" dirty="0"/>
          </a:p>
          <a:p>
            <a:r>
              <a:rPr lang="en-GB" sz="2000" dirty="0" err="1" smtClean="0"/>
              <a:t>Ilmiy</a:t>
            </a:r>
            <a:r>
              <a:rPr lang="en-GB" sz="2000" dirty="0" smtClean="0"/>
              <a:t> </a:t>
            </a:r>
            <a:r>
              <a:rPr lang="en-GB" sz="2000" dirty="0" err="1" smtClean="0"/>
              <a:t>adabiyotlarda</a:t>
            </a:r>
            <a:r>
              <a:rPr lang="en-GB" sz="2000" dirty="0" smtClean="0"/>
              <a:t> </a:t>
            </a:r>
            <a:r>
              <a:rPr lang="en-GB" sz="2000" dirty="0" err="1" smtClean="0"/>
              <a:t>qayd</a:t>
            </a:r>
            <a:r>
              <a:rPr lang="en-GB" sz="2000" dirty="0" smtClean="0"/>
              <a:t> </a:t>
            </a:r>
            <a:r>
              <a:rPr lang="en-GB" sz="2000" dirty="0" err="1" smtClean="0"/>
              <a:t>etilishicha</a:t>
            </a:r>
            <a:r>
              <a:rPr lang="en-GB" sz="2000" dirty="0" smtClean="0"/>
              <a:t>, </a:t>
            </a:r>
            <a:r>
              <a:rPr lang="en-GB" sz="2000" dirty="0" err="1" smtClean="0"/>
              <a:t>yer</a:t>
            </a:r>
            <a:r>
              <a:rPr lang="en-GB" sz="2000" dirty="0" smtClean="0"/>
              <a:t> </a:t>
            </a:r>
            <a:r>
              <a:rPr lang="en-GB" sz="2000" dirty="0" err="1" smtClean="0"/>
              <a:t>sharida</a:t>
            </a:r>
            <a:r>
              <a:rPr lang="en-GB" sz="2000" dirty="0" smtClean="0"/>
              <a:t> </a:t>
            </a:r>
            <a:r>
              <a:rPr lang="en-GB" sz="2000" dirty="0" err="1" smtClean="0"/>
              <a:t>aholi</a:t>
            </a:r>
            <a:r>
              <a:rPr lang="en-GB" sz="2000" dirty="0" smtClean="0"/>
              <a:t> </a:t>
            </a:r>
            <a:r>
              <a:rPr lang="en-GB" sz="2000" dirty="0" err="1" smtClean="0"/>
              <a:t>yashab</a:t>
            </a:r>
            <a:r>
              <a:rPr lang="en-GB" sz="2000" dirty="0" smtClean="0"/>
              <a:t> </a:t>
            </a:r>
            <a:r>
              <a:rPr lang="en-GB" sz="2000" dirty="0" err="1" smtClean="0"/>
              <a:t>kelgan</a:t>
            </a:r>
            <a:r>
              <a:rPr lang="en-GB" sz="2000" dirty="0" smtClean="0"/>
              <a:t> </a:t>
            </a:r>
            <a:r>
              <a:rPr lang="en-GB" sz="2000" dirty="0" err="1" smtClean="0"/>
              <a:t>maskanlar</a:t>
            </a:r>
            <a:r>
              <a:rPr lang="en-GB" sz="2000" dirty="0" smtClean="0"/>
              <a:t>, </a:t>
            </a:r>
            <a:r>
              <a:rPr lang="en-GB" sz="2000" dirty="0" err="1" smtClean="0"/>
              <a:t>areallarning</a:t>
            </a:r>
            <a:r>
              <a:rPr lang="en-GB" sz="2000" dirty="0" smtClean="0"/>
              <a:t>  </a:t>
            </a:r>
            <a:r>
              <a:rPr lang="en-GB" sz="2000" dirty="0" err="1" smtClean="0"/>
              <a:t>ko’pchiligi</a:t>
            </a:r>
            <a:r>
              <a:rPr lang="en-GB" sz="2000" dirty="0" smtClean="0"/>
              <a:t> </a:t>
            </a:r>
            <a:r>
              <a:rPr lang="en-GB" sz="2000" dirty="0" err="1" smtClean="0"/>
              <a:t>juda</a:t>
            </a:r>
            <a:r>
              <a:rPr lang="en-GB" sz="2000" dirty="0" smtClean="0"/>
              <a:t> </a:t>
            </a:r>
            <a:r>
              <a:rPr lang="en-GB" sz="2000" dirty="0" err="1" smtClean="0"/>
              <a:t>qadimdan</a:t>
            </a:r>
            <a:r>
              <a:rPr lang="en-GB" sz="2000" dirty="0" smtClean="0"/>
              <a:t> </a:t>
            </a:r>
            <a:r>
              <a:rPr lang="en-GB" sz="2000" dirty="0" err="1" smtClean="0"/>
              <a:t>boshlab</a:t>
            </a:r>
            <a:r>
              <a:rPr lang="en-GB" sz="2000" dirty="0" smtClean="0"/>
              <a:t> </a:t>
            </a:r>
            <a:r>
              <a:rPr lang="en-GB" sz="2000" dirty="0" err="1" smtClean="0"/>
              <a:t>shakllanib</a:t>
            </a:r>
            <a:r>
              <a:rPr lang="en-GB" sz="2000" dirty="0" smtClean="0"/>
              <a:t> </a:t>
            </a:r>
            <a:r>
              <a:rPr lang="en-GB" sz="2000" dirty="0" err="1" smtClean="0"/>
              <a:t>kelgan</a:t>
            </a:r>
            <a:r>
              <a:rPr lang="en-GB" sz="2000" dirty="0" smtClean="0"/>
              <a:t>. </a:t>
            </a:r>
            <a:r>
              <a:rPr lang="en-GB" sz="2000" dirty="0" err="1" smtClean="0"/>
              <a:t>Dunyo</a:t>
            </a:r>
            <a:r>
              <a:rPr lang="en-GB" sz="2000" dirty="0" smtClean="0"/>
              <a:t> </a:t>
            </a:r>
            <a:r>
              <a:rPr lang="en-GB" sz="2000" dirty="0" err="1" smtClean="0"/>
              <a:t>hududlari</a:t>
            </a:r>
            <a:r>
              <a:rPr lang="en-GB" sz="2000" dirty="0" smtClean="0"/>
              <a:t> </a:t>
            </a:r>
            <a:r>
              <a:rPr lang="en-GB" sz="2000" dirty="0" err="1" smtClean="0"/>
              <a:t>bo’ylab</a:t>
            </a:r>
            <a:r>
              <a:rPr lang="en-GB" sz="2000" dirty="0" smtClean="0"/>
              <a:t> </a:t>
            </a:r>
            <a:r>
              <a:rPr lang="en-GB" sz="2000" dirty="0" err="1" smtClean="0"/>
              <a:t>aholining</a:t>
            </a:r>
            <a:r>
              <a:rPr lang="en-GB" sz="2000" dirty="0" smtClean="0"/>
              <a:t> </a:t>
            </a:r>
            <a:r>
              <a:rPr lang="en-GB" sz="2000" dirty="0" err="1" smtClean="0"/>
              <a:t>joylashuvi</a:t>
            </a:r>
            <a:r>
              <a:rPr lang="en-GB" sz="2000" dirty="0" smtClean="0"/>
              <a:t> </a:t>
            </a:r>
            <a:r>
              <a:rPr lang="en-GB" sz="2000" dirty="0" err="1" smtClean="0"/>
              <a:t>haqidagi</a:t>
            </a:r>
            <a:r>
              <a:rPr lang="en-GB" sz="2000" dirty="0" smtClean="0"/>
              <a:t> </a:t>
            </a:r>
            <a:r>
              <a:rPr lang="en-GB" sz="2000" dirty="0" err="1" smtClean="0"/>
              <a:t>dastlabki</a:t>
            </a:r>
            <a:r>
              <a:rPr lang="en-GB" sz="2000" dirty="0" smtClean="0"/>
              <a:t> </a:t>
            </a:r>
            <a:r>
              <a:rPr lang="en-GB" sz="2000" dirty="0" err="1" smtClean="0"/>
              <a:t>ma’lumotlar</a:t>
            </a:r>
            <a:r>
              <a:rPr lang="en-GB" sz="2000" dirty="0" smtClean="0"/>
              <a:t> </a:t>
            </a:r>
            <a:r>
              <a:rPr lang="en-GB" sz="2000" dirty="0" err="1" smtClean="0"/>
              <a:t>eramizdan</a:t>
            </a:r>
            <a:r>
              <a:rPr lang="en-GB" sz="2000" dirty="0" smtClean="0"/>
              <a:t> 5 </a:t>
            </a:r>
            <a:r>
              <a:rPr lang="en-GB" sz="2000" dirty="0" err="1" smtClean="0"/>
              <a:t>ming</a:t>
            </a:r>
            <a:r>
              <a:rPr lang="en-GB" sz="2000" dirty="0" smtClean="0"/>
              <a:t> </a:t>
            </a:r>
            <a:r>
              <a:rPr lang="en-GB" sz="2000" dirty="0" err="1" smtClean="0"/>
              <a:t>yil</a:t>
            </a:r>
            <a:r>
              <a:rPr lang="en-GB" sz="2000" dirty="0" smtClean="0"/>
              <a:t> </a:t>
            </a:r>
            <a:r>
              <a:rPr lang="en-GB" sz="2000" dirty="0" err="1" smtClean="0"/>
              <a:t>oldingi</a:t>
            </a:r>
            <a:r>
              <a:rPr lang="en-GB" sz="2000" dirty="0" smtClean="0"/>
              <a:t> </a:t>
            </a:r>
            <a:r>
              <a:rPr lang="en-GB" sz="2000" dirty="0" err="1" smtClean="0"/>
              <a:t>davrga</a:t>
            </a:r>
            <a:r>
              <a:rPr lang="en-GB" sz="2000" dirty="0" smtClean="0"/>
              <a:t> </a:t>
            </a:r>
            <a:r>
              <a:rPr lang="en-GB" sz="2000" dirty="0" err="1" smtClean="0"/>
              <a:t>taalluqli</a:t>
            </a:r>
            <a:r>
              <a:rPr lang="en-GB" sz="2000" dirty="0" smtClean="0"/>
              <a:t> </a:t>
            </a:r>
            <a:r>
              <a:rPr lang="en-GB" sz="2000" dirty="0" err="1" smtClean="0"/>
              <a:t>bo’lib</a:t>
            </a:r>
            <a:r>
              <a:rPr lang="en-GB" sz="2000" dirty="0" smtClean="0"/>
              <a:t>, </a:t>
            </a:r>
            <a:r>
              <a:rPr lang="en-GB" sz="2000" dirty="0" err="1" smtClean="0"/>
              <a:t>ushbu</a:t>
            </a:r>
            <a:r>
              <a:rPr lang="en-GB" sz="2000" dirty="0" smtClean="0"/>
              <a:t> </a:t>
            </a:r>
            <a:r>
              <a:rPr lang="en-GB" sz="2000" dirty="0" err="1" smtClean="0"/>
              <a:t>davrda</a:t>
            </a:r>
            <a:r>
              <a:rPr lang="en-GB" sz="2000" dirty="0" smtClean="0"/>
              <a:t> </a:t>
            </a:r>
            <a:r>
              <a:rPr lang="en-GB" sz="2000" dirty="0" err="1" smtClean="0"/>
              <a:t>dunyo</a:t>
            </a:r>
            <a:r>
              <a:rPr lang="en-GB" sz="2000" dirty="0" smtClean="0"/>
              <a:t> </a:t>
            </a:r>
            <a:r>
              <a:rPr lang="en-GB" sz="2000" dirty="0" err="1" smtClean="0"/>
              <a:t>aholisining</a:t>
            </a:r>
            <a:r>
              <a:rPr lang="en-GB" sz="2000" dirty="0" smtClean="0"/>
              <a:t> 66 %i (20 </a:t>
            </a:r>
            <a:r>
              <a:rPr lang="en-GB" sz="2000" dirty="0" err="1" smtClean="0"/>
              <a:t>mln</a:t>
            </a:r>
            <a:r>
              <a:rPr lang="en-GB" sz="2000" dirty="0" smtClean="0"/>
              <a:t>. </a:t>
            </a:r>
            <a:r>
              <a:rPr lang="en-GB" sz="2000" dirty="0" err="1" smtClean="0"/>
              <a:t>kishi</a:t>
            </a:r>
            <a:r>
              <a:rPr lang="en-GB" sz="2000" dirty="0" smtClean="0"/>
              <a:t>) </a:t>
            </a:r>
            <a:r>
              <a:rPr lang="en-GB" sz="2000" dirty="0" err="1" smtClean="0"/>
              <a:t>Xorijiy</a:t>
            </a:r>
            <a:r>
              <a:rPr lang="en-GB" sz="2000" dirty="0" smtClean="0"/>
              <a:t> </a:t>
            </a:r>
            <a:r>
              <a:rPr lang="en-GB" sz="2000" dirty="0" err="1" smtClean="0"/>
              <a:t>Osiyoda</a:t>
            </a:r>
            <a:r>
              <a:rPr lang="en-GB" sz="2000" dirty="0" smtClean="0"/>
              <a:t>, 17 %i (5 </a:t>
            </a:r>
            <a:r>
              <a:rPr lang="en-GB" sz="2000" dirty="0" err="1" smtClean="0"/>
              <a:t>mln</a:t>
            </a:r>
            <a:r>
              <a:rPr lang="en-GB" sz="2000" dirty="0" smtClean="0"/>
              <a:t>. </a:t>
            </a:r>
            <a:r>
              <a:rPr lang="en-GB" sz="2000" dirty="0" err="1" smtClean="0"/>
              <a:t>kishi</a:t>
            </a:r>
            <a:r>
              <a:rPr lang="en-GB" sz="2000" dirty="0" smtClean="0"/>
              <a:t>) </a:t>
            </a:r>
            <a:r>
              <a:rPr lang="en-GB" sz="2000" dirty="0" err="1" smtClean="0"/>
              <a:t>Afrikada</a:t>
            </a:r>
            <a:r>
              <a:rPr lang="en-GB" sz="2000" dirty="0" smtClean="0"/>
              <a:t>, 10 %i (3mln. </a:t>
            </a:r>
            <a:r>
              <a:rPr lang="en-GB" sz="2000" dirty="0" err="1" smtClean="0"/>
              <a:t>kishi</a:t>
            </a:r>
            <a:r>
              <a:rPr lang="en-GB" sz="2000" dirty="0" smtClean="0"/>
              <a:t>) </a:t>
            </a:r>
            <a:r>
              <a:rPr lang="en-GB" sz="2000" dirty="0" err="1" smtClean="0"/>
              <a:t>xorijiy</a:t>
            </a:r>
            <a:r>
              <a:rPr lang="en-GB" sz="2000" dirty="0" smtClean="0"/>
              <a:t> </a:t>
            </a:r>
            <a:r>
              <a:rPr lang="en-GB" sz="2000" dirty="0" err="1" smtClean="0"/>
              <a:t>Yevropada</a:t>
            </a:r>
            <a:r>
              <a:rPr lang="en-GB" sz="2000" dirty="0" smtClean="0"/>
              <a:t> 3 %i (1 </a:t>
            </a:r>
            <a:r>
              <a:rPr lang="en-GB" sz="2000" dirty="0" err="1" smtClean="0"/>
              <a:t>mln</a:t>
            </a:r>
            <a:r>
              <a:rPr lang="en-GB" sz="2000" dirty="0" smtClean="0"/>
              <a:t>. </a:t>
            </a:r>
            <a:r>
              <a:rPr lang="en-GB" sz="2000" dirty="0" err="1" smtClean="0"/>
              <a:t>kishi</a:t>
            </a:r>
            <a:r>
              <a:rPr lang="en-GB" sz="2000" dirty="0" smtClean="0"/>
              <a:t>) MDH </a:t>
            </a:r>
            <a:r>
              <a:rPr lang="en-GB" sz="2000" dirty="0" err="1" smtClean="0"/>
              <a:t>davlatlarida</a:t>
            </a:r>
            <a:r>
              <a:rPr lang="en-GB" sz="2000" dirty="0" smtClean="0"/>
              <a:t>, 3 %i (1 </a:t>
            </a:r>
            <a:r>
              <a:rPr lang="en-GB" sz="2000" dirty="0" err="1" smtClean="0"/>
              <a:t>mln</a:t>
            </a:r>
            <a:r>
              <a:rPr lang="en-GB" sz="2000" dirty="0" smtClean="0"/>
              <a:t>. </a:t>
            </a:r>
            <a:r>
              <a:rPr lang="en-GB" sz="2000" dirty="0" err="1" smtClean="0"/>
              <a:t>kishi</a:t>
            </a:r>
            <a:r>
              <a:rPr lang="en-GB" sz="2000" dirty="0" smtClean="0"/>
              <a:t>) </a:t>
            </a:r>
            <a:r>
              <a:rPr lang="en-GB" sz="2000" dirty="0" err="1" smtClean="0"/>
              <a:t>Shimoliy</a:t>
            </a:r>
            <a:r>
              <a:rPr lang="en-GB" sz="2000" dirty="0" smtClean="0"/>
              <a:t> </a:t>
            </a:r>
            <a:r>
              <a:rPr lang="en-GB" sz="2000" dirty="0" err="1" smtClean="0"/>
              <a:t>va</a:t>
            </a:r>
            <a:r>
              <a:rPr lang="en-GB" sz="2000" dirty="0" smtClean="0"/>
              <a:t> </a:t>
            </a:r>
            <a:r>
              <a:rPr lang="en-GB" sz="2000" dirty="0" err="1" smtClean="0"/>
              <a:t>Lotin</a:t>
            </a:r>
            <a:r>
              <a:rPr lang="en-GB" sz="2000" dirty="0" smtClean="0"/>
              <a:t> </a:t>
            </a:r>
            <a:r>
              <a:rPr lang="en-GB" sz="2000" dirty="0" err="1" smtClean="0"/>
              <a:t>Amerikasida</a:t>
            </a:r>
            <a:r>
              <a:rPr lang="en-GB" sz="2000" dirty="0" smtClean="0"/>
              <a:t> </a:t>
            </a:r>
            <a:r>
              <a:rPr lang="en-GB" sz="2000" dirty="0" err="1" smtClean="0"/>
              <a:t>hamda</a:t>
            </a:r>
            <a:r>
              <a:rPr lang="en-GB" sz="2000" dirty="0" smtClean="0"/>
              <a:t> 1 %i (0,5 </a:t>
            </a:r>
            <a:r>
              <a:rPr lang="en-GB" sz="2000" dirty="0" err="1" smtClean="0"/>
              <a:t>mln</a:t>
            </a:r>
            <a:r>
              <a:rPr lang="en-GB" sz="2000" dirty="0" smtClean="0"/>
              <a:t>. </a:t>
            </a:r>
            <a:r>
              <a:rPr lang="en-GB" sz="2000" dirty="0" err="1" smtClean="0"/>
              <a:t>kishi</a:t>
            </a:r>
            <a:r>
              <a:rPr lang="en-GB" sz="2000" dirty="0" smtClean="0"/>
              <a:t>) </a:t>
            </a:r>
            <a:r>
              <a:rPr lang="en-GB" sz="2000" dirty="0" err="1" smtClean="0"/>
              <a:t>Avstraliya</a:t>
            </a:r>
            <a:r>
              <a:rPr lang="en-GB" sz="2000" dirty="0" smtClean="0"/>
              <a:t> </a:t>
            </a:r>
            <a:r>
              <a:rPr lang="en-GB" sz="2000" dirty="0" err="1" smtClean="0"/>
              <a:t>va</a:t>
            </a:r>
            <a:r>
              <a:rPr lang="en-GB" sz="2000" dirty="0" smtClean="0"/>
              <a:t> </a:t>
            </a:r>
            <a:r>
              <a:rPr lang="en-GB" sz="2000" dirty="0" err="1" smtClean="0"/>
              <a:t>Okeaniyada</a:t>
            </a:r>
            <a:r>
              <a:rPr lang="en-GB" sz="2000" dirty="0" smtClean="0"/>
              <a:t> </a:t>
            </a:r>
            <a:r>
              <a:rPr lang="en-GB" sz="2000" dirty="0" err="1" smtClean="0"/>
              <a:t>joylashgan</a:t>
            </a:r>
            <a:r>
              <a:rPr lang="en-GB" sz="2000" dirty="0" smtClean="0"/>
              <a:t>. </a:t>
            </a:r>
            <a:r>
              <a:rPr lang="en-GB" sz="2000" dirty="0" err="1" smtClean="0"/>
              <a:t>Eng</a:t>
            </a:r>
            <a:r>
              <a:rPr lang="en-GB" sz="2000" dirty="0" smtClean="0"/>
              <a:t> </a:t>
            </a:r>
            <a:r>
              <a:rPr lang="en-GB" sz="2000" dirty="0" err="1" smtClean="0"/>
              <a:t>qadimgi</a:t>
            </a:r>
            <a:r>
              <a:rPr lang="en-GB" sz="2000" dirty="0" smtClean="0"/>
              <a:t> </a:t>
            </a:r>
            <a:r>
              <a:rPr lang="en-GB" sz="2000" dirty="0" err="1" smtClean="0"/>
              <a:t>aholi</a:t>
            </a:r>
            <a:r>
              <a:rPr lang="en-GB" sz="2000" dirty="0" smtClean="0"/>
              <a:t> </a:t>
            </a:r>
            <a:r>
              <a:rPr lang="en-GB" sz="2000" dirty="0" err="1" smtClean="0"/>
              <a:t>maskanlari</a:t>
            </a:r>
            <a:r>
              <a:rPr lang="en-GB" sz="2000" dirty="0" smtClean="0"/>
              <a:t> </a:t>
            </a:r>
            <a:r>
              <a:rPr lang="en-GB" sz="2000" dirty="0" err="1" smtClean="0"/>
              <a:t>inson</a:t>
            </a:r>
            <a:r>
              <a:rPr lang="en-GB" sz="2000" dirty="0" smtClean="0"/>
              <a:t> </a:t>
            </a:r>
            <a:r>
              <a:rPr lang="en-GB" sz="2000" dirty="0" err="1" smtClean="0"/>
              <a:t>yashashi</a:t>
            </a:r>
            <a:r>
              <a:rPr lang="en-GB" sz="2000" dirty="0" smtClean="0"/>
              <a:t> </a:t>
            </a:r>
            <a:r>
              <a:rPr lang="en-GB" sz="2000" dirty="0" err="1" smtClean="0"/>
              <a:t>uchun</a:t>
            </a:r>
            <a:r>
              <a:rPr lang="en-GB" sz="2000" dirty="0" smtClean="0"/>
              <a:t> </a:t>
            </a:r>
            <a:r>
              <a:rPr lang="en-GB" sz="2000" dirty="0" err="1" smtClean="0"/>
              <a:t>zarur</a:t>
            </a:r>
            <a:r>
              <a:rPr lang="en-GB" sz="2000" dirty="0" smtClean="0"/>
              <a:t>  biologic </a:t>
            </a:r>
            <a:r>
              <a:rPr lang="en-GB" sz="2000" dirty="0" err="1" smtClean="0"/>
              <a:t>resurslar</a:t>
            </a:r>
            <a:r>
              <a:rPr lang="en-GB" sz="2000" dirty="0" smtClean="0"/>
              <a:t> </a:t>
            </a:r>
            <a:r>
              <a:rPr lang="en-GB" sz="2000" dirty="0" err="1" smtClean="0"/>
              <a:t>mavjud</a:t>
            </a:r>
            <a:r>
              <a:rPr lang="en-GB" sz="2000" dirty="0" smtClean="0"/>
              <a:t> </a:t>
            </a:r>
            <a:r>
              <a:rPr lang="en-GB" sz="2000" dirty="0" err="1" smtClean="0"/>
              <a:t>bo’lgan</a:t>
            </a:r>
            <a:r>
              <a:rPr lang="en-GB" sz="2000" dirty="0" smtClean="0"/>
              <a:t> </a:t>
            </a:r>
            <a:r>
              <a:rPr lang="en-GB" sz="2000" dirty="0" err="1" smtClean="0"/>
              <a:t>joylarda</a:t>
            </a:r>
            <a:r>
              <a:rPr lang="en-GB" sz="2000" dirty="0" smtClean="0"/>
              <a:t>, </a:t>
            </a:r>
            <a:r>
              <a:rPr lang="en-GB" sz="2000" dirty="0" err="1" smtClean="0"/>
              <a:t>ya’ni</a:t>
            </a:r>
            <a:r>
              <a:rPr lang="en-GB" sz="2000" dirty="0" smtClean="0"/>
              <a:t> </a:t>
            </a:r>
            <a:r>
              <a:rPr lang="en-GB" sz="2000" dirty="0" err="1" smtClean="0"/>
              <a:t>osiyoning</a:t>
            </a:r>
            <a:r>
              <a:rPr lang="en-GB" sz="2000" dirty="0" smtClean="0"/>
              <a:t> </a:t>
            </a:r>
            <a:r>
              <a:rPr lang="en-GB" sz="2000" dirty="0" err="1" smtClean="0"/>
              <a:t>janubi</a:t>
            </a:r>
            <a:r>
              <a:rPr lang="en-GB" sz="2000" dirty="0" smtClean="0"/>
              <a:t> </a:t>
            </a:r>
            <a:r>
              <a:rPr lang="en-GB" sz="2000" dirty="0" err="1" smtClean="0"/>
              <a:t>va</a:t>
            </a:r>
            <a:r>
              <a:rPr lang="en-GB" sz="2000" dirty="0" smtClean="0"/>
              <a:t> </a:t>
            </a:r>
            <a:r>
              <a:rPr lang="en-GB" sz="2000" dirty="0" err="1" smtClean="0"/>
              <a:t>Shimoliy</a:t>
            </a:r>
            <a:r>
              <a:rPr lang="en-GB" sz="2000" dirty="0" smtClean="0"/>
              <a:t> </a:t>
            </a:r>
            <a:r>
              <a:rPr lang="en-GB" sz="2000" dirty="0" err="1" smtClean="0"/>
              <a:t>Afrikada</a:t>
            </a:r>
            <a:r>
              <a:rPr lang="en-GB" sz="2000" dirty="0" smtClean="0"/>
              <a:t> </a:t>
            </a:r>
            <a:r>
              <a:rPr lang="en-GB" sz="2000" dirty="0" err="1" smtClean="0"/>
              <a:t>O’rta</a:t>
            </a:r>
            <a:r>
              <a:rPr lang="en-GB" sz="2000" dirty="0" smtClean="0"/>
              <a:t> </a:t>
            </a:r>
            <a:r>
              <a:rPr lang="en-GB" sz="2000" dirty="0" err="1" smtClean="0"/>
              <a:t>dengizdan</a:t>
            </a:r>
            <a:r>
              <a:rPr lang="en-GB" sz="2000" dirty="0" smtClean="0"/>
              <a:t> to </a:t>
            </a:r>
            <a:r>
              <a:rPr lang="en-GB" sz="2000" dirty="0" err="1" smtClean="0"/>
              <a:t>Tinch</a:t>
            </a:r>
            <a:r>
              <a:rPr lang="en-GB" sz="2000" dirty="0" smtClean="0"/>
              <a:t> </a:t>
            </a:r>
            <a:r>
              <a:rPr lang="en-GB" sz="2000" dirty="0" err="1" smtClean="0"/>
              <a:t>okeanigacha</a:t>
            </a:r>
            <a:r>
              <a:rPr lang="en-GB" sz="2000" dirty="0" smtClean="0"/>
              <a:t> </a:t>
            </a:r>
            <a:r>
              <a:rPr lang="en-GB" sz="2000" dirty="0" err="1" smtClean="0"/>
              <a:t>bo’lgan</a:t>
            </a:r>
            <a:r>
              <a:rPr lang="en-GB" sz="2000" dirty="0" smtClean="0"/>
              <a:t> </a:t>
            </a:r>
            <a:r>
              <a:rPr lang="en-GB" sz="2000" dirty="0" err="1" smtClean="0"/>
              <a:t>hududlarda</a:t>
            </a:r>
            <a:r>
              <a:rPr lang="en-GB" sz="2000" dirty="0" smtClean="0"/>
              <a:t> </a:t>
            </a:r>
            <a:r>
              <a:rPr lang="en-GB" sz="2000" dirty="0" err="1" smtClean="0"/>
              <a:t>joylashganlar</a:t>
            </a:r>
            <a:r>
              <a:rPr lang="en-GB" sz="2000" dirty="0" smtClean="0"/>
              <a:t>. Bu </a:t>
            </a:r>
            <a:r>
              <a:rPr lang="en-GB" sz="2000" dirty="0" err="1" smtClean="0"/>
              <a:t>hududlarda</a:t>
            </a:r>
            <a:r>
              <a:rPr lang="en-GB" sz="2000" dirty="0" smtClean="0"/>
              <a:t> </a:t>
            </a:r>
            <a:r>
              <a:rPr lang="en-GB" sz="2000" dirty="0" err="1" smtClean="0"/>
              <a:t>aholi</a:t>
            </a:r>
            <a:r>
              <a:rPr lang="en-GB" sz="2000" dirty="0" smtClean="0"/>
              <a:t> </a:t>
            </a:r>
            <a:r>
              <a:rPr lang="en-GB" sz="2000" dirty="0" err="1" smtClean="0"/>
              <a:t>juda</a:t>
            </a:r>
            <a:r>
              <a:rPr lang="en-GB" sz="2000" dirty="0" smtClean="0"/>
              <a:t> </a:t>
            </a:r>
            <a:r>
              <a:rPr lang="en-GB" sz="2000" dirty="0" err="1" smtClean="0"/>
              <a:t>uzoq</a:t>
            </a:r>
            <a:r>
              <a:rPr lang="en-GB" sz="2000" dirty="0" smtClean="0"/>
              <a:t> </a:t>
            </a:r>
            <a:r>
              <a:rPr lang="en-GB" sz="2000" dirty="0" err="1" smtClean="0"/>
              <a:t>vaqt</a:t>
            </a:r>
            <a:r>
              <a:rPr lang="en-GB" sz="2000" dirty="0" smtClean="0"/>
              <a:t> </a:t>
            </a:r>
            <a:r>
              <a:rPr lang="en-GB" sz="2000" dirty="0" err="1" smtClean="0"/>
              <a:t>ovchilik</a:t>
            </a:r>
            <a:r>
              <a:rPr lang="en-GB" sz="2000" dirty="0" smtClean="0"/>
              <a:t> </a:t>
            </a:r>
            <a:r>
              <a:rPr lang="en-GB" sz="2000" dirty="0" err="1" smtClean="0"/>
              <a:t>bilan</a:t>
            </a:r>
            <a:r>
              <a:rPr lang="en-GB" sz="2000" dirty="0" smtClean="0"/>
              <a:t> </a:t>
            </a:r>
            <a:r>
              <a:rPr lang="en-GB" sz="2000" dirty="0" err="1" smtClean="0"/>
              <a:t>shug’ullangan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17625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23528" y="58847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Eramizning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boshlaridaaholi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asta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sekin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dexqonchilik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chorvachilik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shug’ullana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boshlaydi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Moddiy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ne’matlarni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o’zlari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mehnat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qilib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yaratishga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o’tadilar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Xo’jalik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yuritishning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ishlab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chiqarish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yetakchilik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boshlaydi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ma’lum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joylarda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o’troq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bo’lib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yashaydilar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Natijada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avval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qishloq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maskanlari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keyinchalik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Shaharlar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barpo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bo’la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boshlaydi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turmush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tarzi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ovqatlanishi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yaxshilana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boradi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Inson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hayotida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o’zgarishlar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sodir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bo’la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boshlaydi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Yozuv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shakllanadi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fan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tibbiyot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madaniyat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rivojlana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boradi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yashash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sharoiti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yaxshilanadi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O’lim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sur’ati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kamaya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boshlaydi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o’rtacha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umr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ko’rish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davri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ortib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boradi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Natijada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yer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shari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aholisi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soni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yashash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punktlari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ko’paya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boshlaydi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zichligi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ayniqsa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dexqonchilik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shug’ullanishi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uchun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tabiiy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imkoniyatlari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mavjud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sug’oriladigan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yerlaarda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chorvachilik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shg’ullanish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imkoni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hududlarga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nisbatan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yuqori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bo’lgan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Masalan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Nil,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Frot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Dajda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Gang,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Xuanxe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daryolari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hamda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O’rta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dengiz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sohillarida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eramizning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boshida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zichligi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 km</a:t>
            </a:r>
            <a:r>
              <a:rPr lang="en-GB" sz="2000" baseline="30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ga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10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kishini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tashkil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etgan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64394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лако 3"/>
          <p:cNvSpPr/>
          <p:nvPr/>
        </p:nvSpPr>
        <p:spPr>
          <a:xfrm>
            <a:off x="107504" y="188640"/>
            <a:ext cx="4104456" cy="252028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/>
              <a:t>Aholining</a:t>
            </a:r>
            <a:r>
              <a:rPr lang="en-GB" sz="1400" dirty="0"/>
              <a:t> </a:t>
            </a:r>
            <a:r>
              <a:rPr lang="en-GB" sz="1400" dirty="0" err="1"/>
              <a:t>dunyo</a:t>
            </a:r>
            <a:r>
              <a:rPr lang="en-GB" sz="1400" dirty="0"/>
              <a:t> </a:t>
            </a:r>
            <a:r>
              <a:rPr lang="en-GB" sz="1400" dirty="0" err="1"/>
              <a:t>hududlari</a:t>
            </a:r>
            <a:r>
              <a:rPr lang="en-GB" sz="1400" dirty="0"/>
              <a:t> </a:t>
            </a:r>
            <a:r>
              <a:rPr lang="en-GB" sz="1400" dirty="0" err="1"/>
              <a:t>bo’ylab</a:t>
            </a:r>
            <a:r>
              <a:rPr lang="en-GB" sz="1400" dirty="0"/>
              <a:t> </a:t>
            </a:r>
            <a:r>
              <a:rPr lang="en-GB" sz="1400" dirty="0" err="1"/>
              <a:t>joylashuvida</a:t>
            </a:r>
            <a:r>
              <a:rPr lang="en-GB" sz="1400" dirty="0"/>
              <a:t> ham </a:t>
            </a:r>
            <a:r>
              <a:rPr lang="en-GB" sz="1400" dirty="0" err="1"/>
              <a:t>keskin</a:t>
            </a:r>
            <a:r>
              <a:rPr lang="en-GB" sz="1400" dirty="0"/>
              <a:t> </a:t>
            </a:r>
            <a:r>
              <a:rPr lang="en-GB" sz="1400" dirty="0" err="1"/>
              <a:t>o’zgarishlar</a:t>
            </a:r>
            <a:r>
              <a:rPr lang="en-GB" sz="1400" dirty="0"/>
              <a:t> </a:t>
            </a:r>
            <a:r>
              <a:rPr lang="en-GB" sz="1400" dirty="0" err="1"/>
              <a:t>sodir</a:t>
            </a:r>
            <a:r>
              <a:rPr lang="en-GB" sz="1400" dirty="0"/>
              <a:t> </a:t>
            </a:r>
            <a:r>
              <a:rPr lang="en-GB" sz="1400" dirty="0" err="1"/>
              <a:t>bo’ldi</a:t>
            </a:r>
            <a:r>
              <a:rPr lang="en-GB" sz="1400" dirty="0"/>
              <a:t>. </a:t>
            </a:r>
            <a:r>
              <a:rPr lang="en-GB" sz="1400" dirty="0" err="1"/>
              <a:t>Aholi</a:t>
            </a:r>
            <a:r>
              <a:rPr lang="en-GB" sz="1400" dirty="0"/>
              <a:t> </a:t>
            </a:r>
            <a:r>
              <a:rPr lang="en-GB" sz="1400" dirty="0" err="1"/>
              <a:t>zich</a:t>
            </a:r>
            <a:r>
              <a:rPr lang="en-GB" sz="1400" dirty="0"/>
              <a:t> </a:t>
            </a:r>
            <a:r>
              <a:rPr lang="en-GB" sz="1400" dirty="0" err="1"/>
              <a:t>hududlardan</a:t>
            </a:r>
            <a:r>
              <a:rPr lang="en-GB" sz="1400" dirty="0"/>
              <a:t> </a:t>
            </a:r>
            <a:r>
              <a:rPr lang="en-GB" sz="1400" dirty="0" err="1"/>
              <a:t>ayniqsa</a:t>
            </a:r>
            <a:r>
              <a:rPr lang="en-GB" sz="1400" dirty="0"/>
              <a:t>, </a:t>
            </a:r>
            <a:r>
              <a:rPr lang="en-GB" sz="1400" dirty="0" err="1"/>
              <a:t>Yevropadan</a:t>
            </a:r>
            <a:r>
              <a:rPr lang="en-GB" sz="1400" dirty="0"/>
              <a:t> </a:t>
            </a:r>
            <a:r>
              <a:rPr lang="en-GB" sz="1400" dirty="0" err="1"/>
              <a:t>Amerikaga</a:t>
            </a:r>
            <a:r>
              <a:rPr lang="en-GB" sz="1400" dirty="0"/>
              <a:t> </a:t>
            </a:r>
            <a:r>
              <a:rPr lang="en-GB" sz="1400" dirty="0" err="1"/>
              <a:t>va</a:t>
            </a:r>
            <a:r>
              <a:rPr lang="en-GB" sz="1400" dirty="0"/>
              <a:t> </a:t>
            </a:r>
            <a:r>
              <a:rPr lang="en-GB" sz="1400" dirty="0" err="1"/>
              <a:t>Okeaniya</a:t>
            </a:r>
            <a:r>
              <a:rPr lang="en-GB" sz="1400" dirty="0"/>
              <a:t> </a:t>
            </a:r>
            <a:r>
              <a:rPr lang="en-GB" sz="1400" dirty="0" err="1"/>
              <a:t>hududlariga</a:t>
            </a:r>
            <a:r>
              <a:rPr lang="en-GB" sz="1400" dirty="0"/>
              <a:t> </a:t>
            </a:r>
            <a:r>
              <a:rPr lang="en-GB" sz="1400" dirty="0" err="1"/>
              <a:t>ko’plab</a:t>
            </a:r>
            <a:r>
              <a:rPr lang="en-GB" sz="1400" dirty="0"/>
              <a:t> </a:t>
            </a:r>
            <a:r>
              <a:rPr lang="en-GB" sz="1400" dirty="0" err="1"/>
              <a:t>aholi</a:t>
            </a:r>
            <a:r>
              <a:rPr lang="en-GB" sz="1400" dirty="0"/>
              <a:t> </a:t>
            </a:r>
            <a:r>
              <a:rPr lang="en-GB" sz="1400" dirty="0" err="1"/>
              <a:t>ko’chib</a:t>
            </a:r>
            <a:r>
              <a:rPr lang="en-GB" sz="1400" dirty="0"/>
              <a:t> </a:t>
            </a:r>
            <a:r>
              <a:rPr lang="en-GB" sz="1400" dirty="0" err="1"/>
              <a:t>ketdi</a:t>
            </a:r>
            <a:r>
              <a:rPr lang="en-GB" sz="1400" dirty="0"/>
              <a:t>. </a:t>
            </a:r>
            <a:endParaRPr lang="ru-RU" sz="1400" dirty="0"/>
          </a:p>
        </p:txBody>
      </p:sp>
      <p:sp>
        <p:nvSpPr>
          <p:cNvPr id="5" name="Облако 4"/>
          <p:cNvSpPr/>
          <p:nvPr/>
        </p:nvSpPr>
        <p:spPr>
          <a:xfrm>
            <a:off x="4644008" y="404276"/>
            <a:ext cx="3650704" cy="25922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/>
              <a:t>Jamiyat</a:t>
            </a:r>
            <a:r>
              <a:rPr lang="en-GB" sz="1400" dirty="0"/>
              <a:t> </a:t>
            </a:r>
            <a:r>
              <a:rPr lang="en-GB" sz="1400" dirty="0" err="1"/>
              <a:t>taraqqiyoti</a:t>
            </a:r>
            <a:r>
              <a:rPr lang="en-GB" sz="1400" dirty="0"/>
              <a:t>, </a:t>
            </a:r>
            <a:r>
              <a:rPr lang="en-GB" sz="1400" dirty="0" err="1"/>
              <a:t>ishlab</a:t>
            </a:r>
            <a:r>
              <a:rPr lang="en-GB" sz="1400" dirty="0"/>
              <a:t> </a:t>
            </a:r>
            <a:r>
              <a:rPr lang="en-GB" sz="1400" dirty="0" err="1"/>
              <a:t>chiqarishning</a:t>
            </a:r>
            <a:r>
              <a:rPr lang="en-GB" sz="1400" dirty="0"/>
              <a:t> </a:t>
            </a:r>
            <a:r>
              <a:rPr lang="en-GB" sz="1400" dirty="0" err="1"/>
              <a:t>rivojlanishi</a:t>
            </a:r>
            <a:r>
              <a:rPr lang="en-GB" sz="1400" dirty="0"/>
              <a:t>, </a:t>
            </a:r>
            <a:r>
              <a:rPr lang="en-GB" sz="1400" dirty="0" err="1"/>
              <a:t>jahon</a:t>
            </a:r>
            <a:r>
              <a:rPr lang="en-GB" sz="1400" dirty="0"/>
              <a:t> </a:t>
            </a:r>
            <a:r>
              <a:rPr lang="en-GB" sz="1400" dirty="0" err="1"/>
              <a:t>mamlakatlari</a:t>
            </a:r>
            <a:r>
              <a:rPr lang="en-GB" sz="1400" dirty="0"/>
              <a:t> </a:t>
            </a:r>
            <a:r>
              <a:rPr lang="en-GB" sz="1400" dirty="0" err="1"/>
              <a:t>demografik</a:t>
            </a:r>
            <a:r>
              <a:rPr lang="en-GB" sz="1400" dirty="0"/>
              <a:t> </a:t>
            </a:r>
            <a:r>
              <a:rPr lang="en-GB" sz="1400" dirty="0" err="1"/>
              <a:t>vaziyatid</a:t>
            </a:r>
            <a:r>
              <a:rPr lang="en-GB" sz="1400" dirty="0"/>
              <a:t> </a:t>
            </a:r>
            <a:r>
              <a:rPr lang="en-GB" sz="1400" dirty="0" err="1"/>
              <a:t>bir</a:t>
            </a:r>
            <a:r>
              <a:rPr lang="en-GB" sz="1400" dirty="0"/>
              <a:t> </a:t>
            </a:r>
            <a:r>
              <a:rPr lang="en-GB" sz="1400" dirty="0" err="1"/>
              <a:t>qator</a:t>
            </a:r>
            <a:r>
              <a:rPr lang="en-GB" sz="1400" dirty="0"/>
              <a:t> </a:t>
            </a:r>
            <a:r>
              <a:rPr lang="en-GB" sz="1400" dirty="0" err="1"/>
              <a:t>o’zgarishlarga</a:t>
            </a:r>
            <a:r>
              <a:rPr lang="en-GB" sz="1400" dirty="0"/>
              <a:t> </a:t>
            </a:r>
            <a:r>
              <a:rPr lang="en-GB" sz="1400" dirty="0" err="1"/>
              <a:t>olib</a:t>
            </a:r>
            <a:r>
              <a:rPr lang="en-GB" sz="1400" dirty="0"/>
              <a:t> </a:t>
            </a:r>
            <a:r>
              <a:rPr lang="en-GB" sz="1400" dirty="0" err="1"/>
              <a:t>keldi</a:t>
            </a:r>
            <a:r>
              <a:rPr lang="en-GB" sz="1400" dirty="0"/>
              <a:t>. XIX – XX </a:t>
            </a:r>
            <a:r>
              <a:rPr lang="en-GB" sz="1400" dirty="0" err="1"/>
              <a:t>asrga</a:t>
            </a:r>
            <a:r>
              <a:rPr lang="en-GB" sz="1400" dirty="0"/>
              <a:t> </a:t>
            </a:r>
            <a:r>
              <a:rPr lang="en-GB" sz="1400" dirty="0" err="1"/>
              <a:t>kelib</a:t>
            </a:r>
            <a:r>
              <a:rPr lang="en-GB" sz="1400" dirty="0"/>
              <a:t>, </a:t>
            </a:r>
            <a:r>
              <a:rPr lang="en-GB" sz="1400" dirty="0" err="1"/>
              <a:t>yer</a:t>
            </a:r>
            <a:r>
              <a:rPr lang="en-GB" sz="1400" dirty="0"/>
              <a:t> </a:t>
            </a:r>
            <a:r>
              <a:rPr lang="en-GB" sz="1400" dirty="0" err="1"/>
              <a:t>shari</a:t>
            </a:r>
            <a:r>
              <a:rPr lang="en-GB" sz="1400" dirty="0"/>
              <a:t> </a:t>
            </a:r>
            <a:r>
              <a:rPr lang="en-GB" sz="1400" dirty="0" err="1"/>
              <a:t>aholisi</a:t>
            </a:r>
            <a:r>
              <a:rPr lang="en-GB" sz="1400" dirty="0"/>
              <a:t> </a:t>
            </a:r>
            <a:r>
              <a:rPr lang="en-GB" sz="1400" dirty="0" err="1"/>
              <a:t>juda</a:t>
            </a:r>
            <a:r>
              <a:rPr lang="en-GB" sz="1400" dirty="0"/>
              <a:t> </a:t>
            </a:r>
            <a:r>
              <a:rPr lang="en-GB" sz="1400" dirty="0" err="1"/>
              <a:t>yuqori</a:t>
            </a:r>
            <a:r>
              <a:rPr lang="en-GB" sz="1400" dirty="0"/>
              <a:t> </a:t>
            </a:r>
            <a:r>
              <a:rPr lang="en-GB" sz="1400" dirty="0" err="1"/>
              <a:t>sur’atlar</a:t>
            </a:r>
            <a:r>
              <a:rPr lang="en-GB" sz="1400" dirty="0"/>
              <a:t> </a:t>
            </a:r>
            <a:r>
              <a:rPr lang="en-GB" sz="1400" dirty="0" err="1"/>
              <a:t>bilan</a:t>
            </a:r>
            <a:r>
              <a:rPr lang="en-GB" sz="1400" dirty="0"/>
              <a:t> </a:t>
            </a:r>
            <a:r>
              <a:rPr lang="en-GB" sz="1400" dirty="0" err="1"/>
              <a:t>ko’paya</a:t>
            </a:r>
            <a:r>
              <a:rPr lang="en-GB" sz="1400" dirty="0"/>
              <a:t> </a:t>
            </a:r>
            <a:r>
              <a:rPr lang="en-GB" sz="1400" dirty="0" err="1"/>
              <a:t>boshladi</a:t>
            </a:r>
            <a:r>
              <a:rPr lang="en-GB" sz="1400" dirty="0"/>
              <a:t>.</a:t>
            </a:r>
            <a:endParaRPr lang="ru-RU" sz="1400" dirty="0"/>
          </a:p>
        </p:txBody>
      </p:sp>
      <p:sp>
        <p:nvSpPr>
          <p:cNvPr id="6" name="Облако 5"/>
          <p:cNvSpPr/>
          <p:nvPr/>
        </p:nvSpPr>
        <p:spPr>
          <a:xfrm>
            <a:off x="2195736" y="3356992"/>
            <a:ext cx="3528392" cy="331236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/>
              <a:t>Eramizning</a:t>
            </a:r>
            <a:r>
              <a:rPr lang="en-GB" dirty="0"/>
              <a:t> </a:t>
            </a:r>
            <a:r>
              <a:rPr lang="en-GB" dirty="0" err="1"/>
              <a:t>dastlabki</a:t>
            </a:r>
            <a:r>
              <a:rPr lang="en-GB" dirty="0"/>
              <a:t> </a:t>
            </a:r>
            <a:r>
              <a:rPr lang="en-GB" dirty="0" err="1"/>
              <a:t>yillarida</a:t>
            </a:r>
            <a:r>
              <a:rPr lang="en-GB" dirty="0"/>
              <a:t> </a:t>
            </a:r>
            <a:r>
              <a:rPr lang="en-GB" dirty="0" err="1"/>
              <a:t>sayyoramiz</a:t>
            </a:r>
            <a:r>
              <a:rPr lang="en-GB" dirty="0"/>
              <a:t> </a:t>
            </a:r>
            <a:r>
              <a:rPr lang="en-GB" dirty="0" err="1"/>
              <a:t>aholisining</a:t>
            </a:r>
            <a:r>
              <a:rPr lang="en-GB" dirty="0"/>
              <a:t> 82,7% I </a:t>
            </a:r>
            <a:r>
              <a:rPr lang="en-GB" dirty="0" err="1"/>
              <a:t>Yevropa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Osiyo</a:t>
            </a:r>
            <a:r>
              <a:rPr lang="en-GB" dirty="0"/>
              <a:t> </a:t>
            </a:r>
            <a:r>
              <a:rPr lang="en-GB" dirty="0" err="1"/>
              <a:t>hududlarida</a:t>
            </a:r>
            <a:r>
              <a:rPr lang="en-GB" dirty="0"/>
              <a:t> </a:t>
            </a:r>
            <a:r>
              <a:rPr lang="en-GB" dirty="0" err="1"/>
              <a:t>joylashgan</a:t>
            </a:r>
            <a:r>
              <a:rPr lang="en-GB" dirty="0"/>
              <a:t> </a:t>
            </a:r>
            <a:r>
              <a:rPr lang="en-GB" dirty="0" err="1"/>
              <a:t>bo’lsa</a:t>
            </a:r>
            <a:r>
              <a:rPr lang="en-GB" dirty="0"/>
              <a:t>, 2000 </a:t>
            </a:r>
            <a:r>
              <a:rPr lang="en-GB" dirty="0" err="1"/>
              <a:t>yilga</a:t>
            </a:r>
            <a:r>
              <a:rPr lang="en-GB" dirty="0"/>
              <a:t> </a:t>
            </a:r>
            <a:r>
              <a:rPr lang="en-GB" dirty="0" err="1"/>
              <a:t>kelib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ko’rsatgich</a:t>
            </a:r>
            <a:r>
              <a:rPr lang="en-GB" dirty="0"/>
              <a:t> 15% </a:t>
            </a:r>
            <a:r>
              <a:rPr lang="en-GB" dirty="0" err="1"/>
              <a:t>ga</a:t>
            </a:r>
            <a:r>
              <a:rPr lang="en-GB" dirty="0"/>
              <a:t> </a:t>
            </a:r>
            <a:r>
              <a:rPr lang="en-GB" dirty="0" err="1"/>
              <a:t>kamaydi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67,7% </a:t>
            </a:r>
            <a:r>
              <a:rPr lang="en-GB" dirty="0" err="1"/>
              <a:t>ni</a:t>
            </a:r>
            <a:r>
              <a:rPr lang="en-GB" dirty="0"/>
              <a:t> </a:t>
            </a:r>
            <a:r>
              <a:rPr lang="en-GB" dirty="0" err="1"/>
              <a:t>tashkil</a:t>
            </a:r>
            <a:r>
              <a:rPr lang="en-GB" dirty="0"/>
              <a:t> </a:t>
            </a:r>
            <a:r>
              <a:rPr lang="en-GB" dirty="0" err="1"/>
              <a:t>etdi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0868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908720"/>
            <a:ext cx="79208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err="1"/>
              <a:t>Aholi</a:t>
            </a:r>
            <a:r>
              <a:rPr lang="en-GB" sz="2000" dirty="0"/>
              <a:t> </a:t>
            </a:r>
            <a:r>
              <a:rPr lang="en-GB" sz="2000" dirty="0" err="1"/>
              <a:t>zich</a:t>
            </a:r>
            <a:r>
              <a:rPr lang="en-GB" sz="2000" dirty="0"/>
              <a:t> </a:t>
            </a:r>
            <a:r>
              <a:rPr lang="en-GB" sz="2000" dirty="0" err="1"/>
              <a:t>hududlardan</a:t>
            </a:r>
            <a:r>
              <a:rPr lang="en-GB" sz="2000" dirty="0"/>
              <a:t> </a:t>
            </a:r>
            <a:r>
              <a:rPr lang="en-GB" sz="2000" dirty="0" err="1"/>
              <a:t>ayniqsa</a:t>
            </a:r>
            <a:r>
              <a:rPr lang="en-GB" sz="2000" dirty="0"/>
              <a:t>, </a:t>
            </a:r>
            <a:r>
              <a:rPr lang="en-GB" sz="2000" dirty="0" err="1"/>
              <a:t>Yevropadan</a:t>
            </a:r>
            <a:r>
              <a:rPr lang="en-GB" sz="2000" dirty="0"/>
              <a:t> </a:t>
            </a:r>
            <a:r>
              <a:rPr lang="en-GB" sz="2000" dirty="0" err="1"/>
              <a:t>Amerikaga</a:t>
            </a:r>
            <a:r>
              <a:rPr lang="en-GB" sz="2000" dirty="0"/>
              <a:t> </a:t>
            </a:r>
            <a:r>
              <a:rPr lang="en-GB" sz="2000" dirty="0" err="1"/>
              <a:t>va</a:t>
            </a:r>
            <a:r>
              <a:rPr lang="en-GB" sz="2000" dirty="0"/>
              <a:t> </a:t>
            </a:r>
            <a:r>
              <a:rPr lang="en-GB" sz="2000" dirty="0" err="1"/>
              <a:t>Okeaniya</a:t>
            </a:r>
            <a:r>
              <a:rPr lang="en-GB" sz="2000" dirty="0"/>
              <a:t> </a:t>
            </a:r>
            <a:r>
              <a:rPr lang="en-GB" sz="2000" dirty="0" err="1"/>
              <a:t>hududlariga</a:t>
            </a:r>
            <a:r>
              <a:rPr lang="en-GB" sz="2000" dirty="0"/>
              <a:t> </a:t>
            </a:r>
            <a:r>
              <a:rPr lang="en-GB" sz="2000" dirty="0" err="1"/>
              <a:t>ko’plab</a:t>
            </a:r>
            <a:r>
              <a:rPr lang="en-GB" sz="2000" dirty="0"/>
              <a:t> </a:t>
            </a:r>
            <a:r>
              <a:rPr lang="en-GB" sz="2000" dirty="0" err="1"/>
              <a:t>aholi</a:t>
            </a:r>
            <a:r>
              <a:rPr lang="en-GB" sz="2000" dirty="0"/>
              <a:t> </a:t>
            </a:r>
            <a:r>
              <a:rPr lang="en-GB" sz="2000" dirty="0" err="1"/>
              <a:t>ko’chib</a:t>
            </a:r>
            <a:r>
              <a:rPr lang="en-GB" sz="2000" dirty="0"/>
              <a:t> </a:t>
            </a:r>
            <a:r>
              <a:rPr lang="en-GB" sz="2000" dirty="0" err="1"/>
              <a:t>ketdi</a:t>
            </a:r>
            <a:r>
              <a:rPr lang="en-GB" sz="2000" dirty="0"/>
              <a:t>. Keying </a:t>
            </a:r>
            <a:r>
              <a:rPr lang="en-GB" sz="2000" dirty="0" err="1"/>
              <a:t>ikki</a:t>
            </a:r>
            <a:r>
              <a:rPr lang="en-GB" sz="2000" dirty="0"/>
              <a:t> </a:t>
            </a:r>
            <a:r>
              <a:rPr lang="en-GB" sz="2000" dirty="0" err="1"/>
              <a:t>ming</a:t>
            </a:r>
            <a:r>
              <a:rPr lang="en-GB" sz="2000" dirty="0"/>
              <a:t> </a:t>
            </a:r>
            <a:r>
              <a:rPr lang="en-GB" sz="2000" dirty="0" err="1"/>
              <a:t>yillikda</a:t>
            </a:r>
            <a:r>
              <a:rPr lang="en-GB" sz="2000" dirty="0"/>
              <a:t> </a:t>
            </a:r>
            <a:r>
              <a:rPr lang="en-GB" sz="2000" dirty="0" err="1"/>
              <a:t>yer</a:t>
            </a:r>
            <a:r>
              <a:rPr lang="en-GB" sz="2000" dirty="0"/>
              <a:t> </a:t>
            </a:r>
            <a:r>
              <a:rPr lang="en-GB" sz="2000" dirty="0" err="1"/>
              <a:t>yuzida</a:t>
            </a:r>
            <a:r>
              <a:rPr lang="en-GB" sz="2000" dirty="0"/>
              <a:t> </a:t>
            </a:r>
            <a:r>
              <a:rPr lang="en-GB" sz="2000" dirty="0" err="1"/>
              <a:t>aholi</a:t>
            </a:r>
            <a:r>
              <a:rPr lang="en-GB" sz="2000" dirty="0"/>
              <a:t> </a:t>
            </a:r>
            <a:r>
              <a:rPr lang="en-GB" sz="2000" dirty="0" err="1"/>
              <a:t>joylashuvi</a:t>
            </a:r>
            <a:r>
              <a:rPr lang="en-GB" sz="2000" dirty="0"/>
              <a:t> </a:t>
            </a:r>
            <a:r>
              <a:rPr lang="en-GB" sz="2000" dirty="0" err="1"/>
              <a:t>keskin</a:t>
            </a:r>
            <a:r>
              <a:rPr lang="en-GB" sz="2000" dirty="0"/>
              <a:t> </a:t>
            </a:r>
            <a:r>
              <a:rPr lang="en-GB" sz="2000" dirty="0" err="1"/>
              <a:t>o’zgardi</a:t>
            </a:r>
            <a:r>
              <a:rPr lang="en-GB" sz="2000" dirty="0"/>
              <a:t>. </a:t>
            </a:r>
            <a:r>
              <a:rPr lang="en-GB" sz="2000" dirty="0" err="1"/>
              <a:t>Eramizning</a:t>
            </a:r>
            <a:r>
              <a:rPr lang="en-GB" sz="2000" dirty="0"/>
              <a:t> </a:t>
            </a:r>
            <a:r>
              <a:rPr lang="en-GB" sz="2000" dirty="0" err="1"/>
              <a:t>dastlabki</a:t>
            </a:r>
            <a:r>
              <a:rPr lang="en-GB" sz="2000" dirty="0"/>
              <a:t> </a:t>
            </a:r>
            <a:r>
              <a:rPr lang="en-GB" sz="2000" dirty="0" err="1"/>
              <a:t>yillarida</a:t>
            </a:r>
            <a:r>
              <a:rPr lang="en-GB" sz="2000" dirty="0"/>
              <a:t> </a:t>
            </a:r>
            <a:r>
              <a:rPr lang="en-GB" sz="2000" dirty="0" err="1"/>
              <a:t>sayyoramiz</a:t>
            </a:r>
            <a:r>
              <a:rPr lang="en-GB" sz="2000" dirty="0"/>
              <a:t> </a:t>
            </a:r>
            <a:r>
              <a:rPr lang="en-GB" sz="2000" dirty="0" err="1"/>
              <a:t>aholisining</a:t>
            </a:r>
            <a:r>
              <a:rPr lang="en-GB" sz="2000" dirty="0"/>
              <a:t> 82,7% I </a:t>
            </a:r>
            <a:r>
              <a:rPr lang="en-GB" sz="2000" dirty="0" err="1"/>
              <a:t>Yevropa</a:t>
            </a:r>
            <a:r>
              <a:rPr lang="en-GB" sz="2000" dirty="0"/>
              <a:t> </a:t>
            </a:r>
            <a:r>
              <a:rPr lang="en-GB" sz="2000" dirty="0" err="1"/>
              <a:t>va</a:t>
            </a:r>
            <a:r>
              <a:rPr lang="en-GB" sz="2000" dirty="0"/>
              <a:t> </a:t>
            </a:r>
            <a:r>
              <a:rPr lang="en-GB" sz="2000" dirty="0" err="1"/>
              <a:t>Osiyo</a:t>
            </a:r>
            <a:r>
              <a:rPr lang="en-GB" sz="2000" dirty="0"/>
              <a:t> </a:t>
            </a:r>
            <a:r>
              <a:rPr lang="en-GB" sz="2000" dirty="0" err="1"/>
              <a:t>hududlarida</a:t>
            </a:r>
            <a:r>
              <a:rPr lang="en-GB" sz="2000" dirty="0"/>
              <a:t> </a:t>
            </a:r>
            <a:r>
              <a:rPr lang="en-GB" sz="2000" dirty="0" err="1"/>
              <a:t>joylashgan</a:t>
            </a:r>
            <a:r>
              <a:rPr lang="en-GB" sz="2000" dirty="0"/>
              <a:t> </a:t>
            </a:r>
            <a:r>
              <a:rPr lang="en-GB" sz="2000" dirty="0" err="1"/>
              <a:t>bo’lsa</a:t>
            </a:r>
            <a:r>
              <a:rPr lang="en-GB" sz="2000" dirty="0"/>
              <a:t>, 2000 </a:t>
            </a:r>
            <a:r>
              <a:rPr lang="en-GB" sz="2000" dirty="0" err="1"/>
              <a:t>yilga</a:t>
            </a:r>
            <a:r>
              <a:rPr lang="en-GB" sz="2000" dirty="0"/>
              <a:t> </a:t>
            </a:r>
            <a:r>
              <a:rPr lang="en-GB" sz="2000" dirty="0" err="1"/>
              <a:t>kelib</a:t>
            </a:r>
            <a:r>
              <a:rPr lang="en-GB" sz="2000" dirty="0"/>
              <a:t> </a:t>
            </a:r>
            <a:r>
              <a:rPr lang="en-GB" sz="2000" dirty="0" err="1"/>
              <a:t>bu</a:t>
            </a:r>
            <a:r>
              <a:rPr lang="en-GB" sz="2000" dirty="0"/>
              <a:t> </a:t>
            </a:r>
            <a:r>
              <a:rPr lang="en-GB" sz="2000" dirty="0" err="1"/>
              <a:t>ko’rsatgich</a:t>
            </a:r>
            <a:r>
              <a:rPr lang="en-GB" sz="2000" dirty="0"/>
              <a:t> 15% </a:t>
            </a:r>
            <a:r>
              <a:rPr lang="en-GB" sz="2000" dirty="0" err="1"/>
              <a:t>ga</a:t>
            </a:r>
            <a:r>
              <a:rPr lang="en-GB" sz="2000" dirty="0"/>
              <a:t> </a:t>
            </a:r>
            <a:r>
              <a:rPr lang="en-GB" sz="2000" dirty="0" err="1"/>
              <a:t>kamaydi</a:t>
            </a:r>
            <a:r>
              <a:rPr lang="en-GB" sz="2000" dirty="0"/>
              <a:t> </a:t>
            </a:r>
            <a:r>
              <a:rPr lang="en-GB" sz="2000" dirty="0" err="1"/>
              <a:t>va</a:t>
            </a:r>
            <a:r>
              <a:rPr lang="en-GB" sz="2000" dirty="0"/>
              <a:t> 67,7% </a:t>
            </a:r>
            <a:r>
              <a:rPr lang="en-GB" sz="2000" dirty="0" err="1"/>
              <a:t>ni</a:t>
            </a:r>
            <a:r>
              <a:rPr lang="en-GB" sz="2000" dirty="0"/>
              <a:t> </a:t>
            </a:r>
            <a:r>
              <a:rPr lang="en-GB" sz="2000" dirty="0" err="1"/>
              <a:t>tashkil</a:t>
            </a:r>
            <a:r>
              <a:rPr lang="en-GB" sz="2000" dirty="0"/>
              <a:t> </a:t>
            </a:r>
            <a:r>
              <a:rPr lang="en-GB" sz="2000" dirty="0" err="1"/>
              <a:t>etdi</a:t>
            </a:r>
            <a:r>
              <a:rPr lang="en-GB" sz="2000" dirty="0"/>
              <a:t>. </a:t>
            </a:r>
            <a:r>
              <a:rPr lang="en-GB" sz="2000" dirty="0" err="1"/>
              <a:t>Amerika</a:t>
            </a:r>
            <a:r>
              <a:rPr lang="en-GB" sz="2000" dirty="0"/>
              <a:t>, </a:t>
            </a:r>
            <a:r>
              <a:rPr lang="en-GB" sz="2000" dirty="0" err="1"/>
              <a:t>Okeaniya</a:t>
            </a:r>
            <a:r>
              <a:rPr lang="en-GB" sz="2000" dirty="0"/>
              <a:t> </a:t>
            </a:r>
            <a:r>
              <a:rPr lang="en-GB" sz="2000" dirty="0" err="1"/>
              <a:t>va</a:t>
            </a:r>
            <a:r>
              <a:rPr lang="en-GB" sz="2000" dirty="0"/>
              <a:t> </a:t>
            </a:r>
            <a:r>
              <a:rPr lang="en-GB" sz="2000" dirty="0" err="1"/>
              <a:t>Avstraliyada</a:t>
            </a:r>
            <a:r>
              <a:rPr lang="en-GB" sz="2000" dirty="0"/>
              <a:t> </a:t>
            </a:r>
            <a:r>
              <a:rPr lang="en-GB" sz="2000" dirty="0" err="1"/>
              <a:t>istiqomat</a:t>
            </a:r>
            <a:r>
              <a:rPr lang="en-GB" sz="2000" dirty="0"/>
              <a:t> </a:t>
            </a:r>
            <a:r>
              <a:rPr lang="en-GB" sz="2000" dirty="0" err="1"/>
              <a:t>etuvchi</a:t>
            </a:r>
            <a:r>
              <a:rPr lang="en-GB" sz="2000" dirty="0"/>
              <a:t> </a:t>
            </a:r>
            <a:r>
              <a:rPr lang="en-GB" sz="2000" dirty="0" err="1"/>
              <a:t>aholi</a:t>
            </a:r>
            <a:r>
              <a:rPr lang="en-GB" sz="2000" dirty="0"/>
              <a:t> </a:t>
            </a:r>
            <a:r>
              <a:rPr lang="en-GB" sz="2000" dirty="0" err="1"/>
              <a:t>hissasi</a:t>
            </a:r>
            <a:r>
              <a:rPr lang="en-GB" sz="2000" dirty="0"/>
              <a:t> </a:t>
            </a:r>
            <a:r>
              <a:rPr lang="en-GB" sz="2000" dirty="0" err="1"/>
              <a:t>esa</a:t>
            </a:r>
            <a:r>
              <a:rPr lang="en-GB" sz="2000" dirty="0"/>
              <a:t> </a:t>
            </a:r>
            <a:r>
              <a:rPr lang="en-GB" sz="2000" dirty="0" err="1"/>
              <a:t>ortib</a:t>
            </a:r>
            <a:r>
              <a:rPr lang="en-GB" sz="2000" dirty="0"/>
              <a:t> </a:t>
            </a:r>
            <a:r>
              <a:rPr lang="en-GB" sz="2000" dirty="0" err="1"/>
              <a:t>bordi</a:t>
            </a:r>
            <a:r>
              <a:rPr lang="en-GB" sz="2000" dirty="0"/>
              <a:t>. </a:t>
            </a:r>
            <a:r>
              <a:rPr lang="en-GB" sz="2000" dirty="0" err="1"/>
              <a:t>Eramizdan</a:t>
            </a:r>
            <a:r>
              <a:rPr lang="en-GB" sz="2000" dirty="0"/>
              <a:t> </a:t>
            </a:r>
            <a:r>
              <a:rPr lang="en-GB" sz="2000" dirty="0" err="1"/>
              <a:t>keyingi</a:t>
            </a:r>
            <a:r>
              <a:rPr lang="en-GB" sz="2000" dirty="0"/>
              <a:t> </a:t>
            </a:r>
            <a:r>
              <a:rPr lang="en-GB" sz="2000" dirty="0" err="1"/>
              <a:t>mingginchi</a:t>
            </a:r>
            <a:r>
              <a:rPr lang="en-GB" sz="2000" dirty="0"/>
              <a:t> </a:t>
            </a:r>
            <a:r>
              <a:rPr lang="en-GB" sz="2000" dirty="0" err="1"/>
              <a:t>yilda</a:t>
            </a:r>
            <a:r>
              <a:rPr lang="en-GB" sz="2000" dirty="0"/>
              <a:t> </a:t>
            </a:r>
            <a:r>
              <a:rPr lang="en-GB" sz="2000" dirty="0" err="1"/>
              <a:t>dunyoda</a:t>
            </a:r>
            <a:r>
              <a:rPr lang="en-GB" sz="2000" dirty="0"/>
              <a:t> 300 </a:t>
            </a:r>
            <a:r>
              <a:rPr lang="en-GB" sz="2000" dirty="0" err="1"/>
              <a:t>mln</a:t>
            </a:r>
            <a:r>
              <a:rPr lang="en-GB" sz="2000" dirty="0"/>
              <a:t>. </a:t>
            </a:r>
            <a:r>
              <a:rPr lang="en-GB" sz="2000" dirty="0" err="1"/>
              <a:t>aholi</a:t>
            </a:r>
            <a:r>
              <a:rPr lang="en-GB" sz="2000" dirty="0"/>
              <a:t> </a:t>
            </a:r>
            <a:r>
              <a:rPr lang="en-GB" sz="2000" dirty="0" err="1"/>
              <a:t>istiqomat</a:t>
            </a:r>
            <a:r>
              <a:rPr lang="en-GB" sz="2000" dirty="0"/>
              <a:t> </a:t>
            </a:r>
            <a:r>
              <a:rPr lang="en-GB" sz="2000" dirty="0" err="1"/>
              <a:t>etgan</a:t>
            </a:r>
            <a:r>
              <a:rPr lang="en-GB" sz="2000" dirty="0"/>
              <a:t> </a:t>
            </a:r>
            <a:r>
              <a:rPr lang="en-GB" sz="2000" dirty="0" err="1"/>
              <a:t>bo’lsa</a:t>
            </a:r>
            <a:r>
              <a:rPr lang="en-GB" sz="2000" dirty="0"/>
              <a:t>, </a:t>
            </a:r>
            <a:r>
              <a:rPr lang="en-GB" sz="2000" dirty="0" err="1"/>
              <a:t>uning</a:t>
            </a:r>
            <a:r>
              <a:rPr lang="en-GB" sz="2000" dirty="0"/>
              <a:t> 63,9% I </a:t>
            </a:r>
            <a:r>
              <a:rPr lang="en-GB" sz="2000" dirty="0" err="1"/>
              <a:t>Xorijiy</a:t>
            </a:r>
            <a:r>
              <a:rPr lang="en-GB" sz="2000" dirty="0"/>
              <a:t> </a:t>
            </a:r>
            <a:r>
              <a:rPr lang="en-GB" sz="2000" dirty="0" err="1"/>
              <a:t>Osiyoda</a:t>
            </a:r>
            <a:r>
              <a:rPr lang="en-GB" sz="2000" dirty="0"/>
              <a:t>,  14,8%i </a:t>
            </a:r>
            <a:r>
              <a:rPr lang="en-GB" sz="2000" dirty="0" err="1"/>
              <a:t>Xorijiy</a:t>
            </a:r>
            <a:r>
              <a:rPr lang="en-GB" sz="2000" dirty="0"/>
              <a:t> </a:t>
            </a:r>
            <a:r>
              <a:rPr lang="en-GB" sz="2000" dirty="0" err="1"/>
              <a:t>Yevropada</a:t>
            </a:r>
            <a:r>
              <a:rPr lang="en-GB" sz="2000" dirty="0"/>
              <a:t>, 13,1 % I </a:t>
            </a:r>
            <a:r>
              <a:rPr lang="en-GB" sz="2000" dirty="0" err="1"/>
              <a:t>Afrikada</a:t>
            </a:r>
            <a:r>
              <a:rPr lang="en-GB" sz="2000" dirty="0"/>
              <a:t>, 3,3%i MDH </a:t>
            </a:r>
            <a:r>
              <a:rPr lang="en-GB" sz="2000" dirty="0" err="1"/>
              <a:t>mamlakatlarida</a:t>
            </a:r>
            <a:r>
              <a:rPr lang="en-GB" sz="2000" dirty="0"/>
              <a:t>, 4,6 %i </a:t>
            </a:r>
            <a:r>
              <a:rPr lang="en-GB" sz="2000" dirty="0" err="1"/>
              <a:t>Amerika</a:t>
            </a:r>
            <a:r>
              <a:rPr lang="en-GB" sz="2000" dirty="0"/>
              <a:t> </a:t>
            </a:r>
            <a:r>
              <a:rPr lang="en-GB" sz="2000" dirty="0" err="1"/>
              <a:t>va</a:t>
            </a:r>
            <a:r>
              <a:rPr lang="en-GB" sz="2000" dirty="0"/>
              <a:t> 0,3%i </a:t>
            </a:r>
            <a:r>
              <a:rPr lang="en-GB" sz="2000" dirty="0" err="1"/>
              <a:t>Avstraliya</a:t>
            </a:r>
            <a:r>
              <a:rPr lang="en-GB" sz="2000" dirty="0"/>
              <a:t> </a:t>
            </a:r>
            <a:r>
              <a:rPr lang="en-GB" sz="2000" dirty="0" err="1"/>
              <a:t>va</a:t>
            </a:r>
            <a:r>
              <a:rPr lang="en-GB" sz="2000" dirty="0"/>
              <a:t> </a:t>
            </a:r>
            <a:r>
              <a:rPr lang="en-GB" sz="2000" dirty="0" err="1"/>
              <a:t>Okeaniyada</a:t>
            </a:r>
            <a:r>
              <a:rPr lang="en-GB" sz="2000" dirty="0"/>
              <a:t> </a:t>
            </a:r>
            <a:r>
              <a:rPr lang="en-GB" sz="2000" dirty="0" err="1"/>
              <a:t>yashagan</a:t>
            </a:r>
            <a:r>
              <a:rPr lang="en-GB" sz="2000" dirty="0"/>
              <a:t>. 2000 </a:t>
            </a:r>
            <a:r>
              <a:rPr lang="en-GB" sz="2000" dirty="0" err="1"/>
              <a:t>yilda</a:t>
            </a:r>
            <a:r>
              <a:rPr lang="en-GB" sz="2000" dirty="0"/>
              <a:t> </a:t>
            </a:r>
            <a:r>
              <a:rPr lang="en-GB" sz="2000" dirty="0" err="1"/>
              <a:t>esa</a:t>
            </a:r>
            <a:r>
              <a:rPr lang="en-GB" sz="2000" dirty="0"/>
              <a:t> </a:t>
            </a:r>
            <a:r>
              <a:rPr lang="en-GB" sz="2000" dirty="0" err="1"/>
              <a:t>dunyo</a:t>
            </a:r>
            <a:r>
              <a:rPr lang="en-GB" sz="2000" dirty="0"/>
              <a:t> </a:t>
            </a:r>
            <a:r>
              <a:rPr lang="en-GB" sz="2000" dirty="0" err="1"/>
              <a:t>aholi</a:t>
            </a:r>
            <a:r>
              <a:rPr lang="en-GB" sz="2000" dirty="0"/>
              <a:t> </a:t>
            </a:r>
            <a:r>
              <a:rPr lang="en-GB" sz="2000" dirty="0" err="1"/>
              <a:t>soni</a:t>
            </a:r>
            <a:r>
              <a:rPr lang="en-GB" sz="2000" dirty="0"/>
              <a:t> 6 </a:t>
            </a:r>
            <a:r>
              <a:rPr lang="en-GB" sz="2000" dirty="0" err="1"/>
              <a:t>mlrd</a:t>
            </a:r>
            <a:r>
              <a:rPr lang="en-GB" sz="2000" dirty="0"/>
              <a:t>. 55mln. </a:t>
            </a:r>
            <a:r>
              <a:rPr lang="en-GB" sz="2000" dirty="0" err="1"/>
              <a:t>ga</a:t>
            </a:r>
            <a:r>
              <a:rPr lang="en-GB" sz="2000" dirty="0"/>
              <a:t> </a:t>
            </a:r>
            <a:r>
              <a:rPr lang="en-GB" sz="2000" dirty="0" err="1"/>
              <a:t>yetdi</a:t>
            </a:r>
            <a:r>
              <a:rPr lang="en-GB" sz="2000" dirty="0"/>
              <a:t> </a:t>
            </a:r>
            <a:r>
              <a:rPr lang="en-GB" sz="2000" dirty="0" err="1"/>
              <a:t>va</a:t>
            </a:r>
            <a:r>
              <a:rPr lang="en-GB" sz="2000" dirty="0"/>
              <a:t> </a:t>
            </a:r>
            <a:r>
              <a:rPr lang="en-GB" sz="2000" dirty="0" err="1"/>
              <a:t>uning</a:t>
            </a:r>
            <a:r>
              <a:rPr lang="en-GB" sz="2000" dirty="0"/>
              <a:t> 59,3%,  </a:t>
            </a:r>
            <a:r>
              <a:rPr lang="en-GB" sz="2000" dirty="0" err="1"/>
              <a:t>Xorijiy</a:t>
            </a:r>
            <a:r>
              <a:rPr lang="en-GB" sz="2000" dirty="0"/>
              <a:t> </a:t>
            </a:r>
            <a:r>
              <a:rPr lang="en-GB" sz="2000" dirty="0" err="1"/>
              <a:t>Osiyoda</a:t>
            </a:r>
            <a:r>
              <a:rPr lang="en-GB" sz="2000" dirty="0"/>
              <a:t>,  8,4 %i </a:t>
            </a:r>
            <a:r>
              <a:rPr lang="en-GB" sz="2000" dirty="0" err="1"/>
              <a:t>Xorijiy</a:t>
            </a:r>
            <a:r>
              <a:rPr lang="en-GB" sz="2000" dirty="0"/>
              <a:t> </a:t>
            </a:r>
            <a:r>
              <a:rPr lang="en-GB" sz="2000" dirty="0" err="1"/>
              <a:t>Yevropada</a:t>
            </a:r>
            <a:r>
              <a:rPr lang="en-GB" sz="2000" dirty="0"/>
              <a:t>, 13,0 % i </a:t>
            </a:r>
            <a:r>
              <a:rPr lang="en-GB" sz="2000" dirty="0" err="1"/>
              <a:t>Afrikada</a:t>
            </a:r>
            <a:r>
              <a:rPr lang="en-GB" sz="2000" dirty="0"/>
              <a:t>, 4,8 %i MDH </a:t>
            </a:r>
            <a:r>
              <a:rPr lang="en-GB" sz="2000" dirty="0" err="1"/>
              <a:t>mamlakatlarida</a:t>
            </a:r>
            <a:r>
              <a:rPr lang="en-GB" sz="2000" dirty="0"/>
              <a:t>, 14,0 % i </a:t>
            </a:r>
            <a:r>
              <a:rPr lang="en-GB" sz="2000" dirty="0" err="1"/>
              <a:t>Amerika</a:t>
            </a:r>
            <a:r>
              <a:rPr lang="en-GB" sz="2000" dirty="0"/>
              <a:t> </a:t>
            </a:r>
            <a:r>
              <a:rPr lang="en-GB" sz="2000" dirty="0" err="1"/>
              <a:t>va</a:t>
            </a:r>
            <a:r>
              <a:rPr lang="en-GB" sz="2000" dirty="0"/>
              <a:t> 0,5 %i </a:t>
            </a:r>
            <a:r>
              <a:rPr lang="en-GB" sz="2000" dirty="0" err="1"/>
              <a:t>Avstraliya</a:t>
            </a:r>
            <a:r>
              <a:rPr lang="en-GB" sz="2000" dirty="0"/>
              <a:t> </a:t>
            </a:r>
            <a:r>
              <a:rPr lang="en-GB" sz="2000" dirty="0" err="1"/>
              <a:t>va</a:t>
            </a:r>
            <a:r>
              <a:rPr lang="en-GB" sz="2000" dirty="0"/>
              <a:t> </a:t>
            </a:r>
            <a:r>
              <a:rPr lang="en-GB" sz="2000" dirty="0" err="1"/>
              <a:t>Okeaniya</a:t>
            </a:r>
            <a:r>
              <a:rPr lang="en-GB" sz="2000" dirty="0"/>
              <a:t>  </a:t>
            </a:r>
            <a:r>
              <a:rPr lang="en-GB" sz="2000" dirty="0" err="1"/>
              <a:t>mamlakatlarida</a:t>
            </a:r>
            <a:r>
              <a:rPr lang="en-GB" sz="2000" dirty="0"/>
              <a:t> </a:t>
            </a:r>
            <a:r>
              <a:rPr lang="en-GB" sz="2000" dirty="0" err="1"/>
              <a:t>istiqomat</a:t>
            </a:r>
            <a:r>
              <a:rPr lang="en-GB" sz="2000" dirty="0"/>
              <a:t> </a:t>
            </a:r>
            <a:r>
              <a:rPr lang="en-GB" sz="2000" dirty="0" err="1"/>
              <a:t>etadilar</a:t>
            </a:r>
            <a:r>
              <a:rPr lang="en-GB" sz="2000" dirty="0"/>
              <a:t>. </a:t>
            </a:r>
            <a:r>
              <a:rPr lang="en-GB" sz="2000" dirty="0" err="1"/>
              <a:t>Keyingi</a:t>
            </a:r>
            <a:r>
              <a:rPr lang="en-GB" sz="2000" dirty="0"/>
              <a:t> </a:t>
            </a:r>
            <a:r>
              <a:rPr lang="en-GB" sz="2000" dirty="0" err="1"/>
              <a:t>ming</a:t>
            </a:r>
            <a:r>
              <a:rPr lang="en-GB" sz="2000" dirty="0"/>
              <a:t> </a:t>
            </a:r>
            <a:r>
              <a:rPr lang="en-GB" sz="2000" dirty="0" err="1"/>
              <a:t>yillikda</a:t>
            </a:r>
            <a:r>
              <a:rPr lang="en-GB" sz="2000" dirty="0"/>
              <a:t> </a:t>
            </a:r>
            <a:r>
              <a:rPr lang="en-GB" sz="2000" dirty="0" err="1"/>
              <a:t>Amerika</a:t>
            </a:r>
            <a:r>
              <a:rPr lang="en-GB" sz="2000" dirty="0"/>
              <a:t>, </a:t>
            </a:r>
            <a:r>
              <a:rPr lang="en-GB" sz="2000" dirty="0" err="1"/>
              <a:t>Avstraliya</a:t>
            </a:r>
            <a:r>
              <a:rPr lang="en-GB" sz="2000" dirty="0"/>
              <a:t> </a:t>
            </a:r>
            <a:r>
              <a:rPr lang="en-GB" sz="2000" dirty="0" err="1"/>
              <a:t>va</a:t>
            </a:r>
            <a:r>
              <a:rPr lang="en-GB" sz="2000" dirty="0"/>
              <a:t> </a:t>
            </a:r>
            <a:r>
              <a:rPr lang="en-GB" sz="2000" dirty="0" err="1"/>
              <a:t>Okeaniya</a:t>
            </a:r>
            <a:r>
              <a:rPr lang="en-GB" sz="2000" dirty="0"/>
              <a:t> </a:t>
            </a:r>
            <a:r>
              <a:rPr lang="en-GB" sz="2000" dirty="0" err="1"/>
              <a:t>hamda</a:t>
            </a:r>
            <a:r>
              <a:rPr lang="en-GB" sz="2000" dirty="0"/>
              <a:t> MDH </a:t>
            </a:r>
            <a:r>
              <a:rPr lang="en-GB" sz="2000" dirty="0" err="1"/>
              <a:t>mamlakatlarida</a:t>
            </a:r>
            <a:r>
              <a:rPr lang="en-GB" sz="2000" dirty="0"/>
              <a:t> </a:t>
            </a:r>
            <a:r>
              <a:rPr lang="en-GB" sz="2000" dirty="0" err="1"/>
              <a:t>istiqomat</a:t>
            </a:r>
            <a:r>
              <a:rPr lang="en-GB" sz="2000" dirty="0"/>
              <a:t> </a:t>
            </a:r>
            <a:r>
              <a:rPr lang="en-GB" sz="2000" dirty="0" err="1"/>
              <a:t>qiluvchi</a:t>
            </a:r>
            <a:r>
              <a:rPr lang="en-GB" sz="2000" dirty="0"/>
              <a:t> </a:t>
            </a:r>
            <a:r>
              <a:rPr lang="en-GB" sz="2000" dirty="0" err="1"/>
              <a:t>aholining</a:t>
            </a:r>
            <a:r>
              <a:rPr lang="en-GB" sz="2000" dirty="0"/>
              <a:t> </a:t>
            </a:r>
            <a:r>
              <a:rPr lang="en-GB" sz="2000" dirty="0" err="1"/>
              <a:t>salmog’i</a:t>
            </a:r>
            <a:r>
              <a:rPr lang="en-GB" sz="2000" dirty="0"/>
              <a:t> 5 </a:t>
            </a:r>
            <a:r>
              <a:rPr lang="en-GB" sz="2000" dirty="0" err="1"/>
              <a:t>marta</a:t>
            </a:r>
            <a:r>
              <a:rPr lang="en-GB" sz="2000" dirty="0"/>
              <a:t> </a:t>
            </a:r>
            <a:r>
              <a:rPr lang="en-GB" sz="2000" dirty="0" err="1"/>
              <a:t>ko’paygan</a:t>
            </a:r>
            <a:r>
              <a:rPr lang="en-GB" sz="2000" dirty="0"/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243958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70" y="548680"/>
            <a:ext cx="344670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717032"/>
            <a:ext cx="4608512" cy="2406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286" y="584029"/>
            <a:ext cx="381000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151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25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25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476672"/>
            <a:ext cx="84249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/>
              <a:t>Shunday</a:t>
            </a:r>
            <a:r>
              <a:rPr lang="en-US" sz="2400" dirty="0" smtClean="0"/>
              <a:t> </a:t>
            </a:r>
            <a:r>
              <a:rPr lang="en-US" sz="2400" dirty="0" err="1" smtClean="0"/>
              <a:t>qilib</a:t>
            </a:r>
            <a:r>
              <a:rPr lang="en-US" sz="2400" dirty="0" smtClean="0"/>
              <a:t>, </a:t>
            </a:r>
            <a:r>
              <a:rPr lang="en-US" sz="2400" dirty="0" err="1" smtClean="0"/>
              <a:t>hozirgi</a:t>
            </a:r>
            <a:r>
              <a:rPr lang="en-US" sz="2400" dirty="0" smtClean="0"/>
              <a:t> </a:t>
            </a:r>
            <a:r>
              <a:rPr lang="en-US" sz="2400" dirty="0" err="1" smtClean="0"/>
              <a:t>davrda</a:t>
            </a:r>
            <a:r>
              <a:rPr lang="en-US" sz="2400" dirty="0" smtClean="0"/>
              <a:t> </a:t>
            </a:r>
            <a:r>
              <a:rPr lang="en-US" sz="2400" dirty="0" err="1" smtClean="0"/>
              <a:t>yer</a:t>
            </a:r>
            <a:r>
              <a:rPr lang="en-US" sz="2400" dirty="0" smtClean="0"/>
              <a:t> </a:t>
            </a:r>
            <a:r>
              <a:rPr lang="en-US" sz="2400" dirty="0" err="1" smtClean="0"/>
              <a:t>shari</a:t>
            </a:r>
            <a:r>
              <a:rPr lang="en-US" sz="2400" dirty="0" smtClean="0"/>
              <a:t> </a:t>
            </a:r>
            <a:r>
              <a:rPr lang="en-US" sz="2400" dirty="0" err="1" smtClean="0"/>
              <a:t>hududlari</a:t>
            </a:r>
            <a:r>
              <a:rPr lang="en-US" sz="2400" dirty="0" smtClean="0"/>
              <a:t> </a:t>
            </a:r>
            <a:r>
              <a:rPr lang="en-US" sz="2400" dirty="0" err="1" smtClean="0"/>
              <a:t>bo’ylab</a:t>
            </a:r>
            <a:r>
              <a:rPr lang="en-US" sz="2400" dirty="0" smtClean="0"/>
              <a:t> </a:t>
            </a:r>
            <a:r>
              <a:rPr lang="en-US" sz="2400" dirty="0" err="1" smtClean="0"/>
              <a:t>aholi</a:t>
            </a:r>
            <a:r>
              <a:rPr lang="en-US" sz="2400" dirty="0" smtClean="0"/>
              <a:t> </a:t>
            </a:r>
            <a:r>
              <a:rPr lang="en-US" sz="2400" dirty="0" err="1" smtClean="0"/>
              <a:t>notekis</a:t>
            </a:r>
            <a:r>
              <a:rPr lang="en-US" sz="2400" dirty="0" smtClean="0"/>
              <a:t> </a:t>
            </a:r>
            <a:r>
              <a:rPr lang="en-US" sz="2400" dirty="0" err="1" smtClean="0"/>
              <a:t>joylashgan</a:t>
            </a:r>
            <a:r>
              <a:rPr lang="en-US" sz="2400" dirty="0" smtClean="0"/>
              <a:t>. </a:t>
            </a:r>
            <a:r>
              <a:rPr lang="en-US" sz="2400" dirty="0" err="1" smtClean="0"/>
              <a:t>Sayyoramizda</a:t>
            </a:r>
            <a:r>
              <a:rPr lang="en-US" sz="2400" dirty="0" smtClean="0"/>
              <a:t> </a:t>
            </a:r>
            <a:r>
              <a:rPr lang="en-US" sz="2400" dirty="0" err="1" smtClean="0"/>
              <a:t>aholi</a:t>
            </a:r>
            <a:r>
              <a:rPr lang="en-US" sz="2400" dirty="0" smtClean="0"/>
              <a:t> </a:t>
            </a:r>
            <a:r>
              <a:rPr lang="en-US" sz="2400" dirty="0" err="1" smtClean="0"/>
              <a:t>juda</a:t>
            </a:r>
            <a:r>
              <a:rPr lang="en-US" sz="2400" dirty="0" smtClean="0"/>
              <a:t> </a:t>
            </a:r>
            <a:r>
              <a:rPr lang="en-US" sz="2400" dirty="0" err="1" smtClean="0"/>
              <a:t>zich</a:t>
            </a:r>
            <a:r>
              <a:rPr lang="en-US" sz="2400" dirty="0" smtClean="0"/>
              <a:t> (1 km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 </a:t>
            </a:r>
            <a:r>
              <a:rPr lang="en-US" sz="2400" dirty="0" err="1" smtClean="0"/>
              <a:t>maydonga</a:t>
            </a:r>
            <a:r>
              <a:rPr lang="en-US" sz="2400" dirty="0" smtClean="0"/>
              <a:t> 1000 </a:t>
            </a:r>
            <a:r>
              <a:rPr lang="en-US" sz="2400" dirty="0" err="1" smtClean="0"/>
              <a:t>kishi</a:t>
            </a:r>
            <a:r>
              <a:rPr lang="en-US" sz="2400" dirty="0" smtClean="0"/>
              <a:t>) </a:t>
            </a:r>
            <a:r>
              <a:rPr lang="en-US" sz="2400" dirty="0" err="1" smtClean="0"/>
              <a:t>yashaydigan</a:t>
            </a:r>
            <a:r>
              <a:rPr lang="en-US" sz="2400" dirty="0" smtClean="0"/>
              <a:t> </a:t>
            </a:r>
            <a:r>
              <a:rPr lang="en-US" sz="2400" dirty="0" err="1" smtClean="0"/>
              <a:t>hududlar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qatorda</a:t>
            </a:r>
            <a:r>
              <a:rPr lang="en-US" sz="2400" dirty="0" smtClean="0"/>
              <a:t>, </a:t>
            </a:r>
            <a:r>
              <a:rPr lang="en-US" sz="2400" dirty="0" err="1" smtClean="0"/>
              <a:t>aholi</a:t>
            </a:r>
            <a:r>
              <a:rPr lang="en-US" sz="2400" dirty="0" smtClean="0"/>
              <a:t> </a:t>
            </a:r>
            <a:r>
              <a:rPr lang="en-US" sz="2400" dirty="0" err="1" smtClean="0"/>
              <a:t>yashamaydigan</a:t>
            </a:r>
            <a:r>
              <a:rPr lang="en-US" sz="2400" dirty="0" smtClean="0"/>
              <a:t> </a:t>
            </a:r>
            <a:r>
              <a:rPr lang="en-US" sz="2400" dirty="0" err="1" smtClean="0"/>
              <a:t>hududlar</a:t>
            </a:r>
            <a:r>
              <a:rPr lang="en-US" sz="2400" dirty="0" smtClean="0"/>
              <a:t> ham </a:t>
            </a:r>
            <a:r>
              <a:rPr lang="en-US" sz="2400" dirty="0" err="1" smtClean="0"/>
              <a:t>uchraydi</a:t>
            </a:r>
            <a:r>
              <a:rPr lang="en-US" sz="2400" dirty="0" smtClean="0"/>
              <a:t>. Bu </a:t>
            </a:r>
            <a:r>
              <a:rPr lang="en-US" sz="2400" dirty="0" err="1" smtClean="0"/>
              <a:t>yerda</a:t>
            </a:r>
            <a:r>
              <a:rPr lang="en-US" sz="2400" dirty="0" smtClean="0"/>
              <a:t> </a:t>
            </a:r>
            <a:r>
              <a:rPr lang="en-US" sz="2400" dirty="0" err="1" smtClean="0"/>
              <a:t>harorati</a:t>
            </a:r>
            <a:r>
              <a:rPr lang="en-US" sz="2400" dirty="0" smtClean="0"/>
              <a:t>  </a:t>
            </a:r>
            <a:r>
              <a:rPr lang="en-US" sz="2400" dirty="0" err="1" smtClean="0"/>
              <a:t>juda</a:t>
            </a:r>
            <a:r>
              <a:rPr lang="en-US" sz="2400" dirty="0" smtClean="0"/>
              <a:t> past, </a:t>
            </a:r>
            <a:r>
              <a:rPr lang="en-US" sz="2400" dirty="0" err="1" smtClean="0"/>
              <a:t>suv</a:t>
            </a:r>
            <a:r>
              <a:rPr lang="en-US" sz="2400" dirty="0" smtClean="0"/>
              <a:t> </a:t>
            </a:r>
            <a:r>
              <a:rPr lang="en-US" sz="2400" dirty="0" err="1" smtClean="0"/>
              <a:t>yoq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boshqa</a:t>
            </a:r>
            <a:r>
              <a:rPr lang="en-US" sz="2400" dirty="0" smtClean="0"/>
              <a:t> </a:t>
            </a:r>
            <a:r>
              <a:rPr lang="en-US" sz="2400" dirty="0" err="1" smtClean="0"/>
              <a:t>sabablar</a:t>
            </a:r>
            <a:r>
              <a:rPr lang="en-US" sz="2400" dirty="0" smtClean="0"/>
              <a:t> </a:t>
            </a:r>
            <a:r>
              <a:rPr lang="en-US" sz="2400" dirty="0" err="1" smtClean="0"/>
              <a:t>mavjud</a:t>
            </a:r>
            <a:r>
              <a:rPr lang="en-US" sz="2400" dirty="0" smtClean="0"/>
              <a:t>. </a:t>
            </a:r>
            <a:r>
              <a:rPr lang="en-US" sz="2400" dirty="0" err="1" smtClean="0"/>
              <a:t>Bunday</a:t>
            </a:r>
            <a:r>
              <a:rPr lang="en-US" sz="2400" dirty="0" smtClean="0"/>
              <a:t> </a:t>
            </a:r>
            <a:r>
              <a:rPr lang="en-US" sz="2400" dirty="0" err="1" smtClean="0"/>
              <a:t>hududlar</a:t>
            </a:r>
            <a:r>
              <a:rPr lang="en-US" sz="2400" dirty="0" smtClean="0"/>
              <a:t> </a:t>
            </a:r>
            <a:r>
              <a:rPr lang="en-US" sz="2400" dirty="0" err="1" smtClean="0"/>
              <a:t>yer</a:t>
            </a:r>
            <a:r>
              <a:rPr lang="en-US" sz="2400" dirty="0" smtClean="0"/>
              <a:t> </a:t>
            </a:r>
            <a:r>
              <a:rPr lang="en-US" sz="2400" dirty="0" err="1" smtClean="0"/>
              <a:t>sharidagi</a:t>
            </a:r>
            <a:r>
              <a:rPr lang="en-US" sz="2400" dirty="0" smtClean="0"/>
              <a:t> </a:t>
            </a:r>
            <a:r>
              <a:rPr lang="en-US" sz="2400" dirty="0" err="1" smtClean="0"/>
              <a:t>quruqlikning</a:t>
            </a:r>
            <a:r>
              <a:rPr lang="en-US" sz="2400" dirty="0" smtClean="0"/>
              <a:t> 10 %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etadi</a:t>
            </a:r>
            <a:r>
              <a:rPr lang="en-US" sz="2400" dirty="0" smtClean="0"/>
              <a:t>. </a:t>
            </a:r>
            <a:r>
              <a:rPr lang="en-US" sz="2400" dirty="0" err="1" smtClean="0"/>
              <a:t>Ularga</a:t>
            </a:r>
            <a:r>
              <a:rPr lang="en-US" sz="2400" dirty="0" smtClean="0"/>
              <a:t> </a:t>
            </a:r>
            <a:r>
              <a:rPr lang="en-US" sz="2400" dirty="0" err="1" smtClean="0"/>
              <a:t>Shimoliy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Janubiy</a:t>
            </a:r>
            <a:r>
              <a:rPr lang="en-US" sz="2400" dirty="0" smtClean="0"/>
              <a:t> </a:t>
            </a:r>
            <a:r>
              <a:rPr lang="en-US" sz="2400" dirty="0" err="1" smtClean="0"/>
              <a:t>qutblar</a:t>
            </a:r>
            <a:r>
              <a:rPr lang="en-US" sz="2400" dirty="0" smtClean="0"/>
              <a:t>, </a:t>
            </a:r>
            <a:r>
              <a:rPr lang="en-US" sz="2400" dirty="0" err="1" smtClean="0"/>
              <a:t>balandligi</a:t>
            </a:r>
            <a:r>
              <a:rPr lang="en-US" sz="2400" dirty="0" smtClean="0"/>
              <a:t> 5000 m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ortiq</a:t>
            </a:r>
            <a:r>
              <a:rPr lang="en-US" sz="2400" dirty="0" smtClean="0"/>
              <a:t> </a:t>
            </a:r>
            <a:r>
              <a:rPr lang="en-US" sz="2400" dirty="0" err="1" smtClean="0"/>
              <a:t>tog’lar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sahrolar</a:t>
            </a:r>
            <a:r>
              <a:rPr lang="en-US" sz="2400" dirty="0" smtClean="0"/>
              <a:t> </a:t>
            </a:r>
            <a:r>
              <a:rPr lang="en-US" sz="2400" dirty="0" err="1" smtClean="0"/>
              <a:t>kiradi</a:t>
            </a:r>
            <a:r>
              <a:rPr lang="en-US" sz="2400" dirty="0" smtClean="0"/>
              <a:t>. </a:t>
            </a:r>
            <a:r>
              <a:rPr lang="en-US" sz="2400" dirty="0" err="1" smtClean="0"/>
              <a:t>Yer</a:t>
            </a:r>
            <a:r>
              <a:rPr lang="en-US" sz="2400" dirty="0" smtClean="0"/>
              <a:t> </a:t>
            </a:r>
            <a:r>
              <a:rPr lang="en-US" sz="2400" dirty="0" err="1" smtClean="0"/>
              <a:t>kurrasidagi</a:t>
            </a:r>
            <a:r>
              <a:rPr lang="en-US" sz="2400" dirty="0" smtClean="0"/>
              <a:t> </a:t>
            </a:r>
            <a:r>
              <a:rPr lang="en-US" sz="2400" dirty="0" err="1" smtClean="0"/>
              <a:t>quruqlikning</a:t>
            </a:r>
            <a:r>
              <a:rPr lang="en-US" sz="2400" dirty="0" smtClean="0"/>
              <a:t> 50 % I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aholi</a:t>
            </a:r>
            <a:r>
              <a:rPr lang="en-US" sz="2400" dirty="0" smtClean="0"/>
              <a:t> </a:t>
            </a:r>
            <a:r>
              <a:rPr lang="en-US" sz="2400" dirty="0" err="1" smtClean="0"/>
              <a:t>yashashi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tabiiy</a:t>
            </a:r>
            <a:r>
              <a:rPr lang="en-US" sz="2400" dirty="0" smtClean="0"/>
              <a:t> </a:t>
            </a:r>
            <a:r>
              <a:rPr lang="en-US" sz="2400" dirty="0" err="1" smtClean="0"/>
              <a:t>sharoitlar</a:t>
            </a:r>
            <a:r>
              <a:rPr lang="en-US" sz="2400" dirty="0" smtClean="0"/>
              <a:t> </a:t>
            </a:r>
            <a:r>
              <a:rPr lang="en-US" sz="2400" dirty="0" err="1" smtClean="0"/>
              <a:t>nisbatan</a:t>
            </a:r>
            <a:r>
              <a:rPr lang="en-US" sz="2400" dirty="0" smtClean="0"/>
              <a:t> </a:t>
            </a:r>
            <a:r>
              <a:rPr lang="en-US" sz="2400" dirty="0" err="1" smtClean="0"/>
              <a:t>pastroq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bo’lib</a:t>
            </a:r>
            <a:r>
              <a:rPr lang="en-US" sz="2400" dirty="0" smtClean="0"/>
              <a:t>, </a:t>
            </a:r>
            <a:r>
              <a:rPr lang="en-US" sz="2400" dirty="0" err="1" smtClean="0"/>
              <a:t>ularda</a:t>
            </a:r>
            <a:r>
              <a:rPr lang="en-US" sz="2400" dirty="0" smtClean="0"/>
              <a:t> </a:t>
            </a:r>
            <a:r>
              <a:rPr lang="en-US" sz="2400" dirty="0" err="1" smtClean="0"/>
              <a:t>aholi</a:t>
            </a:r>
            <a:r>
              <a:rPr lang="en-US" sz="2400" dirty="0" smtClean="0"/>
              <a:t> </a:t>
            </a:r>
            <a:r>
              <a:rPr lang="en-US" sz="2400" dirty="0" err="1" smtClean="0"/>
              <a:t>siyrak</a:t>
            </a:r>
            <a:r>
              <a:rPr lang="en-US" sz="2400" dirty="0" smtClean="0"/>
              <a:t>- 1 km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 </a:t>
            </a:r>
            <a:r>
              <a:rPr lang="en-US" sz="2400" dirty="0" err="1" smtClean="0"/>
              <a:t>ga</a:t>
            </a:r>
            <a:r>
              <a:rPr lang="en-US" sz="2400" dirty="0" smtClean="0"/>
              <a:t> 1 </a:t>
            </a:r>
            <a:r>
              <a:rPr lang="en-US" sz="2400" dirty="0" err="1" smtClean="0"/>
              <a:t>kishidan</a:t>
            </a:r>
            <a:r>
              <a:rPr lang="en-US" sz="2400" dirty="0" smtClean="0"/>
              <a:t> </a:t>
            </a:r>
            <a:r>
              <a:rPr lang="en-US" sz="2400" dirty="0" err="1" smtClean="0"/>
              <a:t>joylashgandir</a:t>
            </a:r>
            <a:r>
              <a:rPr lang="en-US" sz="2400" dirty="0" smtClean="0"/>
              <a:t>. </a:t>
            </a:r>
            <a:r>
              <a:rPr lang="en-US" sz="2400" dirty="0" err="1" smtClean="0"/>
              <a:t>Ushnu</a:t>
            </a:r>
            <a:r>
              <a:rPr lang="en-US" sz="2400" dirty="0" smtClean="0"/>
              <a:t> </a:t>
            </a:r>
            <a:r>
              <a:rPr lang="en-US" sz="2400" dirty="0" err="1" smtClean="0"/>
              <a:t>hududlarga</a:t>
            </a:r>
            <a:r>
              <a:rPr lang="en-US" sz="2400" dirty="0" smtClean="0"/>
              <a:t> tundra, </a:t>
            </a:r>
            <a:r>
              <a:rPr lang="en-US" sz="2400" dirty="0" err="1" smtClean="0"/>
              <a:t>o’rmon</a:t>
            </a:r>
            <a:r>
              <a:rPr lang="en-US" sz="2400" dirty="0" smtClean="0"/>
              <a:t> tundra, </a:t>
            </a:r>
            <a:r>
              <a:rPr lang="en-US" sz="2400" dirty="0" err="1" smtClean="0"/>
              <a:t>shimoliy</a:t>
            </a:r>
            <a:r>
              <a:rPr lang="en-US" sz="2400" dirty="0" smtClean="0"/>
              <a:t> </a:t>
            </a:r>
            <a:r>
              <a:rPr lang="en-US" sz="2400" dirty="0" err="1" smtClean="0"/>
              <a:t>tayga</a:t>
            </a:r>
            <a:r>
              <a:rPr lang="en-US" sz="2400" dirty="0" smtClean="0"/>
              <a:t>, </a:t>
            </a:r>
            <a:r>
              <a:rPr lang="en-US" sz="2400" dirty="0" err="1" smtClean="0"/>
              <a:t>cho’l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chala</a:t>
            </a:r>
            <a:r>
              <a:rPr lang="en-US" sz="2400" dirty="0" smtClean="0"/>
              <a:t> </a:t>
            </a:r>
            <a:r>
              <a:rPr lang="en-US" sz="2400" dirty="0" err="1" smtClean="0"/>
              <a:t>cho’l</a:t>
            </a:r>
            <a:r>
              <a:rPr lang="en-US" sz="2400" dirty="0" smtClean="0"/>
              <a:t>, </a:t>
            </a:r>
            <a:r>
              <a:rPr lang="en-US" sz="2400" dirty="0" err="1" smtClean="0"/>
              <a:t>nam</a:t>
            </a:r>
            <a:r>
              <a:rPr lang="en-US" sz="2400" dirty="0" smtClean="0"/>
              <a:t> </a:t>
            </a:r>
            <a:r>
              <a:rPr lang="en-US" sz="2400" dirty="0" err="1" smtClean="0"/>
              <a:t>ekvatorial</a:t>
            </a:r>
            <a:r>
              <a:rPr lang="en-US" sz="2400" dirty="0" smtClean="0"/>
              <a:t> </a:t>
            </a:r>
            <a:r>
              <a:rPr lang="en-US" sz="2400" dirty="0" err="1" smtClean="0"/>
              <a:t>o’rmonlar</a:t>
            </a:r>
            <a:r>
              <a:rPr lang="en-US" sz="2400" dirty="0" smtClean="0"/>
              <a:t> </a:t>
            </a:r>
            <a:r>
              <a:rPr lang="en-US" sz="2400" dirty="0" err="1" smtClean="0"/>
              <a:t>kiradi</a:t>
            </a:r>
            <a:r>
              <a:rPr lang="en-US" sz="2400" dirty="0" smtClean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6291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7584" y="889844"/>
            <a:ext cx="74888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Quruklikning</a:t>
            </a:r>
            <a:r>
              <a:rPr lang="en-US" sz="2400" dirty="0"/>
              <a:t> 25 % </a:t>
            </a:r>
            <a:r>
              <a:rPr lang="en-US" sz="2400" dirty="0" err="1"/>
              <a:t>ida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zichligi</a:t>
            </a:r>
            <a:r>
              <a:rPr lang="en-US" sz="2400" dirty="0"/>
              <a:t> 1 km </a:t>
            </a:r>
            <a:r>
              <a:rPr lang="en-US" sz="2400" baseline="30000" dirty="0"/>
              <a:t>2</a:t>
            </a:r>
            <a:r>
              <a:rPr lang="en-US" sz="2400" dirty="0"/>
              <a:t> </a:t>
            </a:r>
            <a:r>
              <a:rPr lang="en-US" sz="2400" dirty="0" err="1"/>
              <a:t>ga</a:t>
            </a:r>
            <a:r>
              <a:rPr lang="en-US" sz="2400" dirty="0"/>
              <a:t> 1-10 </a:t>
            </a:r>
            <a:r>
              <a:rPr lang="en-US" sz="2400" dirty="0" err="1"/>
              <a:t>kishini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etib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yerlarda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nisbatan</a:t>
            </a:r>
            <a:r>
              <a:rPr lang="en-US" sz="2400" dirty="0"/>
              <a:t> </a:t>
            </a:r>
            <a:r>
              <a:rPr lang="en-US" sz="2400" dirty="0" err="1"/>
              <a:t>siyrakroq</a:t>
            </a:r>
            <a:r>
              <a:rPr lang="en-US" sz="2400" dirty="0"/>
              <a:t> </a:t>
            </a:r>
            <a:r>
              <a:rPr lang="en-US" sz="2400" dirty="0" err="1"/>
              <a:t>joylashgan</a:t>
            </a:r>
            <a:r>
              <a:rPr lang="en-US" sz="2400" dirty="0"/>
              <a:t>. </a:t>
            </a:r>
            <a:r>
              <a:rPr lang="en-US" sz="2400" dirty="0" err="1"/>
              <a:t>Yer</a:t>
            </a:r>
            <a:r>
              <a:rPr lang="en-US" sz="2400" dirty="0"/>
              <a:t> </a:t>
            </a:r>
            <a:r>
              <a:rPr lang="en-US" sz="2400" dirty="0" err="1"/>
              <a:t>shari</a:t>
            </a:r>
            <a:r>
              <a:rPr lang="en-US" sz="2400" dirty="0"/>
              <a:t> </a:t>
            </a:r>
            <a:r>
              <a:rPr lang="en-US" sz="2400" dirty="0" err="1"/>
              <a:t>ququqligining</a:t>
            </a:r>
            <a:r>
              <a:rPr lang="en-US" sz="2400" dirty="0"/>
              <a:t> </a:t>
            </a:r>
            <a:r>
              <a:rPr lang="en-US" sz="2400" dirty="0" err="1"/>
              <a:t>qolgan</a:t>
            </a:r>
            <a:r>
              <a:rPr lang="en-US" sz="2400" dirty="0"/>
              <a:t> 15 % </a:t>
            </a:r>
            <a:r>
              <a:rPr lang="en-US" sz="2400" dirty="0" err="1"/>
              <a:t>ida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 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zichligi</a:t>
            </a:r>
            <a:r>
              <a:rPr lang="en-US" sz="2400" dirty="0"/>
              <a:t> 1 km</a:t>
            </a:r>
            <a:r>
              <a:rPr lang="en-US" sz="2400" baseline="30000" dirty="0"/>
              <a:t>2</a:t>
            </a:r>
            <a:r>
              <a:rPr lang="en-US" sz="2400" dirty="0"/>
              <a:t> </a:t>
            </a:r>
            <a:r>
              <a:rPr lang="en-US" sz="2400" dirty="0" err="1"/>
              <a:t>ga</a:t>
            </a:r>
            <a:r>
              <a:rPr lang="en-US" sz="2400" dirty="0"/>
              <a:t> 10 </a:t>
            </a:r>
            <a:r>
              <a:rPr lang="en-US" sz="2400" dirty="0" err="1"/>
              <a:t>kishidan</a:t>
            </a:r>
            <a:r>
              <a:rPr lang="en-US" sz="2400" dirty="0"/>
              <a:t> </a:t>
            </a:r>
            <a:r>
              <a:rPr lang="en-US" sz="2400" dirty="0" err="1"/>
              <a:t>oshadi</a:t>
            </a:r>
            <a:r>
              <a:rPr lang="en-US" sz="2400" dirty="0"/>
              <a:t>. </a:t>
            </a:r>
            <a:endParaRPr lang="ru-RU" sz="2400" dirty="0"/>
          </a:p>
          <a:p>
            <a:r>
              <a:rPr lang="en-US" sz="2400" dirty="0" err="1"/>
              <a:t>Yer</a:t>
            </a:r>
            <a:r>
              <a:rPr lang="en-US" sz="2400" dirty="0"/>
              <a:t> </a:t>
            </a:r>
            <a:r>
              <a:rPr lang="en-US" sz="2400" dirty="0" err="1"/>
              <a:t>sharida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yashaydigan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hududlar</a:t>
            </a:r>
            <a:r>
              <a:rPr lang="en-US" sz="2400" dirty="0"/>
              <a:t> 78</a:t>
            </a:r>
            <a:r>
              <a:rPr lang="en-US" sz="2400" baseline="30000" dirty="0"/>
              <a:t>0</a:t>
            </a:r>
            <a:r>
              <a:rPr lang="en-US" sz="2400" dirty="0"/>
              <a:t> </a:t>
            </a:r>
            <a:r>
              <a:rPr lang="en-US" sz="2400" dirty="0" err="1"/>
              <a:t>shimoliy</a:t>
            </a:r>
            <a:r>
              <a:rPr lang="en-US" sz="2400" dirty="0"/>
              <a:t> </a:t>
            </a:r>
            <a:r>
              <a:rPr lang="en-US" sz="2400" dirty="0" err="1"/>
              <a:t>kenglik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54</a:t>
            </a:r>
            <a:r>
              <a:rPr lang="en-US" sz="2400" baseline="30000" dirty="0"/>
              <a:t>0</a:t>
            </a:r>
            <a:r>
              <a:rPr lang="en-US" sz="2400" dirty="0"/>
              <a:t>janubiy </a:t>
            </a:r>
            <a:r>
              <a:rPr lang="en-US" sz="2400" dirty="0" err="1"/>
              <a:t>kengliklar</a:t>
            </a:r>
            <a:r>
              <a:rPr lang="en-US" sz="2400" dirty="0"/>
              <a:t> </a:t>
            </a:r>
            <a:r>
              <a:rPr lang="en-US" sz="2400" dirty="0" err="1"/>
              <a:t>orasida</a:t>
            </a:r>
            <a:r>
              <a:rPr lang="en-US" sz="2400" dirty="0"/>
              <a:t> </a:t>
            </a:r>
            <a:r>
              <a:rPr lang="en-US" sz="2400" dirty="0" err="1"/>
              <a:t>joylashgandir</a:t>
            </a:r>
            <a:r>
              <a:rPr lang="en-US" sz="2400" dirty="0"/>
              <a:t>. </a:t>
            </a:r>
            <a:r>
              <a:rPr lang="en-US" sz="2400" dirty="0" err="1"/>
              <a:t>Yer</a:t>
            </a:r>
            <a:r>
              <a:rPr lang="en-US" sz="2400" dirty="0"/>
              <a:t> </a:t>
            </a:r>
            <a:r>
              <a:rPr lang="en-US" sz="2400" dirty="0" err="1"/>
              <a:t>yuzida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zich</a:t>
            </a:r>
            <a:r>
              <a:rPr lang="en-US" sz="2400" dirty="0"/>
              <a:t> </a:t>
            </a:r>
            <a:r>
              <a:rPr lang="en-US" sz="2400" dirty="0" err="1"/>
              <a:t>joylashgan</a:t>
            </a:r>
            <a:r>
              <a:rPr lang="en-US" sz="2400" dirty="0"/>
              <a:t> </a:t>
            </a:r>
            <a:r>
              <a:rPr lang="en-US" sz="2400" dirty="0" err="1"/>
              <a:t>hududlar</a:t>
            </a:r>
            <a:r>
              <a:rPr lang="en-US" sz="2400" dirty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qadimdan</a:t>
            </a:r>
            <a:r>
              <a:rPr lang="en-US" sz="2400" dirty="0"/>
              <a:t> </a:t>
            </a:r>
            <a:r>
              <a:rPr lang="en-US" sz="2400" dirty="0" err="1"/>
              <a:t>madaniyat</a:t>
            </a:r>
            <a:r>
              <a:rPr lang="en-US" sz="2400" dirty="0"/>
              <a:t> </a:t>
            </a:r>
            <a:r>
              <a:rPr lang="en-US" sz="2400" dirty="0" err="1"/>
              <a:t>markazlari</a:t>
            </a:r>
            <a:r>
              <a:rPr lang="en-US" sz="2400" dirty="0"/>
              <a:t> </a:t>
            </a:r>
            <a:r>
              <a:rPr lang="en-US" sz="2400" dirty="0" err="1"/>
              <a:t>bo’lib</a:t>
            </a:r>
            <a:r>
              <a:rPr lang="en-US" sz="2400" dirty="0"/>
              <a:t> </a:t>
            </a:r>
            <a:r>
              <a:rPr lang="en-US" sz="2400" dirty="0" err="1"/>
              <a:t>kelgan</a:t>
            </a:r>
            <a:r>
              <a:rPr lang="en-US" sz="2400" dirty="0"/>
              <a:t> </a:t>
            </a:r>
            <a:r>
              <a:rPr lang="en-US" sz="2400" dirty="0" err="1"/>
              <a:t>Janubiy</a:t>
            </a:r>
            <a:r>
              <a:rPr lang="en-US" sz="2400" dirty="0"/>
              <a:t>, </a:t>
            </a:r>
            <a:r>
              <a:rPr lang="en-US" sz="2400" dirty="0" err="1"/>
              <a:t>Janubi-Sharqiy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Sharqiy</a:t>
            </a:r>
            <a:r>
              <a:rPr lang="en-US" sz="2400" dirty="0"/>
              <a:t> </a:t>
            </a:r>
            <a:r>
              <a:rPr lang="en-US" sz="2400" dirty="0" err="1"/>
              <a:t>Osiyo</a:t>
            </a:r>
            <a:r>
              <a:rPr lang="en-US" sz="2400" dirty="0"/>
              <a:t>, </a:t>
            </a:r>
            <a:r>
              <a:rPr lang="en-US" sz="2400" dirty="0" err="1"/>
              <a:t>Shimoliy</a:t>
            </a:r>
            <a:r>
              <a:rPr lang="en-US" sz="2400" dirty="0"/>
              <a:t> </a:t>
            </a:r>
            <a:r>
              <a:rPr lang="en-US" sz="2400" dirty="0" err="1"/>
              <a:t>Afrikadagi</a:t>
            </a:r>
            <a:r>
              <a:rPr lang="en-US" sz="2400" dirty="0"/>
              <a:t> </a:t>
            </a:r>
            <a:r>
              <a:rPr lang="en-US" sz="2400" dirty="0" err="1"/>
              <a:t>daryo</a:t>
            </a:r>
            <a:r>
              <a:rPr lang="en-US" sz="2400" dirty="0"/>
              <a:t> </a:t>
            </a:r>
            <a:r>
              <a:rPr lang="en-US" sz="2400" dirty="0" err="1"/>
              <a:t>vodiylari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Yevropadagi</a:t>
            </a:r>
            <a:r>
              <a:rPr lang="en-US" sz="2400" dirty="0"/>
              <a:t> </a:t>
            </a:r>
            <a:r>
              <a:rPr lang="en-US" sz="2400" dirty="0" err="1"/>
              <a:t>sanoat</a:t>
            </a:r>
            <a:r>
              <a:rPr lang="en-US" sz="2400" dirty="0"/>
              <a:t> </a:t>
            </a:r>
            <a:r>
              <a:rPr lang="en-US" sz="2400" dirty="0" err="1"/>
              <a:t>markazlari</a:t>
            </a:r>
            <a:r>
              <a:rPr lang="en-US" sz="2400" dirty="0"/>
              <a:t> </a:t>
            </a:r>
            <a:r>
              <a:rPr lang="en-US" sz="2400" dirty="0" err="1"/>
              <a:t>bo’lib</a:t>
            </a:r>
            <a:r>
              <a:rPr lang="en-US" sz="2400" dirty="0"/>
              <a:t>, </a:t>
            </a:r>
            <a:r>
              <a:rPr lang="en-US" sz="2400" dirty="0" err="1"/>
              <a:t>ular</a:t>
            </a:r>
            <a:r>
              <a:rPr lang="en-US" sz="2400" dirty="0"/>
              <a:t> </a:t>
            </a:r>
            <a:r>
              <a:rPr lang="en-US" sz="2400" dirty="0" err="1"/>
              <a:t>quruqlikning</a:t>
            </a:r>
            <a:r>
              <a:rPr lang="en-US" sz="2400" dirty="0"/>
              <a:t> </a:t>
            </a:r>
            <a:r>
              <a:rPr lang="en-US" sz="2400" dirty="0" err="1"/>
              <a:t>bor-yo’gi</a:t>
            </a:r>
            <a:r>
              <a:rPr lang="en-US" sz="2400" dirty="0"/>
              <a:t> 7 %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etadilar</a:t>
            </a:r>
            <a:r>
              <a:rPr lang="en-US" sz="2400" dirty="0"/>
              <a:t>. Bu </a:t>
            </a:r>
            <a:r>
              <a:rPr lang="en-US" sz="2400" dirty="0" err="1"/>
              <a:t>hududda</a:t>
            </a:r>
            <a:r>
              <a:rPr lang="en-US" sz="2400" dirty="0"/>
              <a:t> </a:t>
            </a:r>
            <a:r>
              <a:rPr lang="en-US" sz="2400" dirty="0" err="1"/>
              <a:t>jahon</a:t>
            </a:r>
            <a:r>
              <a:rPr lang="en-US" sz="2400" dirty="0"/>
              <a:t> </a:t>
            </a:r>
            <a:r>
              <a:rPr lang="en-US" sz="2400" dirty="0" err="1"/>
              <a:t>aholisining</a:t>
            </a:r>
            <a:r>
              <a:rPr lang="en-US" sz="2400" dirty="0"/>
              <a:t> 70 % i </a:t>
            </a:r>
            <a:r>
              <a:rPr lang="en-US" sz="2400" dirty="0" err="1"/>
              <a:t>joylashgan</a:t>
            </a:r>
            <a:r>
              <a:rPr lang="en-US" sz="2400" dirty="0"/>
              <a:t>. </a:t>
            </a:r>
            <a:r>
              <a:rPr lang="en-US" sz="2400" dirty="0" err="1"/>
              <a:t>Yer</a:t>
            </a:r>
            <a:r>
              <a:rPr lang="en-US" sz="2400" dirty="0"/>
              <a:t> </a:t>
            </a:r>
            <a:r>
              <a:rPr lang="en-US" sz="2400" dirty="0" err="1"/>
              <a:t>shari</a:t>
            </a:r>
            <a:r>
              <a:rPr lang="en-US" sz="2400" dirty="0"/>
              <a:t> </a:t>
            </a:r>
            <a:r>
              <a:rPr lang="en-US" sz="2400" dirty="0" err="1"/>
              <a:t>aholisining</a:t>
            </a:r>
            <a:r>
              <a:rPr lang="en-US" sz="2400" dirty="0"/>
              <a:t> </a:t>
            </a:r>
            <a:r>
              <a:rPr lang="en-US" sz="2400" dirty="0" err="1"/>
              <a:t>qariyb</a:t>
            </a:r>
            <a:r>
              <a:rPr lang="en-US" sz="2400" dirty="0"/>
              <a:t> 80% i </a:t>
            </a:r>
            <a:r>
              <a:rPr lang="en-US" sz="2400" dirty="0" err="1"/>
              <a:t>dengiz</a:t>
            </a:r>
            <a:r>
              <a:rPr lang="en-US" sz="2400" dirty="0"/>
              <a:t> </a:t>
            </a:r>
            <a:r>
              <a:rPr lang="en-US" sz="2400" dirty="0" err="1"/>
              <a:t>sathidan</a:t>
            </a:r>
            <a:r>
              <a:rPr lang="en-US" sz="2400" dirty="0"/>
              <a:t> 500 </a:t>
            </a:r>
            <a:r>
              <a:rPr lang="en-US" sz="2400" dirty="0" err="1"/>
              <a:t>metrgacha</a:t>
            </a:r>
            <a:r>
              <a:rPr lang="en-US" sz="2400" dirty="0"/>
              <a:t> </a:t>
            </a:r>
            <a:r>
              <a:rPr lang="en-US" sz="2400" dirty="0" err="1"/>
              <a:t>bo’lgan</a:t>
            </a:r>
            <a:r>
              <a:rPr lang="en-US" sz="2400" dirty="0"/>
              <a:t> </a:t>
            </a:r>
            <a:r>
              <a:rPr lang="en-US" sz="2400" dirty="0" err="1"/>
              <a:t>balandliklarda</a:t>
            </a:r>
            <a:r>
              <a:rPr lang="en-US" sz="2400" dirty="0"/>
              <a:t> </a:t>
            </a:r>
            <a:r>
              <a:rPr lang="en-US" sz="2400" dirty="0" err="1"/>
              <a:t>joylashgan</a:t>
            </a:r>
            <a:r>
              <a:rPr lang="en-US" sz="2400" dirty="0"/>
              <a:t>. </a:t>
            </a:r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/>
              <a:t>hududlar</a:t>
            </a:r>
            <a:r>
              <a:rPr lang="en-US" sz="2400" dirty="0"/>
              <a:t> </a:t>
            </a:r>
            <a:r>
              <a:rPr lang="en-US" sz="2400" dirty="0" err="1"/>
              <a:t>yer</a:t>
            </a:r>
            <a:r>
              <a:rPr lang="en-US" sz="2400" dirty="0"/>
              <a:t> </a:t>
            </a:r>
            <a:r>
              <a:rPr lang="en-US" sz="2400" dirty="0" err="1"/>
              <a:t>yuzidagi</a:t>
            </a:r>
            <a:r>
              <a:rPr lang="en-US" sz="2400" dirty="0"/>
              <a:t> </a:t>
            </a:r>
            <a:r>
              <a:rPr lang="en-US" sz="2400" dirty="0" err="1"/>
              <a:t>quruqlikning</a:t>
            </a:r>
            <a:r>
              <a:rPr lang="en-US" sz="2400" dirty="0"/>
              <a:t> 28 %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etadi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4603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1865001"/>
            <a:ext cx="74888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/>
              <a:t>Hozirgi</a:t>
            </a:r>
            <a:r>
              <a:rPr lang="en-US" sz="2400" dirty="0"/>
              <a:t> </a:t>
            </a:r>
            <a:r>
              <a:rPr lang="en-US" sz="2400" dirty="0" err="1"/>
              <a:t>davrda</a:t>
            </a:r>
            <a:r>
              <a:rPr lang="en-US" sz="2400" dirty="0"/>
              <a:t> </a:t>
            </a:r>
            <a:r>
              <a:rPr lang="en-US" sz="2400" dirty="0" err="1"/>
              <a:t>yer</a:t>
            </a:r>
            <a:r>
              <a:rPr lang="en-US" sz="2400" dirty="0"/>
              <a:t> </a:t>
            </a:r>
            <a:r>
              <a:rPr lang="en-US" sz="2400" dirty="0" err="1"/>
              <a:t>sharidagi</a:t>
            </a:r>
            <a:r>
              <a:rPr lang="en-US" sz="2400" dirty="0"/>
              <a:t> </a:t>
            </a:r>
            <a:r>
              <a:rPr lang="en-US" sz="2400" dirty="0" err="1"/>
              <a:t>quruqlikning</a:t>
            </a:r>
            <a:r>
              <a:rPr lang="en-US" sz="2400" dirty="0"/>
              <a:t> </a:t>
            </a:r>
            <a:r>
              <a:rPr lang="en-US" sz="2400" dirty="0" err="1"/>
              <a:t>inson</a:t>
            </a:r>
            <a:r>
              <a:rPr lang="en-US" sz="2400" dirty="0"/>
              <a:t> </a:t>
            </a:r>
            <a:r>
              <a:rPr lang="en-US" sz="2400" dirty="0" err="1"/>
              <a:t>yashashi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 </a:t>
            </a:r>
            <a:r>
              <a:rPr lang="en-US" sz="2400" dirty="0" err="1"/>
              <a:t>bo’lgan</a:t>
            </a:r>
            <a:r>
              <a:rPr lang="en-US" sz="2400" dirty="0"/>
              <a:t> </a:t>
            </a:r>
            <a:r>
              <a:rPr lang="en-US" sz="2400" dirty="0" err="1"/>
              <a:t>qismida</a:t>
            </a:r>
            <a:r>
              <a:rPr lang="en-US" sz="2400" dirty="0"/>
              <a:t> </a:t>
            </a:r>
            <a:r>
              <a:rPr lang="en-US" sz="2400" dirty="0" err="1"/>
              <a:t>o’rtacha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zichligi</a:t>
            </a:r>
            <a:r>
              <a:rPr lang="en-US" sz="2400" dirty="0"/>
              <a:t> 1 km</a:t>
            </a:r>
            <a:r>
              <a:rPr lang="en-US" sz="2400" baseline="30000" dirty="0"/>
              <a:t>2</a:t>
            </a:r>
            <a:r>
              <a:rPr lang="en-US" sz="2400" dirty="0"/>
              <a:t> </a:t>
            </a:r>
            <a:r>
              <a:rPr lang="en-US" sz="2400" dirty="0" err="1"/>
              <a:t>ga</a:t>
            </a:r>
            <a:r>
              <a:rPr lang="en-US" sz="2400" dirty="0"/>
              <a:t> 49,4 </a:t>
            </a:r>
            <a:r>
              <a:rPr lang="en-US" sz="2400" dirty="0" err="1"/>
              <a:t>kishidan</a:t>
            </a:r>
            <a:r>
              <a:rPr lang="en-US" sz="2400" dirty="0"/>
              <a:t> </a:t>
            </a:r>
            <a:r>
              <a:rPr lang="en-US" sz="2400" dirty="0" err="1"/>
              <a:t>to’g’ri</a:t>
            </a:r>
            <a:r>
              <a:rPr lang="en-US" sz="2400" dirty="0"/>
              <a:t> </a:t>
            </a:r>
            <a:r>
              <a:rPr lang="en-US" sz="2400" dirty="0" err="1"/>
              <a:t>kelmoqda</a:t>
            </a:r>
            <a:r>
              <a:rPr lang="en-US" sz="2400" dirty="0"/>
              <a:t>. </a:t>
            </a:r>
            <a:r>
              <a:rPr lang="ru-RU" sz="2400" dirty="0"/>
              <a:t>А</a:t>
            </a:r>
            <a:r>
              <a:rPr lang="en-US" sz="2400" dirty="0"/>
              <a:t>gar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zichligi</a:t>
            </a:r>
            <a:r>
              <a:rPr lang="en-US" sz="2400" dirty="0"/>
              <a:t> 1 km</a:t>
            </a:r>
            <a:r>
              <a:rPr lang="en-US" sz="2400" baseline="30000" dirty="0"/>
              <a:t>2</a:t>
            </a:r>
            <a:r>
              <a:rPr lang="en-US" sz="2400" dirty="0"/>
              <a:t> </a:t>
            </a:r>
            <a:r>
              <a:rPr lang="en-US" sz="2400" dirty="0" err="1"/>
              <a:t>ga</a:t>
            </a:r>
            <a:r>
              <a:rPr lang="en-US" sz="2400" dirty="0"/>
              <a:t> 50 </a:t>
            </a:r>
            <a:r>
              <a:rPr lang="en-US" sz="2400" dirty="0" err="1"/>
              <a:t>kishidan</a:t>
            </a:r>
            <a:r>
              <a:rPr lang="en-US" sz="2400" dirty="0"/>
              <a:t> </a:t>
            </a:r>
            <a:r>
              <a:rPr lang="en-US" sz="2400" dirty="0" err="1"/>
              <a:t>to’g’ri</a:t>
            </a:r>
            <a:r>
              <a:rPr lang="en-US" sz="2400" dirty="0"/>
              <a:t> </a:t>
            </a:r>
            <a:r>
              <a:rPr lang="en-US" sz="2400" dirty="0" err="1"/>
              <a:t>kelsa</a:t>
            </a:r>
            <a:r>
              <a:rPr lang="en-US" sz="2400" dirty="0"/>
              <a:t>,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zichligi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.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dunyo</a:t>
            </a:r>
            <a:r>
              <a:rPr lang="en-US" sz="2400" dirty="0"/>
              <a:t> </a:t>
            </a:r>
            <a:r>
              <a:rPr lang="en-US" sz="2400" dirty="0" err="1"/>
              <a:t>qit’alari</a:t>
            </a:r>
            <a:r>
              <a:rPr lang="en-US" sz="2400" dirty="0"/>
              <a:t> </a:t>
            </a:r>
            <a:r>
              <a:rPr lang="en-US" sz="2400" dirty="0" err="1"/>
              <a:t>bo’ylab</a:t>
            </a:r>
            <a:r>
              <a:rPr lang="en-US" sz="2400" dirty="0"/>
              <a:t> ham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notekis</a:t>
            </a:r>
            <a:r>
              <a:rPr lang="en-US" sz="2400" dirty="0"/>
              <a:t> </a:t>
            </a:r>
            <a:r>
              <a:rPr lang="en-US" sz="2400" dirty="0" err="1"/>
              <a:t>joylashgandir</a:t>
            </a:r>
            <a:r>
              <a:rPr lang="en-US" sz="2400" dirty="0"/>
              <a:t>. </a:t>
            </a:r>
            <a:r>
              <a:rPr lang="en-US" sz="2400" dirty="0" err="1"/>
              <a:t>Ma’lumotlarga</a:t>
            </a:r>
            <a:r>
              <a:rPr lang="en-US" sz="2400" dirty="0"/>
              <a:t> </a:t>
            </a:r>
            <a:r>
              <a:rPr lang="en-US" sz="2400" dirty="0" err="1"/>
              <a:t>qaraganda</a:t>
            </a:r>
            <a:r>
              <a:rPr lang="en-US" sz="2400" dirty="0"/>
              <a:t> XXI </a:t>
            </a:r>
            <a:r>
              <a:rPr lang="en-US" sz="2400" dirty="0" err="1"/>
              <a:t>asr</a:t>
            </a:r>
            <a:r>
              <a:rPr lang="en-US" sz="2400" dirty="0"/>
              <a:t> </a:t>
            </a:r>
            <a:r>
              <a:rPr lang="en-US" sz="2400" dirty="0" err="1"/>
              <a:t>boshlarida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zichligi</a:t>
            </a:r>
            <a:r>
              <a:rPr lang="en-US" sz="2400" dirty="0"/>
              <a:t>  1 km</a:t>
            </a:r>
            <a:r>
              <a:rPr lang="en-US" sz="2400" baseline="30000" dirty="0"/>
              <a:t>2</a:t>
            </a:r>
            <a:r>
              <a:rPr lang="en-US" sz="2400" dirty="0"/>
              <a:t> </a:t>
            </a:r>
            <a:r>
              <a:rPr lang="en-US" sz="2400" dirty="0" err="1"/>
              <a:t>ga</a:t>
            </a:r>
            <a:r>
              <a:rPr lang="en-US" sz="2400" dirty="0"/>
              <a:t> </a:t>
            </a:r>
            <a:r>
              <a:rPr lang="en-US" sz="2400" dirty="0" err="1"/>
              <a:t>Osiyoda</a:t>
            </a:r>
            <a:r>
              <a:rPr lang="en-US" sz="2400" dirty="0"/>
              <a:t> 75 </a:t>
            </a:r>
            <a:r>
              <a:rPr lang="en-US" sz="2400" dirty="0" err="1"/>
              <a:t>kishi</a:t>
            </a:r>
            <a:r>
              <a:rPr lang="en-US" sz="2400" dirty="0"/>
              <a:t>, </a:t>
            </a:r>
            <a:r>
              <a:rPr lang="en-US" sz="2400" dirty="0" err="1"/>
              <a:t>Yevropada</a:t>
            </a:r>
            <a:r>
              <a:rPr lang="en-US" sz="2400" dirty="0"/>
              <a:t> 70 </a:t>
            </a:r>
            <a:r>
              <a:rPr lang="en-US" sz="2400" dirty="0" err="1"/>
              <a:t>kishi</a:t>
            </a:r>
            <a:r>
              <a:rPr lang="en-US" sz="2400" dirty="0"/>
              <a:t>, </a:t>
            </a:r>
            <a:r>
              <a:rPr lang="en-US" sz="2400" dirty="0" err="1"/>
              <a:t>Afrikada</a:t>
            </a:r>
            <a:r>
              <a:rPr lang="en-US" sz="2400" dirty="0"/>
              <a:t> 22 </a:t>
            </a:r>
            <a:r>
              <a:rPr lang="en-US" sz="2400" dirty="0" err="1"/>
              <a:t>kishi</a:t>
            </a:r>
            <a:r>
              <a:rPr lang="en-US" sz="2400" dirty="0"/>
              <a:t>,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0067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0"/>
            <a:ext cx="9143999" cy="6825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335846"/>
            <a:ext cx="84969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nihoyatda</a:t>
            </a:r>
            <a:r>
              <a:rPr lang="en-US" sz="2400" dirty="0"/>
              <a:t> </a:t>
            </a:r>
            <a:r>
              <a:rPr lang="en-US" sz="2400" dirty="0" err="1"/>
              <a:t>zich</a:t>
            </a:r>
            <a:r>
              <a:rPr lang="en-US" sz="2400" dirty="0"/>
              <a:t> </a:t>
            </a:r>
            <a:r>
              <a:rPr lang="en-US" sz="2400" dirty="0" err="1"/>
              <a:t>joylashgan</a:t>
            </a:r>
            <a:r>
              <a:rPr lang="en-US" sz="2400" dirty="0"/>
              <a:t> </a:t>
            </a:r>
            <a:r>
              <a:rPr lang="en-US" sz="2400" dirty="0" err="1"/>
              <a:t>mintaqalar</a:t>
            </a:r>
            <a:r>
              <a:rPr lang="en-US" sz="2400" dirty="0"/>
              <a:t> </a:t>
            </a:r>
            <a:r>
              <a:rPr lang="en-US" sz="2400" dirty="0" err="1"/>
              <a:t>qtoriga</a:t>
            </a:r>
            <a:r>
              <a:rPr lang="en-US" sz="2400" dirty="0"/>
              <a:t> </a:t>
            </a:r>
            <a:r>
              <a:rPr lang="en-US" sz="2400" dirty="0" err="1"/>
              <a:t>Janubi-Sharqiy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Sharqiy</a:t>
            </a:r>
            <a:r>
              <a:rPr lang="en-US" sz="2400" dirty="0"/>
              <a:t> </a:t>
            </a:r>
            <a:r>
              <a:rPr lang="en-US" sz="2400" dirty="0" err="1"/>
              <a:t>osiyo</a:t>
            </a:r>
            <a:r>
              <a:rPr lang="en-US" sz="2400" dirty="0"/>
              <a:t>, </a:t>
            </a:r>
            <a:r>
              <a:rPr lang="en-US" sz="2400" dirty="0" err="1"/>
              <a:t>Yevropa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AQSH </a:t>
            </a:r>
            <a:r>
              <a:rPr lang="en-US" sz="2400" dirty="0" err="1"/>
              <a:t>ning</a:t>
            </a:r>
            <a:r>
              <a:rPr lang="en-US" sz="2400" dirty="0"/>
              <a:t> </a:t>
            </a:r>
            <a:r>
              <a:rPr lang="en-US" sz="2400" dirty="0" err="1"/>
              <a:t>shimoli-sharqiy</a:t>
            </a:r>
            <a:r>
              <a:rPr lang="en-US" sz="2400" dirty="0"/>
              <a:t> </a:t>
            </a:r>
            <a:r>
              <a:rPr lang="en-US" sz="2400" dirty="0" err="1"/>
              <a:t>qismi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.</a:t>
            </a:r>
            <a:endParaRPr lang="ru-RU" sz="2400" dirty="0"/>
          </a:p>
          <a:p>
            <a:r>
              <a:rPr lang="en-US" sz="2400" dirty="0" err="1"/>
              <a:t>Datslabki</a:t>
            </a:r>
            <a:r>
              <a:rPr lang="en-US" sz="2400" dirty="0"/>
              <a:t>  </a:t>
            </a:r>
            <a:r>
              <a:rPr lang="en-US" sz="2400" dirty="0" err="1"/>
              <a:t>uchta</a:t>
            </a:r>
            <a:r>
              <a:rPr lang="en-US" sz="2400" dirty="0"/>
              <a:t> </a:t>
            </a:r>
            <a:r>
              <a:rPr lang="en-US" sz="2400" dirty="0" err="1"/>
              <a:t>mintaqada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qadimdan</a:t>
            </a:r>
            <a:r>
              <a:rPr lang="en-US" sz="2400" dirty="0"/>
              <a:t> </a:t>
            </a:r>
            <a:r>
              <a:rPr lang="en-US" sz="2400" dirty="0" err="1"/>
              <a:t>joylashgan</a:t>
            </a:r>
            <a:r>
              <a:rPr lang="en-US" sz="2400" dirty="0"/>
              <a:t> </a:t>
            </a:r>
            <a:r>
              <a:rPr lang="en-US" sz="2400" dirty="0" err="1"/>
              <a:t>bo’lib</a:t>
            </a:r>
            <a:r>
              <a:rPr lang="en-US" sz="2400" dirty="0"/>
              <a:t>, u </a:t>
            </a:r>
            <a:r>
              <a:rPr lang="en-US" sz="2400" dirty="0" err="1"/>
              <a:t>hozirgi</a:t>
            </a:r>
            <a:r>
              <a:rPr lang="en-US" sz="2400" dirty="0"/>
              <a:t> </a:t>
            </a:r>
            <a:r>
              <a:rPr lang="en-US" sz="2400" dirty="0" err="1"/>
              <a:t>vaqtda</a:t>
            </a:r>
            <a:r>
              <a:rPr lang="en-US" sz="2400" dirty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darajada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 </a:t>
            </a:r>
            <a:r>
              <a:rPr lang="en-US" sz="2400" dirty="0" err="1"/>
              <a:t>zichligiga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.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holat</a:t>
            </a:r>
            <a:r>
              <a:rPr lang="en-US" sz="2400" dirty="0"/>
              <a:t> </a:t>
            </a:r>
            <a:r>
              <a:rPr lang="en-US" sz="2400" dirty="0" err="1"/>
              <a:t>avvalo</a:t>
            </a:r>
            <a:r>
              <a:rPr lang="en-US" sz="2400" dirty="0"/>
              <a:t>,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yerda</a:t>
            </a:r>
            <a:r>
              <a:rPr lang="en-US" sz="2400" dirty="0"/>
              <a:t>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ko’p</a:t>
            </a:r>
            <a:r>
              <a:rPr lang="en-US" sz="2400" dirty="0"/>
              <a:t> </a:t>
            </a:r>
            <a:r>
              <a:rPr lang="en-US" sz="2400" dirty="0" err="1"/>
              <a:t>talab</a:t>
            </a:r>
            <a:r>
              <a:rPr lang="en-US" sz="2400" dirty="0"/>
              <a:t> </a:t>
            </a:r>
            <a:r>
              <a:rPr lang="en-US" sz="2400" dirty="0" err="1"/>
              <a:t>qiluvchi</a:t>
            </a:r>
            <a:r>
              <a:rPr lang="en-US" sz="2400" dirty="0"/>
              <a:t> </a:t>
            </a:r>
            <a:r>
              <a:rPr lang="en-US" sz="2400" dirty="0" err="1"/>
              <a:t>sholichilikni</a:t>
            </a:r>
            <a:r>
              <a:rPr lang="en-US" sz="2400" dirty="0"/>
              <a:t>  </a:t>
            </a:r>
            <a:r>
              <a:rPr lang="en-US" sz="2400" dirty="0" err="1"/>
              <a:t>qadimdan</a:t>
            </a:r>
            <a:r>
              <a:rPr lang="en-US" sz="2400" dirty="0"/>
              <a:t> </a:t>
            </a:r>
            <a:r>
              <a:rPr lang="en-US" sz="2400" dirty="0" err="1"/>
              <a:t>mavjudligi</a:t>
            </a:r>
            <a:r>
              <a:rPr lang="en-US" sz="2400" dirty="0"/>
              <a:t>, </a:t>
            </a:r>
            <a:r>
              <a:rPr lang="en-US" sz="2400" dirty="0" err="1"/>
              <a:t>qolgan</a:t>
            </a:r>
            <a:r>
              <a:rPr lang="en-US" sz="2400" dirty="0"/>
              <a:t> </a:t>
            </a:r>
            <a:r>
              <a:rPr lang="en-US" sz="2400" dirty="0" err="1"/>
              <a:t>mintaqalarda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 XVIII-XIX </a:t>
            </a:r>
            <a:r>
              <a:rPr lang="en-US" sz="2400" dirty="0" err="1"/>
              <a:t>asrlarda</a:t>
            </a:r>
            <a:r>
              <a:rPr lang="en-US" sz="2400" dirty="0"/>
              <a:t> </a:t>
            </a:r>
            <a:r>
              <a:rPr lang="en-US" sz="2400" dirty="0" err="1"/>
              <a:t>yuz</a:t>
            </a:r>
            <a:r>
              <a:rPr lang="en-US" sz="2400" dirty="0"/>
              <a:t> </a:t>
            </a:r>
            <a:r>
              <a:rPr lang="en-US" sz="2400" dirty="0" err="1"/>
              <a:t>bergan</a:t>
            </a:r>
            <a:r>
              <a:rPr lang="en-US" sz="2400" dirty="0"/>
              <a:t> </a:t>
            </a:r>
            <a:r>
              <a:rPr lang="en-US" sz="2400" dirty="0" err="1"/>
              <a:t>sanoat</a:t>
            </a:r>
            <a:r>
              <a:rPr lang="en-US" sz="2400" dirty="0"/>
              <a:t> </a:t>
            </a:r>
            <a:r>
              <a:rPr lang="en-US" sz="2400" dirty="0" err="1"/>
              <a:t>inqilobi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undan</a:t>
            </a:r>
            <a:r>
              <a:rPr lang="en-US" sz="2400" dirty="0"/>
              <a:t> </a:t>
            </a:r>
            <a:r>
              <a:rPr lang="en-US" sz="2400" dirty="0" err="1"/>
              <a:t>keyingi</a:t>
            </a:r>
            <a:r>
              <a:rPr lang="en-US" sz="2400" dirty="0"/>
              <a:t> </a:t>
            </a:r>
            <a:r>
              <a:rPr lang="en-US" sz="2400" dirty="0" err="1"/>
              <a:t>davrda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oshirilgan</a:t>
            </a:r>
            <a:r>
              <a:rPr lang="en-US" sz="2400" dirty="0"/>
              <a:t> </a:t>
            </a:r>
            <a:r>
              <a:rPr lang="en-US" sz="2400" dirty="0" err="1"/>
              <a:t>industrlashtirish</a:t>
            </a:r>
            <a:r>
              <a:rPr lang="en-US" sz="2400" dirty="0"/>
              <a:t> </a:t>
            </a:r>
            <a:r>
              <a:rPr lang="en-US" sz="2400" dirty="0" err="1"/>
              <a:t>jarayoni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uzviy</a:t>
            </a:r>
            <a:r>
              <a:rPr lang="en-US" sz="2400" dirty="0"/>
              <a:t> </a:t>
            </a:r>
            <a:r>
              <a:rPr lang="en-US" sz="2400" dirty="0" err="1"/>
              <a:t>bog’liqdir</a:t>
            </a:r>
            <a:r>
              <a:rPr lang="en-US" sz="2400" dirty="0"/>
              <a:t>. </a:t>
            </a:r>
            <a:r>
              <a:rPr lang="en-US" sz="2400" dirty="0" err="1"/>
              <a:t>Insonlarning</a:t>
            </a:r>
            <a:r>
              <a:rPr lang="en-US" sz="2400" dirty="0"/>
              <a:t> </a:t>
            </a:r>
            <a:r>
              <a:rPr lang="en-US" sz="2400" dirty="0" err="1"/>
              <a:t>qadimdan</a:t>
            </a:r>
            <a:r>
              <a:rPr lang="en-US" sz="2400" dirty="0"/>
              <a:t> </a:t>
            </a:r>
            <a:r>
              <a:rPr lang="en-US" sz="2400" dirty="0" err="1"/>
              <a:t>okean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dengiz</a:t>
            </a:r>
            <a:r>
              <a:rPr lang="en-US" sz="2400" dirty="0"/>
              <a:t> </a:t>
            </a:r>
            <a:r>
              <a:rPr lang="en-US" sz="2400" dirty="0" err="1"/>
              <a:t>sohillarida</a:t>
            </a:r>
            <a:r>
              <a:rPr lang="en-US" sz="2400" dirty="0"/>
              <a:t>  </a:t>
            </a:r>
            <a:r>
              <a:rPr lang="en-US" sz="2400" dirty="0" err="1"/>
              <a:t>joylashishiga</a:t>
            </a:r>
            <a:r>
              <a:rPr lang="en-US" sz="2400" dirty="0"/>
              <a:t> </a:t>
            </a:r>
            <a:r>
              <a:rPr lang="en-US" sz="2400" dirty="0" err="1"/>
              <a:t>intilishi</a:t>
            </a:r>
            <a:r>
              <a:rPr lang="en-US" sz="2400" dirty="0"/>
              <a:t> ham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omillardan</a:t>
            </a:r>
            <a:r>
              <a:rPr lang="en-US" sz="2400" dirty="0"/>
              <a:t> </a:t>
            </a:r>
            <a:r>
              <a:rPr lang="en-US" sz="2400" dirty="0" err="1"/>
              <a:t>biri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. </a:t>
            </a:r>
            <a:r>
              <a:rPr lang="en-US" sz="2400" dirty="0" err="1"/>
              <a:t>Jahon</a:t>
            </a:r>
            <a:r>
              <a:rPr lang="en-US" sz="2400" dirty="0"/>
              <a:t> </a:t>
            </a:r>
            <a:r>
              <a:rPr lang="en-US" sz="2400" dirty="0" err="1"/>
              <a:t>bo’yicha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zich</a:t>
            </a:r>
            <a:r>
              <a:rPr lang="en-US" sz="2400" dirty="0"/>
              <a:t> </a:t>
            </a:r>
            <a:r>
              <a:rPr lang="en-US" sz="2400" dirty="0" err="1"/>
              <a:t>joylashgan</a:t>
            </a:r>
            <a:r>
              <a:rPr lang="en-US" sz="2400" dirty="0"/>
              <a:t> </a:t>
            </a:r>
            <a:r>
              <a:rPr lang="en-US" sz="2400" dirty="0" err="1"/>
              <a:t>hududlar</a:t>
            </a:r>
            <a:r>
              <a:rPr lang="en-US" sz="2400" dirty="0"/>
              <a:t> </a:t>
            </a:r>
            <a:r>
              <a:rPr lang="en-US" sz="2400" dirty="0" err="1"/>
              <a:t>qatoriga</a:t>
            </a:r>
            <a:r>
              <a:rPr lang="en-US" sz="2400" dirty="0"/>
              <a:t> </a:t>
            </a:r>
            <a:r>
              <a:rPr lang="en-US" sz="2400" dirty="0" err="1"/>
              <a:t>quyidagilar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: </a:t>
            </a:r>
            <a:r>
              <a:rPr lang="en-US" sz="2400" dirty="0" err="1"/>
              <a:t>Rur</a:t>
            </a:r>
            <a:r>
              <a:rPr lang="en-US" sz="2400" dirty="0"/>
              <a:t>, </a:t>
            </a:r>
            <a:r>
              <a:rPr lang="en-US" sz="2400" dirty="0" err="1"/>
              <a:t>Elzas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Lotoringiya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Parij</a:t>
            </a:r>
            <a:r>
              <a:rPr lang="en-US" sz="2400" dirty="0"/>
              <a:t> London </a:t>
            </a:r>
            <a:r>
              <a:rPr lang="en-US" sz="2400" dirty="0" err="1"/>
              <a:t>rayonlari</a:t>
            </a:r>
            <a:r>
              <a:rPr lang="en-US" sz="2400" dirty="0"/>
              <a:t>, </a:t>
            </a:r>
            <a:r>
              <a:rPr lang="en-US" sz="2400" dirty="0" err="1"/>
              <a:t>Shimoliy</a:t>
            </a:r>
            <a:r>
              <a:rPr lang="en-US" sz="2400" dirty="0"/>
              <a:t> </a:t>
            </a:r>
            <a:r>
              <a:rPr lang="en-US" sz="2400" dirty="0" err="1"/>
              <a:t>Italiya</a:t>
            </a:r>
            <a:r>
              <a:rPr lang="en-US" sz="2400" dirty="0"/>
              <a:t>, </a:t>
            </a:r>
            <a:r>
              <a:rPr lang="en-US" sz="2400" dirty="0" err="1"/>
              <a:t>Moskva</a:t>
            </a:r>
            <a:r>
              <a:rPr lang="en-US" sz="2400" dirty="0"/>
              <a:t> </a:t>
            </a:r>
            <a:r>
              <a:rPr lang="en-US" sz="2400" dirty="0" err="1"/>
              <a:t>rayoni</a:t>
            </a:r>
            <a:r>
              <a:rPr lang="en-US" sz="2400" dirty="0"/>
              <a:t>, </a:t>
            </a:r>
            <a:r>
              <a:rPr lang="en-US" sz="2400" dirty="0" err="1"/>
              <a:t>Donbass</a:t>
            </a:r>
            <a:r>
              <a:rPr lang="en-US" sz="2400" dirty="0"/>
              <a:t>, </a:t>
            </a:r>
            <a:r>
              <a:rPr lang="en-US" sz="2400" dirty="0" err="1"/>
              <a:t>Farg’ona</a:t>
            </a:r>
            <a:r>
              <a:rPr lang="en-US" sz="2400" dirty="0"/>
              <a:t> </a:t>
            </a:r>
            <a:r>
              <a:rPr lang="en-US" sz="2400" dirty="0" err="1"/>
              <a:t>vodiysi</a:t>
            </a:r>
            <a:r>
              <a:rPr lang="en-US" sz="2400" dirty="0"/>
              <a:t>, </a:t>
            </a:r>
            <a:r>
              <a:rPr lang="en-US" sz="2400" dirty="0" err="1"/>
              <a:t>sharqiy</a:t>
            </a:r>
            <a:r>
              <a:rPr lang="en-US" sz="2400" dirty="0"/>
              <a:t> </a:t>
            </a:r>
            <a:r>
              <a:rPr lang="en-US" sz="2400" dirty="0" err="1"/>
              <a:t>Xitoy</a:t>
            </a:r>
            <a:r>
              <a:rPr lang="en-US" sz="2400" dirty="0"/>
              <a:t>, Hind-gang </a:t>
            </a:r>
            <a:r>
              <a:rPr lang="en-US" sz="2400" dirty="0" err="1"/>
              <a:t>tekisligi</a:t>
            </a:r>
            <a:r>
              <a:rPr lang="en-US" sz="2400" dirty="0"/>
              <a:t>, </a:t>
            </a:r>
            <a:r>
              <a:rPr lang="en-US" sz="2400" dirty="0" err="1"/>
              <a:t>Yava</a:t>
            </a:r>
            <a:r>
              <a:rPr lang="en-US" sz="2400" dirty="0"/>
              <a:t> </a:t>
            </a:r>
            <a:r>
              <a:rPr lang="en-US" sz="2400" dirty="0" err="1"/>
              <a:t>oroli</a:t>
            </a:r>
            <a:r>
              <a:rPr lang="en-US" sz="2400" dirty="0"/>
              <a:t>, </a:t>
            </a:r>
            <a:r>
              <a:rPr lang="en-US" sz="2400" dirty="0" err="1"/>
              <a:t>Yaponiya</a:t>
            </a:r>
            <a:r>
              <a:rPr lang="en-US" sz="2400" dirty="0"/>
              <a:t> </a:t>
            </a:r>
            <a:r>
              <a:rPr lang="en-US" sz="2400" dirty="0" err="1"/>
              <a:t>orollari</a:t>
            </a:r>
            <a:r>
              <a:rPr lang="en-US" sz="2400" dirty="0"/>
              <a:t>, Nil </a:t>
            </a:r>
            <a:r>
              <a:rPr lang="en-US" sz="2400" dirty="0" err="1"/>
              <a:t>deltasi</a:t>
            </a:r>
            <a:r>
              <a:rPr lang="en-US" sz="2400" dirty="0"/>
              <a:t>, AQSH </a:t>
            </a:r>
            <a:r>
              <a:rPr lang="en-US" sz="2400" dirty="0" err="1"/>
              <a:t>ning</a:t>
            </a:r>
            <a:r>
              <a:rPr lang="en-US" sz="2400" dirty="0"/>
              <a:t> </a:t>
            </a:r>
            <a:r>
              <a:rPr lang="en-US" sz="2400" dirty="0" err="1"/>
              <a:t>shimoli-sharqiy</a:t>
            </a:r>
            <a:r>
              <a:rPr lang="en-US" sz="2400" dirty="0"/>
              <a:t> </a:t>
            </a:r>
            <a:r>
              <a:rPr lang="en-US" sz="2400" dirty="0" err="1"/>
              <a:t>rayonlari</a:t>
            </a:r>
            <a:r>
              <a:rPr lang="en-US" sz="2400" dirty="0"/>
              <a:t>, </a:t>
            </a:r>
            <a:r>
              <a:rPr lang="en-US" sz="2400" dirty="0" err="1"/>
              <a:t>Buyuk</a:t>
            </a:r>
            <a:r>
              <a:rPr lang="en-US" sz="2400" dirty="0"/>
              <a:t> </a:t>
            </a:r>
            <a:r>
              <a:rPr lang="en-US" sz="2400" dirty="0" err="1"/>
              <a:t>ko’llar</a:t>
            </a:r>
            <a:r>
              <a:rPr lang="en-US" sz="2400" dirty="0"/>
              <a:t> </a:t>
            </a:r>
            <a:r>
              <a:rPr lang="en-US" sz="2400" dirty="0" err="1"/>
              <a:t>rayonlari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San-San </a:t>
            </a:r>
            <a:r>
              <a:rPr lang="en-US" sz="2400" dirty="0" err="1"/>
              <a:t>megopolisi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10841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Двойная стрелка влево/вправо 3"/>
          <p:cNvSpPr/>
          <p:nvPr/>
        </p:nvSpPr>
        <p:spPr>
          <a:xfrm>
            <a:off x="395536" y="836712"/>
            <a:ext cx="8856984" cy="525658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joylashuvida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omil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resurslaridir</a:t>
            </a:r>
            <a:r>
              <a:rPr lang="en-US" dirty="0"/>
              <a:t>. </a:t>
            </a:r>
            <a:r>
              <a:rPr lang="en-US" dirty="0" err="1"/>
              <a:t>Insonning</a:t>
            </a:r>
            <a:r>
              <a:rPr lang="en-US" dirty="0"/>
              <a:t> </a:t>
            </a:r>
            <a:r>
              <a:rPr lang="en-US" dirty="0" err="1"/>
              <a:t>yashashi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ho’jalik</a:t>
            </a:r>
            <a:r>
              <a:rPr lang="en-US" dirty="0"/>
              <a:t> </a:t>
            </a:r>
            <a:r>
              <a:rPr lang="en-US" dirty="0" err="1"/>
              <a:t>yuritishda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vositadir</a:t>
            </a:r>
            <a:r>
              <a:rPr lang="en-US" dirty="0"/>
              <a:t>. </a:t>
            </a:r>
            <a:r>
              <a:rPr lang="en-US" dirty="0" err="1"/>
              <a:t>Dunyo</a:t>
            </a:r>
            <a:r>
              <a:rPr lang="en-US" dirty="0"/>
              <a:t> </a:t>
            </a:r>
            <a:r>
              <a:rPr lang="en-US" dirty="0" err="1"/>
              <a:t>aholisining</a:t>
            </a:r>
            <a:r>
              <a:rPr lang="en-US" dirty="0"/>
              <a:t> 3/1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dunyo</a:t>
            </a:r>
            <a:r>
              <a:rPr lang="en-US" dirty="0"/>
              <a:t> </a:t>
            </a:r>
            <a:r>
              <a:rPr lang="en-US" dirty="0" err="1"/>
              <a:t>okeani</a:t>
            </a:r>
            <a:r>
              <a:rPr lang="en-US" dirty="0"/>
              <a:t> </a:t>
            </a:r>
            <a:r>
              <a:rPr lang="en-US" dirty="0" err="1"/>
              <a:t>sohillari</a:t>
            </a:r>
            <a:r>
              <a:rPr lang="en-US" dirty="0"/>
              <a:t> </a:t>
            </a:r>
            <a:r>
              <a:rPr lang="en-US" dirty="0" err="1"/>
              <a:t>bo’ylab</a:t>
            </a:r>
            <a:r>
              <a:rPr lang="en-US" dirty="0"/>
              <a:t> (</a:t>
            </a:r>
            <a:r>
              <a:rPr lang="en-US" dirty="0" err="1"/>
              <a:t>okeandan</a:t>
            </a:r>
            <a:r>
              <a:rPr lang="en-US" dirty="0"/>
              <a:t> 50 km </a:t>
            </a:r>
            <a:r>
              <a:rPr lang="en-US" dirty="0" err="1"/>
              <a:t>uzoqlikda</a:t>
            </a:r>
            <a:r>
              <a:rPr lang="en-US" dirty="0"/>
              <a:t>) </a:t>
            </a:r>
            <a:r>
              <a:rPr lang="en-US" dirty="0" err="1"/>
              <a:t>joylashgandir</a:t>
            </a:r>
            <a:r>
              <a:rPr lang="en-US" dirty="0"/>
              <a:t>. Bu </a:t>
            </a:r>
            <a:r>
              <a:rPr lang="en-US" dirty="0" err="1"/>
              <a:t>hudud</a:t>
            </a:r>
            <a:r>
              <a:rPr lang="en-US" dirty="0"/>
              <a:t> </a:t>
            </a:r>
            <a:r>
              <a:rPr lang="en-US" dirty="0" err="1"/>
              <a:t>butun</a:t>
            </a:r>
            <a:r>
              <a:rPr lang="en-US" dirty="0"/>
              <a:t> </a:t>
            </a:r>
            <a:r>
              <a:rPr lang="en-US" dirty="0" err="1"/>
              <a:t>quruqlikning</a:t>
            </a:r>
            <a:r>
              <a:rPr lang="en-US" dirty="0"/>
              <a:t> </a:t>
            </a:r>
            <a:r>
              <a:rPr lang="en-US" dirty="0" err="1"/>
              <a:t>atigi</a:t>
            </a:r>
            <a:r>
              <a:rPr lang="en-US" dirty="0"/>
              <a:t> 12 %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 </a:t>
            </a:r>
            <a:r>
              <a:rPr lang="en-US" dirty="0" err="1"/>
              <a:t>holos.dunyo</a:t>
            </a:r>
            <a:r>
              <a:rPr lang="en-US" dirty="0"/>
              <a:t> </a:t>
            </a:r>
            <a:r>
              <a:rPr lang="en-US" dirty="0" err="1"/>
              <a:t>aholisining</a:t>
            </a:r>
            <a:r>
              <a:rPr lang="en-US" dirty="0"/>
              <a:t> </a:t>
            </a:r>
            <a:r>
              <a:rPr lang="en-US" dirty="0" err="1"/>
              <a:t>yarmidan</a:t>
            </a:r>
            <a:r>
              <a:rPr lang="en-US" dirty="0"/>
              <a:t> </a:t>
            </a:r>
            <a:r>
              <a:rPr lang="en-US" dirty="0" err="1"/>
              <a:t>ko’pi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Dunyo</a:t>
            </a:r>
            <a:r>
              <a:rPr lang="en-US" dirty="0"/>
              <a:t> </a:t>
            </a:r>
            <a:r>
              <a:rPr lang="en-US" dirty="0" err="1"/>
              <a:t>okeanidan</a:t>
            </a:r>
            <a:r>
              <a:rPr lang="en-US" dirty="0"/>
              <a:t> 200 km </a:t>
            </a:r>
            <a:r>
              <a:rPr lang="en-US" dirty="0" err="1"/>
              <a:t>uzoqlikda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masofa</a:t>
            </a:r>
            <a:r>
              <a:rPr lang="en-US" dirty="0"/>
              <a:t> </a:t>
            </a:r>
            <a:r>
              <a:rPr lang="en-US" dirty="0" err="1"/>
              <a:t>hududida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. </a:t>
            </a:r>
            <a:r>
              <a:rPr lang="en-US" dirty="0" err="1"/>
              <a:t>Yer</a:t>
            </a:r>
            <a:r>
              <a:rPr lang="en-US" dirty="0"/>
              <a:t> </a:t>
            </a:r>
            <a:r>
              <a:rPr lang="en-US" dirty="0" err="1"/>
              <a:t>shari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dunyo</a:t>
            </a:r>
            <a:r>
              <a:rPr lang="en-US" dirty="0"/>
              <a:t> </a:t>
            </a:r>
            <a:r>
              <a:rPr lang="en-US" dirty="0" err="1"/>
              <a:t>okeani</a:t>
            </a:r>
            <a:r>
              <a:rPr lang="en-US" dirty="0"/>
              <a:t> </a:t>
            </a:r>
            <a:r>
              <a:rPr lang="en-US" dirty="0" err="1"/>
              <a:t>shollarida</a:t>
            </a:r>
            <a:r>
              <a:rPr lang="en-US" dirty="0"/>
              <a:t>, </a:t>
            </a:r>
            <a:r>
              <a:rPr lang="en-US" dirty="0" err="1"/>
              <a:t>daryo</a:t>
            </a:r>
            <a:r>
              <a:rPr lang="en-US" dirty="0"/>
              <a:t> </a:t>
            </a:r>
            <a:r>
              <a:rPr lang="en-US" dirty="0" err="1"/>
              <a:t>vodiylaridagi</a:t>
            </a:r>
            <a:r>
              <a:rPr lang="en-US" dirty="0"/>
              <a:t> </a:t>
            </a:r>
            <a:r>
              <a:rPr lang="en-US" dirty="0" err="1"/>
              <a:t>pasttekisliklarda</a:t>
            </a:r>
            <a:r>
              <a:rPr lang="en-US" dirty="0"/>
              <a:t> </a:t>
            </a:r>
            <a:r>
              <a:rPr lang="en-US" dirty="0" err="1"/>
              <a:t>yashovchi</a:t>
            </a:r>
            <a:r>
              <a:rPr lang="en-US" dirty="0"/>
              <a:t> </a:t>
            </a:r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salmog’i</a:t>
            </a:r>
            <a:r>
              <a:rPr lang="en-US" dirty="0"/>
              <a:t> </a:t>
            </a:r>
            <a:r>
              <a:rPr lang="en-US" dirty="0" err="1"/>
              <a:t>muntazam</a:t>
            </a:r>
            <a:r>
              <a:rPr lang="en-US" dirty="0"/>
              <a:t> </a:t>
            </a:r>
            <a:r>
              <a:rPr lang="en-US" dirty="0" err="1"/>
              <a:t>ortib</a:t>
            </a:r>
            <a:r>
              <a:rPr lang="en-US" dirty="0"/>
              <a:t> </a:t>
            </a:r>
            <a:r>
              <a:rPr lang="en-US" dirty="0" err="1"/>
              <a:t>bormoqda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343497" y="260648"/>
            <a:ext cx="67348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b="1" dirty="0" err="1"/>
              <a:t>Aholi</a:t>
            </a:r>
            <a:r>
              <a:rPr lang="en-US" sz="2800" b="1" dirty="0"/>
              <a:t> </a:t>
            </a:r>
            <a:r>
              <a:rPr lang="en-US" sz="2800" b="1" dirty="0" err="1"/>
              <a:t>joylashuviga</a:t>
            </a:r>
            <a:r>
              <a:rPr lang="en-US" sz="2800" b="1" dirty="0"/>
              <a:t> </a:t>
            </a:r>
            <a:r>
              <a:rPr lang="en-US" sz="2800" b="1" dirty="0" err="1"/>
              <a:t>ta’sir</a:t>
            </a:r>
            <a:r>
              <a:rPr lang="en-US" sz="2800" b="1" dirty="0"/>
              <a:t> </a:t>
            </a:r>
            <a:r>
              <a:rPr lang="en-US" sz="2800" b="1" dirty="0" err="1"/>
              <a:t>etuvchi</a:t>
            </a:r>
            <a:r>
              <a:rPr lang="en-US" sz="2800" b="1" dirty="0"/>
              <a:t> </a:t>
            </a:r>
            <a:r>
              <a:rPr lang="en-US" sz="2800" b="1" dirty="0" err="1"/>
              <a:t>omillar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549005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751344"/>
            <a:ext cx="667848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XX </a:t>
            </a:r>
            <a:r>
              <a:rPr lang="en-US" sz="2400" dirty="0" err="1"/>
              <a:t>asr</a:t>
            </a:r>
            <a:r>
              <a:rPr lang="en-US" sz="2400" dirty="0"/>
              <a:t> </a:t>
            </a:r>
            <a:r>
              <a:rPr lang="en-US" sz="2400" dirty="0" err="1"/>
              <a:t>oxiri</a:t>
            </a:r>
            <a:r>
              <a:rPr lang="en-US" sz="2400" dirty="0"/>
              <a:t> XXI </a:t>
            </a:r>
            <a:r>
              <a:rPr lang="en-US" sz="2400" dirty="0" err="1"/>
              <a:t>asr</a:t>
            </a:r>
            <a:r>
              <a:rPr lang="en-US" sz="2400" dirty="0"/>
              <a:t> </a:t>
            </a:r>
            <a:r>
              <a:rPr lang="en-US" sz="2400" dirty="0" err="1"/>
              <a:t>boshlarida</a:t>
            </a:r>
            <a:r>
              <a:rPr lang="en-US" sz="2400" dirty="0"/>
              <a:t> </a:t>
            </a:r>
            <a:r>
              <a:rPr lang="en-US" sz="2400" dirty="0" err="1"/>
              <a:t>dunyo</a:t>
            </a:r>
            <a:r>
              <a:rPr lang="en-US" sz="2400" dirty="0"/>
              <a:t> </a:t>
            </a:r>
            <a:r>
              <a:rPr lang="en-US" sz="2400" dirty="0" err="1"/>
              <a:t>qit’alarining</a:t>
            </a:r>
            <a:r>
              <a:rPr lang="en-US" sz="2400" dirty="0"/>
              <a:t> </a:t>
            </a:r>
            <a:r>
              <a:rPr lang="en-US" sz="2400" dirty="0" err="1"/>
              <a:t>barchasida</a:t>
            </a:r>
            <a:r>
              <a:rPr lang="en-US" sz="2400" dirty="0"/>
              <a:t> </a:t>
            </a:r>
            <a:r>
              <a:rPr lang="en-US" sz="2400" dirty="0" err="1"/>
              <a:t>aholining</a:t>
            </a:r>
            <a:r>
              <a:rPr lang="en-US" sz="2400" dirty="0"/>
              <a:t> 42-73  </a:t>
            </a:r>
            <a:r>
              <a:rPr lang="en-US" sz="2400" dirty="0" err="1"/>
              <a:t>foizi</a:t>
            </a:r>
            <a:r>
              <a:rPr lang="en-US" sz="2400" dirty="0"/>
              <a:t> </a:t>
            </a:r>
            <a:r>
              <a:rPr lang="en-US" sz="2400" dirty="0" err="1"/>
              <a:t>dengiz</a:t>
            </a:r>
            <a:r>
              <a:rPr lang="en-US" sz="2400" dirty="0"/>
              <a:t> </a:t>
            </a:r>
            <a:r>
              <a:rPr lang="en-US" sz="2400" dirty="0" err="1"/>
              <a:t>sathidan</a:t>
            </a:r>
            <a:r>
              <a:rPr lang="en-US" sz="2400" dirty="0"/>
              <a:t> 200 </a:t>
            </a:r>
            <a:r>
              <a:rPr lang="en-US" sz="2400" dirty="0" err="1"/>
              <a:t>metr</a:t>
            </a:r>
            <a:r>
              <a:rPr lang="en-US" sz="2400" dirty="0"/>
              <a:t> </a:t>
            </a:r>
            <a:r>
              <a:rPr lang="en-US" sz="2400" dirty="0" err="1"/>
              <a:t>baland</a:t>
            </a:r>
            <a:r>
              <a:rPr lang="en-US" sz="2400" dirty="0"/>
              <a:t>  </a:t>
            </a:r>
            <a:r>
              <a:rPr lang="en-US" sz="2400" dirty="0" err="1"/>
              <a:t>bo’lgan</a:t>
            </a:r>
            <a:r>
              <a:rPr lang="en-US" sz="2400" dirty="0"/>
              <a:t> </a:t>
            </a:r>
            <a:r>
              <a:rPr lang="en-US" sz="2400" dirty="0" err="1"/>
              <a:t>pasttekislikda</a:t>
            </a:r>
            <a:r>
              <a:rPr lang="en-US" sz="2400" dirty="0"/>
              <a:t>  </a:t>
            </a:r>
            <a:r>
              <a:rPr lang="en-US" sz="2400" dirty="0" err="1"/>
              <a:t>joylashgan</a:t>
            </a:r>
            <a:r>
              <a:rPr lang="en-US" sz="2400" dirty="0"/>
              <a:t>. </a:t>
            </a:r>
            <a:r>
              <a:rPr lang="en-US" sz="2400" dirty="0" err="1"/>
              <a:t>Yer</a:t>
            </a:r>
            <a:r>
              <a:rPr lang="en-US" sz="2400" dirty="0"/>
              <a:t> </a:t>
            </a:r>
            <a:r>
              <a:rPr lang="en-US" sz="2400" dirty="0" err="1"/>
              <a:t>quruqlik</a:t>
            </a:r>
            <a:r>
              <a:rPr lang="en-US" sz="2400" dirty="0"/>
              <a:t> </a:t>
            </a:r>
            <a:r>
              <a:rPr lang="en-US" sz="2400" dirty="0" err="1"/>
              <a:t>yuzasining</a:t>
            </a:r>
            <a:r>
              <a:rPr lang="en-US" sz="2400" dirty="0"/>
              <a:t> 15 % i </a:t>
            </a:r>
            <a:r>
              <a:rPr lang="en-US" sz="2400" dirty="0" err="1"/>
              <a:t>umuman</a:t>
            </a:r>
            <a:r>
              <a:rPr lang="en-US" sz="2400" dirty="0"/>
              <a:t> </a:t>
            </a:r>
            <a:r>
              <a:rPr lang="en-US" sz="2400" dirty="0" err="1"/>
              <a:t>o’zlashtirilmagan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doimiy</a:t>
            </a:r>
            <a:r>
              <a:rPr lang="en-US" sz="2400" dirty="0"/>
              <a:t> </a:t>
            </a:r>
            <a:r>
              <a:rPr lang="en-US" sz="2400" dirty="0" err="1"/>
              <a:t>aholisi</a:t>
            </a:r>
            <a:r>
              <a:rPr lang="en-US" sz="2400" dirty="0"/>
              <a:t> </a:t>
            </a:r>
            <a:r>
              <a:rPr lang="en-US" sz="2400" dirty="0" err="1"/>
              <a:t>yo’q</a:t>
            </a:r>
            <a:r>
              <a:rPr lang="en-US" sz="2400" dirty="0"/>
              <a:t> </a:t>
            </a:r>
            <a:r>
              <a:rPr lang="en-US" sz="2400" dirty="0" err="1"/>
              <a:t>hududlar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. </a:t>
            </a:r>
            <a:endParaRPr lang="ru-RU" sz="2400" dirty="0"/>
          </a:p>
          <a:p>
            <a:r>
              <a:rPr lang="en-US" sz="2400" dirty="0" err="1"/>
              <a:t>Ayrim</a:t>
            </a:r>
            <a:r>
              <a:rPr lang="en-US" sz="2400" dirty="0"/>
              <a:t> </a:t>
            </a:r>
            <a:r>
              <a:rPr lang="en-US" sz="2400" dirty="0" err="1"/>
              <a:t>mamlakatlar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zichligining</a:t>
            </a:r>
            <a:r>
              <a:rPr lang="en-US" sz="2400" dirty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ko’rsatkichlari</a:t>
            </a:r>
            <a:r>
              <a:rPr lang="en-US" sz="2400" dirty="0"/>
              <a:t> </a:t>
            </a:r>
            <a:r>
              <a:rPr lang="en-US" sz="2400" dirty="0" err="1"/>
              <a:t>Singapur</a:t>
            </a:r>
            <a:r>
              <a:rPr lang="en-US" sz="2400" dirty="0"/>
              <a:t> (5000 </a:t>
            </a:r>
            <a:r>
              <a:rPr lang="en-US" sz="2400" dirty="0" err="1"/>
              <a:t>kishiga</a:t>
            </a:r>
            <a:r>
              <a:rPr lang="en-US" sz="2400" dirty="0"/>
              <a:t> </a:t>
            </a:r>
            <a:r>
              <a:rPr lang="en-US" sz="2400" dirty="0" err="1"/>
              <a:t>yaqin</a:t>
            </a:r>
            <a:r>
              <a:rPr lang="en-US" sz="2400" dirty="0"/>
              <a:t>), Bangladesh (1000 </a:t>
            </a:r>
            <a:r>
              <a:rPr lang="en-US" sz="2400" dirty="0" err="1"/>
              <a:t>kishiga</a:t>
            </a:r>
            <a:r>
              <a:rPr lang="en-US" sz="2400" dirty="0"/>
              <a:t> </a:t>
            </a:r>
            <a:r>
              <a:rPr lang="en-US" sz="2400" dirty="0" err="1"/>
              <a:t>yaqin</a:t>
            </a:r>
            <a:r>
              <a:rPr lang="en-US" sz="2400" dirty="0"/>
              <a:t>), </a:t>
            </a:r>
            <a:r>
              <a:rPr lang="en-US" sz="2400" dirty="0" err="1"/>
              <a:t>Niderlandiya</a:t>
            </a:r>
            <a:r>
              <a:rPr lang="en-US" sz="2400" dirty="0"/>
              <a:t> (460), Korea </a:t>
            </a:r>
            <a:r>
              <a:rPr lang="en-US" sz="2400" dirty="0" err="1"/>
              <a:t>Respublikasi</a:t>
            </a:r>
            <a:r>
              <a:rPr lang="en-US" sz="2400" dirty="0"/>
              <a:t> (454), </a:t>
            </a:r>
            <a:r>
              <a:rPr lang="en-US" sz="2400" dirty="0" err="1"/>
              <a:t>Belgiya</a:t>
            </a:r>
            <a:r>
              <a:rPr lang="en-US" sz="2400" dirty="0"/>
              <a:t>, </a:t>
            </a:r>
            <a:r>
              <a:rPr lang="en-US" sz="2400" dirty="0" err="1"/>
              <a:t>Yaponiya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boshqalariga</a:t>
            </a:r>
            <a:r>
              <a:rPr lang="en-US" sz="2400" dirty="0"/>
              <a:t> 200 </a:t>
            </a:r>
            <a:r>
              <a:rPr lang="en-US" sz="2400" dirty="0" err="1"/>
              <a:t>kishidan</a:t>
            </a:r>
            <a:r>
              <a:rPr lang="en-US" sz="2400" dirty="0"/>
              <a:t> </a:t>
            </a:r>
            <a:r>
              <a:rPr lang="en-US" sz="2400" dirty="0" err="1"/>
              <a:t>ortiq</a:t>
            </a:r>
            <a:r>
              <a:rPr lang="en-US" sz="2400" dirty="0"/>
              <a:t> </a:t>
            </a:r>
            <a:r>
              <a:rPr lang="en-US" sz="2400" dirty="0" err="1"/>
              <a:t>jami</a:t>
            </a:r>
            <a:r>
              <a:rPr lang="en-US" sz="2400" dirty="0"/>
              <a:t> 40 </a:t>
            </a:r>
            <a:r>
              <a:rPr lang="en-US" sz="2400" dirty="0" err="1"/>
              <a:t>mamlakat</a:t>
            </a:r>
            <a:r>
              <a:rPr lang="en-US" sz="2400" dirty="0"/>
              <a:t>, </a:t>
            </a:r>
            <a:r>
              <a:rPr lang="en-US" sz="2400" dirty="0" err="1"/>
              <a:t>juda</a:t>
            </a:r>
            <a:r>
              <a:rPr lang="en-US" sz="2400" dirty="0"/>
              <a:t> past </a:t>
            </a:r>
            <a:r>
              <a:rPr lang="en-US" sz="2400" dirty="0" err="1"/>
              <a:t>ko’rsatkichlar</a:t>
            </a:r>
            <a:r>
              <a:rPr lang="en-US" sz="2400" dirty="0"/>
              <a:t> </a:t>
            </a:r>
            <a:r>
              <a:rPr lang="en-US" sz="2400" dirty="0" err="1"/>
              <a:t>Rossiya</a:t>
            </a:r>
            <a:r>
              <a:rPr lang="en-US" sz="2400" dirty="0"/>
              <a:t>, </a:t>
            </a:r>
            <a:r>
              <a:rPr lang="en-US" sz="2400" dirty="0" err="1"/>
              <a:t>Kanada</a:t>
            </a:r>
            <a:r>
              <a:rPr lang="en-US" sz="2400" dirty="0"/>
              <a:t>, </a:t>
            </a:r>
            <a:r>
              <a:rPr lang="en-US" sz="2400" dirty="0" err="1"/>
              <a:t>Avstraliya</a:t>
            </a:r>
            <a:r>
              <a:rPr lang="en-US" sz="2400" dirty="0"/>
              <a:t>, </a:t>
            </a:r>
            <a:r>
              <a:rPr lang="en-US" sz="2400" dirty="0" err="1"/>
              <a:t>Mavritaniya</a:t>
            </a:r>
            <a:r>
              <a:rPr lang="en-US" sz="2400" dirty="0"/>
              <a:t>, </a:t>
            </a:r>
            <a:r>
              <a:rPr lang="en-US" sz="2400" dirty="0" err="1"/>
              <a:t>Liviya</a:t>
            </a:r>
            <a:r>
              <a:rPr lang="en-US" sz="2400" dirty="0"/>
              <a:t>, </a:t>
            </a:r>
            <a:r>
              <a:rPr lang="en-US" sz="2400" dirty="0" err="1"/>
              <a:t>Namibiya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boshqalarga</a:t>
            </a:r>
            <a:r>
              <a:rPr lang="en-US" sz="2400" dirty="0"/>
              <a:t> hos.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joylashuvidagi</a:t>
            </a:r>
            <a:r>
              <a:rPr lang="en-US" sz="2400" dirty="0"/>
              <a:t> </a:t>
            </a:r>
            <a:r>
              <a:rPr lang="en-US" sz="2400" dirty="0" err="1"/>
              <a:t>katta</a:t>
            </a:r>
            <a:r>
              <a:rPr lang="en-US" sz="2400" dirty="0"/>
              <a:t> </a:t>
            </a:r>
            <a:r>
              <a:rPr lang="en-US" sz="2400" dirty="0" err="1"/>
              <a:t>hududiy</a:t>
            </a:r>
            <a:r>
              <a:rPr lang="en-US" sz="2400" dirty="0"/>
              <a:t> </a:t>
            </a:r>
            <a:r>
              <a:rPr lang="en-US" sz="2400" dirty="0" err="1"/>
              <a:t>tafovutlar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 </a:t>
            </a:r>
            <a:r>
              <a:rPr lang="en-US" sz="2400" dirty="0" err="1"/>
              <a:t>mamlakatlar</a:t>
            </a:r>
            <a:r>
              <a:rPr lang="en-US" sz="2400" dirty="0"/>
              <a:t> </a:t>
            </a:r>
            <a:r>
              <a:rPr lang="en-US" sz="2400" dirty="0" err="1"/>
              <a:t>qatoriga</a:t>
            </a:r>
            <a:r>
              <a:rPr lang="en-US" sz="2400" dirty="0"/>
              <a:t> </a:t>
            </a:r>
            <a:r>
              <a:rPr lang="en-US" sz="2400" dirty="0" err="1"/>
              <a:t>Rossiya</a:t>
            </a:r>
            <a:r>
              <a:rPr lang="en-US" sz="2400" dirty="0"/>
              <a:t>, </a:t>
            </a:r>
            <a:r>
              <a:rPr lang="en-US" sz="2400" dirty="0" err="1"/>
              <a:t>Kanada</a:t>
            </a:r>
            <a:r>
              <a:rPr lang="en-US" sz="2400" dirty="0"/>
              <a:t>, </a:t>
            </a:r>
            <a:r>
              <a:rPr lang="en-US" sz="2400" dirty="0" err="1"/>
              <a:t>xitoy</a:t>
            </a:r>
            <a:r>
              <a:rPr lang="en-US" sz="2400" dirty="0"/>
              <a:t>, </a:t>
            </a:r>
            <a:r>
              <a:rPr lang="en-US" sz="2400" dirty="0" err="1"/>
              <a:t>Braziliya</a:t>
            </a:r>
            <a:r>
              <a:rPr lang="en-US" sz="2400" dirty="0"/>
              <a:t>, </a:t>
            </a:r>
            <a:r>
              <a:rPr lang="en-US" sz="2400" dirty="0" err="1"/>
              <a:t>Misr</a:t>
            </a:r>
            <a:r>
              <a:rPr lang="en-US" sz="2400" dirty="0"/>
              <a:t>, </a:t>
            </a:r>
            <a:r>
              <a:rPr lang="en-US" sz="2400" dirty="0" err="1"/>
              <a:t>Turkmaniston</a:t>
            </a:r>
            <a:r>
              <a:rPr lang="en-US" sz="2400" dirty="0"/>
              <a:t>, </a:t>
            </a:r>
            <a:r>
              <a:rPr lang="en-US" sz="2400" dirty="0" err="1"/>
              <a:t>Tojikiston</a:t>
            </a:r>
            <a:r>
              <a:rPr lang="en-US" sz="2400" dirty="0"/>
              <a:t>, </a:t>
            </a:r>
            <a:r>
              <a:rPr lang="en-US" sz="2400" dirty="0" err="1"/>
              <a:t>Indoneziya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. </a:t>
            </a:r>
            <a:endParaRPr lang="ru-RU" sz="2400" dirty="0"/>
          </a:p>
          <a:p>
            <a:r>
              <a:rPr lang="en-US" sz="2400" dirty="0"/>
              <a:t> 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48646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1028343"/>
            <a:ext cx="83164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Dunyo</a:t>
            </a:r>
            <a:r>
              <a:rPr lang="en-US" sz="2400" dirty="0"/>
              <a:t> </a:t>
            </a:r>
            <a:r>
              <a:rPr lang="en-US" sz="2400" dirty="0" err="1"/>
              <a:t>aholisi</a:t>
            </a:r>
            <a:r>
              <a:rPr lang="en-US" sz="2400" dirty="0"/>
              <a:t> </a:t>
            </a:r>
            <a:r>
              <a:rPr lang="en-US" sz="2400" dirty="0" err="1"/>
              <a:t>vertikal</a:t>
            </a:r>
            <a:r>
              <a:rPr lang="en-US" sz="2400" dirty="0"/>
              <a:t> </a:t>
            </a:r>
            <a:r>
              <a:rPr lang="en-US" sz="2400" dirty="0" err="1"/>
              <a:t>mintaqalar</a:t>
            </a:r>
            <a:r>
              <a:rPr lang="en-US" sz="2400" dirty="0"/>
              <a:t> </a:t>
            </a:r>
            <a:r>
              <a:rPr lang="en-US" sz="2400" dirty="0" err="1"/>
              <a:t>bo’yicha</a:t>
            </a:r>
            <a:r>
              <a:rPr lang="en-US" sz="2400" dirty="0"/>
              <a:t> ham </a:t>
            </a:r>
            <a:r>
              <a:rPr lang="en-US" sz="2400" dirty="0" err="1"/>
              <a:t>notekis</a:t>
            </a:r>
            <a:r>
              <a:rPr lang="en-US" sz="2400" dirty="0"/>
              <a:t> </a:t>
            </a:r>
            <a:r>
              <a:rPr lang="en-US" sz="2400" dirty="0" err="1"/>
              <a:t>taqsimlangan</a:t>
            </a:r>
            <a:r>
              <a:rPr lang="en-US" sz="2400" dirty="0"/>
              <a:t>. </a:t>
            </a:r>
            <a:r>
              <a:rPr lang="en-US" sz="2400" dirty="0" err="1"/>
              <a:t>Aholining</a:t>
            </a:r>
            <a:r>
              <a:rPr lang="en-US" sz="2400" dirty="0"/>
              <a:t> </a:t>
            </a:r>
            <a:r>
              <a:rPr lang="en-US" sz="2400" dirty="0" err="1"/>
              <a:t>yarmidan</a:t>
            </a:r>
            <a:r>
              <a:rPr lang="en-US" sz="2400" dirty="0"/>
              <a:t> </a:t>
            </a:r>
            <a:r>
              <a:rPr lang="en-US" sz="2400" dirty="0" err="1"/>
              <a:t>ortiq</a:t>
            </a:r>
            <a:r>
              <a:rPr lang="en-US" sz="2400" dirty="0"/>
              <a:t> </a:t>
            </a:r>
            <a:r>
              <a:rPr lang="en-US" sz="2400" dirty="0" err="1"/>
              <a:t>qismi</a:t>
            </a:r>
            <a:r>
              <a:rPr lang="en-US" sz="2400" dirty="0"/>
              <a:t> (56 %i) </a:t>
            </a:r>
            <a:r>
              <a:rPr lang="en-US" sz="2400" dirty="0" err="1"/>
              <a:t>mutlaq</a:t>
            </a:r>
            <a:r>
              <a:rPr lang="en-US" sz="2400" dirty="0"/>
              <a:t> </a:t>
            </a:r>
            <a:r>
              <a:rPr lang="en-US" sz="2400" dirty="0" err="1"/>
              <a:t>balandligi</a:t>
            </a:r>
            <a:r>
              <a:rPr lang="en-US" sz="2400" dirty="0"/>
              <a:t> 250 m. </a:t>
            </a:r>
            <a:r>
              <a:rPr lang="en-US" sz="2400" dirty="0" err="1"/>
              <a:t>gacha</a:t>
            </a:r>
            <a:r>
              <a:rPr lang="en-US" sz="2400" dirty="0"/>
              <a:t> </a:t>
            </a:r>
            <a:r>
              <a:rPr lang="en-US" sz="2400" dirty="0" err="1"/>
              <a:t>tekisliklarda</a:t>
            </a:r>
            <a:r>
              <a:rPr lang="en-US" sz="2400" dirty="0"/>
              <a:t> </a:t>
            </a:r>
            <a:r>
              <a:rPr lang="en-US" sz="2400" dirty="0" err="1"/>
              <a:t>istiqomat</a:t>
            </a:r>
            <a:r>
              <a:rPr lang="en-US" sz="2400" dirty="0"/>
              <a:t> </a:t>
            </a:r>
            <a:r>
              <a:rPr lang="en-US" sz="2400" dirty="0" err="1"/>
              <a:t>qilishadi</a:t>
            </a:r>
            <a:r>
              <a:rPr lang="en-US" sz="2400" dirty="0"/>
              <a:t>. </a:t>
            </a:r>
            <a:r>
              <a:rPr lang="en-US" sz="2400" dirty="0" err="1"/>
              <a:t>Salkam</a:t>
            </a:r>
            <a:r>
              <a:rPr lang="en-US" sz="2400" dirty="0"/>
              <a:t> </a:t>
            </a:r>
            <a:r>
              <a:rPr lang="en-US" sz="2400" dirty="0" err="1"/>
              <a:t>chorak</a:t>
            </a:r>
            <a:r>
              <a:rPr lang="en-US" sz="2400" dirty="0"/>
              <a:t> </a:t>
            </a:r>
            <a:r>
              <a:rPr lang="en-US" sz="2400" dirty="0" err="1"/>
              <a:t>qismi</a:t>
            </a:r>
            <a:r>
              <a:rPr lang="en-US" sz="2400" dirty="0"/>
              <a:t> (24% i) 200-500 m. </a:t>
            </a:r>
            <a:r>
              <a:rPr lang="en-US" sz="2400" dirty="0" err="1"/>
              <a:t>balandlikka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/>
              <a:t>bo’lgan</a:t>
            </a:r>
            <a:r>
              <a:rPr lang="en-US" sz="2400" dirty="0"/>
              <a:t> </a:t>
            </a:r>
            <a:r>
              <a:rPr lang="en-US" sz="2400" dirty="0" err="1"/>
              <a:t>hududlarda</a:t>
            </a:r>
            <a:r>
              <a:rPr lang="en-US" sz="2400" dirty="0"/>
              <a:t> </a:t>
            </a:r>
            <a:r>
              <a:rPr lang="en-US" sz="2400" dirty="0" err="1"/>
              <a:t>joylashgan</a:t>
            </a:r>
            <a:r>
              <a:rPr lang="en-US" sz="2400" dirty="0"/>
              <a:t>. </a:t>
            </a:r>
            <a:r>
              <a:rPr lang="en-US" sz="2400" dirty="0" err="1"/>
              <a:t>Umuman</a:t>
            </a:r>
            <a:r>
              <a:rPr lang="en-US" sz="2400" dirty="0"/>
              <a:t> </a:t>
            </a:r>
            <a:r>
              <a:rPr lang="en-US" sz="2400" dirty="0" err="1"/>
              <a:t>olganda</a:t>
            </a:r>
            <a:r>
              <a:rPr lang="en-US" sz="2400" dirty="0"/>
              <a:t> </a:t>
            </a:r>
            <a:r>
              <a:rPr lang="en-US" sz="2400" dirty="0" err="1"/>
              <a:t>yer</a:t>
            </a:r>
            <a:r>
              <a:rPr lang="en-US" sz="2400" dirty="0"/>
              <a:t> </a:t>
            </a:r>
            <a:r>
              <a:rPr lang="en-US" sz="2400" dirty="0" err="1"/>
              <a:t>shari</a:t>
            </a:r>
            <a:r>
              <a:rPr lang="en-US" sz="2400" dirty="0"/>
              <a:t> </a:t>
            </a:r>
            <a:r>
              <a:rPr lang="en-US" sz="2400" dirty="0" err="1"/>
              <a:t>aholisining</a:t>
            </a:r>
            <a:r>
              <a:rPr lang="en-US" sz="2400" dirty="0"/>
              <a:t> </a:t>
            </a:r>
            <a:r>
              <a:rPr lang="en-US" sz="2400" dirty="0" err="1"/>
              <a:t>qariyb</a:t>
            </a:r>
            <a:r>
              <a:rPr lang="en-US" sz="2400" dirty="0"/>
              <a:t> 80 % i </a:t>
            </a:r>
            <a:r>
              <a:rPr lang="en-US" sz="2400" dirty="0" err="1"/>
              <a:t>dengiz</a:t>
            </a:r>
            <a:r>
              <a:rPr lang="en-US" sz="2400" dirty="0"/>
              <a:t> </a:t>
            </a:r>
            <a:r>
              <a:rPr lang="en-US" sz="2400" dirty="0" err="1"/>
              <a:t>sathidan</a:t>
            </a:r>
            <a:r>
              <a:rPr lang="en-US" sz="2400" dirty="0"/>
              <a:t> 500 m. </a:t>
            </a:r>
            <a:r>
              <a:rPr lang="en-US" sz="2400" dirty="0" err="1"/>
              <a:t>gacha</a:t>
            </a:r>
            <a:r>
              <a:rPr lang="en-US" sz="2400" dirty="0"/>
              <a:t> </a:t>
            </a:r>
            <a:r>
              <a:rPr lang="en-US" sz="2400" dirty="0" err="1"/>
              <a:t>bo’lgan</a:t>
            </a:r>
            <a:r>
              <a:rPr lang="en-US" sz="2400" dirty="0"/>
              <a:t> </a:t>
            </a:r>
            <a:r>
              <a:rPr lang="en-US" sz="2400" dirty="0" err="1"/>
              <a:t>hududlarda</a:t>
            </a:r>
            <a:r>
              <a:rPr lang="en-US" sz="2400" dirty="0"/>
              <a:t> </a:t>
            </a:r>
            <a:r>
              <a:rPr lang="en-US" sz="2400" dirty="0" err="1"/>
              <a:t>joylashgan</a:t>
            </a:r>
            <a:r>
              <a:rPr lang="en-US" sz="2400" dirty="0"/>
              <a:t>. </a:t>
            </a:r>
            <a:r>
              <a:rPr lang="en-US" sz="2400" dirty="0" err="1"/>
              <a:t>Ayni</a:t>
            </a:r>
            <a:r>
              <a:rPr lang="en-US" sz="2400" dirty="0"/>
              <a:t> </a:t>
            </a:r>
            <a:r>
              <a:rPr lang="en-US" sz="2400" dirty="0" err="1"/>
              <a:t>vaqtda</a:t>
            </a:r>
            <a:r>
              <a:rPr lang="en-US" sz="2400" dirty="0"/>
              <a:t> 2000 m.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balandda</a:t>
            </a:r>
            <a:r>
              <a:rPr lang="en-US" sz="2400" dirty="0"/>
              <a:t> </a:t>
            </a:r>
            <a:r>
              <a:rPr lang="en-US" sz="2400" dirty="0" err="1"/>
              <a:t>joylashgan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yer</a:t>
            </a:r>
            <a:r>
              <a:rPr lang="en-US" sz="2400" dirty="0"/>
              <a:t> </a:t>
            </a:r>
            <a:r>
              <a:rPr lang="en-US" sz="2400" dirty="0" err="1"/>
              <a:t>shari</a:t>
            </a:r>
            <a:r>
              <a:rPr lang="en-US" sz="2400" dirty="0"/>
              <a:t> </a:t>
            </a:r>
            <a:r>
              <a:rPr lang="en-US" sz="2400" dirty="0" err="1"/>
              <a:t>aholisini</a:t>
            </a:r>
            <a:r>
              <a:rPr lang="en-US" sz="2400" dirty="0"/>
              <a:t> 10 %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etadi</a:t>
            </a:r>
            <a:r>
              <a:rPr lang="en-US" sz="2400" dirty="0"/>
              <a:t>. </a:t>
            </a:r>
            <a:r>
              <a:rPr lang="en-US" sz="2400" dirty="0" err="1"/>
              <a:t>Umuman</a:t>
            </a:r>
            <a:r>
              <a:rPr lang="en-US" sz="2400" dirty="0"/>
              <a:t> </a:t>
            </a:r>
            <a:r>
              <a:rPr lang="en-US" sz="2400" dirty="0" err="1"/>
              <a:t>olganda</a:t>
            </a:r>
            <a:r>
              <a:rPr lang="en-US" sz="2400" dirty="0"/>
              <a:t>,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ulushi</a:t>
            </a:r>
            <a:r>
              <a:rPr lang="en-US" sz="2400" dirty="0"/>
              <a:t> </a:t>
            </a:r>
            <a:r>
              <a:rPr lang="en-US" sz="2400" dirty="0" err="1"/>
              <a:t>balandlik</a:t>
            </a:r>
            <a:r>
              <a:rPr lang="en-US" sz="2400" dirty="0"/>
              <a:t> </a:t>
            </a:r>
            <a:r>
              <a:rPr lang="en-US" sz="2400" dirty="0" err="1"/>
              <a:t>oshgan</a:t>
            </a:r>
            <a:r>
              <a:rPr lang="en-US" sz="2400" dirty="0"/>
              <a:t> sari </a:t>
            </a:r>
            <a:r>
              <a:rPr lang="en-US" sz="2400" dirty="0" err="1"/>
              <a:t>kamayib</a:t>
            </a:r>
            <a:r>
              <a:rPr lang="en-US" sz="2400" dirty="0"/>
              <a:t> </a:t>
            </a:r>
            <a:r>
              <a:rPr lang="en-US" sz="2400" dirty="0" err="1"/>
              <a:t>boradi</a:t>
            </a:r>
            <a:r>
              <a:rPr lang="en-US" sz="2400" dirty="0"/>
              <a:t>. </a:t>
            </a:r>
            <a:r>
              <a:rPr lang="en-US" sz="2400" dirty="0" err="1"/>
              <a:t>Lekin</a:t>
            </a:r>
            <a:r>
              <a:rPr lang="en-US" sz="2400" dirty="0"/>
              <a:t>,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qonuniyat</a:t>
            </a:r>
            <a:r>
              <a:rPr lang="en-US" sz="2400" dirty="0"/>
              <a:t> </a:t>
            </a:r>
            <a:r>
              <a:rPr lang="en-US" sz="2400" dirty="0" err="1"/>
              <a:t>Janubiy</a:t>
            </a:r>
            <a:r>
              <a:rPr lang="en-US" sz="2400" dirty="0"/>
              <a:t> </a:t>
            </a:r>
            <a:r>
              <a:rPr lang="en-US" sz="2400" dirty="0" err="1"/>
              <a:t>Amerikada</a:t>
            </a:r>
            <a:r>
              <a:rPr lang="en-US" sz="2400" dirty="0"/>
              <a:t> </a:t>
            </a:r>
            <a:r>
              <a:rPr lang="en-US" sz="2400" dirty="0" err="1"/>
              <a:t>o’z</a:t>
            </a:r>
            <a:r>
              <a:rPr lang="en-US" sz="2400" dirty="0"/>
              <a:t> </a:t>
            </a:r>
            <a:r>
              <a:rPr lang="en-US" sz="2400" dirty="0" err="1"/>
              <a:t>ifodasini</a:t>
            </a:r>
            <a:r>
              <a:rPr lang="en-US" sz="2400" dirty="0"/>
              <a:t> </a:t>
            </a:r>
            <a:r>
              <a:rPr lang="en-US" sz="2400" dirty="0" err="1"/>
              <a:t>topmaydi</a:t>
            </a:r>
            <a:r>
              <a:rPr lang="en-US" sz="2400" dirty="0"/>
              <a:t>. </a:t>
            </a:r>
            <a:r>
              <a:rPr lang="en-US" sz="2400" dirty="0" err="1"/>
              <a:t>Bundan</a:t>
            </a:r>
            <a:r>
              <a:rPr lang="en-US" sz="2400" dirty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, </a:t>
            </a:r>
            <a:r>
              <a:rPr lang="en-US" sz="2400" dirty="0" err="1"/>
              <a:t>Osiyo</a:t>
            </a:r>
            <a:r>
              <a:rPr lang="en-US" sz="2400" dirty="0"/>
              <a:t> </a:t>
            </a:r>
            <a:r>
              <a:rPr lang="en-US" sz="2400" dirty="0" err="1"/>
              <a:t>qit’asi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jami</a:t>
            </a:r>
            <a:r>
              <a:rPr lang="en-US" sz="2400" dirty="0"/>
              <a:t> </a:t>
            </a:r>
            <a:r>
              <a:rPr lang="en-US" sz="2400" dirty="0" err="1"/>
              <a:t>quruqlik</a:t>
            </a:r>
            <a:r>
              <a:rPr lang="en-US" sz="2400" dirty="0"/>
              <a:t> </a:t>
            </a:r>
            <a:r>
              <a:rPr lang="en-US" sz="2400" dirty="0" err="1"/>
              <a:t>yuzasiga</a:t>
            </a:r>
            <a:r>
              <a:rPr lang="en-US" sz="2400" dirty="0"/>
              <a:t> hos </a:t>
            </a:r>
            <a:r>
              <a:rPr lang="en-US" sz="2400" dirty="0" err="1"/>
              <a:t>bo’lgan</a:t>
            </a:r>
            <a:r>
              <a:rPr lang="en-US" sz="2400" dirty="0"/>
              <a:t> </a:t>
            </a:r>
            <a:r>
              <a:rPr lang="en-US" sz="2400" dirty="0" err="1"/>
              <a:t>ko’rsatkichlar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hil</a:t>
            </a:r>
            <a:r>
              <a:rPr lang="en-US" sz="2400" dirty="0"/>
              <a:t> </a:t>
            </a:r>
            <a:r>
              <a:rPr lang="en-US" sz="2400" dirty="0" err="1"/>
              <a:t>miqdorlar</a:t>
            </a:r>
            <a:r>
              <a:rPr lang="en-US" sz="2400" dirty="0"/>
              <a:t> </a:t>
            </a:r>
            <a:r>
              <a:rPr lang="en-US" sz="2400" dirty="0" err="1"/>
              <a:t>hosligi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ajralib</a:t>
            </a:r>
            <a:r>
              <a:rPr lang="en-US" sz="2400" dirty="0"/>
              <a:t> </a:t>
            </a:r>
            <a:r>
              <a:rPr lang="en-US" sz="2400" dirty="0" err="1"/>
              <a:t>turishini</a:t>
            </a:r>
            <a:r>
              <a:rPr lang="en-US" sz="2400" dirty="0"/>
              <a:t> </a:t>
            </a:r>
            <a:r>
              <a:rPr lang="en-US" sz="2400" dirty="0" err="1"/>
              <a:t>ta’kidlab</a:t>
            </a:r>
            <a:r>
              <a:rPr lang="en-US" sz="2400" dirty="0"/>
              <a:t> </a:t>
            </a:r>
            <a:r>
              <a:rPr lang="en-US" sz="2400" dirty="0" err="1"/>
              <a:t>o’tish</a:t>
            </a:r>
            <a:r>
              <a:rPr lang="en-US" sz="2400" dirty="0"/>
              <a:t> </a:t>
            </a:r>
            <a:r>
              <a:rPr lang="en-US" sz="2400" dirty="0" err="1"/>
              <a:t>lozim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6303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23728" y="1484784"/>
            <a:ext cx="58143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E’TIBORINGIZ       UCHUN    </a:t>
            </a:r>
            <a:br>
              <a:rPr lang="en-US" sz="4800" b="1" dirty="0" smtClean="0">
                <a:solidFill>
                  <a:srgbClr val="FF0000"/>
                </a:solidFill>
              </a:rPr>
            </a:br>
            <a:r>
              <a:rPr lang="en-US" sz="4800" b="1" dirty="0" smtClean="0">
                <a:solidFill>
                  <a:srgbClr val="FF0000"/>
                </a:solidFill>
              </a:rPr>
              <a:t> RAHMAT!!!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337755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217</TotalTime>
  <Words>2281</Words>
  <Application>Microsoft Office PowerPoint</Application>
  <PresentationFormat>Экран (4:3)</PresentationFormat>
  <Paragraphs>59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Calibri</vt:lpstr>
      <vt:lpstr>Corbel</vt:lpstr>
      <vt:lpstr>Gill Sans MT</vt:lpstr>
      <vt:lpstr>Verdana</vt:lpstr>
      <vt:lpstr>Wingdings 2</vt:lpstr>
      <vt:lpstr>Солнцестояние</vt:lpstr>
      <vt:lpstr> Mavzu : Dunyo aholisi soni dinamikasi va joylashish hususiyatlari </vt:lpstr>
      <vt:lpstr>            </vt:lpstr>
      <vt:lpstr>.</vt:lpstr>
      <vt:lpstr>Yer shari aholisi soni ortib borishi </vt:lpstr>
      <vt:lpstr>Презентация PowerPoint</vt:lpstr>
      <vt:lpstr>Презентация PowerPoint</vt:lpstr>
      <vt:lpstr>.</vt:lpstr>
      <vt:lpstr>Презентация PowerPoint</vt:lpstr>
      <vt:lpstr>Презентация PowerPoint</vt:lpstr>
      <vt:lpstr>.</vt:lpstr>
      <vt:lpstr>.</vt:lpstr>
      <vt:lpstr>Презентация PowerPoint</vt:lpstr>
      <vt:lpstr>Презентация PowerPoint</vt:lpstr>
      <vt:lpstr>.</vt:lpstr>
      <vt:lpstr>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Dunyo aholisi soni dinamikasi va joylashish hususiyatlari</dc:title>
  <dc:creator>acer</dc:creator>
  <cp:lastModifiedBy>Hewlett-Packard Company</cp:lastModifiedBy>
  <cp:revision>27</cp:revision>
  <dcterms:created xsi:type="dcterms:W3CDTF">2019-04-11T09:37:33Z</dcterms:created>
  <dcterms:modified xsi:type="dcterms:W3CDTF">2019-04-11T13:57:31Z</dcterms:modified>
</cp:coreProperties>
</file>