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8.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9.xml" ContentType="application/vnd.openxmlformats-officedocument.presentationml.tags+xml"/>
  <Override PartName="/ppt/notesSlides/notesSlide3.xml" ContentType="application/vnd.openxmlformats-officedocument.presentationml.notesSlide+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77" r:id="rId2"/>
    <p:sldId id="335" r:id="rId3"/>
    <p:sldId id="353" r:id="rId4"/>
    <p:sldId id="369" r:id="rId5"/>
    <p:sldId id="371" r:id="rId6"/>
    <p:sldId id="372" r:id="rId7"/>
    <p:sldId id="350" r:id="rId8"/>
    <p:sldId id="373" r:id="rId9"/>
    <p:sldId id="368" r:id="rId10"/>
    <p:sldId id="356" r:id="rId11"/>
    <p:sldId id="352" r:id="rId12"/>
    <p:sldId id="346" r:id="rId13"/>
    <p:sldId id="337" r:id="rId14"/>
    <p:sldId id="340" r:id="rId15"/>
    <p:sldId id="347" r:id="rId16"/>
    <p:sldId id="360" r:id="rId17"/>
    <p:sldId id="367" r:id="rId18"/>
    <p:sldId id="357" r:id="rId19"/>
    <p:sldId id="358" r:id="rId20"/>
    <p:sldId id="339" r:id="rId21"/>
    <p:sldId id="354" r:id="rId22"/>
    <p:sldId id="361" r:id="rId23"/>
    <p:sldId id="375" r:id="rId24"/>
    <p:sldId id="376" r:id="rId25"/>
    <p:sldId id="351" r:id="rId26"/>
  </p:sldIdLst>
  <p:sldSz cx="9144000" cy="6858000" type="screen4x3"/>
  <p:notesSz cx="6858000" cy="9144000"/>
  <p:custDataLst>
    <p:tags r:id="rId28"/>
  </p:custDataLst>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5FF"/>
    <a:srgbClr val="FFFFFF"/>
    <a:srgbClr val="EC2C06"/>
    <a:srgbClr val="333333"/>
    <a:srgbClr val="000000"/>
    <a:srgbClr val="0A75C0"/>
    <a:srgbClr val="6FB9D7"/>
    <a:srgbClr val="808080"/>
    <a:srgbClr val="969696"/>
    <a:srgbClr val="FF7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399" autoAdjust="0"/>
    <p:restoredTop sz="92998" autoAdjust="0"/>
  </p:normalViewPr>
  <p:slideViewPr>
    <p:cSldViewPr>
      <p:cViewPr varScale="1">
        <p:scale>
          <a:sx n="104" d="100"/>
          <a:sy n="104" d="100"/>
        </p:scale>
        <p:origin x="1578" y="96"/>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EEDF795-9540-49A0-B6EE-66B3EB90C17E}"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uz-Cyrl-UZ"/>
        </a:p>
      </dgm:t>
    </dgm:pt>
    <dgm:pt modelId="{2D0C1F1C-E8B1-42D1-85E3-A6AFFE4C7003}">
      <dgm:prSet phldrT="[Текст]" custT="1"/>
      <dgm:spPr/>
      <dgm:t>
        <a:bodyPr/>
        <a:lstStyle/>
        <a:p>
          <a:r>
            <a:rPr lang="uz-Cyrl-UZ" sz="3200" b="1" dirty="0" smtClean="0">
              <a:solidFill>
                <a:srgbClr val="FFFFFF"/>
              </a:solidFill>
              <a:latin typeface="Times New Roman" panose="02020603050405020304" pitchFamily="18" charset="0"/>
              <a:ea typeface="Times New Roman" panose="02020603050405020304" pitchFamily="18" charset="0"/>
              <a:cs typeface="Aharoni" panose="02010803020104030203" pitchFamily="2" charset="-79"/>
            </a:rPr>
            <a:t>Demograf olima M.R. Bo‘riyeva O‘zbekistonda tug'ilish jarayonini quyidagi 3 bosqichga bo‘lib o'rganish maqsadga muvofiqligini ta’kidlagan:</a:t>
          </a:r>
          <a:endParaRPr lang="uz-Cyrl-UZ" sz="3200" dirty="0">
            <a:solidFill>
              <a:srgbClr val="FFFFFF"/>
            </a:solidFill>
            <a:cs typeface="Aharoni" panose="02010803020104030203" pitchFamily="2" charset="-79"/>
          </a:endParaRPr>
        </a:p>
      </dgm:t>
    </dgm:pt>
    <dgm:pt modelId="{465DFB38-AC08-46CB-A753-D8969329309A}" type="parTrans" cxnId="{58005D30-994B-4974-9777-F53B7CEA0657}">
      <dgm:prSet/>
      <dgm:spPr/>
      <dgm:t>
        <a:bodyPr/>
        <a:lstStyle/>
        <a:p>
          <a:endParaRPr lang="uz-Cyrl-UZ"/>
        </a:p>
      </dgm:t>
    </dgm:pt>
    <dgm:pt modelId="{6ABBAE36-879D-4EA4-845C-38700D0F72FD}" type="sibTrans" cxnId="{58005D30-994B-4974-9777-F53B7CEA0657}">
      <dgm:prSet/>
      <dgm:spPr/>
      <dgm:t>
        <a:bodyPr/>
        <a:lstStyle/>
        <a:p>
          <a:endParaRPr lang="uz-Cyrl-UZ"/>
        </a:p>
      </dgm:t>
    </dgm:pt>
    <dgm:pt modelId="{B2588638-B8B3-40FD-8BFC-82899201D127}">
      <dgm:prSet phldrT="[Текст]" custT="1">
        <dgm:style>
          <a:lnRef idx="1">
            <a:schemeClr val="accent3"/>
          </a:lnRef>
          <a:fillRef idx="2">
            <a:schemeClr val="accent3"/>
          </a:fillRef>
          <a:effectRef idx="1">
            <a:schemeClr val="accent3"/>
          </a:effectRef>
          <a:fontRef idx="minor">
            <a:schemeClr val="dk1"/>
          </a:fontRef>
        </dgm:style>
      </dgm:prSet>
      <dgm:spPr>
        <a:ln>
          <a:solidFill>
            <a:srgbClr val="EC2C06"/>
          </a:solidFill>
        </a:ln>
      </dgm:spPr>
      <dgm:t>
        <a:bodyPr/>
        <a:lstStyle/>
        <a:p>
          <a:r>
            <a:rPr lang="uz-Latn-UZ" sz="4000" b="1" u="none" dirty="0" smtClean="0">
              <a:cs typeface="Aharoni" panose="02010803020104030203" pitchFamily="2" charset="-79"/>
            </a:rPr>
            <a:t>1.</a:t>
          </a:r>
          <a:r>
            <a:rPr lang="ru-RU" sz="4000" b="1" u="none" dirty="0" err="1" smtClean="0">
              <a:cs typeface="Aharoni" panose="02010803020104030203" pitchFamily="2" charset="-79"/>
            </a:rPr>
            <a:t>Oktyabr</a:t>
          </a:r>
          <a:r>
            <a:rPr lang="ru-RU" sz="4000" b="1" u="none" dirty="0" smtClean="0">
              <a:cs typeface="Aharoni" panose="02010803020104030203" pitchFamily="2" charset="-79"/>
            </a:rPr>
            <a:t> </a:t>
          </a:r>
          <a:r>
            <a:rPr lang="ru-RU" sz="4000" b="1" u="none" dirty="0" err="1" smtClean="0">
              <a:cs typeface="Aharoni" panose="02010803020104030203" pitchFamily="2" charset="-79"/>
            </a:rPr>
            <a:t>inqilobiga</a:t>
          </a:r>
          <a:r>
            <a:rPr lang="ru-RU" sz="4000" b="1" u="none" dirty="0" smtClean="0">
              <a:cs typeface="Aharoni" panose="02010803020104030203" pitchFamily="2" charset="-79"/>
            </a:rPr>
            <a:t> </a:t>
          </a:r>
          <a:r>
            <a:rPr lang="ru-RU" sz="4000" b="1" u="none" dirty="0" err="1" smtClean="0">
              <a:cs typeface="Aharoni" panose="02010803020104030203" pitchFamily="2" charset="-79"/>
            </a:rPr>
            <a:t>qadar</a:t>
          </a:r>
          <a:r>
            <a:rPr lang="ru-RU" sz="4000" b="1" u="none" dirty="0" smtClean="0">
              <a:cs typeface="Aharoni" panose="02010803020104030203" pitchFamily="2" charset="-79"/>
            </a:rPr>
            <a:t>;</a:t>
          </a:r>
          <a:endParaRPr lang="uz-Cyrl-UZ" sz="4000" b="1" dirty="0">
            <a:cs typeface="Aharoni" panose="02010803020104030203" pitchFamily="2" charset="-79"/>
          </a:endParaRPr>
        </a:p>
      </dgm:t>
    </dgm:pt>
    <dgm:pt modelId="{2318A607-65D1-4F3B-AD0F-3A3629AC44FE}" type="parTrans" cxnId="{E6EEA90C-DD28-454D-9D8D-476CDD1E9064}">
      <dgm:prSet/>
      <dgm:spPr/>
      <dgm:t>
        <a:bodyPr/>
        <a:lstStyle/>
        <a:p>
          <a:endParaRPr lang="uz-Cyrl-UZ"/>
        </a:p>
      </dgm:t>
    </dgm:pt>
    <dgm:pt modelId="{E7C190BE-A21E-4993-98AA-343882312615}" type="sibTrans" cxnId="{E6EEA90C-DD28-454D-9D8D-476CDD1E9064}">
      <dgm:prSet/>
      <dgm:spPr/>
      <dgm:t>
        <a:bodyPr/>
        <a:lstStyle/>
        <a:p>
          <a:endParaRPr lang="uz-Cyrl-UZ"/>
        </a:p>
      </dgm:t>
    </dgm:pt>
    <dgm:pt modelId="{A1726136-D7C6-4C19-96BD-86C2052A1723}">
      <dgm:prSet phldrT="[Текст]">
        <dgm:style>
          <a:lnRef idx="1">
            <a:schemeClr val="accent3"/>
          </a:lnRef>
          <a:fillRef idx="2">
            <a:schemeClr val="accent3"/>
          </a:fillRef>
          <a:effectRef idx="1">
            <a:schemeClr val="accent3"/>
          </a:effectRef>
          <a:fontRef idx="minor">
            <a:schemeClr val="dk1"/>
          </a:fontRef>
        </dgm:style>
      </dgm:prSet>
      <dgm:spPr>
        <a:ln>
          <a:solidFill>
            <a:srgbClr val="EC2C06"/>
          </a:solidFill>
        </a:ln>
      </dgm:spPr>
      <dgm:t>
        <a:bodyPr/>
        <a:lstStyle/>
        <a:p>
          <a:r>
            <a:rPr lang="uz-Latn-UZ" b="1" u="none" dirty="0" smtClean="0">
              <a:cs typeface="Aharoni" panose="02010803020104030203" pitchFamily="2" charset="-79"/>
            </a:rPr>
            <a:t>2.</a:t>
          </a:r>
          <a:r>
            <a:rPr lang="ru-RU" b="1" u="none" dirty="0" err="1" smtClean="0">
              <a:cs typeface="Aharoni" panose="02010803020104030203" pitchFamily="2" charset="-79"/>
            </a:rPr>
            <a:t>Sovet</a:t>
          </a:r>
          <a:r>
            <a:rPr lang="ru-RU" b="1" u="none" dirty="0" smtClean="0">
              <a:cs typeface="Aharoni" panose="02010803020104030203" pitchFamily="2" charset="-79"/>
            </a:rPr>
            <a:t> </a:t>
          </a:r>
          <a:r>
            <a:rPr lang="ru-RU" b="1" u="none" dirty="0" err="1" smtClean="0">
              <a:cs typeface="Aharoni" panose="02010803020104030203" pitchFamily="2" charset="-79"/>
            </a:rPr>
            <a:t>hokimiyati</a:t>
          </a:r>
          <a:r>
            <a:rPr lang="ru-RU" b="1" u="none" dirty="0" smtClean="0">
              <a:cs typeface="Aharoni" panose="02010803020104030203" pitchFamily="2" charset="-79"/>
            </a:rPr>
            <a:t> </a:t>
          </a:r>
          <a:r>
            <a:rPr lang="ru-RU" b="1" u="none" dirty="0" err="1" smtClean="0">
              <a:cs typeface="Aharoni" panose="02010803020104030203" pitchFamily="2" charset="-79"/>
            </a:rPr>
            <a:t>yillari</a:t>
          </a:r>
          <a:r>
            <a:rPr lang="ru-RU" b="1" u="none" dirty="0" smtClean="0">
              <a:cs typeface="Aharoni" panose="02010803020104030203" pitchFamily="2" charset="-79"/>
            </a:rPr>
            <a:t>;</a:t>
          </a:r>
          <a:endParaRPr lang="uz-Cyrl-UZ" b="1" dirty="0">
            <a:cs typeface="Aharoni" panose="02010803020104030203" pitchFamily="2" charset="-79"/>
          </a:endParaRPr>
        </a:p>
      </dgm:t>
    </dgm:pt>
    <dgm:pt modelId="{73FC2E81-99CA-4CAE-99D0-7D6817F33AF7}" type="parTrans" cxnId="{91B61145-0E97-4D80-BFAC-2222D18D32D6}">
      <dgm:prSet/>
      <dgm:spPr/>
      <dgm:t>
        <a:bodyPr/>
        <a:lstStyle/>
        <a:p>
          <a:endParaRPr lang="uz-Cyrl-UZ"/>
        </a:p>
      </dgm:t>
    </dgm:pt>
    <dgm:pt modelId="{22A9D001-7B8D-4D91-B2D6-5B0AFC5589C5}" type="sibTrans" cxnId="{91B61145-0E97-4D80-BFAC-2222D18D32D6}">
      <dgm:prSet/>
      <dgm:spPr/>
      <dgm:t>
        <a:bodyPr/>
        <a:lstStyle/>
        <a:p>
          <a:endParaRPr lang="uz-Cyrl-UZ"/>
        </a:p>
      </dgm:t>
    </dgm:pt>
    <dgm:pt modelId="{A7237427-1CB5-4FE5-8296-0290331BB393}">
      <dgm:prSet phldrT="[Текст]">
        <dgm:style>
          <a:lnRef idx="1">
            <a:schemeClr val="accent3"/>
          </a:lnRef>
          <a:fillRef idx="2">
            <a:schemeClr val="accent3"/>
          </a:fillRef>
          <a:effectRef idx="1">
            <a:schemeClr val="accent3"/>
          </a:effectRef>
          <a:fontRef idx="minor">
            <a:schemeClr val="dk1"/>
          </a:fontRef>
        </dgm:style>
      </dgm:prSet>
      <dgm:spPr>
        <a:ln>
          <a:solidFill>
            <a:srgbClr val="EC2C06"/>
          </a:solidFill>
        </a:ln>
      </dgm:spPr>
      <dgm:t>
        <a:bodyPr/>
        <a:lstStyle/>
        <a:p>
          <a:r>
            <a:rPr lang="uz-Latn-UZ" b="1" dirty="0" smtClean="0">
              <a:cs typeface="Aharoni" panose="02010803020104030203" pitchFamily="2" charset="-79"/>
            </a:rPr>
            <a:t>3.</a:t>
          </a:r>
          <a:r>
            <a:rPr lang="ru-RU" b="1" dirty="0" err="1" smtClean="0">
              <a:cs typeface="Aharoni" panose="02010803020104030203" pitchFamily="2" charset="-79"/>
            </a:rPr>
            <a:t>Mustaqillik</a:t>
          </a:r>
          <a:r>
            <a:rPr lang="ru-RU" b="1" dirty="0" smtClean="0">
              <a:cs typeface="Aharoni" panose="02010803020104030203" pitchFamily="2" charset="-79"/>
            </a:rPr>
            <a:t> </a:t>
          </a:r>
          <a:r>
            <a:rPr lang="ru-RU" b="1" dirty="0" err="1" smtClean="0">
              <a:cs typeface="Aharoni" panose="02010803020104030203" pitchFamily="2" charset="-79"/>
            </a:rPr>
            <a:t>davri</a:t>
          </a:r>
          <a:r>
            <a:rPr lang="uz-Latn-UZ" b="1" dirty="0" smtClean="0">
              <a:latin typeface="Aharoni" panose="02010803020104030203" pitchFamily="2" charset="-79"/>
              <a:cs typeface="Aharoni" panose="02010803020104030203" pitchFamily="2" charset="-79"/>
            </a:rPr>
            <a:t>;</a:t>
          </a:r>
          <a:endParaRPr lang="uz-Cyrl-UZ" b="1" dirty="0">
            <a:cs typeface="Aharoni" panose="02010803020104030203" pitchFamily="2" charset="-79"/>
          </a:endParaRPr>
        </a:p>
      </dgm:t>
    </dgm:pt>
    <dgm:pt modelId="{6747EE35-FEF8-4F01-9B29-53E9D5551550}" type="parTrans" cxnId="{1CE102F9-5774-4944-9710-4545C38295A9}">
      <dgm:prSet/>
      <dgm:spPr/>
      <dgm:t>
        <a:bodyPr/>
        <a:lstStyle/>
        <a:p>
          <a:endParaRPr lang="uz-Cyrl-UZ"/>
        </a:p>
      </dgm:t>
    </dgm:pt>
    <dgm:pt modelId="{A6484C92-F656-4D2C-B62B-DAF0DA08A6F8}" type="sibTrans" cxnId="{1CE102F9-5774-4944-9710-4545C38295A9}">
      <dgm:prSet/>
      <dgm:spPr/>
      <dgm:t>
        <a:bodyPr/>
        <a:lstStyle/>
        <a:p>
          <a:endParaRPr lang="uz-Cyrl-UZ"/>
        </a:p>
      </dgm:t>
    </dgm:pt>
    <dgm:pt modelId="{8AD2A503-5B43-47FA-BCDC-1586FFDDCBC8}" type="pres">
      <dgm:prSet presAssocID="{CEEDF795-9540-49A0-B6EE-66B3EB90C17E}" presName="composite" presStyleCnt="0">
        <dgm:presLayoutVars>
          <dgm:chMax val="1"/>
          <dgm:dir/>
          <dgm:resizeHandles val="exact"/>
        </dgm:presLayoutVars>
      </dgm:prSet>
      <dgm:spPr/>
      <dgm:t>
        <a:bodyPr/>
        <a:lstStyle/>
        <a:p>
          <a:endParaRPr lang="uz-Cyrl-UZ"/>
        </a:p>
      </dgm:t>
    </dgm:pt>
    <dgm:pt modelId="{C50FFF24-4415-4172-9C7B-7C87852F1392}" type="pres">
      <dgm:prSet presAssocID="{2D0C1F1C-E8B1-42D1-85E3-A6AFFE4C7003}" presName="roof" presStyleLbl="dkBgShp" presStyleIdx="0" presStyleCnt="2" custScaleY="73199"/>
      <dgm:spPr/>
      <dgm:t>
        <a:bodyPr/>
        <a:lstStyle/>
        <a:p>
          <a:endParaRPr lang="uz-Cyrl-UZ"/>
        </a:p>
      </dgm:t>
    </dgm:pt>
    <dgm:pt modelId="{E1A704C5-0B99-46B0-86EF-B27CEC1C4876}" type="pres">
      <dgm:prSet presAssocID="{2D0C1F1C-E8B1-42D1-85E3-A6AFFE4C7003}" presName="pillars" presStyleCnt="0"/>
      <dgm:spPr/>
    </dgm:pt>
    <dgm:pt modelId="{FF5FFB54-05B8-4B5A-A54B-586ADBCB6F98}" type="pres">
      <dgm:prSet presAssocID="{2D0C1F1C-E8B1-42D1-85E3-A6AFFE4C7003}" presName="pillar1" presStyleLbl="node1" presStyleIdx="0" presStyleCnt="3">
        <dgm:presLayoutVars>
          <dgm:bulletEnabled val="1"/>
        </dgm:presLayoutVars>
      </dgm:prSet>
      <dgm:spPr/>
      <dgm:t>
        <a:bodyPr/>
        <a:lstStyle/>
        <a:p>
          <a:endParaRPr lang="uz-Cyrl-UZ"/>
        </a:p>
      </dgm:t>
    </dgm:pt>
    <dgm:pt modelId="{75CF73B6-02C1-4AE6-A186-7A2B74528909}" type="pres">
      <dgm:prSet presAssocID="{A1726136-D7C6-4C19-96BD-86C2052A1723}" presName="pillarX" presStyleLbl="node1" presStyleIdx="1" presStyleCnt="3">
        <dgm:presLayoutVars>
          <dgm:bulletEnabled val="1"/>
        </dgm:presLayoutVars>
      </dgm:prSet>
      <dgm:spPr/>
      <dgm:t>
        <a:bodyPr/>
        <a:lstStyle/>
        <a:p>
          <a:endParaRPr lang="uz-Cyrl-UZ"/>
        </a:p>
      </dgm:t>
    </dgm:pt>
    <dgm:pt modelId="{F6A4145A-FD0A-4B61-9924-15A84EA1F424}" type="pres">
      <dgm:prSet presAssocID="{A7237427-1CB5-4FE5-8296-0290331BB393}" presName="pillarX" presStyleLbl="node1" presStyleIdx="2" presStyleCnt="3">
        <dgm:presLayoutVars>
          <dgm:bulletEnabled val="1"/>
        </dgm:presLayoutVars>
      </dgm:prSet>
      <dgm:spPr/>
      <dgm:t>
        <a:bodyPr/>
        <a:lstStyle/>
        <a:p>
          <a:endParaRPr lang="uz-Cyrl-UZ"/>
        </a:p>
      </dgm:t>
    </dgm:pt>
    <dgm:pt modelId="{78ECE518-2898-4EB2-9506-7C9949F7E6A8}" type="pres">
      <dgm:prSet presAssocID="{2D0C1F1C-E8B1-42D1-85E3-A6AFFE4C7003}" presName="base" presStyleLbl="dkBgShp" presStyleIdx="1" presStyleCnt="2"/>
      <dgm:spPr/>
    </dgm:pt>
  </dgm:ptLst>
  <dgm:cxnLst>
    <dgm:cxn modelId="{E6EEA90C-DD28-454D-9D8D-476CDD1E9064}" srcId="{2D0C1F1C-E8B1-42D1-85E3-A6AFFE4C7003}" destId="{B2588638-B8B3-40FD-8BFC-82899201D127}" srcOrd="0" destOrd="0" parTransId="{2318A607-65D1-4F3B-AD0F-3A3629AC44FE}" sibTransId="{E7C190BE-A21E-4993-98AA-343882312615}"/>
    <dgm:cxn modelId="{58005D30-994B-4974-9777-F53B7CEA0657}" srcId="{CEEDF795-9540-49A0-B6EE-66B3EB90C17E}" destId="{2D0C1F1C-E8B1-42D1-85E3-A6AFFE4C7003}" srcOrd="0" destOrd="0" parTransId="{465DFB38-AC08-46CB-A753-D8969329309A}" sibTransId="{6ABBAE36-879D-4EA4-845C-38700D0F72FD}"/>
    <dgm:cxn modelId="{91B61145-0E97-4D80-BFAC-2222D18D32D6}" srcId="{2D0C1F1C-E8B1-42D1-85E3-A6AFFE4C7003}" destId="{A1726136-D7C6-4C19-96BD-86C2052A1723}" srcOrd="1" destOrd="0" parTransId="{73FC2E81-99CA-4CAE-99D0-7D6817F33AF7}" sibTransId="{22A9D001-7B8D-4D91-B2D6-5B0AFC5589C5}"/>
    <dgm:cxn modelId="{12FABBC3-B1A1-4297-B34E-8FCCCC5D06E7}" type="presOf" srcId="{A1726136-D7C6-4C19-96BD-86C2052A1723}" destId="{75CF73B6-02C1-4AE6-A186-7A2B74528909}" srcOrd="0" destOrd="0" presId="urn:microsoft.com/office/officeart/2005/8/layout/hList3"/>
    <dgm:cxn modelId="{8DFE98D9-CC18-4B41-8C1E-EF5052C025B6}" type="presOf" srcId="{CEEDF795-9540-49A0-B6EE-66B3EB90C17E}" destId="{8AD2A503-5B43-47FA-BCDC-1586FFDDCBC8}" srcOrd="0" destOrd="0" presId="urn:microsoft.com/office/officeart/2005/8/layout/hList3"/>
    <dgm:cxn modelId="{1CE102F9-5774-4944-9710-4545C38295A9}" srcId="{2D0C1F1C-E8B1-42D1-85E3-A6AFFE4C7003}" destId="{A7237427-1CB5-4FE5-8296-0290331BB393}" srcOrd="2" destOrd="0" parTransId="{6747EE35-FEF8-4F01-9B29-53E9D5551550}" sibTransId="{A6484C92-F656-4D2C-B62B-DAF0DA08A6F8}"/>
    <dgm:cxn modelId="{80B70189-1E7B-4A82-8F50-56994AD143B3}" type="presOf" srcId="{A7237427-1CB5-4FE5-8296-0290331BB393}" destId="{F6A4145A-FD0A-4B61-9924-15A84EA1F424}" srcOrd="0" destOrd="0" presId="urn:microsoft.com/office/officeart/2005/8/layout/hList3"/>
    <dgm:cxn modelId="{EC931D7E-E73F-4CA3-B07F-FB398AFA5D6C}" type="presOf" srcId="{2D0C1F1C-E8B1-42D1-85E3-A6AFFE4C7003}" destId="{C50FFF24-4415-4172-9C7B-7C87852F1392}" srcOrd="0" destOrd="0" presId="urn:microsoft.com/office/officeart/2005/8/layout/hList3"/>
    <dgm:cxn modelId="{4F3B93E4-0E05-46FF-ACF2-EED9467CF4BF}" type="presOf" srcId="{B2588638-B8B3-40FD-8BFC-82899201D127}" destId="{FF5FFB54-05B8-4B5A-A54B-586ADBCB6F98}" srcOrd="0" destOrd="0" presId="urn:microsoft.com/office/officeart/2005/8/layout/hList3"/>
    <dgm:cxn modelId="{6C7C0CA0-2A03-45FB-BC75-4CC89364F4A2}" type="presParOf" srcId="{8AD2A503-5B43-47FA-BCDC-1586FFDDCBC8}" destId="{C50FFF24-4415-4172-9C7B-7C87852F1392}" srcOrd="0" destOrd="0" presId="urn:microsoft.com/office/officeart/2005/8/layout/hList3"/>
    <dgm:cxn modelId="{DA118B4D-AF8B-4A45-823D-2A5B999D3B98}" type="presParOf" srcId="{8AD2A503-5B43-47FA-BCDC-1586FFDDCBC8}" destId="{E1A704C5-0B99-46B0-86EF-B27CEC1C4876}" srcOrd="1" destOrd="0" presId="urn:microsoft.com/office/officeart/2005/8/layout/hList3"/>
    <dgm:cxn modelId="{F40FE00E-A630-4DE3-B370-D8EFFA9164BC}" type="presParOf" srcId="{E1A704C5-0B99-46B0-86EF-B27CEC1C4876}" destId="{FF5FFB54-05B8-4B5A-A54B-586ADBCB6F98}" srcOrd="0" destOrd="0" presId="urn:microsoft.com/office/officeart/2005/8/layout/hList3"/>
    <dgm:cxn modelId="{89B9BE15-0840-4BA4-ACB5-A7D7D0EC72C2}" type="presParOf" srcId="{E1A704C5-0B99-46B0-86EF-B27CEC1C4876}" destId="{75CF73B6-02C1-4AE6-A186-7A2B74528909}" srcOrd="1" destOrd="0" presId="urn:microsoft.com/office/officeart/2005/8/layout/hList3"/>
    <dgm:cxn modelId="{4EBE10B8-E66B-4E62-B9FC-539242472491}" type="presParOf" srcId="{E1A704C5-0B99-46B0-86EF-B27CEC1C4876}" destId="{F6A4145A-FD0A-4B61-9924-15A84EA1F424}" srcOrd="2" destOrd="0" presId="urn:microsoft.com/office/officeart/2005/8/layout/hList3"/>
    <dgm:cxn modelId="{FABD1292-A19C-4BB7-A61F-C3363E7409DF}" type="presParOf" srcId="{8AD2A503-5B43-47FA-BCDC-1586FFDDCBC8}" destId="{78ECE518-2898-4EB2-9506-7C9949F7E6A8}"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1030695-2D99-4506-84D6-6BA631A36BD4}" type="doc">
      <dgm:prSet loTypeId="urn:microsoft.com/office/officeart/2005/8/layout/venn1" loCatId="relationship" qsTypeId="urn:microsoft.com/office/officeart/2005/8/quickstyle/simple1" qsCatId="simple" csTypeId="urn:microsoft.com/office/officeart/2005/8/colors/accent1_2" csCatId="accent1" phldr="1"/>
      <dgm:spPr/>
    </dgm:pt>
    <dgm:pt modelId="{C1342EE7-2787-411F-B7C5-F21CB8BAF863}" type="pres">
      <dgm:prSet presAssocID="{D1030695-2D99-4506-84D6-6BA631A36BD4}" presName="compositeShape" presStyleCnt="0">
        <dgm:presLayoutVars>
          <dgm:chMax val="7"/>
          <dgm:dir/>
          <dgm:resizeHandles val="exact"/>
        </dgm:presLayoutVars>
      </dgm:prSet>
      <dgm:spPr/>
    </dgm:pt>
  </dgm:ptLst>
  <dgm:cxnLst>
    <dgm:cxn modelId="{DCBD53C5-097C-4563-A74F-21D432C767D8}" type="presOf" srcId="{D1030695-2D99-4506-84D6-6BA631A36BD4}" destId="{C1342EE7-2787-411F-B7C5-F21CB8BAF863}" srcOrd="0"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81330CD-86F1-4605-BD77-AB7935589C24}" type="doc">
      <dgm:prSet loTypeId="urn:microsoft.com/office/officeart/2005/8/layout/hProcess7" loCatId="process" qsTypeId="urn:microsoft.com/office/officeart/2005/8/quickstyle/simple1" qsCatId="simple" csTypeId="urn:microsoft.com/office/officeart/2005/8/colors/accent1_2" csCatId="accent1" phldr="1"/>
      <dgm:spPr/>
      <dgm:t>
        <a:bodyPr/>
        <a:lstStyle/>
        <a:p>
          <a:endParaRPr lang="uz-Cyrl-UZ"/>
        </a:p>
      </dgm:t>
    </dgm:pt>
    <dgm:pt modelId="{8A31DB06-54AA-4620-A0DC-1B7A8AAF8ED1}">
      <dgm:prSet phldrT="[Текст]" custT="1">
        <dgm:style>
          <a:lnRef idx="2">
            <a:schemeClr val="accent6">
              <a:shade val="50000"/>
            </a:schemeClr>
          </a:lnRef>
          <a:fillRef idx="1">
            <a:schemeClr val="accent6"/>
          </a:fillRef>
          <a:effectRef idx="0">
            <a:schemeClr val="accent6"/>
          </a:effectRef>
          <a:fontRef idx="minor">
            <a:schemeClr val="lt1"/>
          </a:fontRef>
        </dgm:style>
      </dgm:prSet>
      <dgm:spPr/>
      <dgm:t>
        <a:bodyPr/>
        <a:lstStyle/>
        <a:p>
          <a:pPr algn="ctr"/>
          <a:r>
            <a:rPr lang="ru-RU" sz="2000" b="1" dirty="0" err="1" smtClean="0">
              <a:solidFill>
                <a:srgbClr val="FFFF00"/>
              </a:solidFill>
            </a:rPr>
            <a:t>Oktyabr</a:t>
          </a:r>
          <a:r>
            <a:rPr lang="ru-RU" sz="2000" b="1" dirty="0" smtClean="0">
              <a:solidFill>
                <a:srgbClr val="FFFF00"/>
              </a:solidFill>
            </a:rPr>
            <a:t> </a:t>
          </a:r>
          <a:r>
            <a:rPr lang="ru-RU" sz="2000" b="1" dirty="0" err="1" smtClean="0">
              <a:solidFill>
                <a:srgbClr val="FFFF00"/>
              </a:solidFill>
            </a:rPr>
            <a:t>inqilobiga</a:t>
          </a:r>
          <a:r>
            <a:rPr lang="ru-RU" sz="2000" b="1" dirty="0" smtClean="0">
              <a:solidFill>
                <a:srgbClr val="FFFF00"/>
              </a:solidFill>
            </a:rPr>
            <a:t> </a:t>
          </a:r>
          <a:r>
            <a:rPr lang="ru-RU" sz="2000" b="1" dirty="0" err="1" smtClean="0">
              <a:solidFill>
                <a:srgbClr val="FFFF00"/>
              </a:solidFill>
            </a:rPr>
            <a:t>qadar</a:t>
          </a:r>
          <a:r>
            <a:rPr lang="ru-RU" sz="2000" b="1" dirty="0" smtClean="0">
              <a:solidFill>
                <a:srgbClr val="FFFF00"/>
              </a:solidFill>
            </a:rPr>
            <a:t> </a:t>
          </a:r>
          <a:endParaRPr lang="uz-Cyrl-UZ" sz="2000" dirty="0">
            <a:solidFill>
              <a:srgbClr val="FFFF00"/>
            </a:solidFill>
          </a:endParaRPr>
        </a:p>
      </dgm:t>
    </dgm:pt>
    <dgm:pt modelId="{41367EA2-2419-4509-89DE-33235F8D63C1}" type="parTrans" cxnId="{9A956244-EB2B-4F46-9B73-60E323000449}">
      <dgm:prSet/>
      <dgm:spPr/>
      <dgm:t>
        <a:bodyPr/>
        <a:lstStyle/>
        <a:p>
          <a:endParaRPr lang="uz-Cyrl-UZ"/>
        </a:p>
      </dgm:t>
    </dgm:pt>
    <dgm:pt modelId="{D615893B-302D-40F9-B0A3-5AA75F7B156C}" type="sibTrans" cxnId="{9A956244-EB2B-4F46-9B73-60E323000449}">
      <dgm:prSet/>
      <dgm:spPr/>
      <dgm:t>
        <a:bodyPr/>
        <a:lstStyle/>
        <a:p>
          <a:endParaRPr lang="uz-Cyrl-UZ"/>
        </a:p>
      </dgm:t>
    </dgm:pt>
    <dgm:pt modelId="{E63DD944-5E9C-4BDE-8E9F-209245672C11}">
      <dgm:prSet phldrT="[Текст]"/>
      <dgm:spPr/>
      <dgm:t>
        <a:bodyPr/>
        <a:lstStyle/>
        <a:p>
          <a:pPr algn="ctr"/>
          <a:r>
            <a:rPr lang="ru-RU" b="1" dirty="0" smtClean="0">
              <a:solidFill>
                <a:srgbClr val="FFFFFF"/>
              </a:solidFill>
            </a:rPr>
            <a:t>0‘zbekistonda </a:t>
          </a:r>
          <a:r>
            <a:rPr lang="ru-RU" b="1" dirty="0" err="1" smtClean="0">
              <a:solidFill>
                <a:srgbClr val="FFFFFF"/>
              </a:solidFill>
            </a:rPr>
            <a:t>tug’ilish</a:t>
          </a:r>
          <a:r>
            <a:rPr lang="ru-RU" b="1" dirty="0" smtClean="0">
              <a:solidFill>
                <a:srgbClr val="FFFFFF"/>
              </a:solidFill>
            </a:rPr>
            <a:t> </a:t>
          </a:r>
          <a:r>
            <a:rPr lang="ru-RU" b="1" dirty="0" err="1" smtClean="0">
              <a:solidFill>
                <a:srgbClr val="FFFFFF"/>
              </a:solidFill>
            </a:rPr>
            <a:t>juda</a:t>
          </a:r>
          <a:r>
            <a:rPr lang="ru-RU" b="1" dirty="0" smtClean="0">
              <a:solidFill>
                <a:srgbClr val="FFFFFF"/>
              </a:solidFill>
            </a:rPr>
            <a:t> </a:t>
          </a:r>
          <a:r>
            <a:rPr lang="ru-RU" b="1" dirty="0" err="1" smtClean="0">
              <a:solidFill>
                <a:srgbClr val="FFFFFF"/>
              </a:solidFill>
            </a:rPr>
            <a:t>yuqori</a:t>
          </a:r>
          <a:r>
            <a:rPr lang="ru-RU" b="1" dirty="0" smtClean="0">
              <a:solidFill>
                <a:srgbClr val="FFFFFF"/>
              </a:solidFill>
            </a:rPr>
            <a:t>, </a:t>
          </a:r>
          <a:r>
            <a:rPr lang="ru-RU" b="1" dirty="0" err="1" smtClean="0">
              <a:solidFill>
                <a:srgbClr val="FFFFFF"/>
              </a:solidFill>
            </a:rPr>
            <a:t>ya’ni</a:t>
          </a:r>
          <a:r>
            <a:rPr lang="ru-RU" b="1" dirty="0" smtClean="0">
              <a:solidFill>
                <a:srgbClr val="FFFFFF"/>
              </a:solidFill>
            </a:rPr>
            <a:t> </a:t>
          </a:r>
          <a:r>
            <a:rPr lang="ru-RU" b="1" dirty="0" err="1" smtClean="0">
              <a:solidFill>
                <a:srgbClr val="FFFFFF"/>
              </a:solidFill>
            </a:rPr>
            <a:t>biologik</a:t>
          </a:r>
          <a:r>
            <a:rPr lang="ru-RU" b="1" dirty="0" smtClean="0">
              <a:solidFill>
                <a:srgbClr val="FFFFFF"/>
              </a:solidFill>
            </a:rPr>
            <a:t> </a:t>
          </a:r>
          <a:r>
            <a:rPr lang="ru-RU" b="1" dirty="0" err="1" smtClean="0">
              <a:solidFill>
                <a:srgbClr val="FFFFFF"/>
              </a:solidFill>
            </a:rPr>
            <a:t>asosda</a:t>
          </a:r>
          <a:r>
            <a:rPr lang="ru-RU" b="1" dirty="0" smtClean="0">
              <a:solidFill>
                <a:srgbClr val="FFFFFF"/>
              </a:solidFill>
            </a:rPr>
            <a:t> </a:t>
          </a:r>
          <a:r>
            <a:rPr lang="ru-RU" b="1" dirty="0" err="1" smtClean="0">
              <a:solidFill>
                <a:srgbClr val="FFFFFF"/>
              </a:solidFill>
            </a:rPr>
            <a:t>bo‘lgan</a:t>
          </a:r>
          <a:r>
            <a:rPr lang="ru-RU" b="1" dirty="0" smtClean="0">
              <a:solidFill>
                <a:srgbClr val="FFFFFF"/>
              </a:solidFill>
            </a:rPr>
            <a:t> </a:t>
          </a:r>
          <a:r>
            <a:rPr lang="ru-RU" b="1" dirty="0" err="1" smtClean="0">
              <a:solidFill>
                <a:srgbClr val="FFFFFF"/>
              </a:solidFill>
            </a:rPr>
            <a:t>hamda</a:t>
          </a:r>
          <a:r>
            <a:rPr lang="ru-RU" b="1" dirty="0" smtClean="0">
              <a:solidFill>
                <a:srgbClr val="FFFFFF"/>
              </a:solidFill>
            </a:rPr>
            <a:t> </a:t>
          </a:r>
          <a:r>
            <a:rPr lang="ru-RU" b="1" dirty="0" err="1" smtClean="0">
              <a:solidFill>
                <a:srgbClr val="FFFFFF"/>
              </a:solidFill>
            </a:rPr>
            <a:t>har</a:t>
          </a:r>
          <a:r>
            <a:rPr lang="ru-RU" b="1" dirty="0" smtClean="0">
              <a:solidFill>
                <a:srgbClr val="FFFFFF"/>
              </a:solidFill>
            </a:rPr>
            <a:t> 1000 </a:t>
          </a:r>
          <a:r>
            <a:rPr lang="ru-RU" b="1" dirty="0" err="1" smtClean="0">
              <a:solidFill>
                <a:srgbClr val="FFFFFF"/>
              </a:solidFill>
            </a:rPr>
            <a:t>ta</a:t>
          </a:r>
          <a:r>
            <a:rPr lang="ru-RU" b="1" dirty="0" smtClean="0">
              <a:solidFill>
                <a:srgbClr val="FFFFFF"/>
              </a:solidFill>
            </a:rPr>
            <a:t> </a:t>
          </a:r>
          <a:r>
            <a:rPr lang="ru-RU" b="1" dirty="0" err="1" smtClean="0">
              <a:solidFill>
                <a:srgbClr val="FFFFFF"/>
              </a:solidFill>
            </a:rPr>
            <a:t>aholi</a:t>
          </a:r>
          <a:r>
            <a:rPr lang="ru-RU" b="1" dirty="0" smtClean="0">
              <a:solidFill>
                <a:srgbClr val="FFFFFF"/>
              </a:solidFill>
            </a:rPr>
            <a:t> </a:t>
          </a:r>
          <a:r>
            <a:rPr lang="ru-RU" b="1" dirty="0" err="1" smtClean="0">
              <a:solidFill>
                <a:srgbClr val="FFFFFF"/>
              </a:solidFill>
            </a:rPr>
            <a:t>soniganisbatan</a:t>
          </a:r>
          <a:r>
            <a:rPr lang="ru-RU" b="1" dirty="0" smtClean="0">
              <a:solidFill>
                <a:srgbClr val="FFFFFF"/>
              </a:solidFill>
            </a:rPr>
            <a:t> 44-55 </a:t>
          </a:r>
          <a:r>
            <a:rPr lang="ru-RU" b="1" dirty="0" err="1" smtClean="0">
              <a:solidFill>
                <a:srgbClr val="FFFFFF"/>
              </a:solidFill>
            </a:rPr>
            <a:t>tani</a:t>
          </a:r>
          <a:r>
            <a:rPr lang="ru-RU" b="1" dirty="0" smtClean="0">
              <a:solidFill>
                <a:srgbClr val="FFFFFF"/>
              </a:solidFill>
            </a:rPr>
            <a:t> </a:t>
          </a:r>
          <a:r>
            <a:rPr lang="ru-RU" b="1" dirty="0" err="1" smtClean="0">
              <a:solidFill>
                <a:srgbClr val="FFFFFF"/>
              </a:solidFill>
            </a:rPr>
            <a:t>tashkil</a:t>
          </a:r>
          <a:r>
            <a:rPr lang="ru-RU" b="1" dirty="0" smtClean="0">
              <a:solidFill>
                <a:srgbClr val="FFFFFF"/>
              </a:solidFill>
            </a:rPr>
            <a:t> </a:t>
          </a:r>
          <a:r>
            <a:rPr lang="ru-RU" b="1" dirty="0" err="1" smtClean="0">
              <a:solidFill>
                <a:srgbClr val="FFFFFF"/>
              </a:solidFill>
            </a:rPr>
            <a:t>etgan</a:t>
          </a:r>
          <a:r>
            <a:rPr lang="ru-RU" b="1" dirty="0" smtClean="0">
              <a:solidFill>
                <a:srgbClr val="FFFFFF"/>
              </a:solidFill>
            </a:rPr>
            <a:t>. </a:t>
          </a:r>
          <a:endParaRPr lang="uz-Cyrl-UZ" b="1" dirty="0">
            <a:solidFill>
              <a:srgbClr val="FFFFFF"/>
            </a:solidFill>
          </a:endParaRPr>
        </a:p>
      </dgm:t>
    </dgm:pt>
    <dgm:pt modelId="{E82A8569-781C-4CA8-8F5B-18ED31E5FD17}" type="parTrans" cxnId="{CD127050-8BBF-4EAB-A404-CC488A1F4B8A}">
      <dgm:prSet/>
      <dgm:spPr/>
      <dgm:t>
        <a:bodyPr/>
        <a:lstStyle/>
        <a:p>
          <a:endParaRPr lang="uz-Cyrl-UZ"/>
        </a:p>
      </dgm:t>
    </dgm:pt>
    <dgm:pt modelId="{705C0DB3-D07D-48F7-90C1-4A0077165076}" type="sibTrans" cxnId="{CD127050-8BBF-4EAB-A404-CC488A1F4B8A}">
      <dgm:prSet/>
      <dgm:spPr/>
      <dgm:t>
        <a:bodyPr/>
        <a:lstStyle/>
        <a:p>
          <a:endParaRPr lang="uz-Cyrl-UZ"/>
        </a:p>
      </dgm:t>
    </dgm:pt>
    <dgm:pt modelId="{AE8FBBC8-1196-428E-AA34-AE342E754EE4}">
      <dgm:prSet phldrT="[Текст]" custT="1">
        <dgm:style>
          <a:lnRef idx="1">
            <a:schemeClr val="accent4"/>
          </a:lnRef>
          <a:fillRef idx="2">
            <a:schemeClr val="accent4"/>
          </a:fillRef>
          <a:effectRef idx="1">
            <a:schemeClr val="accent4"/>
          </a:effectRef>
          <a:fontRef idx="minor">
            <a:schemeClr val="dk1"/>
          </a:fontRef>
        </dgm:style>
      </dgm:prSet>
      <dgm:spPr/>
      <dgm:t>
        <a:bodyPr/>
        <a:lstStyle/>
        <a:p>
          <a:pPr algn="ctr"/>
          <a:r>
            <a:rPr lang="ru-RU" sz="2200" b="1" u="none" dirty="0" err="1" smtClean="0">
              <a:solidFill>
                <a:srgbClr val="FFFF00"/>
              </a:solidFill>
              <a:cs typeface="Aharoni" panose="02010803020104030203" pitchFamily="2" charset="-79"/>
            </a:rPr>
            <a:t>Sovet</a:t>
          </a:r>
          <a:r>
            <a:rPr lang="ru-RU" sz="2200" b="1" u="none" dirty="0" smtClean="0">
              <a:solidFill>
                <a:srgbClr val="FFFF00"/>
              </a:solidFill>
              <a:cs typeface="Aharoni" panose="02010803020104030203" pitchFamily="2" charset="-79"/>
            </a:rPr>
            <a:t> </a:t>
          </a:r>
          <a:r>
            <a:rPr lang="ru-RU" sz="2200" b="1" u="none" dirty="0" err="1" smtClean="0">
              <a:solidFill>
                <a:srgbClr val="FFFF00"/>
              </a:solidFill>
              <a:cs typeface="Aharoni" panose="02010803020104030203" pitchFamily="2" charset="-79"/>
            </a:rPr>
            <a:t>hokimiyati</a:t>
          </a:r>
          <a:r>
            <a:rPr lang="uz-Latn-UZ" sz="2200" b="1" u="none" dirty="0" smtClean="0">
              <a:solidFill>
                <a:srgbClr val="FFFF00"/>
              </a:solidFill>
              <a:cs typeface="Aharoni" panose="02010803020104030203" pitchFamily="2" charset="-79"/>
            </a:rPr>
            <a:t> </a:t>
          </a:r>
          <a:r>
            <a:rPr lang="ru-RU" sz="2200" b="1" u="none" dirty="0" err="1" smtClean="0">
              <a:solidFill>
                <a:srgbClr val="FFFF00"/>
              </a:solidFill>
              <a:cs typeface="Aharoni" panose="02010803020104030203" pitchFamily="2" charset="-79"/>
            </a:rPr>
            <a:t>yillari</a:t>
          </a:r>
          <a:r>
            <a:rPr lang="ru-RU" sz="2200" b="1" u="none" dirty="0" smtClean="0">
              <a:solidFill>
                <a:srgbClr val="FFFF00"/>
              </a:solidFill>
              <a:cs typeface="Aharoni" panose="02010803020104030203" pitchFamily="2" charset="-79"/>
            </a:rPr>
            <a:t>;</a:t>
          </a:r>
          <a:endParaRPr lang="uz-Cyrl-UZ" sz="2200" dirty="0">
            <a:solidFill>
              <a:srgbClr val="FFFF00"/>
            </a:solidFill>
          </a:endParaRPr>
        </a:p>
      </dgm:t>
    </dgm:pt>
    <dgm:pt modelId="{C4A7AA13-D3A4-48A3-A009-653077C9AD23}" type="parTrans" cxnId="{3FC7FF0C-4543-4BBA-BD0B-70E8EDEDD34B}">
      <dgm:prSet/>
      <dgm:spPr/>
      <dgm:t>
        <a:bodyPr/>
        <a:lstStyle/>
        <a:p>
          <a:endParaRPr lang="uz-Cyrl-UZ"/>
        </a:p>
      </dgm:t>
    </dgm:pt>
    <dgm:pt modelId="{F112E808-F7D6-4DE5-978A-D45715BDAD6C}" type="sibTrans" cxnId="{3FC7FF0C-4543-4BBA-BD0B-70E8EDEDD34B}">
      <dgm:prSet/>
      <dgm:spPr/>
      <dgm:t>
        <a:bodyPr/>
        <a:lstStyle/>
        <a:p>
          <a:endParaRPr lang="uz-Cyrl-UZ"/>
        </a:p>
      </dgm:t>
    </dgm:pt>
    <dgm:pt modelId="{67D02EB9-8BCE-49F8-A9BB-7608B179F0E2}">
      <dgm:prSet phldrT="[Текст]"/>
      <dgm:spPr/>
      <dgm:t>
        <a:bodyPr/>
        <a:lstStyle/>
        <a:p>
          <a:pPr algn="ctr"/>
          <a:endParaRPr lang="uz-Latn-UZ" b="1" dirty="0" smtClean="0">
            <a:solidFill>
              <a:srgbClr val="FFFFFF"/>
            </a:solidFill>
          </a:endParaRPr>
        </a:p>
        <a:p>
          <a:pPr algn="ctr"/>
          <a:r>
            <a:rPr lang="uz-Latn-UZ" b="1" dirty="0" smtClean="0">
              <a:solidFill>
                <a:srgbClr val="FFFFFF"/>
              </a:solidFill>
            </a:rPr>
            <a:t>  T</a:t>
          </a:r>
          <a:r>
            <a:rPr lang="en-US" b="1" dirty="0" err="1" smtClean="0">
              <a:solidFill>
                <a:srgbClr val="FFFFFF"/>
              </a:solidFill>
            </a:rPr>
            <a:t>ug'ilishning</a:t>
          </a:r>
          <a:r>
            <a:rPr lang="en-US" b="1" dirty="0" smtClean="0">
              <a:solidFill>
                <a:srgbClr val="FFFFFF"/>
              </a:solidFill>
            </a:rPr>
            <a:t> </a:t>
          </a:r>
          <a:r>
            <a:rPr lang="uz-Latn-UZ" b="1" dirty="0" smtClean="0">
              <a:solidFill>
                <a:srgbClr val="FFFFFF"/>
              </a:solidFill>
            </a:rPr>
            <a:t> </a:t>
          </a:r>
          <a:r>
            <a:rPr lang="en-US" b="1" dirty="0" err="1" smtClean="0">
              <a:solidFill>
                <a:srgbClr val="FFFFFF"/>
              </a:solidFill>
            </a:rPr>
            <a:t>umumiy</a:t>
          </a:r>
          <a:r>
            <a:rPr lang="en-US" b="1" dirty="0" smtClean="0">
              <a:solidFill>
                <a:srgbClr val="FFFFFF"/>
              </a:solidFill>
            </a:rPr>
            <a:t> </a:t>
          </a:r>
          <a:r>
            <a:rPr lang="uz-Latn-UZ" b="1" dirty="0" smtClean="0">
              <a:solidFill>
                <a:srgbClr val="FFFFFF"/>
              </a:solidFill>
            </a:rPr>
            <a:t>   </a:t>
          </a:r>
          <a:r>
            <a:rPr lang="en-US" b="1" dirty="0" err="1" smtClean="0">
              <a:solidFill>
                <a:srgbClr val="FFFFFF"/>
              </a:solidFill>
            </a:rPr>
            <a:t>koeffisiyenti</a:t>
          </a:r>
          <a:r>
            <a:rPr lang="en-US" b="1" dirty="0" smtClean="0">
              <a:solidFill>
                <a:srgbClr val="FFFFFF"/>
              </a:solidFill>
            </a:rPr>
            <a:t> 1940-yildagi 33,6 %</a:t>
          </a:r>
          <a:r>
            <a:rPr lang="en-US" b="1" dirty="0" err="1" smtClean="0">
              <a:solidFill>
                <a:srgbClr val="FFFFFF"/>
              </a:solidFill>
            </a:rPr>
            <a:t>odan</a:t>
          </a:r>
          <a:r>
            <a:rPr lang="en-US" b="1" dirty="0" smtClean="0">
              <a:solidFill>
                <a:srgbClr val="FFFFFF"/>
              </a:solidFill>
            </a:rPr>
            <a:t> 1945 </a:t>
          </a:r>
          <a:r>
            <a:rPr lang="en-US" b="1" dirty="0" err="1" smtClean="0">
              <a:solidFill>
                <a:srgbClr val="FFFFFF"/>
              </a:solidFill>
            </a:rPr>
            <a:t>yili</a:t>
          </a:r>
          <a:r>
            <a:rPr lang="en-US" b="1" dirty="0" smtClean="0">
              <a:solidFill>
                <a:srgbClr val="FFFFFF"/>
              </a:solidFill>
            </a:rPr>
            <a:t> 18,1 %</a:t>
          </a:r>
          <a:r>
            <a:rPr lang="en-US" b="1" baseline="-25000" dirty="0" smtClean="0">
              <a:solidFill>
                <a:srgbClr val="FFFFFF"/>
              </a:solidFill>
            </a:rPr>
            <a:t>0 </a:t>
          </a:r>
          <a:r>
            <a:rPr lang="en-US" b="1" dirty="0" err="1" smtClean="0">
              <a:solidFill>
                <a:srgbClr val="FFFFFF"/>
              </a:solidFill>
            </a:rPr>
            <a:t>gacha</a:t>
          </a:r>
          <a:r>
            <a:rPr lang="en-US" b="1" dirty="0" smtClean="0">
              <a:solidFill>
                <a:srgbClr val="FFFFFF"/>
              </a:solidFill>
            </a:rPr>
            <a:t> </a:t>
          </a:r>
          <a:r>
            <a:rPr lang="en-US" b="1" dirty="0" err="1" smtClean="0">
              <a:solidFill>
                <a:srgbClr val="FFFFFF"/>
              </a:solidFill>
            </a:rPr>
            <a:t>pasayib</a:t>
          </a:r>
          <a:r>
            <a:rPr lang="en-US" b="1" dirty="0" smtClean="0">
              <a:solidFill>
                <a:srgbClr val="FFFFFF"/>
              </a:solidFill>
            </a:rPr>
            <a:t> </a:t>
          </a:r>
          <a:r>
            <a:rPr lang="en-US" b="1" dirty="0" err="1" smtClean="0">
              <a:solidFill>
                <a:srgbClr val="FFFFFF"/>
              </a:solidFill>
            </a:rPr>
            <a:t>ketdi</a:t>
          </a:r>
          <a:r>
            <a:rPr lang="en-US" b="1" dirty="0" smtClean="0">
              <a:solidFill>
                <a:srgbClr val="FFFFFF"/>
              </a:solidFill>
            </a:rPr>
            <a:t>.</a:t>
          </a:r>
          <a:r>
            <a:rPr lang="uz-Latn-UZ" b="1" dirty="0" smtClean="0">
              <a:solidFill>
                <a:srgbClr val="FFFFFF"/>
              </a:solidFill>
            </a:rPr>
            <a:t>        </a:t>
          </a:r>
          <a:endParaRPr lang="uz-Cyrl-UZ" b="1" dirty="0">
            <a:solidFill>
              <a:srgbClr val="FFFFFF"/>
            </a:solidFill>
          </a:endParaRPr>
        </a:p>
      </dgm:t>
    </dgm:pt>
    <dgm:pt modelId="{F7F60716-2753-432F-87DE-2D96E1405977}" type="parTrans" cxnId="{21B91E34-5D27-4FA9-951D-EFEA102B3C55}">
      <dgm:prSet/>
      <dgm:spPr/>
      <dgm:t>
        <a:bodyPr/>
        <a:lstStyle/>
        <a:p>
          <a:endParaRPr lang="uz-Cyrl-UZ"/>
        </a:p>
      </dgm:t>
    </dgm:pt>
    <dgm:pt modelId="{0D6CFC28-526A-443B-8438-3698BFEED806}" type="sibTrans" cxnId="{21B91E34-5D27-4FA9-951D-EFEA102B3C55}">
      <dgm:prSet/>
      <dgm:spPr/>
      <dgm:t>
        <a:bodyPr/>
        <a:lstStyle/>
        <a:p>
          <a:endParaRPr lang="uz-Cyrl-UZ"/>
        </a:p>
      </dgm:t>
    </dgm:pt>
    <dgm:pt modelId="{F2691C67-46A4-4AA4-89E8-930BA0B1BD43}">
      <dgm:prSet phldrT="[Текст]" custT="1">
        <dgm:style>
          <a:lnRef idx="1">
            <a:schemeClr val="accent6"/>
          </a:lnRef>
          <a:fillRef idx="3">
            <a:schemeClr val="accent6"/>
          </a:fillRef>
          <a:effectRef idx="2">
            <a:schemeClr val="accent6"/>
          </a:effectRef>
          <a:fontRef idx="minor">
            <a:schemeClr val="lt1"/>
          </a:fontRef>
        </dgm:style>
      </dgm:prSet>
      <dgm:spPr/>
      <dgm:t>
        <a:bodyPr/>
        <a:lstStyle/>
        <a:p>
          <a:r>
            <a:rPr lang="ru-RU" sz="2200" b="1" dirty="0" err="1" smtClean="0">
              <a:solidFill>
                <a:srgbClr val="FFFF00"/>
              </a:solidFill>
              <a:cs typeface="Aharoni" panose="02010803020104030203" pitchFamily="2" charset="-79"/>
            </a:rPr>
            <a:t>Mustaqillik</a:t>
          </a:r>
          <a:r>
            <a:rPr lang="ru-RU" sz="2200" b="1" dirty="0" smtClean="0">
              <a:solidFill>
                <a:srgbClr val="FFFF00"/>
              </a:solidFill>
              <a:cs typeface="Aharoni" panose="02010803020104030203" pitchFamily="2" charset="-79"/>
            </a:rPr>
            <a:t> </a:t>
          </a:r>
          <a:r>
            <a:rPr lang="ru-RU" sz="2200" b="1" dirty="0" err="1" smtClean="0">
              <a:solidFill>
                <a:srgbClr val="FFFF00"/>
              </a:solidFill>
              <a:cs typeface="Aharoni" panose="02010803020104030203" pitchFamily="2" charset="-79"/>
            </a:rPr>
            <a:t>davri</a:t>
          </a:r>
          <a:r>
            <a:rPr lang="uz-Latn-UZ" sz="2200" b="1" dirty="0" smtClean="0">
              <a:solidFill>
                <a:srgbClr val="FFFF00"/>
              </a:solidFill>
              <a:latin typeface="Aharoni" panose="02010803020104030203" pitchFamily="2" charset="-79"/>
              <a:cs typeface="Aharoni" panose="02010803020104030203" pitchFamily="2" charset="-79"/>
            </a:rPr>
            <a:t>;</a:t>
          </a:r>
          <a:endParaRPr lang="uz-Cyrl-UZ" sz="2200" dirty="0">
            <a:solidFill>
              <a:srgbClr val="FFFF00"/>
            </a:solidFill>
          </a:endParaRPr>
        </a:p>
      </dgm:t>
    </dgm:pt>
    <dgm:pt modelId="{1FC96AB5-6467-45A5-842B-6F22D11D2BAB}" type="parTrans" cxnId="{8FEE9986-D7B8-43C1-9BC7-A379C8AE3624}">
      <dgm:prSet/>
      <dgm:spPr/>
      <dgm:t>
        <a:bodyPr/>
        <a:lstStyle/>
        <a:p>
          <a:endParaRPr lang="uz-Cyrl-UZ"/>
        </a:p>
      </dgm:t>
    </dgm:pt>
    <dgm:pt modelId="{07D58CFF-E20E-40C3-B5B8-A9A9521F01F6}" type="sibTrans" cxnId="{8FEE9986-D7B8-43C1-9BC7-A379C8AE3624}">
      <dgm:prSet/>
      <dgm:spPr/>
      <dgm:t>
        <a:bodyPr/>
        <a:lstStyle/>
        <a:p>
          <a:endParaRPr lang="uz-Cyrl-UZ"/>
        </a:p>
      </dgm:t>
    </dgm:pt>
    <dgm:pt modelId="{CF6F98CD-B79F-48AA-B865-6BA398032D9C}">
      <dgm:prSet phldrT="[Текст]"/>
      <dgm:spPr/>
      <dgm:t>
        <a:bodyPr/>
        <a:lstStyle/>
        <a:p>
          <a:pPr algn="ctr"/>
          <a:r>
            <a:rPr lang="en-US" b="1" dirty="0" err="1" smtClean="0">
              <a:solidFill>
                <a:srgbClr val="FFFFFF"/>
              </a:solidFill>
            </a:rPr>
            <a:t>O’zbekistonda</a:t>
          </a:r>
          <a:r>
            <a:rPr lang="en-US" b="1" dirty="0" smtClean="0">
              <a:solidFill>
                <a:srgbClr val="FFFFFF"/>
              </a:solidFill>
            </a:rPr>
            <a:t> </a:t>
          </a:r>
          <a:r>
            <a:rPr lang="en-US" b="1" dirty="0" err="1" smtClean="0">
              <a:solidFill>
                <a:srgbClr val="FFFFFF"/>
              </a:solidFill>
            </a:rPr>
            <a:t>tug‘ilish</a:t>
          </a:r>
          <a:r>
            <a:rPr lang="en-US" b="1" dirty="0" smtClean="0">
              <a:solidFill>
                <a:srgbClr val="FFFFFF"/>
              </a:solidFill>
            </a:rPr>
            <a:t> </a:t>
          </a:r>
          <a:r>
            <a:rPr lang="en-US" b="1" dirty="0" err="1" smtClean="0">
              <a:solidFill>
                <a:srgbClr val="FFFFFF"/>
              </a:solidFill>
            </a:rPr>
            <a:t>jarayonining</a:t>
          </a:r>
          <a:r>
            <a:rPr lang="en-US" b="1" dirty="0" smtClean="0">
              <a:solidFill>
                <a:srgbClr val="FFFFFF"/>
              </a:solidFill>
            </a:rPr>
            <a:t> </a:t>
          </a:r>
          <a:r>
            <a:rPr lang="en-US" b="1" dirty="0" err="1" smtClean="0">
              <a:solidFill>
                <a:srgbClr val="FFFFFF"/>
              </a:solidFill>
            </a:rPr>
            <a:t>kamayishi</a:t>
          </a:r>
          <a:r>
            <a:rPr lang="en-US" b="1" dirty="0" smtClean="0">
              <a:solidFill>
                <a:srgbClr val="FFFFFF"/>
              </a:solidFill>
            </a:rPr>
            <a:t> </a:t>
          </a:r>
          <a:r>
            <a:rPr lang="en-US" b="1" dirty="0" err="1" smtClean="0">
              <a:solidFill>
                <a:srgbClr val="FFFFFF"/>
              </a:solidFill>
            </a:rPr>
            <a:t>kuzatildi</a:t>
          </a:r>
          <a:r>
            <a:rPr lang="en-US" b="1" dirty="0" smtClean="0">
              <a:solidFill>
                <a:srgbClr val="FFFFFF"/>
              </a:solidFill>
            </a:rPr>
            <a:t>. </a:t>
          </a:r>
          <a:r>
            <a:rPr lang="en-US" b="1" dirty="0" err="1" smtClean="0">
              <a:solidFill>
                <a:srgbClr val="FFFFFF"/>
              </a:solidFill>
            </a:rPr>
            <a:t>Jumladan</a:t>
          </a:r>
          <a:r>
            <a:rPr lang="en-US" b="1" dirty="0" smtClean="0">
              <a:solidFill>
                <a:srgbClr val="FFFFFF"/>
              </a:solidFill>
            </a:rPr>
            <a:t>, 1991-yili </a:t>
          </a:r>
          <a:r>
            <a:rPr lang="en-US" b="1" dirty="0" err="1" smtClean="0">
              <a:solidFill>
                <a:srgbClr val="FFFFFF"/>
              </a:solidFill>
            </a:rPr>
            <a:t>respublikada</a:t>
          </a:r>
          <a:r>
            <a:rPr lang="en-US" b="1" dirty="0" smtClean="0">
              <a:solidFill>
                <a:srgbClr val="FFFFFF"/>
              </a:solidFill>
            </a:rPr>
            <a:t> </a:t>
          </a:r>
          <a:r>
            <a:rPr lang="en-US" b="1" dirty="0" err="1" smtClean="0">
              <a:solidFill>
                <a:srgbClr val="FFFFFF"/>
              </a:solidFill>
            </a:rPr>
            <a:t>tug‘ilishning</a:t>
          </a:r>
          <a:r>
            <a:rPr lang="en-US" b="1" dirty="0" smtClean="0">
              <a:solidFill>
                <a:srgbClr val="FFFFFF"/>
              </a:solidFill>
            </a:rPr>
            <a:t> </a:t>
          </a:r>
          <a:r>
            <a:rPr lang="en-US" b="1" dirty="0" err="1" smtClean="0">
              <a:solidFill>
                <a:srgbClr val="FFFFFF"/>
              </a:solidFill>
            </a:rPr>
            <a:t>umumiy</a:t>
          </a:r>
          <a:r>
            <a:rPr lang="en-US" b="1" dirty="0" smtClean="0">
              <a:solidFill>
                <a:srgbClr val="FFFFFF"/>
              </a:solidFill>
            </a:rPr>
            <a:t> </a:t>
          </a:r>
          <a:r>
            <a:rPr lang="en-US" b="1" dirty="0" err="1" smtClean="0">
              <a:solidFill>
                <a:srgbClr val="FFFFFF"/>
              </a:solidFill>
            </a:rPr>
            <a:t>koeffisiyenti</a:t>
          </a:r>
          <a:r>
            <a:rPr lang="en-US" b="1" dirty="0" smtClean="0">
              <a:solidFill>
                <a:srgbClr val="FFFFFF"/>
              </a:solidFill>
            </a:rPr>
            <a:t> 34,5 %o </a:t>
          </a:r>
          <a:r>
            <a:rPr lang="en-US" b="1" dirty="0" err="1" smtClean="0">
              <a:solidFill>
                <a:srgbClr val="FFFFFF"/>
              </a:solidFill>
            </a:rPr>
            <a:t>dan</a:t>
          </a:r>
          <a:r>
            <a:rPr lang="en-US" b="1" dirty="0" smtClean="0">
              <a:solidFill>
                <a:srgbClr val="FFFFFF"/>
              </a:solidFill>
            </a:rPr>
            <a:t> 2015 </a:t>
          </a:r>
          <a:r>
            <a:rPr lang="en-US" b="1" dirty="0" err="1" smtClean="0">
              <a:solidFill>
                <a:srgbClr val="FFFFFF"/>
              </a:solidFill>
            </a:rPr>
            <a:t>yili</a:t>
          </a:r>
          <a:r>
            <a:rPr lang="en-US" b="1" dirty="0" smtClean="0">
              <a:solidFill>
                <a:srgbClr val="FFFFFF"/>
              </a:solidFill>
            </a:rPr>
            <a:t> 23,5‰ </a:t>
          </a:r>
          <a:r>
            <a:rPr lang="en-US" b="1" dirty="0" err="1" smtClean="0">
              <a:solidFill>
                <a:srgbClr val="FFFFFF"/>
              </a:solidFill>
            </a:rPr>
            <a:t>ga­cha</a:t>
          </a:r>
          <a:r>
            <a:rPr lang="en-US" b="1" dirty="0" smtClean="0">
              <a:solidFill>
                <a:srgbClr val="FFFFFF"/>
              </a:solidFill>
            </a:rPr>
            <a:t> </a:t>
          </a:r>
          <a:r>
            <a:rPr lang="en-US" b="1" dirty="0" err="1" smtClean="0">
              <a:solidFill>
                <a:srgbClr val="FFFFFF"/>
              </a:solidFill>
            </a:rPr>
            <a:t>kamaygan</a:t>
          </a:r>
          <a:r>
            <a:rPr lang="en-US" b="1" dirty="0" smtClean="0">
              <a:solidFill>
                <a:srgbClr val="FFFFFF"/>
              </a:solidFill>
            </a:rPr>
            <a:t>. </a:t>
          </a:r>
          <a:endParaRPr lang="uz-Cyrl-UZ" b="1" dirty="0">
            <a:solidFill>
              <a:srgbClr val="FFFFFF"/>
            </a:solidFill>
          </a:endParaRPr>
        </a:p>
      </dgm:t>
    </dgm:pt>
    <dgm:pt modelId="{45C68234-1306-4766-8CFB-8B7F7633941B}" type="parTrans" cxnId="{10562335-2DBA-4858-A78E-24524247B759}">
      <dgm:prSet/>
      <dgm:spPr/>
      <dgm:t>
        <a:bodyPr/>
        <a:lstStyle/>
        <a:p>
          <a:endParaRPr lang="uz-Cyrl-UZ"/>
        </a:p>
      </dgm:t>
    </dgm:pt>
    <dgm:pt modelId="{12CF2967-E588-4F74-8B90-9FB5B1AE9FAF}" type="sibTrans" cxnId="{10562335-2DBA-4858-A78E-24524247B759}">
      <dgm:prSet/>
      <dgm:spPr/>
      <dgm:t>
        <a:bodyPr/>
        <a:lstStyle/>
        <a:p>
          <a:endParaRPr lang="uz-Cyrl-UZ"/>
        </a:p>
      </dgm:t>
    </dgm:pt>
    <dgm:pt modelId="{71918673-0C68-445B-BF73-7E07FAEDAABC}" type="pres">
      <dgm:prSet presAssocID="{F81330CD-86F1-4605-BD77-AB7935589C24}" presName="Name0" presStyleCnt="0">
        <dgm:presLayoutVars>
          <dgm:dir/>
          <dgm:animLvl val="lvl"/>
          <dgm:resizeHandles val="exact"/>
        </dgm:presLayoutVars>
      </dgm:prSet>
      <dgm:spPr/>
      <dgm:t>
        <a:bodyPr/>
        <a:lstStyle/>
        <a:p>
          <a:endParaRPr lang="uz-Cyrl-UZ"/>
        </a:p>
      </dgm:t>
    </dgm:pt>
    <dgm:pt modelId="{C792B111-6B87-4564-B627-A054C941DC8C}" type="pres">
      <dgm:prSet presAssocID="{8A31DB06-54AA-4620-A0DC-1B7A8AAF8ED1}" presName="compositeNode" presStyleCnt="0">
        <dgm:presLayoutVars>
          <dgm:bulletEnabled val="1"/>
        </dgm:presLayoutVars>
      </dgm:prSet>
      <dgm:spPr/>
    </dgm:pt>
    <dgm:pt modelId="{8E8C202F-166F-4A22-8891-0009E3432690}" type="pres">
      <dgm:prSet presAssocID="{8A31DB06-54AA-4620-A0DC-1B7A8AAF8ED1}" presName="bgRect" presStyleLbl="node1" presStyleIdx="0" presStyleCnt="3"/>
      <dgm:spPr/>
      <dgm:t>
        <a:bodyPr/>
        <a:lstStyle/>
        <a:p>
          <a:endParaRPr lang="uz-Cyrl-UZ"/>
        </a:p>
      </dgm:t>
    </dgm:pt>
    <dgm:pt modelId="{29EADA3B-2EA3-4377-A852-C5E9A8B96D90}" type="pres">
      <dgm:prSet presAssocID="{8A31DB06-54AA-4620-A0DC-1B7A8AAF8ED1}" presName="parentNode" presStyleLbl="node1" presStyleIdx="0" presStyleCnt="3">
        <dgm:presLayoutVars>
          <dgm:chMax val="0"/>
          <dgm:bulletEnabled val="1"/>
        </dgm:presLayoutVars>
      </dgm:prSet>
      <dgm:spPr/>
      <dgm:t>
        <a:bodyPr/>
        <a:lstStyle/>
        <a:p>
          <a:endParaRPr lang="uz-Cyrl-UZ"/>
        </a:p>
      </dgm:t>
    </dgm:pt>
    <dgm:pt modelId="{E53BA1EF-0ED1-4443-87D6-A9BC6621BBA5}" type="pres">
      <dgm:prSet presAssocID="{8A31DB06-54AA-4620-A0DC-1B7A8AAF8ED1}" presName="childNode" presStyleLbl="node1" presStyleIdx="0" presStyleCnt="3">
        <dgm:presLayoutVars>
          <dgm:bulletEnabled val="1"/>
        </dgm:presLayoutVars>
      </dgm:prSet>
      <dgm:spPr/>
      <dgm:t>
        <a:bodyPr/>
        <a:lstStyle/>
        <a:p>
          <a:endParaRPr lang="uz-Cyrl-UZ"/>
        </a:p>
      </dgm:t>
    </dgm:pt>
    <dgm:pt modelId="{5433703C-EC3E-4DCE-8A15-D72769270A0E}" type="pres">
      <dgm:prSet presAssocID="{D615893B-302D-40F9-B0A3-5AA75F7B156C}" presName="hSp" presStyleCnt="0"/>
      <dgm:spPr/>
    </dgm:pt>
    <dgm:pt modelId="{D5304F5F-23C0-4771-A463-75556F463569}" type="pres">
      <dgm:prSet presAssocID="{D615893B-302D-40F9-B0A3-5AA75F7B156C}" presName="vProcSp" presStyleCnt="0"/>
      <dgm:spPr/>
    </dgm:pt>
    <dgm:pt modelId="{F3D280BA-C8C2-463A-A56F-1E8E3369925A}" type="pres">
      <dgm:prSet presAssocID="{D615893B-302D-40F9-B0A3-5AA75F7B156C}" presName="vSp1" presStyleCnt="0"/>
      <dgm:spPr/>
    </dgm:pt>
    <dgm:pt modelId="{613EB2E6-FC3C-4B7F-AF39-FF725B832AAD}" type="pres">
      <dgm:prSet presAssocID="{D615893B-302D-40F9-B0A3-5AA75F7B156C}" presName="simulatedConn" presStyleLbl="solidFgAcc1" presStyleIdx="0" presStyleCnt="2"/>
      <dgm:spPr/>
    </dgm:pt>
    <dgm:pt modelId="{75A37511-1E2A-4E66-9D07-56CE3DF7917A}" type="pres">
      <dgm:prSet presAssocID="{D615893B-302D-40F9-B0A3-5AA75F7B156C}" presName="vSp2" presStyleCnt="0"/>
      <dgm:spPr/>
    </dgm:pt>
    <dgm:pt modelId="{1AEDAD01-9851-4803-A7B9-F9969FD531DD}" type="pres">
      <dgm:prSet presAssocID="{D615893B-302D-40F9-B0A3-5AA75F7B156C}" presName="sibTrans" presStyleCnt="0"/>
      <dgm:spPr/>
    </dgm:pt>
    <dgm:pt modelId="{619FDECD-136B-4D5B-8FDE-083DCBD9A62A}" type="pres">
      <dgm:prSet presAssocID="{AE8FBBC8-1196-428E-AA34-AE342E754EE4}" presName="compositeNode" presStyleCnt="0">
        <dgm:presLayoutVars>
          <dgm:bulletEnabled val="1"/>
        </dgm:presLayoutVars>
      </dgm:prSet>
      <dgm:spPr/>
    </dgm:pt>
    <dgm:pt modelId="{8B76E596-898C-4643-974E-CC32B02A763B}" type="pres">
      <dgm:prSet presAssocID="{AE8FBBC8-1196-428E-AA34-AE342E754EE4}" presName="bgRect" presStyleLbl="node1" presStyleIdx="1" presStyleCnt="3"/>
      <dgm:spPr/>
      <dgm:t>
        <a:bodyPr/>
        <a:lstStyle/>
        <a:p>
          <a:endParaRPr lang="uz-Cyrl-UZ"/>
        </a:p>
      </dgm:t>
    </dgm:pt>
    <dgm:pt modelId="{8BAC46C5-8C65-4F28-9B57-A7DD9E6F120F}" type="pres">
      <dgm:prSet presAssocID="{AE8FBBC8-1196-428E-AA34-AE342E754EE4}" presName="parentNode" presStyleLbl="node1" presStyleIdx="1" presStyleCnt="3">
        <dgm:presLayoutVars>
          <dgm:chMax val="0"/>
          <dgm:bulletEnabled val="1"/>
        </dgm:presLayoutVars>
      </dgm:prSet>
      <dgm:spPr/>
      <dgm:t>
        <a:bodyPr/>
        <a:lstStyle/>
        <a:p>
          <a:endParaRPr lang="uz-Cyrl-UZ"/>
        </a:p>
      </dgm:t>
    </dgm:pt>
    <dgm:pt modelId="{53C2E619-4472-40C4-9FF2-6412C26CFE7B}" type="pres">
      <dgm:prSet presAssocID="{AE8FBBC8-1196-428E-AA34-AE342E754EE4}" presName="childNode" presStyleLbl="node1" presStyleIdx="1" presStyleCnt="3">
        <dgm:presLayoutVars>
          <dgm:bulletEnabled val="1"/>
        </dgm:presLayoutVars>
      </dgm:prSet>
      <dgm:spPr/>
      <dgm:t>
        <a:bodyPr/>
        <a:lstStyle/>
        <a:p>
          <a:endParaRPr lang="uz-Cyrl-UZ"/>
        </a:p>
      </dgm:t>
    </dgm:pt>
    <dgm:pt modelId="{6C1013EA-0C63-4D18-A20B-E9809C38AFD0}" type="pres">
      <dgm:prSet presAssocID="{F112E808-F7D6-4DE5-978A-D45715BDAD6C}" presName="hSp" presStyleCnt="0"/>
      <dgm:spPr/>
    </dgm:pt>
    <dgm:pt modelId="{1075FA7A-289A-45C0-BB5B-6FF29BECF5FA}" type="pres">
      <dgm:prSet presAssocID="{F112E808-F7D6-4DE5-978A-D45715BDAD6C}" presName="vProcSp" presStyleCnt="0"/>
      <dgm:spPr/>
    </dgm:pt>
    <dgm:pt modelId="{71184B65-FCEC-42EF-A46F-38A5AE8F1D29}" type="pres">
      <dgm:prSet presAssocID="{F112E808-F7D6-4DE5-978A-D45715BDAD6C}" presName="vSp1" presStyleCnt="0"/>
      <dgm:spPr/>
    </dgm:pt>
    <dgm:pt modelId="{B297EDBD-7863-4AEE-A3F6-6E424E9A6B82}" type="pres">
      <dgm:prSet presAssocID="{F112E808-F7D6-4DE5-978A-D45715BDAD6C}" presName="simulatedConn" presStyleLbl="solidFgAcc1" presStyleIdx="1" presStyleCnt="2"/>
      <dgm:spPr/>
    </dgm:pt>
    <dgm:pt modelId="{22083886-1A69-4C8C-A6A3-3A659D8A39B5}" type="pres">
      <dgm:prSet presAssocID="{F112E808-F7D6-4DE5-978A-D45715BDAD6C}" presName="vSp2" presStyleCnt="0"/>
      <dgm:spPr/>
    </dgm:pt>
    <dgm:pt modelId="{9D3B5B09-4A5B-4A87-B3C6-3E6E967681FF}" type="pres">
      <dgm:prSet presAssocID="{F112E808-F7D6-4DE5-978A-D45715BDAD6C}" presName="sibTrans" presStyleCnt="0"/>
      <dgm:spPr/>
    </dgm:pt>
    <dgm:pt modelId="{BCC8040A-D9B7-4B62-8111-833BCB9E3656}" type="pres">
      <dgm:prSet presAssocID="{F2691C67-46A4-4AA4-89E8-930BA0B1BD43}" presName="compositeNode" presStyleCnt="0">
        <dgm:presLayoutVars>
          <dgm:bulletEnabled val="1"/>
        </dgm:presLayoutVars>
      </dgm:prSet>
      <dgm:spPr/>
    </dgm:pt>
    <dgm:pt modelId="{74AAAA65-8362-43BD-91EA-669E83D7E80A}" type="pres">
      <dgm:prSet presAssocID="{F2691C67-46A4-4AA4-89E8-930BA0B1BD43}" presName="bgRect" presStyleLbl="node1" presStyleIdx="2" presStyleCnt="3" custLinFactNeighborX="2648" custLinFactNeighborY="794"/>
      <dgm:spPr/>
      <dgm:t>
        <a:bodyPr/>
        <a:lstStyle/>
        <a:p>
          <a:endParaRPr lang="uz-Cyrl-UZ"/>
        </a:p>
      </dgm:t>
    </dgm:pt>
    <dgm:pt modelId="{2673FB0D-11A8-4422-AF88-98676F28A606}" type="pres">
      <dgm:prSet presAssocID="{F2691C67-46A4-4AA4-89E8-930BA0B1BD43}" presName="parentNode" presStyleLbl="node1" presStyleIdx="2" presStyleCnt="3">
        <dgm:presLayoutVars>
          <dgm:chMax val="0"/>
          <dgm:bulletEnabled val="1"/>
        </dgm:presLayoutVars>
      </dgm:prSet>
      <dgm:spPr/>
      <dgm:t>
        <a:bodyPr/>
        <a:lstStyle/>
        <a:p>
          <a:endParaRPr lang="uz-Cyrl-UZ"/>
        </a:p>
      </dgm:t>
    </dgm:pt>
    <dgm:pt modelId="{D45A5F66-7FB7-4BEB-894D-6A72379314F0}" type="pres">
      <dgm:prSet presAssocID="{F2691C67-46A4-4AA4-89E8-930BA0B1BD43}" presName="childNode" presStyleLbl="node1" presStyleIdx="2" presStyleCnt="3">
        <dgm:presLayoutVars>
          <dgm:bulletEnabled val="1"/>
        </dgm:presLayoutVars>
      </dgm:prSet>
      <dgm:spPr/>
      <dgm:t>
        <a:bodyPr/>
        <a:lstStyle/>
        <a:p>
          <a:endParaRPr lang="uz-Cyrl-UZ"/>
        </a:p>
      </dgm:t>
    </dgm:pt>
  </dgm:ptLst>
  <dgm:cxnLst>
    <dgm:cxn modelId="{9A956244-EB2B-4F46-9B73-60E323000449}" srcId="{F81330CD-86F1-4605-BD77-AB7935589C24}" destId="{8A31DB06-54AA-4620-A0DC-1B7A8AAF8ED1}" srcOrd="0" destOrd="0" parTransId="{41367EA2-2419-4509-89DE-33235F8D63C1}" sibTransId="{D615893B-302D-40F9-B0A3-5AA75F7B156C}"/>
    <dgm:cxn modelId="{ACB2F7D6-156C-4EC2-91BB-0A501592FAED}" type="presOf" srcId="{8A31DB06-54AA-4620-A0DC-1B7A8AAF8ED1}" destId="{29EADA3B-2EA3-4377-A852-C5E9A8B96D90}" srcOrd="1" destOrd="0" presId="urn:microsoft.com/office/officeart/2005/8/layout/hProcess7"/>
    <dgm:cxn modelId="{10562335-2DBA-4858-A78E-24524247B759}" srcId="{F2691C67-46A4-4AA4-89E8-930BA0B1BD43}" destId="{CF6F98CD-B79F-48AA-B865-6BA398032D9C}" srcOrd="0" destOrd="0" parTransId="{45C68234-1306-4766-8CFB-8B7F7633941B}" sibTransId="{12CF2967-E588-4F74-8B90-9FB5B1AE9FAF}"/>
    <dgm:cxn modelId="{21B91E34-5D27-4FA9-951D-EFEA102B3C55}" srcId="{AE8FBBC8-1196-428E-AA34-AE342E754EE4}" destId="{67D02EB9-8BCE-49F8-A9BB-7608B179F0E2}" srcOrd="0" destOrd="0" parTransId="{F7F60716-2753-432F-87DE-2D96E1405977}" sibTransId="{0D6CFC28-526A-443B-8438-3698BFEED806}"/>
    <dgm:cxn modelId="{17805D17-729C-4E9F-92E6-1DD1B1C792E8}" type="presOf" srcId="{8A31DB06-54AA-4620-A0DC-1B7A8AAF8ED1}" destId="{8E8C202F-166F-4A22-8891-0009E3432690}" srcOrd="0" destOrd="0" presId="urn:microsoft.com/office/officeart/2005/8/layout/hProcess7"/>
    <dgm:cxn modelId="{4FEC98CE-AFA5-4767-A01B-BDA7E2727762}" type="presOf" srcId="{AE8FBBC8-1196-428E-AA34-AE342E754EE4}" destId="{8BAC46C5-8C65-4F28-9B57-A7DD9E6F120F}" srcOrd="1" destOrd="0" presId="urn:microsoft.com/office/officeart/2005/8/layout/hProcess7"/>
    <dgm:cxn modelId="{F2BBFE4A-37DC-4E09-807C-15A72393C2C2}" type="presOf" srcId="{67D02EB9-8BCE-49F8-A9BB-7608B179F0E2}" destId="{53C2E619-4472-40C4-9FF2-6412C26CFE7B}" srcOrd="0" destOrd="0" presId="urn:microsoft.com/office/officeart/2005/8/layout/hProcess7"/>
    <dgm:cxn modelId="{605B64DC-5AF3-40A9-8206-D053F7E1EE5F}" type="presOf" srcId="{AE8FBBC8-1196-428E-AA34-AE342E754EE4}" destId="{8B76E596-898C-4643-974E-CC32B02A763B}" srcOrd="0" destOrd="0" presId="urn:microsoft.com/office/officeart/2005/8/layout/hProcess7"/>
    <dgm:cxn modelId="{3FC7FF0C-4543-4BBA-BD0B-70E8EDEDD34B}" srcId="{F81330CD-86F1-4605-BD77-AB7935589C24}" destId="{AE8FBBC8-1196-428E-AA34-AE342E754EE4}" srcOrd="1" destOrd="0" parTransId="{C4A7AA13-D3A4-48A3-A009-653077C9AD23}" sibTransId="{F112E808-F7D6-4DE5-978A-D45715BDAD6C}"/>
    <dgm:cxn modelId="{8FEE9986-D7B8-43C1-9BC7-A379C8AE3624}" srcId="{F81330CD-86F1-4605-BD77-AB7935589C24}" destId="{F2691C67-46A4-4AA4-89E8-930BA0B1BD43}" srcOrd="2" destOrd="0" parTransId="{1FC96AB5-6467-45A5-842B-6F22D11D2BAB}" sibTransId="{07D58CFF-E20E-40C3-B5B8-A9A9521F01F6}"/>
    <dgm:cxn modelId="{8F153259-FF73-4113-B23C-EE09FECC002E}" type="presOf" srcId="{CF6F98CD-B79F-48AA-B865-6BA398032D9C}" destId="{D45A5F66-7FB7-4BEB-894D-6A72379314F0}" srcOrd="0" destOrd="0" presId="urn:microsoft.com/office/officeart/2005/8/layout/hProcess7"/>
    <dgm:cxn modelId="{E2B845BF-6E2E-4B0B-922C-B259CCDF4DB0}" type="presOf" srcId="{F2691C67-46A4-4AA4-89E8-930BA0B1BD43}" destId="{74AAAA65-8362-43BD-91EA-669E83D7E80A}" srcOrd="0" destOrd="0" presId="urn:microsoft.com/office/officeart/2005/8/layout/hProcess7"/>
    <dgm:cxn modelId="{4165F2CD-D4FC-420E-9941-09F33CA02B28}" type="presOf" srcId="{F81330CD-86F1-4605-BD77-AB7935589C24}" destId="{71918673-0C68-445B-BF73-7E07FAEDAABC}" srcOrd="0" destOrd="0" presId="urn:microsoft.com/office/officeart/2005/8/layout/hProcess7"/>
    <dgm:cxn modelId="{CD127050-8BBF-4EAB-A404-CC488A1F4B8A}" srcId="{8A31DB06-54AA-4620-A0DC-1B7A8AAF8ED1}" destId="{E63DD944-5E9C-4BDE-8E9F-209245672C11}" srcOrd="0" destOrd="0" parTransId="{E82A8569-781C-4CA8-8F5B-18ED31E5FD17}" sibTransId="{705C0DB3-D07D-48F7-90C1-4A0077165076}"/>
    <dgm:cxn modelId="{1ACF6EFB-9CBD-4B23-A94F-42683B61C68F}" type="presOf" srcId="{F2691C67-46A4-4AA4-89E8-930BA0B1BD43}" destId="{2673FB0D-11A8-4422-AF88-98676F28A606}" srcOrd="1" destOrd="0" presId="urn:microsoft.com/office/officeart/2005/8/layout/hProcess7"/>
    <dgm:cxn modelId="{3D97D616-ACA7-4451-9C8E-247696220799}" type="presOf" srcId="{E63DD944-5E9C-4BDE-8E9F-209245672C11}" destId="{E53BA1EF-0ED1-4443-87D6-A9BC6621BBA5}" srcOrd="0" destOrd="0" presId="urn:microsoft.com/office/officeart/2005/8/layout/hProcess7"/>
    <dgm:cxn modelId="{F338EF38-28C5-42E7-88C0-E1E0AEFA1436}" type="presParOf" srcId="{71918673-0C68-445B-BF73-7E07FAEDAABC}" destId="{C792B111-6B87-4564-B627-A054C941DC8C}" srcOrd="0" destOrd="0" presId="urn:microsoft.com/office/officeart/2005/8/layout/hProcess7"/>
    <dgm:cxn modelId="{65673273-0CEE-4CEB-94C0-EA662185FBB1}" type="presParOf" srcId="{C792B111-6B87-4564-B627-A054C941DC8C}" destId="{8E8C202F-166F-4A22-8891-0009E3432690}" srcOrd="0" destOrd="0" presId="urn:microsoft.com/office/officeart/2005/8/layout/hProcess7"/>
    <dgm:cxn modelId="{9F08E701-227D-49D0-A91B-DD691AF39870}" type="presParOf" srcId="{C792B111-6B87-4564-B627-A054C941DC8C}" destId="{29EADA3B-2EA3-4377-A852-C5E9A8B96D90}" srcOrd="1" destOrd="0" presId="urn:microsoft.com/office/officeart/2005/8/layout/hProcess7"/>
    <dgm:cxn modelId="{526399B4-1658-4E37-AB48-0D5D6F59F0EA}" type="presParOf" srcId="{C792B111-6B87-4564-B627-A054C941DC8C}" destId="{E53BA1EF-0ED1-4443-87D6-A9BC6621BBA5}" srcOrd="2" destOrd="0" presId="urn:microsoft.com/office/officeart/2005/8/layout/hProcess7"/>
    <dgm:cxn modelId="{A62079DD-73A2-4FF5-986D-448E87B53CB1}" type="presParOf" srcId="{71918673-0C68-445B-BF73-7E07FAEDAABC}" destId="{5433703C-EC3E-4DCE-8A15-D72769270A0E}" srcOrd="1" destOrd="0" presId="urn:microsoft.com/office/officeart/2005/8/layout/hProcess7"/>
    <dgm:cxn modelId="{6F12B4D9-59D9-4DDC-9E29-76243E4F0D42}" type="presParOf" srcId="{71918673-0C68-445B-BF73-7E07FAEDAABC}" destId="{D5304F5F-23C0-4771-A463-75556F463569}" srcOrd="2" destOrd="0" presId="urn:microsoft.com/office/officeart/2005/8/layout/hProcess7"/>
    <dgm:cxn modelId="{8E20E491-0EF2-4280-8FD9-9EAED9C2EA01}" type="presParOf" srcId="{D5304F5F-23C0-4771-A463-75556F463569}" destId="{F3D280BA-C8C2-463A-A56F-1E8E3369925A}" srcOrd="0" destOrd="0" presId="urn:microsoft.com/office/officeart/2005/8/layout/hProcess7"/>
    <dgm:cxn modelId="{965B0865-1AD7-4C66-8279-4B5D939407C9}" type="presParOf" srcId="{D5304F5F-23C0-4771-A463-75556F463569}" destId="{613EB2E6-FC3C-4B7F-AF39-FF725B832AAD}" srcOrd="1" destOrd="0" presId="urn:microsoft.com/office/officeart/2005/8/layout/hProcess7"/>
    <dgm:cxn modelId="{D253BE1D-024F-4B10-85F4-F5BD41A30525}" type="presParOf" srcId="{D5304F5F-23C0-4771-A463-75556F463569}" destId="{75A37511-1E2A-4E66-9D07-56CE3DF7917A}" srcOrd="2" destOrd="0" presId="urn:microsoft.com/office/officeart/2005/8/layout/hProcess7"/>
    <dgm:cxn modelId="{84D28591-382B-4D6E-8DCB-342FD936E35E}" type="presParOf" srcId="{71918673-0C68-445B-BF73-7E07FAEDAABC}" destId="{1AEDAD01-9851-4803-A7B9-F9969FD531DD}" srcOrd="3" destOrd="0" presId="urn:microsoft.com/office/officeart/2005/8/layout/hProcess7"/>
    <dgm:cxn modelId="{F846E6F4-495B-4AD3-B1D3-AFDC7DF93952}" type="presParOf" srcId="{71918673-0C68-445B-BF73-7E07FAEDAABC}" destId="{619FDECD-136B-4D5B-8FDE-083DCBD9A62A}" srcOrd="4" destOrd="0" presId="urn:microsoft.com/office/officeart/2005/8/layout/hProcess7"/>
    <dgm:cxn modelId="{6FA96E4C-DD16-490E-9540-936723A5ADB2}" type="presParOf" srcId="{619FDECD-136B-4D5B-8FDE-083DCBD9A62A}" destId="{8B76E596-898C-4643-974E-CC32B02A763B}" srcOrd="0" destOrd="0" presId="urn:microsoft.com/office/officeart/2005/8/layout/hProcess7"/>
    <dgm:cxn modelId="{675B1B64-C54A-4D90-8281-0A986E5E0055}" type="presParOf" srcId="{619FDECD-136B-4D5B-8FDE-083DCBD9A62A}" destId="{8BAC46C5-8C65-4F28-9B57-A7DD9E6F120F}" srcOrd="1" destOrd="0" presId="urn:microsoft.com/office/officeart/2005/8/layout/hProcess7"/>
    <dgm:cxn modelId="{6214FF03-AC84-4BAB-8A9A-9728747B4AE9}" type="presParOf" srcId="{619FDECD-136B-4D5B-8FDE-083DCBD9A62A}" destId="{53C2E619-4472-40C4-9FF2-6412C26CFE7B}" srcOrd="2" destOrd="0" presId="urn:microsoft.com/office/officeart/2005/8/layout/hProcess7"/>
    <dgm:cxn modelId="{170F1F9F-DE7D-40F5-BF20-34AE5232BD7D}" type="presParOf" srcId="{71918673-0C68-445B-BF73-7E07FAEDAABC}" destId="{6C1013EA-0C63-4D18-A20B-E9809C38AFD0}" srcOrd="5" destOrd="0" presId="urn:microsoft.com/office/officeart/2005/8/layout/hProcess7"/>
    <dgm:cxn modelId="{32E2447F-1F70-4C25-AE21-8CAF88724CC3}" type="presParOf" srcId="{71918673-0C68-445B-BF73-7E07FAEDAABC}" destId="{1075FA7A-289A-45C0-BB5B-6FF29BECF5FA}" srcOrd="6" destOrd="0" presId="urn:microsoft.com/office/officeart/2005/8/layout/hProcess7"/>
    <dgm:cxn modelId="{047A97F8-8A33-4BD6-BB9D-330AD1B549C0}" type="presParOf" srcId="{1075FA7A-289A-45C0-BB5B-6FF29BECF5FA}" destId="{71184B65-FCEC-42EF-A46F-38A5AE8F1D29}" srcOrd="0" destOrd="0" presId="urn:microsoft.com/office/officeart/2005/8/layout/hProcess7"/>
    <dgm:cxn modelId="{24ADBCBC-CE08-4C0D-8420-2CAD398B29A4}" type="presParOf" srcId="{1075FA7A-289A-45C0-BB5B-6FF29BECF5FA}" destId="{B297EDBD-7863-4AEE-A3F6-6E424E9A6B82}" srcOrd="1" destOrd="0" presId="urn:microsoft.com/office/officeart/2005/8/layout/hProcess7"/>
    <dgm:cxn modelId="{79E55517-0F26-43E0-B9FB-8D54E5C1B4D6}" type="presParOf" srcId="{1075FA7A-289A-45C0-BB5B-6FF29BECF5FA}" destId="{22083886-1A69-4C8C-A6A3-3A659D8A39B5}" srcOrd="2" destOrd="0" presId="urn:microsoft.com/office/officeart/2005/8/layout/hProcess7"/>
    <dgm:cxn modelId="{D663FA4C-B281-4DC2-AB19-1D306C14D40E}" type="presParOf" srcId="{71918673-0C68-445B-BF73-7E07FAEDAABC}" destId="{9D3B5B09-4A5B-4A87-B3C6-3E6E967681FF}" srcOrd="7" destOrd="0" presId="urn:microsoft.com/office/officeart/2005/8/layout/hProcess7"/>
    <dgm:cxn modelId="{DB60CAF6-B211-41BF-865E-574488908A3D}" type="presParOf" srcId="{71918673-0C68-445B-BF73-7E07FAEDAABC}" destId="{BCC8040A-D9B7-4B62-8111-833BCB9E3656}" srcOrd="8" destOrd="0" presId="urn:microsoft.com/office/officeart/2005/8/layout/hProcess7"/>
    <dgm:cxn modelId="{2A7D19D0-C8FE-49E9-B785-F8CCB9239EB4}" type="presParOf" srcId="{BCC8040A-D9B7-4B62-8111-833BCB9E3656}" destId="{74AAAA65-8362-43BD-91EA-669E83D7E80A}" srcOrd="0" destOrd="0" presId="urn:microsoft.com/office/officeart/2005/8/layout/hProcess7"/>
    <dgm:cxn modelId="{FAF8BF24-9038-4CE4-8D53-80CED947D9FD}" type="presParOf" srcId="{BCC8040A-D9B7-4B62-8111-833BCB9E3656}" destId="{2673FB0D-11A8-4422-AF88-98676F28A606}" srcOrd="1" destOrd="0" presId="urn:microsoft.com/office/officeart/2005/8/layout/hProcess7"/>
    <dgm:cxn modelId="{89CCDB03-CEC2-4D4E-9472-535B482F6AF5}" type="presParOf" srcId="{BCC8040A-D9B7-4B62-8111-833BCB9E3656}" destId="{D45A5F66-7FB7-4BEB-894D-6A72379314F0}" srcOrd="2" destOrd="0" presId="urn:microsoft.com/office/officeart/2005/8/layout/hProcess7"/>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A9CED01-A41D-4A03-A089-EBC693100575}"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ru-RU"/>
        </a:p>
      </dgm:t>
    </dgm:pt>
    <dgm:pt modelId="{78969A81-E4E2-458B-A7C3-89C00C2F53DE}">
      <dgm:prSet custT="1"/>
      <dgm:spPr/>
      <dgm:t>
        <a:bodyPr/>
        <a:lstStyle/>
        <a:p>
          <a:r>
            <a:rPr lang="en-US" sz="2400" b="1" i="0" u="none" dirty="0" err="1" smtClean="0">
              <a:solidFill>
                <a:srgbClr val="FFFFFF"/>
              </a:solidFill>
              <a:latin typeface="Algerian" panose="04020705040A02060702" pitchFamily="82" charset="0"/>
            </a:rPr>
            <a:t>Shartli</a:t>
          </a:r>
          <a:r>
            <a:rPr lang="en-US" sz="2400" b="1" i="0" u="none" dirty="0" smtClean="0">
              <a:solidFill>
                <a:srgbClr val="FFFFFF"/>
              </a:solidFill>
              <a:latin typeface="Algerian" panose="04020705040A02060702" pitchFamily="82" charset="0"/>
            </a:rPr>
            <a:t> </a:t>
          </a:r>
          <a:r>
            <a:rPr lang="en-US" sz="2400" b="1" i="0" u="none" dirty="0" err="1" smtClean="0">
              <a:solidFill>
                <a:srgbClr val="FFFFFF"/>
              </a:solidFill>
              <a:latin typeface="Algerian" panose="04020705040A02060702" pitchFamily="82" charset="0"/>
            </a:rPr>
            <a:t>avlod</a:t>
          </a:r>
          <a:r>
            <a:rPr lang="uz-Latn-UZ" sz="2400" b="1" i="0" u="none" dirty="0" smtClean="0">
              <a:solidFill>
                <a:srgbClr val="FFFFFF"/>
              </a:solidFill>
              <a:latin typeface="Algerian" panose="04020705040A02060702" pitchFamily="82" charset="0"/>
            </a:rPr>
            <a:t>- </a:t>
          </a:r>
          <a:r>
            <a:rPr lang="en-US" sz="2400" b="1" i="0" u="none" dirty="0" err="1" smtClean="0">
              <a:solidFill>
                <a:srgbClr val="FFFFFF"/>
              </a:solidFill>
              <a:latin typeface="Algerian" panose="04020705040A02060702" pitchFamily="82" charset="0"/>
            </a:rPr>
            <a:t>lar</a:t>
          </a:r>
          <a:r>
            <a:rPr lang="en-US" sz="2400" b="1" i="0" u="none" dirty="0" smtClean="0">
              <a:solidFill>
                <a:srgbClr val="FFFFFF"/>
              </a:solidFill>
              <a:latin typeface="Algerian" panose="04020705040A02060702" pitchFamily="82" charset="0"/>
            </a:rPr>
            <a:t> </a:t>
          </a:r>
          <a:r>
            <a:rPr lang="en-US" sz="2400" b="1" i="0" u="none" dirty="0" err="1" smtClean="0">
              <a:solidFill>
                <a:srgbClr val="FFFFFF"/>
              </a:solidFill>
              <a:latin typeface="Algerian" panose="04020705040A02060702" pitchFamily="82" charset="0"/>
            </a:rPr>
            <a:t>usuli</a:t>
          </a:r>
          <a:r>
            <a:rPr lang="en-US" sz="2400" b="1" i="0" u="none" dirty="0" smtClean="0">
              <a:solidFill>
                <a:srgbClr val="FFFFFF"/>
              </a:solidFill>
              <a:latin typeface="Algerian" panose="04020705040A02060702" pitchFamily="82" charset="0"/>
            </a:rPr>
            <a:t> </a:t>
          </a:r>
          <a:endParaRPr lang="ru-RU" sz="2400" dirty="0">
            <a:solidFill>
              <a:srgbClr val="FFFFFF"/>
            </a:solidFill>
          </a:endParaRPr>
        </a:p>
      </dgm:t>
    </dgm:pt>
    <dgm:pt modelId="{8C3B618C-D227-4FC8-BFA4-2BDC5C19B8C6}" type="parTrans" cxnId="{8CD3B798-8490-44C6-9483-94210F6E69AA}">
      <dgm:prSet/>
      <dgm:spPr/>
      <dgm:t>
        <a:bodyPr/>
        <a:lstStyle/>
        <a:p>
          <a:endParaRPr lang="ru-RU"/>
        </a:p>
      </dgm:t>
    </dgm:pt>
    <dgm:pt modelId="{61B816FB-48C1-404D-8266-1A20E8397088}" type="sibTrans" cxnId="{8CD3B798-8490-44C6-9483-94210F6E69AA}">
      <dgm:prSet/>
      <dgm:spPr/>
      <dgm:t>
        <a:bodyPr/>
        <a:lstStyle/>
        <a:p>
          <a:endParaRPr lang="ru-RU"/>
        </a:p>
      </dgm:t>
    </dgm:pt>
    <dgm:pt modelId="{6CECBE80-481E-4993-AFD0-FB214A8BF351}">
      <dgm:prSet/>
      <dgm:spPr/>
      <dgm:t>
        <a:bodyPr/>
        <a:lstStyle/>
        <a:p>
          <a:pPr algn="ctr"/>
          <a:r>
            <a:rPr lang="en-US" b="1" dirty="0" err="1" smtClean="0"/>
            <a:t>statistik</a:t>
          </a:r>
          <a:r>
            <a:rPr lang="en-US" b="1" dirty="0" smtClean="0"/>
            <a:t> </a:t>
          </a:r>
          <a:r>
            <a:rPr lang="en-US" b="1" dirty="0" err="1" smtClean="0"/>
            <a:t>axborot</a:t>
          </a:r>
          <a:r>
            <a:rPr lang="en-US" b="1" dirty="0" smtClean="0"/>
            <a:t> </a:t>
          </a:r>
          <a:r>
            <a:rPr lang="en-US" b="1" dirty="0" err="1" smtClean="0"/>
            <a:t>yetarli</a:t>
          </a:r>
          <a:r>
            <a:rPr lang="en-US" b="1" dirty="0" smtClean="0"/>
            <a:t> </a:t>
          </a:r>
          <a:r>
            <a:rPr lang="en-US" b="1" dirty="0" err="1" smtClean="0"/>
            <a:t>bo'lganligi</a:t>
          </a:r>
          <a:r>
            <a:rPr lang="en-US" b="1" dirty="0" smtClean="0"/>
            <a:t> </a:t>
          </a:r>
          <a:r>
            <a:rPr lang="en-US" b="1" dirty="0" err="1" smtClean="0"/>
            <a:t>sababli</a:t>
          </a:r>
          <a:r>
            <a:rPr lang="en-US" b="1" dirty="0" smtClean="0"/>
            <a:t> </a:t>
          </a:r>
          <a:r>
            <a:rPr lang="en-US" b="1" dirty="0" err="1" smtClean="0"/>
            <a:t>tug'ilish</a:t>
          </a:r>
          <a:r>
            <a:rPr lang="en-US" b="1" dirty="0" smtClean="0"/>
            <a:t> </a:t>
          </a:r>
          <a:r>
            <a:rPr lang="en-US" b="1" dirty="0" err="1" smtClean="0"/>
            <a:t>tahlilidagi</a:t>
          </a:r>
          <a:r>
            <a:rPr lang="en-US" b="1" dirty="0" smtClean="0"/>
            <a:t> </a:t>
          </a:r>
          <a:r>
            <a:rPr lang="en-US" b="1" dirty="0" err="1" smtClean="0"/>
            <a:t>eng</a:t>
          </a:r>
          <a:r>
            <a:rPr lang="en-US" b="1" dirty="0" smtClean="0"/>
            <a:t> </a:t>
          </a:r>
          <a:r>
            <a:rPr lang="en-US" b="1" dirty="0" err="1" smtClean="0"/>
            <a:t>asosiy</a:t>
          </a:r>
          <a:r>
            <a:rPr lang="en-US" b="1" dirty="0" smtClean="0"/>
            <a:t> </a:t>
          </a:r>
          <a:r>
            <a:rPr lang="en-US" b="1" dirty="0" err="1" smtClean="0"/>
            <a:t>usul</a:t>
          </a:r>
          <a:r>
            <a:rPr lang="en-US" b="1" dirty="0" smtClean="0"/>
            <a:t> </a:t>
          </a:r>
          <a:r>
            <a:rPr lang="en-US" b="1" dirty="0" err="1" smtClean="0"/>
            <a:t>hisoblanadi</a:t>
          </a:r>
          <a:r>
            <a:rPr lang="en-US" b="1" dirty="0" smtClean="0"/>
            <a:t>. </a:t>
          </a:r>
          <a:r>
            <a:rPr lang="en-US" b="1" dirty="0" err="1" smtClean="0"/>
            <a:t>Mazkur</a:t>
          </a:r>
          <a:r>
            <a:rPr lang="en-US" b="1" dirty="0" smtClean="0"/>
            <a:t> </a:t>
          </a:r>
          <a:r>
            <a:rPr lang="en-US" b="1" dirty="0" err="1" smtClean="0"/>
            <a:t>usul</a:t>
          </a:r>
          <a:r>
            <a:rPr lang="en-US" b="1" dirty="0" smtClean="0"/>
            <a:t> </a:t>
          </a:r>
          <a:r>
            <a:rPr lang="en-US" b="1" dirty="0" err="1" smtClean="0"/>
            <a:t>joriy</a:t>
          </a:r>
          <a:r>
            <a:rPr lang="en-US" b="1" dirty="0" smtClean="0"/>
            <a:t> </a:t>
          </a:r>
          <a:r>
            <a:rPr lang="en-US" b="1" dirty="0" err="1" smtClean="0"/>
            <a:t>statistik</a:t>
          </a:r>
          <a:r>
            <a:rPr lang="en-US" b="1" dirty="0" smtClean="0"/>
            <a:t> </a:t>
          </a:r>
          <a:r>
            <a:rPr lang="en-US" b="1" dirty="0" err="1" smtClean="0"/>
            <a:t>qayd</a:t>
          </a:r>
          <a:r>
            <a:rPr lang="en-US" b="1" dirty="0" smtClean="0"/>
            <a:t> </a:t>
          </a:r>
          <a:r>
            <a:rPr lang="en-US" b="1" dirty="0" err="1" smtClean="0"/>
            <a:t>etishning</a:t>
          </a:r>
          <a:r>
            <a:rPr lang="en-US" b="1" dirty="0" smtClean="0"/>
            <a:t> </a:t>
          </a:r>
          <a:r>
            <a:rPr lang="en-US" b="1" dirty="0" err="1" smtClean="0"/>
            <a:t>standart</a:t>
          </a:r>
          <a:r>
            <a:rPr lang="en-US" b="1" dirty="0" smtClean="0"/>
            <a:t> </a:t>
          </a:r>
          <a:r>
            <a:rPr lang="en-US" b="1" dirty="0" err="1" smtClean="0"/>
            <a:t>ma’lumotlariga</a:t>
          </a:r>
          <a:r>
            <a:rPr lang="en-US" b="1" dirty="0" smtClean="0"/>
            <a:t>, </a:t>
          </a:r>
          <a:r>
            <a:rPr lang="en-US" b="1" dirty="0" err="1" smtClean="0"/>
            <a:t>ya’ni</a:t>
          </a:r>
          <a:r>
            <a:rPr lang="en-US" b="1" dirty="0" smtClean="0"/>
            <a:t> </a:t>
          </a:r>
          <a:r>
            <a:rPr lang="en-US" b="1" dirty="0" err="1" smtClean="0"/>
            <a:t>ma’lum</a:t>
          </a:r>
          <a:r>
            <a:rPr lang="en-US" b="1" dirty="0" smtClean="0"/>
            <a:t> </a:t>
          </a:r>
          <a:r>
            <a:rPr lang="en-US" b="1" dirty="0" err="1" smtClean="0"/>
            <a:t>vaqt</a:t>
          </a:r>
          <a:r>
            <a:rPr lang="en-US" b="1" dirty="0" smtClean="0"/>
            <a:t> </a:t>
          </a:r>
          <a:r>
            <a:rPr lang="en-US" b="1" dirty="0" err="1" smtClean="0"/>
            <a:t>mobaynida</a:t>
          </a:r>
          <a:r>
            <a:rPr lang="en-US" b="1" dirty="0" smtClean="0"/>
            <a:t> </a:t>
          </a:r>
          <a:r>
            <a:rPr lang="en-US" b="1" dirty="0" err="1" smtClean="0"/>
            <a:t>tug‘ilganlar</a:t>
          </a:r>
          <a:r>
            <a:rPr lang="en-US" b="1" dirty="0" smtClean="0"/>
            <a:t> </a:t>
          </a:r>
          <a:r>
            <a:rPr lang="en-US" b="1" dirty="0" err="1" smtClean="0"/>
            <a:t>va</a:t>
          </a:r>
          <a:r>
            <a:rPr lang="en-US" b="1" dirty="0" smtClean="0"/>
            <a:t> </a:t>
          </a:r>
          <a:r>
            <a:rPr lang="en-US" b="1" dirty="0" err="1" smtClean="0"/>
            <a:t>ayollar</a:t>
          </a:r>
          <a:r>
            <a:rPr lang="en-US" b="1" dirty="0" smtClean="0"/>
            <a:t> </a:t>
          </a:r>
          <a:r>
            <a:rPr lang="en-US" b="1" dirty="0" err="1" smtClean="0"/>
            <a:t>soniga</a:t>
          </a:r>
          <a:r>
            <a:rPr lang="en-US" b="1" dirty="0" smtClean="0"/>
            <a:t> </a:t>
          </a:r>
          <a:r>
            <a:rPr lang="en-US" b="1" dirty="0" err="1" smtClean="0"/>
            <a:t>asoslanadi</a:t>
          </a:r>
          <a:r>
            <a:rPr lang="en-US" b="1" dirty="0" smtClean="0"/>
            <a:t>. </a:t>
          </a:r>
          <a:r>
            <a:rPr lang="en-US" b="1" dirty="0" err="1" smtClean="0"/>
            <a:t>Bunda</a:t>
          </a:r>
          <a:r>
            <a:rPr lang="en-US" b="1" dirty="0" smtClean="0"/>
            <a:t> </a:t>
          </a:r>
          <a:r>
            <a:rPr lang="en-US" b="1" dirty="0" err="1" smtClean="0"/>
            <a:t>reproduktiv</a:t>
          </a:r>
          <a:r>
            <a:rPr lang="en-US" b="1" dirty="0" smtClean="0"/>
            <a:t> </a:t>
          </a:r>
          <a:r>
            <a:rPr lang="en-US" b="1" dirty="0" err="1" smtClean="0"/>
            <a:t>yoshdagi</a:t>
          </a:r>
          <a:r>
            <a:rPr lang="en-US" b="1" dirty="0" smtClean="0"/>
            <a:t> </a:t>
          </a:r>
          <a:r>
            <a:rPr lang="en-US" b="1" dirty="0" err="1" smtClean="0"/>
            <a:t>ayollar</a:t>
          </a:r>
          <a:r>
            <a:rPr lang="en-US" b="1" dirty="0" smtClean="0"/>
            <a:t> </a:t>
          </a:r>
          <a:r>
            <a:rPr lang="en-US" b="1" dirty="0" err="1" smtClean="0"/>
            <a:t>guruhi</a:t>
          </a:r>
          <a:r>
            <a:rPr lang="en-US" b="1" dirty="0" smtClean="0"/>
            <a:t> </a:t>
          </a:r>
          <a:r>
            <a:rPr lang="en-US" b="1" dirty="0" err="1" smtClean="0"/>
            <a:t>turli</a:t>
          </a:r>
          <a:r>
            <a:rPr lang="en-US" b="1" dirty="0" smtClean="0"/>
            <a:t> </a:t>
          </a:r>
          <a:r>
            <a:rPr lang="en-US" b="1" dirty="0" err="1" smtClean="0"/>
            <a:t>yilda</a:t>
          </a:r>
          <a:r>
            <a:rPr lang="en-US" b="1" dirty="0" smtClean="0"/>
            <a:t> </a:t>
          </a:r>
          <a:r>
            <a:rPr lang="en-US" b="1" dirty="0" err="1" smtClean="0"/>
            <a:t>tug‘ilgan</a:t>
          </a:r>
          <a:r>
            <a:rPr lang="en-US" b="1" dirty="0" smtClean="0"/>
            <a:t>, </a:t>
          </a:r>
          <a:r>
            <a:rPr lang="en-US" b="1" dirty="0" err="1" smtClean="0"/>
            <a:t>biroq</a:t>
          </a:r>
          <a:r>
            <a:rPr lang="en-US" b="1" dirty="0" smtClean="0"/>
            <a:t> </a:t>
          </a:r>
          <a:r>
            <a:rPr lang="en-US" b="1" dirty="0" err="1" smtClean="0"/>
            <a:t>bir</a:t>
          </a:r>
          <a:r>
            <a:rPr lang="en-US" b="1" dirty="0" smtClean="0"/>
            <a:t> </a:t>
          </a:r>
          <a:r>
            <a:rPr lang="en-US" b="1" dirty="0" err="1" smtClean="0"/>
            <a:t>vaqtning</a:t>
          </a:r>
          <a:r>
            <a:rPr lang="en-US" b="1" dirty="0" smtClean="0"/>
            <a:t> </a:t>
          </a:r>
          <a:r>
            <a:rPr lang="en-US" b="1" dirty="0" err="1" smtClean="0"/>
            <a:t>o'zida</a:t>
          </a:r>
          <a:r>
            <a:rPr lang="en-US" b="1" dirty="0" smtClean="0"/>
            <a:t> </a:t>
          </a:r>
          <a:r>
            <a:rPr lang="en-US" b="1" dirty="0" err="1" smtClean="0"/>
            <a:t>yashayotgan</a:t>
          </a:r>
          <a:r>
            <a:rPr lang="en-US" b="1" dirty="0" smtClean="0"/>
            <a:t> </a:t>
          </a:r>
          <a:r>
            <a:rPr lang="en-US" b="1" dirty="0" err="1" smtClean="0"/>
            <a:t>ayollardan</a:t>
          </a:r>
          <a:r>
            <a:rPr lang="en-US" b="1" dirty="0" smtClean="0"/>
            <a:t> </a:t>
          </a:r>
          <a:r>
            <a:rPr lang="en-US" b="1" dirty="0" err="1" smtClean="0"/>
            <a:t>tashkil</a:t>
          </a:r>
          <a:r>
            <a:rPr lang="en-US" b="1" dirty="0" smtClean="0"/>
            <a:t> </a:t>
          </a:r>
          <a:r>
            <a:rPr lang="en-US" b="1" dirty="0" err="1" smtClean="0"/>
            <a:t>topgan</a:t>
          </a:r>
          <a:r>
            <a:rPr lang="en-US" b="1" dirty="0" smtClean="0"/>
            <a:t> </a:t>
          </a:r>
          <a:r>
            <a:rPr lang="en-US" b="1" dirty="0" err="1" smtClean="0"/>
            <a:t>shartli</a:t>
          </a:r>
          <a:r>
            <a:rPr lang="en-US" b="1" dirty="0" smtClean="0"/>
            <a:t> </a:t>
          </a:r>
          <a:r>
            <a:rPr lang="en-US" b="1" dirty="0" err="1" smtClean="0"/>
            <a:t>avlod</a:t>
          </a:r>
          <a:r>
            <a:rPr lang="en-US" b="1" dirty="0" smtClean="0"/>
            <a:t> </a:t>
          </a:r>
          <a:r>
            <a:rPr lang="en-US" b="1" dirty="0" err="1" smtClean="0"/>
            <a:t>sifatida</a:t>
          </a:r>
          <a:r>
            <a:rPr lang="en-US" b="1" dirty="0" smtClean="0"/>
            <a:t> </a:t>
          </a:r>
          <a:r>
            <a:rPr lang="en-US" b="1" dirty="0" err="1" smtClean="0"/>
            <a:t>chiqadi</a:t>
          </a:r>
          <a:r>
            <a:rPr lang="en-US" b="1" dirty="0" smtClean="0"/>
            <a:t>. </a:t>
          </a:r>
          <a:r>
            <a:rPr lang="en-US" b="1" dirty="0" err="1" smtClean="0"/>
            <a:t>Boshqacha</a:t>
          </a:r>
          <a:r>
            <a:rPr lang="en-US" b="1" dirty="0" smtClean="0"/>
            <a:t> </a:t>
          </a:r>
          <a:r>
            <a:rPr lang="en-US" b="1" dirty="0" err="1" smtClean="0"/>
            <a:t>qilib</a:t>
          </a:r>
          <a:r>
            <a:rPr lang="en-US" b="1" dirty="0" smtClean="0"/>
            <a:t> </a:t>
          </a:r>
          <a:r>
            <a:rPr lang="en-US" b="1" dirty="0" err="1" smtClean="0"/>
            <a:t>aytganda</a:t>
          </a:r>
          <a:r>
            <a:rPr lang="en-US" b="1" dirty="0" smtClean="0"/>
            <a:t>, agar real </a:t>
          </a:r>
          <a:r>
            <a:rPr lang="en-US" b="1" dirty="0" err="1" smtClean="0"/>
            <a:t>avlodlarga</a:t>
          </a:r>
          <a:r>
            <a:rPr lang="en-US" b="1" dirty="0" smtClean="0"/>
            <a:t> </a:t>
          </a:r>
          <a:r>
            <a:rPr lang="en-US" b="1" dirty="0" err="1" smtClean="0"/>
            <a:t>nisbatan</a:t>
          </a:r>
          <a:r>
            <a:rPr lang="en-US" b="1" dirty="0" smtClean="0"/>
            <a:t> «</a:t>
          </a:r>
          <a:r>
            <a:rPr lang="en-US" b="1" dirty="0" err="1" smtClean="0"/>
            <a:t>tengdoshlar</a:t>
          </a:r>
          <a:r>
            <a:rPr lang="en-US" b="1" dirty="0" smtClean="0"/>
            <a:t>» </a:t>
          </a:r>
          <a:r>
            <a:rPr lang="en-US" b="1" dirty="0" err="1" smtClean="0"/>
            <a:t>tushunchasi</a:t>
          </a:r>
          <a:r>
            <a:rPr lang="en-US" b="1" dirty="0" smtClean="0"/>
            <a:t> </a:t>
          </a:r>
          <a:r>
            <a:rPr lang="en-US" b="1" dirty="0" err="1" smtClean="0"/>
            <a:t>qo’llanilsa</a:t>
          </a:r>
          <a:r>
            <a:rPr lang="en-US" b="1" dirty="0" smtClean="0"/>
            <a:t>, </a:t>
          </a:r>
          <a:r>
            <a:rPr lang="en-US" b="1" dirty="0" err="1" smtClean="0"/>
            <a:t>shartli</a:t>
          </a:r>
          <a:r>
            <a:rPr lang="en-US" b="1" dirty="0" smtClean="0"/>
            <a:t> </a:t>
          </a:r>
          <a:r>
            <a:rPr lang="en-US" b="1" dirty="0" err="1" smtClean="0"/>
            <a:t>avlodlar</a:t>
          </a:r>
          <a:r>
            <a:rPr lang="en-US" b="1" dirty="0" smtClean="0"/>
            <a:t> </a:t>
          </a:r>
          <a:r>
            <a:rPr lang="en-US" b="1" dirty="0" err="1" smtClean="0"/>
            <a:t>uchun</a:t>
          </a:r>
          <a:r>
            <a:rPr lang="en-US" b="1" dirty="0" smtClean="0"/>
            <a:t> «</a:t>
          </a:r>
          <a:r>
            <a:rPr lang="en-US" b="1" dirty="0" err="1" smtClean="0"/>
            <a:t>zamondoshlar</a:t>
          </a:r>
          <a:r>
            <a:rPr lang="en-US" b="1" dirty="0" smtClean="0"/>
            <a:t>» </a:t>
          </a:r>
          <a:r>
            <a:rPr lang="en-US" b="1" dirty="0" err="1" smtClean="0"/>
            <a:t>tushunchasi</a:t>
          </a:r>
          <a:r>
            <a:rPr lang="en-US" b="1" dirty="0" smtClean="0"/>
            <a:t> </a:t>
          </a:r>
          <a:r>
            <a:rPr lang="en-US" b="1" dirty="0" err="1" smtClean="0"/>
            <a:t>to‘g‘ri</a:t>
          </a:r>
          <a:r>
            <a:rPr lang="en-US" b="1" dirty="0" smtClean="0"/>
            <a:t> </a:t>
          </a:r>
          <a:r>
            <a:rPr lang="en-US" b="1" dirty="0" err="1" smtClean="0"/>
            <a:t>keladi</a:t>
          </a:r>
          <a:r>
            <a:rPr lang="en-US" b="1" dirty="0" smtClean="0"/>
            <a:t>. </a:t>
          </a:r>
          <a:endParaRPr lang="ru-RU" b="1" dirty="0">
            <a:solidFill>
              <a:srgbClr val="7030A0"/>
            </a:solidFill>
          </a:endParaRPr>
        </a:p>
      </dgm:t>
    </dgm:pt>
    <dgm:pt modelId="{C0872FFD-508D-4587-997D-FB6C3DD01C13}" type="parTrans" cxnId="{AF92959B-90B5-4617-9227-A12D41153F25}">
      <dgm:prSet/>
      <dgm:spPr/>
      <dgm:t>
        <a:bodyPr/>
        <a:lstStyle/>
        <a:p>
          <a:endParaRPr lang="ru-RU"/>
        </a:p>
      </dgm:t>
    </dgm:pt>
    <dgm:pt modelId="{D59BE9CD-4308-40F4-82C7-902BEE7B7D2B}" type="sibTrans" cxnId="{AF92959B-90B5-4617-9227-A12D41153F25}">
      <dgm:prSet/>
      <dgm:spPr/>
      <dgm:t>
        <a:bodyPr/>
        <a:lstStyle/>
        <a:p>
          <a:endParaRPr lang="ru-RU"/>
        </a:p>
      </dgm:t>
    </dgm:pt>
    <dgm:pt modelId="{2FF61D09-0B07-48F9-B01A-60D5B3DC82B9}">
      <dgm:prSet custT="1"/>
      <dgm:spPr/>
      <dgm:t>
        <a:bodyPr/>
        <a:lstStyle/>
        <a:p>
          <a:r>
            <a:rPr lang="en-US" sz="2400" b="1" dirty="0" smtClean="0">
              <a:solidFill>
                <a:srgbClr val="FFFFFF"/>
              </a:solidFill>
              <a:latin typeface="Algerian" panose="04020705040A02060702" pitchFamily="82" charset="0"/>
              <a:ea typeface="Arial Unicode MS" panose="020B0604020202020204" pitchFamily="34" charset="-128"/>
              <a:cs typeface="Times New Roman" panose="02020603050405020304" pitchFamily="18" charset="0"/>
            </a:rPr>
            <a:t>Real </a:t>
          </a:r>
          <a:r>
            <a:rPr lang="en-US" sz="2400" b="1" dirty="0" err="1" smtClean="0">
              <a:solidFill>
                <a:srgbClr val="FFFFFF"/>
              </a:solidFill>
              <a:latin typeface="Algerian" panose="04020705040A02060702" pitchFamily="82" charset="0"/>
              <a:ea typeface="Arial Unicode MS" panose="020B0604020202020204" pitchFamily="34" charset="-128"/>
              <a:cs typeface="Times New Roman" panose="02020603050405020304" pitchFamily="18" charset="0"/>
            </a:rPr>
            <a:t>avlodlar</a:t>
          </a:r>
          <a:r>
            <a:rPr lang="en-US" sz="2400" b="1" dirty="0" smtClean="0">
              <a:solidFill>
                <a:srgbClr val="FFFFFF"/>
              </a:solidFill>
              <a:latin typeface="Algerian" panose="04020705040A02060702" pitchFamily="82" charset="0"/>
              <a:ea typeface="Arial Unicode MS" panose="020B0604020202020204" pitchFamily="34" charset="-128"/>
              <a:cs typeface="Times New Roman" panose="02020603050405020304" pitchFamily="18" charset="0"/>
            </a:rPr>
            <a:t> </a:t>
          </a:r>
          <a:r>
            <a:rPr lang="en-US" sz="2400" b="1" dirty="0" err="1" smtClean="0">
              <a:solidFill>
                <a:srgbClr val="FFFFFF"/>
              </a:solidFill>
              <a:latin typeface="Algerian" panose="04020705040A02060702" pitchFamily="82" charset="0"/>
              <a:ea typeface="Arial Unicode MS" panose="020B0604020202020204" pitchFamily="34" charset="-128"/>
              <a:cs typeface="Times New Roman" panose="02020603050405020304" pitchFamily="18" charset="0"/>
            </a:rPr>
            <a:t>usuli</a:t>
          </a:r>
          <a:r>
            <a:rPr lang="en-US" sz="2400" b="1" dirty="0" smtClean="0">
              <a:solidFill>
                <a:srgbClr val="FFFFFF"/>
              </a:solidFill>
              <a:latin typeface="Algerian" panose="04020705040A02060702" pitchFamily="82" charset="0"/>
              <a:ea typeface="Arial Unicode MS" panose="020B0604020202020204" pitchFamily="34" charset="-128"/>
              <a:cs typeface="Times New Roman" panose="02020603050405020304" pitchFamily="18" charset="0"/>
            </a:rPr>
            <a:t>.</a:t>
          </a:r>
          <a:r>
            <a:rPr lang="uz-Latn-UZ" sz="2400" b="1" dirty="0" smtClean="0">
              <a:solidFill>
                <a:srgbClr val="FFFFFF"/>
              </a:solidFill>
              <a:latin typeface="Algerian" panose="04020705040A02060702" pitchFamily="82" charset="0"/>
              <a:ea typeface="Arial Unicode MS" panose="020B0604020202020204" pitchFamily="34" charset="-128"/>
              <a:cs typeface="Times New Roman" panose="02020603050405020304" pitchFamily="18" charset="0"/>
            </a:rPr>
            <a:t> </a:t>
          </a:r>
          <a:endParaRPr lang="uz-Cyrl-UZ" sz="2400" dirty="0">
            <a:solidFill>
              <a:srgbClr val="FFFFFF"/>
            </a:solidFill>
          </a:endParaRPr>
        </a:p>
      </dgm:t>
    </dgm:pt>
    <dgm:pt modelId="{96E9350C-A65D-40CC-922B-5B5B1EFB50A4}" type="parTrans" cxnId="{EBC2DF98-D923-4F94-8DAF-5C0E1CF9465B}">
      <dgm:prSet/>
      <dgm:spPr/>
      <dgm:t>
        <a:bodyPr/>
        <a:lstStyle/>
        <a:p>
          <a:endParaRPr lang="uz-Cyrl-UZ"/>
        </a:p>
      </dgm:t>
    </dgm:pt>
    <dgm:pt modelId="{C969E2C6-F333-435A-86AB-C97F9E053BD4}" type="sibTrans" cxnId="{EBC2DF98-D923-4F94-8DAF-5C0E1CF9465B}">
      <dgm:prSet/>
      <dgm:spPr/>
      <dgm:t>
        <a:bodyPr/>
        <a:lstStyle/>
        <a:p>
          <a:endParaRPr lang="uz-Cyrl-UZ"/>
        </a:p>
      </dgm:t>
    </dgm:pt>
    <dgm:pt modelId="{4165B9C1-4ECA-4E15-9CA4-8CD7DF6C12ED}">
      <dgm:prSet/>
      <dgm:spPr/>
      <dgm:t>
        <a:bodyPr/>
        <a:lstStyle/>
        <a:p>
          <a:r>
            <a:rPr lang="en-US" b="1" dirty="0" smtClean="0">
              <a:latin typeface="Times New Roman" panose="02020603050405020304" pitchFamily="18" charset="0"/>
              <a:ea typeface="Times New Roman" panose="02020603050405020304" pitchFamily="18" charset="0"/>
            </a:rPr>
            <a:t>Real </a:t>
          </a:r>
          <a:r>
            <a:rPr lang="en-US" b="1" dirty="0" err="1" smtClean="0">
              <a:latin typeface="Times New Roman" panose="02020603050405020304" pitchFamily="18" charset="0"/>
              <a:ea typeface="Times New Roman" panose="02020603050405020304" pitchFamily="18" charset="0"/>
            </a:rPr>
            <a:t>avlodlar</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deganda</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bir</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yilda</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bir</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necha</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yil</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orasida</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tug‘ilgan</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ya’ni</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tengdosh</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ayollar</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yoki</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aynan</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bir</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vaqtda</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nikohga</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kirgan</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ayollar</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tushuniladi</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Tug’ilishni</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bo‘ylama</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tahlil</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qilish</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usuli</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turmush</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sharoitlarining</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o’zgarishi</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holatlaridagi</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rep­roduktiv</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mayl</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me’yorlari</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evolyutsiyasi</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aholida</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avlodlar</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ijtimoiy</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lashuvi</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nuqtai</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nazaridan</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katta</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imkoniyat</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va</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afzalliklarga</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ega</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Mazkur</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usulning</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kamchiligi</a:t>
          </a:r>
          <a:r>
            <a:rPr lang="en-US" b="1" dirty="0" smtClean="0">
              <a:latin typeface="Times New Roman" panose="02020603050405020304" pitchFamily="18" charset="0"/>
              <a:ea typeface="Times New Roman" panose="02020603050405020304" pitchFamily="18" charset="0"/>
            </a:rPr>
            <a:t> — </a:t>
          </a:r>
          <a:r>
            <a:rPr lang="en-US" b="1" dirty="0" err="1" smtClean="0">
              <a:latin typeface="Times New Roman" panose="02020603050405020304" pitchFamily="18" charset="0"/>
              <a:ea typeface="Times New Roman" panose="02020603050405020304" pitchFamily="18" charset="0"/>
            </a:rPr>
            <a:t>bu</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uzoq</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davr</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ya’ni</a:t>
          </a:r>
          <a:r>
            <a:rPr lang="en-US" b="1" dirty="0" smtClean="0">
              <a:latin typeface="Times New Roman" panose="02020603050405020304" pitchFamily="18" charset="0"/>
              <a:ea typeface="Times New Roman" panose="02020603050405020304" pitchFamily="18" charset="0"/>
            </a:rPr>
            <a:t> 35 </a:t>
          </a:r>
          <a:r>
            <a:rPr lang="en-US" b="1" dirty="0" err="1" smtClean="0">
              <a:latin typeface="Times New Roman" panose="02020603050405020304" pitchFamily="18" charset="0"/>
              <a:ea typeface="Times New Roman" panose="02020603050405020304" pitchFamily="18" charset="0"/>
            </a:rPr>
            <a:t>yildan</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kam</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bo‘lmagan</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vaqtga</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oid</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aniqrog'i</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ma’lum</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avlodning</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repro­duktiv</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faoliyati</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davridagi</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tug’ilish</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haqidagi</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ma’lumotlarning</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talab</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qilinishidir</a:t>
          </a:r>
          <a:r>
            <a:rPr lang="en-US" b="1" dirty="0" smtClean="0">
              <a:latin typeface="Times New Roman" panose="02020603050405020304" pitchFamily="18" charset="0"/>
              <a:ea typeface="Times New Roman" panose="02020603050405020304" pitchFamily="18" charset="0"/>
            </a:rPr>
            <a:t>.</a:t>
          </a:r>
          <a:endParaRPr lang="uz-Cyrl-UZ" dirty="0"/>
        </a:p>
      </dgm:t>
    </dgm:pt>
    <dgm:pt modelId="{9247FDFF-9497-42E9-84E6-78EEBA076D47}" type="parTrans" cxnId="{D92A7D2B-0F38-4DAA-8E50-53EB0F8F960D}">
      <dgm:prSet/>
      <dgm:spPr/>
      <dgm:t>
        <a:bodyPr/>
        <a:lstStyle/>
        <a:p>
          <a:endParaRPr lang="uz-Cyrl-UZ"/>
        </a:p>
      </dgm:t>
    </dgm:pt>
    <dgm:pt modelId="{FE3546AC-8FAC-4EBF-9787-CFFC1F869F5A}" type="sibTrans" cxnId="{D92A7D2B-0F38-4DAA-8E50-53EB0F8F960D}">
      <dgm:prSet/>
      <dgm:spPr/>
      <dgm:t>
        <a:bodyPr/>
        <a:lstStyle/>
        <a:p>
          <a:endParaRPr lang="uz-Cyrl-UZ"/>
        </a:p>
      </dgm:t>
    </dgm:pt>
    <dgm:pt modelId="{303C4F9E-9229-49F8-A71D-B889FBCD2DEF}" type="pres">
      <dgm:prSet presAssocID="{DA9CED01-A41D-4A03-A089-EBC693100575}" presName="linearFlow" presStyleCnt="0">
        <dgm:presLayoutVars>
          <dgm:dir/>
          <dgm:animLvl val="lvl"/>
          <dgm:resizeHandles val="exact"/>
        </dgm:presLayoutVars>
      </dgm:prSet>
      <dgm:spPr/>
      <dgm:t>
        <a:bodyPr/>
        <a:lstStyle/>
        <a:p>
          <a:endParaRPr lang="ru-RU"/>
        </a:p>
      </dgm:t>
    </dgm:pt>
    <dgm:pt modelId="{84767F74-B775-4D50-BDD7-185CC1F2707C}" type="pres">
      <dgm:prSet presAssocID="{2FF61D09-0B07-48F9-B01A-60D5B3DC82B9}" presName="composite" presStyleCnt="0"/>
      <dgm:spPr/>
    </dgm:pt>
    <dgm:pt modelId="{B1E265DB-6E60-4101-9632-DACEB3B2B15A}" type="pres">
      <dgm:prSet presAssocID="{2FF61D09-0B07-48F9-B01A-60D5B3DC82B9}" presName="parentText" presStyleLbl="alignNode1" presStyleIdx="0" presStyleCnt="2">
        <dgm:presLayoutVars>
          <dgm:chMax val="1"/>
          <dgm:bulletEnabled val="1"/>
        </dgm:presLayoutVars>
      </dgm:prSet>
      <dgm:spPr/>
      <dgm:t>
        <a:bodyPr/>
        <a:lstStyle/>
        <a:p>
          <a:endParaRPr lang="uz-Cyrl-UZ"/>
        </a:p>
      </dgm:t>
    </dgm:pt>
    <dgm:pt modelId="{D5039F37-4953-4DE3-A997-0308CBCA062C}" type="pres">
      <dgm:prSet presAssocID="{2FF61D09-0B07-48F9-B01A-60D5B3DC82B9}" presName="descendantText" presStyleLbl="alignAcc1" presStyleIdx="0" presStyleCnt="2">
        <dgm:presLayoutVars>
          <dgm:bulletEnabled val="1"/>
        </dgm:presLayoutVars>
      </dgm:prSet>
      <dgm:spPr/>
      <dgm:t>
        <a:bodyPr/>
        <a:lstStyle/>
        <a:p>
          <a:endParaRPr lang="uz-Cyrl-UZ"/>
        </a:p>
      </dgm:t>
    </dgm:pt>
    <dgm:pt modelId="{E90A22EA-1A8E-45C0-A466-3963B28654D4}" type="pres">
      <dgm:prSet presAssocID="{C969E2C6-F333-435A-86AB-C97F9E053BD4}" presName="sp" presStyleCnt="0"/>
      <dgm:spPr/>
    </dgm:pt>
    <dgm:pt modelId="{C8A9AD99-9D27-4194-A7FB-0D86F84ACB94}" type="pres">
      <dgm:prSet presAssocID="{78969A81-E4E2-458B-A7C3-89C00C2F53DE}" presName="composite" presStyleCnt="0"/>
      <dgm:spPr/>
    </dgm:pt>
    <dgm:pt modelId="{D37E693B-3004-4181-BEEF-326C3A6B1EEB}" type="pres">
      <dgm:prSet presAssocID="{78969A81-E4E2-458B-A7C3-89C00C2F53DE}" presName="parentText" presStyleLbl="alignNode1" presStyleIdx="1" presStyleCnt="2" custScaleX="88447" custLinFactNeighborY="-3892">
        <dgm:presLayoutVars>
          <dgm:chMax val="1"/>
          <dgm:bulletEnabled val="1"/>
        </dgm:presLayoutVars>
      </dgm:prSet>
      <dgm:spPr/>
      <dgm:t>
        <a:bodyPr/>
        <a:lstStyle/>
        <a:p>
          <a:endParaRPr lang="ru-RU"/>
        </a:p>
      </dgm:t>
    </dgm:pt>
    <dgm:pt modelId="{9D8FA329-89F3-4798-BFE3-1747940AFD1B}" type="pres">
      <dgm:prSet presAssocID="{78969A81-E4E2-458B-A7C3-89C00C2F53DE}" presName="descendantText" presStyleLbl="alignAcc1" presStyleIdx="1" presStyleCnt="2" custScaleX="101143" custScaleY="109835" custLinFactNeighborX="-343" custLinFactNeighborY="6363">
        <dgm:presLayoutVars>
          <dgm:bulletEnabled val="1"/>
        </dgm:presLayoutVars>
      </dgm:prSet>
      <dgm:spPr/>
      <dgm:t>
        <a:bodyPr/>
        <a:lstStyle/>
        <a:p>
          <a:endParaRPr lang="ru-RU"/>
        </a:p>
      </dgm:t>
    </dgm:pt>
  </dgm:ptLst>
  <dgm:cxnLst>
    <dgm:cxn modelId="{EBC2DF98-D923-4F94-8DAF-5C0E1CF9465B}" srcId="{DA9CED01-A41D-4A03-A089-EBC693100575}" destId="{2FF61D09-0B07-48F9-B01A-60D5B3DC82B9}" srcOrd="0" destOrd="0" parTransId="{96E9350C-A65D-40CC-922B-5B5B1EFB50A4}" sibTransId="{C969E2C6-F333-435A-86AB-C97F9E053BD4}"/>
    <dgm:cxn modelId="{067380AB-E680-41E4-B725-5A2E3403561E}" type="presOf" srcId="{2FF61D09-0B07-48F9-B01A-60D5B3DC82B9}" destId="{B1E265DB-6E60-4101-9632-DACEB3B2B15A}" srcOrd="0" destOrd="0" presId="urn:microsoft.com/office/officeart/2005/8/layout/chevron2"/>
    <dgm:cxn modelId="{197D90CA-8F6C-400F-BA89-BBD930E0903D}" type="presOf" srcId="{6CECBE80-481E-4993-AFD0-FB214A8BF351}" destId="{9D8FA329-89F3-4798-BFE3-1747940AFD1B}" srcOrd="0" destOrd="0" presId="urn:microsoft.com/office/officeart/2005/8/layout/chevron2"/>
    <dgm:cxn modelId="{8CD3B798-8490-44C6-9483-94210F6E69AA}" srcId="{DA9CED01-A41D-4A03-A089-EBC693100575}" destId="{78969A81-E4E2-458B-A7C3-89C00C2F53DE}" srcOrd="1" destOrd="0" parTransId="{8C3B618C-D227-4FC8-BFA4-2BDC5C19B8C6}" sibTransId="{61B816FB-48C1-404D-8266-1A20E8397088}"/>
    <dgm:cxn modelId="{AF92959B-90B5-4617-9227-A12D41153F25}" srcId="{78969A81-E4E2-458B-A7C3-89C00C2F53DE}" destId="{6CECBE80-481E-4993-AFD0-FB214A8BF351}" srcOrd="0" destOrd="0" parTransId="{C0872FFD-508D-4587-997D-FB6C3DD01C13}" sibTransId="{D59BE9CD-4308-40F4-82C7-902BEE7B7D2B}"/>
    <dgm:cxn modelId="{A042D347-175C-4C2E-A121-D40649207AA1}" type="presOf" srcId="{4165B9C1-4ECA-4E15-9CA4-8CD7DF6C12ED}" destId="{D5039F37-4953-4DE3-A997-0308CBCA062C}" srcOrd="0" destOrd="0" presId="urn:microsoft.com/office/officeart/2005/8/layout/chevron2"/>
    <dgm:cxn modelId="{9C1026BC-5714-474B-8115-99289A4E205F}" type="presOf" srcId="{78969A81-E4E2-458B-A7C3-89C00C2F53DE}" destId="{D37E693B-3004-4181-BEEF-326C3A6B1EEB}" srcOrd="0" destOrd="0" presId="urn:microsoft.com/office/officeart/2005/8/layout/chevron2"/>
    <dgm:cxn modelId="{E99CFC12-FDD3-460B-B2A5-33A2A21448C0}" type="presOf" srcId="{DA9CED01-A41D-4A03-A089-EBC693100575}" destId="{303C4F9E-9229-49F8-A71D-B889FBCD2DEF}" srcOrd="0" destOrd="0" presId="urn:microsoft.com/office/officeart/2005/8/layout/chevron2"/>
    <dgm:cxn modelId="{D92A7D2B-0F38-4DAA-8E50-53EB0F8F960D}" srcId="{2FF61D09-0B07-48F9-B01A-60D5B3DC82B9}" destId="{4165B9C1-4ECA-4E15-9CA4-8CD7DF6C12ED}" srcOrd="0" destOrd="0" parTransId="{9247FDFF-9497-42E9-84E6-78EEBA076D47}" sibTransId="{FE3546AC-8FAC-4EBF-9787-CFFC1F869F5A}"/>
    <dgm:cxn modelId="{60251CF5-B9B5-4B07-8E5E-ABAFCCFBC3EE}" type="presParOf" srcId="{303C4F9E-9229-49F8-A71D-B889FBCD2DEF}" destId="{84767F74-B775-4D50-BDD7-185CC1F2707C}" srcOrd="0" destOrd="0" presId="urn:microsoft.com/office/officeart/2005/8/layout/chevron2"/>
    <dgm:cxn modelId="{FDF1744E-7ED6-4ADC-AEA8-B91ED7ED8DEC}" type="presParOf" srcId="{84767F74-B775-4D50-BDD7-185CC1F2707C}" destId="{B1E265DB-6E60-4101-9632-DACEB3B2B15A}" srcOrd="0" destOrd="0" presId="urn:microsoft.com/office/officeart/2005/8/layout/chevron2"/>
    <dgm:cxn modelId="{5C29B2EA-0BA4-4A47-9202-2B0171808FC2}" type="presParOf" srcId="{84767F74-B775-4D50-BDD7-185CC1F2707C}" destId="{D5039F37-4953-4DE3-A997-0308CBCA062C}" srcOrd="1" destOrd="0" presId="urn:microsoft.com/office/officeart/2005/8/layout/chevron2"/>
    <dgm:cxn modelId="{54227A85-5F40-4C4C-9666-7589F923C3EF}" type="presParOf" srcId="{303C4F9E-9229-49F8-A71D-B889FBCD2DEF}" destId="{E90A22EA-1A8E-45C0-A466-3963B28654D4}" srcOrd="1" destOrd="0" presId="urn:microsoft.com/office/officeart/2005/8/layout/chevron2"/>
    <dgm:cxn modelId="{37FAB362-93EC-4B08-BD69-7BF7981540B4}" type="presParOf" srcId="{303C4F9E-9229-49F8-A71D-B889FBCD2DEF}" destId="{C8A9AD99-9D27-4194-A7FB-0D86F84ACB94}" srcOrd="2" destOrd="0" presId="urn:microsoft.com/office/officeart/2005/8/layout/chevron2"/>
    <dgm:cxn modelId="{FBFE9B97-CFE8-4858-A801-8702B6CBA35B}" type="presParOf" srcId="{C8A9AD99-9D27-4194-A7FB-0D86F84ACB94}" destId="{D37E693B-3004-4181-BEEF-326C3A6B1EEB}" srcOrd="0" destOrd="0" presId="urn:microsoft.com/office/officeart/2005/8/layout/chevron2"/>
    <dgm:cxn modelId="{AEB954AA-E017-4391-BBCD-59AA9BB45B38}" type="presParOf" srcId="{C8A9AD99-9D27-4194-A7FB-0D86F84ACB94}" destId="{9D8FA329-89F3-4798-BFE3-1747940AFD1B}"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0FFF24-4415-4172-9C7B-7C87852F1392}">
      <dsp:nvSpPr>
        <dsp:cNvPr id="0" name=""/>
        <dsp:cNvSpPr/>
      </dsp:nvSpPr>
      <dsp:spPr>
        <a:xfrm>
          <a:off x="0" y="123030"/>
          <a:ext cx="8496944" cy="1344082"/>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uz-Cyrl-UZ" sz="3200" b="1" kern="1200" dirty="0" smtClean="0">
              <a:solidFill>
                <a:srgbClr val="FFFFFF"/>
              </a:solidFill>
              <a:latin typeface="Times New Roman" panose="02020603050405020304" pitchFamily="18" charset="0"/>
              <a:ea typeface="Times New Roman" panose="02020603050405020304" pitchFamily="18" charset="0"/>
              <a:cs typeface="Aharoni" panose="02010803020104030203" pitchFamily="2" charset="-79"/>
            </a:rPr>
            <a:t>Demograf olima M.R. Bo‘riyeva O‘zbekistonda tug'ilish jarayonini quyidagi 3 bosqichga bo‘lib o'rganish maqsadga muvofiqligini ta’kidlagan:</a:t>
          </a:r>
          <a:endParaRPr lang="uz-Cyrl-UZ" sz="3200" kern="1200" dirty="0">
            <a:solidFill>
              <a:srgbClr val="FFFFFF"/>
            </a:solidFill>
            <a:cs typeface="Aharoni" panose="02010803020104030203" pitchFamily="2" charset="-79"/>
          </a:endParaRPr>
        </a:p>
      </dsp:txBody>
      <dsp:txXfrm>
        <a:off x="0" y="123030"/>
        <a:ext cx="8496944" cy="1344082"/>
      </dsp:txXfrm>
    </dsp:sp>
    <dsp:sp modelId="{FF5FFB54-05B8-4B5A-A54B-586ADBCB6F98}">
      <dsp:nvSpPr>
        <dsp:cNvPr id="0" name=""/>
        <dsp:cNvSpPr/>
      </dsp:nvSpPr>
      <dsp:spPr>
        <a:xfrm>
          <a:off x="4148" y="1713173"/>
          <a:ext cx="2829548" cy="3856028"/>
        </a:xfrm>
        <a:prstGeom prst="rect">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rgbClr val="EC2C06"/>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uz-Latn-UZ" sz="4000" b="1" u="none" kern="1200" dirty="0" smtClean="0">
              <a:cs typeface="Aharoni" panose="02010803020104030203" pitchFamily="2" charset="-79"/>
            </a:rPr>
            <a:t>1.</a:t>
          </a:r>
          <a:r>
            <a:rPr lang="ru-RU" sz="4000" b="1" u="none" kern="1200" dirty="0" err="1" smtClean="0">
              <a:cs typeface="Aharoni" panose="02010803020104030203" pitchFamily="2" charset="-79"/>
            </a:rPr>
            <a:t>Oktyabr</a:t>
          </a:r>
          <a:r>
            <a:rPr lang="ru-RU" sz="4000" b="1" u="none" kern="1200" dirty="0" smtClean="0">
              <a:cs typeface="Aharoni" panose="02010803020104030203" pitchFamily="2" charset="-79"/>
            </a:rPr>
            <a:t> </a:t>
          </a:r>
          <a:r>
            <a:rPr lang="ru-RU" sz="4000" b="1" u="none" kern="1200" dirty="0" err="1" smtClean="0">
              <a:cs typeface="Aharoni" panose="02010803020104030203" pitchFamily="2" charset="-79"/>
            </a:rPr>
            <a:t>inqilobiga</a:t>
          </a:r>
          <a:r>
            <a:rPr lang="ru-RU" sz="4000" b="1" u="none" kern="1200" dirty="0" smtClean="0">
              <a:cs typeface="Aharoni" panose="02010803020104030203" pitchFamily="2" charset="-79"/>
            </a:rPr>
            <a:t> </a:t>
          </a:r>
          <a:r>
            <a:rPr lang="ru-RU" sz="4000" b="1" u="none" kern="1200" dirty="0" err="1" smtClean="0">
              <a:cs typeface="Aharoni" panose="02010803020104030203" pitchFamily="2" charset="-79"/>
            </a:rPr>
            <a:t>qadar</a:t>
          </a:r>
          <a:r>
            <a:rPr lang="ru-RU" sz="4000" b="1" u="none" kern="1200" dirty="0" smtClean="0">
              <a:cs typeface="Aharoni" panose="02010803020104030203" pitchFamily="2" charset="-79"/>
            </a:rPr>
            <a:t>;</a:t>
          </a:r>
          <a:endParaRPr lang="uz-Cyrl-UZ" sz="4000" b="1" kern="1200" dirty="0">
            <a:cs typeface="Aharoni" panose="02010803020104030203" pitchFamily="2" charset="-79"/>
          </a:endParaRPr>
        </a:p>
      </dsp:txBody>
      <dsp:txXfrm>
        <a:off x="4148" y="1713173"/>
        <a:ext cx="2829548" cy="3856028"/>
      </dsp:txXfrm>
    </dsp:sp>
    <dsp:sp modelId="{75CF73B6-02C1-4AE6-A186-7A2B74528909}">
      <dsp:nvSpPr>
        <dsp:cNvPr id="0" name=""/>
        <dsp:cNvSpPr/>
      </dsp:nvSpPr>
      <dsp:spPr>
        <a:xfrm>
          <a:off x="2833697" y="1713173"/>
          <a:ext cx="2829548" cy="3856028"/>
        </a:xfrm>
        <a:prstGeom prst="rect">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rgbClr val="EC2C06"/>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125730" tIns="125730" rIns="125730" bIns="125730" numCol="1" spcCol="1270" anchor="ctr" anchorCtr="0">
          <a:noAutofit/>
        </a:bodyPr>
        <a:lstStyle/>
        <a:p>
          <a:pPr lvl="0" algn="ctr" defTabSz="1466850">
            <a:lnSpc>
              <a:spcPct val="90000"/>
            </a:lnSpc>
            <a:spcBef>
              <a:spcPct val="0"/>
            </a:spcBef>
            <a:spcAft>
              <a:spcPct val="35000"/>
            </a:spcAft>
          </a:pPr>
          <a:r>
            <a:rPr lang="uz-Latn-UZ" sz="3300" b="1" u="none" kern="1200" dirty="0" smtClean="0">
              <a:cs typeface="Aharoni" panose="02010803020104030203" pitchFamily="2" charset="-79"/>
            </a:rPr>
            <a:t>2.</a:t>
          </a:r>
          <a:r>
            <a:rPr lang="ru-RU" sz="3300" b="1" u="none" kern="1200" dirty="0" err="1" smtClean="0">
              <a:cs typeface="Aharoni" panose="02010803020104030203" pitchFamily="2" charset="-79"/>
            </a:rPr>
            <a:t>Sovet</a:t>
          </a:r>
          <a:r>
            <a:rPr lang="ru-RU" sz="3300" b="1" u="none" kern="1200" dirty="0" smtClean="0">
              <a:cs typeface="Aharoni" panose="02010803020104030203" pitchFamily="2" charset="-79"/>
            </a:rPr>
            <a:t> </a:t>
          </a:r>
          <a:r>
            <a:rPr lang="ru-RU" sz="3300" b="1" u="none" kern="1200" dirty="0" err="1" smtClean="0">
              <a:cs typeface="Aharoni" panose="02010803020104030203" pitchFamily="2" charset="-79"/>
            </a:rPr>
            <a:t>hokimiyati</a:t>
          </a:r>
          <a:r>
            <a:rPr lang="ru-RU" sz="3300" b="1" u="none" kern="1200" dirty="0" smtClean="0">
              <a:cs typeface="Aharoni" panose="02010803020104030203" pitchFamily="2" charset="-79"/>
            </a:rPr>
            <a:t> </a:t>
          </a:r>
          <a:r>
            <a:rPr lang="ru-RU" sz="3300" b="1" u="none" kern="1200" dirty="0" err="1" smtClean="0">
              <a:cs typeface="Aharoni" panose="02010803020104030203" pitchFamily="2" charset="-79"/>
            </a:rPr>
            <a:t>yillari</a:t>
          </a:r>
          <a:r>
            <a:rPr lang="ru-RU" sz="3300" b="1" u="none" kern="1200" dirty="0" smtClean="0">
              <a:cs typeface="Aharoni" panose="02010803020104030203" pitchFamily="2" charset="-79"/>
            </a:rPr>
            <a:t>;</a:t>
          </a:r>
          <a:endParaRPr lang="uz-Cyrl-UZ" sz="3300" b="1" kern="1200" dirty="0">
            <a:cs typeface="Aharoni" panose="02010803020104030203" pitchFamily="2" charset="-79"/>
          </a:endParaRPr>
        </a:p>
      </dsp:txBody>
      <dsp:txXfrm>
        <a:off x="2833697" y="1713173"/>
        <a:ext cx="2829548" cy="3856028"/>
      </dsp:txXfrm>
    </dsp:sp>
    <dsp:sp modelId="{F6A4145A-FD0A-4B61-9924-15A84EA1F424}">
      <dsp:nvSpPr>
        <dsp:cNvPr id="0" name=""/>
        <dsp:cNvSpPr/>
      </dsp:nvSpPr>
      <dsp:spPr>
        <a:xfrm>
          <a:off x="5663246" y="1713173"/>
          <a:ext cx="2829548" cy="3856028"/>
        </a:xfrm>
        <a:prstGeom prst="rect">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rgbClr val="EC2C06"/>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125730" tIns="125730" rIns="125730" bIns="125730" numCol="1" spcCol="1270" anchor="ctr" anchorCtr="0">
          <a:noAutofit/>
        </a:bodyPr>
        <a:lstStyle/>
        <a:p>
          <a:pPr lvl="0" algn="ctr" defTabSz="1466850">
            <a:lnSpc>
              <a:spcPct val="90000"/>
            </a:lnSpc>
            <a:spcBef>
              <a:spcPct val="0"/>
            </a:spcBef>
            <a:spcAft>
              <a:spcPct val="35000"/>
            </a:spcAft>
          </a:pPr>
          <a:r>
            <a:rPr lang="uz-Latn-UZ" sz="3300" b="1" kern="1200" dirty="0" smtClean="0">
              <a:cs typeface="Aharoni" panose="02010803020104030203" pitchFamily="2" charset="-79"/>
            </a:rPr>
            <a:t>3.</a:t>
          </a:r>
          <a:r>
            <a:rPr lang="ru-RU" sz="3300" b="1" kern="1200" dirty="0" err="1" smtClean="0">
              <a:cs typeface="Aharoni" panose="02010803020104030203" pitchFamily="2" charset="-79"/>
            </a:rPr>
            <a:t>Mustaqillik</a:t>
          </a:r>
          <a:r>
            <a:rPr lang="ru-RU" sz="3300" b="1" kern="1200" dirty="0" smtClean="0">
              <a:cs typeface="Aharoni" panose="02010803020104030203" pitchFamily="2" charset="-79"/>
            </a:rPr>
            <a:t> </a:t>
          </a:r>
          <a:r>
            <a:rPr lang="ru-RU" sz="3300" b="1" kern="1200" dirty="0" err="1" smtClean="0">
              <a:cs typeface="Aharoni" panose="02010803020104030203" pitchFamily="2" charset="-79"/>
            </a:rPr>
            <a:t>davri</a:t>
          </a:r>
          <a:r>
            <a:rPr lang="uz-Latn-UZ" sz="3300" b="1" kern="1200" dirty="0" smtClean="0">
              <a:latin typeface="Aharoni" panose="02010803020104030203" pitchFamily="2" charset="-79"/>
              <a:cs typeface="Aharoni" panose="02010803020104030203" pitchFamily="2" charset="-79"/>
            </a:rPr>
            <a:t>;</a:t>
          </a:r>
          <a:endParaRPr lang="uz-Cyrl-UZ" sz="3300" b="1" kern="1200" dirty="0">
            <a:cs typeface="Aharoni" panose="02010803020104030203" pitchFamily="2" charset="-79"/>
          </a:endParaRPr>
        </a:p>
      </dsp:txBody>
      <dsp:txXfrm>
        <a:off x="5663246" y="1713173"/>
        <a:ext cx="2829548" cy="3856028"/>
      </dsp:txXfrm>
    </dsp:sp>
    <dsp:sp modelId="{78ECE518-2898-4EB2-9506-7C9949F7E6A8}">
      <dsp:nvSpPr>
        <dsp:cNvPr id="0" name=""/>
        <dsp:cNvSpPr/>
      </dsp:nvSpPr>
      <dsp:spPr>
        <a:xfrm>
          <a:off x="0" y="5569202"/>
          <a:ext cx="8496944" cy="428447"/>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8C202F-166F-4A22-8891-0009E3432690}">
      <dsp:nvSpPr>
        <dsp:cNvPr id="0" name=""/>
        <dsp:cNvSpPr/>
      </dsp:nvSpPr>
      <dsp:spPr>
        <a:xfrm>
          <a:off x="637" y="1342013"/>
          <a:ext cx="2743863" cy="3292636"/>
        </a:xfrm>
        <a:prstGeom prst="roundRect">
          <a:avLst>
            <a:gd name="adj" fmla="val 5000"/>
          </a:avLst>
        </a:prstGeom>
        <a:solidFill>
          <a:schemeClr val="accent6"/>
        </a:solidFill>
        <a:ln w="12700" cap="flat" cmpd="sng" algn="ctr">
          <a:solidFill>
            <a:schemeClr val="accent6">
              <a:shade val="50000"/>
            </a:schemeClr>
          </a:solidFill>
          <a:prstDash val="solid"/>
          <a:miter lim="800000"/>
        </a:ln>
        <a:effectLst/>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0" tIns="68580" rIns="88900" bIns="0" numCol="1" spcCol="1270" anchor="t" anchorCtr="0">
          <a:noAutofit/>
        </a:bodyPr>
        <a:lstStyle/>
        <a:p>
          <a:pPr lvl="0" algn="ctr" defTabSz="889000">
            <a:lnSpc>
              <a:spcPct val="90000"/>
            </a:lnSpc>
            <a:spcBef>
              <a:spcPct val="0"/>
            </a:spcBef>
            <a:spcAft>
              <a:spcPct val="35000"/>
            </a:spcAft>
          </a:pPr>
          <a:r>
            <a:rPr lang="ru-RU" sz="2000" b="1" kern="1200" dirty="0" err="1" smtClean="0">
              <a:solidFill>
                <a:srgbClr val="FFFF00"/>
              </a:solidFill>
            </a:rPr>
            <a:t>Oktyabr</a:t>
          </a:r>
          <a:r>
            <a:rPr lang="ru-RU" sz="2000" b="1" kern="1200" dirty="0" smtClean="0">
              <a:solidFill>
                <a:srgbClr val="FFFF00"/>
              </a:solidFill>
            </a:rPr>
            <a:t> </a:t>
          </a:r>
          <a:r>
            <a:rPr lang="ru-RU" sz="2000" b="1" kern="1200" dirty="0" err="1" smtClean="0">
              <a:solidFill>
                <a:srgbClr val="FFFF00"/>
              </a:solidFill>
            </a:rPr>
            <a:t>inqilobiga</a:t>
          </a:r>
          <a:r>
            <a:rPr lang="ru-RU" sz="2000" b="1" kern="1200" dirty="0" smtClean="0">
              <a:solidFill>
                <a:srgbClr val="FFFF00"/>
              </a:solidFill>
            </a:rPr>
            <a:t> </a:t>
          </a:r>
          <a:r>
            <a:rPr lang="ru-RU" sz="2000" b="1" kern="1200" dirty="0" err="1" smtClean="0">
              <a:solidFill>
                <a:srgbClr val="FFFF00"/>
              </a:solidFill>
            </a:rPr>
            <a:t>qadar</a:t>
          </a:r>
          <a:r>
            <a:rPr lang="ru-RU" sz="2000" b="1" kern="1200" dirty="0" smtClean="0">
              <a:solidFill>
                <a:srgbClr val="FFFF00"/>
              </a:solidFill>
            </a:rPr>
            <a:t> </a:t>
          </a:r>
          <a:endParaRPr lang="uz-Cyrl-UZ" sz="2000" kern="1200" dirty="0">
            <a:solidFill>
              <a:srgbClr val="FFFF00"/>
            </a:solidFill>
          </a:endParaRPr>
        </a:p>
      </dsp:txBody>
      <dsp:txXfrm rot="16200000">
        <a:off x="-1074956" y="2417608"/>
        <a:ext cx="2699961" cy="548772"/>
      </dsp:txXfrm>
    </dsp:sp>
    <dsp:sp modelId="{E53BA1EF-0ED1-4443-87D6-A9BC6621BBA5}">
      <dsp:nvSpPr>
        <dsp:cNvPr id="0" name=""/>
        <dsp:cNvSpPr/>
      </dsp:nvSpPr>
      <dsp:spPr>
        <a:xfrm>
          <a:off x="549410" y="1342013"/>
          <a:ext cx="2044178" cy="329263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lvl="0" algn="ctr" defTabSz="800100">
            <a:lnSpc>
              <a:spcPct val="90000"/>
            </a:lnSpc>
            <a:spcBef>
              <a:spcPct val="0"/>
            </a:spcBef>
            <a:spcAft>
              <a:spcPct val="35000"/>
            </a:spcAft>
          </a:pPr>
          <a:r>
            <a:rPr lang="ru-RU" sz="1800" b="1" kern="1200" dirty="0" smtClean="0">
              <a:solidFill>
                <a:srgbClr val="FFFFFF"/>
              </a:solidFill>
            </a:rPr>
            <a:t>0‘zbekistonda </a:t>
          </a:r>
          <a:r>
            <a:rPr lang="ru-RU" sz="1800" b="1" kern="1200" dirty="0" err="1" smtClean="0">
              <a:solidFill>
                <a:srgbClr val="FFFFFF"/>
              </a:solidFill>
            </a:rPr>
            <a:t>tug’ilish</a:t>
          </a:r>
          <a:r>
            <a:rPr lang="ru-RU" sz="1800" b="1" kern="1200" dirty="0" smtClean="0">
              <a:solidFill>
                <a:srgbClr val="FFFFFF"/>
              </a:solidFill>
            </a:rPr>
            <a:t> </a:t>
          </a:r>
          <a:r>
            <a:rPr lang="ru-RU" sz="1800" b="1" kern="1200" dirty="0" err="1" smtClean="0">
              <a:solidFill>
                <a:srgbClr val="FFFFFF"/>
              </a:solidFill>
            </a:rPr>
            <a:t>juda</a:t>
          </a:r>
          <a:r>
            <a:rPr lang="ru-RU" sz="1800" b="1" kern="1200" dirty="0" smtClean="0">
              <a:solidFill>
                <a:srgbClr val="FFFFFF"/>
              </a:solidFill>
            </a:rPr>
            <a:t> </a:t>
          </a:r>
          <a:r>
            <a:rPr lang="ru-RU" sz="1800" b="1" kern="1200" dirty="0" err="1" smtClean="0">
              <a:solidFill>
                <a:srgbClr val="FFFFFF"/>
              </a:solidFill>
            </a:rPr>
            <a:t>yuqori</a:t>
          </a:r>
          <a:r>
            <a:rPr lang="ru-RU" sz="1800" b="1" kern="1200" dirty="0" smtClean="0">
              <a:solidFill>
                <a:srgbClr val="FFFFFF"/>
              </a:solidFill>
            </a:rPr>
            <a:t>, </a:t>
          </a:r>
          <a:r>
            <a:rPr lang="ru-RU" sz="1800" b="1" kern="1200" dirty="0" err="1" smtClean="0">
              <a:solidFill>
                <a:srgbClr val="FFFFFF"/>
              </a:solidFill>
            </a:rPr>
            <a:t>ya’ni</a:t>
          </a:r>
          <a:r>
            <a:rPr lang="ru-RU" sz="1800" b="1" kern="1200" dirty="0" smtClean="0">
              <a:solidFill>
                <a:srgbClr val="FFFFFF"/>
              </a:solidFill>
            </a:rPr>
            <a:t> </a:t>
          </a:r>
          <a:r>
            <a:rPr lang="ru-RU" sz="1800" b="1" kern="1200" dirty="0" err="1" smtClean="0">
              <a:solidFill>
                <a:srgbClr val="FFFFFF"/>
              </a:solidFill>
            </a:rPr>
            <a:t>biologik</a:t>
          </a:r>
          <a:r>
            <a:rPr lang="ru-RU" sz="1800" b="1" kern="1200" dirty="0" smtClean="0">
              <a:solidFill>
                <a:srgbClr val="FFFFFF"/>
              </a:solidFill>
            </a:rPr>
            <a:t> </a:t>
          </a:r>
          <a:r>
            <a:rPr lang="ru-RU" sz="1800" b="1" kern="1200" dirty="0" err="1" smtClean="0">
              <a:solidFill>
                <a:srgbClr val="FFFFFF"/>
              </a:solidFill>
            </a:rPr>
            <a:t>asosda</a:t>
          </a:r>
          <a:r>
            <a:rPr lang="ru-RU" sz="1800" b="1" kern="1200" dirty="0" smtClean="0">
              <a:solidFill>
                <a:srgbClr val="FFFFFF"/>
              </a:solidFill>
            </a:rPr>
            <a:t> </a:t>
          </a:r>
          <a:r>
            <a:rPr lang="ru-RU" sz="1800" b="1" kern="1200" dirty="0" err="1" smtClean="0">
              <a:solidFill>
                <a:srgbClr val="FFFFFF"/>
              </a:solidFill>
            </a:rPr>
            <a:t>bo‘lgan</a:t>
          </a:r>
          <a:r>
            <a:rPr lang="ru-RU" sz="1800" b="1" kern="1200" dirty="0" smtClean="0">
              <a:solidFill>
                <a:srgbClr val="FFFFFF"/>
              </a:solidFill>
            </a:rPr>
            <a:t> </a:t>
          </a:r>
          <a:r>
            <a:rPr lang="ru-RU" sz="1800" b="1" kern="1200" dirty="0" err="1" smtClean="0">
              <a:solidFill>
                <a:srgbClr val="FFFFFF"/>
              </a:solidFill>
            </a:rPr>
            <a:t>hamda</a:t>
          </a:r>
          <a:r>
            <a:rPr lang="ru-RU" sz="1800" b="1" kern="1200" dirty="0" smtClean="0">
              <a:solidFill>
                <a:srgbClr val="FFFFFF"/>
              </a:solidFill>
            </a:rPr>
            <a:t> </a:t>
          </a:r>
          <a:r>
            <a:rPr lang="ru-RU" sz="1800" b="1" kern="1200" dirty="0" err="1" smtClean="0">
              <a:solidFill>
                <a:srgbClr val="FFFFFF"/>
              </a:solidFill>
            </a:rPr>
            <a:t>har</a:t>
          </a:r>
          <a:r>
            <a:rPr lang="ru-RU" sz="1800" b="1" kern="1200" dirty="0" smtClean="0">
              <a:solidFill>
                <a:srgbClr val="FFFFFF"/>
              </a:solidFill>
            </a:rPr>
            <a:t> 1000 </a:t>
          </a:r>
          <a:r>
            <a:rPr lang="ru-RU" sz="1800" b="1" kern="1200" dirty="0" err="1" smtClean="0">
              <a:solidFill>
                <a:srgbClr val="FFFFFF"/>
              </a:solidFill>
            </a:rPr>
            <a:t>ta</a:t>
          </a:r>
          <a:r>
            <a:rPr lang="ru-RU" sz="1800" b="1" kern="1200" dirty="0" smtClean="0">
              <a:solidFill>
                <a:srgbClr val="FFFFFF"/>
              </a:solidFill>
            </a:rPr>
            <a:t> </a:t>
          </a:r>
          <a:r>
            <a:rPr lang="ru-RU" sz="1800" b="1" kern="1200" dirty="0" err="1" smtClean="0">
              <a:solidFill>
                <a:srgbClr val="FFFFFF"/>
              </a:solidFill>
            </a:rPr>
            <a:t>aholi</a:t>
          </a:r>
          <a:r>
            <a:rPr lang="ru-RU" sz="1800" b="1" kern="1200" dirty="0" smtClean="0">
              <a:solidFill>
                <a:srgbClr val="FFFFFF"/>
              </a:solidFill>
            </a:rPr>
            <a:t> </a:t>
          </a:r>
          <a:r>
            <a:rPr lang="ru-RU" sz="1800" b="1" kern="1200" dirty="0" err="1" smtClean="0">
              <a:solidFill>
                <a:srgbClr val="FFFFFF"/>
              </a:solidFill>
            </a:rPr>
            <a:t>soniganisbatan</a:t>
          </a:r>
          <a:r>
            <a:rPr lang="ru-RU" sz="1800" b="1" kern="1200" dirty="0" smtClean="0">
              <a:solidFill>
                <a:srgbClr val="FFFFFF"/>
              </a:solidFill>
            </a:rPr>
            <a:t> 44-55 </a:t>
          </a:r>
          <a:r>
            <a:rPr lang="ru-RU" sz="1800" b="1" kern="1200" dirty="0" err="1" smtClean="0">
              <a:solidFill>
                <a:srgbClr val="FFFFFF"/>
              </a:solidFill>
            </a:rPr>
            <a:t>tani</a:t>
          </a:r>
          <a:r>
            <a:rPr lang="ru-RU" sz="1800" b="1" kern="1200" dirty="0" smtClean="0">
              <a:solidFill>
                <a:srgbClr val="FFFFFF"/>
              </a:solidFill>
            </a:rPr>
            <a:t> </a:t>
          </a:r>
          <a:r>
            <a:rPr lang="ru-RU" sz="1800" b="1" kern="1200" dirty="0" err="1" smtClean="0">
              <a:solidFill>
                <a:srgbClr val="FFFFFF"/>
              </a:solidFill>
            </a:rPr>
            <a:t>tashkil</a:t>
          </a:r>
          <a:r>
            <a:rPr lang="ru-RU" sz="1800" b="1" kern="1200" dirty="0" smtClean="0">
              <a:solidFill>
                <a:srgbClr val="FFFFFF"/>
              </a:solidFill>
            </a:rPr>
            <a:t> </a:t>
          </a:r>
          <a:r>
            <a:rPr lang="ru-RU" sz="1800" b="1" kern="1200" dirty="0" err="1" smtClean="0">
              <a:solidFill>
                <a:srgbClr val="FFFFFF"/>
              </a:solidFill>
            </a:rPr>
            <a:t>etgan</a:t>
          </a:r>
          <a:r>
            <a:rPr lang="ru-RU" sz="1800" b="1" kern="1200" dirty="0" smtClean="0">
              <a:solidFill>
                <a:srgbClr val="FFFFFF"/>
              </a:solidFill>
            </a:rPr>
            <a:t>. </a:t>
          </a:r>
          <a:endParaRPr lang="uz-Cyrl-UZ" sz="1800" b="1" kern="1200" dirty="0">
            <a:solidFill>
              <a:srgbClr val="FFFFFF"/>
            </a:solidFill>
          </a:endParaRPr>
        </a:p>
      </dsp:txBody>
      <dsp:txXfrm>
        <a:off x="549410" y="1342013"/>
        <a:ext cx="2044178" cy="3292636"/>
      </dsp:txXfrm>
    </dsp:sp>
    <dsp:sp modelId="{8B76E596-898C-4643-974E-CC32B02A763B}">
      <dsp:nvSpPr>
        <dsp:cNvPr id="0" name=""/>
        <dsp:cNvSpPr/>
      </dsp:nvSpPr>
      <dsp:spPr>
        <a:xfrm>
          <a:off x="2840536" y="1342013"/>
          <a:ext cx="2743863" cy="3292636"/>
        </a:xfrm>
        <a:prstGeom prst="roundRect">
          <a:avLst>
            <a:gd name="adj" fmla="val 5000"/>
          </a:avLst>
        </a:prstGeom>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ln w="6350" cap="flat" cmpd="sng" algn="ctr">
          <a:solidFill>
            <a:schemeClr val="accent4"/>
          </a:solidFill>
          <a:prstDash val="solid"/>
          <a:miter lim="800000"/>
        </a:ln>
        <a:effectLst/>
      </dsp:spPr>
      <dsp:style>
        <a:lnRef idx="1">
          <a:schemeClr val="accent4"/>
        </a:lnRef>
        <a:fillRef idx="2">
          <a:schemeClr val="accent4"/>
        </a:fillRef>
        <a:effectRef idx="1">
          <a:schemeClr val="accent4"/>
        </a:effectRef>
        <a:fontRef idx="minor">
          <a:schemeClr val="dk1"/>
        </a:fontRef>
      </dsp:style>
      <dsp:txBody>
        <a:bodyPr spcFirstLastPara="0" vert="horz" wrap="square" lIns="0" tIns="75438" rIns="97790" bIns="0" numCol="1" spcCol="1270" anchor="t" anchorCtr="0">
          <a:noAutofit/>
        </a:bodyPr>
        <a:lstStyle/>
        <a:p>
          <a:pPr lvl="0" algn="ctr" defTabSz="977900">
            <a:lnSpc>
              <a:spcPct val="90000"/>
            </a:lnSpc>
            <a:spcBef>
              <a:spcPct val="0"/>
            </a:spcBef>
            <a:spcAft>
              <a:spcPct val="35000"/>
            </a:spcAft>
          </a:pPr>
          <a:r>
            <a:rPr lang="ru-RU" sz="2200" b="1" u="none" kern="1200" dirty="0" err="1" smtClean="0">
              <a:solidFill>
                <a:srgbClr val="FFFF00"/>
              </a:solidFill>
              <a:cs typeface="Aharoni" panose="02010803020104030203" pitchFamily="2" charset="-79"/>
            </a:rPr>
            <a:t>Sovet</a:t>
          </a:r>
          <a:r>
            <a:rPr lang="ru-RU" sz="2200" b="1" u="none" kern="1200" dirty="0" smtClean="0">
              <a:solidFill>
                <a:srgbClr val="FFFF00"/>
              </a:solidFill>
              <a:cs typeface="Aharoni" panose="02010803020104030203" pitchFamily="2" charset="-79"/>
            </a:rPr>
            <a:t> </a:t>
          </a:r>
          <a:r>
            <a:rPr lang="ru-RU" sz="2200" b="1" u="none" kern="1200" dirty="0" err="1" smtClean="0">
              <a:solidFill>
                <a:srgbClr val="FFFF00"/>
              </a:solidFill>
              <a:cs typeface="Aharoni" panose="02010803020104030203" pitchFamily="2" charset="-79"/>
            </a:rPr>
            <a:t>hokimiyati</a:t>
          </a:r>
          <a:r>
            <a:rPr lang="uz-Latn-UZ" sz="2200" b="1" u="none" kern="1200" dirty="0" smtClean="0">
              <a:solidFill>
                <a:srgbClr val="FFFF00"/>
              </a:solidFill>
              <a:cs typeface="Aharoni" panose="02010803020104030203" pitchFamily="2" charset="-79"/>
            </a:rPr>
            <a:t> </a:t>
          </a:r>
          <a:r>
            <a:rPr lang="ru-RU" sz="2200" b="1" u="none" kern="1200" dirty="0" err="1" smtClean="0">
              <a:solidFill>
                <a:srgbClr val="FFFF00"/>
              </a:solidFill>
              <a:cs typeface="Aharoni" panose="02010803020104030203" pitchFamily="2" charset="-79"/>
            </a:rPr>
            <a:t>yillari</a:t>
          </a:r>
          <a:r>
            <a:rPr lang="ru-RU" sz="2200" b="1" u="none" kern="1200" dirty="0" smtClean="0">
              <a:solidFill>
                <a:srgbClr val="FFFF00"/>
              </a:solidFill>
              <a:cs typeface="Aharoni" panose="02010803020104030203" pitchFamily="2" charset="-79"/>
            </a:rPr>
            <a:t>;</a:t>
          </a:r>
          <a:endParaRPr lang="uz-Cyrl-UZ" sz="2200" kern="1200" dirty="0">
            <a:solidFill>
              <a:srgbClr val="FFFF00"/>
            </a:solidFill>
          </a:endParaRPr>
        </a:p>
      </dsp:txBody>
      <dsp:txXfrm rot="16200000">
        <a:off x="1764941" y="2417608"/>
        <a:ext cx="2699961" cy="548772"/>
      </dsp:txXfrm>
    </dsp:sp>
    <dsp:sp modelId="{613EB2E6-FC3C-4B7F-AF39-FF725B832AAD}">
      <dsp:nvSpPr>
        <dsp:cNvPr id="0" name=""/>
        <dsp:cNvSpPr/>
      </dsp:nvSpPr>
      <dsp:spPr>
        <a:xfrm rot="5400000">
          <a:off x="2612271" y="3959373"/>
          <a:ext cx="483968" cy="411579"/>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3C2E619-4472-40C4-9FF2-6412C26CFE7B}">
      <dsp:nvSpPr>
        <dsp:cNvPr id="0" name=""/>
        <dsp:cNvSpPr/>
      </dsp:nvSpPr>
      <dsp:spPr>
        <a:xfrm>
          <a:off x="3389308" y="1342013"/>
          <a:ext cx="2044178" cy="329263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lvl="0" algn="ctr" defTabSz="800100">
            <a:lnSpc>
              <a:spcPct val="90000"/>
            </a:lnSpc>
            <a:spcBef>
              <a:spcPct val="0"/>
            </a:spcBef>
            <a:spcAft>
              <a:spcPct val="35000"/>
            </a:spcAft>
          </a:pPr>
          <a:endParaRPr lang="uz-Latn-UZ" sz="1800" b="1" kern="1200" dirty="0" smtClean="0">
            <a:solidFill>
              <a:srgbClr val="FFFFFF"/>
            </a:solidFill>
          </a:endParaRPr>
        </a:p>
        <a:p>
          <a:pPr lvl="0" algn="ctr" defTabSz="800100">
            <a:lnSpc>
              <a:spcPct val="90000"/>
            </a:lnSpc>
            <a:spcBef>
              <a:spcPct val="0"/>
            </a:spcBef>
            <a:spcAft>
              <a:spcPct val="35000"/>
            </a:spcAft>
          </a:pPr>
          <a:r>
            <a:rPr lang="uz-Latn-UZ" sz="1800" b="1" kern="1200" dirty="0" smtClean="0">
              <a:solidFill>
                <a:srgbClr val="FFFFFF"/>
              </a:solidFill>
            </a:rPr>
            <a:t>  T</a:t>
          </a:r>
          <a:r>
            <a:rPr lang="en-US" sz="1800" b="1" kern="1200" dirty="0" err="1" smtClean="0">
              <a:solidFill>
                <a:srgbClr val="FFFFFF"/>
              </a:solidFill>
            </a:rPr>
            <a:t>ug'ilishning</a:t>
          </a:r>
          <a:r>
            <a:rPr lang="en-US" sz="1800" b="1" kern="1200" dirty="0" smtClean="0">
              <a:solidFill>
                <a:srgbClr val="FFFFFF"/>
              </a:solidFill>
            </a:rPr>
            <a:t> </a:t>
          </a:r>
          <a:r>
            <a:rPr lang="uz-Latn-UZ" sz="1800" b="1" kern="1200" dirty="0" smtClean="0">
              <a:solidFill>
                <a:srgbClr val="FFFFFF"/>
              </a:solidFill>
            </a:rPr>
            <a:t> </a:t>
          </a:r>
          <a:r>
            <a:rPr lang="en-US" sz="1800" b="1" kern="1200" dirty="0" err="1" smtClean="0">
              <a:solidFill>
                <a:srgbClr val="FFFFFF"/>
              </a:solidFill>
            </a:rPr>
            <a:t>umumiy</a:t>
          </a:r>
          <a:r>
            <a:rPr lang="en-US" sz="1800" b="1" kern="1200" dirty="0" smtClean="0">
              <a:solidFill>
                <a:srgbClr val="FFFFFF"/>
              </a:solidFill>
            </a:rPr>
            <a:t> </a:t>
          </a:r>
          <a:r>
            <a:rPr lang="uz-Latn-UZ" sz="1800" b="1" kern="1200" dirty="0" smtClean="0">
              <a:solidFill>
                <a:srgbClr val="FFFFFF"/>
              </a:solidFill>
            </a:rPr>
            <a:t>   </a:t>
          </a:r>
          <a:r>
            <a:rPr lang="en-US" sz="1800" b="1" kern="1200" dirty="0" err="1" smtClean="0">
              <a:solidFill>
                <a:srgbClr val="FFFFFF"/>
              </a:solidFill>
            </a:rPr>
            <a:t>koeffisiyenti</a:t>
          </a:r>
          <a:r>
            <a:rPr lang="en-US" sz="1800" b="1" kern="1200" dirty="0" smtClean="0">
              <a:solidFill>
                <a:srgbClr val="FFFFFF"/>
              </a:solidFill>
            </a:rPr>
            <a:t> 1940-yildagi 33,6 %</a:t>
          </a:r>
          <a:r>
            <a:rPr lang="en-US" sz="1800" b="1" kern="1200" dirty="0" err="1" smtClean="0">
              <a:solidFill>
                <a:srgbClr val="FFFFFF"/>
              </a:solidFill>
            </a:rPr>
            <a:t>odan</a:t>
          </a:r>
          <a:r>
            <a:rPr lang="en-US" sz="1800" b="1" kern="1200" dirty="0" smtClean="0">
              <a:solidFill>
                <a:srgbClr val="FFFFFF"/>
              </a:solidFill>
            </a:rPr>
            <a:t> 1945 </a:t>
          </a:r>
          <a:r>
            <a:rPr lang="en-US" sz="1800" b="1" kern="1200" dirty="0" err="1" smtClean="0">
              <a:solidFill>
                <a:srgbClr val="FFFFFF"/>
              </a:solidFill>
            </a:rPr>
            <a:t>yili</a:t>
          </a:r>
          <a:r>
            <a:rPr lang="en-US" sz="1800" b="1" kern="1200" dirty="0" smtClean="0">
              <a:solidFill>
                <a:srgbClr val="FFFFFF"/>
              </a:solidFill>
            </a:rPr>
            <a:t> 18,1 %</a:t>
          </a:r>
          <a:r>
            <a:rPr lang="en-US" sz="1800" b="1" kern="1200" baseline="-25000" dirty="0" smtClean="0">
              <a:solidFill>
                <a:srgbClr val="FFFFFF"/>
              </a:solidFill>
            </a:rPr>
            <a:t>0 </a:t>
          </a:r>
          <a:r>
            <a:rPr lang="en-US" sz="1800" b="1" kern="1200" dirty="0" err="1" smtClean="0">
              <a:solidFill>
                <a:srgbClr val="FFFFFF"/>
              </a:solidFill>
            </a:rPr>
            <a:t>gacha</a:t>
          </a:r>
          <a:r>
            <a:rPr lang="en-US" sz="1800" b="1" kern="1200" dirty="0" smtClean="0">
              <a:solidFill>
                <a:srgbClr val="FFFFFF"/>
              </a:solidFill>
            </a:rPr>
            <a:t> </a:t>
          </a:r>
          <a:r>
            <a:rPr lang="en-US" sz="1800" b="1" kern="1200" dirty="0" err="1" smtClean="0">
              <a:solidFill>
                <a:srgbClr val="FFFFFF"/>
              </a:solidFill>
            </a:rPr>
            <a:t>pasayib</a:t>
          </a:r>
          <a:r>
            <a:rPr lang="en-US" sz="1800" b="1" kern="1200" dirty="0" smtClean="0">
              <a:solidFill>
                <a:srgbClr val="FFFFFF"/>
              </a:solidFill>
            </a:rPr>
            <a:t> </a:t>
          </a:r>
          <a:r>
            <a:rPr lang="en-US" sz="1800" b="1" kern="1200" dirty="0" err="1" smtClean="0">
              <a:solidFill>
                <a:srgbClr val="FFFFFF"/>
              </a:solidFill>
            </a:rPr>
            <a:t>ketdi</a:t>
          </a:r>
          <a:r>
            <a:rPr lang="en-US" sz="1800" b="1" kern="1200" dirty="0" smtClean="0">
              <a:solidFill>
                <a:srgbClr val="FFFFFF"/>
              </a:solidFill>
            </a:rPr>
            <a:t>.</a:t>
          </a:r>
          <a:r>
            <a:rPr lang="uz-Latn-UZ" sz="1800" b="1" kern="1200" dirty="0" smtClean="0">
              <a:solidFill>
                <a:srgbClr val="FFFFFF"/>
              </a:solidFill>
            </a:rPr>
            <a:t>        </a:t>
          </a:r>
          <a:endParaRPr lang="uz-Cyrl-UZ" sz="1800" b="1" kern="1200" dirty="0">
            <a:solidFill>
              <a:srgbClr val="FFFFFF"/>
            </a:solidFill>
          </a:endParaRPr>
        </a:p>
      </dsp:txBody>
      <dsp:txXfrm>
        <a:off x="3389308" y="1342013"/>
        <a:ext cx="2044178" cy="3292636"/>
      </dsp:txXfrm>
    </dsp:sp>
    <dsp:sp modelId="{74AAAA65-8362-43BD-91EA-669E83D7E80A}">
      <dsp:nvSpPr>
        <dsp:cNvPr id="0" name=""/>
        <dsp:cNvSpPr/>
      </dsp:nvSpPr>
      <dsp:spPr>
        <a:xfrm>
          <a:off x="5681072" y="1368157"/>
          <a:ext cx="2743863" cy="3292636"/>
        </a:xfrm>
        <a:prstGeom prst="roundRect">
          <a:avLst>
            <a:gd name="adj" fmla="val 5000"/>
          </a:avLst>
        </a:prstGeom>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w="6350" cap="flat" cmpd="sng" algn="ctr">
          <a:solidFill>
            <a:schemeClr val="accent6"/>
          </a:solidFill>
          <a:prstDash val="solid"/>
          <a:miter lim="800000"/>
        </a:ln>
        <a:effectLst/>
      </dsp:spPr>
      <dsp:style>
        <a:lnRef idx="1">
          <a:schemeClr val="accent6"/>
        </a:lnRef>
        <a:fillRef idx="3">
          <a:schemeClr val="accent6"/>
        </a:fillRef>
        <a:effectRef idx="2">
          <a:schemeClr val="accent6"/>
        </a:effectRef>
        <a:fontRef idx="minor">
          <a:schemeClr val="lt1"/>
        </a:fontRef>
      </dsp:style>
      <dsp:txBody>
        <a:bodyPr spcFirstLastPara="0" vert="horz" wrap="square" lIns="0" tIns="75438" rIns="97790" bIns="0" numCol="1" spcCol="1270" anchor="t" anchorCtr="0">
          <a:noAutofit/>
        </a:bodyPr>
        <a:lstStyle/>
        <a:p>
          <a:pPr lvl="0" algn="r" defTabSz="977900">
            <a:lnSpc>
              <a:spcPct val="90000"/>
            </a:lnSpc>
            <a:spcBef>
              <a:spcPct val="0"/>
            </a:spcBef>
            <a:spcAft>
              <a:spcPct val="35000"/>
            </a:spcAft>
          </a:pPr>
          <a:r>
            <a:rPr lang="ru-RU" sz="2200" b="1" kern="1200" dirty="0" err="1" smtClean="0">
              <a:solidFill>
                <a:srgbClr val="FFFF00"/>
              </a:solidFill>
              <a:cs typeface="Aharoni" panose="02010803020104030203" pitchFamily="2" charset="-79"/>
            </a:rPr>
            <a:t>Mustaqillik</a:t>
          </a:r>
          <a:r>
            <a:rPr lang="ru-RU" sz="2200" b="1" kern="1200" dirty="0" smtClean="0">
              <a:solidFill>
                <a:srgbClr val="FFFF00"/>
              </a:solidFill>
              <a:cs typeface="Aharoni" panose="02010803020104030203" pitchFamily="2" charset="-79"/>
            </a:rPr>
            <a:t> </a:t>
          </a:r>
          <a:r>
            <a:rPr lang="ru-RU" sz="2200" b="1" kern="1200" dirty="0" err="1" smtClean="0">
              <a:solidFill>
                <a:srgbClr val="FFFF00"/>
              </a:solidFill>
              <a:cs typeface="Aharoni" panose="02010803020104030203" pitchFamily="2" charset="-79"/>
            </a:rPr>
            <a:t>davri</a:t>
          </a:r>
          <a:r>
            <a:rPr lang="uz-Latn-UZ" sz="2200" b="1" kern="1200" dirty="0" smtClean="0">
              <a:solidFill>
                <a:srgbClr val="FFFF00"/>
              </a:solidFill>
              <a:latin typeface="Aharoni" panose="02010803020104030203" pitchFamily="2" charset="-79"/>
              <a:cs typeface="Aharoni" panose="02010803020104030203" pitchFamily="2" charset="-79"/>
            </a:rPr>
            <a:t>;</a:t>
          </a:r>
          <a:endParaRPr lang="uz-Cyrl-UZ" sz="2200" kern="1200" dirty="0">
            <a:solidFill>
              <a:srgbClr val="FFFF00"/>
            </a:solidFill>
          </a:endParaRPr>
        </a:p>
      </dsp:txBody>
      <dsp:txXfrm rot="16200000">
        <a:off x="4605478" y="2443751"/>
        <a:ext cx="2699961" cy="548772"/>
      </dsp:txXfrm>
    </dsp:sp>
    <dsp:sp modelId="{B297EDBD-7863-4AEE-A3F6-6E424E9A6B82}">
      <dsp:nvSpPr>
        <dsp:cNvPr id="0" name=""/>
        <dsp:cNvSpPr/>
      </dsp:nvSpPr>
      <dsp:spPr>
        <a:xfrm rot="5400000">
          <a:off x="5452170" y="3959373"/>
          <a:ext cx="483968" cy="411579"/>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45A5F66-7FB7-4BEB-894D-6A72379314F0}">
      <dsp:nvSpPr>
        <dsp:cNvPr id="0" name=""/>
        <dsp:cNvSpPr/>
      </dsp:nvSpPr>
      <dsp:spPr>
        <a:xfrm>
          <a:off x="6229845" y="1368157"/>
          <a:ext cx="2044178" cy="329263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lvl="0" algn="ctr" defTabSz="800100">
            <a:lnSpc>
              <a:spcPct val="90000"/>
            </a:lnSpc>
            <a:spcBef>
              <a:spcPct val="0"/>
            </a:spcBef>
            <a:spcAft>
              <a:spcPct val="35000"/>
            </a:spcAft>
          </a:pPr>
          <a:r>
            <a:rPr lang="en-US" sz="1800" b="1" kern="1200" dirty="0" err="1" smtClean="0">
              <a:solidFill>
                <a:srgbClr val="FFFFFF"/>
              </a:solidFill>
            </a:rPr>
            <a:t>O’zbekistonda</a:t>
          </a:r>
          <a:r>
            <a:rPr lang="en-US" sz="1800" b="1" kern="1200" dirty="0" smtClean="0">
              <a:solidFill>
                <a:srgbClr val="FFFFFF"/>
              </a:solidFill>
            </a:rPr>
            <a:t> </a:t>
          </a:r>
          <a:r>
            <a:rPr lang="en-US" sz="1800" b="1" kern="1200" dirty="0" err="1" smtClean="0">
              <a:solidFill>
                <a:srgbClr val="FFFFFF"/>
              </a:solidFill>
            </a:rPr>
            <a:t>tug‘ilish</a:t>
          </a:r>
          <a:r>
            <a:rPr lang="en-US" sz="1800" b="1" kern="1200" dirty="0" smtClean="0">
              <a:solidFill>
                <a:srgbClr val="FFFFFF"/>
              </a:solidFill>
            </a:rPr>
            <a:t> </a:t>
          </a:r>
          <a:r>
            <a:rPr lang="en-US" sz="1800" b="1" kern="1200" dirty="0" err="1" smtClean="0">
              <a:solidFill>
                <a:srgbClr val="FFFFFF"/>
              </a:solidFill>
            </a:rPr>
            <a:t>jarayonining</a:t>
          </a:r>
          <a:r>
            <a:rPr lang="en-US" sz="1800" b="1" kern="1200" dirty="0" smtClean="0">
              <a:solidFill>
                <a:srgbClr val="FFFFFF"/>
              </a:solidFill>
            </a:rPr>
            <a:t> </a:t>
          </a:r>
          <a:r>
            <a:rPr lang="en-US" sz="1800" b="1" kern="1200" dirty="0" err="1" smtClean="0">
              <a:solidFill>
                <a:srgbClr val="FFFFFF"/>
              </a:solidFill>
            </a:rPr>
            <a:t>kamayishi</a:t>
          </a:r>
          <a:r>
            <a:rPr lang="en-US" sz="1800" b="1" kern="1200" dirty="0" smtClean="0">
              <a:solidFill>
                <a:srgbClr val="FFFFFF"/>
              </a:solidFill>
            </a:rPr>
            <a:t> </a:t>
          </a:r>
          <a:r>
            <a:rPr lang="en-US" sz="1800" b="1" kern="1200" dirty="0" err="1" smtClean="0">
              <a:solidFill>
                <a:srgbClr val="FFFFFF"/>
              </a:solidFill>
            </a:rPr>
            <a:t>kuzatildi</a:t>
          </a:r>
          <a:r>
            <a:rPr lang="en-US" sz="1800" b="1" kern="1200" dirty="0" smtClean="0">
              <a:solidFill>
                <a:srgbClr val="FFFFFF"/>
              </a:solidFill>
            </a:rPr>
            <a:t>. </a:t>
          </a:r>
          <a:r>
            <a:rPr lang="en-US" sz="1800" b="1" kern="1200" dirty="0" err="1" smtClean="0">
              <a:solidFill>
                <a:srgbClr val="FFFFFF"/>
              </a:solidFill>
            </a:rPr>
            <a:t>Jumladan</a:t>
          </a:r>
          <a:r>
            <a:rPr lang="en-US" sz="1800" b="1" kern="1200" dirty="0" smtClean="0">
              <a:solidFill>
                <a:srgbClr val="FFFFFF"/>
              </a:solidFill>
            </a:rPr>
            <a:t>, 1991-yili </a:t>
          </a:r>
          <a:r>
            <a:rPr lang="en-US" sz="1800" b="1" kern="1200" dirty="0" err="1" smtClean="0">
              <a:solidFill>
                <a:srgbClr val="FFFFFF"/>
              </a:solidFill>
            </a:rPr>
            <a:t>respublikada</a:t>
          </a:r>
          <a:r>
            <a:rPr lang="en-US" sz="1800" b="1" kern="1200" dirty="0" smtClean="0">
              <a:solidFill>
                <a:srgbClr val="FFFFFF"/>
              </a:solidFill>
            </a:rPr>
            <a:t> </a:t>
          </a:r>
          <a:r>
            <a:rPr lang="en-US" sz="1800" b="1" kern="1200" dirty="0" err="1" smtClean="0">
              <a:solidFill>
                <a:srgbClr val="FFFFFF"/>
              </a:solidFill>
            </a:rPr>
            <a:t>tug‘ilishning</a:t>
          </a:r>
          <a:r>
            <a:rPr lang="en-US" sz="1800" b="1" kern="1200" dirty="0" smtClean="0">
              <a:solidFill>
                <a:srgbClr val="FFFFFF"/>
              </a:solidFill>
            </a:rPr>
            <a:t> </a:t>
          </a:r>
          <a:r>
            <a:rPr lang="en-US" sz="1800" b="1" kern="1200" dirty="0" err="1" smtClean="0">
              <a:solidFill>
                <a:srgbClr val="FFFFFF"/>
              </a:solidFill>
            </a:rPr>
            <a:t>umumiy</a:t>
          </a:r>
          <a:r>
            <a:rPr lang="en-US" sz="1800" b="1" kern="1200" dirty="0" smtClean="0">
              <a:solidFill>
                <a:srgbClr val="FFFFFF"/>
              </a:solidFill>
            </a:rPr>
            <a:t> </a:t>
          </a:r>
          <a:r>
            <a:rPr lang="en-US" sz="1800" b="1" kern="1200" dirty="0" err="1" smtClean="0">
              <a:solidFill>
                <a:srgbClr val="FFFFFF"/>
              </a:solidFill>
            </a:rPr>
            <a:t>koeffisiyenti</a:t>
          </a:r>
          <a:r>
            <a:rPr lang="en-US" sz="1800" b="1" kern="1200" dirty="0" smtClean="0">
              <a:solidFill>
                <a:srgbClr val="FFFFFF"/>
              </a:solidFill>
            </a:rPr>
            <a:t> 34,5 %o </a:t>
          </a:r>
          <a:r>
            <a:rPr lang="en-US" sz="1800" b="1" kern="1200" dirty="0" err="1" smtClean="0">
              <a:solidFill>
                <a:srgbClr val="FFFFFF"/>
              </a:solidFill>
            </a:rPr>
            <a:t>dan</a:t>
          </a:r>
          <a:r>
            <a:rPr lang="en-US" sz="1800" b="1" kern="1200" dirty="0" smtClean="0">
              <a:solidFill>
                <a:srgbClr val="FFFFFF"/>
              </a:solidFill>
            </a:rPr>
            <a:t> 2015 </a:t>
          </a:r>
          <a:r>
            <a:rPr lang="en-US" sz="1800" b="1" kern="1200" dirty="0" err="1" smtClean="0">
              <a:solidFill>
                <a:srgbClr val="FFFFFF"/>
              </a:solidFill>
            </a:rPr>
            <a:t>yili</a:t>
          </a:r>
          <a:r>
            <a:rPr lang="en-US" sz="1800" b="1" kern="1200" dirty="0" smtClean="0">
              <a:solidFill>
                <a:srgbClr val="FFFFFF"/>
              </a:solidFill>
            </a:rPr>
            <a:t> 23,5‰ </a:t>
          </a:r>
          <a:r>
            <a:rPr lang="en-US" sz="1800" b="1" kern="1200" dirty="0" err="1" smtClean="0">
              <a:solidFill>
                <a:srgbClr val="FFFFFF"/>
              </a:solidFill>
            </a:rPr>
            <a:t>ga­cha</a:t>
          </a:r>
          <a:r>
            <a:rPr lang="en-US" sz="1800" b="1" kern="1200" dirty="0" smtClean="0">
              <a:solidFill>
                <a:srgbClr val="FFFFFF"/>
              </a:solidFill>
            </a:rPr>
            <a:t> </a:t>
          </a:r>
          <a:r>
            <a:rPr lang="en-US" sz="1800" b="1" kern="1200" dirty="0" err="1" smtClean="0">
              <a:solidFill>
                <a:srgbClr val="FFFFFF"/>
              </a:solidFill>
            </a:rPr>
            <a:t>kamaygan</a:t>
          </a:r>
          <a:r>
            <a:rPr lang="en-US" sz="1800" b="1" kern="1200" dirty="0" smtClean="0">
              <a:solidFill>
                <a:srgbClr val="FFFFFF"/>
              </a:solidFill>
            </a:rPr>
            <a:t>. </a:t>
          </a:r>
          <a:endParaRPr lang="uz-Cyrl-UZ" sz="1800" b="1" kern="1200" dirty="0">
            <a:solidFill>
              <a:srgbClr val="FFFFFF"/>
            </a:solidFill>
          </a:endParaRPr>
        </a:p>
      </dsp:txBody>
      <dsp:txXfrm>
        <a:off x="6229845" y="1368157"/>
        <a:ext cx="2044178" cy="329263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E265DB-6E60-4101-9632-DACEB3B2B15A}">
      <dsp:nvSpPr>
        <dsp:cNvPr id="0" name=""/>
        <dsp:cNvSpPr/>
      </dsp:nvSpPr>
      <dsp:spPr>
        <a:xfrm rot="5400000">
          <a:off x="-665986" y="672503"/>
          <a:ext cx="2947729" cy="161575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dirty="0" smtClean="0">
              <a:solidFill>
                <a:srgbClr val="FFFFFF"/>
              </a:solidFill>
              <a:latin typeface="Algerian" panose="04020705040A02060702" pitchFamily="82" charset="0"/>
              <a:ea typeface="Arial Unicode MS" panose="020B0604020202020204" pitchFamily="34" charset="-128"/>
              <a:cs typeface="Times New Roman" panose="02020603050405020304" pitchFamily="18" charset="0"/>
            </a:rPr>
            <a:t>Real </a:t>
          </a:r>
          <a:r>
            <a:rPr lang="en-US" sz="2400" b="1" kern="1200" dirty="0" err="1" smtClean="0">
              <a:solidFill>
                <a:srgbClr val="FFFFFF"/>
              </a:solidFill>
              <a:latin typeface="Algerian" panose="04020705040A02060702" pitchFamily="82" charset="0"/>
              <a:ea typeface="Arial Unicode MS" panose="020B0604020202020204" pitchFamily="34" charset="-128"/>
              <a:cs typeface="Times New Roman" panose="02020603050405020304" pitchFamily="18" charset="0"/>
            </a:rPr>
            <a:t>avlodlar</a:t>
          </a:r>
          <a:r>
            <a:rPr lang="en-US" sz="2400" b="1" kern="1200" dirty="0" smtClean="0">
              <a:solidFill>
                <a:srgbClr val="FFFFFF"/>
              </a:solidFill>
              <a:latin typeface="Algerian" panose="04020705040A02060702" pitchFamily="82" charset="0"/>
              <a:ea typeface="Arial Unicode MS" panose="020B0604020202020204" pitchFamily="34" charset="-128"/>
              <a:cs typeface="Times New Roman" panose="02020603050405020304" pitchFamily="18" charset="0"/>
            </a:rPr>
            <a:t> </a:t>
          </a:r>
          <a:r>
            <a:rPr lang="en-US" sz="2400" b="1" kern="1200" dirty="0" err="1" smtClean="0">
              <a:solidFill>
                <a:srgbClr val="FFFFFF"/>
              </a:solidFill>
              <a:latin typeface="Algerian" panose="04020705040A02060702" pitchFamily="82" charset="0"/>
              <a:ea typeface="Arial Unicode MS" panose="020B0604020202020204" pitchFamily="34" charset="-128"/>
              <a:cs typeface="Times New Roman" panose="02020603050405020304" pitchFamily="18" charset="0"/>
            </a:rPr>
            <a:t>usuli</a:t>
          </a:r>
          <a:r>
            <a:rPr lang="en-US" sz="2400" b="1" kern="1200" dirty="0" smtClean="0">
              <a:solidFill>
                <a:srgbClr val="FFFFFF"/>
              </a:solidFill>
              <a:latin typeface="Algerian" panose="04020705040A02060702" pitchFamily="82" charset="0"/>
              <a:ea typeface="Arial Unicode MS" panose="020B0604020202020204" pitchFamily="34" charset="-128"/>
              <a:cs typeface="Times New Roman" panose="02020603050405020304" pitchFamily="18" charset="0"/>
            </a:rPr>
            <a:t>.</a:t>
          </a:r>
          <a:r>
            <a:rPr lang="uz-Latn-UZ" sz="2400" b="1" kern="1200" dirty="0" smtClean="0">
              <a:solidFill>
                <a:srgbClr val="FFFFFF"/>
              </a:solidFill>
              <a:latin typeface="Algerian" panose="04020705040A02060702" pitchFamily="82" charset="0"/>
              <a:ea typeface="Arial Unicode MS" panose="020B0604020202020204" pitchFamily="34" charset="-128"/>
              <a:cs typeface="Times New Roman" panose="02020603050405020304" pitchFamily="18" charset="0"/>
            </a:rPr>
            <a:t> </a:t>
          </a:r>
          <a:endParaRPr lang="uz-Cyrl-UZ" sz="2400" kern="1200" dirty="0">
            <a:solidFill>
              <a:srgbClr val="FFFFFF"/>
            </a:solidFill>
          </a:endParaRPr>
        </a:p>
      </dsp:txBody>
      <dsp:txXfrm rot="-5400000">
        <a:off x="1" y="814396"/>
        <a:ext cx="1615757" cy="1331972"/>
      </dsp:txXfrm>
    </dsp:sp>
    <dsp:sp modelId="{D5039F37-4953-4DE3-A997-0308CBCA062C}">
      <dsp:nvSpPr>
        <dsp:cNvPr id="0" name=""/>
        <dsp:cNvSpPr/>
      </dsp:nvSpPr>
      <dsp:spPr>
        <a:xfrm rot="5400000">
          <a:off x="4195319" y="-2573044"/>
          <a:ext cx="2037206" cy="7196330"/>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9525" rIns="9525" bIns="9525" numCol="1" spcCol="1270" anchor="ctr" anchorCtr="0">
          <a:noAutofit/>
        </a:bodyPr>
        <a:lstStyle/>
        <a:p>
          <a:pPr marL="114300" lvl="1" indent="-114300" algn="l" defTabSz="666750">
            <a:lnSpc>
              <a:spcPct val="90000"/>
            </a:lnSpc>
            <a:spcBef>
              <a:spcPct val="0"/>
            </a:spcBef>
            <a:spcAft>
              <a:spcPct val="15000"/>
            </a:spcAft>
            <a:buChar char="••"/>
          </a:pPr>
          <a:r>
            <a:rPr lang="en-US" sz="1500" b="1" kern="1200" dirty="0" smtClean="0">
              <a:latin typeface="Times New Roman" panose="02020603050405020304" pitchFamily="18" charset="0"/>
              <a:ea typeface="Times New Roman" panose="02020603050405020304" pitchFamily="18" charset="0"/>
            </a:rPr>
            <a:t>Real </a:t>
          </a:r>
          <a:r>
            <a:rPr lang="en-US" sz="1500" b="1" kern="1200" dirty="0" err="1" smtClean="0">
              <a:latin typeface="Times New Roman" panose="02020603050405020304" pitchFamily="18" charset="0"/>
              <a:ea typeface="Times New Roman" panose="02020603050405020304" pitchFamily="18" charset="0"/>
            </a:rPr>
            <a:t>avlodlar</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deganda</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bir</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yilda</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bir</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necha</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yil</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orasida</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tug‘ilgan</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ya’ni</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tengdosh</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ayollar</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yoki</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aynan</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bir</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vaqtda</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nikohga</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kirgan</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ayollar</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tushuniladi</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Tug’ilishni</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bo‘ylama</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tahlil</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qilish</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usuli</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turmush</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sharoitlarining</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o’zgarishi</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holatlaridagi</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rep­roduktiv</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mayl</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me’yorlari</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evolyutsiyasi</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aholida</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avlodlar</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ijtimoiy</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lashuvi</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nuqtai</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nazaridan</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katta</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imkoniyat</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va</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afzalliklarga</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ega</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Mazkur</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usulning</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kamchiligi</a:t>
          </a:r>
          <a:r>
            <a:rPr lang="en-US" sz="1500" b="1" kern="1200" dirty="0" smtClean="0">
              <a:latin typeface="Times New Roman" panose="02020603050405020304" pitchFamily="18" charset="0"/>
              <a:ea typeface="Times New Roman" panose="02020603050405020304" pitchFamily="18" charset="0"/>
            </a:rPr>
            <a:t> — </a:t>
          </a:r>
          <a:r>
            <a:rPr lang="en-US" sz="1500" b="1" kern="1200" dirty="0" err="1" smtClean="0">
              <a:latin typeface="Times New Roman" panose="02020603050405020304" pitchFamily="18" charset="0"/>
              <a:ea typeface="Times New Roman" panose="02020603050405020304" pitchFamily="18" charset="0"/>
            </a:rPr>
            <a:t>bu</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uzoq</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davr</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ya’ni</a:t>
          </a:r>
          <a:r>
            <a:rPr lang="en-US" sz="1500" b="1" kern="1200" dirty="0" smtClean="0">
              <a:latin typeface="Times New Roman" panose="02020603050405020304" pitchFamily="18" charset="0"/>
              <a:ea typeface="Times New Roman" panose="02020603050405020304" pitchFamily="18" charset="0"/>
            </a:rPr>
            <a:t> 35 </a:t>
          </a:r>
          <a:r>
            <a:rPr lang="en-US" sz="1500" b="1" kern="1200" dirty="0" err="1" smtClean="0">
              <a:latin typeface="Times New Roman" panose="02020603050405020304" pitchFamily="18" charset="0"/>
              <a:ea typeface="Times New Roman" panose="02020603050405020304" pitchFamily="18" charset="0"/>
            </a:rPr>
            <a:t>yildan</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kam</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bo‘lmagan</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vaqtga</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oid</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aniqrog'i</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ma’lum</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avlodning</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repro­duktiv</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faoliyati</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davridagi</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tug’ilish</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haqidagi</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ma’lumotlarning</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talab</a:t>
          </a:r>
          <a:r>
            <a:rPr lang="en-US" sz="1500" b="1" kern="1200" dirty="0" smtClean="0">
              <a:latin typeface="Times New Roman" panose="02020603050405020304" pitchFamily="18" charset="0"/>
              <a:ea typeface="Times New Roman" panose="02020603050405020304" pitchFamily="18" charset="0"/>
            </a:rPr>
            <a:t> </a:t>
          </a:r>
          <a:r>
            <a:rPr lang="en-US" sz="1500" b="1" kern="1200" dirty="0" err="1" smtClean="0">
              <a:latin typeface="Times New Roman" panose="02020603050405020304" pitchFamily="18" charset="0"/>
              <a:ea typeface="Times New Roman" panose="02020603050405020304" pitchFamily="18" charset="0"/>
            </a:rPr>
            <a:t>qilinishidir</a:t>
          </a:r>
          <a:r>
            <a:rPr lang="en-US" sz="1500" b="1" kern="1200" dirty="0" smtClean="0">
              <a:latin typeface="Times New Roman" panose="02020603050405020304" pitchFamily="18" charset="0"/>
              <a:ea typeface="Times New Roman" panose="02020603050405020304" pitchFamily="18" charset="0"/>
            </a:rPr>
            <a:t>.</a:t>
          </a:r>
          <a:endParaRPr lang="uz-Cyrl-UZ" sz="1500" kern="1200" dirty="0"/>
        </a:p>
      </dsp:txBody>
      <dsp:txXfrm rot="-5400000">
        <a:off x="1615757" y="105966"/>
        <a:ext cx="7096882" cy="1838310"/>
      </dsp:txXfrm>
    </dsp:sp>
    <dsp:sp modelId="{D37E693B-3004-4181-BEEF-326C3A6B1EEB}">
      <dsp:nvSpPr>
        <dsp:cNvPr id="0" name=""/>
        <dsp:cNvSpPr/>
      </dsp:nvSpPr>
      <dsp:spPr>
        <a:xfrm rot="5400000">
          <a:off x="-759320" y="3423603"/>
          <a:ext cx="2947729" cy="1429089"/>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i="0" u="none" kern="1200" dirty="0" err="1" smtClean="0">
              <a:solidFill>
                <a:srgbClr val="FFFFFF"/>
              </a:solidFill>
              <a:latin typeface="Algerian" panose="04020705040A02060702" pitchFamily="82" charset="0"/>
            </a:rPr>
            <a:t>Shartli</a:t>
          </a:r>
          <a:r>
            <a:rPr lang="en-US" sz="2400" b="1" i="0" u="none" kern="1200" dirty="0" smtClean="0">
              <a:solidFill>
                <a:srgbClr val="FFFFFF"/>
              </a:solidFill>
              <a:latin typeface="Algerian" panose="04020705040A02060702" pitchFamily="82" charset="0"/>
            </a:rPr>
            <a:t> </a:t>
          </a:r>
          <a:r>
            <a:rPr lang="en-US" sz="2400" b="1" i="0" u="none" kern="1200" dirty="0" err="1" smtClean="0">
              <a:solidFill>
                <a:srgbClr val="FFFFFF"/>
              </a:solidFill>
              <a:latin typeface="Algerian" panose="04020705040A02060702" pitchFamily="82" charset="0"/>
            </a:rPr>
            <a:t>avlod</a:t>
          </a:r>
          <a:r>
            <a:rPr lang="uz-Latn-UZ" sz="2400" b="1" i="0" u="none" kern="1200" dirty="0" smtClean="0">
              <a:solidFill>
                <a:srgbClr val="FFFFFF"/>
              </a:solidFill>
              <a:latin typeface="Algerian" panose="04020705040A02060702" pitchFamily="82" charset="0"/>
            </a:rPr>
            <a:t>- </a:t>
          </a:r>
          <a:r>
            <a:rPr lang="en-US" sz="2400" b="1" i="0" u="none" kern="1200" dirty="0" err="1" smtClean="0">
              <a:solidFill>
                <a:srgbClr val="FFFFFF"/>
              </a:solidFill>
              <a:latin typeface="Algerian" panose="04020705040A02060702" pitchFamily="82" charset="0"/>
            </a:rPr>
            <a:t>lar</a:t>
          </a:r>
          <a:r>
            <a:rPr lang="en-US" sz="2400" b="1" i="0" u="none" kern="1200" dirty="0" smtClean="0">
              <a:solidFill>
                <a:srgbClr val="FFFFFF"/>
              </a:solidFill>
              <a:latin typeface="Algerian" panose="04020705040A02060702" pitchFamily="82" charset="0"/>
            </a:rPr>
            <a:t> </a:t>
          </a:r>
          <a:r>
            <a:rPr lang="en-US" sz="2400" b="1" i="0" u="none" kern="1200" dirty="0" err="1" smtClean="0">
              <a:solidFill>
                <a:srgbClr val="FFFFFF"/>
              </a:solidFill>
              <a:latin typeface="Algerian" panose="04020705040A02060702" pitchFamily="82" charset="0"/>
            </a:rPr>
            <a:t>usuli</a:t>
          </a:r>
          <a:r>
            <a:rPr lang="en-US" sz="2400" b="1" i="0" u="none" kern="1200" dirty="0" smtClean="0">
              <a:solidFill>
                <a:srgbClr val="FFFFFF"/>
              </a:solidFill>
              <a:latin typeface="Algerian" panose="04020705040A02060702" pitchFamily="82" charset="0"/>
            </a:rPr>
            <a:t> </a:t>
          </a:r>
          <a:endParaRPr lang="ru-RU" sz="2400" kern="1200" dirty="0">
            <a:solidFill>
              <a:srgbClr val="FFFFFF"/>
            </a:solidFill>
          </a:endParaRPr>
        </a:p>
      </dsp:txBody>
      <dsp:txXfrm rot="-5400000">
        <a:off x="-1" y="3378829"/>
        <a:ext cx="1429089" cy="1518640"/>
      </dsp:txXfrm>
    </dsp:sp>
    <dsp:sp modelId="{9D8FA329-89F3-4798-BFE3-1747940AFD1B}">
      <dsp:nvSpPr>
        <dsp:cNvPr id="0" name=""/>
        <dsp:cNvSpPr/>
      </dsp:nvSpPr>
      <dsp:spPr>
        <a:xfrm rot="5400000">
          <a:off x="3977122" y="287947"/>
          <a:ext cx="2237566" cy="7278584"/>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9525" rIns="9525" bIns="9525" numCol="1" spcCol="1270" anchor="ctr" anchorCtr="0">
          <a:noAutofit/>
        </a:bodyPr>
        <a:lstStyle/>
        <a:p>
          <a:pPr marL="114300" lvl="1" indent="-114300" algn="ctr" defTabSz="666750">
            <a:lnSpc>
              <a:spcPct val="90000"/>
            </a:lnSpc>
            <a:spcBef>
              <a:spcPct val="0"/>
            </a:spcBef>
            <a:spcAft>
              <a:spcPct val="15000"/>
            </a:spcAft>
            <a:buChar char="••"/>
          </a:pPr>
          <a:r>
            <a:rPr lang="en-US" sz="1500" b="1" kern="1200" dirty="0" err="1" smtClean="0"/>
            <a:t>statistik</a:t>
          </a:r>
          <a:r>
            <a:rPr lang="en-US" sz="1500" b="1" kern="1200" dirty="0" smtClean="0"/>
            <a:t> </a:t>
          </a:r>
          <a:r>
            <a:rPr lang="en-US" sz="1500" b="1" kern="1200" dirty="0" err="1" smtClean="0"/>
            <a:t>axborot</a:t>
          </a:r>
          <a:r>
            <a:rPr lang="en-US" sz="1500" b="1" kern="1200" dirty="0" smtClean="0"/>
            <a:t> </a:t>
          </a:r>
          <a:r>
            <a:rPr lang="en-US" sz="1500" b="1" kern="1200" dirty="0" err="1" smtClean="0"/>
            <a:t>yetarli</a:t>
          </a:r>
          <a:r>
            <a:rPr lang="en-US" sz="1500" b="1" kern="1200" dirty="0" smtClean="0"/>
            <a:t> </a:t>
          </a:r>
          <a:r>
            <a:rPr lang="en-US" sz="1500" b="1" kern="1200" dirty="0" err="1" smtClean="0"/>
            <a:t>bo'lganligi</a:t>
          </a:r>
          <a:r>
            <a:rPr lang="en-US" sz="1500" b="1" kern="1200" dirty="0" smtClean="0"/>
            <a:t> </a:t>
          </a:r>
          <a:r>
            <a:rPr lang="en-US" sz="1500" b="1" kern="1200" dirty="0" err="1" smtClean="0"/>
            <a:t>sababli</a:t>
          </a:r>
          <a:r>
            <a:rPr lang="en-US" sz="1500" b="1" kern="1200" dirty="0" smtClean="0"/>
            <a:t> </a:t>
          </a:r>
          <a:r>
            <a:rPr lang="en-US" sz="1500" b="1" kern="1200" dirty="0" err="1" smtClean="0"/>
            <a:t>tug'ilish</a:t>
          </a:r>
          <a:r>
            <a:rPr lang="en-US" sz="1500" b="1" kern="1200" dirty="0" smtClean="0"/>
            <a:t> </a:t>
          </a:r>
          <a:r>
            <a:rPr lang="en-US" sz="1500" b="1" kern="1200" dirty="0" err="1" smtClean="0"/>
            <a:t>tahlilidagi</a:t>
          </a:r>
          <a:r>
            <a:rPr lang="en-US" sz="1500" b="1" kern="1200" dirty="0" smtClean="0"/>
            <a:t> </a:t>
          </a:r>
          <a:r>
            <a:rPr lang="en-US" sz="1500" b="1" kern="1200" dirty="0" err="1" smtClean="0"/>
            <a:t>eng</a:t>
          </a:r>
          <a:r>
            <a:rPr lang="en-US" sz="1500" b="1" kern="1200" dirty="0" smtClean="0"/>
            <a:t> </a:t>
          </a:r>
          <a:r>
            <a:rPr lang="en-US" sz="1500" b="1" kern="1200" dirty="0" err="1" smtClean="0"/>
            <a:t>asosiy</a:t>
          </a:r>
          <a:r>
            <a:rPr lang="en-US" sz="1500" b="1" kern="1200" dirty="0" smtClean="0"/>
            <a:t> </a:t>
          </a:r>
          <a:r>
            <a:rPr lang="en-US" sz="1500" b="1" kern="1200" dirty="0" err="1" smtClean="0"/>
            <a:t>usul</a:t>
          </a:r>
          <a:r>
            <a:rPr lang="en-US" sz="1500" b="1" kern="1200" dirty="0" smtClean="0"/>
            <a:t> </a:t>
          </a:r>
          <a:r>
            <a:rPr lang="en-US" sz="1500" b="1" kern="1200" dirty="0" err="1" smtClean="0"/>
            <a:t>hisoblanadi</a:t>
          </a:r>
          <a:r>
            <a:rPr lang="en-US" sz="1500" b="1" kern="1200" dirty="0" smtClean="0"/>
            <a:t>. </a:t>
          </a:r>
          <a:r>
            <a:rPr lang="en-US" sz="1500" b="1" kern="1200" dirty="0" err="1" smtClean="0"/>
            <a:t>Mazkur</a:t>
          </a:r>
          <a:r>
            <a:rPr lang="en-US" sz="1500" b="1" kern="1200" dirty="0" smtClean="0"/>
            <a:t> </a:t>
          </a:r>
          <a:r>
            <a:rPr lang="en-US" sz="1500" b="1" kern="1200" dirty="0" err="1" smtClean="0"/>
            <a:t>usul</a:t>
          </a:r>
          <a:r>
            <a:rPr lang="en-US" sz="1500" b="1" kern="1200" dirty="0" smtClean="0"/>
            <a:t> </a:t>
          </a:r>
          <a:r>
            <a:rPr lang="en-US" sz="1500" b="1" kern="1200" dirty="0" err="1" smtClean="0"/>
            <a:t>joriy</a:t>
          </a:r>
          <a:r>
            <a:rPr lang="en-US" sz="1500" b="1" kern="1200" dirty="0" smtClean="0"/>
            <a:t> </a:t>
          </a:r>
          <a:r>
            <a:rPr lang="en-US" sz="1500" b="1" kern="1200" dirty="0" err="1" smtClean="0"/>
            <a:t>statistik</a:t>
          </a:r>
          <a:r>
            <a:rPr lang="en-US" sz="1500" b="1" kern="1200" dirty="0" smtClean="0"/>
            <a:t> </a:t>
          </a:r>
          <a:r>
            <a:rPr lang="en-US" sz="1500" b="1" kern="1200" dirty="0" err="1" smtClean="0"/>
            <a:t>qayd</a:t>
          </a:r>
          <a:r>
            <a:rPr lang="en-US" sz="1500" b="1" kern="1200" dirty="0" smtClean="0"/>
            <a:t> </a:t>
          </a:r>
          <a:r>
            <a:rPr lang="en-US" sz="1500" b="1" kern="1200" dirty="0" err="1" smtClean="0"/>
            <a:t>etishning</a:t>
          </a:r>
          <a:r>
            <a:rPr lang="en-US" sz="1500" b="1" kern="1200" dirty="0" smtClean="0"/>
            <a:t> </a:t>
          </a:r>
          <a:r>
            <a:rPr lang="en-US" sz="1500" b="1" kern="1200" dirty="0" err="1" smtClean="0"/>
            <a:t>standart</a:t>
          </a:r>
          <a:r>
            <a:rPr lang="en-US" sz="1500" b="1" kern="1200" dirty="0" smtClean="0"/>
            <a:t> </a:t>
          </a:r>
          <a:r>
            <a:rPr lang="en-US" sz="1500" b="1" kern="1200" dirty="0" err="1" smtClean="0"/>
            <a:t>ma’lumotlariga</a:t>
          </a:r>
          <a:r>
            <a:rPr lang="en-US" sz="1500" b="1" kern="1200" dirty="0" smtClean="0"/>
            <a:t>, </a:t>
          </a:r>
          <a:r>
            <a:rPr lang="en-US" sz="1500" b="1" kern="1200" dirty="0" err="1" smtClean="0"/>
            <a:t>ya’ni</a:t>
          </a:r>
          <a:r>
            <a:rPr lang="en-US" sz="1500" b="1" kern="1200" dirty="0" smtClean="0"/>
            <a:t> </a:t>
          </a:r>
          <a:r>
            <a:rPr lang="en-US" sz="1500" b="1" kern="1200" dirty="0" err="1" smtClean="0"/>
            <a:t>ma’lum</a:t>
          </a:r>
          <a:r>
            <a:rPr lang="en-US" sz="1500" b="1" kern="1200" dirty="0" smtClean="0"/>
            <a:t> </a:t>
          </a:r>
          <a:r>
            <a:rPr lang="en-US" sz="1500" b="1" kern="1200" dirty="0" err="1" smtClean="0"/>
            <a:t>vaqt</a:t>
          </a:r>
          <a:r>
            <a:rPr lang="en-US" sz="1500" b="1" kern="1200" dirty="0" smtClean="0"/>
            <a:t> </a:t>
          </a:r>
          <a:r>
            <a:rPr lang="en-US" sz="1500" b="1" kern="1200" dirty="0" err="1" smtClean="0"/>
            <a:t>mobaynida</a:t>
          </a:r>
          <a:r>
            <a:rPr lang="en-US" sz="1500" b="1" kern="1200" dirty="0" smtClean="0"/>
            <a:t> </a:t>
          </a:r>
          <a:r>
            <a:rPr lang="en-US" sz="1500" b="1" kern="1200" dirty="0" err="1" smtClean="0"/>
            <a:t>tug‘ilganlar</a:t>
          </a:r>
          <a:r>
            <a:rPr lang="en-US" sz="1500" b="1" kern="1200" dirty="0" smtClean="0"/>
            <a:t> </a:t>
          </a:r>
          <a:r>
            <a:rPr lang="en-US" sz="1500" b="1" kern="1200" dirty="0" err="1" smtClean="0"/>
            <a:t>va</a:t>
          </a:r>
          <a:r>
            <a:rPr lang="en-US" sz="1500" b="1" kern="1200" dirty="0" smtClean="0"/>
            <a:t> </a:t>
          </a:r>
          <a:r>
            <a:rPr lang="en-US" sz="1500" b="1" kern="1200" dirty="0" err="1" smtClean="0"/>
            <a:t>ayollar</a:t>
          </a:r>
          <a:r>
            <a:rPr lang="en-US" sz="1500" b="1" kern="1200" dirty="0" smtClean="0"/>
            <a:t> </a:t>
          </a:r>
          <a:r>
            <a:rPr lang="en-US" sz="1500" b="1" kern="1200" dirty="0" err="1" smtClean="0"/>
            <a:t>soniga</a:t>
          </a:r>
          <a:r>
            <a:rPr lang="en-US" sz="1500" b="1" kern="1200" dirty="0" smtClean="0"/>
            <a:t> </a:t>
          </a:r>
          <a:r>
            <a:rPr lang="en-US" sz="1500" b="1" kern="1200" dirty="0" err="1" smtClean="0"/>
            <a:t>asoslanadi</a:t>
          </a:r>
          <a:r>
            <a:rPr lang="en-US" sz="1500" b="1" kern="1200" dirty="0" smtClean="0"/>
            <a:t>. </a:t>
          </a:r>
          <a:r>
            <a:rPr lang="en-US" sz="1500" b="1" kern="1200" dirty="0" err="1" smtClean="0"/>
            <a:t>Bunda</a:t>
          </a:r>
          <a:r>
            <a:rPr lang="en-US" sz="1500" b="1" kern="1200" dirty="0" smtClean="0"/>
            <a:t> </a:t>
          </a:r>
          <a:r>
            <a:rPr lang="en-US" sz="1500" b="1" kern="1200" dirty="0" err="1" smtClean="0"/>
            <a:t>reproduktiv</a:t>
          </a:r>
          <a:r>
            <a:rPr lang="en-US" sz="1500" b="1" kern="1200" dirty="0" smtClean="0"/>
            <a:t> </a:t>
          </a:r>
          <a:r>
            <a:rPr lang="en-US" sz="1500" b="1" kern="1200" dirty="0" err="1" smtClean="0"/>
            <a:t>yoshdagi</a:t>
          </a:r>
          <a:r>
            <a:rPr lang="en-US" sz="1500" b="1" kern="1200" dirty="0" smtClean="0"/>
            <a:t> </a:t>
          </a:r>
          <a:r>
            <a:rPr lang="en-US" sz="1500" b="1" kern="1200" dirty="0" err="1" smtClean="0"/>
            <a:t>ayollar</a:t>
          </a:r>
          <a:r>
            <a:rPr lang="en-US" sz="1500" b="1" kern="1200" dirty="0" smtClean="0"/>
            <a:t> </a:t>
          </a:r>
          <a:r>
            <a:rPr lang="en-US" sz="1500" b="1" kern="1200" dirty="0" err="1" smtClean="0"/>
            <a:t>guruhi</a:t>
          </a:r>
          <a:r>
            <a:rPr lang="en-US" sz="1500" b="1" kern="1200" dirty="0" smtClean="0"/>
            <a:t> </a:t>
          </a:r>
          <a:r>
            <a:rPr lang="en-US" sz="1500" b="1" kern="1200" dirty="0" err="1" smtClean="0"/>
            <a:t>turli</a:t>
          </a:r>
          <a:r>
            <a:rPr lang="en-US" sz="1500" b="1" kern="1200" dirty="0" smtClean="0"/>
            <a:t> </a:t>
          </a:r>
          <a:r>
            <a:rPr lang="en-US" sz="1500" b="1" kern="1200" dirty="0" err="1" smtClean="0"/>
            <a:t>yilda</a:t>
          </a:r>
          <a:r>
            <a:rPr lang="en-US" sz="1500" b="1" kern="1200" dirty="0" smtClean="0"/>
            <a:t> </a:t>
          </a:r>
          <a:r>
            <a:rPr lang="en-US" sz="1500" b="1" kern="1200" dirty="0" err="1" smtClean="0"/>
            <a:t>tug‘ilgan</a:t>
          </a:r>
          <a:r>
            <a:rPr lang="en-US" sz="1500" b="1" kern="1200" dirty="0" smtClean="0"/>
            <a:t>, </a:t>
          </a:r>
          <a:r>
            <a:rPr lang="en-US" sz="1500" b="1" kern="1200" dirty="0" err="1" smtClean="0"/>
            <a:t>biroq</a:t>
          </a:r>
          <a:r>
            <a:rPr lang="en-US" sz="1500" b="1" kern="1200" dirty="0" smtClean="0"/>
            <a:t> </a:t>
          </a:r>
          <a:r>
            <a:rPr lang="en-US" sz="1500" b="1" kern="1200" dirty="0" err="1" smtClean="0"/>
            <a:t>bir</a:t>
          </a:r>
          <a:r>
            <a:rPr lang="en-US" sz="1500" b="1" kern="1200" dirty="0" smtClean="0"/>
            <a:t> </a:t>
          </a:r>
          <a:r>
            <a:rPr lang="en-US" sz="1500" b="1" kern="1200" dirty="0" err="1" smtClean="0"/>
            <a:t>vaqtning</a:t>
          </a:r>
          <a:r>
            <a:rPr lang="en-US" sz="1500" b="1" kern="1200" dirty="0" smtClean="0"/>
            <a:t> </a:t>
          </a:r>
          <a:r>
            <a:rPr lang="en-US" sz="1500" b="1" kern="1200" dirty="0" err="1" smtClean="0"/>
            <a:t>o'zida</a:t>
          </a:r>
          <a:r>
            <a:rPr lang="en-US" sz="1500" b="1" kern="1200" dirty="0" smtClean="0"/>
            <a:t> </a:t>
          </a:r>
          <a:r>
            <a:rPr lang="en-US" sz="1500" b="1" kern="1200" dirty="0" err="1" smtClean="0"/>
            <a:t>yashayotgan</a:t>
          </a:r>
          <a:r>
            <a:rPr lang="en-US" sz="1500" b="1" kern="1200" dirty="0" smtClean="0"/>
            <a:t> </a:t>
          </a:r>
          <a:r>
            <a:rPr lang="en-US" sz="1500" b="1" kern="1200" dirty="0" err="1" smtClean="0"/>
            <a:t>ayollardan</a:t>
          </a:r>
          <a:r>
            <a:rPr lang="en-US" sz="1500" b="1" kern="1200" dirty="0" smtClean="0"/>
            <a:t> </a:t>
          </a:r>
          <a:r>
            <a:rPr lang="en-US" sz="1500" b="1" kern="1200" dirty="0" err="1" smtClean="0"/>
            <a:t>tashkil</a:t>
          </a:r>
          <a:r>
            <a:rPr lang="en-US" sz="1500" b="1" kern="1200" dirty="0" smtClean="0"/>
            <a:t> </a:t>
          </a:r>
          <a:r>
            <a:rPr lang="en-US" sz="1500" b="1" kern="1200" dirty="0" err="1" smtClean="0"/>
            <a:t>topgan</a:t>
          </a:r>
          <a:r>
            <a:rPr lang="en-US" sz="1500" b="1" kern="1200" dirty="0" smtClean="0"/>
            <a:t> </a:t>
          </a:r>
          <a:r>
            <a:rPr lang="en-US" sz="1500" b="1" kern="1200" dirty="0" err="1" smtClean="0"/>
            <a:t>shartli</a:t>
          </a:r>
          <a:r>
            <a:rPr lang="en-US" sz="1500" b="1" kern="1200" dirty="0" smtClean="0"/>
            <a:t> </a:t>
          </a:r>
          <a:r>
            <a:rPr lang="en-US" sz="1500" b="1" kern="1200" dirty="0" err="1" smtClean="0"/>
            <a:t>avlod</a:t>
          </a:r>
          <a:r>
            <a:rPr lang="en-US" sz="1500" b="1" kern="1200" dirty="0" smtClean="0"/>
            <a:t> </a:t>
          </a:r>
          <a:r>
            <a:rPr lang="en-US" sz="1500" b="1" kern="1200" dirty="0" err="1" smtClean="0"/>
            <a:t>sifatida</a:t>
          </a:r>
          <a:r>
            <a:rPr lang="en-US" sz="1500" b="1" kern="1200" dirty="0" smtClean="0"/>
            <a:t> </a:t>
          </a:r>
          <a:r>
            <a:rPr lang="en-US" sz="1500" b="1" kern="1200" dirty="0" err="1" smtClean="0"/>
            <a:t>chiqadi</a:t>
          </a:r>
          <a:r>
            <a:rPr lang="en-US" sz="1500" b="1" kern="1200" dirty="0" smtClean="0"/>
            <a:t>. </a:t>
          </a:r>
          <a:r>
            <a:rPr lang="en-US" sz="1500" b="1" kern="1200" dirty="0" err="1" smtClean="0"/>
            <a:t>Boshqacha</a:t>
          </a:r>
          <a:r>
            <a:rPr lang="en-US" sz="1500" b="1" kern="1200" dirty="0" smtClean="0"/>
            <a:t> </a:t>
          </a:r>
          <a:r>
            <a:rPr lang="en-US" sz="1500" b="1" kern="1200" dirty="0" err="1" smtClean="0"/>
            <a:t>qilib</a:t>
          </a:r>
          <a:r>
            <a:rPr lang="en-US" sz="1500" b="1" kern="1200" dirty="0" smtClean="0"/>
            <a:t> </a:t>
          </a:r>
          <a:r>
            <a:rPr lang="en-US" sz="1500" b="1" kern="1200" dirty="0" err="1" smtClean="0"/>
            <a:t>aytganda</a:t>
          </a:r>
          <a:r>
            <a:rPr lang="en-US" sz="1500" b="1" kern="1200" dirty="0" smtClean="0"/>
            <a:t>, agar real </a:t>
          </a:r>
          <a:r>
            <a:rPr lang="en-US" sz="1500" b="1" kern="1200" dirty="0" err="1" smtClean="0"/>
            <a:t>avlodlarga</a:t>
          </a:r>
          <a:r>
            <a:rPr lang="en-US" sz="1500" b="1" kern="1200" dirty="0" smtClean="0"/>
            <a:t> </a:t>
          </a:r>
          <a:r>
            <a:rPr lang="en-US" sz="1500" b="1" kern="1200" dirty="0" err="1" smtClean="0"/>
            <a:t>nisbatan</a:t>
          </a:r>
          <a:r>
            <a:rPr lang="en-US" sz="1500" b="1" kern="1200" dirty="0" smtClean="0"/>
            <a:t> «</a:t>
          </a:r>
          <a:r>
            <a:rPr lang="en-US" sz="1500" b="1" kern="1200" dirty="0" err="1" smtClean="0"/>
            <a:t>tengdoshlar</a:t>
          </a:r>
          <a:r>
            <a:rPr lang="en-US" sz="1500" b="1" kern="1200" dirty="0" smtClean="0"/>
            <a:t>» </a:t>
          </a:r>
          <a:r>
            <a:rPr lang="en-US" sz="1500" b="1" kern="1200" dirty="0" err="1" smtClean="0"/>
            <a:t>tushunchasi</a:t>
          </a:r>
          <a:r>
            <a:rPr lang="en-US" sz="1500" b="1" kern="1200" dirty="0" smtClean="0"/>
            <a:t> </a:t>
          </a:r>
          <a:r>
            <a:rPr lang="en-US" sz="1500" b="1" kern="1200" dirty="0" err="1" smtClean="0"/>
            <a:t>qo’llanilsa</a:t>
          </a:r>
          <a:r>
            <a:rPr lang="en-US" sz="1500" b="1" kern="1200" dirty="0" smtClean="0"/>
            <a:t>, </a:t>
          </a:r>
          <a:r>
            <a:rPr lang="en-US" sz="1500" b="1" kern="1200" dirty="0" err="1" smtClean="0"/>
            <a:t>shartli</a:t>
          </a:r>
          <a:r>
            <a:rPr lang="en-US" sz="1500" b="1" kern="1200" dirty="0" smtClean="0"/>
            <a:t> </a:t>
          </a:r>
          <a:r>
            <a:rPr lang="en-US" sz="1500" b="1" kern="1200" dirty="0" err="1" smtClean="0"/>
            <a:t>avlodlar</a:t>
          </a:r>
          <a:r>
            <a:rPr lang="en-US" sz="1500" b="1" kern="1200" dirty="0" smtClean="0"/>
            <a:t> </a:t>
          </a:r>
          <a:r>
            <a:rPr lang="en-US" sz="1500" b="1" kern="1200" dirty="0" err="1" smtClean="0"/>
            <a:t>uchun</a:t>
          </a:r>
          <a:r>
            <a:rPr lang="en-US" sz="1500" b="1" kern="1200" dirty="0" smtClean="0"/>
            <a:t> «</a:t>
          </a:r>
          <a:r>
            <a:rPr lang="en-US" sz="1500" b="1" kern="1200" dirty="0" err="1" smtClean="0"/>
            <a:t>zamondoshlar</a:t>
          </a:r>
          <a:r>
            <a:rPr lang="en-US" sz="1500" b="1" kern="1200" dirty="0" smtClean="0"/>
            <a:t>» </a:t>
          </a:r>
          <a:r>
            <a:rPr lang="en-US" sz="1500" b="1" kern="1200" dirty="0" err="1" smtClean="0"/>
            <a:t>tushunchasi</a:t>
          </a:r>
          <a:r>
            <a:rPr lang="en-US" sz="1500" b="1" kern="1200" dirty="0" smtClean="0"/>
            <a:t> </a:t>
          </a:r>
          <a:r>
            <a:rPr lang="en-US" sz="1500" b="1" kern="1200" dirty="0" err="1" smtClean="0"/>
            <a:t>to‘g‘ri</a:t>
          </a:r>
          <a:r>
            <a:rPr lang="en-US" sz="1500" b="1" kern="1200" dirty="0" smtClean="0"/>
            <a:t> </a:t>
          </a:r>
          <a:r>
            <a:rPr lang="en-US" sz="1500" b="1" kern="1200" dirty="0" err="1" smtClean="0"/>
            <a:t>keladi</a:t>
          </a:r>
          <a:r>
            <a:rPr lang="en-US" sz="1500" b="1" kern="1200" dirty="0" smtClean="0"/>
            <a:t>. </a:t>
          </a:r>
          <a:endParaRPr lang="ru-RU" sz="1500" b="1" kern="1200" dirty="0">
            <a:solidFill>
              <a:srgbClr val="7030A0"/>
            </a:solidFill>
          </a:endParaRPr>
        </a:p>
      </dsp:txBody>
      <dsp:txXfrm rot="-5400000">
        <a:off x="1456614" y="2917685"/>
        <a:ext cx="7169355" cy="2019108"/>
      </dsp:txXfrm>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921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2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03189052-40C5-4DD7-ABD0-BE21D770F8FD}" type="slidenum">
              <a:rPr lang="en-US"/>
              <a:pPr/>
              <a:t>‹#›</a:t>
            </a:fld>
            <a:endParaRPr lang="en-US"/>
          </a:p>
        </p:txBody>
      </p:sp>
    </p:spTree>
    <p:extLst>
      <p:ext uri="{BB962C8B-B14F-4D97-AF65-F5344CB8AC3E}">
        <p14:creationId xmlns:p14="http://schemas.microsoft.com/office/powerpoint/2010/main" val="141783006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2</a:t>
            </a:fld>
            <a:endParaRPr lang="en-US"/>
          </a:p>
        </p:txBody>
      </p:sp>
    </p:spTree>
    <p:extLst>
      <p:ext uri="{BB962C8B-B14F-4D97-AF65-F5344CB8AC3E}">
        <p14:creationId xmlns:p14="http://schemas.microsoft.com/office/powerpoint/2010/main" val="2739642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3</a:t>
            </a:fld>
            <a:endParaRPr lang="en-US"/>
          </a:p>
        </p:txBody>
      </p:sp>
    </p:spTree>
    <p:extLst>
      <p:ext uri="{BB962C8B-B14F-4D97-AF65-F5344CB8AC3E}">
        <p14:creationId xmlns:p14="http://schemas.microsoft.com/office/powerpoint/2010/main" val="20307730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22</a:t>
            </a:fld>
            <a:endParaRPr lang="en-US"/>
          </a:p>
        </p:txBody>
      </p:sp>
    </p:spTree>
    <p:extLst>
      <p:ext uri="{BB962C8B-B14F-4D97-AF65-F5344CB8AC3E}">
        <p14:creationId xmlns:p14="http://schemas.microsoft.com/office/powerpoint/2010/main" val="179196187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108" name="Freeform 12"/>
          <p:cNvSpPr>
            <a:spLocks/>
          </p:cNvSpPr>
          <p:nvPr/>
        </p:nvSpPr>
        <p:spPr bwMode="gray">
          <a:xfrm>
            <a:off x="-9525" y="2997200"/>
            <a:ext cx="2205038" cy="2663825"/>
          </a:xfrm>
          <a:custGeom>
            <a:avLst/>
            <a:gdLst>
              <a:gd name="T0" fmla="*/ 0 w 1406"/>
              <a:gd name="T1" fmla="*/ 1678 h 1678"/>
              <a:gd name="T2" fmla="*/ 0 w 1406"/>
              <a:gd name="T3" fmla="*/ 1134 h 1678"/>
              <a:gd name="T4" fmla="*/ 1406 w 1406"/>
              <a:gd name="T5" fmla="*/ 0 h 1678"/>
              <a:gd name="T6" fmla="*/ 1406 w 1406"/>
              <a:gd name="T7" fmla="*/ 91 h 1678"/>
              <a:gd name="T8" fmla="*/ 0 w 1406"/>
              <a:gd name="T9" fmla="*/ 1678 h 1678"/>
            </a:gdLst>
            <a:ahLst/>
            <a:cxnLst>
              <a:cxn ang="0">
                <a:pos x="T0" y="T1"/>
              </a:cxn>
              <a:cxn ang="0">
                <a:pos x="T2" y="T3"/>
              </a:cxn>
              <a:cxn ang="0">
                <a:pos x="T4" y="T5"/>
              </a:cxn>
              <a:cxn ang="0">
                <a:pos x="T6" y="T7"/>
              </a:cxn>
              <a:cxn ang="0">
                <a:pos x="T8" y="T9"/>
              </a:cxn>
            </a:cxnLst>
            <a:rect l="0" t="0" r="r" b="b"/>
            <a:pathLst>
              <a:path w="1406" h="1678">
                <a:moveTo>
                  <a:pt x="0" y="1678"/>
                </a:moveTo>
                <a:lnTo>
                  <a:pt x="0" y="1134"/>
                </a:lnTo>
                <a:lnTo>
                  <a:pt x="1406" y="0"/>
                </a:lnTo>
                <a:lnTo>
                  <a:pt x="1406" y="91"/>
                </a:lnTo>
                <a:lnTo>
                  <a:pt x="0" y="1678"/>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pic>
        <p:nvPicPr>
          <p:cNvPr id="4103" name="Picture 7" descr="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1447800" y="1782763"/>
            <a:ext cx="7359650" cy="1609725"/>
          </a:xfrm>
          <a:prstGeom prst="rect">
            <a:avLst/>
          </a:prstGeom>
          <a:noFill/>
          <a:extLst>
            <a:ext uri="{909E8E84-426E-40DD-AFC4-6F175D3DCCD1}">
              <a14:hiddenFill xmlns:a14="http://schemas.microsoft.com/office/drawing/2010/main">
                <a:solidFill>
                  <a:srgbClr val="FFFFFF"/>
                </a:solidFill>
              </a14:hiddenFill>
            </a:ext>
          </a:extLst>
        </p:spPr>
      </p:pic>
      <p:sp>
        <p:nvSpPr>
          <p:cNvPr id="4104" name="Freeform 8"/>
          <p:cNvSpPr>
            <a:spLocks/>
          </p:cNvSpPr>
          <p:nvPr/>
        </p:nvSpPr>
        <p:spPr bwMode="gray">
          <a:xfrm>
            <a:off x="568325" y="-9525"/>
            <a:ext cx="1784350" cy="6875463"/>
          </a:xfrm>
          <a:custGeom>
            <a:avLst/>
            <a:gdLst>
              <a:gd name="T0" fmla="*/ 0 w 1124"/>
              <a:gd name="T1" fmla="*/ 0 h 4343"/>
              <a:gd name="T2" fmla="*/ 490 w 1124"/>
              <a:gd name="T3" fmla="*/ 2 h 4343"/>
              <a:gd name="T4" fmla="*/ 1124 w 1124"/>
              <a:gd name="T5" fmla="*/ 1373 h 4343"/>
              <a:gd name="T6" fmla="*/ 1124 w 1124"/>
              <a:gd name="T7" fmla="*/ 2036 h 4343"/>
              <a:gd name="T8" fmla="*/ 889 w 1124"/>
              <a:gd name="T9" fmla="*/ 4343 h 4343"/>
              <a:gd name="T10" fmla="*/ 526 w 1124"/>
              <a:gd name="T11" fmla="*/ 4343 h 4343"/>
              <a:gd name="T12" fmla="*/ 1079 w 1124"/>
              <a:gd name="T13" fmla="*/ 2031 h 4343"/>
              <a:gd name="T14" fmla="*/ 1079 w 1124"/>
              <a:gd name="T15" fmla="*/ 1383 h 4343"/>
              <a:gd name="T16" fmla="*/ 0 w 1124"/>
              <a:gd name="T17" fmla="*/ 0 h 4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4" h="4343">
                <a:moveTo>
                  <a:pt x="0" y="0"/>
                </a:moveTo>
                <a:lnTo>
                  <a:pt x="490" y="2"/>
                </a:lnTo>
                <a:lnTo>
                  <a:pt x="1124" y="1373"/>
                </a:lnTo>
                <a:lnTo>
                  <a:pt x="1124" y="2036"/>
                </a:lnTo>
                <a:lnTo>
                  <a:pt x="889" y="4343"/>
                </a:lnTo>
                <a:lnTo>
                  <a:pt x="526" y="4343"/>
                </a:lnTo>
                <a:lnTo>
                  <a:pt x="1079" y="2031"/>
                </a:lnTo>
                <a:lnTo>
                  <a:pt x="1079" y="1383"/>
                </a:lnTo>
                <a:lnTo>
                  <a:pt x="0" y="0"/>
                </a:lnTo>
                <a:close/>
              </a:path>
            </a:pathLst>
          </a:custGeom>
          <a:solidFill>
            <a:schemeClr val="bg1"/>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5" name="Freeform 9"/>
          <p:cNvSpPr>
            <a:spLocks/>
          </p:cNvSpPr>
          <p:nvPr/>
        </p:nvSpPr>
        <p:spPr bwMode="gray">
          <a:xfrm>
            <a:off x="-12700" y="-9525"/>
            <a:ext cx="2392363" cy="6880225"/>
          </a:xfrm>
          <a:custGeom>
            <a:avLst/>
            <a:gdLst>
              <a:gd name="T0" fmla="*/ 181 w 1507"/>
              <a:gd name="T1" fmla="*/ 0 h 4334"/>
              <a:gd name="T2" fmla="*/ 1507 w 1507"/>
              <a:gd name="T3" fmla="*/ 1379 h 4334"/>
              <a:gd name="T4" fmla="*/ 1507 w 1507"/>
              <a:gd name="T5" fmla="*/ 2036 h 4334"/>
              <a:gd name="T6" fmla="*/ 727 w 1507"/>
              <a:gd name="T7" fmla="*/ 4334 h 4334"/>
              <a:gd name="T8" fmla="*/ 2 w 1507"/>
              <a:gd name="T9" fmla="*/ 4334 h 4334"/>
              <a:gd name="T10" fmla="*/ 2 w 1507"/>
              <a:gd name="T11" fmla="*/ 4162 h 4334"/>
              <a:gd name="T12" fmla="*/ 1441 w 1507"/>
              <a:gd name="T13" fmla="*/ 1936 h 4334"/>
              <a:gd name="T14" fmla="*/ 1441 w 1507"/>
              <a:gd name="T15" fmla="*/ 1447 h 4334"/>
              <a:gd name="T16" fmla="*/ 8 w 1507"/>
              <a:gd name="T17" fmla="*/ 434 h 4334"/>
              <a:gd name="T18" fmla="*/ 0 w 1507"/>
              <a:gd name="T19" fmla="*/ 6 h 4334"/>
              <a:gd name="T20" fmla="*/ 181 w 1507"/>
              <a:gd name="T21" fmla="*/ 0 h 4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7" h="4334">
                <a:moveTo>
                  <a:pt x="181" y="0"/>
                </a:moveTo>
                <a:lnTo>
                  <a:pt x="1507" y="1379"/>
                </a:lnTo>
                <a:lnTo>
                  <a:pt x="1507" y="2036"/>
                </a:lnTo>
                <a:lnTo>
                  <a:pt x="727" y="4334"/>
                </a:lnTo>
                <a:lnTo>
                  <a:pt x="2" y="4334"/>
                </a:lnTo>
                <a:lnTo>
                  <a:pt x="2" y="4162"/>
                </a:lnTo>
                <a:lnTo>
                  <a:pt x="1441" y="1936"/>
                </a:lnTo>
                <a:lnTo>
                  <a:pt x="1441" y="1447"/>
                </a:lnTo>
                <a:lnTo>
                  <a:pt x="8" y="434"/>
                </a:lnTo>
                <a:lnTo>
                  <a:pt x="0" y="6"/>
                </a:lnTo>
                <a:lnTo>
                  <a:pt x="181"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6" name="Freeform 10"/>
          <p:cNvSpPr>
            <a:spLocks/>
          </p:cNvSpPr>
          <p:nvPr/>
        </p:nvSpPr>
        <p:spPr bwMode="gray">
          <a:xfrm>
            <a:off x="2557463" y="0"/>
            <a:ext cx="3022600" cy="6858000"/>
          </a:xfrm>
          <a:custGeom>
            <a:avLst/>
            <a:gdLst>
              <a:gd name="T0" fmla="*/ 1904 w 1904"/>
              <a:gd name="T1" fmla="*/ 0 h 4354"/>
              <a:gd name="T2" fmla="*/ 1178 w 1904"/>
              <a:gd name="T3" fmla="*/ 0 h 4354"/>
              <a:gd name="T4" fmla="*/ 0 w 1904"/>
              <a:gd name="T5" fmla="*/ 1342 h 4354"/>
              <a:gd name="T6" fmla="*/ 0 w 1904"/>
              <a:gd name="T7" fmla="*/ 1950 h 4354"/>
              <a:gd name="T8" fmla="*/ 498 w 1904"/>
              <a:gd name="T9" fmla="*/ 4354 h 4354"/>
              <a:gd name="T10" fmla="*/ 1088 w 1904"/>
              <a:gd name="T11" fmla="*/ 4354 h 4354"/>
              <a:gd name="T12" fmla="*/ 44 w 1904"/>
              <a:gd name="T13" fmla="*/ 1985 h 4354"/>
              <a:gd name="T14" fmla="*/ 44 w 1904"/>
              <a:gd name="T15" fmla="*/ 1361 h 4354"/>
              <a:gd name="T16" fmla="*/ 1904 w 1904"/>
              <a:gd name="T17"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4" h="4354">
                <a:moveTo>
                  <a:pt x="1904" y="0"/>
                </a:moveTo>
                <a:lnTo>
                  <a:pt x="1178" y="0"/>
                </a:lnTo>
                <a:lnTo>
                  <a:pt x="0" y="1342"/>
                </a:lnTo>
                <a:lnTo>
                  <a:pt x="0" y="1950"/>
                </a:lnTo>
                <a:lnTo>
                  <a:pt x="498" y="4354"/>
                </a:lnTo>
                <a:lnTo>
                  <a:pt x="1088" y="4354"/>
                </a:lnTo>
                <a:lnTo>
                  <a:pt x="44" y="1985"/>
                </a:lnTo>
                <a:lnTo>
                  <a:pt x="44" y="1361"/>
                </a:lnTo>
                <a:lnTo>
                  <a:pt x="1904" y="0"/>
                </a:lnTo>
                <a:close/>
              </a:path>
            </a:pathLst>
          </a:custGeom>
          <a:solidFill>
            <a:srgbClr val="D3D3D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7" name="Freeform 11"/>
          <p:cNvSpPr>
            <a:spLocks/>
          </p:cNvSpPr>
          <p:nvPr/>
        </p:nvSpPr>
        <p:spPr bwMode="gray">
          <a:xfrm>
            <a:off x="2959100" y="-14288"/>
            <a:ext cx="2711450" cy="1887538"/>
          </a:xfrm>
          <a:custGeom>
            <a:avLst/>
            <a:gdLst>
              <a:gd name="T0" fmla="*/ 1708 w 1708"/>
              <a:gd name="T1" fmla="*/ 1 h 1189"/>
              <a:gd name="T2" fmla="*/ 1379 w 1708"/>
              <a:gd name="T3" fmla="*/ 0 h 1189"/>
              <a:gd name="T4" fmla="*/ 0 w 1708"/>
              <a:gd name="T5" fmla="*/ 1189 h 1189"/>
              <a:gd name="T6" fmla="*/ 1708 w 1708"/>
              <a:gd name="T7" fmla="*/ 1 h 1189"/>
            </a:gdLst>
            <a:ahLst/>
            <a:cxnLst>
              <a:cxn ang="0">
                <a:pos x="T0" y="T1"/>
              </a:cxn>
              <a:cxn ang="0">
                <a:pos x="T2" y="T3"/>
              </a:cxn>
              <a:cxn ang="0">
                <a:pos x="T4" y="T5"/>
              </a:cxn>
              <a:cxn ang="0">
                <a:pos x="T6" y="T7"/>
              </a:cxn>
            </a:cxnLst>
            <a:rect l="0" t="0" r="r" b="b"/>
            <a:pathLst>
              <a:path w="1708" h="1189">
                <a:moveTo>
                  <a:pt x="1708" y="1"/>
                </a:moveTo>
                <a:lnTo>
                  <a:pt x="1379" y="0"/>
                </a:lnTo>
                <a:lnTo>
                  <a:pt x="0" y="1189"/>
                </a:lnTo>
                <a:lnTo>
                  <a:pt x="1708" y="1"/>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9" name="Freeform 13"/>
          <p:cNvSpPr>
            <a:spLocks/>
          </p:cNvSpPr>
          <p:nvPr/>
        </p:nvSpPr>
        <p:spPr bwMode="gray">
          <a:xfrm>
            <a:off x="2498725" y="-9525"/>
            <a:ext cx="6105525" cy="6867525"/>
          </a:xfrm>
          <a:custGeom>
            <a:avLst/>
            <a:gdLst>
              <a:gd name="T0" fmla="*/ 3665 w 3846"/>
              <a:gd name="T1" fmla="*/ 0 h 4354"/>
              <a:gd name="T2" fmla="*/ 2122 w 3846"/>
              <a:gd name="T3" fmla="*/ 0 h 4354"/>
              <a:gd name="T4" fmla="*/ 0 w 3846"/>
              <a:gd name="T5" fmla="*/ 1339 h 4354"/>
              <a:gd name="T6" fmla="*/ 0 w 3846"/>
              <a:gd name="T7" fmla="*/ 1950 h 4354"/>
              <a:gd name="T8" fmla="*/ 1215 w 3846"/>
              <a:gd name="T9" fmla="*/ 4354 h 4354"/>
              <a:gd name="T10" fmla="*/ 1941 w 3846"/>
              <a:gd name="T11" fmla="*/ 4354 h 4354"/>
              <a:gd name="T12" fmla="*/ 72 w 3846"/>
              <a:gd name="T13" fmla="*/ 1877 h 4354"/>
              <a:gd name="T14" fmla="*/ 72 w 3846"/>
              <a:gd name="T15" fmla="*/ 1361 h 4354"/>
              <a:gd name="T16" fmla="*/ 3846 w 3846"/>
              <a:gd name="T17" fmla="*/ 0 h 4354"/>
              <a:gd name="T18" fmla="*/ 2122 w 3846"/>
              <a:gd name="T19"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6" h="4354">
                <a:moveTo>
                  <a:pt x="3665" y="0"/>
                </a:moveTo>
                <a:lnTo>
                  <a:pt x="2122" y="0"/>
                </a:lnTo>
                <a:lnTo>
                  <a:pt x="0" y="1339"/>
                </a:lnTo>
                <a:lnTo>
                  <a:pt x="0" y="1950"/>
                </a:lnTo>
                <a:lnTo>
                  <a:pt x="1215" y="4354"/>
                </a:lnTo>
                <a:lnTo>
                  <a:pt x="1941" y="4354"/>
                </a:lnTo>
                <a:lnTo>
                  <a:pt x="72" y="1877"/>
                </a:lnTo>
                <a:lnTo>
                  <a:pt x="72" y="1361"/>
                </a:lnTo>
                <a:lnTo>
                  <a:pt x="3846" y="0"/>
                </a:lnTo>
                <a:lnTo>
                  <a:pt x="2122" y="0"/>
                </a:lnTo>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0" name="Freeform 14"/>
          <p:cNvSpPr>
            <a:spLocks/>
          </p:cNvSpPr>
          <p:nvPr/>
        </p:nvSpPr>
        <p:spPr bwMode="gray">
          <a:xfrm>
            <a:off x="-9525" y="185738"/>
            <a:ext cx="2246313" cy="5984875"/>
          </a:xfrm>
          <a:custGeom>
            <a:avLst/>
            <a:gdLst>
              <a:gd name="T0" fmla="*/ 0 w 1415"/>
              <a:gd name="T1" fmla="*/ 0 h 3770"/>
              <a:gd name="T2" fmla="*/ 1415 w 1415"/>
              <a:gd name="T3" fmla="*/ 1197 h 3770"/>
              <a:gd name="T4" fmla="*/ 1415 w 1415"/>
              <a:gd name="T5" fmla="*/ 1862 h 3770"/>
              <a:gd name="T6" fmla="*/ 0 w 1415"/>
              <a:gd name="T7" fmla="*/ 3770 h 3770"/>
              <a:gd name="T8" fmla="*/ 0 w 1415"/>
              <a:gd name="T9" fmla="*/ 3272 h 3770"/>
              <a:gd name="T10" fmla="*/ 1376 w 1415"/>
              <a:gd name="T11" fmla="*/ 1801 h 3770"/>
              <a:gd name="T12" fmla="*/ 1376 w 1415"/>
              <a:gd name="T13" fmla="*/ 1272 h 3770"/>
              <a:gd name="T14" fmla="*/ 6 w 1415"/>
              <a:gd name="T15" fmla="*/ 962 h 3770"/>
              <a:gd name="T16" fmla="*/ 0 w 1415"/>
              <a:gd name="T17" fmla="*/ 0 h 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5" h="3770">
                <a:moveTo>
                  <a:pt x="0" y="0"/>
                </a:moveTo>
                <a:lnTo>
                  <a:pt x="1415" y="1197"/>
                </a:lnTo>
                <a:lnTo>
                  <a:pt x="1415" y="1862"/>
                </a:lnTo>
                <a:lnTo>
                  <a:pt x="0" y="3770"/>
                </a:lnTo>
                <a:lnTo>
                  <a:pt x="0" y="3272"/>
                </a:lnTo>
                <a:lnTo>
                  <a:pt x="1376" y="1801"/>
                </a:lnTo>
                <a:lnTo>
                  <a:pt x="1376" y="1272"/>
                </a:lnTo>
                <a:lnTo>
                  <a:pt x="6" y="962"/>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1" name="Freeform 15"/>
          <p:cNvSpPr>
            <a:spLocks/>
          </p:cNvSpPr>
          <p:nvPr/>
        </p:nvSpPr>
        <p:spPr bwMode="gray">
          <a:xfrm>
            <a:off x="2608263" y="642938"/>
            <a:ext cx="6540500" cy="6215062"/>
          </a:xfrm>
          <a:custGeom>
            <a:avLst/>
            <a:gdLst>
              <a:gd name="T0" fmla="*/ 4115 w 4120"/>
              <a:gd name="T1" fmla="*/ 0 h 3915"/>
              <a:gd name="T2" fmla="*/ 4120 w 4120"/>
              <a:gd name="T3" fmla="*/ 500 h 3915"/>
              <a:gd name="T4" fmla="*/ 61 w 4120"/>
              <a:gd name="T5" fmla="*/ 1059 h 3915"/>
              <a:gd name="T6" fmla="*/ 61 w 4120"/>
              <a:gd name="T7" fmla="*/ 1466 h 3915"/>
              <a:gd name="T8" fmla="*/ 2419 w 4120"/>
              <a:gd name="T9" fmla="*/ 3915 h 3915"/>
              <a:gd name="T10" fmla="*/ 1830 w 4120"/>
              <a:gd name="T11" fmla="*/ 3915 h 3915"/>
              <a:gd name="T12" fmla="*/ 0 w 4120"/>
              <a:gd name="T13" fmla="*/ 1449 h 3915"/>
              <a:gd name="T14" fmla="*/ 0 w 4120"/>
              <a:gd name="T15" fmla="*/ 967 h 3915"/>
              <a:gd name="T16" fmla="*/ 4115 w 4120"/>
              <a:gd name="T17" fmla="*/ 0 h 3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20" h="3915">
                <a:moveTo>
                  <a:pt x="4115" y="0"/>
                </a:moveTo>
                <a:lnTo>
                  <a:pt x="4120" y="500"/>
                </a:lnTo>
                <a:lnTo>
                  <a:pt x="61" y="1059"/>
                </a:lnTo>
                <a:lnTo>
                  <a:pt x="61" y="1466"/>
                </a:lnTo>
                <a:lnTo>
                  <a:pt x="2419" y="3915"/>
                </a:lnTo>
                <a:lnTo>
                  <a:pt x="1830" y="3915"/>
                </a:lnTo>
                <a:lnTo>
                  <a:pt x="0" y="1449"/>
                </a:lnTo>
                <a:lnTo>
                  <a:pt x="0" y="967"/>
                </a:lnTo>
                <a:lnTo>
                  <a:pt x="4115" y="0"/>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2" name="Freeform 16"/>
          <p:cNvSpPr>
            <a:spLocks/>
          </p:cNvSpPr>
          <p:nvPr/>
        </p:nvSpPr>
        <p:spPr bwMode="gray">
          <a:xfrm>
            <a:off x="2586038" y="-17463"/>
            <a:ext cx="6557962" cy="6875463"/>
          </a:xfrm>
          <a:custGeom>
            <a:avLst/>
            <a:gdLst>
              <a:gd name="T0" fmla="*/ 4131 w 4131"/>
              <a:gd name="T1" fmla="*/ 0 h 4348"/>
              <a:gd name="T2" fmla="*/ 4126 w 4131"/>
              <a:gd name="T3" fmla="*/ 494 h 4348"/>
              <a:gd name="T4" fmla="*/ 55 w 4131"/>
              <a:gd name="T5" fmla="*/ 1404 h 4348"/>
              <a:gd name="T6" fmla="*/ 55 w 4131"/>
              <a:gd name="T7" fmla="*/ 1853 h 4348"/>
              <a:gd name="T8" fmla="*/ 3156 w 4131"/>
              <a:gd name="T9" fmla="*/ 4348 h 4348"/>
              <a:gd name="T10" fmla="*/ 2067 w 4131"/>
              <a:gd name="T11" fmla="*/ 4348 h 4348"/>
              <a:gd name="T12" fmla="*/ 0 w 4131"/>
              <a:gd name="T13" fmla="*/ 1882 h 4348"/>
              <a:gd name="T14" fmla="*/ 0 w 4131"/>
              <a:gd name="T15" fmla="*/ 1355 h 4348"/>
              <a:gd name="T16" fmla="*/ 3615 w 4131"/>
              <a:gd name="T17" fmla="*/ 0 h 4348"/>
              <a:gd name="T18" fmla="*/ 4131 w 4131"/>
              <a:gd name="T19" fmla="*/ 0 h 4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31" h="4348">
                <a:moveTo>
                  <a:pt x="4131" y="0"/>
                </a:moveTo>
                <a:lnTo>
                  <a:pt x="4126" y="494"/>
                </a:lnTo>
                <a:lnTo>
                  <a:pt x="55" y="1404"/>
                </a:lnTo>
                <a:lnTo>
                  <a:pt x="55" y="1853"/>
                </a:lnTo>
                <a:lnTo>
                  <a:pt x="3156" y="4348"/>
                </a:lnTo>
                <a:lnTo>
                  <a:pt x="2067" y="4348"/>
                </a:lnTo>
                <a:lnTo>
                  <a:pt x="0" y="1882"/>
                </a:lnTo>
                <a:lnTo>
                  <a:pt x="0" y="1355"/>
                </a:lnTo>
                <a:lnTo>
                  <a:pt x="3615" y="0"/>
                </a:lnTo>
                <a:lnTo>
                  <a:pt x="4131"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3" name="Freeform 17"/>
          <p:cNvSpPr>
            <a:spLocks/>
          </p:cNvSpPr>
          <p:nvPr/>
        </p:nvSpPr>
        <p:spPr bwMode="gray">
          <a:xfrm>
            <a:off x="2771775" y="-26988"/>
            <a:ext cx="5761038" cy="2087563"/>
          </a:xfrm>
          <a:custGeom>
            <a:avLst/>
            <a:gdLst>
              <a:gd name="T0" fmla="*/ 0 w 3629"/>
              <a:gd name="T1" fmla="*/ 1315 h 1315"/>
              <a:gd name="T2" fmla="*/ 2858 w 3629"/>
              <a:gd name="T3" fmla="*/ 0 h 1315"/>
              <a:gd name="T4" fmla="*/ 3629 w 3629"/>
              <a:gd name="T5" fmla="*/ 0 h 1315"/>
              <a:gd name="T6" fmla="*/ 0 w 3629"/>
              <a:gd name="T7" fmla="*/ 1315 h 1315"/>
            </a:gdLst>
            <a:ahLst/>
            <a:cxnLst>
              <a:cxn ang="0">
                <a:pos x="T0" y="T1"/>
              </a:cxn>
              <a:cxn ang="0">
                <a:pos x="T2" y="T3"/>
              </a:cxn>
              <a:cxn ang="0">
                <a:pos x="T4" y="T5"/>
              </a:cxn>
              <a:cxn ang="0">
                <a:pos x="T6" y="T7"/>
              </a:cxn>
            </a:cxnLst>
            <a:rect l="0" t="0" r="r" b="b"/>
            <a:pathLst>
              <a:path w="3629" h="1315">
                <a:moveTo>
                  <a:pt x="0" y="1315"/>
                </a:moveTo>
                <a:lnTo>
                  <a:pt x="2858" y="0"/>
                </a:lnTo>
                <a:lnTo>
                  <a:pt x="3629" y="0"/>
                </a:lnTo>
                <a:lnTo>
                  <a:pt x="0" y="1315"/>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4" name="Freeform 18"/>
          <p:cNvSpPr>
            <a:spLocks/>
          </p:cNvSpPr>
          <p:nvPr/>
        </p:nvSpPr>
        <p:spPr bwMode="gray">
          <a:xfrm>
            <a:off x="2555875" y="2924175"/>
            <a:ext cx="3384550" cy="3944938"/>
          </a:xfrm>
          <a:custGeom>
            <a:avLst/>
            <a:gdLst>
              <a:gd name="T0" fmla="*/ 0 w 2132"/>
              <a:gd name="T1" fmla="*/ 0 h 2495"/>
              <a:gd name="T2" fmla="*/ 2132 w 2132"/>
              <a:gd name="T3" fmla="*/ 2495 h 2495"/>
              <a:gd name="T4" fmla="*/ 1814 w 2132"/>
              <a:gd name="T5" fmla="*/ 2495 h 2495"/>
              <a:gd name="T6" fmla="*/ 0 w 2132"/>
              <a:gd name="T7" fmla="*/ 0 h 2495"/>
            </a:gdLst>
            <a:ahLst/>
            <a:cxnLst>
              <a:cxn ang="0">
                <a:pos x="T0" y="T1"/>
              </a:cxn>
              <a:cxn ang="0">
                <a:pos x="T2" y="T3"/>
              </a:cxn>
              <a:cxn ang="0">
                <a:pos x="T4" y="T5"/>
              </a:cxn>
              <a:cxn ang="0">
                <a:pos x="T6" y="T7"/>
              </a:cxn>
            </a:cxnLst>
            <a:rect l="0" t="0" r="r" b="b"/>
            <a:pathLst>
              <a:path w="2132" h="2495">
                <a:moveTo>
                  <a:pt x="0" y="0"/>
                </a:moveTo>
                <a:lnTo>
                  <a:pt x="2132" y="2495"/>
                </a:lnTo>
                <a:lnTo>
                  <a:pt x="1814" y="2495"/>
                </a:lnTo>
                <a:lnTo>
                  <a:pt x="0" y="0"/>
                </a:lnTo>
                <a:close/>
              </a:path>
            </a:pathLst>
          </a:custGeom>
          <a:solidFill>
            <a:srgbClr val="FFFFFF">
              <a:alpha val="35001"/>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0" name="Freeform 24"/>
          <p:cNvSpPr>
            <a:spLocks/>
          </p:cNvSpPr>
          <p:nvPr/>
        </p:nvSpPr>
        <p:spPr bwMode="gray">
          <a:xfrm>
            <a:off x="-19050" y="180975"/>
            <a:ext cx="2262188" cy="1914525"/>
          </a:xfrm>
          <a:custGeom>
            <a:avLst/>
            <a:gdLst>
              <a:gd name="T0" fmla="*/ 1425 w 1425"/>
              <a:gd name="T1" fmla="*/ 1206 h 1206"/>
              <a:gd name="T2" fmla="*/ 0 w 1425"/>
              <a:gd name="T3" fmla="*/ 0 h 1206"/>
              <a:gd name="T4" fmla="*/ 0 w 1425"/>
              <a:gd name="T5" fmla="*/ 186 h 1206"/>
              <a:gd name="T6" fmla="*/ 1425 w 1425"/>
              <a:gd name="T7" fmla="*/ 1206 h 1206"/>
            </a:gdLst>
            <a:ahLst/>
            <a:cxnLst>
              <a:cxn ang="0">
                <a:pos x="T0" y="T1"/>
              </a:cxn>
              <a:cxn ang="0">
                <a:pos x="T2" y="T3"/>
              </a:cxn>
              <a:cxn ang="0">
                <a:pos x="T4" y="T5"/>
              </a:cxn>
              <a:cxn ang="0">
                <a:pos x="T6" y="T7"/>
              </a:cxn>
            </a:cxnLst>
            <a:rect l="0" t="0" r="r" b="b"/>
            <a:pathLst>
              <a:path w="1425" h="1206">
                <a:moveTo>
                  <a:pt x="1425" y="1206"/>
                </a:moveTo>
                <a:lnTo>
                  <a:pt x="0" y="0"/>
                </a:lnTo>
                <a:lnTo>
                  <a:pt x="0" y="186"/>
                </a:lnTo>
                <a:lnTo>
                  <a:pt x="1425" y="1206"/>
                </a:lnTo>
                <a:close/>
              </a:path>
            </a:pathLst>
          </a:custGeom>
          <a:solidFill>
            <a:srgbClr val="333333">
              <a:alpha val="39999"/>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1" name="Freeform 25"/>
          <p:cNvSpPr>
            <a:spLocks/>
          </p:cNvSpPr>
          <p:nvPr/>
        </p:nvSpPr>
        <p:spPr bwMode="gray">
          <a:xfrm>
            <a:off x="-12700" y="3105150"/>
            <a:ext cx="2327275" cy="3762375"/>
          </a:xfrm>
          <a:custGeom>
            <a:avLst/>
            <a:gdLst>
              <a:gd name="T0" fmla="*/ 0 w 1466"/>
              <a:gd name="T1" fmla="*/ 2248 h 2370"/>
              <a:gd name="T2" fmla="*/ 1466 w 1466"/>
              <a:gd name="T3" fmla="*/ 0 h 2370"/>
              <a:gd name="T4" fmla="*/ 194 w 1466"/>
              <a:gd name="T5" fmla="*/ 2370 h 2370"/>
              <a:gd name="T6" fmla="*/ 4 w 1466"/>
              <a:gd name="T7" fmla="*/ 2364 h 2370"/>
              <a:gd name="T8" fmla="*/ 0 w 1466"/>
              <a:gd name="T9" fmla="*/ 2248 h 2370"/>
            </a:gdLst>
            <a:ahLst/>
            <a:cxnLst>
              <a:cxn ang="0">
                <a:pos x="T0" y="T1"/>
              </a:cxn>
              <a:cxn ang="0">
                <a:pos x="T2" y="T3"/>
              </a:cxn>
              <a:cxn ang="0">
                <a:pos x="T4" y="T5"/>
              </a:cxn>
              <a:cxn ang="0">
                <a:pos x="T6" y="T7"/>
              </a:cxn>
              <a:cxn ang="0">
                <a:pos x="T8" y="T9"/>
              </a:cxn>
            </a:cxnLst>
            <a:rect l="0" t="0" r="r" b="b"/>
            <a:pathLst>
              <a:path w="1466" h="2370">
                <a:moveTo>
                  <a:pt x="0" y="2248"/>
                </a:moveTo>
                <a:lnTo>
                  <a:pt x="1466" y="0"/>
                </a:lnTo>
                <a:lnTo>
                  <a:pt x="194" y="2370"/>
                </a:lnTo>
                <a:lnTo>
                  <a:pt x="4" y="2364"/>
                </a:lnTo>
                <a:lnTo>
                  <a:pt x="0" y="2248"/>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2" name="Freeform 26"/>
          <p:cNvSpPr>
            <a:spLocks/>
          </p:cNvSpPr>
          <p:nvPr/>
        </p:nvSpPr>
        <p:spPr bwMode="gray">
          <a:xfrm>
            <a:off x="-9525" y="1403350"/>
            <a:ext cx="2317750" cy="5265738"/>
          </a:xfrm>
          <a:custGeom>
            <a:avLst/>
            <a:gdLst>
              <a:gd name="T0" fmla="*/ 6 w 1460"/>
              <a:gd name="T1" fmla="*/ 0 h 3317"/>
              <a:gd name="T2" fmla="*/ 6 w 1460"/>
              <a:gd name="T3" fmla="*/ 643 h 3317"/>
              <a:gd name="T4" fmla="*/ 1410 w 1460"/>
              <a:gd name="T5" fmla="*/ 564 h 3317"/>
              <a:gd name="T6" fmla="*/ 1410 w 1460"/>
              <a:gd name="T7" fmla="*/ 1049 h 3317"/>
              <a:gd name="T8" fmla="*/ 0 w 1460"/>
              <a:gd name="T9" fmla="*/ 2852 h 3317"/>
              <a:gd name="T10" fmla="*/ 0 w 1460"/>
              <a:gd name="T11" fmla="*/ 3317 h 3317"/>
              <a:gd name="T12" fmla="*/ 1460 w 1460"/>
              <a:gd name="T13" fmla="*/ 1062 h 3317"/>
              <a:gd name="T14" fmla="*/ 1460 w 1460"/>
              <a:gd name="T15" fmla="*/ 505 h 3317"/>
              <a:gd name="T16" fmla="*/ 6 w 1460"/>
              <a:gd name="T17" fmla="*/ 0 h 3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0" h="3317">
                <a:moveTo>
                  <a:pt x="6" y="0"/>
                </a:moveTo>
                <a:lnTo>
                  <a:pt x="6" y="643"/>
                </a:lnTo>
                <a:lnTo>
                  <a:pt x="1410" y="564"/>
                </a:lnTo>
                <a:lnTo>
                  <a:pt x="1410" y="1049"/>
                </a:lnTo>
                <a:lnTo>
                  <a:pt x="0" y="2852"/>
                </a:lnTo>
                <a:lnTo>
                  <a:pt x="0" y="3317"/>
                </a:lnTo>
                <a:lnTo>
                  <a:pt x="1460" y="1062"/>
                </a:lnTo>
                <a:lnTo>
                  <a:pt x="1460" y="505"/>
                </a:lnTo>
                <a:lnTo>
                  <a:pt x="6"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4132" name="Group 36"/>
          <p:cNvGrpSpPr>
            <a:grpSpLocks/>
          </p:cNvGrpSpPr>
          <p:nvPr/>
        </p:nvGrpSpPr>
        <p:grpSpPr bwMode="auto">
          <a:xfrm>
            <a:off x="0" y="-19050"/>
            <a:ext cx="9153525" cy="6886575"/>
            <a:chOff x="0" y="0"/>
            <a:chExt cx="5760" cy="4326"/>
          </a:xfrm>
        </p:grpSpPr>
        <p:pic>
          <p:nvPicPr>
            <p:cNvPr id="4131" name="Picture 35" descr="11"/>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gray">
            <a:xfrm>
              <a:off x="0" y="0"/>
              <a:ext cx="5760" cy="4326"/>
            </a:xfrm>
            <a:prstGeom prst="rect">
              <a:avLst/>
            </a:prstGeom>
            <a:noFill/>
            <a:extLst>
              <a:ext uri="{909E8E84-426E-40DD-AFC4-6F175D3DCCD1}">
                <a14:hiddenFill xmlns:a14="http://schemas.microsoft.com/office/drawing/2010/main">
                  <a:solidFill>
                    <a:srgbClr val="FFFFFF"/>
                  </a:solidFill>
                </a14:hiddenFill>
              </a:ext>
            </a:extLst>
          </p:spPr>
        </p:pic>
        <p:sp>
          <p:nvSpPr>
            <p:cNvPr id="4123" name="Rectangle 27"/>
            <p:cNvSpPr>
              <a:spLocks noChangeArrowheads="1"/>
            </p:cNvSpPr>
            <p:nvPr userDrawn="1"/>
          </p:nvSpPr>
          <p:spPr bwMode="gray">
            <a:xfrm>
              <a:off x="212" y="462"/>
              <a:ext cx="5334" cy="3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pic>
        <p:nvPicPr>
          <p:cNvPr id="4115" name="Picture 19" descr="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4141788" y="4041775"/>
            <a:ext cx="415925" cy="415925"/>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Grp="1" noChangeArrowheads="1"/>
          </p:cNvSpPr>
          <p:nvPr>
            <p:ph type="dt" sz="half" idx="2"/>
          </p:nvPr>
        </p:nvSpPr>
        <p:spPr>
          <a:xfrm>
            <a:off x="457200" y="6245225"/>
            <a:ext cx="2133600" cy="476250"/>
          </a:xfrm>
        </p:spPr>
        <p:txBody>
          <a:bodyPr/>
          <a:lstStyle>
            <a:lvl1pPr>
              <a:defRPr/>
            </a:lvl1pPr>
          </a:lstStyle>
          <a:p>
            <a:endParaRPr lang="en-US"/>
          </a:p>
        </p:txBody>
      </p:sp>
      <p:sp>
        <p:nvSpPr>
          <p:cNvPr id="4098" name="Rectangle 2"/>
          <p:cNvSpPr>
            <a:spLocks noGrp="1" noChangeArrowheads="1"/>
          </p:cNvSpPr>
          <p:nvPr>
            <p:ph type="ctrTitle"/>
          </p:nvPr>
        </p:nvSpPr>
        <p:spPr>
          <a:xfrm>
            <a:off x="985838" y="3787775"/>
            <a:ext cx="7772400" cy="885825"/>
          </a:xfrm>
        </p:spPr>
        <p:txBody>
          <a:bodyPr/>
          <a:lstStyle>
            <a:lvl1pPr algn="r">
              <a:defRPr/>
            </a:lvl1pPr>
          </a:lstStyle>
          <a:p>
            <a:pPr lvl="0"/>
            <a:r>
              <a:rPr lang="ru-RU" noProof="0" smtClean="0"/>
              <a:t>Образец заголовка</a:t>
            </a:r>
            <a:endParaRPr lang="en-US" noProof="0" smtClean="0"/>
          </a:p>
        </p:txBody>
      </p:sp>
      <p:sp>
        <p:nvSpPr>
          <p:cNvPr id="4099" name="Rectangle 3"/>
          <p:cNvSpPr>
            <a:spLocks noGrp="1" noChangeArrowheads="1"/>
          </p:cNvSpPr>
          <p:nvPr>
            <p:ph type="subTitle" idx="1"/>
          </p:nvPr>
        </p:nvSpPr>
        <p:spPr>
          <a:xfrm>
            <a:off x="4629150" y="3505200"/>
            <a:ext cx="4129088" cy="457200"/>
          </a:xfrm>
        </p:spPr>
        <p:txBody>
          <a:bodyPr/>
          <a:lstStyle>
            <a:lvl1pPr marL="0" indent="0" algn="dist">
              <a:buFontTx/>
              <a:buNone/>
              <a:defRPr sz="2000" b="1">
                <a:solidFill>
                  <a:srgbClr val="777777"/>
                </a:solidFill>
              </a:defRPr>
            </a:lvl1pPr>
          </a:lstStyle>
          <a:p>
            <a:pPr lvl="0"/>
            <a:r>
              <a:rPr lang="ru-RU" noProof="0" smtClean="0"/>
              <a:t>Образец подзаголовка</a:t>
            </a:r>
            <a:endParaRPr lang="en-US" noProof="0" smtClean="0"/>
          </a:p>
        </p:txBody>
      </p:sp>
      <p:sp>
        <p:nvSpPr>
          <p:cNvPr id="4125" name="Text Box 29"/>
          <p:cNvSpPr txBox="1">
            <a:spLocks noChangeArrowheads="1"/>
          </p:cNvSpPr>
          <p:nvPr/>
        </p:nvSpPr>
        <p:spPr bwMode="gray">
          <a:xfrm>
            <a:off x="7561263" y="5476875"/>
            <a:ext cx="11969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2000">
                <a:solidFill>
                  <a:srgbClr val="FF7F00"/>
                </a:solidFill>
                <a:latin typeface="Arial Black" panose="020B0A04020102020204" pitchFamily="34" charset="0"/>
              </a:rPr>
              <a:t>L/O/G/O</a:t>
            </a:r>
          </a:p>
        </p:txBody>
      </p:sp>
      <p:sp>
        <p:nvSpPr>
          <p:cNvPr id="4126" name="Text Box 30"/>
          <p:cNvSpPr txBox="1">
            <a:spLocks noChangeArrowheads="1"/>
          </p:cNvSpPr>
          <p:nvPr/>
        </p:nvSpPr>
        <p:spPr bwMode="gray">
          <a:xfrm>
            <a:off x="6618288" y="5781675"/>
            <a:ext cx="21399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1600">
                <a:latin typeface="Times New Roman" panose="02020603050405020304" pitchFamily="18" charset="0"/>
              </a:rPr>
              <a:t>www.themegallery.com</a:t>
            </a:r>
          </a:p>
        </p:txBody>
      </p:sp>
      <p:sp>
        <p:nvSpPr>
          <p:cNvPr id="4101" name="Rectangle 5"/>
          <p:cNvSpPr>
            <a:spLocks noGrp="1" noChangeArrowheads="1"/>
          </p:cNvSpPr>
          <p:nvPr>
            <p:ph type="ftr" sz="quarter" idx="3"/>
          </p:nvPr>
        </p:nvSpPr>
        <p:spPr>
          <a:xfrm>
            <a:off x="3124200" y="6245225"/>
            <a:ext cx="2895600" cy="476250"/>
          </a:xfrm>
        </p:spPr>
        <p:txBody>
          <a:bodyPr/>
          <a:lstStyle>
            <a:lvl1pPr>
              <a:defRPr/>
            </a:lvl1pPr>
          </a:lstStyle>
          <a:p>
            <a:endParaRPr lang="en-US"/>
          </a:p>
        </p:txBody>
      </p:sp>
      <p:sp>
        <p:nvSpPr>
          <p:cNvPr id="4102" name="Rectangle 6"/>
          <p:cNvSpPr>
            <a:spLocks noGrp="1" noChangeArrowheads="1"/>
          </p:cNvSpPr>
          <p:nvPr>
            <p:ph type="sldNum" sz="quarter" idx="4"/>
          </p:nvPr>
        </p:nvSpPr>
        <p:spPr>
          <a:xfrm>
            <a:off x="6553200" y="6245225"/>
            <a:ext cx="2133600" cy="476250"/>
          </a:xfrm>
        </p:spPr>
        <p:txBody>
          <a:bodyPr/>
          <a:lstStyle>
            <a:lvl1pPr>
              <a:defRPr/>
            </a:lvl1pPr>
          </a:lstStyle>
          <a:p>
            <a:fld id="{876D0C8C-9FF1-45CB-A13B-6AF2475A4C83}" type="slidenum">
              <a:rPr lang="en-US"/>
              <a:pPr/>
              <a:t>‹#›</a:t>
            </a:fld>
            <a:endParaRPr lang="en-US"/>
          </a:p>
        </p:txBody>
      </p:sp>
      <p:sp>
        <p:nvSpPr>
          <p:cNvPr id="4146" name="Rectangle 50"/>
          <p:cNvSpPr>
            <a:spLocks noChangeArrowheads="1"/>
          </p:cNvSpPr>
          <p:nvPr/>
        </p:nvSpPr>
        <p:spPr bwMode="gray">
          <a:xfrm>
            <a:off x="341313" y="722313"/>
            <a:ext cx="8478837" cy="5410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Tree>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9553C756-0BD6-4571-AB33-4A41EA13DB4D}" type="slidenum">
              <a:rPr lang="en-US"/>
              <a:pPr/>
              <a:t>‹#›</a:t>
            </a:fld>
            <a:endParaRPr lang="en-US"/>
          </a:p>
        </p:txBody>
      </p:sp>
    </p:spTree>
    <p:extLst>
      <p:ext uri="{BB962C8B-B14F-4D97-AF65-F5344CB8AC3E}">
        <p14:creationId xmlns:p14="http://schemas.microsoft.com/office/powerpoint/2010/main" val="2526568182"/>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50745D82-4088-4869-A46B-A27FF7D6C76B}" type="slidenum">
              <a:rPr lang="en-US"/>
              <a:pPr/>
              <a:t>‹#›</a:t>
            </a:fld>
            <a:endParaRPr lang="en-US"/>
          </a:p>
        </p:txBody>
      </p:sp>
    </p:spTree>
    <p:extLst>
      <p:ext uri="{BB962C8B-B14F-4D97-AF65-F5344CB8AC3E}">
        <p14:creationId xmlns:p14="http://schemas.microsoft.com/office/powerpoint/2010/main" val="3679951777"/>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13C7BAD8-DF37-4C81-84BB-5E239708BBF4}" type="slidenum">
              <a:rPr lang="en-US"/>
              <a:pPr/>
              <a:t>‹#›</a:t>
            </a:fld>
            <a:endParaRPr lang="en-US"/>
          </a:p>
        </p:txBody>
      </p:sp>
    </p:spTree>
    <p:extLst>
      <p:ext uri="{BB962C8B-B14F-4D97-AF65-F5344CB8AC3E}">
        <p14:creationId xmlns:p14="http://schemas.microsoft.com/office/powerpoint/2010/main" val="1433831301"/>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en-US"/>
          </a:p>
        </p:txBody>
      </p:sp>
      <p:sp>
        <p:nvSpPr>
          <p:cNvPr id="8" name="Нижний колонтитул 7"/>
          <p:cNvSpPr>
            <a:spLocks noGrp="1"/>
          </p:cNvSpPr>
          <p:nvPr>
            <p:ph type="ftr" sz="quarter" idx="11"/>
          </p:nvPr>
        </p:nvSpPr>
        <p:spPr/>
        <p:txBody>
          <a:bodyPr/>
          <a:lstStyle>
            <a:lvl1pPr>
              <a:defRPr/>
            </a:lvl1pPr>
          </a:lstStyle>
          <a:p>
            <a:endParaRPr lang="en-US"/>
          </a:p>
        </p:txBody>
      </p:sp>
      <p:sp>
        <p:nvSpPr>
          <p:cNvPr id="9" name="Номер слайда 8"/>
          <p:cNvSpPr>
            <a:spLocks noGrp="1"/>
          </p:cNvSpPr>
          <p:nvPr>
            <p:ph type="sldNum" sz="quarter" idx="12"/>
          </p:nvPr>
        </p:nvSpPr>
        <p:spPr/>
        <p:txBody>
          <a:bodyPr/>
          <a:lstStyle>
            <a:lvl1pPr>
              <a:defRPr/>
            </a:lvl1pPr>
          </a:lstStyle>
          <a:p>
            <a:fld id="{329FF199-A4E5-456B-859E-AE3A75AD4B5F}" type="slidenum">
              <a:rPr lang="en-US"/>
              <a:pPr/>
              <a:t>‹#›</a:t>
            </a:fld>
            <a:endParaRPr lang="en-US"/>
          </a:p>
        </p:txBody>
      </p:sp>
    </p:spTree>
    <p:extLst>
      <p:ext uri="{BB962C8B-B14F-4D97-AF65-F5344CB8AC3E}">
        <p14:creationId xmlns:p14="http://schemas.microsoft.com/office/powerpoint/2010/main" val="1606791678"/>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en-US"/>
          </a:p>
        </p:txBody>
      </p:sp>
      <p:sp>
        <p:nvSpPr>
          <p:cNvPr id="4" name="Нижний колонтитул 3"/>
          <p:cNvSpPr>
            <a:spLocks noGrp="1"/>
          </p:cNvSpPr>
          <p:nvPr>
            <p:ph type="ftr" sz="quarter" idx="11"/>
          </p:nvPr>
        </p:nvSpPr>
        <p:spPr/>
        <p:txBody>
          <a:bodyPr/>
          <a:lstStyle>
            <a:lvl1pPr>
              <a:defRPr/>
            </a:lvl1pPr>
          </a:lstStyle>
          <a:p>
            <a:endParaRPr lang="en-US"/>
          </a:p>
        </p:txBody>
      </p:sp>
      <p:sp>
        <p:nvSpPr>
          <p:cNvPr id="5" name="Номер слайда 4"/>
          <p:cNvSpPr>
            <a:spLocks noGrp="1"/>
          </p:cNvSpPr>
          <p:nvPr>
            <p:ph type="sldNum" sz="quarter" idx="12"/>
          </p:nvPr>
        </p:nvSpPr>
        <p:spPr/>
        <p:txBody>
          <a:bodyPr/>
          <a:lstStyle>
            <a:lvl1pPr>
              <a:defRPr/>
            </a:lvl1pPr>
          </a:lstStyle>
          <a:p>
            <a:fld id="{25A390B1-4562-4945-84D9-C13932E970F5}" type="slidenum">
              <a:rPr lang="en-US"/>
              <a:pPr/>
              <a:t>‹#›</a:t>
            </a:fld>
            <a:endParaRPr lang="en-US"/>
          </a:p>
        </p:txBody>
      </p:sp>
    </p:spTree>
    <p:extLst>
      <p:ext uri="{BB962C8B-B14F-4D97-AF65-F5344CB8AC3E}">
        <p14:creationId xmlns:p14="http://schemas.microsoft.com/office/powerpoint/2010/main" val="934511192"/>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en-US"/>
          </a:p>
        </p:txBody>
      </p:sp>
      <p:sp>
        <p:nvSpPr>
          <p:cNvPr id="3" name="Нижний колонтитул 2"/>
          <p:cNvSpPr>
            <a:spLocks noGrp="1"/>
          </p:cNvSpPr>
          <p:nvPr>
            <p:ph type="ftr" sz="quarter" idx="11"/>
          </p:nvPr>
        </p:nvSpPr>
        <p:spPr/>
        <p:txBody>
          <a:bodyPr/>
          <a:lstStyle>
            <a:lvl1pPr>
              <a:defRPr/>
            </a:lvl1pPr>
          </a:lstStyle>
          <a:p>
            <a:endParaRPr lang="en-US"/>
          </a:p>
        </p:txBody>
      </p:sp>
      <p:sp>
        <p:nvSpPr>
          <p:cNvPr id="4" name="Номер слайда 3"/>
          <p:cNvSpPr>
            <a:spLocks noGrp="1"/>
          </p:cNvSpPr>
          <p:nvPr>
            <p:ph type="sldNum" sz="quarter" idx="12"/>
          </p:nvPr>
        </p:nvSpPr>
        <p:spPr/>
        <p:txBody>
          <a:bodyPr/>
          <a:lstStyle>
            <a:lvl1pPr>
              <a:defRPr/>
            </a:lvl1pPr>
          </a:lstStyle>
          <a:p>
            <a:fld id="{0E24E430-88C8-436C-A1A2-D423C868720F}" type="slidenum">
              <a:rPr lang="en-US"/>
              <a:pPr/>
              <a:t>‹#›</a:t>
            </a:fld>
            <a:endParaRPr lang="en-US"/>
          </a:p>
        </p:txBody>
      </p:sp>
    </p:spTree>
    <p:extLst>
      <p:ext uri="{BB962C8B-B14F-4D97-AF65-F5344CB8AC3E}">
        <p14:creationId xmlns:p14="http://schemas.microsoft.com/office/powerpoint/2010/main" val="99953097"/>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B680E7ED-5619-4512-BBCF-00EEFBD52095}" type="slidenum">
              <a:rPr lang="en-US"/>
              <a:pPr/>
              <a:t>‹#›</a:t>
            </a:fld>
            <a:endParaRPr lang="en-US"/>
          </a:p>
        </p:txBody>
      </p:sp>
    </p:spTree>
    <p:extLst>
      <p:ext uri="{BB962C8B-B14F-4D97-AF65-F5344CB8AC3E}">
        <p14:creationId xmlns:p14="http://schemas.microsoft.com/office/powerpoint/2010/main" val="4090245099"/>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C155CCDD-FF8B-4FCB-BB92-263326413039}" type="slidenum">
              <a:rPr lang="en-US"/>
              <a:pPr/>
              <a:t>‹#›</a:t>
            </a:fld>
            <a:endParaRPr lang="en-US"/>
          </a:p>
        </p:txBody>
      </p:sp>
    </p:spTree>
    <p:extLst>
      <p:ext uri="{BB962C8B-B14F-4D97-AF65-F5344CB8AC3E}">
        <p14:creationId xmlns:p14="http://schemas.microsoft.com/office/powerpoint/2010/main" val="2455084649"/>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366F31A0-E54C-4601-AC12-E93EC8D90C61}" type="slidenum">
              <a:rPr lang="en-US"/>
              <a:pPr/>
              <a:t>‹#›</a:t>
            </a:fld>
            <a:endParaRPr lang="en-US"/>
          </a:p>
        </p:txBody>
      </p:sp>
    </p:spTree>
    <p:extLst>
      <p:ext uri="{BB962C8B-B14F-4D97-AF65-F5344CB8AC3E}">
        <p14:creationId xmlns:p14="http://schemas.microsoft.com/office/powerpoint/2010/main" val="2064492118"/>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198438"/>
            <a:ext cx="2057400" cy="59277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198438"/>
            <a:ext cx="6019800" cy="59277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E1DC8F76-2179-4319-AA86-AE8A12987747}" type="slidenum">
              <a:rPr lang="en-US"/>
              <a:pPr/>
              <a:t>‹#›</a:t>
            </a:fld>
            <a:endParaRPr lang="en-US"/>
          </a:p>
        </p:txBody>
      </p:sp>
    </p:spTree>
    <p:extLst>
      <p:ext uri="{BB962C8B-B14F-4D97-AF65-F5344CB8AC3E}">
        <p14:creationId xmlns:p14="http://schemas.microsoft.com/office/powerpoint/2010/main" val="1314289480"/>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3288" y="198438"/>
            <a:ext cx="6302375" cy="114300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0" y="1600200"/>
            <a:ext cx="8229600" cy="4525963"/>
          </a:xfrm>
        </p:spPr>
        <p:txBody>
          <a:bodyPr/>
          <a:lstStyle/>
          <a:p>
            <a:r>
              <a:rPr lang="ru-RU" smtClean="0"/>
              <a:t>Вставка диаграммы</a:t>
            </a:r>
            <a:endParaRPr lang="ru-RU"/>
          </a:p>
        </p:txBody>
      </p:sp>
      <p:sp>
        <p:nvSpPr>
          <p:cNvPr id="4" name="Дата 3"/>
          <p:cNvSpPr>
            <a:spLocks noGrp="1"/>
          </p:cNvSpPr>
          <p:nvPr>
            <p:ph type="dt" sz="half" idx="10"/>
          </p:nvPr>
        </p:nvSpPr>
        <p:spPr>
          <a:xfrm>
            <a:off x="457200" y="6283325"/>
            <a:ext cx="2133600" cy="304800"/>
          </a:xfrm>
        </p:spPr>
        <p:txBody>
          <a:bodyPr/>
          <a:lstStyle>
            <a:lvl1pPr>
              <a:defRPr/>
            </a:lvl1pPr>
          </a:lstStyle>
          <a:p>
            <a:endParaRPr lang="en-US"/>
          </a:p>
        </p:txBody>
      </p:sp>
      <p:sp>
        <p:nvSpPr>
          <p:cNvPr id="5" name="Нижний колонтитул 4"/>
          <p:cNvSpPr>
            <a:spLocks noGrp="1"/>
          </p:cNvSpPr>
          <p:nvPr>
            <p:ph type="ftr" sz="quarter" idx="11"/>
          </p:nvPr>
        </p:nvSpPr>
        <p:spPr>
          <a:xfrm>
            <a:off x="3124200" y="6283325"/>
            <a:ext cx="2895600" cy="304800"/>
          </a:xfrm>
        </p:spPr>
        <p:txBody>
          <a:bodyPr/>
          <a:lstStyle>
            <a:lvl1pPr>
              <a:defRPr/>
            </a:lvl1pPr>
          </a:lstStyle>
          <a:p>
            <a:endParaRPr lang="en-US"/>
          </a:p>
        </p:txBody>
      </p:sp>
      <p:sp>
        <p:nvSpPr>
          <p:cNvPr id="6" name="Номер слайда 5"/>
          <p:cNvSpPr>
            <a:spLocks noGrp="1"/>
          </p:cNvSpPr>
          <p:nvPr>
            <p:ph type="sldNum" sz="quarter" idx="12"/>
          </p:nvPr>
        </p:nvSpPr>
        <p:spPr>
          <a:xfrm>
            <a:off x="6553200" y="6283325"/>
            <a:ext cx="2133600" cy="304800"/>
          </a:xfrm>
        </p:spPr>
        <p:txBody>
          <a:bodyPr/>
          <a:lstStyle>
            <a:lvl1pPr>
              <a:defRPr/>
            </a:lvl1pPr>
          </a:lstStyle>
          <a:p>
            <a:fld id="{D8A1BF74-0797-4AAB-9788-F81CD7CA3772}" type="slidenum">
              <a:rPr lang="en-US"/>
              <a:pPr/>
              <a:t>‹#›</a:t>
            </a:fld>
            <a:endParaRPr lang="en-US"/>
          </a:p>
        </p:txBody>
      </p:sp>
    </p:spTree>
    <p:extLst>
      <p:ext uri="{BB962C8B-B14F-4D97-AF65-F5344CB8AC3E}">
        <p14:creationId xmlns:p14="http://schemas.microsoft.com/office/powerpoint/2010/main" val="2017493176"/>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3" name="Freeform 9"/>
          <p:cNvSpPr>
            <a:spLocks/>
          </p:cNvSpPr>
          <p:nvPr/>
        </p:nvSpPr>
        <p:spPr bwMode="gray">
          <a:xfrm>
            <a:off x="7658100" y="0"/>
            <a:ext cx="1104900" cy="6848475"/>
          </a:xfrm>
          <a:custGeom>
            <a:avLst/>
            <a:gdLst>
              <a:gd name="T0" fmla="*/ 312 w 696"/>
              <a:gd name="T1" fmla="*/ 0 h 4314"/>
              <a:gd name="T2" fmla="*/ 528 w 696"/>
              <a:gd name="T3" fmla="*/ 444 h 4314"/>
              <a:gd name="T4" fmla="*/ 696 w 696"/>
              <a:gd name="T5" fmla="*/ 960 h 4314"/>
              <a:gd name="T6" fmla="*/ 426 w 696"/>
              <a:gd name="T7" fmla="*/ 4314 h 4314"/>
              <a:gd name="T8" fmla="*/ 108 w 696"/>
              <a:gd name="T9" fmla="*/ 4314 h 4314"/>
              <a:gd name="T10" fmla="*/ 648 w 696"/>
              <a:gd name="T11" fmla="*/ 960 h 4314"/>
              <a:gd name="T12" fmla="*/ 456 w 696"/>
              <a:gd name="T13" fmla="*/ 432 h 4314"/>
              <a:gd name="T14" fmla="*/ 0 w 696"/>
              <a:gd name="T15" fmla="*/ 0 h 4314"/>
              <a:gd name="T16" fmla="*/ 312 w 696"/>
              <a:gd name="T17" fmla="*/ 0 h 4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6" h="4314">
                <a:moveTo>
                  <a:pt x="312" y="0"/>
                </a:moveTo>
                <a:lnTo>
                  <a:pt x="528" y="444"/>
                </a:lnTo>
                <a:lnTo>
                  <a:pt x="696" y="960"/>
                </a:lnTo>
                <a:lnTo>
                  <a:pt x="426" y="4314"/>
                </a:lnTo>
                <a:lnTo>
                  <a:pt x="108" y="4314"/>
                </a:lnTo>
                <a:lnTo>
                  <a:pt x="648" y="960"/>
                </a:lnTo>
                <a:lnTo>
                  <a:pt x="456" y="432"/>
                </a:lnTo>
                <a:lnTo>
                  <a:pt x="0" y="0"/>
                </a:lnTo>
                <a:lnTo>
                  <a:pt x="312" y="0"/>
                </a:lnTo>
                <a:close/>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4" name="Freeform 10"/>
          <p:cNvSpPr>
            <a:spLocks/>
          </p:cNvSpPr>
          <p:nvPr/>
        </p:nvSpPr>
        <p:spPr bwMode="gray">
          <a:xfrm>
            <a:off x="1066800" y="0"/>
            <a:ext cx="7543800" cy="6858000"/>
          </a:xfrm>
          <a:custGeom>
            <a:avLst/>
            <a:gdLst>
              <a:gd name="T0" fmla="*/ 0 w 4752"/>
              <a:gd name="T1" fmla="*/ 0 h 4320"/>
              <a:gd name="T2" fmla="*/ 1536 w 4752"/>
              <a:gd name="T3" fmla="*/ 0 h 4320"/>
              <a:gd name="T4" fmla="*/ 4590 w 4752"/>
              <a:gd name="T5" fmla="*/ 450 h 4320"/>
              <a:gd name="T6" fmla="*/ 4752 w 4752"/>
              <a:gd name="T7" fmla="*/ 972 h 4320"/>
              <a:gd name="T8" fmla="*/ 3600 w 4752"/>
              <a:gd name="T9" fmla="*/ 4320 h 4320"/>
              <a:gd name="T10" fmla="*/ 3312 w 4752"/>
              <a:gd name="T11" fmla="*/ 4320 h 4320"/>
              <a:gd name="T12" fmla="*/ 4712 w 4752"/>
              <a:gd name="T13" fmla="*/ 994 h 4320"/>
              <a:gd name="T14" fmla="*/ 4518 w 4752"/>
              <a:gd name="T15" fmla="*/ 524 h 4320"/>
              <a:gd name="T16" fmla="*/ 0 w 4752"/>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52" h="4320">
                <a:moveTo>
                  <a:pt x="0" y="0"/>
                </a:moveTo>
                <a:lnTo>
                  <a:pt x="1536" y="0"/>
                </a:lnTo>
                <a:lnTo>
                  <a:pt x="4590" y="450"/>
                </a:lnTo>
                <a:lnTo>
                  <a:pt x="4752" y="972"/>
                </a:lnTo>
                <a:lnTo>
                  <a:pt x="3600" y="4320"/>
                </a:lnTo>
                <a:lnTo>
                  <a:pt x="3312" y="4320"/>
                </a:lnTo>
                <a:lnTo>
                  <a:pt x="4712" y="994"/>
                </a:lnTo>
                <a:lnTo>
                  <a:pt x="4518" y="524"/>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5" name="Freeform 11"/>
          <p:cNvSpPr>
            <a:spLocks/>
          </p:cNvSpPr>
          <p:nvPr/>
        </p:nvSpPr>
        <p:spPr bwMode="gray">
          <a:xfrm>
            <a:off x="5486400" y="1657350"/>
            <a:ext cx="2990850" cy="5200650"/>
          </a:xfrm>
          <a:custGeom>
            <a:avLst/>
            <a:gdLst>
              <a:gd name="T0" fmla="*/ 384 w 1884"/>
              <a:gd name="T1" fmla="*/ 3276 h 3276"/>
              <a:gd name="T2" fmla="*/ 1884 w 1884"/>
              <a:gd name="T3" fmla="*/ 0 h 3276"/>
              <a:gd name="T4" fmla="*/ 0 w 1884"/>
              <a:gd name="T5" fmla="*/ 3276 h 3276"/>
              <a:gd name="T6" fmla="*/ 384 w 1884"/>
              <a:gd name="T7" fmla="*/ 3276 h 3276"/>
            </a:gdLst>
            <a:ahLst/>
            <a:cxnLst>
              <a:cxn ang="0">
                <a:pos x="T0" y="T1"/>
              </a:cxn>
              <a:cxn ang="0">
                <a:pos x="T2" y="T3"/>
              </a:cxn>
              <a:cxn ang="0">
                <a:pos x="T4" y="T5"/>
              </a:cxn>
              <a:cxn ang="0">
                <a:pos x="T6" y="T7"/>
              </a:cxn>
            </a:cxnLst>
            <a:rect l="0" t="0" r="r" b="b"/>
            <a:pathLst>
              <a:path w="1884" h="3276">
                <a:moveTo>
                  <a:pt x="384" y="3276"/>
                </a:moveTo>
                <a:lnTo>
                  <a:pt x="1884" y="0"/>
                </a:lnTo>
                <a:lnTo>
                  <a:pt x="0" y="3276"/>
                </a:lnTo>
                <a:lnTo>
                  <a:pt x="384" y="3276"/>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6" name="Freeform 12"/>
          <p:cNvSpPr>
            <a:spLocks/>
          </p:cNvSpPr>
          <p:nvPr/>
        </p:nvSpPr>
        <p:spPr bwMode="gray">
          <a:xfrm>
            <a:off x="3429000" y="0"/>
            <a:ext cx="5172075" cy="6858000"/>
          </a:xfrm>
          <a:custGeom>
            <a:avLst/>
            <a:gdLst>
              <a:gd name="T0" fmla="*/ 0 w 3258"/>
              <a:gd name="T1" fmla="*/ 0 h 4320"/>
              <a:gd name="T2" fmla="*/ 3082 w 3258"/>
              <a:gd name="T3" fmla="*/ 475 h 4320"/>
              <a:gd name="T4" fmla="*/ 3210 w 3258"/>
              <a:gd name="T5" fmla="*/ 936 h 4320"/>
              <a:gd name="T6" fmla="*/ 1728 w 3258"/>
              <a:gd name="T7" fmla="*/ 4320 h 4320"/>
              <a:gd name="T8" fmla="*/ 1872 w 3258"/>
              <a:gd name="T9" fmla="*/ 4320 h 4320"/>
              <a:gd name="T10" fmla="*/ 3258 w 3258"/>
              <a:gd name="T11" fmla="*/ 912 h 4320"/>
              <a:gd name="T12" fmla="*/ 3120 w 3258"/>
              <a:gd name="T13" fmla="*/ 432 h 4320"/>
              <a:gd name="T14" fmla="*/ 1296 w 3258"/>
              <a:gd name="T15" fmla="*/ 0 h 4320"/>
              <a:gd name="T16" fmla="*/ 0 w 32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58" h="4320">
                <a:moveTo>
                  <a:pt x="0" y="0"/>
                </a:moveTo>
                <a:lnTo>
                  <a:pt x="3082" y="475"/>
                </a:lnTo>
                <a:lnTo>
                  <a:pt x="3210" y="936"/>
                </a:lnTo>
                <a:lnTo>
                  <a:pt x="1728" y="4320"/>
                </a:lnTo>
                <a:lnTo>
                  <a:pt x="1872" y="4320"/>
                </a:lnTo>
                <a:lnTo>
                  <a:pt x="3258" y="912"/>
                </a:lnTo>
                <a:lnTo>
                  <a:pt x="3120" y="432"/>
                </a:lnTo>
                <a:lnTo>
                  <a:pt x="1296" y="0"/>
                </a:lnTo>
                <a:lnTo>
                  <a:pt x="0"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8" name="Freeform 14"/>
          <p:cNvSpPr>
            <a:spLocks/>
          </p:cNvSpPr>
          <p:nvPr/>
        </p:nvSpPr>
        <p:spPr bwMode="gray">
          <a:xfrm>
            <a:off x="8382000" y="0"/>
            <a:ext cx="762000" cy="1143000"/>
          </a:xfrm>
          <a:custGeom>
            <a:avLst/>
            <a:gdLst>
              <a:gd name="T0" fmla="*/ 48 w 480"/>
              <a:gd name="T1" fmla="*/ 0 h 720"/>
              <a:gd name="T2" fmla="*/ 0 w 480"/>
              <a:gd name="T3" fmla="*/ 96 h 720"/>
              <a:gd name="T4" fmla="*/ 354 w 480"/>
              <a:gd name="T5" fmla="*/ 690 h 720"/>
              <a:gd name="T6" fmla="*/ 480 w 480"/>
              <a:gd name="T7" fmla="*/ 720 h 720"/>
              <a:gd name="T8" fmla="*/ 480 w 480"/>
              <a:gd name="T9" fmla="*/ 576 h 720"/>
              <a:gd name="T10" fmla="*/ 48 w 480"/>
              <a:gd name="T11" fmla="*/ 96 h 720"/>
              <a:gd name="T12" fmla="*/ 89 w 480"/>
              <a:gd name="T13" fmla="*/ 0 h 720"/>
              <a:gd name="T14" fmla="*/ 48 w 480"/>
              <a:gd name="T15" fmla="*/ 0 h 7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0" h="720">
                <a:moveTo>
                  <a:pt x="48" y="0"/>
                </a:moveTo>
                <a:lnTo>
                  <a:pt x="0" y="96"/>
                </a:lnTo>
                <a:lnTo>
                  <a:pt x="354" y="690"/>
                </a:lnTo>
                <a:lnTo>
                  <a:pt x="480" y="720"/>
                </a:lnTo>
                <a:lnTo>
                  <a:pt x="480" y="576"/>
                </a:lnTo>
                <a:lnTo>
                  <a:pt x="48" y="96"/>
                </a:lnTo>
                <a:lnTo>
                  <a:pt x="89" y="0"/>
                </a:lnTo>
                <a:lnTo>
                  <a:pt x="48" y="0"/>
                </a:ln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9" name="Freeform 15"/>
          <p:cNvSpPr>
            <a:spLocks/>
          </p:cNvSpPr>
          <p:nvPr/>
        </p:nvSpPr>
        <p:spPr bwMode="gray">
          <a:xfrm>
            <a:off x="8610600" y="228600"/>
            <a:ext cx="533400" cy="533400"/>
          </a:xfrm>
          <a:custGeom>
            <a:avLst/>
            <a:gdLst>
              <a:gd name="T0" fmla="*/ 336 w 336"/>
              <a:gd name="T1" fmla="*/ 336 h 336"/>
              <a:gd name="T2" fmla="*/ 0 w 336"/>
              <a:gd name="T3" fmla="*/ 0 h 336"/>
              <a:gd name="T4" fmla="*/ 336 w 336"/>
              <a:gd name="T5" fmla="*/ 240 h 336"/>
              <a:gd name="T6" fmla="*/ 336 w 336"/>
              <a:gd name="T7" fmla="*/ 336 h 336"/>
            </a:gdLst>
            <a:ahLst/>
            <a:cxnLst>
              <a:cxn ang="0">
                <a:pos x="T0" y="T1"/>
              </a:cxn>
              <a:cxn ang="0">
                <a:pos x="T2" y="T3"/>
              </a:cxn>
              <a:cxn ang="0">
                <a:pos x="T4" y="T5"/>
              </a:cxn>
              <a:cxn ang="0">
                <a:pos x="T6" y="T7"/>
              </a:cxn>
            </a:cxnLst>
            <a:rect l="0" t="0" r="r" b="b"/>
            <a:pathLst>
              <a:path w="336" h="336">
                <a:moveTo>
                  <a:pt x="336" y="336"/>
                </a:moveTo>
                <a:lnTo>
                  <a:pt x="0" y="0"/>
                </a:lnTo>
                <a:lnTo>
                  <a:pt x="336" y="240"/>
                </a:lnTo>
                <a:lnTo>
                  <a:pt x="336" y="336"/>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1073" name="Group 49"/>
          <p:cNvGrpSpPr>
            <a:grpSpLocks/>
          </p:cNvGrpSpPr>
          <p:nvPr/>
        </p:nvGrpSpPr>
        <p:grpSpPr bwMode="auto">
          <a:xfrm>
            <a:off x="5562600" y="0"/>
            <a:ext cx="3267075" cy="6858000"/>
            <a:chOff x="3504" y="0"/>
            <a:chExt cx="2058" cy="4320"/>
          </a:xfrm>
        </p:grpSpPr>
        <p:sp>
          <p:nvSpPr>
            <p:cNvPr id="1037" name="Freeform 13"/>
            <p:cNvSpPr>
              <a:spLocks/>
            </p:cNvSpPr>
            <p:nvPr userDrawn="1"/>
          </p:nvSpPr>
          <p:spPr bwMode="gray">
            <a:xfrm>
              <a:off x="3504" y="0"/>
              <a:ext cx="2058" cy="4320"/>
            </a:xfrm>
            <a:custGeom>
              <a:avLst/>
              <a:gdLst>
                <a:gd name="T0" fmla="*/ 0 w 2058"/>
                <a:gd name="T1" fmla="*/ 0 h 4320"/>
                <a:gd name="T2" fmla="*/ 1056 w 2058"/>
                <a:gd name="T3" fmla="*/ 0 h 4320"/>
                <a:gd name="T4" fmla="*/ 1854 w 2058"/>
                <a:gd name="T5" fmla="*/ 402 h 4320"/>
                <a:gd name="T6" fmla="*/ 2058 w 2058"/>
                <a:gd name="T7" fmla="*/ 972 h 4320"/>
                <a:gd name="T8" fmla="*/ 1296 w 2058"/>
                <a:gd name="T9" fmla="*/ 4320 h 4320"/>
                <a:gd name="T10" fmla="*/ 720 w 2058"/>
                <a:gd name="T11" fmla="*/ 4320 h 4320"/>
                <a:gd name="T12" fmla="*/ 1920 w 2058"/>
                <a:gd name="T13" fmla="*/ 912 h 4320"/>
                <a:gd name="T14" fmla="*/ 1776 w 2058"/>
                <a:gd name="T15" fmla="*/ 432 h 4320"/>
                <a:gd name="T16" fmla="*/ 0 w 20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58" h="4320">
                  <a:moveTo>
                    <a:pt x="0" y="0"/>
                  </a:moveTo>
                  <a:lnTo>
                    <a:pt x="1056" y="0"/>
                  </a:lnTo>
                  <a:lnTo>
                    <a:pt x="1854" y="402"/>
                  </a:lnTo>
                  <a:lnTo>
                    <a:pt x="2058" y="972"/>
                  </a:lnTo>
                  <a:lnTo>
                    <a:pt x="1296" y="4320"/>
                  </a:lnTo>
                  <a:lnTo>
                    <a:pt x="720" y="4320"/>
                  </a:lnTo>
                  <a:lnTo>
                    <a:pt x="1920" y="912"/>
                  </a:lnTo>
                  <a:lnTo>
                    <a:pt x="1776" y="432"/>
                  </a:lnTo>
                  <a:lnTo>
                    <a:pt x="0"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47" name="Freeform 23"/>
            <p:cNvSpPr>
              <a:spLocks/>
            </p:cNvSpPr>
            <p:nvPr userDrawn="1"/>
          </p:nvSpPr>
          <p:spPr bwMode="gray">
            <a:xfrm>
              <a:off x="4217" y="1056"/>
              <a:ext cx="1152" cy="3264"/>
            </a:xfrm>
            <a:custGeom>
              <a:avLst/>
              <a:gdLst>
                <a:gd name="T0" fmla="*/ 0 w 1152"/>
                <a:gd name="T1" fmla="*/ 3264 h 3264"/>
                <a:gd name="T2" fmla="*/ 1152 w 1152"/>
                <a:gd name="T3" fmla="*/ 0 h 3264"/>
                <a:gd name="T4" fmla="*/ 96 w 1152"/>
                <a:gd name="T5" fmla="*/ 3264 h 3264"/>
                <a:gd name="T6" fmla="*/ 0 w 1152"/>
                <a:gd name="T7" fmla="*/ 3264 h 3264"/>
              </a:gdLst>
              <a:ahLst/>
              <a:cxnLst>
                <a:cxn ang="0">
                  <a:pos x="T0" y="T1"/>
                </a:cxn>
                <a:cxn ang="0">
                  <a:pos x="T2" y="T3"/>
                </a:cxn>
                <a:cxn ang="0">
                  <a:pos x="T4" y="T5"/>
                </a:cxn>
                <a:cxn ang="0">
                  <a:pos x="T6" y="T7"/>
                </a:cxn>
              </a:cxnLst>
              <a:rect l="0" t="0" r="r" b="b"/>
              <a:pathLst>
                <a:path w="1152" h="3264">
                  <a:moveTo>
                    <a:pt x="0" y="3264"/>
                  </a:moveTo>
                  <a:lnTo>
                    <a:pt x="1152" y="0"/>
                  </a:lnTo>
                  <a:lnTo>
                    <a:pt x="96" y="3264"/>
                  </a:lnTo>
                  <a:lnTo>
                    <a:pt x="0" y="3264"/>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grpSp>
        <p:nvGrpSpPr>
          <p:cNvPr id="1046" name="Group 22"/>
          <p:cNvGrpSpPr>
            <a:grpSpLocks/>
          </p:cNvGrpSpPr>
          <p:nvPr/>
        </p:nvGrpSpPr>
        <p:grpSpPr bwMode="auto">
          <a:xfrm>
            <a:off x="142875" y="765175"/>
            <a:ext cx="8858250" cy="5943600"/>
            <a:chOff x="90" y="480"/>
            <a:chExt cx="5580" cy="3744"/>
          </a:xfrm>
        </p:grpSpPr>
        <p:sp>
          <p:nvSpPr>
            <p:cNvPr id="1040" name="Rectangle 16"/>
            <p:cNvSpPr>
              <a:spLocks noChangeArrowheads="1"/>
            </p:cNvSpPr>
            <p:nvPr userDrawn="1"/>
          </p:nvSpPr>
          <p:spPr bwMode="gray">
            <a:xfrm>
              <a:off x="90" y="480"/>
              <a:ext cx="5580" cy="3744"/>
            </a:xfrm>
            <a:prstGeom prst="rect">
              <a:avLst/>
            </a:prstGeom>
            <a:solidFill>
              <a:srgbClr val="FFFFFF">
                <a:alpha val="69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41" name="Rectangle 17"/>
            <p:cNvSpPr>
              <a:spLocks noChangeArrowheads="1"/>
            </p:cNvSpPr>
            <p:nvPr userDrawn="1"/>
          </p:nvSpPr>
          <p:spPr bwMode="gray">
            <a:xfrm>
              <a:off x="90" y="480"/>
              <a:ext cx="5580" cy="3744"/>
            </a:xfrm>
            <a:prstGeom prst="rect">
              <a:avLst/>
            </a:prstGeom>
            <a:solidFill>
              <a:srgbClr val="FFFFFF">
                <a:alpha val="69000"/>
              </a:srgbClr>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sp>
        <p:nvSpPr>
          <p:cNvPr id="1042" name="Rectangle 18"/>
          <p:cNvSpPr>
            <a:spLocks noChangeArrowheads="1"/>
          </p:cNvSpPr>
          <p:nvPr/>
        </p:nvSpPr>
        <p:spPr bwMode="gray">
          <a:xfrm>
            <a:off x="381000" y="676275"/>
            <a:ext cx="6248400" cy="1524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pic>
        <p:nvPicPr>
          <p:cNvPr id="1043" name="Picture 19" descr="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gray">
          <a:xfrm>
            <a:off x="500063" y="577850"/>
            <a:ext cx="371475" cy="371475"/>
          </a:xfrm>
          <a:prstGeom prst="rect">
            <a:avLst/>
          </a:prstGeom>
          <a:noFill/>
          <a:extLst>
            <a:ext uri="{909E8E84-426E-40DD-AFC4-6F175D3DCCD1}">
              <a14:hiddenFill xmlns:a14="http://schemas.microsoft.com/office/drawing/2010/main">
                <a:solidFill>
                  <a:srgbClr val="FFFFFF"/>
                </a:solidFill>
              </a14:hiddenFill>
            </a:ext>
          </a:extLst>
        </p:spPr>
      </p:pic>
      <p:sp>
        <p:nvSpPr>
          <p:cNvPr id="1026" name="Rectangle 2"/>
          <p:cNvSpPr>
            <a:spLocks noGrp="1" noChangeArrowheads="1"/>
          </p:cNvSpPr>
          <p:nvPr>
            <p:ph type="title"/>
          </p:nvPr>
        </p:nvSpPr>
        <p:spPr bwMode="gray">
          <a:xfrm>
            <a:off x="903288" y="198438"/>
            <a:ext cx="63023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7" name="Rectangle 3"/>
          <p:cNvSpPr>
            <a:spLocks noGrp="1" noChangeArrowheads="1"/>
          </p:cNvSpPr>
          <p:nvPr>
            <p:ph type="body" idx="1"/>
          </p:nvPr>
        </p:nvSpPr>
        <p:spPr bwMode="gray">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28" name="Rectangle 4"/>
          <p:cNvSpPr>
            <a:spLocks noGrp="1" noChangeArrowheads="1"/>
          </p:cNvSpPr>
          <p:nvPr>
            <p:ph type="dt" sz="half" idx="2"/>
          </p:nvPr>
        </p:nvSpPr>
        <p:spPr bwMode="gray">
          <a:xfrm>
            <a:off x="457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gray">
          <a:xfrm>
            <a:off x="3124200" y="6283325"/>
            <a:ext cx="289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gray">
          <a:xfrm>
            <a:off x="6553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BF315AD6-177B-4F91-9860-6198E91178AF}"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par>
    </p:tnLst>
  </p:timing>
  <p:txStyles>
    <p:title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7.xml"/><Relationship Id="rId1" Type="http://schemas.openxmlformats.org/officeDocument/2006/relationships/tags" Target="../tags/tag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Горизонтальный свиток 3"/>
          <p:cNvSpPr/>
          <p:nvPr/>
        </p:nvSpPr>
        <p:spPr>
          <a:xfrm>
            <a:off x="467544" y="2636912"/>
            <a:ext cx="8097342" cy="1370054"/>
          </a:xfrm>
          <a:prstGeom prst="horizontalScroll">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z-Latn-UZ" sz="3200" b="1" dirty="0" smtClean="0">
              <a:solidFill>
                <a:schemeClr val="accent5">
                  <a:lumMod val="25000"/>
                </a:schemeClr>
              </a:solidFill>
              <a:latin typeface="Algerian" panose="04020705040A02060702" pitchFamily="82" charset="0"/>
              <a:cs typeface="Segoe UI" panose="020B0502040204020203" pitchFamily="34" charset="0"/>
            </a:endParaRPr>
          </a:p>
          <a:p>
            <a:pPr algn="ctr"/>
            <a:r>
              <a:rPr lang="uz-Latn-UZ" sz="3200" b="1" dirty="0" smtClean="0">
                <a:solidFill>
                  <a:schemeClr val="accent5">
                    <a:lumMod val="25000"/>
                  </a:schemeClr>
                </a:solidFill>
                <a:latin typeface="Algerian" panose="04020705040A02060702" pitchFamily="82" charset="0"/>
                <a:cs typeface="Segoe UI" panose="020B0502040204020203" pitchFamily="34" charset="0"/>
              </a:rPr>
              <a:t>Mavzu: </a:t>
            </a:r>
            <a:r>
              <a:rPr lang="uz-Latn-UZ" sz="3200" b="1" dirty="0">
                <a:solidFill>
                  <a:schemeClr val="accent5">
                    <a:lumMod val="25000"/>
                  </a:schemeClr>
                </a:solidFill>
                <a:latin typeface="Algerian" panose="04020705040A02060702" pitchFamily="82" charset="0"/>
              </a:rPr>
              <a:t>Tug’ilish va aholining reproduktiv mayli</a:t>
            </a:r>
            <a:endParaRPr lang="uz-Cyrl-UZ" sz="3200" b="1" dirty="0">
              <a:solidFill>
                <a:schemeClr val="accent5">
                  <a:lumMod val="25000"/>
                </a:schemeClr>
              </a:solidFill>
            </a:endParaRPr>
          </a:p>
          <a:p>
            <a:pPr algn="ctr"/>
            <a:endParaRPr lang="ru-RU" sz="3200" b="1" dirty="0" smtClean="0">
              <a:solidFill>
                <a:schemeClr val="accent5">
                  <a:lumMod val="25000"/>
                </a:schemeClr>
              </a:solidFill>
            </a:endParaRPr>
          </a:p>
        </p:txBody>
      </p:sp>
    </p:spTree>
    <p:extLst>
      <p:ext uri="{BB962C8B-B14F-4D97-AF65-F5344CB8AC3E}">
        <p14:creationId xmlns:p14="http://schemas.microsoft.com/office/powerpoint/2010/main" val="694947095"/>
      </p:ext>
    </p:extLst>
  </p:cSld>
  <p:clrMapOvr>
    <a:masterClrMapping/>
  </p:clrMapOvr>
  <mc:AlternateContent xmlns:mc="http://schemas.openxmlformats.org/markup-compatibility/2006">
    <mc:Choice xmlns:p14="http://schemas.microsoft.com/office/powerpoint/2010/main" Requires="p14">
      <p:transition spd="slow" p14:dur="3400" advClick="0">
        <p14:reveal/>
      </p:transition>
    </mc:Choice>
    <mc:Fallback>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
                                        <p:tgtEl>
                                          <p:spTgt spid="4"/>
                                        </p:tgtEl>
                                      </p:cBhvr>
                                    </p:animEffect>
                                    <p:anim calcmode="lin" valueType="num">
                                      <p:cBhvr>
                                        <p:cTn id="8" dur="10" fill="hold"/>
                                        <p:tgtEl>
                                          <p:spTgt spid="4"/>
                                        </p:tgtEl>
                                        <p:attrNameLst>
                                          <p:attrName>ppt_x</p:attrName>
                                        </p:attrNameLst>
                                      </p:cBhvr>
                                      <p:tavLst>
                                        <p:tav tm="0">
                                          <p:val>
                                            <p:strVal val="#ppt_x"/>
                                          </p:val>
                                        </p:tav>
                                        <p:tav tm="100000">
                                          <p:val>
                                            <p:strVal val="#ppt_x"/>
                                          </p:val>
                                        </p:tav>
                                      </p:tavLst>
                                    </p:anim>
                                    <p:anim calcmode="lin" valueType="num">
                                      <p:cBhvr>
                                        <p:cTn id="9" dur="1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1" name="Text Box 8"/>
          <p:cNvSpPr txBox="1">
            <a:spLocks noChangeArrowheads="1"/>
          </p:cNvSpPr>
          <p:nvPr/>
        </p:nvSpPr>
        <p:spPr bwMode="auto">
          <a:xfrm>
            <a:off x="990600" y="4114800"/>
            <a:ext cx="1371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spcBef>
                <a:spcPct val="50000"/>
              </a:spcBef>
            </a:pPr>
            <a:endParaRPr lang="ru-RU" altLang="ru-RU"/>
          </a:p>
        </p:txBody>
      </p:sp>
      <p:pic>
        <p:nvPicPr>
          <p:cNvPr id="4104" name="Picture 7" descr="H:\Картинки\007\1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
            <a:ext cx="6858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Стрелка вниз 34"/>
          <p:cNvSpPr/>
          <p:nvPr/>
        </p:nvSpPr>
        <p:spPr>
          <a:xfrm>
            <a:off x="1669611" y="1377692"/>
            <a:ext cx="4608512" cy="9711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solidFill>
                  <a:srgbClr val="FFFFFF"/>
                </a:solidFill>
                <a:latin typeface="Algerian" panose="04020705040A02060702" pitchFamily="82" charset="0"/>
              </a:rPr>
              <a:t>REJA</a:t>
            </a:r>
            <a:endParaRPr lang="ru-RU" sz="4400" b="1" dirty="0">
              <a:solidFill>
                <a:srgbClr val="FFFFFF"/>
              </a:solidFill>
            </a:endParaRPr>
          </a:p>
        </p:txBody>
      </p:sp>
      <p:sp>
        <p:nvSpPr>
          <p:cNvPr id="4" name="Прямоугольник 3"/>
          <p:cNvSpPr/>
          <p:nvPr/>
        </p:nvSpPr>
        <p:spPr>
          <a:xfrm>
            <a:off x="372571" y="2438184"/>
            <a:ext cx="7599276" cy="1815882"/>
          </a:xfrm>
          <a:prstGeom prst="rect">
            <a:avLst/>
          </a:prstGeom>
        </p:spPr>
        <p:txBody>
          <a:bodyPr wrap="square">
            <a:spAutoFit/>
          </a:bodyPr>
          <a:lstStyle/>
          <a:p>
            <a:pPr lvl="0" indent="571500" algn="just">
              <a:spcAft>
                <a:spcPts val="0"/>
              </a:spcAft>
            </a:pPr>
            <a:r>
              <a:rPr lang="uz-Cyrl-UZ" altLang="uz-Cyrl-UZ" sz="2800" b="1" dirty="0" smtClean="0">
                <a:latin typeface="Times New Roman" panose="02020603050405020304" pitchFamily="18" charset="0"/>
                <a:ea typeface="Times New Roman" panose="02020603050405020304" pitchFamily="18" charset="0"/>
                <a:cs typeface="PANDA Times UZ"/>
              </a:rPr>
              <a:t> </a:t>
            </a:r>
            <a:endParaRPr lang="uz-Cyrl-UZ" altLang="uz-Cyrl-UZ" sz="2800" b="1" dirty="0">
              <a:latin typeface="PANDA Times UZ"/>
              <a:ea typeface="Times New Roman" panose="02020603050405020304" pitchFamily="18" charset="0"/>
              <a:cs typeface="PANDA Times UZ"/>
            </a:endParaRPr>
          </a:p>
          <a:p>
            <a:pPr indent="571500" algn="just">
              <a:spcAft>
                <a:spcPts val="0"/>
              </a:spcAft>
            </a:pPr>
            <a:r>
              <a:rPr lang="uz-Cyrl-UZ" sz="2800" b="1" dirty="0" smtClean="0">
                <a:cs typeface="Aharoni" panose="02010803020104030203" pitchFamily="2" charset="-79"/>
              </a:rPr>
              <a:t> </a:t>
            </a:r>
            <a:endParaRPr lang="uz-Cyrl-UZ" sz="2800" b="1" dirty="0">
              <a:cs typeface="Aharoni" panose="02010803020104030203" pitchFamily="2" charset="-79"/>
            </a:endParaRPr>
          </a:p>
          <a:p>
            <a:pPr lvl="0" indent="571500" algn="just">
              <a:spcAft>
                <a:spcPts val="0"/>
              </a:spcAft>
            </a:pPr>
            <a:endParaRPr lang="ru-RU" sz="2800" b="1" dirty="0">
              <a:latin typeface="Times New Roman" pitchFamily="18" charset="0"/>
              <a:cs typeface="Times New Roman" panose="02020603050405020304" pitchFamily="18" charset="0"/>
            </a:endParaRPr>
          </a:p>
          <a:p>
            <a:pPr indent="571500" algn="just">
              <a:spcAft>
                <a:spcPts val="0"/>
              </a:spcAft>
            </a:pPr>
            <a:endParaRPr lang="uz-Cyrl-UZ" sz="2800" b="1" dirty="0">
              <a:effectLst/>
              <a:latin typeface="Times New Roman" panose="02020603050405020304" pitchFamily="18" charset="0"/>
              <a:ea typeface="Times New Roman" panose="02020603050405020304" pitchFamily="18" charset="0"/>
            </a:endParaRPr>
          </a:p>
        </p:txBody>
      </p:sp>
      <p:sp>
        <p:nvSpPr>
          <p:cNvPr id="2" name="Стрелка вправо 1"/>
          <p:cNvSpPr/>
          <p:nvPr/>
        </p:nvSpPr>
        <p:spPr>
          <a:xfrm>
            <a:off x="1386681" y="2165897"/>
            <a:ext cx="5518808" cy="124944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indent="571500" algn="just">
              <a:spcAft>
                <a:spcPts val="0"/>
              </a:spcAft>
            </a:pPr>
            <a:r>
              <a:rPr lang="uz-Latn-UZ" sz="2000" b="1" dirty="0">
                <a:solidFill>
                  <a:schemeClr val="tx1"/>
                </a:solidFill>
                <a:cs typeface="Aharoni" panose="02010803020104030203" pitchFamily="2" charset="-79"/>
              </a:rPr>
              <a:t>1.</a:t>
            </a:r>
            <a:r>
              <a:rPr lang="uz-Latn-UZ" sz="2000" b="1" dirty="0">
                <a:solidFill>
                  <a:schemeClr val="tx1"/>
                </a:solidFill>
                <a:latin typeface="Algerian" panose="04020705040A02060702" pitchFamily="82" charset="0"/>
              </a:rPr>
              <a:t>Tug’ilishning tarixiy tiplari</a:t>
            </a:r>
            <a:r>
              <a:rPr lang="uz-Cyrl-UZ" altLang="uz-Cyrl-UZ" sz="2000" b="1" dirty="0">
                <a:solidFill>
                  <a:schemeClr val="tx1"/>
                </a:solidFill>
                <a:latin typeface="Times New Roman" panose="02020603050405020304" pitchFamily="18" charset="0"/>
                <a:ea typeface="Times New Roman" panose="02020603050405020304" pitchFamily="18" charset="0"/>
                <a:cs typeface="PANDA Times UZ"/>
              </a:rPr>
              <a:t>. </a:t>
            </a:r>
            <a:endParaRPr lang="uz-Cyrl-UZ" altLang="uz-Cyrl-UZ" sz="2000" b="1" dirty="0">
              <a:solidFill>
                <a:schemeClr val="tx1"/>
              </a:solidFill>
              <a:latin typeface="PANDA Times UZ"/>
              <a:ea typeface="Times New Roman" panose="02020603050405020304" pitchFamily="18" charset="0"/>
              <a:cs typeface="PANDA Times UZ"/>
            </a:endParaRPr>
          </a:p>
          <a:p>
            <a:pPr indent="571500" algn="just">
              <a:spcAft>
                <a:spcPts val="0"/>
              </a:spcAft>
            </a:pPr>
            <a:r>
              <a:rPr lang="uz-Cyrl-UZ" b="1" dirty="0">
                <a:cs typeface="Aharoni" panose="02010803020104030203" pitchFamily="2" charset="-79"/>
              </a:rPr>
              <a:t> </a:t>
            </a:r>
            <a:endParaRPr lang="ru-RU" dirty="0"/>
          </a:p>
        </p:txBody>
      </p:sp>
      <p:sp>
        <p:nvSpPr>
          <p:cNvPr id="6" name="Стрелка вправо 5"/>
          <p:cNvSpPr/>
          <p:nvPr/>
        </p:nvSpPr>
        <p:spPr>
          <a:xfrm>
            <a:off x="1412805" y="3415339"/>
            <a:ext cx="5518808" cy="1334139"/>
          </a:xfrm>
          <a:prstGeom prst="rightArrow">
            <a:avLst>
              <a:gd name="adj1" fmla="val 44685"/>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indent="-171450" algn="just">
              <a:spcAft>
                <a:spcPts val="0"/>
              </a:spcAft>
            </a:pPr>
            <a:r>
              <a:rPr lang="uz-Latn-UZ" b="1" dirty="0" smtClean="0">
                <a:solidFill>
                  <a:schemeClr val="tx1"/>
                </a:solidFill>
                <a:cs typeface="Aharoni" panose="02010803020104030203" pitchFamily="2" charset="-79"/>
              </a:rPr>
              <a:t>2.</a:t>
            </a:r>
            <a:r>
              <a:rPr lang="uz-Latn-UZ" b="1" dirty="0" smtClean="0">
                <a:solidFill>
                  <a:schemeClr val="tx1"/>
                </a:solidFill>
                <a:latin typeface="Algerian" panose="04020705040A02060702" pitchFamily="82" charset="0"/>
              </a:rPr>
              <a:t>Tug’ilishn</a:t>
            </a:r>
            <a:r>
              <a:rPr lang="en-US" b="1" dirty="0" smtClean="0">
                <a:solidFill>
                  <a:schemeClr val="tx1"/>
                </a:solidFill>
                <a:latin typeface="Algerian" panose="04020705040A02060702" pitchFamily="82" charset="0"/>
              </a:rPr>
              <a:t>i </a:t>
            </a:r>
            <a:r>
              <a:rPr lang="uz-Latn-UZ" b="1" dirty="0" smtClean="0">
                <a:solidFill>
                  <a:schemeClr val="tx1"/>
                </a:solidFill>
                <a:latin typeface="Algerian" panose="04020705040A02060702" pitchFamily="82" charset="0"/>
              </a:rPr>
              <a:t>tavsiflovchi</a:t>
            </a:r>
            <a:r>
              <a:rPr lang="en-US" b="1" dirty="0" smtClean="0">
                <a:solidFill>
                  <a:schemeClr val="tx1"/>
                </a:solidFill>
                <a:latin typeface="Algerian" panose="04020705040A02060702" pitchFamily="82" charset="0"/>
              </a:rPr>
              <a:t> </a:t>
            </a:r>
            <a:r>
              <a:rPr lang="uz-Latn-UZ" b="1" dirty="0" smtClean="0">
                <a:solidFill>
                  <a:schemeClr val="tx1"/>
                </a:solidFill>
                <a:latin typeface="Algerian" panose="04020705040A02060702" pitchFamily="82" charset="0"/>
              </a:rPr>
              <a:t>ko’rsatkichlar </a:t>
            </a:r>
            <a:r>
              <a:rPr lang="uz-Latn-UZ" b="1" dirty="0">
                <a:solidFill>
                  <a:schemeClr val="tx1"/>
                </a:solidFill>
                <a:latin typeface="Algerian" panose="04020705040A02060702" pitchFamily="82" charset="0"/>
              </a:rPr>
              <a:t>tizimi.</a:t>
            </a:r>
            <a:endParaRPr lang="uz-Cyrl-UZ" b="1" dirty="0">
              <a:solidFill>
                <a:schemeClr val="tx1"/>
              </a:solidFill>
              <a:latin typeface="Times New Roman" panose="02020603050405020304" pitchFamily="18" charset="0"/>
              <a:ea typeface="Times New Roman" panose="02020603050405020304" pitchFamily="18" charset="0"/>
              <a:cs typeface="Aharoni" panose="02010803020104030203" pitchFamily="2" charset="-79"/>
            </a:endParaRPr>
          </a:p>
        </p:txBody>
      </p:sp>
      <p:sp>
        <p:nvSpPr>
          <p:cNvPr id="7" name="Стрелка вправо 6"/>
          <p:cNvSpPr/>
          <p:nvPr/>
        </p:nvSpPr>
        <p:spPr>
          <a:xfrm>
            <a:off x="1356077" y="4749478"/>
            <a:ext cx="5518808" cy="12556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b="1" dirty="0" smtClean="0">
                <a:solidFill>
                  <a:schemeClr val="tx1"/>
                </a:solidFill>
                <a:latin typeface="Algerian" panose="04020705040A02060702" pitchFamily="82" charset="0"/>
              </a:rPr>
              <a:t>        </a:t>
            </a:r>
            <a:r>
              <a:rPr lang="uz-Latn-UZ" b="1" dirty="0" smtClean="0">
                <a:solidFill>
                  <a:schemeClr val="tx1"/>
                </a:solidFill>
                <a:latin typeface="Algerian" panose="04020705040A02060702" pitchFamily="82" charset="0"/>
              </a:rPr>
              <a:t>3.Reproduktiv </a:t>
            </a:r>
            <a:r>
              <a:rPr lang="uz-Latn-UZ" b="1" dirty="0">
                <a:solidFill>
                  <a:schemeClr val="tx1"/>
                </a:solidFill>
                <a:latin typeface="Algerian" panose="04020705040A02060702" pitchFamily="82" charset="0"/>
              </a:rPr>
              <a:t>mayl va uning turlari.</a:t>
            </a:r>
            <a:endParaRPr lang="uz-Cyrl-UZ" dirty="0">
              <a:solidFill>
                <a:schemeClr val="tx1"/>
              </a:solidFill>
            </a:endParaRPr>
          </a:p>
        </p:txBody>
      </p:sp>
    </p:spTree>
    <p:custDataLst>
      <p:tags r:id="rId1"/>
    </p:custDataLst>
    <p:extLst>
      <p:ext uri="{BB962C8B-B14F-4D97-AF65-F5344CB8AC3E}">
        <p14:creationId xmlns:p14="http://schemas.microsoft.com/office/powerpoint/2010/main" val="3850323163"/>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104"/>
                                        </p:tgtEl>
                                        <p:attrNameLst>
                                          <p:attrName>style.visibility</p:attrName>
                                        </p:attrNameLst>
                                      </p:cBhvr>
                                      <p:to>
                                        <p:strVal val="visible"/>
                                      </p:to>
                                    </p:set>
                                    <p:animEffect transition="in" filter="fade">
                                      <p:cBhvr>
                                        <p:cTn id="7" dur="1000"/>
                                        <p:tgtEl>
                                          <p:spTgt spid="4104"/>
                                        </p:tgtEl>
                                      </p:cBhvr>
                                    </p:animEffect>
                                    <p:anim calcmode="lin" valueType="num">
                                      <p:cBhvr>
                                        <p:cTn id="8" dur="1000" fill="hold"/>
                                        <p:tgtEl>
                                          <p:spTgt spid="4104"/>
                                        </p:tgtEl>
                                        <p:attrNameLst>
                                          <p:attrName>ppt_x</p:attrName>
                                        </p:attrNameLst>
                                      </p:cBhvr>
                                      <p:tavLst>
                                        <p:tav tm="0">
                                          <p:val>
                                            <p:strVal val="#ppt_x"/>
                                          </p:val>
                                        </p:tav>
                                        <p:tav tm="100000">
                                          <p:val>
                                            <p:strVal val="#ppt_x"/>
                                          </p:val>
                                        </p:tav>
                                      </p:tavLst>
                                    </p:anim>
                                    <p:anim calcmode="lin" valueType="num">
                                      <p:cBhvr>
                                        <p:cTn id="9" dur="1000" fill="hold"/>
                                        <p:tgtEl>
                                          <p:spTgt spid="410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5"/>
                                        </p:tgtEl>
                                        <p:attrNameLst>
                                          <p:attrName>style.visibility</p:attrName>
                                        </p:attrNameLst>
                                      </p:cBhvr>
                                      <p:to>
                                        <p:strVal val="visible"/>
                                      </p:to>
                                    </p:set>
                                    <p:animEffect transition="in" filter="fade">
                                      <p:cBhvr>
                                        <p:cTn id="14" dur="2000"/>
                                        <p:tgtEl>
                                          <p:spTgt spid="35"/>
                                        </p:tgtEl>
                                      </p:cBhvr>
                                    </p:animEffect>
                                    <p:anim calcmode="lin" valueType="num">
                                      <p:cBhvr>
                                        <p:cTn id="15" dur="2000" fill="hold"/>
                                        <p:tgtEl>
                                          <p:spTgt spid="35"/>
                                        </p:tgtEl>
                                        <p:attrNameLst>
                                          <p:attrName>ppt_w</p:attrName>
                                        </p:attrNameLst>
                                      </p:cBhvr>
                                      <p:tavLst>
                                        <p:tav tm="0" fmla="#ppt_w*sin(2.5*pi*$)">
                                          <p:val>
                                            <p:fltVal val="0"/>
                                          </p:val>
                                        </p:tav>
                                        <p:tav tm="100000">
                                          <p:val>
                                            <p:fltVal val="1"/>
                                          </p:val>
                                        </p:tav>
                                      </p:tavLst>
                                    </p:anim>
                                    <p:anim calcmode="lin" valueType="num">
                                      <p:cBhvr>
                                        <p:cTn id="16" dur="2000" fill="hold"/>
                                        <p:tgtEl>
                                          <p:spTgt spid="35"/>
                                        </p:tgtEl>
                                        <p:attrNameLst>
                                          <p:attrName>ppt_h</p:attrName>
                                        </p:attrNameLst>
                                      </p:cBhvr>
                                      <p:tavLst>
                                        <p:tav tm="0">
                                          <p:val>
                                            <p:strVal val="#ppt_h"/>
                                          </p:val>
                                        </p:tav>
                                        <p:tav tm="100000">
                                          <p:val>
                                            <p:strVal val="#ppt_h"/>
                                          </p:val>
                                        </p:tav>
                                      </p:tavLst>
                                    </p:anim>
                                  </p:childTnLst>
                                </p:cTn>
                              </p:par>
                              <p:par>
                                <p:cTn id="17" presetID="42" presetClass="entr" presetSubtype="0" fill="hold" grpId="0" nodeType="withEffect">
                                  <p:stCondLst>
                                    <p:cond delay="200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additive="base">
                                        <p:cTn id="26" dur="1000" fill="hold"/>
                                        <p:tgtEl>
                                          <p:spTgt spid="2"/>
                                        </p:tgtEl>
                                        <p:attrNameLst>
                                          <p:attrName>ppt_x</p:attrName>
                                        </p:attrNameLst>
                                      </p:cBhvr>
                                      <p:tavLst>
                                        <p:tav tm="0">
                                          <p:val>
                                            <p:strVal val="#ppt_x"/>
                                          </p:val>
                                        </p:tav>
                                        <p:tav tm="100000">
                                          <p:val>
                                            <p:strVal val="#ppt_x"/>
                                          </p:val>
                                        </p:tav>
                                      </p:tavLst>
                                    </p:anim>
                                    <p:anim calcmode="lin" valueType="num">
                                      <p:cBhvr additive="base">
                                        <p:cTn id="27"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1000" fill="hold"/>
                                        <p:tgtEl>
                                          <p:spTgt spid="6"/>
                                        </p:tgtEl>
                                        <p:attrNameLst>
                                          <p:attrName>ppt_x</p:attrName>
                                        </p:attrNameLst>
                                      </p:cBhvr>
                                      <p:tavLst>
                                        <p:tav tm="0">
                                          <p:val>
                                            <p:strVal val="#ppt_x"/>
                                          </p:val>
                                        </p:tav>
                                        <p:tav tm="100000">
                                          <p:val>
                                            <p:strVal val="#ppt_x"/>
                                          </p:val>
                                        </p:tav>
                                      </p:tavLst>
                                    </p:anim>
                                    <p:anim calcmode="lin" valueType="num">
                                      <p:cBhvr additive="base">
                                        <p:cTn id="33" dur="1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1000" fill="hold"/>
                                        <p:tgtEl>
                                          <p:spTgt spid="7"/>
                                        </p:tgtEl>
                                        <p:attrNameLst>
                                          <p:attrName>ppt_x</p:attrName>
                                        </p:attrNameLst>
                                      </p:cBhvr>
                                      <p:tavLst>
                                        <p:tav tm="0">
                                          <p:val>
                                            <p:strVal val="#ppt_x"/>
                                          </p:val>
                                        </p:tav>
                                        <p:tav tm="100000">
                                          <p:val>
                                            <p:strVal val="#ppt_x"/>
                                          </p:val>
                                        </p:tav>
                                      </p:tavLst>
                                    </p:anim>
                                    <p:anim calcmode="lin" valueType="num">
                                      <p:cBhvr additive="base">
                                        <p:cTn id="39"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4" grpId="0"/>
      <p:bldP spid="2" grpId="0" animBg="1"/>
      <p:bldP spid="6" grpId="0" animBg="1"/>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txBox="1">
            <a:spLocks/>
          </p:cNvSpPr>
          <p:nvPr/>
        </p:nvSpPr>
        <p:spPr bwMode="gray">
          <a:xfrm>
            <a:off x="899592" y="548680"/>
            <a:ext cx="7175351" cy="179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a:lstStyle>
          <a:p>
            <a:pPr marL="182880" algn="ctr">
              <a:defRPr/>
            </a:pPr>
            <a:r>
              <a:rPr lang="uz-Latn-UZ" sz="4400" dirty="0" smtClean="0">
                <a:solidFill>
                  <a:srgbClr val="0070C0"/>
                </a:solidFill>
                <a:latin typeface="Algerian" panose="04020705040A02060702" pitchFamily="82" charset="0"/>
              </a:rPr>
              <a:t>1. Tug’ilishning tarixiy tiplari</a:t>
            </a:r>
            <a:r>
              <a:rPr lang="uz-Cyrl-UZ" altLang="uz-Cyrl-UZ" sz="4400" dirty="0" smtClean="0">
                <a:solidFill>
                  <a:srgbClr val="0070C0"/>
                </a:solidFill>
                <a:latin typeface="Times New Roman" panose="02020603050405020304" pitchFamily="18" charset="0"/>
                <a:ea typeface="Times New Roman" panose="02020603050405020304" pitchFamily="18" charset="0"/>
                <a:cs typeface="PANDA Times UZ"/>
              </a:rPr>
              <a:t>. </a:t>
            </a:r>
            <a:r>
              <a:rPr lang="uz-Cyrl-UZ" altLang="uz-Cyrl-UZ" sz="4800" dirty="0" smtClean="0">
                <a:solidFill>
                  <a:srgbClr val="0070C0"/>
                </a:solidFill>
                <a:latin typeface="PANDA Times UZ"/>
                <a:ea typeface="Times New Roman" panose="02020603050405020304" pitchFamily="18" charset="0"/>
                <a:cs typeface="PANDA Times UZ"/>
              </a:rPr>
              <a:t/>
            </a:r>
            <a:br>
              <a:rPr lang="uz-Cyrl-UZ" altLang="uz-Cyrl-UZ" sz="4800" dirty="0" smtClean="0">
                <a:solidFill>
                  <a:srgbClr val="0070C0"/>
                </a:solidFill>
                <a:latin typeface="PANDA Times UZ"/>
                <a:ea typeface="Times New Roman" panose="02020603050405020304" pitchFamily="18" charset="0"/>
                <a:cs typeface="PANDA Times UZ"/>
              </a:rPr>
            </a:br>
            <a:endParaRPr lang="uz-Cyrl-UZ" sz="4400" dirty="0">
              <a:solidFill>
                <a:srgbClr val="0070C0"/>
              </a:solidFill>
            </a:endParaRPr>
          </a:p>
        </p:txBody>
      </p:sp>
      <p:sp>
        <p:nvSpPr>
          <p:cNvPr id="4" name="Горизонтальный свиток 3"/>
          <p:cNvSpPr/>
          <p:nvPr/>
        </p:nvSpPr>
        <p:spPr>
          <a:xfrm>
            <a:off x="179512" y="980728"/>
            <a:ext cx="8712968" cy="5904656"/>
          </a:xfrm>
          <a:prstGeom prst="horizontalScroll">
            <a:avLst/>
          </a:prstGeom>
          <a:ln>
            <a:solidFill>
              <a:schemeClr val="accent1">
                <a:lumMod val="75000"/>
              </a:schemeClr>
            </a:solidFill>
          </a:ln>
        </p:spPr>
        <p:style>
          <a:lnRef idx="1">
            <a:schemeClr val="accent3"/>
          </a:lnRef>
          <a:fillRef idx="2">
            <a:schemeClr val="accent3"/>
          </a:fillRef>
          <a:effectRef idx="1">
            <a:schemeClr val="accent3"/>
          </a:effectRef>
          <a:fontRef idx="minor">
            <a:schemeClr val="dk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indent="449580" algn="just">
              <a:spcAft>
                <a:spcPts val="0"/>
              </a:spcAft>
              <a:defRPr/>
            </a:pPr>
            <a:r>
              <a:rPr lang="uz-Latn-UZ" sz="2800" b="1" dirty="0">
                <a:solidFill>
                  <a:srgbClr val="C00000"/>
                </a:solidFill>
                <a:latin typeface="Aharoni" panose="02010803020104030203" pitchFamily="2" charset="-79"/>
                <a:cs typeface="Aharoni" panose="02010803020104030203" pitchFamily="2" charset="-79"/>
              </a:rPr>
              <a:t>Tug'ilishning tarixiy tipi </a:t>
            </a:r>
            <a:r>
              <a:rPr lang="uz-Latn-UZ" sz="2400" b="1" dirty="0">
                <a:latin typeface="Aharoni" panose="02010803020104030203" pitchFamily="2" charset="-79"/>
                <a:cs typeface="Aharoni" panose="02010803020104030203" pitchFamily="2" charset="-79"/>
              </a:rPr>
              <a:t>— bu tug'ilishning eng asosiy sifat belgilarini aks ettiruvchi mezon hisoblanib, bunda tug‘ilish nisbatan bir-biriga o‘xshash tarixiy, ijtimoiy, iqtisodiy va boshqa sharoitlarda kechadigan aholining takror barpo bo’lishi jarayonidagi avlodlarning ketma-ketlikda bir-birining o‘rnini to‘ldirish jarayonining asosi bo‘ladi. </a:t>
            </a:r>
            <a:r>
              <a:rPr lang="en-US" sz="2400" b="1" dirty="0" err="1">
                <a:latin typeface="Aharoni" panose="02010803020104030203" pitchFamily="2" charset="-79"/>
                <a:cs typeface="Aharoni" panose="02010803020104030203" pitchFamily="2" charset="-79"/>
              </a:rPr>
              <a:t>Tug‘ilishning</a:t>
            </a:r>
            <a:r>
              <a:rPr lang="en-US" sz="2400" b="1" dirty="0">
                <a:latin typeface="Aharoni" panose="02010803020104030203" pitchFamily="2" charset="-79"/>
                <a:cs typeface="Aharoni" panose="02010803020104030203" pitchFamily="2" charset="-79"/>
              </a:rPr>
              <a:t> </a:t>
            </a:r>
            <a:r>
              <a:rPr lang="en-US" sz="2400" b="1" dirty="0" err="1">
                <a:latin typeface="Aharoni" panose="02010803020104030203" pitchFamily="2" charset="-79"/>
                <a:cs typeface="Aharoni" panose="02010803020104030203" pitchFamily="2" charset="-79"/>
              </a:rPr>
              <a:t>tarixiy</a:t>
            </a:r>
            <a:r>
              <a:rPr lang="en-US" sz="2400" b="1" dirty="0">
                <a:latin typeface="Aharoni" panose="02010803020104030203" pitchFamily="2" charset="-79"/>
                <a:cs typeface="Aharoni" panose="02010803020104030203" pitchFamily="2" charset="-79"/>
              </a:rPr>
              <a:t> </a:t>
            </a:r>
            <a:r>
              <a:rPr lang="en-US" sz="2400" b="1" dirty="0" err="1">
                <a:latin typeface="Aharoni" panose="02010803020104030203" pitchFamily="2" charset="-79"/>
                <a:cs typeface="Aharoni" panose="02010803020104030203" pitchFamily="2" charset="-79"/>
              </a:rPr>
              <a:t>tiplari</a:t>
            </a:r>
            <a:r>
              <a:rPr lang="en-US" sz="2400" b="1" dirty="0">
                <a:latin typeface="Aharoni" panose="02010803020104030203" pitchFamily="2" charset="-79"/>
                <a:cs typeface="Aharoni" panose="02010803020104030203" pitchFamily="2" charset="-79"/>
              </a:rPr>
              <a:t> </a:t>
            </a:r>
            <a:r>
              <a:rPr lang="en-US" sz="2400" b="1" dirty="0" err="1">
                <a:latin typeface="Aharoni" panose="02010803020104030203" pitchFamily="2" charset="-79"/>
                <a:cs typeface="Aharoni" panose="02010803020104030203" pitchFamily="2" charset="-79"/>
              </a:rPr>
              <a:t>turli</a:t>
            </a:r>
            <a:r>
              <a:rPr lang="en-US" sz="2400" b="1" dirty="0">
                <a:latin typeface="Aharoni" panose="02010803020104030203" pitchFamily="2" charset="-79"/>
                <a:cs typeface="Aharoni" panose="02010803020104030203" pitchFamily="2" charset="-79"/>
              </a:rPr>
              <a:t> </a:t>
            </a:r>
            <a:r>
              <a:rPr lang="en-US" sz="2400" b="1" dirty="0" err="1">
                <a:latin typeface="Aharoni" panose="02010803020104030203" pitchFamily="2" charset="-79"/>
                <a:cs typeface="Aharoni" panose="02010803020104030203" pitchFamily="2" charset="-79"/>
              </a:rPr>
              <a:t>ko’rsatkichlar</a:t>
            </a:r>
            <a:r>
              <a:rPr lang="en-US" sz="2400" b="1" dirty="0">
                <a:latin typeface="Aharoni" panose="02010803020104030203" pitchFamily="2" charset="-79"/>
                <a:cs typeface="Aharoni" panose="02010803020104030203" pitchFamily="2" charset="-79"/>
              </a:rPr>
              <a:t> </a:t>
            </a:r>
            <a:r>
              <a:rPr lang="en-US" sz="2400" b="1" dirty="0" err="1">
                <a:latin typeface="Aharoni" panose="02010803020104030203" pitchFamily="2" charset="-79"/>
                <a:cs typeface="Aharoni" panose="02010803020104030203" pitchFamily="2" charset="-79"/>
              </a:rPr>
              <a:t>bilan</a:t>
            </a:r>
            <a:r>
              <a:rPr lang="en-US" sz="2400" b="1" dirty="0">
                <a:latin typeface="Aharoni" panose="02010803020104030203" pitchFamily="2" charset="-79"/>
                <a:cs typeface="Aharoni" panose="02010803020104030203" pitchFamily="2" charset="-79"/>
              </a:rPr>
              <a:t> </a:t>
            </a:r>
            <a:r>
              <a:rPr lang="en-US" sz="2400" b="1" dirty="0" err="1">
                <a:latin typeface="Aharoni" panose="02010803020104030203" pitchFamily="2" charset="-79"/>
                <a:cs typeface="Aharoni" panose="02010803020104030203" pitchFamily="2" charset="-79"/>
              </a:rPr>
              <a:t>ifodaladigan</a:t>
            </a:r>
            <a:r>
              <a:rPr lang="en-US" sz="2400" b="1" dirty="0">
                <a:latin typeface="Aharoni" panose="02010803020104030203" pitchFamily="2" charset="-79"/>
                <a:cs typeface="Aharoni" panose="02010803020104030203" pitchFamily="2" charset="-79"/>
              </a:rPr>
              <a:t> </a:t>
            </a:r>
            <a:r>
              <a:rPr lang="en-US" sz="2400" b="1" dirty="0" err="1">
                <a:latin typeface="Aharoni" panose="02010803020104030203" pitchFamily="2" charset="-79"/>
                <a:cs typeface="Aharoni" panose="02010803020104030203" pitchFamily="2" charset="-79"/>
              </a:rPr>
              <a:t>tug‘ilish</a:t>
            </a:r>
            <a:r>
              <a:rPr lang="en-US" sz="2400" b="1" dirty="0">
                <a:latin typeface="Aharoni" panose="02010803020104030203" pitchFamily="2" charset="-79"/>
                <a:cs typeface="Aharoni" panose="02010803020104030203" pitchFamily="2" charset="-79"/>
              </a:rPr>
              <a:t> </a:t>
            </a:r>
            <a:r>
              <a:rPr lang="en-US" sz="2400" b="1" dirty="0" err="1">
                <a:latin typeface="Aharoni" panose="02010803020104030203" pitchFamily="2" charset="-79"/>
                <a:cs typeface="Aharoni" panose="02010803020104030203" pitchFamily="2" charset="-79"/>
              </a:rPr>
              <a:t>tartibida</a:t>
            </a:r>
            <a:r>
              <a:rPr lang="en-US" sz="2400" b="1" dirty="0">
                <a:latin typeface="Aharoni" panose="02010803020104030203" pitchFamily="2" charset="-79"/>
                <a:cs typeface="Aharoni" panose="02010803020104030203" pitchFamily="2" charset="-79"/>
              </a:rPr>
              <a:t> </a:t>
            </a:r>
            <a:r>
              <a:rPr lang="en-US" sz="2400" b="1" dirty="0" err="1">
                <a:latin typeface="Aharoni" panose="02010803020104030203" pitchFamily="2" charset="-79"/>
                <a:cs typeface="Aharoni" panose="02010803020104030203" pitchFamily="2" charset="-79"/>
              </a:rPr>
              <a:t>miqdoriy</a:t>
            </a:r>
            <a:r>
              <a:rPr lang="en-US" sz="2400" b="1" dirty="0">
                <a:latin typeface="Aharoni" panose="02010803020104030203" pitchFamily="2" charset="-79"/>
                <a:cs typeface="Aharoni" panose="02010803020104030203" pitchFamily="2" charset="-79"/>
              </a:rPr>
              <a:t> </a:t>
            </a:r>
            <a:r>
              <a:rPr lang="en-US" sz="2400" b="1" dirty="0" err="1">
                <a:latin typeface="Aharoni" panose="02010803020104030203" pitchFamily="2" charset="-79"/>
                <a:cs typeface="Aharoni" panose="02010803020104030203" pitchFamily="2" charset="-79"/>
              </a:rPr>
              <a:t>jihatdan</a:t>
            </a:r>
            <a:r>
              <a:rPr lang="en-US" sz="2400" b="1" dirty="0">
                <a:latin typeface="Aharoni" panose="02010803020104030203" pitchFamily="2" charset="-79"/>
                <a:cs typeface="Aharoni" panose="02010803020104030203" pitchFamily="2" charset="-79"/>
              </a:rPr>
              <a:t> </a:t>
            </a:r>
            <a:r>
              <a:rPr lang="en-US" sz="2400" b="1" dirty="0" err="1">
                <a:latin typeface="Aharoni" panose="02010803020104030203" pitchFamily="2" charset="-79"/>
                <a:cs typeface="Aharoni" panose="02010803020104030203" pitchFamily="2" charset="-79"/>
              </a:rPr>
              <a:t>aks</a:t>
            </a:r>
            <a:r>
              <a:rPr lang="en-US" sz="2400" b="1" dirty="0">
                <a:latin typeface="Aharoni" panose="02010803020104030203" pitchFamily="2" charset="-79"/>
                <a:cs typeface="Aharoni" panose="02010803020104030203" pitchFamily="2" charset="-79"/>
              </a:rPr>
              <a:t> </a:t>
            </a:r>
            <a:r>
              <a:rPr lang="en-US" sz="2400" b="1" dirty="0" err="1">
                <a:latin typeface="Aharoni" panose="02010803020104030203" pitchFamily="2" charset="-79"/>
                <a:cs typeface="Aharoni" panose="02010803020104030203" pitchFamily="2" charset="-79"/>
              </a:rPr>
              <a:t>etadi</a:t>
            </a:r>
            <a:r>
              <a:rPr lang="en-US" sz="2400" b="1" dirty="0">
                <a:latin typeface="Aharoni" panose="02010803020104030203" pitchFamily="2" charset="-79"/>
                <a:cs typeface="Aharoni" panose="02010803020104030203" pitchFamily="2" charset="-79"/>
              </a:rPr>
              <a:t>. </a:t>
            </a:r>
            <a:endParaRPr lang="uz-Cyrl-UZ" sz="2400" b="1" dirty="0">
              <a:latin typeface="Times New Roman" panose="02020603050405020304" pitchFamily="18" charset="0"/>
              <a:ea typeface="Times New Roman" panose="02020603050405020304" pitchFamily="18" charset="0"/>
              <a:cs typeface="Aharoni" panose="02010803020104030203" pitchFamily="2" charset="-79"/>
            </a:endParaRPr>
          </a:p>
        </p:txBody>
      </p:sp>
    </p:spTree>
    <p:custDataLst>
      <p:tags r:id="rId1"/>
    </p:custDataLst>
    <p:extLst>
      <p:ext uri="{BB962C8B-B14F-4D97-AF65-F5344CB8AC3E}">
        <p14:creationId xmlns:p14="http://schemas.microsoft.com/office/powerpoint/2010/main" val="2698190517"/>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1)">
                                      <p:cBhvr>
                                        <p:cTn id="11" dur="1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2"/>
          <p:cNvSpPr>
            <a:spLocks noChangeArrowheads="1"/>
          </p:cNvSpPr>
          <p:nvPr/>
        </p:nvSpPr>
        <p:spPr bwMode="auto">
          <a:xfrm>
            <a:off x="539750" y="1406381"/>
            <a:ext cx="7704658"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2800" b="1" dirty="0" err="1">
                <a:solidFill>
                  <a:srgbClr val="002060"/>
                </a:solidFill>
                <a:latin typeface="Aharoni" panose="02010803020104030203" pitchFamily="2" charset="-79"/>
                <a:cs typeface="Aharoni" panose="02010803020104030203" pitchFamily="2" charset="-79"/>
              </a:rPr>
              <a:t>Alohida</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kalendar</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vaqt</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davrlaridagi</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tug'ilish</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ko‘rsatkichlari</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o‘zgarib</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turishi</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mumkin</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lekin</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hech</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vaqtda</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uning</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tarixiy</a:t>
            </a:r>
            <a:r>
              <a:rPr lang="en-US" sz="2800" b="1" dirty="0">
                <a:solidFill>
                  <a:srgbClr val="002060"/>
                </a:solidFill>
                <a:latin typeface="Aharoni" panose="02010803020104030203" pitchFamily="2" charset="-79"/>
                <a:cs typeface="Aharoni" panose="02010803020104030203" pitchFamily="2" charset="-79"/>
              </a:rPr>
              <a:t> tipi </a:t>
            </a:r>
            <a:r>
              <a:rPr lang="en-US" sz="2800" b="1" dirty="0" err="1">
                <a:solidFill>
                  <a:srgbClr val="002060"/>
                </a:solidFill>
                <a:latin typeface="Aharoni" panose="02010803020104030203" pitchFamily="2" charset="-79"/>
                <a:cs typeface="Aharoni" panose="02010803020104030203" pitchFamily="2" charset="-79"/>
              </a:rPr>
              <a:t>bilan</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belgilangan</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chegaradan</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o‘tmaydi</a:t>
            </a:r>
            <a:r>
              <a:rPr lang="en-US" sz="2800" b="1" dirty="0">
                <a:solidFill>
                  <a:srgbClr val="002060"/>
                </a:solidFill>
                <a:latin typeface="Aharoni" panose="02010803020104030203" pitchFamily="2" charset="-79"/>
                <a:cs typeface="Aharoni" panose="02010803020104030203" pitchFamily="2" charset="-79"/>
              </a:rPr>
              <a:t>.</a:t>
            </a:r>
            <a:endParaRPr lang="uz-Cyrl-UZ" sz="2800" b="1" dirty="0">
              <a:solidFill>
                <a:srgbClr val="002060"/>
              </a:solidFill>
              <a:cs typeface="Aharoni" panose="02010803020104030203" pitchFamily="2" charset="-79"/>
            </a:endParaRPr>
          </a:p>
          <a:p>
            <a:pPr algn="ctr"/>
            <a:r>
              <a:rPr lang="en-US" sz="2800" b="1" dirty="0" err="1">
                <a:solidFill>
                  <a:srgbClr val="002060"/>
                </a:solidFill>
                <a:latin typeface="Aharoni" panose="02010803020104030203" pitchFamily="2" charset="-79"/>
                <a:cs typeface="Aharoni" panose="02010803020104030203" pitchFamily="2" charset="-79"/>
              </a:rPr>
              <a:t>Tug‘ilishni</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tarixiy</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tiplarining</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almashinuvi</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jamiyatning</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ijtimoiy-iqtisodiy</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rivojlanishi</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va</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ijtimoiy</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munosabatiarning</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modernizatsiyalashuvi</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natijasida</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sodir</a:t>
            </a:r>
            <a:r>
              <a:rPr lang="en-US" sz="2800" b="1" dirty="0">
                <a:solidFill>
                  <a:srgbClr val="002060"/>
                </a:solidFill>
                <a:latin typeface="Aharoni" panose="02010803020104030203" pitchFamily="2" charset="-79"/>
                <a:cs typeface="Aharoni" panose="02010803020104030203" pitchFamily="2" charset="-79"/>
              </a:rPr>
              <a:t> </a:t>
            </a:r>
            <a:r>
              <a:rPr lang="en-US" sz="2800" b="1" dirty="0" err="1">
                <a:solidFill>
                  <a:srgbClr val="002060"/>
                </a:solidFill>
                <a:latin typeface="Aharoni" panose="02010803020104030203" pitchFamily="2" charset="-79"/>
                <a:cs typeface="Aharoni" panose="02010803020104030203" pitchFamily="2" charset="-79"/>
              </a:rPr>
              <a:t>bo'ladi</a:t>
            </a:r>
            <a:r>
              <a:rPr lang="en-US" sz="2800" b="1" dirty="0">
                <a:solidFill>
                  <a:srgbClr val="002060"/>
                </a:solidFill>
                <a:latin typeface="Aharoni" panose="02010803020104030203" pitchFamily="2" charset="-79"/>
                <a:cs typeface="Aharoni" panose="02010803020104030203" pitchFamily="2" charset="-79"/>
              </a:rPr>
              <a:t>.</a:t>
            </a:r>
            <a:endParaRPr lang="uz-Cyrl-UZ" sz="2800" b="1" dirty="0">
              <a:solidFill>
                <a:srgbClr val="002060"/>
              </a:solidFill>
              <a:cs typeface="Aharoni" panose="02010803020104030203" pitchFamily="2" charset="-79"/>
            </a:endParaRPr>
          </a:p>
          <a:p>
            <a:pPr algn="ctr"/>
            <a:endParaRPr lang="uz-Cyrl-UZ" altLang="uz-Cyrl-UZ" sz="2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2189240"/>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5"/>
          <p:cNvSpPr>
            <a:spLocks noChangeArrowheads="1"/>
          </p:cNvSpPr>
          <p:nvPr/>
        </p:nvSpPr>
        <p:spPr bwMode="auto">
          <a:xfrm>
            <a:off x="323528" y="1340768"/>
            <a:ext cx="8928992" cy="3888432"/>
          </a:xfrm>
          <a:prstGeom prst="ribbon2">
            <a:avLst>
              <a:gd name="adj1" fmla="val 12500"/>
              <a:gd name="adj2" fmla="val 50000"/>
            </a:avLst>
          </a:prstGeom>
          <a:solidFill>
            <a:schemeClr val="accent5">
              <a:lumMod val="20000"/>
              <a:lumOff val="80000"/>
            </a:schemeClr>
          </a:solidFill>
          <a:ln w="34925">
            <a:solidFill>
              <a:srgbClr val="00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TT" sz="2400" b="1" dirty="0" err="1">
                <a:solidFill>
                  <a:srgbClr val="0070C0"/>
                </a:solidFill>
                <a:latin typeface="Algerian" panose="04020705040A02060702" pitchFamily="82" charset="0"/>
              </a:rPr>
              <a:t>ijtimoiy</a:t>
            </a:r>
            <a:r>
              <a:rPr lang="en-TT" sz="2400" b="1" dirty="0">
                <a:solidFill>
                  <a:srgbClr val="0070C0"/>
                </a:solidFill>
                <a:latin typeface="Algerian" panose="04020705040A02060702" pitchFamily="82" charset="0"/>
              </a:rPr>
              <a:t> </a:t>
            </a:r>
            <a:r>
              <a:rPr lang="en-TT" sz="2400" b="1" dirty="0" err="1">
                <a:solidFill>
                  <a:srgbClr val="0070C0"/>
                </a:solidFill>
                <a:latin typeface="Algerian" panose="04020705040A02060702" pitchFamily="82" charset="0"/>
              </a:rPr>
              <a:t>uslublaridan</a:t>
            </a:r>
            <a:r>
              <a:rPr lang="en-TT" sz="2400" b="1" dirty="0">
                <a:solidFill>
                  <a:srgbClr val="0070C0"/>
                </a:solidFill>
                <a:latin typeface="Algerian" panose="04020705040A02060702" pitchFamily="82" charset="0"/>
              </a:rPr>
              <a:t> </a:t>
            </a:r>
            <a:endParaRPr lang="uz-Latn-UZ" sz="2400" b="1" dirty="0" smtClean="0">
              <a:solidFill>
                <a:srgbClr val="0070C0"/>
              </a:solidFill>
              <a:latin typeface="Algerian" panose="04020705040A02060702" pitchFamily="82" charset="0"/>
            </a:endParaRPr>
          </a:p>
          <a:p>
            <a:pPr algn="ctr"/>
            <a:r>
              <a:rPr lang="en-TT" sz="2400" b="1" dirty="0" err="1" smtClean="0">
                <a:solidFill>
                  <a:srgbClr val="0070C0"/>
                </a:solidFill>
                <a:latin typeface="Algerian" panose="04020705040A02060702" pitchFamily="82" charset="0"/>
              </a:rPr>
              <a:t>kelib</a:t>
            </a:r>
            <a:r>
              <a:rPr lang="en-TT" sz="2400" b="1" dirty="0" smtClean="0">
                <a:solidFill>
                  <a:srgbClr val="0070C0"/>
                </a:solidFill>
                <a:latin typeface="Algerian" panose="04020705040A02060702" pitchFamily="82" charset="0"/>
              </a:rPr>
              <a:t> </a:t>
            </a:r>
            <a:r>
              <a:rPr lang="en-TT" sz="2400" b="1" dirty="0" err="1" smtClean="0">
                <a:solidFill>
                  <a:srgbClr val="0070C0"/>
                </a:solidFill>
                <a:latin typeface="Algerian" panose="04020705040A02060702" pitchFamily="82" charset="0"/>
              </a:rPr>
              <a:t>chiqqan</a:t>
            </a:r>
            <a:endParaRPr lang="uz-Latn-UZ" sz="2400" b="1" dirty="0" smtClean="0">
              <a:solidFill>
                <a:srgbClr val="0070C0"/>
              </a:solidFill>
              <a:latin typeface="Algerian" panose="04020705040A02060702" pitchFamily="82" charset="0"/>
            </a:endParaRPr>
          </a:p>
          <a:p>
            <a:pPr algn="ctr"/>
            <a:r>
              <a:rPr lang="en-TT" sz="2400" b="1" dirty="0" smtClean="0">
                <a:solidFill>
                  <a:srgbClr val="0070C0"/>
                </a:solidFill>
                <a:latin typeface="Algerian" panose="04020705040A02060702" pitchFamily="82" charset="0"/>
              </a:rPr>
              <a:t> </a:t>
            </a:r>
            <a:r>
              <a:rPr lang="en-TT" sz="2400" b="1" dirty="0" err="1" smtClean="0">
                <a:solidFill>
                  <a:srgbClr val="0070C0"/>
                </a:solidFill>
                <a:latin typeface="Algerian" panose="04020705040A02060702" pitchFamily="82" charset="0"/>
              </a:rPr>
              <a:t>holda</a:t>
            </a:r>
            <a:r>
              <a:rPr lang="en-TT" sz="2400" b="1" dirty="0" smtClean="0">
                <a:solidFill>
                  <a:srgbClr val="0070C0"/>
                </a:solidFill>
                <a:latin typeface="Algerian" panose="04020705040A02060702" pitchFamily="82" charset="0"/>
              </a:rPr>
              <a:t> </a:t>
            </a:r>
            <a:r>
              <a:rPr lang="en-TT" sz="2400" b="1" dirty="0" err="1">
                <a:solidFill>
                  <a:srgbClr val="0070C0"/>
                </a:solidFill>
                <a:latin typeface="Algerian" panose="04020705040A02060702" pitchFamily="82" charset="0"/>
              </a:rPr>
              <a:t>tug‘ilishining</a:t>
            </a:r>
            <a:r>
              <a:rPr lang="en-TT" sz="2400" b="1" dirty="0">
                <a:solidFill>
                  <a:srgbClr val="0070C0"/>
                </a:solidFill>
                <a:latin typeface="Algerian" panose="04020705040A02060702" pitchFamily="82" charset="0"/>
              </a:rPr>
              <a:t> </a:t>
            </a:r>
            <a:endParaRPr lang="uz-Latn-UZ" sz="2400" b="1" dirty="0" smtClean="0">
              <a:solidFill>
                <a:srgbClr val="0070C0"/>
              </a:solidFill>
              <a:latin typeface="Algerian" panose="04020705040A02060702" pitchFamily="82" charset="0"/>
            </a:endParaRPr>
          </a:p>
          <a:p>
            <a:pPr algn="ctr"/>
            <a:r>
              <a:rPr lang="en-TT" sz="2400" b="1" dirty="0" err="1" smtClean="0">
                <a:solidFill>
                  <a:srgbClr val="0070C0"/>
                </a:solidFill>
                <a:latin typeface="Algerian" panose="04020705040A02060702" pitchFamily="82" charset="0"/>
              </a:rPr>
              <a:t>to‘rtta</a:t>
            </a:r>
            <a:r>
              <a:rPr lang="en-TT" sz="2400" b="1" dirty="0" smtClean="0">
                <a:solidFill>
                  <a:srgbClr val="0070C0"/>
                </a:solidFill>
                <a:latin typeface="Algerian" panose="04020705040A02060702" pitchFamily="82" charset="0"/>
              </a:rPr>
              <a:t> </a:t>
            </a:r>
            <a:r>
              <a:rPr lang="en-TT" sz="2400" b="1" dirty="0" err="1">
                <a:solidFill>
                  <a:srgbClr val="0070C0"/>
                </a:solidFill>
                <a:latin typeface="Algerian" panose="04020705040A02060702" pitchFamily="82" charset="0"/>
              </a:rPr>
              <a:t>tarixiy</a:t>
            </a:r>
            <a:r>
              <a:rPr lang="en-TT" sz="2400" b="1" dirty="0">
                <a:solidFill>
                  <a:srgbClr val="0070C0"/>
                </a:solidFill>
                <a:latin typeface="Algerian" panose="04020705040A02060702" pitchFamily="82" charset="0"/>
              </a:rPr>
              <a:t> </a:t>
            </a:r>
            <a:endParaRPr lang="uz-Latn-UZ" sz="2400" b="1" dirty="0" smtClean="0">
              <a:solidFill>
                <a:srgbClr val="0070C0"/>
              </a:solidFill>
              <a:latin typeface="Algerian" panose="04020705040A02060702" pitchFamily="82" charset="0"/>
            </a:endParaRPr>
          </a:p>
          <a:p>
            <a:pPr algn="ctr"/>
            <a:r>
              <a:rPr lang="en-TT" sz="2400" b="1" dirty="0" err="1" smtClean="0">
                <a:solidFill>
                  <a:srgbClr val="0070C0"/>
                </a:solidFill>
                <a:latin typeface="Algerian" panose="04020705040A02060702" pitchFamily="82" charset="0"/>
              </a:rPr>
              <a:t>tipini</a:t>
            </a:r>
            <a:r>
              <a:rPr lang="en-TT" sz="2400" b="1" dirty="0" smtClean="0">
                <a:solidFill>
                  <a:srgbClr val="0070C0"/>
                </a:solidFill>
                <a:latin typeface="Algerian" panose="04020705040A02060702" pitchFamily="82" charset="0"/>
              </a:rPr>
              <a:t> </a:t>
            </a:r>
            <a:r>
              <a:rPr lang="en-TT" sz="2400" b="1" dirty="0" err="1">
                <a:solidFill>
                  <a:srgbClr val="0070C0"/>
                </a:solidFill>
                <a:latin typeface="Algerian" panose="04020705040A02060702" pitchFamily="82" charset="0"/>
              </a:rPr>
              <a:t>ajratish</a:t>
            </a:r>
            <a:r>
              <a:rPr lang="en-TT" sz="2400" b="1" dirty="0">
                <a:solidFill>
                  <a:srgbClr val="0070C0"/>
                </a:solidFill>
                <a:latin typeface="Algerian" panose="04020705040A02060702" pitchFamily="82" charset="0"/>
              </a:rPr>
              <a:t> </a:t>
            </a:r>
            <a:r>
              <a:rPr lang="en-TT" sz="2400" b="1" dirty="0" err="1">
                <a:solidFill>
                  <a:srgbClr val="0070C0"/>
                </a:solidFill>
                <a:latin typeface="Algerian" panose="04020705040A02060702" pitchFamily="82" charset="0"/>
              </a:rPr>
              <a:t>mumkin</a:t>
            </a:r>
            <a:r>
              <a:rPr lang="en-TT" sz="2400" b="1" dirty="0">
                <a:solidFill>
                  <a:srgbClr val="0070C0"/>
                </a:solidFill>
                <a:latin typeface="Algerian" panose="04020705040A02060702" pitchFamily="82" charset="0"/>
              </a:rPr>
              <a:t>.</a:t>
            </a:r>
            <a:endParaRPr lang="ru-RU" sz="2400" b="1" dirty="0">
              <a:solidFill>
                <a:srgbClr val="0070C0"/>
              </a:solidFill>
            </a:endParaRPr>
          </a:p>
        </p:txBody>
      </p:sp>
    </p:spTree>
    <p:extLst>
      <p:ext uri="{BB962C8B-B14F-4D97-AF65-F5344CB8AC3E}">
        <p14:creationId xmlns:p14="http://schemas.microsoft.com/office/powerpoint/2010/main" val="2918173225"/>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a:off x="228600" y="1412776"/>
            <a:ext cx="8663880" cy="4817717"/>
            <a:chOff x="0" y="0"/>
            <a:chExt cx="8807896" cy="2736304"/>
          </a:xfrm>
        </p:grpSpPr>
        <p:sp>
          <p:nvSpPr>
            <p:cNvPr id="5" name="Скругленный прямоугольник 4"/>
            <p:cNvSpPr/>
            <p:nvPr/>
          </p:nvSpPr>
          <p:spPr>
            <a:xfrm>
              <a:off x="0" y="0"/>
              <a:ext cx="8686800" cy="2558403"/>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Скругленный прямоугольник 4"/>
            <p:cNvSpPr/>
            <p:nvPr/>
          </p:nvSpPr>
          <p:spPr>
            <a:xfrm>
              <a:off x="44896" y="177901"/>
              <a:ext cx="8763000" cy="255840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8110" tIns="118110" rIns="118110" bIns="118110" numCol="1" spcCol="1270" anchor="t" anchorCtr="0">
              <a:noAutofit/>
            </a:bodyPr>
            <a:lstStyle/>
            <a:p>
              <a:pPr lvl="0" algn="ctr" defTabSz="1377950">
                <a:lnSpc>
                  <a:spcPct val="90000"/>
                </a:lnSpc>
                <a:spcBef>
                  <a:spcPct val="0"/>
                </a:spcBef>
                <a:spcAft>
                  <a:spcPct val="35000"/>
                </a:spcAft>
              </a:pPr>
              <a:endParaRPr lang="ru-RU" sz="2400" b="1" kern="1200" dirty="0">
                <a:solidFill>
                  <a:schemeClr val="accent2">
                    <a:lumMod val="20000"/>
                    <a:lumOff val="80000"/>
                  </a:schemeClr>
                </a:solidFill>
              </a:endParaRPr>
            </a:p>
          </p:txBody>
        </p:sp>
      </p:grpSp>
      <p:sp>
        <p:nvSpPr>
          <p:cNvPr id="10" name="Прямоугольник 9"/>
          <p:cNvSpPr/>
          <p:nvPr/>
        </p:nvSpPr>
        <p:spPr>
          <a:xfrm>
            <a:off x="323528" y="1726000"/>
            <a:ext cx="8421000" cy="3970318"/>
          </a:xfrm>
          <a:prstGeom prst="rect">
            <a:avLst/>
          </a:prstGeom>
        </p:spPr>
        <p:txBody>
          <a:bodyPr wrap="square">
            <a:spAutoFit/>
          </a:bodyPr>
          <a:lstStyle/>
          <a:p>
            <a:pPr marL="342900" lvl="0" indent="-342900" algn="ctr">
              <a:spcAft>
                <a:spcPts val="0"/>
              </a:spcAft>
              <a:buFont typeface="Wingdings" panose="05000000000000000000" pitchFamily="2" charset="2"/>
              <a:buChar char=""/>
            </a:pPr>
            <a:r>
              <a:rPr lang="en-US" sz="2800" dirty="0" err="1" smtClean="0">
                <a:solidFill>
                  <a:srgbClr val="FFFFFF"/>
                </a:solidFill>
                <a:latin typeface="Aharoni" panose="02010803020104030203" pitchFamily="2" charset="-79"/>
                <a:ea typeface="Arial Unicode MS" panose="020B0604020202020204" pitchFamily="34" charset="-128"/>
                <a:cs typeface="Aharoni" panose="02010803020104030203" pitchFamily="2" charset="-79"/>
              </a:rPr>
              <a:t>ibtidoiy</a:t>
            </a:r>
            <a:r>
              <a:rPr lang="en-US" sz="2800" dirty="0" smtClean="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jamoa</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tuzumidan</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antik</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davrgacha</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bo'lgan</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oraliqni</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o‘z</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ichiga</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olgan</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Bu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tipga</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pushtlilikning</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yuqori</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pog‘onasidagi</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tug‘ilish</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xos</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bo‘lgan</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chunki</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faqat</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shunday</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tug‘ilish</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insonning</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og‘ir</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sharoitlarda</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biologik</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tur</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sifatida</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tirik</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qolishini</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ta’minlagan</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Ushbu</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davrdagi</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reproduktiv</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mayl</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me’yorlari</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asosan</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betartib</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tarzda</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ko'payishning</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biologik</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qonunlari</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ta’sirida</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 </a:t>
            </a:r>
            <a:r>
              <a:rPr lang="en-US" sz="2800" dirty="0" err="1">
                <a:solidFill>
                  <a:srgbClr val="FFFFFF"/>
                </a:solidFill>
                <a:latin typeface="Aharoni" panose="02010803020104030203" pitchFamily="2" charset="-79"/>
                <a:ea typeface="Arial Unicode MS" panose="020B0604020202020204" pitchFamily="34" charset="-128"/>
                <a:cs typeface="Aharoni" panose="02010803020104030203" pitchFamily="2" charset="-79"/>
              </a:rPr>
              <a:t>shakllangan</a:t>
            </a:r>
            <a:r>
              <a:rPr lang="en-US" sz="2800" dirty="0">
                <a:solidFill>
                  <a:srgbClr val="FFFFFF"/>
                </a:solidFill>
                <a:latin typeface="Aharoni" panose="02010803020104030203" pitchFamily="2" charset="-79"/>
                <a:ea typeface="Arial Unicode MS" panose="020B0604020202020204" pitchFamily="34" charset="-128"/>
                <a:cs typeface="Aharoni" panose="02010803020104030203" pitchFamily="2" charset="-79"/>
              </a:rPr>
              <a:t>.</a:t>
            </a:r>
            <a:endParaRPr lang="uz-Cyrl-UZ" sz="2400" dirty="0">
              <a:solidFill>
                <a:srgbClr val="FFFFFF"/>
              </a:solidFill>
              <a:latin typeface="Arial Unicode MS" panose="020B0604020202020204" pitchFamily="34" charset="-128"/>
              <a:ea typeface="Arial Unicode MS" panose="020B0604020202020204" pitchFamily="34" charset="-128"/>
              <a:cs typeface="Aharoni" panose="02010803020104030203" pitchFamily="2" charset="-79"/>
            </a:endParaRPr>
          </a:p>
        </p:txBody>
      </p:sp>
      <p:sp>
        <p:nvSpPr>
          <p:cNvPr id="11" name="Прямоугольник 10"/>
          <p:cNvSpPr/>
          <p:nvPr/>
        </p:nvSpPr>
        <p:spPr>
          <a:xfrm>
            <a:off x="827584" y="476672"/>
            <a:ext cx="8188460" cy="646331"/>
          </a:xfrm>
          <a:prstGeom prst="rect">
            <a:avLst/>
          </a:prstGeom>
        </p:spPr>
        <p:txBody>
          <a:bodyPr wrap="none">
            <a:spAutoFit/>
          </a:bodyPr>
          <a:lstStyle/>
          <a:p>
            <a:r>
              <a:rPr lang="en-US" sz="3600" b="1" dirty="0" err="1">
                <a:solidFill>
                  <a:srgbClr val="7030A0"/>
                </a:solidFill>
                <a:latin typeface="Algerian" panose="04020705040A02060702" pitchFamily="82" charset="0"/>
                <a:ea typeface="Arial Unicode MS" panose="020B0604020202020204" pitchFamily="34" charset="-128"/>
                <a:cs typeface="Times New Roman" panose="02020603050405020304" pitchFamily="18" charset="0"/>
              </a:rPr>
              <a:t>Tug‘ilishning</a:t>
            </a:r>
            <a:r>
              <a:rPr lang="en-US" sz="3600" b="1" dirty="0">
                <a:solidFill>
                  <a:srgbClr val="7030A0"/>
                </a:solidFill>
                <a:latin typeface="Algerian" panose="04020705040A02060702" pitchFamily="82" charset="0"/>
                <a:ea typeface="Arial Unicode MS" panose="020B0604020202020204" pitchFamily="34" charset="-128"/>
                <a:cs typeface="Times New Roman" panose="02020603050405020304" pitchFamily="18" charset="0"/>
              </a:rPr>
              <a:t> </a:t>
            </a:r>
            <a:r>
              <a:rPr lang="en-US" sz="3600" b="1" dirty="0" err="1">
                <a:solidFill>
                  <a:srgbClr val="7030A0"/>
                </a:solidFill>
                <a:latin typeface="Algerian" panose="04020705040A02060702" pitchFamily="82" charset="0"/>
                <a:ea typeface="Arial Unicode MS" panose="020B0604020202020204" pitchFamily="34" charset="-128"/>
                <a:cs typeface="Times New Roman" panose="02020603050405020304" pitchFamily="18" charset="0"/>
              </a:rPr>
              <a:t>birinchi</a:t>
            </a:r>
            <a:r>
              <a:rPr lang="en-US" sz="3600" b="1" dirty="0">
                <a:solidFill>
                  <a:srgbClr val="7030A0"/>
                </a:solidFill>
                <a:latin typeface="Algerian" panose="04020705040A02060702" pitchFamily="82" charset="0"/>
                <a:ea typeface="Arial Unicode MS" panose="020B0604020202020204" pitchFamily="34" charset="-128"/>
                <a:cs typeface="Times New Roman" panose="02020603050405020304" pitchFamily="18" charset="0"/>
              </a:rPr>
              <a:t> </a:t>
            </a:r>
            <a:r>
              <a:rPr lang="en-US" sz="3600" b="1" dirty="0" err="1">
                <a:solidFill>
                  <a:srgbClr val="7030A0"/>
                </a:solidFill>
                <a:latin typeface="Algerian" panose="04020705040A02060702" pitchFamily="82" charset="0"/>
                <a:ea typeface="Arial Unicode MS" panose="020B0604020202020204" pitchFamily="34" charset="-128"/>
                <a:cs typeface="Times New Roman" panose="02020603050405020304" pitchFamily="18" charset="0"/>
              </a:rPr>
              <a:t>tarixiy</a:t>
            </a:r>
            <a:r>
              <a:rPr lang="en-US" sz="3600" b="1" dirty="0">
                <a:solidFill>
                  <a:srgbClr val="7030A0"/>
                </a:solidFill>
                <a:latin typeface="Algerian" panose="04020705040A02060702" pitchFamily="82" charset="0"/>
                <a:ea typeface="Arial Unicode MS" panose="020B0604020202020204" pitchFamily="34" charset="-128"/>
                <a:cs typeface="Times New Roman" panose="02020603050405020304" pitchFamily="18" charset="0"/>
              </a:rPr>
              <a:t> tipi </a:t>
            </a:r>
            <a:endParaRPr lang="uz-Cyrl-UZ" sz="3600" dirty="0">
              <a:solidFill>
                <a:srgbClr val="7030A0"/>
              </a:solidFill>
            </a:endParaRPr>
          </a:p>
        </p:txBody>
      </p:sp>
    </p:spTree>
    <p:custDataLst>
      <p:tags r:id="rId1"/>
    </p:custDataLst>
    <p:extLst>
      <p:ext uri="{BB962C8B-B14F-4D97-AF65-F5344CB8AC3E}">
        <p14:creationId xmlns:p14="http://schemas.microsoft.com/office/powerpoint/2010/main" val="1230614430"/>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14373" y="622429"/>
            <a:ext cx="8222123" cy="646331"/>
          </a:xfrm>
          <a:prstGeom prst="rect">
            <a:avLst/>
          </a:prstGeom>
        </p:spPr>
        <p:txBody>
          <a:bodyPr wrap="none">
            <a:spAutoFit/>
          </a:bodyPr>
          <a:lstStyle/>
          <a:p>
            <a:r>
              <a:rPr lang="en-US" sz="3600" b="1" dirty="0" err="1">
                <a:solidFill>
                  <a:srgbClr val="C00000"/>
                </a:solidFill>
                <a:latin typeface="Algerian" panose="04020705040A02060702" pitchFamily="82" charset="0"/>
              </a:rPr>
              <a:t>Tug’ilishning</a:t>
            </a:r>
            <a:r>
              <a:rPr lang="en-US" sz="3600" b="1" dirty="0">
                <a:solidFill>
                  <a:srgbClr val="C00000"/>
                </a:solidFill>
                <a:latin typeface="Algerian" panose="04020705040A02060702" pitchFamily="82" charset="0"/>
              </a:rPr>
              <a:t> </a:t>
            </a:r>
            <a:r>
              <a:rPr lang="en-US" sz="3600" b="1" dirty="0" err="1">
                <a:solidFill>
                  <a:srgbClr val="C00000"/>
                </a:solidFill>
                <a:latin typeface="Algerian" panose="04020705040A02060702" pitchFamily="82" charset="0"/>
              </a:rPr>
              <a:t>ikkinchi</a:t>
            </a:r>
            <a:r>
              <a:rPr lang="en-US" sz="3600" b="1" dirty="0">
                <a:solidFill>
                  <a:srgbClr val="C00000"/>
                </a:solidFill>
                <a:latin typeface="Algerian" panose="04020705040A02060702" pitchFamily="82" charset="0"/>
              </a:rPr>
              <a:t> </a:t>
            </a:r>
            <a:r>
              <a:rPr lang="en-US" sz="3600" b="1" dirty="0" err="1">
                <a:solidFill>
                  <a:srgbClr val="C00000"/>
                </a:solidFill>
                <a:latin typeface="Algerian" panose="04020705040A02060702" pitchFamily="82" charset="0"/>
              </a:rPr>
              <a:t>tarixiy</a:t>
            </a:r>
            <a:r>
              <a:rPr lang="en-US" sz="3600" b="1" dirty="0">
                <a:solidFill>
                  <a:srgbClr val="C00000"/>
                </a:solidFill>
                <a:latin typeface="Algerian" panose="04020705040A02060702" pitchFamily="82" charset="0"/>
              </a:rPr>
              <a:t> tipi </a:t>
            </a:r>
            <a:endParaRPr lang="uz-Cyrl-UZ" sz="3600" dirty="0">
              <a:solidFill>
                <a:srgbClr val="C00000"/>
              </a:solidFill>
            </a:endParaRPr>
          </a:p>
        </p:txBody>
      </p:sp>
      <p:sp>
        <p:nvSpPr>
          <p:cNvPr id="3" name="Прямоугольник 2"/>
          <p:cNvSpPr/>
          <p:nvPr/>
        </p:nvSpPr>
        <p:spPr>
          <a:xfrm>
            <a:off x="379776" y="1689770"/>
            <a:ext cx="8640960" cy="3539430"/>
          </a:xfrm>
          <a:prstGeom prst="rect">
            <a:avLst/>
          </a:prstGeom>
        </p:spPr>
        <p:txBody>
          <a:bodyPr wrap="square">
            <a:spAutoFit/>
          </a:bodyPr>
          <a:lstStyle/>
          <a:p>
            <a:pPr lvl="0" indent="449580" algn="ctr">
              <a:spcAft>
                <a:spcPts val="0"/>
              </a:spcAft>
              <a:defRPr/>
            </a:pPr>
            <a:r>
              <a:rPr lang="en-US" sz="2800" dirty="0" err="1">
                <a:latin typeface="Aharoni" panose="02010803020104030203" pitchFamily="2" charset="-79"/>
                <a:cs typeface="Aharoni" panose="02010803020104030203" pitchFamily="2" charset="-79"/>
              </a:rPr>
              <a:t>antik</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davrdan</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ishlab</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chiqarishning</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agrar</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usulining</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barham</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topishi</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va</a:t>
            </a:r>
            <a:r>
              <a:rPr lang="en-US" sz="2800" dirty="0">
                <a:latin typeface="Aharoni" panose="02010803020104030203" pitchFamily="2" charset="-79"/>
                <a:cs typeface="Aharoni" panose="02010803020104030203" pitchFamily="2" charset="-79"/>
              </a:rPr>
              <a:t> industrial-</a:t>
            </a:r>
            <a:r>
              <a:rPr lang="en-US" sz="2800" dirty="0" err="1">
                <a:latin typeface="Aharoni" panose="02010803020104030203" pitchFamily="2" charset="-79"/>
                <a:cs typeface="Aharoni" panose="02010803020104030203" pitchFamily="2" charset="-79"/>
              </a:rPr>
              <a:t>kapitalistik</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jamiyatning</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shakllana</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boshlanishigacha</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bo‘lgan</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davrni</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qamrab</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oladi</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Ushbu</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davrda</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tug‘ilish</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darajasi</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yuqoriligicha</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qolib</a:t>
            </a:r>
            <a:r>
              <a:rPr lang="en-US" sz="2800" dirty="0">
                <a:latin typeface="Aharoni" panose="02010803020104030203" pitchFamily="2" charset="-79"/>
                <a:cs typeface="Aharoni" panose="02010803020104030203" pitchFamily="2" charset="-79"/>
              </a:rPr>
              <a:t>, u </a:t>
            </a:r>
            <a:r>
              <a:rPr lang="en-US" sz="2800" dirty="0" err="1">
                <a:latin typeface="Aharoni" panose="02010803020104030203" pitchFamily="2" charset="-79"/>
                <a:cs typeface="Aharoni" panose="02010803020104030203" pitchFamily="2" charset="-79"/>
              </a:rPr>
              <a:t>tabiiy</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jarayondan</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diniy</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ta’limot</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va</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dunyoviy</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jamiyat</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belgilay</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digan</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me’yorlar</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bilan</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tartibga</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solinuvchi</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ijtimoiy</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hodisaga</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aylanib</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borgan</a:t>
            </a:r>
            <a:r>
              <a:rPr lang="en-US" sz="2800" dirty="0">
                <a:latin typeface="Aharoni" panose="02010803020104030203" pitchFamily="2" charset="-79"/>
                <a:cs typeface="Aharoni" panose="02010803020104030203" pitchFamily="2" charset="-79"/>
              </a:rPr>
              <a:t>. </a:t>
            </a:r>
            <a:endParaRPr lang="uz-Cyrl-UZ" sz="2800" dirty="0">
              <a:latin typeface="Times New Roman" panose="02020603050405020304" pitchFamily="18" charset="0"/>
              <a:ea typeface="Times New Roman" panose="02020603050405020304" pitchFamily="18" charset="0"/>
              <a:cs typeface="Aharoni" panose="02010803020104030203" pitchFamily="2" charset="-79"/>
            </a:endParaRPr>
          </a:p>
        </p:txBody>
      </p:sp>
    </p:spTree>
    <p:custDataLst>
      <p:tags r:id="rId1"/>
    </p:custDataLst>
    <p:extLst>
      <p:ext uri="{BB962C8B-B14F-4D97-AF65-F5344CB8AC3E}">
        <p14:creationId xmlns:p14="http://schemas.microsoft.com/office/powerpoint/2010/main" val="1196808984"/>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17848" y="1196752"/>
            <a:ext cx="7182544" cy="3970318"/>
          </a:xfrm>
          <a:prstGeom prst="rect">
            <a:avLst/>
          </a:prstGeom>
        </p:spPr>
        <p:txBody>
          <a:bodyPr wrap="square">
            <a:spAutoFit/>
          </a:bodyPr>
          <a:lstStyle/>
          <a:p>
            <a:pPr algn="ctr"/>
            <a:r>
              <a:rPr lang="en-US" sz="2800" dirty="0" err="1">
                <a:latin typeface="Aharoni" panose="02010803020104030203" pitchFamily="2" charset="-79"/>
                <a:cs typeface="Aharoni" panose="02010803020104030203" pitchFamily="2" charset="-79"/>
              </a:rPr>
              <a:t>Nikohdagi</a:t>
            </a:r>
            <a:r>
              <a:rPr lang="en-US" sz="2800" dirty="0">
                <a:latin typeface="Aharoni" panose="02010803020104030203" pitchFamily="2" charset="-79"/>
                <a:cs typeface="Aharoni" panose="02010803020104030203" pitchFamily="2" charset="-79"/>
              </a:rPr>
              <a:t> individual </a:t>
            </a:r>
            <a:r>
              <a:rPr lang="en-US" sz="2800" dirty="0" err="1">
                <a:latin typeface="Aharoni" panose="02010803020104030203" pitchFamily="2" charset="-79"/>
                <a:cs typeface="Aharoni" panose="02010803020104030203" pitchFamily="2" charset="-79"/>
              </a:rPr>
              <a:t>reproduktiv</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mayl</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qattiq</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nazoratga</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olinib</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oilada</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farzandlar</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tug‘ilishini</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rejalashtirish</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jazolangan</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Reproduktiv</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mayl</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me’yorlari</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oiladagi</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farzandlar</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sonining</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shakllanishidagi</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asosiy</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omil</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bo‘lgan</a:t>
            </a:r>
            <a:r>
              <a:rPr lang="en-US" sz="2800" dirty="0">
                <a:latin typeface="Aharoni" panose="02010803020104030203" pitchFamily="2" charset="-79"/>
                <a:cs typeface="Aharoni" panose="02010803020104030203" pitchFamily="2" charset="-79"/>
              </a:rPr>
              <a:t>. Bu </a:t>
            </a:r>
            <a:r>
              <a:rPr lang="en-US" sz="2800" dirty="0" err="1">
                <a:latin typeface="Aharoni" panose="02010803020104030203" pitchFamily="2" charset="-79"/>
                <a:cs typeface="Aharoni" panose="02010803020104030203" pitchFamily="2" charset="-79"/>
              </a:rPr>
              <a:t>davrda</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o‘lim</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darajasi</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yuqori</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bo‘lib</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ba’zi</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yillarda</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oiladagi</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deyarli</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barcha</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bolalar</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yashab</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qololmay</a:t>
            </a:r>
            <a:r>
              <a:rPr lang="en-US" sz="2800" dirty="0">
                <a:latin typeface="Aharoni" panose="02010803020104030203" pitchFamily="2" charset="-79"/>
                <a:cs typeface="Aharoni" panose="02010803020104030203" pitchFamily="2" charset="-79"/>
              </a:rPr>
              <a:t>, </a:t>
            </a:r>
            <a:r>
              <a:rPr lang="en-US" sz="2800" dirty="0" err="1">
                <a:latin typeface="Aharoni" panose="02010803020104030203" pitchFamily="2" charset="-79"/>
                <a:cs typeface="Aharoni" panose="02010803020104030203" pitchFamily="2" charset="-79"/>
              </a:rPr>
              <a:t>o‘lavergan</a:t>
            </a:r>
            <a:r>
              <a:rPr lang="en-US" sz="2800" dirty="0">
                <a:latin typeface="Aharoni" panose="02010803020104030203" pitchFamily="2" charset="-79"/>
                <a:cs typeface="Aharoni" panose="02010803020104030203" pitchFamily="2" charset="-79"/>
              </a:rPr>
              <a:t>. </a:t>
            </a:r>
            <a:endParaRPr lang="uz-Cyrl-UZ" sz="2800" dirty="0"/>
          </a:p>
        </p:txBody>
      </p:sp>
    </p:spTree>
    <p:extLst>
      <p:ext uri="{BB962C8B-B14F-4D97-AF65-F5344CB8AC3E}">
        <p14:creationId xmlns:p14="http://schemas.microsoft.com/office/powerpoint/2010/main" val="114503490"/>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1124744"/>
            <a:ext cx="8496944" cy="4093428"/>
          </a:xfrm>
          <a:prstGeom prst="rect">
            <a:avLst/>
          </a:prstGeom>
        </p:spPr>
        <p:txBody>
          <a:bodyPr wrap="square">
            <a:spAutoFit/>
          </a:bodyPr>
          <a:lstStyle/>
          <a:p>
            <a:pPr indent="449580" algn="ctr">
              <a:spcAft>
                <a:spcPts val="0"/>
              </a:spcAft>
              <a:defRPr/>
            </a:pPr>
            <a:r>
              <a:rPr lang="en-US" sz="2600" dirty="0" err="1" smtClean="0">
                <a:latin typeface="Aharoni" panose="02010803020104030203" pitchFamily="2" charset="-79"/>
                <a:cs typeface="Aharoni" panose="02010803020104030203" pitchFamily="2" charset="-79"/>
              </a:rPr>
              <a:t>Tug'ilish</a:t>
            </a:r>
            <a:r>
              <a:rPr lang="en-US" sz="2600" dirty="0" smtClean="0">
                <a:latin typeface="Aharoni" panose="02010803020104030203" pitchFamily="2" charset="-79"/>
                <a:cs typeface="Aharoni" panose="02010803020104030203" pitchFamily="2" charset="-79"/>
              </a:rPr>
              <a:t> </a:t>
            </a:r>
            <a:r>
              <a:rPr lang="en-US" sz="2600" dirty="0" err="1">
                <a:latin typeface="Aharoni" panose="02010803020104030203" pitchFamily="2" charset="-79"/>
                <a:cs typeface="Aharoni" panose="02010803020104030203" pitchFamily="2" charset="-79"/>
              </a:rPr>
              <a:t>sonining</a:t>
            </a:r>
            <a:r>
              <a:rPr lang="en-US" sz="2600" dirty="0">
                <a:latin typeface="Aharoni" panose="02010803020104030203" pitchFamily="2" charset="-79"/>
                <a:cs typeface="Aharoni" panose="02010803020104030203" pitchFamily="2" charset="-79"/>
              </a:rPr>
              <a:t> </a:t>
            </a:r>
            <a:r>
              <a:rPr lang="en-US" sz="2600" dirty="0" err="1">
                <a:latin typeface="Aharoni" panose="02010803020104030203" pitchFamily="2" charset="-79"/>
                <a:cs typeface="Aharoni" panose="02010803020104030203" pitchFamily="2" charset="-79"/>
              </a:rPr>
              <a:t>yuqori</a:t>
            </a:r>
            <a:r>
              <a:rPr lang="en-US" sz="2600" dirty="0">
                <a:latin typeface="Aharoni" panose="02010803020104030203" pitchFamily="2" charset="-79"/>
                <a:cs typeface="Aharoni" panose="02010803020104030203" pitchFamily="2" charset="-79"/>
              </a:rPr>
              <a:t> </a:t>
            </a:r>
            <a:r>
              <a:rPr lang="en-US" sz="2600" dirty="0" err="1">
                <a:latin typeface="Aharoni" panose="02010803020104030203" pitchFamily="2" charset="-79"/>
                <a:cs typeface="Aharoni" panose="02010803020104030203" pitchFamily="2" charset="-79"/>
              </a:rPr>
              <a:t>bo‘lishiga</a:t>
            </a:r>
            <a:r>
              <a:rPr lang="en-US" sz="2600" dirty="0">
                <a:latin typeface="Aharoni" panose="02010803020104030203" pitchFamily="2" charset="-79"/>
                <a:cs typeface="Aharoni" panose="02010803020104030203" pitchFamily="2" charset="-79"/>
              </a:rPr>
              <a:t> </a:t>
            </a:r>
            <a:r>
              <a:rPr lang="en-US" sz="2600" dirty="0" err="1">
                <a:latin typeface="Aharoni" panose="02010803020104030203" pitchFamily="2" charset="-79"/>
                <a:cs typeface="Aharoni" panose="02010803020104030203" pitchFamily="2" charset="-79"/>
              </a:rPr>
              <a:t>erta</a:t>
            </a:r>
            <a:r>
              <a:rPr lang="en-US" sz="2600" dirty="0">
                <a:latin typeface="Aharoni" panose="02010803020104030203" pitchFamily="2" charset="-79"/>
                <a:cs typeface="Aharoni" panose="02010803020104030203" pitchFamily="2" charset="-79"/>
              </a:rPr>
              <a:t> </a:t>
            </a:r>
            <a:r>
              <a:rPr lang="en-US" sz="2600" dirty="0" err="1">
                <a:latin typeface="Aharoni" panose="02010803020104030203" pitchFamily="2" charset="-79"/>
                <a:cs typeface="Aharoni" panose="02010803020104030203" pitchFamily="2" charset="-79"/>
              </a:rPr>
              <a:t>va</a:t>
            </a:r>
            <a:r>
              <a:rPr lang="en-US" sz="2600" dirty="0">
                <a:latin typeface="Aharoni" panose="02010803020104030203" pitchFamily="2" charset="-79"/>
                <a:cs typeface="Aharoni" panose="02010803020104030203" pitchFamily="2" charset="-79"/>
              </a:rPr>
              <a:t> universal </a:t>
            </a:r>
            <a:r>
              <a:rPr lang="en-US" sz="2600" dirty="0" err="1">
                <a:latin typeface="Aharoni" panose="02010803020104030203" pitchFamily="2" charset="-79"/>
                <a:cs typeface="Aharoni" panose="02010803020104030203" pitchFamily="2" charset="-79"/>
              </a:rPr>
              <a:t>nikoh</a:t>
            </a:r>
            <a:r>
              <a:rPr lang="en-US" sz="2600" dirty="0">
                <a:latin typeface="Aharoni" panose="02010803020104030203" pitchFamily="2" charset="-79"/>
                <a:cs typeface="Aharoni" panose="02010803020104030203" pitchFamily="2" charset="-79"/>
              </a:rPr>
              <a:t> </a:t>
            </a:r>
            <a:r>
              <a:rPr lang="en-US" sz="2600" dirty="0" err="1">
                <a:latin typeface="Aharoni" panose="02010803020104030203" pitchFamily="2" charset="-79"/>
                <a:cs typeface="Aharoni" panose="02010803020104030203" pitchFamily="2" charset="-79"/>
              </a:rPr>
              <a:t>me’yorlari</a:t>
            </a:r>
            <a:r>
              <a:rPr lang="en-US" sz="2600" dirty="0">
                <a:latin typeface="Aharoni" panose="02010803020104030203" pitchFamily="2" charset="-79"/>
                <a:cs typeface="Aharoni" panose="02010803020104030203" pitchFamily="2" charset="-79"/>
              </a:rPr>
              <a:t> </a:t>
            </a:r>
            <a:r>
              <a:rPr lang="en-US" sz="2600" dirty="0" err="1">
                <a:latin typeface="Aharoni" panose="02010803020104030203" pitchFamily="2" charset="-79"/>
                <a:cs typeface="Aharoni" panose="02010803020104030203" pitchFamily="2" charset="-79"/>
              </a:rPr>
              <a:t>zamin</a:t>
            </a:r>
            <a:r>
              <a:rPr lang="en-US" sz="2600" dirty="0">
                <a:latin typeface="Aharoni" panose="02010803020104030203" pitchFamily="2" charset="-79"/>
                <a:cs typeface="Aharoni" panose="02010803020104030203" pitchFamily="2" charset="-79"/>
              </a:rPr>
              <a:t> </a:t>
            </a:r>
            <a:r>
              <a:rPr lang="en-US" sz="2600" dirty="0" err="1">
                <a:latin typeface="Aharoni" panose="02010803020104030203" pitchFamily="2" charset="-79"/>
                <a:cs typeface="Aharoni" panose="02010803020104030203" pitchFamily="2" charset="-79"/>
              </a:rPr>
              <a:t>yaratib</a:t>
            </a:r>
            <a:r>
              <a:rPr lang="en-US" sz="2600" dirty="0">
                <a:latin typeface="Aharoni" panose="02010803020104030203" pitchFamily="2" charset="-79"/>
                <a:cs typeface="Aharoni" panose="02010803020104030203" pitchFamily="2" charset="-79"/>
              </a:rPr>
              <a:t>, </a:t>
            </a:r>
            <a:r>
              <a:rPr lang="en-US" sz="2600" dirty="0" err="1">
                <a:latin typeface="Aharoni" panose="02010803020104030203" pitchFamily="2" charset="-79"/>
                <a:cs typeface="Aharoni" panose="02010803020104030203" pitchFamily="2" charset="-79"/>
              </a:rPr>
              <a:t>nikohsizlik</a:t>
            </a:r>
            <a:r>
              <a:rPr lang="en-US" sz="2600" dirty="0">
                <a:latin typeface="Aharoni" panose="02010803020104030203" pitchFamily="2" charset="-79"/>
                <a:cs typeface="Aharoni" panose="02010803020104030203" pitchFamily="2" charset="-79"/>
              </a:rPr>
              <a:t>, </a:t>
            </a:r>
            <a:r>
              <a:rPr lang="en-US" sz="2600" dirty="0" err="1">
                <a:latin typeface="Aharoni" panose="02010803020104030203" pitchFamily="2" charset="-79"/>
                <a:cs typeface="Aharoni" panose="02010803020104030203" pitchFamily="2" charset="-79"/>
              </a:rPr>
              <a:t>nikohni</a:t>
            </a:r>
            <a:r>
              <a:rPr lang="en-US" sz="2600" dirty="0">
                <a:latin typeface="Aharoni" panose="02010803020104030203" pitchFamily="2" charset="-79"/>
                <a:cs typeface="Aharoni" panose="02010803020104030203" pitchFamily="2" charset="-79"/>
              </a:rPr>
              <a:t> </a:t>
            </a:r>
            <a:r>
              <a:rPr lang="en-US" sz="2600" dirty="0" err="1">
                <a:latin typeface="Aharoni" panose="02010803020104030203" pitchFamily="2" charset="-79"/>
                <a:cs typeface="Aharoni" panose="02010803020104030203" pitchFamily="2" charset="-79"/>
              </a:rPr>
              <a:t>kattaroq</a:t>
            </a:r>
            <a:r>
              <a:rPr lang="en-US" sz="2600" dirty="0">
                <a:latin typeface="Aharoni" panose="02010803020104030203" pitchFamily="2" charset="-79"/>
                <a:cs typeface="Aharoni" panose="02010803020104030203" pitchFamily="2" charset="-79"/>
              </a:rPr>
              <a:t> </a:t>
            </a:r>
            <a:r>
              <a:rPr lang="en-US" sz="2600" dirty="0" err="1">
                <a:latin typeface="Aharoni" panose="02010803020104030203" pitchFamily="2" charset="-79"/>
                <a:cs typeface="Aharoni" panose="02010803020104030203" pitchFamily="2" charset="-79"/>
              </a:rPr>
              <a:t>yoshlargacha</a:t>
            </a:r>
            <a:r>
              <a:rPr lang="en-US" sz="2600" dirty="0">
                <a:latin typeface="Aharoni" panose="02010803020104030203" pitchFamily="2" charset="-79"/>
                <a:cs typeface="Aharoni" panose="02010803020104030203" pitchFamily="2" charset="-79"/>
              </a:rPr>
              <a:t> </a:t>
            </a:r>
            <a:r>
              <a:rPr lang="en-US" sz="2600" dirty="0" err="1">
                <a:latin typeface="Aharoni" panose="02010803020104030203" pitchFamily="2" charset="-79"/>
                <a:cs typeface="Aharoni" panose="02010803020104030203" pitchFamily="2" charset="-79"/>
              </a:rPr>
              <a:t>kechiktirish</a:t>
            </a:r>
            <a:r>
              <a:rPr lang="en-US" sz="2600" dirty="0">
                <a:latin typeface="Aharoni" panose="02010803020104030203" pitchFamily="2" charset="-79"/>
                <a:cs typeface="Aharoni" panose="02010803020104030203" pitchFamily="2" charset="-79"/>
              </a:rPr>
              <a:t> </a:t>
            </a:r>
            <a:r>
              <a:rPr lang="en-US" sz="2600" dirty="0" err="1">
                <a:latin typeface="Aharoni" panose="02010803020104030203" pitchFamily="2" charset="-79"/>
                <a:cs typeface="Aharoni" panose="02010803020104030203" pitchFamily="2" charset="-79"/>
              </a:rPr>
              <a:t>jamiyatda</a:t>
            </a:r>
            <a:r>
              <a:rPr lang="en-US" sz="2600" dirty="0">
                <a:latin typeface="Aharoni" panose="02010803020104030203" pitchFamily="2" charset="-79"/>
                <a:cs typeface="Aharoni" panose="02010803020104030203" pitchFamily="2" charset="-79"/>
              </a:rPr>
              <a:t> </a:t>
            </a:r>
            <a:r>
              <a:rPr lang="en-US" sz="2600" dirty="0" err="1">
                <a:latin typeface="Aharoni" panose="02010803020104030203" pitchFamily="2" charset="-79"/>
                <a:cs typeface="Aharoni" panose="02010803020104030203" pitchFamily="2" charset="-79"/>
              </a:rPr>
              <a:t>ta’qiqlangan</a:t>
            </a:r>
            <a:r>
              <a:rPr lang="en-US" sz="2600" dirty="0">
                <a:latin typeface="Aharoni" panose="02010803020104030203" pitchFamily="2" charset="-79"/>
                <a:cs typeface="Aharoni" panose="02010803020104030203" pitchFamily="2" charset="-79"/>
              </a:rPr>
              <a:t> </a:t>
            </a:r>
            <a:r>
              <a:rPr lang="en-US" sz="2600" dirty="0" err="1">
                <a:latin typeface="Aharoni" panose="02010803020104030203" pitchFamily="2" charset="-79"/>
                <a:cs typeface="Aharoni" panose="02010803020104030203" pitchFamily="2" charset="-79"/>
              </a:rPr>
              <a:t>va</a:t>
            </a:r>
            <a:r>
              <a:rPr lang="en-US" sz="2600" dirty="0">
                <a:latin typeface="Aharoni" panose="02010803020104030203" pitchFamily="2" charset="-79"/>
                <a:cs typeface="Aharoni" panose="02010803020104030203" pitchFamily="2" charset="-79"/>
              </a:rPr>
              <a:t> </a:t>
            </a:r>
            <a:r>
              <a:rPr lang="en-US" sz="2600" dirty="0" err="1">
                <a:latin typeface="Aharoni" panose="02010803020104030203" pitchFamily="2" charset="-79"/>
                <a:cs typeface="Aharoni" panose="02010803020104030203" pitchFamily="2" charset="-79"/>
              </a:rPr>
              <a:t>bunga</a:t>
            </a:r>
            <a:r>
              <a:rPr lang="en-US" sz="2600" dirty="0">
                <a:latin typeface="Aharoni" panose="02010803020104030203" pitchFamily="2" charset="-79"/>
                <a:cs typeface="Aharoni" panose="02010803020104030203" pitchFamily="2" charset="-79"/>
              </a:rPr>
              <a:t> </a:t>
            </a:r>
            <a:r>
              <a:rPr lang="en-US" sz="2600" dirty="0" err="1">
                <a:latin typeface="Aharoni" panose="02010803020104030203" pitchFamily="2" charset="-79"/>
                <a:cs typeface="Aharoni" panose="02010803020104030203" pitchFamily="2" charset="-79"/>
              </a:rPr>
              <a:t>qarshi</a:t>
            </a:r>
            <a:r>
              <a:rPr lang="en-US" sz="2600" dirty="0">
                <a:latin typeface="Aharoni" panose="02010803020104030203" pitchFamily="2" charset="-79"/>
                <a:cs typeface="Aharoni" panose="02010803020104030203" pitchFamily="2" charset="-79"/>
              </a:rPr>
              <a:t> </a:t>
            </a:r>
            <a:r>
              <a:rPr lang="en-US" sz="2600" dirty="0" err="1">
                <a:latin typeface="Aharoni" panose="02010803020104030203" pitchFamily="2" charset="-79"/>
                <a:cs typeface="Aharoni" panose="02010803020104030203" pitchFamily="2" charset="-79"/>
              </a:rPr>
              <a:t>ijtimoiy</a:t>
            </a:r>
            <a:r>
              <a:rPr lang="en-US" sz="2600" dirty="0">
                <a:latin typeface="Aharoni" panose="02010803020104030203" pitchFamily="2" charset="-79"/>
                <a:cs typeface="Aharoni" panose="02010803020104030203" pitchFamily="2" charset="-79"/>
              </a:rPr>
              <a:t> </a:t>
            </a:r>
            <a:r>
              <a:rPr lang="en-US" sz="2600" dirty="0" err="1">
                <a:latin typeface="Aharoni" panose="02010803020104030203" pitchFamily="2" charset="-79"/>
                <a:cs typeface="Aharoni" panose="02010803020104030203" pitchFamily="2" charset="-79"/>
              </a:rPr>
              <a:t>choralar</a:t>
            </a:r>
            <a:r>
              <a:rPr lang="en-US" sz="2600" dirty="0">
                <a:latin typeface="Aharoni" panose="02010803020104030203" pitchFamily="2" charset="-79"/>
                <a:cs typeface="Aharoni" panose="02010803020104030203" pitchFamily="2" charset="-79"/>
              </a:rPr>
              <a:t> </a:t>
            </a:r>
            <a:r>
              <a:rPr lang="en-US" sz="2600" dirty="0" err="1">
                <a:latin typeface="Aharoni" panose="02010803020104030203" pitchFamily="2" charset="-79"/>
                <a:cs typeface="Aharoni" panose="02010803020104030203" pitchFamily="2" charset="-79"/>
              </a:rPr>
              <a:t>ko‘rilgan</a:t>
            </a:r>
            <a:r>
              <a:rPr lang="en-US" sz="2600" b="1" dirty="0" smtClean="0">
                <a:latin typeface="Aharoni" panose="02010803020104030203" pitchFamily="2" charset="-79"/>
                <a:cs typeface="Aharoni" panose="02010803020104030203" pitchFamily="2" charset="-79"/>
              </a:rPr>
              <a:t>.</a:t>
            </a:r>
            <a:r>
              <a:rPr lang="uz-Latn-UZ" sz="2600" b="1" dirty="0" smtClean="0">
                <a:latin typeface="Aharoni" panose="02010803020104030203" pitchFamily="2" charset="-79"/>
                <a:cs typeface="Aharoni" panose="02010803020104030203" pitchFamily="2" charset="-79"/>
              </a:rPr>
              <a:t> </a:t>
            </a:r>
            <a:r>
              <a:rPr lang="en-US" sz="2600" b="1" dirty="0" err="1">
                <a:latin typeface="Aharoni" panose="02010803020104030203" pitchFamily="2" charset="-79"/>
                <a:cs typeface="Aharoni" panose="02010803020104030203" pitchFamily="2" charset="-79"/>
              </a:rPr>
              <a:t>Ishlab</a:t>
            </a:r>
            <a:r>
              <a:rPr lang="en-US" sz="2600" b="1" dirty="0">
                <a:latin typeface="Aharoni" panose="02010803020104030203" pitchFamily="2" charset="-79"/>
                <a:cs typeface="Aharoni" panose="02010803020104030203" pitchFamily="2" charset="-79"/>
              </a:rPr>
              <a:t> </a:t>
            </a:r>
            <a:r>
              <a:rPr lang="en-US" sz="2600" b="1" dirty="0" err="1">
                <a:latin typeface="Aharoni" panose="02010803020104030203" pitchFamily="2" charset="-79"/>
                <a:cs typeface="Aharoni" panose="02010803020104030203" pitchFamily="2" charset="-79"/>
              </a:rPr>
              <a:t>chiqarish</a:t>
            </a:r>
            <a:r>
              <a:rPr lang="en-US" sz="2600" b="1" dirty="0">
                <a:latin typeface="Aharoni" panose="02010803020104030203" pitchFamily="2" charset="-79"/>
                <a:cs typeface="Aharoni" panose="02010803020104030203" pitchFamily="2" charset="-79"/>
              </a:rPr>
              <a:t> past </a:t>
            </a:r>
            <a:r>
              <a:rPr lang="en-US" sz="2600" b="1" dirty="0" err="1">
                <a:latin typeface="Aharoni" panose="02010803020104030203" pitchFamily="2" charset="-79"/>
                <a:cs typeface="Aharoni" panose="02010803020104030203" pitchFamily="2" charset="-79"/>
              </a:rPr>
              <a:t>bo‘lgan</a:t>
            </a:r>
            <a:r>
              <a:rPr lang="en-US" sz="2600" b="1" dirty="0">
                <a:latin typeface="Aharoni" panose="02010803020104030203" pitchFamily="2" charset="-79"/>
                <a:cs typeface="Aharoni" panose="02010803020104030203" pitchFamily="2" charset="-79"/>
              </a:rPr>
              <a:t> </a:t>
            </a:r>
            <a:r>
              <a:rPr lang="en-US" sz="2600" b="1" dirty="0" err="1">
                <a:latin typeface="Aharoni" panose="02010803020104030203" pitchFamily="2" charset="-79"/>
                <a:cs typeface="Aharoni" panose="02010803020104030203" pitchFamily="2" charset="-79"/>
              </a:rPr>
              <a:t>sharoitlarda</a:t>
            </a:r>
            <a:r>
              <a:rPr lang="en-US" sz="2600" b="1" dirty="0">
                <a:latin typeface="Aharoni" panose="02010803020104030203" pitchFamily="2" charset="-79"/>
                <a:cs typeface="Aharoni" panose="02010803020104030203" pitchFamily="2" charset="-79"/>
              </a:rPr>
              <a:t> </a:t>
            </a:r>
            <a:r>
              <a:rPr lang="en-US" sz="2600" b="1" dirty="0" err="1">
                <a:latin typeface="Aharoni" panose="02010803020104030203" pitchFamily="2" charset="-79"/>
                <a:cs typeface="Aharoni" panose="02010803020104030203" pitchFamily="2" charset="-79"/>
              </a:rPr>
              <a:t>bolalar</a:t>
            </a:r>
            <a:r>
              <a:rPr lang="en-US" sz="2600" b="1" dirty="0">
                <a:latin typeface="Aharoni" panose="02010803020104030203" pitchFamily="2" charset="-79"/>
                <a:cs typeface="Aharoni" panose="02010803020104030203" pitchFamily="2" charset="-79"/>
              </a:rPr>
              <a:t> </a:t>
            </a:r>
            <a:r>
              <a:rPr lang="en-US" sz="2600" b="1" dirty="0" err="1">
                <a:latin typeface="Aharoni" panose="02010803020104030203" pitchFamily="2" charset="-79"/>
                <a:cs typeface="Aharoni" panose="02010803020104030203" pitchFamily="2" charset="-79"/>
              </a:rPr>
              <a:t>oilada</a:t>
            </a:r>
            <a:r>
              <a:rPr lang="en-US" sz="2600" b="1" dirty="0">
                <a:latin typeface="Aharoni" panose="02010803020104030203" pitchFamily="2" charset="-79"/>
                <a:cs typeface="Aharoni" panose="02010803020104030203" pitchFamily="2" charset="-79"/>
              </a:rPr>
              <a:t> </a:t>
            </a:r>
            <a:r>
              <a:rPr lang="en-US" sz="2600" b="1" dirty="0" err="1">
                <a:latin typeface="Aharoni" panose="02010803020104030203" pitchFamily="2" charset="-79"/>
                <a:cs typeface="Aharoni" panose="02010803020104030203" pitchFamily="2" charset="-79"/>
              </a:rPr>
              <a:t>ishchi</a:t>
            </a:r>
            <a:r>
              <a:rPr lang="en-US" sz="2600" b="1" dirty="0">
                <a:latin typeface="Aharoni" panose="02010803020104030203" pitchFamily="2" charset="-79"/>
                <a:cs typeface="Aharoni" panose="02010803020104030203" pitchFamily="2" charset="-79"/>
              </a:rPr>
              <a:t> </a:t>
            </a:r>
            <a:r>
              <a:rPr lang="en-US" sz="2600" b="1" dirty="0" err="1">
                <a:latin typeface="Aharoni" panose="02010803020104030203" pitchFamily="2" charset="-79"/>
                <a:cs typeface="Aharoni" panose="02010803020104030203" pitchFamily="2" charset="-79"/>
              </a:rPr>
              <a:t>kuchi</a:t>
            </a:r>
            <a:r>
              <a:rPr lang="en-US" sz="2600" b="1" dirty="0">
                <a:latin typeface="Aharoni" panose="02010803020104030203" pitchFamily="2" charset="-79"/>
                <a:cs typeface="Aharoni" panose="02010803020104030203" pitchFamily="2" charset="-79"/>
              </a:rPr>
              <a:t> </a:t>
            </a:r>
            <a:r>
              <a:rPr lang="en-US" sz="2600" b="1" dirty="0" err="1">
                <a:latin typeface="Aharoni" panose="02010803020104030203" pitchFamily="2" charset="-79"/>
                <a:cs typeface="Aharoni" panose="02010803020104030203" pitchFamily="2" charset="-79"/>
              </a:rPr>
              <a:t>hisoblatigan</a:t>
            </a:r>
            <a:r>
              <a:rPr lang="en-US" sz="2600" b="1" dirty="0">
                <a:latin typeface="Aharoni" panose="02010803020104030203" pitchFamily="2" charset="-79"/>
                <a:cs typeface="Aharoni" panose="02010803020104030203" pitchFamily="2" charset="-79"/>
              </a:rPr>
              <a:t>, </a:t>
            </a:r>
            <a:r>
              <a:rPr lang="en-US" sz="2600" b="1" dirty="0" err="1">
                <a:latin typeface="Aharoni" panose="02010803020104030203" pitchFamily="2" charset="-79"/>
                <a:cs typeface="Aharoni" panose="02010803020104030203" pitchFamily="2" charset="-79"/>
              </a:rPr>
              <a:t>shu</a:t>
            </a:r>
            <a:r>
              <a:rPr lang="en-US" sz="2600" b="1" dirty="0">
                <a:latin typeface="Aharoni" panose="02010803020104030203" pitchFamily="2" charset="-79"/>
                <a:cs typeface="Aharoni" panose="02010803020104030203" pitchFamily="2" charset="-79"/>
              </a:rPr>
              <a:t> </a:t>
            </a:r>
            <a:r>
              <a:rPr lang="en-US" sz="2600" b="1" dirty="0" err="1">
                <a:latin typeface="Aharoni" panose="02010803020104030203" pitchFamily="2" charset="-79"/>
                <a:cs typeface="Aharoni" panose="02010803020104030203" pitchFamily="2" charset="-79"/>
              </a:rPr>
              <a:t>sababdan</a:t>
            </a:r>
            <a:r>
              <a:rPr lang="en-US" sz="2600" b="1" dirty="0">
                <a:latin typeface="Aharoni" panose="02010803020104030203" pitchFamily="2" charset="-79"/>
                <a:cs typeface="Aharoni" panose="02010803020104030203" pitchFamily="2" charset="-79"/>
              </a:rPr>
              <a:t> </a:t>
            </a:r>
            <a:r>
              <a:rPr lang="en-US" sz="2600" b="1" dirty="0" err="1">
                <a:latin typeface="Aharoni" panose="02010803020104030203" pitchFamily="2" charset="-79"/>
                <a:cs typeface="Aharoni" panose="02010803020104030203" pitchFamily="2" charset="-79"/>
              </a:rPr>
              <a:t>ko‘p</a:t>
            </a:r>
            <a:r>
              <a:rPr lang="en-US" sz="2600" b="1" dirty="0">
                <a:latin typeface="Aharoni" panose="02010803020104030203" pitchFamily="2" charset="-79"/>
                <a:cs typeface="Aharoni" panose="02010803020104030203" pitchFamily="2" charset="-79"/>
              </a:rPr>
              <a:t> </a:t>
            </a:r>
            <a:r>
              <a:rPr lang="en-US" sz="2600" b="1" dirty="0" err="1">
                <a:latin typeface="Aharoni" panose="02010803020104030203" pitchFamily="2" charset="-79"/>
                <a:cs typeface="Aharoni" panose="02010803020104030203" pitchFamily="2" charset="-79"/>
              </a:rPr>
              <a:t>farzandlilik</a:t>
            </a:r>
            <a:r>
              <a:rPr lang="en-US" sz="2600" b="1" dirty="0">
                <a:latin typeface="Aharoni" panose="02010803020104030203" pitchFamily="2" charset="-79"/>
                <a:cs typeface="Aharoni" panose="02010803020104030203" pitchFamily="2" charset="-79"/>
              </a:rPr>
              <a:t> </a:t>
            </a:r>
            <a:r>
              <a:rPr lang="en-US" sz="2600" b="1" dirty="0" err="1">
                <a:latin typeface="Aharoni" panose="02010803020104030203" pitchFamily="2" charset="-79"/>
                <a:cs typeface="Aharoni" panose="02010803020104030203" pitchFamily="2" charset="-79"/>
              </a:rPr>
              <a:t>iqtisodiy</a:t>
            </a:r>
            <a:r>
              <a:rPr lang="en-US" sz="2600" b="1" dirty="0">
                <a:latin typeface="Aharoni" panose="02010803020104030203" pitchFamily="2" charset="-79"/>
                <a:cs typeface="Aharoni" panose="02010803020104030203" pitchFamily="2" charset="-79"/>
              </a:rPr>
              <a:t> </a:t>
            </a:r>
            <a:r>
              <a:rPr lang="en-US" sz="2600" b="1" dirty="0" err="1">
                <a:latin typeface="Aharoni" panose="02010803020104030203" pitchFamily="2" charset="-79"/>
                <a:cs typeface="Aharoni" panose="02010803020104030203" pitchFamily="2" charset="-79"/>
              </a:rPr>
              <a:t>jihatdan</a:t>
            </a:r>
            <a:r>
              <a:rPr lang="en-US" sz="2600" b="1" dirty="0">
                <a:latin typeface="Aharoni" panose="02010803020104030203" pitchFamily="2" charset="-79"/>
                <a:cs typeface="Aharoni" panose="02010803020104030203" pitchFamily="2" charset="-79"/>
              </a:rPr>
              <a:t> </a:t>
            </a:r>
            <a:r>
              <a:rPr lang="en-US" sz="2600" b="1" dirty="0" err="1">
                <a:latin typeface="Aharoni" panose="02010803020104030203" pitchFamily="2" charset="-79"/>
                <a:cs typeface="Aharoni" panose="02010803020104030203" pitchFamily="2" charset="-79"/>
              </a:rPr>
              <a:t>foydali</a:t>
            </a:r>
            <a:r>
              <a:rPr lang="en-US" sz="2600" b="1" dirty="0">
                <a:latin typeface="Aharoni" panose="02010803020104030203" pitchFamily="2" charset="-79"/>
                <a:cs typeface="Aharoni" panose="02010803020104030203" pitchFamily="2" charset="-79"/>
              </a:rPr>
              <a:t> </a:t>
            </a:r>
            <a:r>
              <a:rPr lang="en-US" sz="2600" b="1" dirty="0" err="1">
                <a:latin typeface="Aharoni" panose="02010803020104030203" pitchFamily="2" charset="-79"/>
                <a:cs typeface="Aharoni" panose="02010803020104030203" pitchFamily="2" charset="-79"/>
              </a:rPr>
              <a:t>bo‘lib</a:t>
            </a:r>
            <a:r>
              <a:rPr lang="en-US" sz="2600" b="1" dirty="0">
                <a:latin typeface="Aharoni" panose="02010803020104030203" pitchFamily="2" charset="-79"/>
                <a:cs typeface="Aharoni" panose="02010803020104030203" pitchFamily="2" charset="-79"/>
              </a:rPr>
              <a:t>, </a:t>
            </a:r>
            <a:r>
              <a:rPr lang="en-US" sz="2600" b="1" dirty="0" err="1">
                <a:latin typeface="Aharoni" panose="02010803020104030203" pitchFamily="2" charset="-79"/>
                <a:cs typeface="Aharoni" panose="02010803020104030203" pitchFamily="2" charset="-79"/>
              </a:rPr>
              <a:t>tug'ilishning</a:t>
            </a:r>
            <a:r>
              <a:rPr lang="en-US" sz="2600" b="1" dirty="0">
                <a:latin typeface="Aharoni" panose="02010803020104030203" pitchFamily="2" charset="-79"/>
                <a:cs typeface="Aharoni" panose="02010803020104030203" pitchFamily="2" charset="-79"/>
              </a:rPr>
              <a:t> </a:t>
            </a:r>
            <a:r>
              <a:rPr lang="en-US" sz="2600" b="1" dirty="0" err="1">
                <a:latin typeface="Aharoni" panose="02010803020104030203" pitchFamily="2" charset="-79"/>
                <a:cs typeface="Aharoni" panose="02010803020104030203" pitchFamily="2" charset="-79"/>
              </a:rPr>
              <a:t>yuqori</a:t>
            </a:r>
            <a:r>
              <a:rPr lang="en-US" sz="2600" b="1" dirty="0">
                <a:latin typeface="Aharoni" panose="02010803020104030203" pitchFamily="2" charset="-79"/>
                <a:cs typeface="Aharoni" panose="02010803020104030203" pitchFamily="2" charset="-79"/>
              </a:rPr>
              <a:t> </a:t>
            </a:r>
            <a:r>
              <a:rPr lang="en-US" sz="2600" b="1" dirty="0" err="1">
                <a:latin typeface="Aharoni" panose="02010803020104030203" pitchFamily="2" charset="-79"/>
                <a:cs typeface="Aharoni" panose="02010803020104030203" pitchFamily="2" charset="-79"/>
              </a:rPr>
              <a:t>darajada</a:t>
            </a:r>
            <a:r>
              <a:rPr lang="en-US" sz="2600" b="1" dirty="0">
                <a:latin typeface="Aharoni" panose="02010803020104030203" pitchFamily="2" charset="-79"/>
                <a:cs typeface="Aharoni" panose="02010803020104030203" pitchFamily="2" charset="-79"/>
              </a:rPr>
              <a:t> </a:t>
            </a:r>
            <a:r>
              <a:rPr lang="en-US" sz="2600" b="1" dirty="0" err="1">
                <a:latin typeface="Aharoni" panose="02010803020104030203" pitchFamily="2" charset="-79"/>
                <a:cs typeface="Aharoni" panose="02010803020104030203" pitchFamily="2" charset="-79"/>
              </a:rPr>
              <a:t>saqlanib</a:t>
            </a:r>
            <a:r>
              <a:rPr lang="en-US" sz="2600" b="1" dirty="0">
                <a:latin typeface="Aharoni" panose="02010803020104030203" pitchFamily="2" charset="-79"/>
                <a:cs typeface="Aharoni" panose="02010803020104030203" pitchFamily="2" charset="-79"/>
              </a:rPr>
              <a:t> </a:t>
            </a:r>
            <a:r>
              <a:rPr lang="en-US" sz="2600" b="1" dirty="0" err="1">
                <a:latin typeface="Aharoni" panose="02010803020104030203" pitchFamily="2" charset="-79"/>
                <a:cs typeface="Aharoni" panose="02010803020104030203" pitchFamily="2" charset="-79"/>
              </a:rPr>
              <a:t>turishini</a:t>
            </a:r>
            <a:r>
              <a:rPr lang="en-US" sz="2600" b="1" dirty="0">
                <a:latin typeface="Aharoni" panose="02010803020104030203" pitchFamily="2" charset="-79"/>
                <a:cs typeface="Aharoni" panose="02010803020104030203" pitchFamily="2" charset="-79"/>
              </a:rPr>
              <a:t> </a:t>
            </a:r>
            <a:r>
              <a:rPr lang="en-US" sz="2600" b="1" dirty="0" err="1">
                <a:latin typeface="Aharoni" panose="02010803020104030203" pitchFamily="2" charset="-79"/>
                <a:cs typeface="Aharoni" panose="02010803020104030203" pitchFamily="2" charset="-79"/>
              </a:rPr>
              <a:t>ta’minlagan</a:t>
            </a:r>
            <a:r>
              <a:rPr lang="en-US" sz="2600" b="1" dirty="0">
                <a:latin typeface="Aharoni" panose="02010803020104030203" pitchFamily="2" charset="-79"/>
                <a:cs typeface="Aharoni" panose="02010803020104030203" pitchFamily="2" charset="-79"/>
              </a:rPr>
              <a:t>.</a:t>
            </a:r>
            <a:endParaRPr lang="uz-Cyrl-UZ" sz="2600" b="1" dirty="0">
              <a:cs typeface="Aharoni" panose="02010803020104030203" pitchFamily="2" charset="-79"/>
            </a:endParaRPr>
          </a:p>
          <a:p>
            <a:pPr lvl="0" indent="449580" algn="ctr">
              <a:spcAft>
                <a:spcPts val="0"/>
              </a:spcAft>
              <a:defRPr/>
            </a:pPr>
            <a:r>
              <a:rPr lang="en-US" sz="2600" dirty="0" smtClean="0">
                <a:latin typeface="Aharoni" panose="02010803020104030203" pitchFamily="2" charset="-79"/>
                <a:cs typeface="Aharoni" panose="02010803020104030203" pitchFamily="2" charset="-79"/>
              </a:rPr>
              <a:t> </a:t>
            </a:r>
            <a:endParaRPr lang="uz-Latn-UZ" sz="26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149255915"/>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827584" y="467961"/>
            <a:ext cx="7394973" cy="584775"/>
          </a:xfrm>
          <a:prstGeom prst="rect">
            <a:avLst/>
          </a:prstGeom>
        </p:spPr>
        <p:txBody>
          <a:bodyPr wrap="none">
            <a:spAutoFit/>
          </a:bodyPr>
          <a:lstStyle/>
          <a:p>
            <a:r>
              <a:rPr lang="en-US" sz="3200" b="1" dirty="0" err="1">
                <a:solidFill>
                  <a:srgbClr val="000000"/>
                </a:solidFill>
                <a:latin typeface="Algerian" panose="04020705040A02060702" pitchFamily="82" charset="0"/>
                <a:ea typeface="Arial Unicode MS" panose="020B0604020202020204" pitchFamily="34" charset="-128"/>
                <a:cs typeface="Times New Roman" panose="02020603050405020304" pitchFamily="18" charset="0"/>
              </a:rPr>
              <a:t>Tug‘ilishning</a:t>
            </a:r>
            <a:r>
              <a:rPr lang="en-US" sz="3200" b="1" dirty="0">
                <a:solidFill>
                  <a:srgbClr val="000000"/>
                </a:solidFill>
                <a:latin typeface="Algerian" panose="04020705040A02060702" pitchFamily="82" charset="0"/>
                <a:ea typeface="Arial Unicode MS" panose="020B0604020202020204" pitchFamily="34" charset="-128"/>
                <a:cs typeface="Times New Roman" panose="02020603050405020304" pitchFamily="18" charset="0"/>
              </a:rPr>
              <a:t> </a:t>
            </a:r>
            <a:r>
              <a:rPr lang="en-US" sz="3200" b="1" dirty="0" err="1">
                <a:solidFill>
                  <a:srgbClr val="000000"/>
                </a:solidFill>
                <a:latin typeface="Algerian" panose="04020705040A02060702" pitchFamily="82" charset="0"/>
                <a:ea typeface="Arial Unicode MS" panose="020B0604020202020204" pitchFamily="34" charset="-128"/>
                <a:cs typeface="Times New Roman" panose="02020603050405020304" pitchFamily="18" charset="0"/>
              </a:rPr>
              <a:t>uchinchi</a:t>
            </a:r>
            <a:r>
              <a:rPr lang="en-US" sz="3200" b="1" dirty="0">
                <a:solidFill>
                  <a:srgbClr val="000000"/>
                </a:solidFill>
                <a:latin typeface="Algerian" panose="04020705040A02060702" pitchFamily="82" charset="0"/>
                <a:ea typeface="Arial Unicode MS" panose="020B0604020202020204" pitchFamily="34" charset="-128"/>
                <a:cs typeface="Times New Roman" panose="02020603050405020304" pitchFamily="18" charset="0"/>
              </a:rPr>
              <a:t> </a:t>
            </a:r>
            <a:r>
              <a:rPr lang="en-US" sz="3200" b="1" dirty="0" err="1">
                <a:solidFill>
                  <a:srgbClr val="000000"/>
                </a:solidFill>
                <a:latin typeface="Algerian" panose="04020705040A02060702" pitchFamily="82" charset="0"/>
                <a:ea typeface="Arial Unicode MS" panose="020B0604020202020204" pitchFamily="34" charset="-128"/>
                <a:cs typeface="Times New Roman" panose="02020603050405020304" pitchFamily="18" charset="0"/>
              </a:rPr>
              <a:t>tarixiy</a:t>
            </a:r>
            <a:r>
              <a:rPr lang="en-US" sz="3200" b="1" dirty="0">
                <a:solidFill>
                  <a:srgbClr val="000000"/>
                </a:solidFill>
                <a:latin typeface="Algerian" panose="04020705040A02060702" pitchFamily="82" charset="0"/>
                <a:ea typeface="Arial Unicode MS" panose="020B0604020202020204" pitchFamily="34" charset="-128"/>
                <a:cs typeface="Times New Roman" panose="02020603050405020304" pitchFamily="18" charset="0"/>
              </a:rPr>
              <a:t> tipi </a:t>
            </a:r>
            <a:endParaRPr lang="uz-Cyrl-UZ" sz="3200" b="1" dirty="0"/>
          </a:p>
        </p:txBody>
      </p:sp>
      <p:sp>
        <p:nvSpPr>
          <p:cNvPr id="4" name="Прямоугольник 3"/>
          <p:cNvSpPr/>
          <p:nvPr/>
        </p:nvSpPr>
        <p:spPr>
          <a:xfrm>
            <a:off x="312379" y="1405220"/>
            <a:ext cx="8292069" cy="4832092"/>
          </a:xfrm>
          <a:prstGeom prst="rect">
            <a:avLst/>
          </a:prstGeom>
        </p:spPr>
        <p:txBody>
          <a:bodyPr wrap="square">
            <a:spAutoFit/>
          </a:bodyPr>
          <a:lstStyle/>
          <a:p>
            <a:pPr marL="342900" lvl="0" indent="-342900" algn="ctr">
              <a:spcAft>
                <a:spcPts val="0"/>
              </a:spcAft>
              <a:buFont typeface="Wingdings" panose="05000000000000000000" pitchFamily="2" charset="2"/>
              <a:buChar char=""/>
            </a:pPr>
            <a:r>
              <a:rPr lang="en-US" sz="2800" b="1" dirty="0" err="1" smtClean="0">
                <a:solidFill>
                  <a:srgbClr val="000000"/>
                </a:solidFill>
                <a:latin typeface="Aharoni" panose="02010803020104030203" pitchFamily="2" charset="-79"/>
                <a:ea typeface="Arial Unicode MS" panose="020B0604020202020204" pitchFamily="34" charset="-128"/>
                <a:cs typeface="Aharoni" panose="02010803020104030203" pitchFamily="2" charset="-79"/>
              </a:rPr>
              <a:t>feodal-agrar</a:t>
            </a:r>
            <a:r>
              <a:rPr lang="en-US" sz="2800" b="1" dirty="0" smtClean="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800" b="1"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jamiyatning</a:t>
            </a:r>
            <a:r>
              <a:rPr lang="en-US" sz="2800" b="1"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800" b="1"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barham</a:t>
            </a:r>
            <a:r>
              <a:rPr lang="en-US" sz="2800" b="1"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800" b="1"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topishi</a:t>
            </a:r>
            <a:r>
              <a:rPr lang="en-US" sz="2800" b="1"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800" b="1"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kapitalistik</a:t>
            </a:r>
            <a:r>
              <a:rPr lang="en-US" sz="2800" b="1"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800" b="1"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munosabatiarning</a:t>
            </a:r>
            <a:r>
              <a:rPr lang="en-US" sz="2800" b="1"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800" b="1"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jadal</a:t>
            </a:r>
            <a:r>
              <a:rPr lang="en-US" sz="2800" b="1"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800" b="1"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rivojlanishi</a:t>
            </a:r>
            <a:r>
              <a:rPr lang="en-US" sz="2800" b="1"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800" b="1"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va</a:t>
            </a:r>
            <a:r>
              <a:rPr lang="en-US" sz="2800" b="1"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800" b="1"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birinchi</a:t>
            </a:r>
            <a:r>
              <a:rPr lang="en-US" sz="2800" b="1"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800" b="1"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jahon</a:t>
            </a:r>
            <a:r>
              <a:rPr lang="en-US" sz="2800" b="1"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800" b="1"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urushiga</a:t>
            </a:r>
            <a:r>
              <a:rPr lang="en-US" sz="2800" b="1"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800" b="1"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qadar</a:t>
            </a:r>
            <a:r>
              <a:rPr lang="en-US" sz="2800" b="1"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800" b="1"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bo‘lgan</a:t>
            </a:r>
            <a:r>
              <a:rPr lang="en-US" sz="2800" b="1"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800" b="1"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davrni</a:t>
            </a:r>
            <a:r>
              <a:rPr lang="en-US" sz="2800" b="1"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800" b="1"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o‘z</a:t>
            </a:r>
            <a:r>
              <a:rPr lang="en-US" sz="2800" b="1"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800" b="1"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ichiga</a:t>
            </a:r>
            <a:r>
              <a:rPr lang="en-US" sz="2800" b="1"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800" b="1"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oladi</a:t>
            </a:r>
            <a:r>
              <a:rPr lang="en-US" sz="2800" b="1"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a:t>
            </a:r>
            <a:endParaRPr lang="uz-Cyrl-UZ" sz="2800" b="1" dirty="0">
              <a:solidFill>
                <a:srgbClr val="000000"/>
              </a:solidFill>
              <a:latin typeface="Arial Unicode MS" panose="020B0604020202020204" pitchFamily="34" charset="-128"/>
              <a:ea typeface="Arial Unicode MS" panose="020B0604020202020204" pitchFamily="34" charset="-128"/>
              <a:cs typeface="Aharoni" panose="02010803020104030203" pitchFamily="2" charset="-79"/>
            </a:endParaRPr>
          </a:p>
          <a:p>
            <a:pPr algn="ctr"/>
            <a:r>
              <a:rPr lang="en-US" sz="2800" b="1" dirty="0" err="1">
                <a:latin typeface="Aharoni" panose="02010803020104030203" pitchFamily="2" charset="-79"/>
                <a:ea typeface="Times New Roman" panose="02020603050405020304" pitchFamily="18" charset="0"/>
                <a:cs typeface="Aharoni" panose="02010803020104030203" pitchFamily="2" charset="-79"/>
              </a:rPr>
              <a:t>Ushbu</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davr</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demografiya</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tarixida</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demografik</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o'tish</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davri</a:t>
            </a:r>
            <a:r>
              <a:rPr lang="en-US" sz="2800" b="1" dirty="0">
                <a:latin typeface="Aharoni" panose="02010803020104030203" pitchFamily="2" charset="-79"/>
                <a:ea typeface="Times New Roman" panose="02020603050405020304" pitchFamily="18" charset="0"/>
                <a:cs typeface="Aharoni" panose="02010803020104030203" pitchFamily="2" charset="-79"/>
              </a:rPr>
              <a:t>» deb </a:t>
            </a:r>
            <a:r>
              <a:rPr lang="en-US" sz="2800" b="1" dirty="0" err="1">
                <a:latin typeface="Aharoni" panose="02010803020104030203" pitchFamily="2" charset="-79"/>
                <a:ea typeface="Times New Roman" panose="02020603050405020304" pitchFamily="18" charset="0"/>
                <a:cs typeface="Aharoni" panose="02010803020104030203" pitchFamily="2" charset="-79"/>
              </a:rPr>
              <a:t>ataladi</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chunki</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bu</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davrda</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iqtisodiy</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taraqqiyot</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natijasida</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tibbiyot</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rivojlangan</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aholi</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turmush</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tarzining</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sanitariya-gigiena</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sharoitlari</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yaxshilangan</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va</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taraqqiy</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etgan</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mamlakatlarda</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epidemiologik</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vaziyat</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ijtimoiy</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nazoratga</a:t>
            </a:r>
            <a:r>
              <a:rPr lang="en-US" sz="2800" b="1" dirty="0">
                <a:latin typeface="Aharoni" panose="02010803020104030203" pitchFamily="2" charset="-79"/>
                <a:ea typeface="Times New Roman" panose="02020603050405020304" pitchFamily="18" charset="0"/>
                <a:cs typeface="Aharoni" panose="02010803020104030203" pitchFamily="2" charset="-79"/>
              </a:rPr>
              <a:t> </a:t>
            </a:r>
            <a:r>
              <a:rPr lang="en-US" sz="2800" b="1" dirty="0" err="1">
                <a:latin typeface="Aharoni" panose="02010803020104030203" pitchFamily="2" charset="-79"/>
                <a:ea typeface="Times New Roman" panose="02020603050405020304" pitchFamily="18" charset="0"/>
                <a:cs typeface="Aharoni" panose="02010803020104030203" pitchFamily="2" charset="-79"/>
              </a:rPr>
              <a:t>olingan</a:t>
            </a:r>
            <a:r>
              <a:rPr lang="en-US" sz="2800" b="1" dirty="0">
                <a:latin typeface="Aharoni" panose="02010803020104030203" pitchFamily="2" charset="-79"/>
                <a:ea typeface="Times New Roman" panose="02020603050405020304" pitchFamily="18" charset="0"/>
                <a:cs typeface="Aharoni" panose="02010803020104030203" pitchFamily="2" charset="-79"/>
              </a:rPr>
              <a:t>. </a:t>
            </a:r>
            <a:endParaRPr lang="uz-Cyrl-UZ" sz="2800" b="1" dirty="0">
              <a:cs typeface="Aharoni" panose="02010803020104030203" pitchFamily="2" charset="-79"/>
            </a:endParaRPr>
          </a:p>
        </p:txBody>
      </p:sp>
    </p:spTree>
    <p:custDataLst>
      <p:tags r:id="rId1"/>
    </p:custDataLst>
    <p:extLst>
      <p:ext uri="{BB962C8B-B14F-4D97-AF65-F5344CB8AC3E}">
        <p14:creationId xmlns:p14="http://schemas.microsoft.com/office/powerpoint/2010/main" val="2679615318"/>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5576" y="1477228"/>
            <a:ext cx="7686600" cy="4832092"/>
          </a:xfrm>
          <a:prstGeom prst="rect">
            <a:avLst/>
          </a:prstGeom>
        </p:spPr>
        <p:txBody>
          <a:bodyPr wrap="square">
            <a:spAutoFit/>
          </a:bodyPr>
          <a:lstStyle/>
          <a:p>
            <a:pPr algn="ctr"/>
            <a:r>
              <a:rPr lang="en-US" sz="2800" dirty="0" err="1">
                <a:latin typeface="Aharoni" panose="02010803020104030203" pitchFamily="2" charset="-79"/>
                <a:ea typeface="Times New Roman" panose="02020603050405020304" pitchFamily="18" charset="0"/>
                <a:cs typeface="Aharoni" panose="02010803020104030203" pitchFamily="2" charset="-79"/>
              </a:rPr>
              <a:t>Yuqori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o’lim</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darajasi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bilan</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bog'liq</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aholi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sonining</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kamayishi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reproduktiv</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mayl</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me’yorlarining</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qayta</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ko‘rib</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chiqilishida</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o‘z</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aksini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topdi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Aholi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takror</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barpo</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bo'lishining</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asosi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hisoblangan</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ko‘p</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bolalik</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me’yorlari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oila</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doirasidagi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tug‘ilishlarni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muayyan</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darajada</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cheklash</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tomon</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o‘zgarib</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bordi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Biroq</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bu</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homiladorlikning</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oldini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oluvchi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vositalardan</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va</a:t>
            </a:r>
            <a:r>
              <a:rPr lang="en-US" sz="2800" dirty="0">
                <a:latin typeface="Aharoni" panose="02010803020104030203" pitchFamily="2" charset="-79"/>
                <a:ea typeface="Times New Roman" panose="02020603050405020304" pitchFamily="18" charset="0"/>
                <a:cs typeface="Aharoni" panose="02010803020104030203" pitchFamily="2" charset="-79"/>
              </a:rPr>
              <a:t> abort </a:t>
            </a:r>
            <a:r>
              <a:rPr lang="en-US" sz="2800" dirty="0" err="1">
                <a:latin typeface="Aharoni" panose="02010803020104030203" pitchFamily="2" charset="-79"/>
                <a:ea typeface="Times New Roman" panose="02020603050405020304" pitchFamily="18" charset="0"/>
                <a:cs typeface="Aharoni" panose="02010803020104030203" pitchFamily="2" charset="-79"/>
              </a:rPr>
              <a:t>yo’lidan</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foydalanishga</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ruxsat</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berildi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degani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emas</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edi</a:t>
            </a:r>
            <a:r>
              <a:rPr lang="en-US" sz="2800" dirty="0">
                <a:latin typeface="Aharoni" panose="02010803020104030203" pitchFamily="2" charset="-79"/>
                <a:ea typeface="Times New Roman" panose="02020603050405020304" pitchFamily="18" charset="0"/>
                <a:cs typeface="Aharoni" panose="02010803020104030203" pitchFamily="2" charset="-79"/>
              </a:rPr>
              <a:t>. </a:t>
            </a:r>
            <a:endParaRPr lang="uz-Cyrl-UZ" sz="2800" dirty="0">
              <a:cs typeface="Aharoni" panose="02010803020104030203" pitchFamily="2" charset="-79"/>
            </a:endParaRPr>
          </a:p>
        </p:txBody>
      </p:sp>
    </p:spTree>
    <p:extLst>
      <p:ext uri="{BB962C8B-B14F-4D97-AF65-F5344CB8AC3E}">
        <p14:creationId xmlns:p14="http://schemas.microsoft.com/office/powerpoint/2010/main" val="2596878914"/>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611560" y="1405800"/>
            <a:ext cx="8118648" cy="5047536"/>
          </a:xfrm>
          <a:prstGeom prst="rect">
            <a:avLst/>
          </a:prstGeom>
        </p:spPr>
        <p:txBody>
          <a:bodyPr wrap="square">
            <a:spAutoFit/>
          </a:bodyPr>
          <a:lstStyle/>
          <a:p>
            <a:pPr algn="ctr">
              <a:lnSpc>
                <a:spcPct val="115000"/>
              </a:lnSpc>
              <a:spcAft>
                <a:spcPts val="1000"/>
              </a:spcAft>
            </a:pPr>
            <a:r>
              <a:rPr lang="en-US" sz="2800" dirty="0" err="1">
                <a:latin typeface="Aharoni" panose="02010803020104030203" pitchFamily="2" charset="-79"/>
                <a:ea typeface="Times New Roman" panose="02020603050405020304" pitchFamily="18" charset="0"/>
                <a:cs typeface="Aharoni" panose="02010803020104030203" pitchFamily="2" charset="-79"/>
              </a:rPr>
              <a:t>Oiladagi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farzandlar</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sonini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tartibga</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solishning</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asosini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aksariyat</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iqtisodiy</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rivojlangan</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mamlakatlarda</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nikohning</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yevropacha</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modeli</a:t>
            </a:r>
            <a:r>
              <a:rPr lang="en-US" sz="2800" dirty="0">
                <a:latin typeface="Aharoni" panose="02010803020104030203" pitchFamily="2" charset="-79"/>
                <a:ea typeface="Times New Roman" panose="02020603050405020304" pitchFamily="18" charset="0"/>
                <a:cs typeface="Aharoni" panose="02010803020104030203" pitchFamily="2" charset="-79"/>
              </a:rPr>
              <a:t> — </a:t>
            </a:r>
            <a:r>
              <a:rPr lang="en-US" sz="2800" dirty="0" err="1">
                <a:latin typeface="Aharoni" panose="02010803020104030203" pitchFamily="2" charset="-79"/>
                <a:ea typeface="Times New Roman" panose="02020603050405020304" pitchFamily="18" charset="0"/>
                <a:cs typeface="Aharoni" panose="02010803020104030203" pitchFamily="2" charset="-79"/>
              </a:rPr>
              <a:t>ya’ni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erkak</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va</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ayollarda</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nikohga</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kirish</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yoshining</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asta-sekin</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ko‘tarilib</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borishi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tashkil</a:t>
            </a:r>
            <a:r>
              <a:rPr lang="en-US" sz="2800" dirty="0">
                <a:latin typeface="Aharoni" panose="02010803020104030203" pitchFamily="2" charset="-79"/>
                <a:ea typeface="Times New Roman" panose="02020603050405020304" pitchFamily="18" charset="0"/>
                <a:cs typeface="Aharoni" panose="02010803020104030203" pitchFamily="2" charset="-79"/>
              </a:rPr>
              <a:t> eta </a:t>
            </a:r>
            <a:r>
              <a:rPr lang="en-US" sz="2800" dirty="0" err="1" smtClean="0">
                <a:latin typeface="Aharoni" panose="02010803020104030203" pitchFamily="2" charset="-79"/>
                <a:ea typeface="Times New Roman" panose="02020603050405020304" pitchFamily="18" charset="0"/>
                <a:cs typeface="Aharoni" panose="02010803020104030203" pitchFamily="2" charset="-79"/>
              </a:rPr>
              <a:t>boshlagan</a:t>
            </a:r>
            <a:r>
              <a:rPr lang="en-US" sz="2800" dirty="0" smtClean="0">
                <a:latin typeface="Aharoni" panose="02010803020104030203" pitchFamily="2" charset="-79"/>
                <a:ea typeface="Times New Roman" panose="02020603050405020304" pitchFamily="18" charset="0"/>
                <a:cs typeface="Aharoni" panose="02010803020104030203" pitchFamily="2" charset="-79"/>
              </a:rPr>
              <a:t>.</a:t>
            </a:r>
            <a:r>
              <a:rPr lang="uz-Latn-UZ" sz="2800" dirty="0" smtClean="0">
                <a:latin typeface="Aharoni" panose="02010803020104030203" pitchFamily="2" charset="-79"/>
                <a:ea typeface="Times New Roman" panose="02020603050405020304" pitchFamily="18" charset="0"/>
                <a:cs typeface="Aharoni" panose="02010803020104030203" pitchFamily="2" charset="-79"/>
              </a:rPr>
              <a:t> </a:t>
            </a:r>
            <a:r>
              <a:rPr lang="en-US" sz="2800" dirty="0" smtClean="0">
                <a:latin typeface="Aharoni" panose="02010803020104030203" pitchFamily="2" charset="-79"/>
                <a:ea typeface="Times New Roman" panose="02020603050405020304" pitchFamily="18" charset="0"/>
                <a:cs typeface="Aharoni" panose="02010803020104030203" pitchFamily="2" charset="-79"/>
              </a:rPr>
              <a:t>XIX </a:t>
            </a:r>
            <a:r>
              <a:rPr lang="en-US" sz="2800" dirty="0" err="1">
                <a:latin typeface="Aharoni" panose="02010803020104030203" pitchFamily="2" charset="-79"/>
                <a:ea typeface="Times New Roman" panose="02020603050405020304" pitchFamily="18" charset="0"/>
                <a:cs typeface="Aharoni" panose="02010803020104030203" pitchFamily="2" charset="-79"/>
              </a:rPr>
              <a:t>asr</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oxiriga</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kelib</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ko‘pchilik</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mamlakatlarda</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shaxsning</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nikoh</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oila</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hamda</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farzandlar</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sonini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tanlash</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va</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unga</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erishish</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sohasidagi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huquqlarini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kengaytirish</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uchun</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kurash</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boshlandi</a:t>
            </a:r>
            <a:r>
              <a:rPr lang="en-US" sz="2800" dirty="0">
                <a:latin typeface="Aharoni" panose="02010803020104030203" pitchFamily="2" charset="-79"/>
                <a:ea typeface="Times New Roman" panose="02020603050405020304" pitchFamily="18" charset="0"/>
                <a:cs typeface="Aharoni" panose="02010803020104030203" pitchFamily="2" charset="-79"/>
              </a:rPr>
              <a:t>. </a:t>
            </a:r>
            <a:endParaRPr lang="uz-Cyrl-UZ" sz="2800" dirty="0">
              <a:cs typeface="Aharoni" panose="02010803020104030203" pitchFamily="2" charset="-79"/>
            </a:endParaRPr>
          </a:p>
        </p:txBody>
      </p:sp>
    </p:spTree>
    <p:extLst>
      <p:ext uri="{BB962C8B-B14F-4D97-AF65-F5344CB8AC3E}">
        <p14:creationId xmlns:p14="http://schemas.microsoft.com/office/powerpoint/2010/main" val="3435098934"/>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Прямоугольник 1"/>
          <p:cNvSpPr/>
          <p:nvPr/>
        </p:nvSpPr>
        <p:spPr>
          <a:xfrm>
            <a:off x="220216" y="1476067"/>
            <a:ext cx="8640960" cy="4401205"/>
          </a:xfrm>
          <a:prstGeom prst="rect">
            <a:avLst/>
          </a:prstGeom>
        </p:spPr>
        <p:txBody>
          <a:bodyPr wrap="square">
            <a:spAutoFit/>
          </a:bodyPr>
          <a:lstStyle/>
          <a:p>
            <a:pPr algn="ctr"/>
            <a:r>
              <a:rPr lang="en-US" sz="2800" dirty="0" err="1">
                <a:latin typeface="Aharoni" panose="02010803020104030203" pitchFamily="2" charset="-79"/>
                <a:ea typeface="Times New Roman" panose="02020603050405020304" pitchFamily="18" charset="0"/>
                <a:cs typeface="Aharoni" panose="02010803020104030203" pitchFamily="2" charset="-79"/>
              </a:rPr>
              <a:t>Abortlar</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xususidagi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qonunchilik</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avvalgidek</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qat’iy</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bo‘lgan</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Biroq</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tug’ilishni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kontraseptik</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nazorat</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qilish</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amaliyoti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kengaya</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boshladi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bu</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haqida</a:t>
            </a:r>
            <a:r>
              <a:rPr lang="en-US" sz="2800" dirty="0">
                <a:latin typeface="Aharoni" panose="02010803020104030203" pitchFamily="2" charset="-79"/>
                <a:ea typeface="Times New Roman" panose="02020603050405020304" pitchFamily="18" charset="0"/>
                <a:cs typeface="Aharoni" panose="02010803020104030203" pitchFamily="2" charset="-79"/>
              </a:rPr>
              <a:t> XIX </a:t>
            </a:r>
            <a:r>
              <a:rPr lang="en-US" sz="2800" dirty="0" err="1">
                <a:latin typeface="Aharoni" panose="02010803020104030203" pitchFamily="2" charset="-79"/>
                <a:ea typeface="Times New Roman" panose="02020603050405020304" pitchFamily="18" charset="0"/>
                <a:cs typeface="Aharoni" panose="02010803020104030203" pitchFamily="2" charset="-79"/>
              </a:rPr>
              <a:t>asr</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ikkinchi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yarmi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va</a:t>
            </a:r>
            <a:r>
              <a:rPr lang="en-US" sz="2800" dirty="0">
                <a:latin typeface="Aharoni" panose="02010803020104030203" pitchFamily="2" charset="-79"/>
                <a:ea typeface="Times New Roman" panose="02020603050405020304" pitchFamily="18" charset="0"/>
                <a:cs typeface="Aharoni" panose="02010803020104030203" pitchFamily="2" charset="-79"/>
              </a:rPr>
              <a:t> XX </a:t>
            </a:r>
            <a:r>
              <a:rPr lang="en-US" sz="2800" dirty="0" err="1">
                <a:latin typeface="Aharoni" panose="02010803020104030203" pitchFamily="2" charset="-79"/>
                <a:ea typeface="Times New Roman" panose="02020603050405020304" pitchFamily="18" charset="0"/>
                <a:cs typeface="Aharoni" panose="02010803020104030203" pitchFamily="2" charset="-79"/>
              </a:rPr>
              <a:t>asr</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boshlaridagi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Yevropa</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mamlakatlarining</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tug’ilish</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darajasiga</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oid</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ma’lumotlari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guvohlik</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beradi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Tug‘ilish</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evolyutsiyasining</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mazkur</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bosqichi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so‘ngidagi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reproduktiv</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mayl</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me’yorlarini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o</a:t>
            </a:r>
            <a:r>
              <a:rPr lang="en-US" sz="2800" dirty="0" err="1">
                <a:latin typeface="Aharoni" panose="02010803020104030203" pitchFamily="2" charset="-79"/>
                <a:ea typeface="Times New Roman" panose="02020603050405020304" pitchFamily="18" charset="0"/>
                <a:cs typeface="Aharoni" panose="02010803020104030203" pitchFamily="2" charset="-79"/>
              </a:rPr>
              <a:t>‘rtacha</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bolalilik</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me’yorlari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sifatida</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tavsiflash</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mumkin</a:t>
            </a:r>
            <a:r>
              <a:rPr lang="en-US" sz="2800" dirty="0">
                <a:latin typeface="Aharoni" panose="02010803020104030203" pitchFamily="2" charset="-79"/>
                <a:ea typeface="Times New Roman" panose="02020603050405020304" pitchFamily="18" charset="0"/>
                <a:cs typeface="Aharoni" panose="02010803020104030203" pitchFamily="2" charset="-79"/>
              </a:rPr>
              <a:t>. </a:t>
            </a:r>
            <a:endParaRPr lang="uz-Cyrl-UZ" sz="2800" dirty="0">
              <a:cs typeface="Aharoni" panose="02010803020104030203" pitchFamily="2" charset="-79"/>
            </a:endParaRPr>
          </a:p>
        </p:txBody>
      </p:sp>
    </p:spTree>
    <p:extLst>
      <p:ext uri="{BB962C8B-B14F-4D97-AF65-F5344CB8AC3E}">
        <p14:creationId xmlns:p14="http://schemas.microsoft.com/office/powerpoint/2010/main" val="674764516"/>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
                                        <p:tgtEl>
                                          <p:spTgt spid="2"/>
                                        </p:tgtEl>
                                      </p:cBhvr>
                                    </p:animEffect>
                                    <p:anim calcmode="lin" valueType="num">
                                      <p:cBhvr>
                                        <p:cTn id="8" dur="10" fill="hold"/>
                                        <p:tgtEl>
                                          <p:spTgt spid="2"/>
                                        </p:tgtEl>
                                        <p:attrNameLst>
                                          <p:attrName>ppt_x</p:attrName>
                                        </p:attrNameLst>
                                      </p:cBhvr>
                                      <p:tavLst>
                                        <p:tav tm="0">
                                          <p:val>
                                            <p:strVal val="#ppt_x"/>
                                          </p:val>
                                        </p:tav>
                                        <p:tav tm="100000">
                                          <p:val>
                                            <p:strVal val="#ppt_x"/>
                                          </p:val>
                                        </p:tav>
                                      </p:tavLst>
                                    </p:anim>
                                    <p:anim calcmode="lin" valueType="num">
                                      <p:cBhvr>
                                        <p:cTn id="9" dur="1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6206" y="1336231"/>
            <a:ext cx="9054752" cy="5189113"/>
          </a:xfrm>
          <a:prstGeom prst="rect">
            <a:avLst/>
          </a:prstGeom>
        </p:spPr>
        <p:txBody>
          <a:bodyPr wrap="square">
            <a:spAutoFit/>
          </a:bodyPr>
          <a:lstStyle/>
          <a:p>
            <a:pPr algn="ctr">
              <a:lnSpc>
                <a:spcPct val="115000"/>
              </a:lnSpc>
              <a:spcAft>
                <a:spcPts val="1000"/>
              </a:spcAft>
            </a:pPr>
            <a:r>
              <a:rPr lang="en-US" sz="2400" dirty="0" err="1">
                <a:latin typeface="Aharoni" panose="02010803020104030203" pitchFamily="2" charset="-79"/>
                <a:ea typeface="Times New Roman" panose="02020603050405020304" pitchFamily="18" charset="0"/>
                <a:cs typeface="Aharoni" panose="02010803020104030203" pitchFamily="2" charset="-79"/>
              </a:rPr>
              <a:t>Biroq</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reproduktiv</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mayl</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me’yorlari</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aholining</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ijtimoiy</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guruhlariga</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ko‘ra</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o‘zgarib</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turishini</a:t>
            </a:r>
            <a:r>
              <a:rPr lang="en-US" sz="2400" dirty="0">
                <a:latin typeface="Aharoni" panose="02010803020104030203" pitchFamily="2" charset="-79"/>
                <a:ea typeface="Times New Roman" panose="02020603050405020304" pitchFamily="18" charset="0"/>
                <a:cs typeface="Aharoni" panose="02010803020104030203" pitchFamily="2" charset="-79"/>
              </a:rPr>
              <a:t> ham </a:t>
            </a:r>
            <a:r>
              <a:rPr lang="en-US" sz="2400" dirty="0" err="1">
                <a:latin typeface="Aharoni" panose="02010803020104030203" pitchFamily="2" charset="-79"/>
                <a:ea typeface="Times New Roman" panose="02020603050405020304" pitchFamily="18" charset="0"/>
                <a:cs typeface="Aharoni" panose="02010803020104030203" pitchFamily="2" charset="-79"/>
              </a:rPr>
              <a:t>e’tiborga</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olish</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lozim</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Masalan</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ijtimoiy</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jihatdan</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sust</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rivojlangan</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jamiyat</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tabaqalariga</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qishloq</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aholisi</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iqtisodiy</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jihatdan</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qoloq</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hududlar</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aholining</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ma’lumot</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darajasi</a:t>
            </a:r>
            <a:r>
              <a:rPr lang="en-US" sz="2400" dirty="0">
                <a:latin typeface="Aharoni" panose="02010803020104030203" pitchFamily="2" charset="-79"/>
                <a:ea typeface="Times New Roman" panose="02020603050405020304" pitchFamily="18" charset="0"/>
                <a:cs typeface="Aharoni" panose="02010803020104030203" pitchFamily="2" charset="-79"/>
              </a:rPr>
              <a:t> past </a:t>
            </a:r>
            <a:r>
              <a:rPr lang="en-US" sz="2400" dirty="0" err="1">
                <a:latin typeface="Aharoni" panose="02010803020104030203" pitchFamily="2" charset="-79"/>
                <a:ea typeface="Times New Roman" panose="02020603050405020304" pitchFamily="18" charset="0"/>
                <a:cs typeface="Aharoni" panose="02010803020104030203" pitchFamily="2" charset="-79"/>
              </a:rPr>
              <a:t>qismi</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va</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h.k</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ko‘p</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bolalik</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aholining</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iqtisodiy</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jihatdan</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ta’minlangan</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va</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ma’lumot</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darajasi</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yuqori</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bo‘lgan</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qismiga</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shuningdek</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megapolislar</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aholisiga</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kam</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bolalik</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me’yorlari</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xos</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Ko‘p</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bolalik</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me’yorlari</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birinchi</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navbatda</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bolalarga</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iqtisodiy</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ehtiyoj</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baland</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bo‘lgan</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hududlarda</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saqlanib</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qolgan</a:t>
            </a:r>
            <a:r>
              <a:rPr lang="en-US" sz="2400" dirty="0">
                <a:latin typeface="Aharoni" panose="02010803020104030203" pitchFamily="2" charset="-79"/>
                <a:ea typeface="Times New Roman" panose="02020603050405020304" pitchFamily="18" charset="0"/>
                <a:cs typeface="Aharoni" panose="02010803020104030203" pitchFamily="2" charset="-79"/>
              </a:rPr>
              <a:t>. Bu </a:t>
            </a:r>
            <a:r>
              <a:rPr lang="en-US" sz="2400" dirty="0" err="1">
                <a:latin typeface="Aharoni" panose="02010803020104030203" pitchFamily="2" charset="-79"/>
                <a:ea typeface="Times New Roman" panose="02020603050405020304" pitchFamily="18" charset="0"/>
                <a:cs typeface="Aharoni" panose="02010803020104030203" pitchFamily="2" charset="-79"/>
              </a:rPr>
              <a:t>ehtiyoj</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turli</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ijtimoiy</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qatlamlarda</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susayib</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borgani</a:t>
            </a:r>
            <a:r>
              <a:rPr lang="en-US" sz="2400" dirty="0">
                <a:latin typeface="Aharoni" panose="02010803020104030203" pitchFamily="2" charset="-79"/>
                <a:ea typeface="Times New Roman" panose="02020603050405020304" pitchFamily="18" charset="0"/>
                <a:cs typeface="Aharoni" panose="02010803020104030203" pitchFamily="2" charset="-79"/>
              </a:rPr>
              <a:t> sari </a:t>
            </a:r>
            <a:r>
              <a:rPr lang="en-US" sz="2400" dirty="0" err="1">
                <a:latin typeface="Aharoni" panose="02010803020104030203" pitchFamily="2" charset="-79"/>
                <a:ea typeface="Times New Roman" panose="02020603050405020304" pitchFamily="18" charset="0"/>
                <a:cs typeface="Aharoni" panose="02010803020104030203" pitchFamily="2" charset="-79"/>
              </a:rPr>
              <a:t>kam</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bolalik</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me’yorlari</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ustun</a:t>
            </a: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err="1">
                <a:latin typeface="Aharoni" panose="02010803020104030203" pitchFamily="2" charset="-79"/>
                <a:ea typeface="Times New Roman" panose="02020603050405020304" pitchFamily="18" charset="0"/>
                <a:cs typeface="Aharoni" panose="02010803020104030203" pitchFamily="2" charset="-79"/>
              </a:rPr>
              <a:t>kelaboshlagan</a:t>
            </a:r>
            <a:r>
              <a:rPr lang="en-US" sz="2400" dirty="0">
                <a:latin typeface="Aharoni" panose="02010803020104030203" pitchFamily="2" charset="-79"/>
                <a:ea typeface="Times New Roman" panose="02020603050405020304" pitchFamily="18" charset="0"/>
                <a:cs typeface="Aharoni" panose="02010803020104030203" pitchFamily="2" charset="-79"/>
              </a:rPr>
              <a:t>.</a:t>
            </a:r>
            <a:endParaRPr lang="uz-Cyrl-UZ" dirty="0">
              <a:effectLst/>
              <a:latin typeface="Calibri" panose="020F0502020204030204" pitchFamily="34" charset="0"/>
              <a:ea typeface="Times New Roman" panose="02020603050405020304" pitchFamily="18" charset="0"/>
              <a:cs typeface="Aharoni" panose="02010803020104030203" pitchFamily="2" charset="-79"/>
            </a:endParaRPr>
          </a:p>
        </p:txBody>
      </p:sp>
    </p:spTree>
    <p:extLst>
      <p:ext uri="{BB962C8B-B14F-4D97-AF65-F5344CB8AC3E}">
        <p14:creationId xmlns:p14="http://schemas.microsoft.com/office/powerpoint/2010/main" val="80180540"/>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1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7504" y="1476067"/>
            <a:ext cx="9001000" cy="4401205"/>
          </a:xfrm>
          <a:prstGeom prst="rect">
            <a:avLst/>
          </a:prstGeom>
        </p:spPr>
        <p:txBody>
          <a:bodyPr wrap="square">
            <a:spAutoFit/>
          </a:bodyPr>
          <a:lstStyle/>
          <a:p>
            <a:pPr algn="ctr"/>
            <a:r>
              <a:rPr lang="uz-Cyrl-UZ" sz="2800" b="1" dirty="0" smtClean="0">
                <a:latin typeface="Times New Roman" panose="02020603050405020304" pitchFamily="18" charset="0"/>
                <a:ea typeface="Times New Roman" panose="02020603050405020304" pitchFamily="18" charset="0"/>
                <a:cs typeface="Aharoni" panose="02010803020104030203" pitchFamily="2" charset="-79"/>
              </a:rPr>
              <a:t> </a:t>
            </a:r>
            <a:r>
              <a:rPr lang="uz-Cyrl-UZ" sz="2800" b="1" dirty="0">
                <a:latin typeface="Times New Roman" panose="02020603050405020304" pitchFamily="18" charset="0"/>
                <a:ea typeface="Times New Roman" panose="02020603050405020304" pitchFamily="18" charset="0"/>
                <a:cs typeface="Aharoni" panose="02010803020104030203" pitchFamily="2" charset="-79"/>
              </a:rPr>
              <a:t>XX asr boshlarida sodir bo‘lgan ijtimoiy va siyosiy hodisalar bilan bog'liq bo'lib, ular nikohning idealligi, oila va uning a’zolari o'rtasidagi munosabatlarga bo‘lgan qarashlarni tubdan o’zgartirib yubordi. Ayolning ozodligi uchun kurash jamiyatda, xususan, oilada jinslar o'rtasidagi munosabatlarga o'zgarish olib keldi. Ayni vaqtda muntazam kamayib borayotgan o‘lim ko'rsatkichi XX asrning ikkinchi yarimida aksariyat aholida kam bola ko'rish (1-3 ta farzand) farzandsizlik qo'rquvini yengib o‘tdi. </a:t>
            </a:r>
            <a:endParaRPr lang="uz-Cyrl-UZ" sz="2800" b="1" dirty="0">
              <a:cs typeface="Aharoni" panose="02010803020104030203" pitchFamily="2" charset="-79"/>
            </a:endParaRPr>
          </a:p>
        </p:txBody>
      </p:sp>
      <p:sp>
        <p:nvSpPr>
          <p:cNvPr id="6" name="Прямоугольник 5"/>
          <p:cNvSpPr/>
          <p:nvPr/>
        </p:nvSpPr>
        <p:spPr>
          <a:xfrm>
            <a:off x="492105" y="332656"/>
            <a:ext cx="8231797" cy="1200329"/>
          </a:xfrm>
          <a:prstGeom prst="rect">
            <a:avLst/>
          </a:prstGeom>
        </p:spPr>
        <p:txBody>
          <a:bodyPr wrap="square">
            <a:spAutoFit/>
          </a:bodyPr>
          <a:lstStyle/>
          <a:p>
            <a:pPr algn="ctr"/>
            <a:r>
              <a:rPr lang="en-US" sz="3600" b="1" dirty="0" err="1">
                <a:solidFill>
                  <a:srgbClr val="7030A0"/>
                </a:solidFill>
                <a:latin typeface="Algerian" panose="04020705040A02060702" pitchFamily="82" charset="0"/>
              </a:rPr>
              <a:t>Tug’ilishning</a:t>
            </a:r>
            <a:r>
              <a:rPr lang="en-US" sz="3600" b="1" dirty="0">
                <a:solidFill>
                  <a:srgbClr val="7030A0"/>
                </a:solidFill>
                <a:latin typeface="Algerian" panose="04020705040A02060702" pitchFamily="82" charset="0"/>
              </a:rPr>
              <a:t> </a:t>
            </a:r>
            <a:r>
              <a:rPr lang="uz-Latn-UZ" sz="3600" b="1" dirty="0" smtClean="0">
                <a:solidFill>
                  <a:srgbClr val="7030A0"/>
                </a:solidFill>
                <a:latin typeface="Algerian" panose="04020705040A02060702" pitchFamily="82" charset="0"/>
              </a:rPr>
              <a:t>tortinchi </a:t>
            </a:r>
            <a:r>
              <a:rPr lang="en-US" sz="3600" b="1" dirty="0" err="1" smtClean="0">
                <a:solidFill>
                  <a:srgbClr val="7030A0"/>
                </a:solidFill>
                <a:latin typeface="Algerian" panose="04020705040A02060702" pitchFamily="82" charset="0"/>
              </a:rPr>
              <a:t>tarixiy</a:t>
            </a:r>
            <a:r>
              <a:rPr lang="en-US" sz="3600" b="1" dirty="0" smtClean="0">
                <a:solidFill>
                  <a:srgbClr val="7030A0"/>
                </a:solidFill>
                <a:latin typeface="Algerian" panose="04020705040A02060702" pitchFamily="82" charset="0"/>
              </a:rPr>
              <a:t> </a:t>
            </a:r>
            <a:r>
              <a:rPr lang="en-US" sz="3600" b="1" dirty="0">
                <a:solidFill>
                  <a:srgbClr val="7030A0"/>
                </a:solidFill>
                <a:latin typeface="Algerian" panose="04020705040A02060702" pitchFamily="82" charset="0"/>
              </a:rPr>
              <a:t>tipi </a:t>
            </a:r>
            <a:endParaRPr lang="uz-Cyrl-UZ" sz="3600" dirty="0">
              <a:solidFill>
                <a:srgbClr val="7030A0"/>
              </a:solidFill>
            </a:endParaRPr>
          </a:p>
        </p:txBody>
      </p:sp>
    </p:spTree>
    <p:custDataLst>
      <p:tags r:id="rId1"/>
    </p:custDataLst>
    <p:extLst>
      <p:ext uri="{BB962C8B-B14F-4D97-AF65-F5344CB8AC3E}">
        <p14:creationId xmlns:p14="http://schemas.microsoft.com/office/powerpoint/2010/main" val="3485089617"/>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Vertical)">
                                      <p:cBhvr>
                                        <p:cTn id="18" dur="1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95536" y="980728"/>
            <a:ext cx="8280920" cy="4312784"/>
          </a:xfrm>
          <a:prstGeom prst="rect">
            <a:avLst/>
          </a:prstGeom>
        </p:spPr>
        <p:txBody>
          <a:bodyPr wrap="square">
            <a:spAutoFit/>
          </a:bodyPr>
          <a:lstStyle/>
          <a:p>
            <a:pPr indent="449580" algn="ctr">
              <a:lnSpc>
                <a:spcPct val="115000"/>
              </a:lnSpc>
              <a:spcAft>
                <a:spcPts val="1000"/>
              </a:spcAft>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XX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asr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davomida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oilaning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jamiyat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munosabatlarida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jiddiy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o'zgarishlar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yuz</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bera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boshladi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oila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a'zolari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o‘zlarining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mayliga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oid</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masalalarda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mustaqil</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qaror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chiqara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boshladi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Bolalar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mehnatidan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foydalanishni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cheklash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natijasida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tug‘ilishning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yuqori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darajasini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saqlab</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qolish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iqtisodiy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jihatdan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samarasiz</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bo‘lishiga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olib</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keldi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uz-Cyrl-UZ" sz="2400" b="1" dirty="0" smtClean="0">
                <a:latin typeface="Times New Roman" panose="02020603050405020304" pitchFamily="18" charset="0"/>
                <a:ea typeface="Times New Roman" panose="02020603050405020304" pitchFamily="18" charset="0"/>
                <a:cs typeface="Aharoni" panose="02010803020104030203" pitchFamily="2" charset="-79"/>
              </a:rPr>
              <a:t>Ushbu </a:t>
            </a:r>
            <a:r>
              <a:rPr lang="uz-Cyrl-UZ" sz="2400" b="1" dirty="0">
                <a:latin typeface="Times New Roman" panose="02020603050405020304" pitchFamily="18" charset="0"/>
                <a:ea typeface="Times New Roman" panose="02020603050405020304" pitchFamily="18" charset="0"/>
                <a:cs typeface="Aharoni" panose="02010803020104030203" pitchFamily="2" charset="-79"/>
              </a:rPr>
              <a:t>barcha omillar birgalikda va o‘zaro bog'langan holda jamiyatning ijtimoiy vazifalariga mos keladigan yangi reproduktiv mayl me’yorlarining shakllanishiga olib keldi va ular tug'ilishning hozirgi darajasini belgilaydi. </a:t>
            </a:r>
            <a:endParaRPr lang="uz-Cyrl-UZ" b="1" dirty="0">
              <a:effectLst/>
              <a:latin typeface="Calibri" panose="020F0502020204030204" pitchFamily="34" charset="0"/>
              <a:ea typeface="Times New Roman" panose="02020603050405020304" pitchFamily="18" charset="0"/>
              <a:cs typeface="Aharoni" panose="02010803020104030203" pitchFamily="2" charset="-79"/>
            </a:endParaRPr>
          </a:p>
        </p:txBody>
      </p:sp>
    </p:spTree>
    <p:extLst>
      <p:ext uri="{BB962C8B-B14F-4D97-AF65-F5344CB8AC3E}">
        <p14:creationId xmlns:p14="http://schemas.microsoft.com/office/powerpoint/2010/main" val="1701332348"/>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
                                        <p:tgtEl>
                                          <p:spTgt spid="4"/>
                                        </p:tgtEl>
                                      </p:cBhvr>
                                    </p:animEffect>
                                    <p:anim calcmode="lin" valueType="num">
                                      <p:cBhvr>
                                        <p:cTn id="8" dur="10" fill="hold"/>
                                        <p:tgtEl>
                                          <p:spTgt spid="4"/>
                                        </p:tgtEl>
                                        <p:attrNameLst>
                                          <p:attrName>ppt_x</p:attrName>
                                        </p:attrNameLst>
                                      </p:cBhvr>
                                      <p:tavLst>
                                        <p:tav tm="0">
                                          <p:val>
                                            <p:strVal val="#ppt_x"/>
                                          </p:val>
                                        </p:tav>
                                        <p:tav tm="100000">
                                          <p:val>
                                            <p:strVal val="#ppt_x"/>
                                          </p:val>
                                        </p:tav>
                                      </p:tavLst>
                                    </p:anim>
                                    <p:anim calcmode="lin" valueType="num">
                                      <p:cBhvr>
                                        <p:cTn id="9" dur="1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хема 5"/>
          <p:cNvGraphicFramePr/>
          <p:nvPr>
            <p:extLst>
              <p:ext uri="{D42A27DB-BD31-4B8C-83A1-F6EECF244321}">
                <p14:modId xmlns:p14="http://schemas.microsoft.com/office/powerpoint/2010/main" val="2374023437"/>
              </p:ext>
            </p:extLst>
          </p:nvPr>
        </p:nvGraphicFramePr>
        <p:xfrm>
          <a:off x="323528" y="692696"/>
          <a:ext cx="8496944"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81841389"/>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Схема 7"/>
          <p:cNvGraphicFramePr/>
          <p:nvPr>
            <p:extLst>
              <p:ext uri="{D42A27DB-BD31-4B8C-83A1-F6EECF244321}">
                <p14:modId xmlns:p14="http://schemas.microsoft.com/office/powerpoint/2010/main" val="3148241184"/>
              </p:ext>
            </p:extLst>
          </p:nvPr>
        </p:nvGraphicFramePr>
        <p:xfrm>
          <a:off x="323528" y="620688"/>
          <a:ext cx="8424936" cy="58326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Схема 8"/>
          <p:cNvGraphicFramePr/>
          <p:nvPr>
            <p:extLst>
              <p:ext uri="{D42A27DB-BD31-4B8C-83A1-F6EECF244321}">
                <p14:modId xmlns:p14="http://schemas.microsoft.com/office/powerpoint/2010/main" val="2570828720"/>
              </p:ext>
            </p:extLst>
          </p:nvPr>
        </p:nvGraphicFramePr>
        <p:xfrm>
          <a:off x="179512" y="692696"/>
          <a:ext cx="8424936" cy="597666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429123541"/>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52536" y="220936"/>
            <a:ext cx="7704856" cy="1224951"/>
          </a:xfrm>
          <a:prstGeom prst="rect">
            <a:avLst/>
          </a:prstGeom>
        </p:spPr>
        <p:txBody>
          <a:bodyPr wrap="square">
            <a:spAutoFit/>
          </a:bodyPr>
          <a:lstStyle/>
          <a:p>
            <a:pPr algn="ctr">
              <a:lnSpc>
                <a:spcPct val="115000"/>
              </a:lnSpc>
              <a:spcBef>
                <a:spcPts val="1000"/>
              </a:spcBef>
              <a:spcAft>
                <a:spcPts val="0"/>
              </a:spcAft>
            </a:pPr>
            <a:r>
              <a:rPr lang="uz-Latn-UZ" sz="3200" b="1" dirty="0" smtClean="0">
                <a:solidFill>
                  <a:srgbClr val="4F81BD"/>
                </a:solidFill>
                <a:latin typeface="Algerian" panose="04020705040A02060702" pitchFamily="82" charset="0"/>
                <a:ea typeface="Times New Roman" panose="02020603050405020304" pitchFamily="18" charset="0"/>
                <a:cs typeface="Times New Roman" panose="02020603050405020304" pitchFamily="18" charset="0"/>
              </a:rPr>
              <a:t>2. Tug’ilishni </a:t>
            </a:r>
            <a:r>
              <a:rPr lang="uz-Latn-UZ" sz="3200" b="1" dirty="0">
                <a:solidFill>
                  <a:srgbClr val="4F81BD"/>
                </a:solidFill>
                <a:latin typeface="Algerian" panose="04020705040A02060702" pitchFamily="82" charset="0"/>
                <a:ea typeface="Times New Roman" panose="02020603050405020304" pitchFamily="18" charset="0"/>
                <a:cs typeface="Times New Roman" panose="02020603050405020304" pitchFamily="18" charset="0"/>
              </a:rPr>
              <a:t>tavsiflovchi ko’rsatkichlar tizimi</a:t>
            </a:r>
            <a:endParaRPr lang="uz-Cyrl-UZ" sz="32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sp>
        <p:nvSpPr>
          <p:cNvPr id="6" name="Прямоугольник 5"/>
          <p:cNvSpPr/>
          <p:nvPr/>
        </p:nvSpPr>
        <p:spPr>
          <a:xfrm>
            <a:off x="98405" y="1412776"/>
            <a:ext cx="8794075" cy="4552015"/>
          </a:xfrm>
          <a:prstGeom prst="rect">
            <a:avLst/>
          </a:prstGeom>
        </p:spPr>
        <p:txBody>
          <a:bodyPr wrap="square">
            <a:spAutoFit/>
          </a:bodyPr>
          <a:lstStyle/>
          <a:p>
            <a:pPr indent="449580" algn="ctr">
              <a:lnSpc>
                <a:spcPct val="115000"/>
              </a:lnSpc>
              <a:spcAft>
                <a:spcPts val="1000"/>
              </a:spcAft>
            </a:pPr>
            <a:r>
              <a:rPr lang="en-US" sz="2800" dirty="0" err="1">
                <a:latin typeface="Aharoni" panose="02010803020104030203" pitchFamily="2" charset="-79"/>
                <a:ea typeface="Times New Roman" panose="02020603050405020304" pitchFamily="18" charset="0"/>
                <a:cs typeface="Aharoni" panose="02010803020104030203" pitchFamily="2" charset="-79"/>
              </a:rPr>
              <a:t>Tug’ilish</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darajasini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tahlil</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qilish</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uchun</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ikki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xil</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ma’lumotlar</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asos</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bo‘ladi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Birinchisi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bu</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tug‘ilganlar</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mutlaq</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soni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onaning</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yoshi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nikohliligi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tug‘ilishning</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tartib</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raqami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ikkinchisi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ushbu</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sonlar</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taqqoslanadigan</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aholi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guruhlarining</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mutlaq</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soni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jami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aholi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reproduktiv</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yoshdagi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ayollar</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reproduktiv</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davrdagi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ayollarning</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yosh</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guruhlari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Mazkur</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axborot</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asosida</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tug’ilish</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darajasini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ifoda</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lovchi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ko’rsatkichlar</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tizimi</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namoyon</a:t>
            </a: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dirty="0" err="1">
                <a:latin typeface="Aharoni" panose="02010803020104030203" pitchFamily="2" charset="-79"/>
                <a:ea typeface="Times New Roman" panose="02020603050405020304" pitchFamily="18" charset="0"/>
                <a:cs typeface="Aharoni" panose="02010803020104030203" pitchFamily="2" charset="-79"/>
              </a:rPr>
              <a:t>bo‘ladi</a:t>
            </a:r>
            <a:r>
              <a:rPr lang="en-US" sz="2800" dirty="0">
                <a:latin typeface="Aharoni" panose="02010803020104030203" pitchFamily="2" charset="-79"/>
                <a:ea typeface="Times New Roman" panose="02020603050405020304" pitchFamily="18" charset="0"/>
                <a:cs typeface="Aharoni" panose="02010803020104030203" pitchFamily="2" charset="-79"/>
              </a:rPr>
              <a:t>.</a:t>
            </a:r>
            <a:endParaRPr lang="uz-Cyrl-UZ" sz="2000" dirty="0">
              <a:effectLst/>
              <a:latin typeface="Calibri" panose="020F0502020204030204" pitchFamily="34" charset="0"/>
              <a:ea typeface="Times New Roman" panose="02020603050405020304" pitchFamily="18" charset="0"/>
              <a:cs typeface="Aharoni" panose="02010803020104030203" pitchFamily="2" charset="-79"/>
            </a:endParaRPr>
          </a:p>
        </p:txBody>
      </p:sp>
    </p:spTree>
    <p:extLst>
      <p:ext uri="{BB962C8B-B14F-4D97-AF65-F5344CB8AC3E}">
        <p14:creationId xmlns:p14="http://schemas.microsoft.com/office/powerpoint/2010/main" val="895036312"/>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 fill="hold"/>
                                        <p:tgtEl>
                                          <p:spTgt spid="6"/>
                                        </p:tgtEl>
                                        <p:attrNameLst>
                                          <p:attrName>ppt_x</p:attrName>
                                        </p:attrNameLst>
                                      </p:cBhvr>
                                      <p:tavLst>
                                        <p:tav tm="0">
                                          <p:val>
                                            <p:strVal val="#ppt_x"/>
                                          </p:val>
                                        </p:tav>
                                        <p:tav tm="100000">
                                          <p:val>
                                            <p:strVal val="#ppt_x"/>
                                          </p:val>
                                        </p:tav>
                                      </p:tavLst>
                                    </p:anim>
                                    <p:anim calcmode="lin" valueType="num">
                                      <p:cBhvr additive="base">
                                        <p:cTn id="8" dur="1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Волна 1"/>
          <p:cNvSpPr/>
          <p:nvPr/>
        </p:nvSpPr>
        <p:spPr>
          <a:xfrm>
            <a:off x="251520" y="908720"/>
            <a:ext cx="8496944" cy="5184576"/>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TT" sz="3200" b="1" dirty="0" err="1">
                <a:solidFill>
                  <a:srgbClr val="FFFFFF"/>
                </a:solidFill>
                <a:latin typeface="Algerian" panose="04020705040A02060702" pitchFamily="82" charset="0"/>
              </a:rPr>
              <a:t>Tug‘ilishga</a:t>
            </a:r>
            <a:r>
              <a:rPr lang="en-TT" sz="3200" b="1" dirty="0">
                <a:solidFill>
                  <a:srgbClr val="FFFFFF"/>
                </a:solidFill>
                <a:latin typeface="Algerian" panose="04020705040A02060702" pitchFamily="82" charset="0"/>
              </a:rPr>
              <a:t> </a:t>
            </a:r>
            <a:r>
              <a:rPr lang="en-TT" sz="3200" b="1" dirty="0" err="1">
                <a:solidFill>
                  <a:srgbClr val="FFFFFF"/>
                </a:solidFill>
                <a:latin typeface="Algerian" panose="04020705040A02060702" pitchFamily="82" charset="0"/>
              </a:rPr>
              <a:t>oid</a:t>
            </a:r>
            <a:r>
              <a:rPr lang="en-TT" sz="3200" b="1" dirty="0">
                <a:solidFill>
                  <a:srgbClr val="FFFFFF"/>
                </a:solidFill>
                <a:latin typeface="Algerian" panose="04020705040A02060702" pitchFamily="82" charset="0"/>
              </a:rPr>
              <a:t> </a:t>
            </a:r>
            <a:r>
              <a:rPr lang="en-TT" sz="3200" b="1" dirty="0" err="1">
                <a:solidFill>
                  <a:srgbClr val="FFFFFF"/>
                </a:solidFill>
                <a:latin typeface="Algerian" panose="04020705040A02060702" pitchFamily="82" charset="0"/>
              </a:rPr>
              <a:t>ma’lumotlarni</a:t>
            </a:r>
            <a:r>
              <a:rPr lang="en-TT" sz="3200" b="1" dirty="0">
                <a:solidFill>
                  <a:srgbClr val="FFFFFF"/>
                </a:solidFill>
                <a:latin typeface="Algerian" panose="04020705040A02060702" pitchFamily="82" charset="0"/>
              </a:rPr>
              <a:t> </a:t>
            </a:r>
            <a:r>
              <a:rPr lang="en-TT" sz="3200" b="1" dirty="0" err="1">
                <a:solidFill>
                  <a:srgbClr val="FFFFFF"/>
                </a:solidFill>
                <a:latin typeface="Algerian" panose="04020705040A02060702" pitchFamily="82" charset="0"/>
              </a:rPr>
              <a:t>ishlab</a:t>
            </a:r>
            <a:r>
              <a:rPr lang="en-TT" sz="3200" b="1" dirty="0">
                <a:solidFill>
                  <a:srgbClr val="FFFFFF"/>
                </a:solidFill>
                <a:latin typeface="Algerian" panose="04020705040A02060702" pitchFamily="82" charset="0"/>
              </a:rPr>
              <a:t> </a:t>
            </a:r>
            <a:r>
              <a:rPr lang="en-TT" sz="3200" b="1" dirty="0" err="1">
                <a:solidFill>
                  <a:srgbClr val="FFFFFF"/>
                </a:solidFill>
                <a:latin typeface="Algerian" panose="04020705040A02060702" pitchFamily="82" charset="0"/>
              </a:rPr>
              <a:t>chiqish</a:t>
            </a:r>
            <a:r>
              <a:rPr lang="en-TT" sz="3200" b="1" dirty="0">
                <a:solidFill>
                  <a:srgbClr val="FFFFFF"/>
                </a:solidFill>
                <a:latin typeface="Algerian" panose="04020705040A02060702" pitchFamily="82" charset="0"/>
              </a:rPr>
              <a:t> </a:t>
            </a:r>
            <a:r>
              <a:rPr lang="en-TT" sz="3200" b="1" dirty="0" err="1">
                <a:solidFill>
                  <a:srgbClr val="FFFFFF"/>
                </a:solidFill>
                <a:latin typeface="Algerian" panose="04020705040A02060702" pitchFamily="82" charset="0"/>
              </a:rPr>
              <a:t>va</a:t>
            </a:r>
            <a:r>
              <a:rPr lang="en-TT" sz="3200" b="1" dirty="0">
                <a:solidFill>
                  <a:srgbClr val="FFFFFF"/>
                </a:solidFill>
                <a:latin typeface="Algerian" panose="04020705040A02060702" pitchFamily="82" charset="0"/>
              </a:rPr>
              <a:t> </a:t>
            </a:r>
            <a:r>
              <a:rPr lang="en-TT" sz="3200" b="1" dirty="0" err="1">
                <a:solidFill>
                  <a:srgbClr val="FFFFFF"/>
                </a:solidFill>
                <a:latin typeface="Algerian" panose="04020705040A02060702" pitchFamily="82" charset="0"/>
              </a:rPr>
              <a:t>tahlil</a:t>
            </a:r>
            <a:r>
              <a:rPr lang="en-TT" sz="3200" b="1" dirty="0">
                <a:solidFill>
                  <a:srgbClr val="FFFFFF"/>
                </a:solidFill>
                <a:latin typeface="Algerian" panose="04020705040A02060702" pitchFamily="82" charset="0"/>
              </a:rPr>
              <a:t> </a:t>
            </a:r>
            <a:r>
              <a:rPr lang="en-TT" sz="3200" b="1" dirty="0" err="1">
                <a:solidFill>
                  <a:srgbClr val="FFFFFF"/>
                </a:solidFill>
                <a:latin typeface="Algerian" panose="04020705040A02060702" pitchFamily="82" charset="0"/>
              </a:rPr>
              <a:t>qilishda</a:t>
            </a:r>
            <a:r>
              <a:rPr lang="en-TT" sz="3200" b="1" dirty="0">
                <a:solidFill>
                  <a:srgbClr val="FFFFFF"/>
                </a:solidFill>
                <a:latin typeface="Algerian" panose="04020705040A02060702" pitchFamily="82" charset="0"/>
              </a:rPr>
              <a:t> </a:t>
            </a:r>
            <a:r>
              <a:rPr lang="en-TT" sz="3200" b="1" dirty="0" err="1">
                <a:solidFill>
                  <a:srgbClr val="FFFFFF"/>
                </a:solidFill>
                <a:latin typeface="Algerian" panose="04020705040A02060702" pitchFamily="82" charset="0"/>
              </a:rPr>
              <a:t>bo‘ylama</a:t>
            </a:r>
            <a:r>
              <a:rPr lang="en-TT" sz="3200" b="1" dirty="0">
                <a:solidFill>
                  <a:srgbClr val="FFFFFF"/>
                </a:solidFill>
                <a:latin typeface="Algerian" panose="04020705040A02060702" pitchFamily="82" charset="0"/>
              </a:rPr>
              <a:t> </a:t>
            </a:r>
            <a:r>
              <a:rPr lang="en-TT" sz="3200" b="1" dirty="0" err="1">
                <a:solidFill>
                  <a:srgbClr val="FFFFFF"/>
                </a:solidFill>
                <a:latin typeface="Algerian" panose="04020705040A02060702" pitchFamily="82" charset="0"/>
              </a:rPr>
              <a:t>va</a:t>
            </a:r>
            <a:r>
              <a:rPr lang="en-TT" sz="3200" b="1" dirty="0">
                <a:solidFill>
                  <a:srgbClr val="FFFFFF"/>
                </a:solidFill>
                <a:latin typeface="Algerian" panose="04020705040A02060702" pitchFamily="82" charset="0"/>
              </a:rPr>
              <a:t> </a:t>
            </a:r>
            <a:r>
              <a:rPr lang="en-TT" sz="3200" b="1" dirty="0" err="1">
                <a:solidFill>
                  <a:srgbClr val="FFFFFF"/>
                </a:solidFill>
                <a:latin typeface="Algerian" panose="04020705040A02060702" pitchFamily="82" charset="0"/>
              </a:rPr>
              <a:t>ko'ndalang</a:t>
            </a:r>
            <a:r>
              <a:rPr lang="en-TT" sz="3200" b="1" dirty="0">
                <a:solidFill>
                  <a:srgbClr val="FFFFFF"/>
                </a:solidFill>
                <a:latin typeface="Algerian" panose="04020705040A02060702" pitchFamily="82" charset="0"/>
              </a:rPr>
              <a:t> </a:t>
            </a:r>
            <a:r>
              <a:rPr lang="en-TT" sz="3200" b="1" dirty="0" err="1">
                <a:solidFill>
                  <a:srgbClr val="FFFFFF"/>
                </a:solidFill>
                <a:latin typeface="Algerian" panose="04020705040A02060702" pitchFamily="82" charset="0"/>
              </a:rPr>
              <a:t>tahlil</a:t>
            </a:r>
            <a:r>
              <a:rPr lang="en-TT" sz="3200" b="1" dirty="0">
                <a:solidFill>
                  <a:srgbClr val="FFFFFF"/>
                </a:solidFill>
                <a:latin typeface="Algerian" panose="04020705040A02060702" pitchFamily="82" charset="0"/>
              </a:rPr>
              <a:t>, </a:t>
            </a:r>
            <a:r>
              <a:rPr lang="en-TT" sz="3200" b="1" dirty="0" err="1">
                <a:solidFill>
                  <a:srgbClr val="FFFFFF"/>
                </a:solidFill>
                <a:latin typeface="Algerian" panose="04020705040A02060702" pitchFamily="82" charset="0"/>
              </a:rPr>
              <a:t>ya’ni</a:t>
            </a:r>
            <a:r>
              <a:rPr lang="en-TT" sz="3200" b="1" dirty="0">
                <a:solidFill>
                  <a:srgbClr val="FFFFFF"/>
                </a:solidFill>
                <a:latin typeface="Algerian" panose="04020705040A02060702" pitchFamily="82" charset="0"/>
              </a:rPr>
              <a:t> real </a:t>
            </a:r>
            <a:r>
              <a:rPr lang="en-TT" sz="3200" b="1" dirty="0" err="1">
                <a:solidFill>
                  <a:srgbClr val="FFFFFF"/>
                </a:solidFill>
                <a:latin typeface="Algerian" panose="04020705040A02060702" pitchFamily="82" charset="0"/>
              </a:rPr>
              <a:t>va</a:t>
            </a:r>
            <a:r>
              <a:rPr lang="en-TT" sz="3200" b="1" dirty="0">
                <a:solidFill>
                  <a:srgbClr val="FFFFFF"/>
                </a:solidFill>
                <a:latin typeface="Algerian" panose="04020705040A02060702" pitchFamily="82" charset="0"/>
              </a:rPr>
              <a:t> </a:t>
            </a:r>
            <a:r>
              <a:rPr lang="en-TT" sz="3200" b="1" dirty="0" err="1">
                <a:solidFill>
                  <a:srgbClr val="FFFFFF"/>
                </a:solidFill>
                <a:latin typeface="Algerian" panose="04020705040A02060702" pitchFamily="82" charset="0"/>
              </a:rPr>
              <a:t>shartli</a:t>
            </a:r>
            <a:r>
              <a:rPr lang="en-TT" sz="3200" b="1" dirty="0">
                <a:solidFill>
                  <a:srgbClr val="FFFFFF"/>
                </a:solidFill>
                <a:latin typeface="Algerian" panose="04020705040A02060702" pitchFamily="82" charset="0"/>
              </a:rPr>
              <a:t> </a:t>
            </a:r>
            <a:r>
              <a:rPr lang="en-TT" sz="3200" b="1" dirty="0" err="1">
                <a:solidFill>
                  <a:srgbClr val="FFFFFF"/>
                </a:solidFill>
                <a:latin typeface="Algerian" panose="04020705040A02060702" pitchFamily="82" charset="0"/>
              </a:rPr>
              <a:t>avlodlar</a:t>
            </a:r>
            <a:r>
              <a:rPr lang="en-TT" sz="3200" b="1" dirty="0">
                <a:solidFill>
                  <a:srgbClr val="FFFFFF"/>
                </a:solidFill>
                <a:latin typeface="Algerian" panose="04020705040A02060702" pitchFamily="82" charset="0"/>
              </a:rPr>
              <a:t> </a:t>
            </a:r>
            <a:r>
              <a:rPr lang="en-TT" sz="3200" b="1" dirty="0" err="1">
                <a:solidFill>
                  <a:srgbClr val="FFFFFF"/>
                </a:solidFill>
                <a:latin typeface="Algerian" panose="04020705040A02060702" pitchFamily="82" charset="0"/>
              </a:rPr>
              <a:t>usullaridan</a:t>
            </a:r>
            <a:r>
              <a:rPr lang="en-TT" sz="3200" b="1" dirty="0">
                <a:solidFill>
                  <a:srgbClr val="FFFFFF"/>
                </a:solidFill>
                <a:latin typeface="Algerian" panose="04020705040A02060702" pitchFamily="82" charset="0"/>
              </a:rPr>
              <a:t> </a:t>
            </a:r>
            <a:r>
              <a:rPr lang="en-TT" sz="3200" b="1" dirty="0" err="1">
                <a:solidFill>
                  <a:srgbClr val="FFFFFF"/>
                </a:solidFill>
                <a:latin typeface="Algerian" panose="04020705040A02060702" pitchFamily="82" charset="0"/>
              </a:rPr>
              <a:t>foydalaniladi</a:t>
            </a:r>
            <a:r>
              <a:rPr lang="en-TT" sz="3200" b="1" dirty="0">
                <a:solidFill>
                  <a:srgbClr val="FFFFFF"/>
                </a:solidFill>
                <a:latin typeface="Algerian" panose="04020705040A02060702" pitchFamily="82" charset="0"/>
              </a:rPr>
              <a:t>.</a:t>
            </a:r>
            <a:endParaRPr lang="uz-Cyrl-UZ" sz="3200" b="1" dirty="0">
              <a:solidFill>
                <a:srgbClr val="FFFFFF"/>
              </a:solidFill>
            </a:endParaRPr>
          </a:p>
        </p:txBody>
      </p:sp>
    </p:spTree>
    <p:extLst>
      <p:ext uri="{BB962C8B-B14F-4D97-AF65-F5344CB8AC3E}">
        <p14:creationId xmlns:p14="http://schemas.microsoft.com/office/powerpoint/2010/main" val="434764509"/>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1"/>
          <p:cNvSpPr txBox="1">
            <a:spLocks/>
          </p:cNvSpPr>
          <p:nvPr/>
        </p:nvSpPr>
        <p:spPr>
          <a:xfrm>
            <a:off x="304800" y="457200"/>
            <a:ext cx="8686800" cy="838200"/>
          </a:xfrm>
          <a:prstGeom prst="rect">
            <a:avLst/>
          </a:prstGeom>
        </p:spPr>
        <p:txBody>
          <a:bodyPr>
            <a:normAutofit fontScale="67500" lnSpcReduction="20000"/>
          </a:bodyPr>
          <a:lst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a:lstStyle>
          <a:p>
            <a:r>
              <a:rPr lang="en-US" dirty="0" err="1" smtClean="0"/>
              <a:t>Shaxs</a:t>
            </a:r>
            <a:r>
              <a:rPr lang="en-US" dirty="0" smtClean="0"/>
              <a:t> </a:t>
            </a:r>
            <a:r>
              <a:rPr lang="en-US" dirty="0" err="1" smtClean="0"/>
              <a:t>ijtimoiylashuvning</a:t>
            </a:r>
            <a:r>
              <a:rPr lang="en-US" dirty="0" smtClean="0"/>
              <a:t> 2 </a:t>
            </a:r>
            <a:r>
              <a:rPr lang="en-US" dirty="0" err="1" smtClean="0"/>
              <a:t>fazasi</a:t>
            </a:r>
            <a:r>
              <a:rPr lang="en-US" dirty="0" smtClean="0"/>
              <a:t> </a:t>
            </a:r>
            <a:r>
              <a:rPr lang="en-US" dirty="0" err="1" smtClean="0"/>
              <a:t>mavjud</a:t>
            </a:r>
            <a:r>
              <a:rPr lang="en-US" dirty="0" smtClean="0"/>
              <a:t>:</a:t>
            </a:r>
            <a:r>
              <a:rPr lang="ru-RU" dirty="0" smtClean="0"/>
              <a:t/>
            </a:r>
            <a:br>
              <a:rPr lang="ru-RU" dirty="0" smtClean="0"/>
            </a:br>
            <a:endParaRPr lang="ru-RU" dirty="0"/>
          </a:p>
        </p:txBody>
      </p:sp>
      <p:graphicFrame>
        <p:nvGraphicFramePr>
          <p:cNvPr id="4" name="Объект 3"/>
          <p:cNvGraphicFramePr>
            <a:graphicFrameLocks/>
          </p:cNvGraphicFramePr>
          <p:nvPr>
            <p:extLst>
              <p:ext uri="{D42A27DB-BD31-4B8C-83A1-F6EECF244321}">
                <p14:modId xmlns:p14="http://schemas.microsoft.com/office/powerpoint/2010/main" val="800510925"/>
              </p:ext>
            </p:extLst>
          </p:nvPr>
        </p:nvGraphicFramePr>
        <p:xfrm>
          <a:off x="179512" y="1124744"/>
          <a:ext cx="8812088" cy="57332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2502771156"/>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4"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855211" y="467961"/>
            <a:ext cx="8207696" cy="584775"/>
          </a:xfrm>
          <a:prstGeom prst="rect">
            <a:avLst/>
          </a:prstGeom>
        </p:spPr>
        <p:txBody>
          <a:bodyPr wrap="none">
            <a:spAutoFit/>
          </a:bodyPr>
          <a:lstStyle/>
          <a:p>
            <a:pPr lvl="0">
              <a:spcAft>
                <a:spcPts val="0"/>
              </a:spcAft>
            </a:pPr>
            <a:r>
              <a:rPr lang="uz-Latn-UZ" sz="3200" b="1" dirty="0" smtClean="0">
                <a:solidFill>
                  <a:srgbClr val="0070C0"/>
                </a:solidFill>
                <a:latin typeface="Algerian" panose="04020705040A02060702" pitchFamily="82" charset="0"/>
                <a:ea typeface="Arial Unicode MS" panose="020B0604020202020204" pitchFamily="34" charset="-128"/>
              </a:rPr>
              <a:t>3. Reproduktiv </a:t>
            </a:r>
            <a:r>
              <a:rPr lang="uz-Latn-UZ" sz="3200" b="1" dirty="0">
                <a:solidFill>
                  <a:srgbClr val="0070C0"/>
                </a:solidFill>
                <a:latin typeface="Algerian" panose="04020705040A02060702" pitchFamily="82" charset="0"/>
                <a:ea typeface="Arial Unicode MS" panose="020B0604020202020204" pitchFamily="34" charset="-128"/>
              </a:rPr>
              <a:t>mayl va uning turlari</a:t>
            </a:r>
            <a:endParaRPr lang="uz-Cyrl-UZ" sz="2800" b="1" dirty="0">
              <a:solidFill>
                <a:srgbClr val="0070C0"/>
              </a:solidFill>
              <a:latin typeface="Arial Unicode MS" panose="020B0604020202020204" pitchFamily="34" charset="-128"/>
              <a:ea typeface="Arial Unicode MS" panose="020B0604020202020204" pitchFamily="34" charset="-128"/>
            </a:endParaRPr>
          </a:p>
        </p:txBody>
      </p:sp>
      <p:sp>
        <p:nvSpPr>
          <p:cNvPr id="6" name="Прямоугольник 5"/>
          <p:cNvSpPr/>
          <p:nvPr/>
        </p:nvSpPr>
        <p:spPr>
          <a:xfrm>
            <a:off x="1331640" y="1772816"/>
            <a:ext cx="6480720" cy="430887"/>
          </a:xfrm>
          <a:prstGeom prst="rect">
            <a:avLst/>
          </a:prstGeom>
        </p:spPr>
        <p:txBody>
          <a:bodyPr wrap="square">
            <a:spAutoFit/>
          </a:bodyPr>
          <a:lstStyle/>
          <a:p>
            <a:pPr algn="ctr"/>
            <a:r>
              <a:rPr lang="uz-Latn-UZ" sz="2200" b="1" dirty="0" smtClean="0">
                <a:solidFill>
                  <a:srgbClr val="0070C0"/>
                </a:solidFill>
                <a:latin typeface="Aharoni" panose="02010803020104030203" pitchFamily="2" charset="-79"/>
                <a:cs typeface="Aharoni" panose="02010803020104030203" pitchFamily="2" charset="-79"/>
              </a:rPr>
              <a:t>axlit </a:t>
            </a:r>
            <a:r>
              <a:rPr lang="uz-Latn-UZ" sz="2200" b="1" dirty="0">
                <a:solidFill>
                  <a:srgbClr val="0070C0"/>
                </a:solidFill>
                <a:latin typeface="Aharoni" panose="02010803020104030203" pitchFamily="2" charset="-79"/>
                <a:cs typeface="Aharoni" panose="02010803020104030203" pitchFamily="2" charset="-79"/>
              </a:rPr>
              <a:t>tizimidir. </a:t>
            </a:r>
            <a:r>
              <a:rPr lang="uz-Latn-UZ" sz="2200" b="1" dirty="0" smtClean="0">
                <a:solidFill>
                  <a:srgbClr val="0070C0"/>
                </a:solidFill>
                <a:latin typeface="Aharoni" panose="02010803020104030203" pitchFamily="2" charset="-79"/>
                <a:cs typeface="Aharoni" panose="02010803020104030203" pitchFamily="2" charset="-79"/>
              </a:rPr>
              <a:t> </a:t>
            </a:r>
            <a:endParaRPr lang="uz-Cyrl-UZ" sz="2200" b="1" dirty="0">
              <a:solidFill>
                <a:srgbClr val="0070C0"/>
              </a:solidFill>
              <a:cs typeface="Aharoni" panose="02010803020104030203" pitchFamily="2" charset="-79"/>
            </a:endParaRPr>
          </a:p>
        </p:txBody>
      </p:sp>
      <p:sp>
        <p:nvSpPr>
          <p:cNvPr id="2" name="Овал 1"/>
          <p:cNvSpPr/>
          <p:nvPr/>
        </p:nvSpPr>
        <p:spPr>
          <a:xfrm>
            <a:off x="855210" y="1556792"/>
            <a:ext cx="7317189" cy="4709562"/>
          </a:xfrm>
          <a:prstGeom prst="ellipse">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TT" dirty="0" err="1">
                <a:solidFill>
                  <a:schemeClr val="tx1"/>
                </a:solidFill>
                <a:latin typeface="Aharoni" panose="02010803020104030203" pitchFamily="2" charset="-79"/>
                <a:cs typeface="Aharoni" panose="02010803020104030203" pitchFamily="2" charset="-79"/>
              </a:rPr>
              <a:t>Mayl-bu</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sub’yektning</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qandaydir</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ob’yektga</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nisbatan</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ma’lum</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bir</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faollik</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va</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harakat</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qilishiga</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moyilligi</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tayyorligidir</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Reproduktiv</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mayl</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xulq-atvoming</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ruhiy</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regulyatori</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turli</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harakatlaming</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muvofiqligini</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ma’lum</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sondagi</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bolala</a:t>
            </a:r>
            <a:r>
              <a:rPr lang="uz-Latn-UZ" dirty="0">
                <a:solidFill>
                  <a:schemeClr val="tx1"/>
                </a:solidFill>
                <a:latin typeface="Aharoni" panose="02010803020104030203" pitchFamily="2" charset="-79"/>
                <a:cs typeface="Aharoni" panose="02010803020104030203" pitchFamily="2" charset="-79"/>
              </a:rPr>
              <a:t>rn</a:t>
            </a:r>
            <a:r>
              <a:rPr lang="en-TT" dirty="0" err="1">
                <a:solidFill>
                  <a:schemeClr val="tx1"/>
                </a:solidFill>
                <a:latin typeface="Aharoni" panose="02010803020104030203" pitchFamily="2" charset="-79"/>
                <a:cs typeface="Aharoni" panose="02010803020104030203" pitchFamily="2" charset="-79"/>
              </a:rPr>
              <a:t>ing</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tug‘ilishiga</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nisbatan</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ijobiy</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yoki</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salbiy</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munosabatlarni</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belgilab</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beruvchi</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shaxsning</a:t>
            </a:r>
            <a:r>
              <a:rPr lang="en-TT" dirty="0">
                <a:solidFill>
                  <a:schemeClr val="tx1"/>
                </a:solidFill>
                <a:latin typeface="Aharoni" panose="02010803020104030203" pitchFamily="2" charset="-79"/>
                <a:cs typeface="Aharoni" panose="02010803020104030203" pitchFamily="2" charset="-79"/>
              </a:rPr>
              <a:t> </a:t>
            </a:r>
            <a:r>
              <a:rPr lang="en-TT" dirty="0" err="1">
                <a:solidFill>
                  <a:schemeClr val="tx1"/>
                </a:solidFill>
                <a:latin typeface="Aharoni" panose="02010803020104030203" pitchFamily="2" charset="-79"/>
                <a:cs typeface="Aharoni" panose="02010803020104030203" pitchFamily="2" charset="-79"/>
              </a:rPr>
              <a:t>moyilligidir</a:t>
            </a:r>
            <a:r>
              <a:rPr lang="en-TT" dirty="0">
                <a:solidFill>
                  <a:schemeClr val="tx1"/>
                </a:solidFill>
                <a:latin typeface="Aharoni" panose="02010803020104030203" pitchFamily="2" charset="-79"/>
                <a:cs typeface="Aharoni" panose="02010803020104030203" pitchFamily="2" charset="-79"/>
              </a:rPr>
              <a:t>.</a:t>
            </a:r>
            <a:endParaRPr lang="uz-Latn-UZ" dirty="0">
              <a:solidFill>
                <a:schemeClr val="tx1"/>
              </a:solidFill>
              <a:latin typeface="Aharoni" panose="02010803020104030203" pitchFamily="2" charset="-79"/>
              <a:cs typeface="Aharoni" panose="02010803020104030203" pitchFamily="2" charset="-79"/>
            </a:endParaRPr>
          </a:p>
          <a:p>
            <a:pPr algn="ctr"/>
            <a:r>
              <a:rPr lang="uz-Latn-UZ" dirty="0">
                <a:solidFill>
                  <a:schemeClr val="tx1"/>
                </a:solidFill>
              </a:rPr>
              <a:t> </a:t>
            </a:r>
            <a:r>
              <a:rPr lang="uz-Latn-UZ" b="1" dirty="0">
                <a:solidFill>
                  <a:schemeClr val="tx1"/>
                </a:solidFill>
                <a:latin typeface="Aharoni" panose="02010803020104030203" pitchFamily="2" charset="-79"/>
                <a:cs typeface="Aharoni" panose="02010803020104030203" pitchFamily="2" charset="-79"/>
              </a:rPr>
              <a:t>Reproduktiv mayl — shaxsning farzandning qonuniy yoki nikohsiz tug‘ilishi yoki tug'ilishidan voz kechishiga qaratilgan harakati, munosabati va ruhiy holatlarining yaxlit tizimidir.  </a:t>
            </a:r>
            <a:endParaRPr lang="uz-Cyrl-UZ" b="1" dirty="0">
              <a:solidFill>
                <a:schemeClr val="tx1"/>
              </a:solidFill>
              <a:cs typeface="Aharoni" panose="02010803020104030203" pitchFamily="2" charset="-79"/>
            </a:endParaRPr>
          </a:p>
        </p:txBody>
      </p:sp>
    </p:spTree>
    <p:custDataLst>
      <p:tags r:id="rId1"/>
    </p:custDataLst>
    <p:extLst>
      <p:ext uri="{BB962C8B-B14F-4D97-AF65-F5344CB8AC3E}">
        <p14:creationId xmlns:p14="http://schemas.microsoft.com/office/powerpoint/2010/main" val="2499007484"/>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mph" presetSubtype="0" fill="hold" grpId="0" nodeType="clickEffect">
                                  <p:stCondLst>
                                    <p:cond delay="0"/>
                                  </p:stCondLst>
                                  <p:iterate type="lt">
                                    <p:tmPct val="4000"/>
                                  </p:iterate>
                                  <p:childTnLst>
                                    <p:set>
                                      <p:cBhvr override="childStyle">
                                        <p:cTn id="6" dur="500" fill="hold"/>
                                        <p:tgtEl>
                                          <p:spTgt spid="3"/>
                                        </p:tgtEl>
                                        <p:attrNameLst>
                                          <p:attrName>style.color</p:attrName>
                                        </p:attrNameLst>
                                      </p:cBhvr>
                                      <p:to>
                                        <p:clrVal>
                                          <a:srgbClr val="FF0000"/>
                                        </p:clrVal>
                                      </p:to>
                                    </p:set>
                                    <p:set>
                                      <p:cBhvr>
                                        <p:cTn id="7" dur="500" fill="hold"/>
                                        <p:tgtEl>
                                          <p:spTgt spid="3"/>
                                        </p:tgtEl>
                                        <p:attrNameLst>
                                          <p:attrName>fillcolor</p:attrName>
                                        </p:attrNameLst>
                                      </p:cBhvr>
                                      <p:to>
                                        <p:clrVal>
                                          <a:srgbClr val="FF0000"/>
                                        </p:clrVal>
                                      </p:to>
                                    </p:set>
                                    <p:set>
                                      <p:cBhvr>
                                        <p:cTn id="8" dur="500" fill="hold"/>
                                        <p:tgtEl>
                                          <p:spTgt spid="3"/>
                                        </p:tgtEl>
                                        <p:attrNameLst>
                                          <p:attrName>fill.type</p:attrName>
                                        </p:attrNameLst>
                                      </p:cBhvr>
                                      <p:to>
                                        <p:strVal val="solid"/>
                                      </p:to>
                                    </p:set>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Группа 33"/>
          <p:cNvGrpSpPr/>
          <p:nvPr/>
        </p:nvGrpSpPr>
        <p:grpSpPr>
          <a:xfrm>
            <a:off x="2705602" y="249052"/>
            <a:ext cx="3809654" cy="2188778"/>
            <a:chOff x="2931367" y="1857939"/>
            <a:chExt cx="1904237" cy="2188778"/>
          </a:xfrm>
        </p:grpSpPr>
        <p:sp>
          <p:nvSpPr>
            <p:cNvPr id="35" name="Шестиугольник 34"/>
            <p:cNvSpPr/>
            <p:nvPr/>
          </p:nvSpPr>
          <p:spPr>
            <a:xfrm rot="5400000">
              <a:off x="2789097" y="2000209"/>
              <a:ext cx="2188778" cy="1904237"/>
            </a:xfrm>
            <a:prstGeom prst="hexagon">
              <a:avLst>
                <a:gd name="adj" fmla="val 25000"/>
                <a:gd name="vf" fmla="val 115470"/>
              </a:avLst>
            </a:prstGeom>
          </p:spPr>
          <p:style>
            <a:lnRef idx="1">
              <a:schemeClr val="accent5"/>
            </a:lnRef>
            <a:fillRef idx="2">
              <a:schemeClr val="accent5"/>
            </a:fillRef>
            <a:effectRef idx="1">
              <a:schemeClr val="accent5"/>
            </a:effectRef>
            <a:fontRef idx="minor">
              <a:schemeClr val="dk1"/>
            </a:fontRef>
          </p:style>
        </p:sp>
        <p:sp>
          <p:nvSpPr>
            <p:cNvPr id="36" name="Шестиугольник 4"/>
            <p:cNvSpPr/>
            <p:nvPr/>
          </p:nvSpPr>
          <p:spPr>
            <a:xfrm>
              <a:off x="3228111" y="2199024"/>
              <a:ext cx="1310749" cy="1506608"/>
            </a:xfrm>
            <a:prstGeom prst="rect">
              <a:avLst/>
            </a:prstGeom>
          </p:spPr>
          <p:style>
            <a:lnRef idx="1">
              <a:schemeClr val="accent5"/>
            </a:lnRef>
            <a:fillRef idx="2">
              <a:schemeClr val="accent5"/>
            </a:fillRef>
            <a:effectRef idx="1">
              <a:schemeClr val="accent5"/>
            </a:effectRef>
            <a:fontRef idx="minor">
              <a:schemeClr val="dk1"/>
            </a:fontRef>
          </p:style>
          <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endParaRPr lang="uz-Cyrl-UZ" sz="2800" kern="1200" dirty="0"/>
            </a:p>
          </p:txBody>
        </p:sp>
      </p:grpSp>
      <p:grpSp>
        <p:nvGrpSpPr>
          <p:cNvPr id="37" name="Группа 36"/>
          <p:cNvGrpSpPr/>
          <p:nvPr/>
        </p:nvGrpSpPr>
        <p:grpSpPr>
          <a:xfrm>
            <a:off x="6245447" y="2077744"/>
            <a:ext cx="2500633" cy="3579446"/>
            <a:chOff x="2931367" y="1857939"/>
            <a:chExt cx="1904237" cy="2188778"/>
          </a:xfrm>
        </p:grpSpPr>
        <p:sp>
          <p:nvSpPr>
            <p:cNvPr id="38" name="Шестиугольник 37"/>
            <p:cNvSpPr/>
            <p:nvPr/>
          </p:nvSpPr>
          <p:spPr>
            <a:xfrm rot="5400000">
              <a:off x="2789097" y="2000209"/>
              <a:ext cx="2188778" cy="1904237"/>
            </a:xfrm>
            <a:prstGeom prst="hexagon">
              <a:avLst>
                <a:gd name="adj" fmla="val 25000"/>
                <a:gd name="vf" fmla="val 115470"/>
              </a:avLst>
            </a:prstGeom>
          </p:spPr>
          <p:style>
            <a:lnRef idx="1">
              <a:schemeClr val="accent5"/>
            </a:lnRef>
            <a:fillRef idx="2">
              <a:schemeClr val="accent5"/>
            </a:fillRef>
            <a:effectRef idx="1">
              <a:schemeClr val="accent5"/>
            </a:effectRef>
            <a:fontRef idx="minor">
              <a:schemeClr val="dk1"/>
            </a:fontRef>
          </p:style>
        </p:sp>
        <p:sp>
          <p:nvSpPr>
            <p:cNvPr id="39" name="Шестиугольник 4"/>
            <p:cNvSpPr/>
            <p:nvPr/>
          </p:nvSpPr>
          <p:spPr>
            <a:xfrm>
              <a:off x="3228111" y="2199024"/>
              <a:ext cx="1310749" cy="1506608"/>
            </a:xfrm>
            <a:prstGeom prst="rect">
              <a:avLst/>
            </a:prstGeom>
          </p:spPr>
          <p:style>
            <a:lnRef idx="1">
              <a:schemeClr val="accent5"/>
            </a:lnRef>
            <a:fillRef idx="2">
              <a:schemeClr val="accent5"/>
            </a:fillRef>
            <a:effectRef idx="1">
              <a:schemeClr val="accent5"/>
            </a:effectRef>
            <a:fontRef idx="minor">
              <a:schemeClr val="dk1"/>
            </a:fontRef>
          </p:style>
          <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endParaRPr lang="uz-Cyrl-UZ" sz="2800" kern="1200" dirty="0"/>
            </a:p>
          </p:txBody>
        </p:sp>
      </p:grpSp>
      <p:grpSp>
        <p:nvGrpSpPr>
          <p:cNvPr id="40" name="Группа 39"/>
          <p:cNvGrpSpPr/>
          <p:nvPr/>
        </p:nvGrpSpPr>
        <p:grpSpPr>
          <a:xfrm>
            <a:off x="401344" y="2168753"/>
            <a:ext cx="2304256" cy="3420487"/>
            <a:chOff x="2931367" y="1857939"/>
            <a:chExt cx="1904237" cy="2188778"/>
          </a:xfrm>
        </p:grpSpPr>
        <p:sp>
          <p:nvSpPr>
            <p:cNvPr id="41" name="Шестиугольник 40"/>
            <p:cNvSpPr/>
            <p:nvPr/>
          </p:nvSpPr>
          <p:spPr>
            <a:xfrm rot="5400000">
              <a:off x="2789097" y="2000209"/>
              <a:ext cx="2188778" cy="1904237"/>
            </a:xfrm>
            <a:prstGeom prst="hexagon">
              <a:avLst>
                <a:gd name="adj" fmla="val 25000"/>
                <a:gd name="vf" fmla="val 115470"/>
              </a:avLst>
            </a:prstGeom>
          </p:spPr>
          <p:style>
            <a:lnRef idx="1">
              <a:schemeClr val="accent5"/>
            </a:lnRef>
            <a:fillRef idx="2">
              <a:schemeClr val="accent5"/>
            </a:fillRef>
            <a:effectRef idx="1">
              <a:schemeClr val="accent5"/>
            </a:effectRef>
            <a:fontRef idx="minor">
              <a:schemeClr val="dk1"/>
            </a:fontRef>
          </p:style>
        </p:sp>
        <p:sp>
          <p:nvSpPr>
            <p:cNvPr id="42" name="Шестиугольник 4"/>
            <p:cNvSpPr/>
            <p:nvPr/>
          </p:nvSpPr>
          <p:spPr>
            <a:xfrm>
              <a:off x="3228111" y="2199024"/>
              <a:ext cx="1310749" cy="1506608"/>
            </a:xfrm>
            <a:prstGeom prst="rect">
              <a:avLst/>
            </a:prstGeom>
          </p:spPr>
          <p:style>
            <a:lnRef idx="1">
              <a:schemeClr val="accent5"/>
            </a:lnRef>
            <a:fillRef idx="2">
              <a:schemeClr val="accent5"/>
            </a:fillRef>
            <a:effectRef idx="1">
              <a:schemeClr val="accent5"/>
            </a:effectRef>
            <a:fontRef idx="minor">
              <a:schemeClr val="dk1"/>
            </a:fontRef>
          </p:style>
          <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endParaRPr lang="uz-Cyrl-UZ" sz="2800" kern="1200" dirty="0"/>
            </a:p>
          </p:txBody>
        </p:sp>
      </p:grpSp>
      <p:grpSp>
        <p:nvGrpSpPr>
          <p:cNvPr id="43" name="Группа 42"/>
          <p:cNvGrpSpPr/>
          <p:nvPr/>
        </p:nvGrpSpPr>
        <p:grpSpPr>
          <a:xfrm>
            <a:off x="3458301" y="2769729"/>
            <a:ext cx="2304256" cy="3420487"/>
            <a:chOff x="2931367" y="1857939"/>
            <a:chExt cx="1904237" cy="2188778"/>
          </a:xfrm>
        </p:grpSpPr>
        <p:sp>
          <p:nvSpPr>
            <p:cNvPr id="44" name="Шестиугольник 43"/>
            <p:cNvSpPr/>
            <p:nvPr/>
          </p:nvSpPr>
          <p:spPr>
            <a:xfrm rot="5400000">
              <a:off x="2789097" y="2000209"/>
              <a:ext cx="2188778" cy="1904237"/>
            </a:xfrm>
            <a:prstGeom prst="hexagon">
              <a:avLst>
                <a:gd name="adj" fmla="val 25000"/>
                <a:gd name="vf" fmla="val 115470"/>
              </a:avLst>
            </a:prstGeom>
          </p:spPr>
          <p:style>
            <a:lnRef idx="1">
              <a:schemeClr val="accent5"/>
            </a:lnRef>
            <a:fillRef idx="2">
              <a:schemeClr val="accent5"/>
            </a:fillRef>
            <a:effectRef idx="1">
              <a:schemeClr val="accent5"/>
            </a:effectRef>
            <a:fontRef idx="minor">
              <a:schemeClr val="dk1"/>
            </a:fontRef>
          </p:style>
        </p:sp>
        <p:sp>
          <p:nvSpPr>
            <p:cNvPr id="45" name="Шестиугольник 4"/>
            <p:cNvSpPr/>
            <p:nvPr/>
          </p:nvSpPr>
          <p:spPr>
            <a:xfrm>
              <a:off x="3228111" y="2199024"/>
              <a:ext cx="1310749" cy="1506608"/>
            </a:xfrm>
            <a:prstGeom prst="rect">
              <a:avLst/>
            </a:prstGeom>
          </p:spPr>
          <p:style>
            <a:lnRef idx="1">
              <a:schemeClr val="accent5"/>
            </a:lnRef>
            <a:fillRef idx="2">
              <a:schemeClr val="accent5"/>
            </a:fillRef>
            <a:effectRef idx="1">
              <a:schemeClr val="accent5"/>
            </a:effectRef>
            <a:fontRef idx="minor">
              <a:schemeClr val="dk1"/>
            </a:fontRef>
          </p:style>
          <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endParaRPr lang="uz-Cyrl-UZ" sz="2800" kern="1200" dirty="0"/>
            </a:p>
          </p:txBody>
        </p:sp>
      </p:grpSp>
      <p:sp>
        <p:nvSpPr>
          <p:cNvPr id="46" name="Прямоугольник 45"/>
          <p:cNvSpPr/>
          <p:nvPr/>
        </p:nvSpPr>
        <p:spPr>
          <a:xfrm>
            <a:off x="2762306" y="863075"/>
            <a:ext cx="3752950" cy="954107"/>
          </a:xfrm>
          <a:prstGeom prst="rect">
            <a:avLst/>
          </a:prstGeom>
        </p:spPr>
        <p:txBody>
          <a:bodyPr wrap="none">
            <a:spAutoFit/>
          </a:bodyPr>
          <a:lstStyle/>
          <a:p>
            <a:pPr lvl="0" algn="ctr">
              <a:spcAft>
                <a:spcPts val="0"/>
              </a:spcAft>
            </a:pPr>
            <a:r>
              <a:rPr lang="uz-Latn-UZ" sz="2800" b="1" dirty="0">
                <a:solidFill>
                  <a:srgbClr val="002060"/>
                </a:solidFill>
                <a:latin typeface="Algerian" panose="04020705040A02060702" pitchFamily="82" charset="0"/>
                <a:ea typeface="Arial Unicode MS" panose="020B0604020202020204" pitchFamily="34" charset="-128"/>
              </a:rPr>
              <a:t>Reproduktiv mayl </a:t>
            </a:r>
            <a:r>
              <a:rPr lang="uz-Latn-UZ" sz="2800" b="1" dirty="0" smtClean="0">
                <a:solidFill>
                  <a:srgbClr val="002060"/>
                </a:solidFill>
                <a:latin typeface="Algerian" panose="04020705040A02060702" pitchFamily="82" charset="0"/>
                <a:ea typeface="Arial Unicode MS" panose="020B0604020202020204" pitchFamily="34" charset="-128"/>
              </a:rPr>
              <a:t> </a:t>
            </a:r>
          </a:p>
          <a:p>
            <a:pPr lvl="0" algn="ctr">
              <a:spcAft>
                <a:spcPts val="0"/>
              </a:spcAft>
            </a:pPr>
            <a:r>
              <a:rPr lang="uz-Latn-UZ" sz="2800" b="1" dirty="0" smtClean="0">
                <a:solidFill>
                  <a:srgbClr val="002060"/>
                </a:solidFill>
                <a:latin typeface="Algerian" panose="04020705040A02060702" pitchFamily="82" charset="0"/>
                <a:ea typeface="Arial Unicode MS" panose="020B0604020202020204" pitchFamily="34" charset="-128"/>
              </a:rPr>
              <a:t>turlari</a:t>
            </a:r>
            <a:endParaRPr lang="uz-Cyrl-UZ" sz="2400" b="1" dirty="0">
              <a:solidFill>
                <a:srgbClr val="002060"/>
              </a:solidFill>
              <a:latin typeface="Arial Unicode MS" panose="020B0604020202020204" pitchFamily="34" charset="-128"/>
              <a:ea typeface="Arial Unicode MS" panose="020B0604020202020204" pitchFamily="34" charset="-128"/>
            </a:endParaRPr>
          </a:p>
        </p:txBody>
      </p:sp>
      <p:sp>
        <p:nvSpPr>
          <p:cNvPr id="53" name="8-конечная звезда 52"/>
          <p:cNvSpPr/>
          <p:nvPr/>
        </p:nvSpPr>
        <p:spPr>
          <a:xfrm>
            <a:off x="179313" y="1772816"/>
            <a:ext cx="576263" cy="914400"/>
          </a:xfrm>
          <a:prstGeom prst="star8">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4000" b="1" dirty="0">
                <a:solidFill>
                  <a:schemeClr val="tx1"/>
                </a:solidFill>
                <a:latin typeface="Algerian" panose="04020705040A02060702" pitchFamily="82" charset="0"/>
              </a:rPr>
              <a:t>1</a:t>
            </a:r>
            <a:endParaRPr lang="ru-RU" sz="4000" b="1" dirty="0">
              <a:solidFill>
                <a:schemeClr val="tx1"/>
              </a:solidFill>
            </a:endParaRPr>
          </a:p>
        </p:txBody>
      </p:sp>
      <p:sp>
        <p:nvSpPr>
          <p:cNvPr id="54" name="8-конечная звезда 53"/>
          <p:cNvSpPr/>
          <p:nvPr/>
        </p:nvSpPr>
        <p:spPr>
          <a:xfrm>
            <a:off x="3001517" y="2445647"/>
            <a:ext cx="576263" cy="914400"/>
          </a:xfrm>
          <a:prstGeom prst="star8">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uz-Latn-UZ" sz="4000" b="1" dirty="0" smtClean="0">
                <a:solidFill>
                  <a:schemeClr val="tx1"/>
                </a:solidFill>
                <a:latin typeface="Algerian" panose="04020705040A02060702" pitchFamily="82" charset="0"/>
              </a:rPr>
              <a:t>2</a:t>
            </a:r>
            <a:endParaRPr lang="ru-RU" sz="4000" b="1" dirty="0">
              <a:solidFill>
                <a:schemeClr val="tx1"/>
              </a:solidFill>
            </a:endParaRPr>
          </a:p>
        </p:txBody>
      </p:sp>
      <p:sp>
        <p:nvSpPr>
          <p:cNvPr id="55" name="8-конечная звезда 54"/>
          <p:cNvSpPr/>
          <p:nvPr/>
        </p:nvSpPr>
        <p:spPr>
          <a:xfrm>
            <a:off x="5715084" y="2105989"/>
            <a:ext cx="576263" cy="914400"/>
          </a:xfrm>
          <a:prstGeom prst="star8">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uz-Latn-UZ" sz="4000" b="1" dirty="0">
                <a:solidFill>
                  <a:schemeClr val="tx1"/>
                </a:solidFill>
                <a:latin typeface="Algerian" panose="04020705040A02060702" pitchFamily="82" charset="0"/>
              </a:rPr>
              <a:t>3</a:t>
            </a:r>
            <a:endParaRPr lang="ru-RU" sz="4000" b="1" dirty="0">
              <a:solidFill>
                <a:schemeClr val="tx1"/>
              </a:solidFill>
            </a:endParaRPr>
          </a:p>
        </p:txBody>
      </p:sp>
      <p:sp>
        <p:nvSpPr>
          <p:cNvPr id="57" name="Прямоугольник 56"/>
          <p:cNvSpPr/>
          <p:nvPr/>
        </p:nvSpPr>
        <p:spPr>
          <a:xfrm>
            <a:off x="325391" y="2468158"/>
            <a:ext cx="2528168" cy="2677656"/>
          </a:xfrm>
          <a:prstGeom prst="rect">
            <a:avLst/>
          </a:prstGeom>
        </p:spPr>
        <p:txBody>
          <a:bodyPr wrap="square">
            <a:spAutoFit/>
          </a:bodyPr>
          <a:lstStyle/>
          <a:p>
            <a:pPr algn="ctr"/>
            <a:r>
              <a:rPr lang="en-TT" sz="2400" dirty="0" err="1" smtClean="0">
                <a:solidFill>
                  <a:srgbClr val="7030A0"/>
                </a:solidFill>
                <a:latin typeface="Aharoni" panose="02010803020104030203" pitchFamily="2" charset="-79"/>
                <a:cs typeface="Aharoni" panose="02010803020104030203" pitchFamily="2" charset="-79"/>
              </a:rPr>
              <a:t>bevosita</a:t>
            </a:r>
            <a:r>
              <a:rPr lang="en-TT" sz="2400" dirty="0" smtClean="0">
                <a:solidFill>
                  <a:srgbClr val="7030A0"/>
                </a:solidFill>
                <a:latin typeface="Aharoni" panose="02010803020104030203" pitchFamily="2" charset="-79"/>
                <a:cs typeface="Aharoni" panose="02010803020104030203" pitchFamily="2" charset="-79"/>
              </a:rPr>
              <a:t> </a:t>
            </a:r>
            <a:r>
              <a:rPr lang="en-TT" sz="2400" dirty="0" err="1">
                <a:solidFill>
                  <a:srgbClr val="7030A0"/>
                </a:solidFill>
                <a:latin typeface="Aharoni" panose="02010803020104030203" pitchFamily="2" charset="-79"/>
                <a:cs typeface="Aharoni" panose="02010803020104030203" pitchFamily="2" charset="-79"/>
              </a:rPr>
              <a:t>farzand</a:t>
            </a:r>
            <a:r>
              <a:rPr lang="en-TT" sz="2400" dirty="0">
                <a:solidFill>
                  <a:srgbClr val="7030A0"/>
                </a:solidFill>
                <a:latin typeface="Aharoni" panose="02010803020104030203" pitchFamily="2" charset="-79"/>
                <a:cs typeface="Aharoni" panose="02010803020104030203" pitchFamily="2" charset="-79"/>
              </a:rPr>
              <a:t> </a:t>
            </a:r>
            <a:r>
              <a:rPr lang="en-TT" sz="2400" dirty="0" err="1">
                <a:solidFill>
                  <a:srgbClr val="7030A0"/>
                </a:solidFill>
                <a:latin typeface="Aharoni" panose="02010803020104030203" pitchFamily="2" charset="-79"/>
                <a:cs typeface="Aharoni" panose="02010803020104030203" pitchFamily="2" charset="-79"/>
              </a:rPr>
              <a:t>tug‘ilishiga</a:t>
            </a:r>
            <a:r>
              <a:rPr lang="en-TT" sz="2400" dirty="0">
                <a:solidFill>
                  <a:srgbClr val="7030A0"/>
                </a:solidFill>
                <a:latin typeface="Aharoni" panose="02010803020104030203" pitchFamily="2" charset="-79"/>
                <a:cs typeface="Aharoni" panose="02010803020104030203" pitchFamily="2" charset="-79"/>
              </a:rPr>
              <a:t> </a:t>
            </a:r>
            <a:r>
              <a:rPr lang="en-TT" sz="2400" dirty="0" err="1">
                <a:solidFill>
                  <a:srgbClr val="7030A0"/>
                </a:solidFill>
                <a:latin typeface="Aharoni" panose="02010803020104030203" pitchFamily="2" charset="-79"/>
                <a:cs typeface="Aharoni" panose="02010803020104030203" pitchFamily="2" charset="-79"/>
              </a:rPr>
              <a:t>qaratilgan</a:t>
            </a:r>
            <a:r>
              <a:rPr lang="en-TT" sz="2400" dirty="0">
                <a:solidFill>
                  <a:srgbClr val="7030A0"/>
                </a:solidFill>
                <a:latin typeface="Aharoni" panose="02010803020104030203" pitchFamily="2" charset="-79"/>
                <a:cs typeface="Aharoni" panose="02010803020104030203" pitchFamily="2" charset="-79"/>
              </a:rPr>
              <a:t> </a:t>
            </a:r>
            <a:r>
              <a:rPr lang="en-TT" sz="2400" dirty="0" err="1">
                <a:solidFill>
                  <a:srgbClr val="7030A0"/>
                </a:solidFill>
                <a:latin typeface="Aharoni" panose="02010803020104030203" pitchFamily="2" charset="-79"/>
                <a:cs typeface="Aharoni" panose="02010803020104030203" pitchFamily="2" charset="-79"/>
              </a:rPr>
              <a:t>mayl</a:t>
            </a:r>
            <a:r>
              <a:rPr lang="en-TT" sz="2400" dirty="0">
                <a:solidFill>
                  <a:srgbClr val="7030A0"/>
                </a:solidFill>
                <a:latin typeface="Aharoni" panose="02010803020104030203" pitchFamily="2" charset="-79"/>
                <a:cs typeface="Aharoni" panose="02010803020104030203" pitchFamily="2" charset="-79"/>
              </a:rPr>
              <a:t>, </a:t>
            </a:r>
            <a:r>
              <a:rPr lang="en-TT" sz="2400" dirty="0" err="1">
                <a:solidFill>
                  <a:srgbClr val="7030A0"/>
                </a:solidFill>
                <a:latin typeface="Aharoni" panose="02010803020104030203" pitchFamily="2" charset="-79"/>
                <a:cs typeface="Aharoni" panose="02010803020104030203" pitchFamily="2" charset="-79"/>
              </a:rPr>
              <a:t>ya’ni</a:t>
            </a:r>
            <a:r>
              <a:rPr lang="en-TT" sz="2400" dirty="0">
                <a:solidFill>
                  <a:srgbClr val="7030A0"/>
                </a:solidFill>
                <a:latin typeface="Aharoni" panose="02010803020104030203" pitchFamily="2" charset="-79"/>
                <a:cs typeface="Aharoni" panose="02010803020104030203" pitchFamily="2" charset="-79"/>
              </a:rPr>
              <a:t> </a:t>
            </a:r>
            <a:r>
              <a:rPr lang="en-TT" sz="2400" dirty="0" err="1" smtClean="0">
                <a:solidFill>
                  <a:srgbClr val="7030A0"/>
                </a:solidFill>
                <a:latin typeface="Aharoni" panose="02010803020104030203" pitchFamily="2" charset="-79"/>
                <a:cs typeface="Aharoni" panose="02010803020104030203" pitchFamily="2" charset="-79"/>
              </a:rPr>
              <a:t>reproduktiv</a:t>
            </a:r>
            <a:r>
              <a:rPr lang="en-TT" sz="2400" dirty="0" smtClean="0">
                <a:solidFill>
                  <a:srgbClr val="7030A0"/>
                </a:solidFill>
                <a:latin typeface="Aharoni" panose="02010803020104030203" pitchFamily="2" charset="-79"/>
                <a:cs typeface="Aharoni" panose="02010803020104030203" pitchFamily="2" charset="-79"/>
              </a:rPr>
              <a:t> </a:t>
            </a:r>
            <a:r>
              <a:rPr lang="en-TT" sz="2400" dirty="0" err="1">
                <a:solidFill>
                  <a:srgbClr val="7030A0"/>
                </a:solidFill>
                <a:latin typeface="Aharoni" panose="02010803020104030203" pitchFamily="2" charset="-79"/>
                <a:cs typeface="Aharoni" panose="02010803020104030203" pitchFamily="2" charset="-79"/>
              </a:rPr>
              <a:t>maylning</a:t>
            </a:r>
            <a:r>
              <a:rPr lang="en-TT" sz="2400" dirty="0">
                <a:solidFill>
                  <a:srgbClr val="7030A0"/>
                </a:solidFill>
                <a:latin typeface="Aharoni" panose="02010803020104030203" pitchFamily="2" charset="-79"/>
                <a:cs typeface="Aharoni" panose="02010803020104030203" pitchFamily="2" charset="-79"/>
              </a:rPr>
              <a:t> </a:t>
            </a:r>
            <a:r>
              <a:rPr lang="en-TT" sz="2400" dirty="0" err="1" smtClean="0">
                <a:solidFill>
                  <a:srgbClr val="7030A0"/>
                </a:solidFill>
                <a:latin typeface="Aharoni" panose="02010803020104030203" pitchFamily="2" charset="-79"/>
                <a:cs typeface="Aharoni" panose="02010803020104030203" pitchFamily="2" charset="-79"/>
              </a:rPr>
              <a:t>o‘zi</a:t>
            </a:r>
            <a:endParaRPr lang="uz-Cyrl-UZ" sz="2400" dirty="0">
              <a:solidFill>
                <a:srgbClr val="7030A0"/>
              </a:solidFill>
              <a:cs typeface="Aharoni" panose="02010803020104030203" pitchFamily="2" charset="-79"/>
            </a:endParaRPr>
          </a:p>
        </p:txBody>
      </p:sp>
      <p:sp>
        <p:nvSpPr>
          <p:cNvPr id="59" name="Прямоугольник 58"/>
          <p:cNvSpPr/>
          <p:nvPr/>
        </p:nvSpPr>
        <p:spPr>
          <a:xfrm>
            <a:off x="3431424" y="3367865"/>
            <a:ext cx="2358008" cy="2308324"/>
          </a:xfrm>
          <a:prstGeom prst="rect">
            <a:avLst/>
          </a:prstGeom>
        </p:spPr>
        <p:txBody>
          <a:bodyPr wrap="square">
            <a:spAutoFit/>
          </a:bodyPr>
          <a:lstStyle/>
          <a:p>
            <a:pPr algn="ctr"/>
            <a:r>
              <a:rPr lang="en-US" sz="2400" dirty="0" err="1">
                <a:solidFill>
                  <a:srgbClr val="7030A0"/>
                </a:solidFill>
                <a:latin typeface="Aharoni" panose="02010803020104030203" pitchFamily="2" charset="-79"/>
                <a:ea typeface="Arial Unicode MS" panose="020B0604020202020204" pitchFamily="34" charset="-128"/>
                <a:cs typeface="Aharoni" panose="02010803020104030203" pitchFamily="2" charset="-79"/>
              </a:rPr>
              <a:t>kontraseptiv</a:t>
            </a:r>
            <a:r>
              <a:rPr lang="en-US" sz="2400" dirty="0">
                <a:solidFill>
                  <a:srgbClr val="7030A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7030A0"/>
                </a:solidFill>
                <a:latin typeface="Aharoni" panose="02010803020104030203" pitchFamily="2" charset="-79"/>
                <a:ea typeface="Arial Unicode MS" panose="020B0604020202020204" pitchFamily="34" charset="-128"/>
                <a:cs typeface="Aharoni" panose="02010803020104030203" pitchFamily="2" charset="-79"/>
              </a:rPr>
              <a:t>mayl</a:t>
            </a:r>
            <a:r>
              <a:rPr lang="en-US" sz="2400" dirty="0">
                <a:solidFill>
                  <a:srgbClr val="7030A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7030A0"/>
                </a:solidFill>
                <a:latin typeface="Aharoni" panose="02010803020104030203" pitchFamily="2" charset="-79"/>
                <a:ea typeface="Arial Unicode MS" panose="020B0604020202020204" pitchFamily="34" charset="-128"/>
                <a:cs typeface="Aharoni" panose="02010803020104030203" pitchFamily="2" charset="-79"/>
              </a:rPr>
              <a:t>ya’ni</a:t>
            </a:r>
            <a:r>
              <a:rPr lang="en-US" sz="2400" dirty="0">
                <a:solidFill>
                  <a:srgbClr val="7030A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7030A0"/>
                </a:solidFill>
                <a:latin typeface="Aharoni" panose="02010803020104030203" pitchFamily="2" charset="-79"/>
                <a:ea typeface="Arial Unicode MS" panose="020B0604020202020204" pitchFamily="34" charset="-128"/>
                <a:cs typeface="Aharoni" panose="02010803020104030203" pitchFamily="2" charset="-79"/>
              </a:rPr>
              <a:t>homila</a:t>
            </a:r>
            <a:r>
              <a:rPr lang="en-US" sz="2400" dirty="0">
                <a:solidFill>
                  <a:srgbClr val="7030A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7030A0"/>
                </a:solidFill>
                <a:latin typeface="Aharoni" panose="02010803020104030203" pitchFamily="2" charset="-79"/>
                <a:ea typeface="Arial Unicode MS" panose="020B0604020202020204" pitchFamily="34" charset="-128"/>
                <a:cs typeface="Aharoni" panose="02010803020104030203" pitchFamily="2" charset="-79"/>
              </a:rPr>
              <a:t>paydo</a:t>
            </a:r>
            <a:r>
              <a:rPr lang="en-US" sz="2400" dirty="0">
                <a:solidFill>
                  <a:srgbClr val="7030A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7030A0"/>
                </a:solidFill>
                <a:latin typeface="Aharoni" panose="02010803020104030203" pitchFamily="2" charset="-79"/>
                <a:ea typeface="Arial Unicode MS" panose="020B0604020202020204" pitchFamily="34" charset="-128"/>
                <a:cs typeface="Aharoni" panose="02010803020104030203" pitchFamily="2" charset="-79"/>
              </a:rPr>
              <a:t>bo’lmasligiga</a:t>
            </a:r>
            <a:r>
              <a:rPr lang="en-US" sz="2400" dirty="0">
                <a:solidFill>
                  <a:srgbClr val="7030A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7030A0"/>
                </a:solidFill>
                <a:latin typeface="Aharoni" panose="02010803020104030203" pitchFamily="2" charset="-79"/>
                <a:ea typeface="Arial Unicode MS" panose="020B0604020202020204" pitchFamily="34" charset="-128"/>
                <a:cs typeface="Aharoni" panose="02010803020104030203" pitchFamily="2" charset="-79"/>
              </a:rPr>
              <a:t>qara­tilgan</a:t>
            </a:r>
            <a:r>
              <a:rPr lang="en-US" sz="2400" dirty="0">
                <a:solidFill>
                  <a:srgbClr val="7030A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7030A0"/>
                </a:solidFill>
                <a:latin typeface="Aharoni" panose="02010803020104030203" pitchFamily="2" charset="-79"/>
                <a:ea typeface="Arial Unicode MS" panose="020B0604020202020204" pitchFamily="34" charset="-128"/>
                <a:cs typeface="Aharoni" panose="02010803020104030203" pitchFamily="2" charset="-79"/>
              </a:rPr>
              <a:t>harakatlar</a:t>
            </a:r>
            <a:endParaRPr lang="uz-Cyrl-UZ" sz="2400" dirty="0">
              <a:solidFill>
                <a:srgbClr val="7030A0"/>
              </a:solidFill>
              <a:cs typeface="Aharoni" panose="02010803020104030203" pitchFamily="2" charset="-79"/>
            </a:endParaRPr>
          </a:p>
        </p:txBody>
      </p:sp>
      <p:sp>
        <p:nvSpPr>
          <p:cNvPr id="60" name="Прямоугольник 59"/>
          <p:cNvSpPr/>
          <p:nvPr/>
        </p:nvSpPr>
        <p:spPr>
          <a:xfrm>
            <a:off x="6063548" y="2445647"/>
            <a:ext cx="2858247" cy="3046988"/>
          </a:xfrm>
          <a:prstGeom prst="rect">
            <a:avLst/>
          </a:prstGeom>
        </p:spPr>
        <p:txBody>
          <a:bodyPr wrap="square">
            <a:spAutoFit/>
          </a:bodyPr>
          <a:lstStyle/>
          <a:p>
            <a:pPr algn="ctr"/>
            <a:r>
              <a:rPr lang="uz-Latn-UZ" sz="2400" dirty="0" smtClean="0">
                <a:solidFill>
                  <a:srgbClr val="7030A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smtClean="0">
                <a:solidFill>
                  <a:srgbClr val="7030A0"/>
                </a:solidFill>
                <a:latin typeface="Aharoni" panose="02010803020104030203" pitchFamily="2" charset="-79"/>
                <a:ea typeface="Arial Unicode MS" panose="020B0604020202020204" pitchFamily="34" charset="-128"/>
                <a:cs typeface="Aharoni" panose="02010803020104030203" pitchFamily="2" charset="-79"/>
              </a:rPr>
              <a:t>abort </a:t>
            </a:r>
            <a:r>
              <a:rPr lang="en-US" sz="2400" dirty="0" err="1">
                <a:solidFill>
                  <a:srgbClr val="7030A0"/>
                </a:solidFill>
                <a:latin typeface="Aharoni" panose="02010803020104030203" pitchFamily="2" charset="-79"/>
                <a:ea typeface="Arial Unicode MS" panose="020B0604020202020204" pitchFamily="34" charset="-128"/>
                <a:cs typeface="Aharoni" panose="02010803020104030203" pitchFamily="2" charset="-79"/>
              </a:rPr>
              <a:t>mayli</a:t>
            </a:r>
            <a:r>
              <a:rPr lang="en-US" sz="2400" dirty="0">
                <a:solidFill>
                  <a:srgbClr val="7030A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7030A0"/>
                </a:solidFill>
                <a:latin typeface="Aharoni" panose="02010803020104030203" pitchFamily="2" charset="-79"/>
                <a:ea typeface="Arial Unicode MS" panose="020B0604020202020204" pitchFamily="34" charset="-128"/>
                <a:cs typeface="Aharoni" panose="02010803020104030203" pitchFamily="2" charset="-79"/>
              </a:rPr>
              <a:t>ya’ni</a:t>
            </a:r>
            <a:r>
              <a:rPr lang="en-US" sz="2400" dirty="0">
                <a:solidFill>
                  <a:srgbClr val="7030A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7030A0"/>
                </a:solidFill>
                <a:latin typeface="Aharoni" panose="02010803020104030203" pitchFamily="2" charset="-79"/>
                <a:ea typeface="Arial Unicode MS" panose="020B0604020202020204" pitchFamily="34" charset="-128"/>
                <a:cs typeface="Aharoni" panose="02010803020104030203" pitchFamily="2" charset="-79"/>
              </a:rPr>
              <a:t>xohlamagan</a:t>
            </a:r>
            <a:r>
              <a:rPr lang="en-US" sz="2400" dirty="0">
                <a:solidFill>
                  <a:srgbClr val="7030A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7030A0"/>
                </a:solidFill>
                <a:latin typeface="Aharoni" panose="02010803020104030203" pitchFamily="2" charset="-79"/>
                <a:ea typeface="Arial Unicode MS" panose="020B0604020202020204" pitchFamily="34" charset="-128"/>
                <a:cs typeface="Aharoni" panose="02010803020104030203" pitchFamily="2" charset="-79"/>
              </a:rPr>
              <a:t>farzand</a:t>
            </a:r>
            <a:r>
              <a:rPr lang="en-US" sz="2400" dirty="0">
                <a:solidFill>
                  <a:srgbClr val="7030A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7030A0"/>
                </a:solidFill>
                <a:latin typeface="Aharoni" panose="02010803020104030203" pitchFamily="2" charset="-79"/>
                <a:ea typeface="Arial Unicode MS" panose="020B0604020202020204" pitchFamily="34" charset="-128"/>
                <a:cs typeface="Aharoni" panose="02010803020104030203" pitchFamily="2" charset="-79"/>
              </a:rPr>
              <a:t>tug‘ilishining</a:t>
            </a:r>
            <a:r>
              <a:rPr lang="en-US" sz="2400" dirty="0">
                <a:solidFill>
                  <a:srgbClr val="7030A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7030A0"/>
                </a:solidFill>
                <a:latin typeface="Aharoni" panose="02010803020104030203" pitchFamily="2" charset="-79"/>
                <a:ea typeface="Arial Unicode MS" panose="020B0604020202020204" pitchFamily="34" charset="-128"/>
                <a:cs typeface="Aharoni" panose="02010803020104030203" pitchFamily="2" charset="-79"/>
              </a:rPr>
              <a:t>oldini</a:t>
            </a:r>
            <a:r>
              <a:rPr lang="en-US" sz="2400" dirty="0">
                <a:solidFill>
                  <a:srgbClr val="7030A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7030A0"/>
                </a:solidFill>
                <a:latin typeface="Aharoni" panose="02010803020104030203" pitchFamily="2" charset="-79"/>
                <a:ea typeface="Arial Unicode MS" panose="020B0604020202020204" pitchFamily="34" charset="-128"/>
                <a:cs typeface="Aharoni" panose="02010803020104030203" pitchFamily="2" charset="-79"/>
              </a:rPr>
              <a:t>olish</a:t>
            </a:r>
            <a:r>
              <a:rPr lang="en-US" sz="2400" dirty="0">
                <a:solidFill>
                  <a:srgbClr val="7030A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7030A0"/>
                </a:solidFill>
                <a:latin typeface="Aharoni" panose="02010803020104030203" pitchFamily="2" charset="-79"/>
                <a:ea typeface="Arial Unicode MS" panose="020B0604020202020204" pitchFamily="34" charset="-128"/>
                <a:cs typeface="Aharoni" panose="02010803020104030203" pitchFamily="2" charset="-79"/>
              </a:rPr>
              <a:t>maqsadidagi</a:t>
            </a:r>
            <a:r>
              <a:rPr lang="en-US" sz="2400" dirty="0">
                <a:solidFill>
                  <a:srgbClr val="7030A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7030A0"/>
                </a:solidFill>
                <a:latin typeface="Aharoni" panose="02010803020104030203" pitchFamily="2" charset="-79"/>
                <a:ea typeface="Arial Unicode MS" panose="020B0604020202020204" pitchFamily="34" charset="-128"/>
                <a:cs typeface="Aharoni" panose="02010803020104030203" pitchFamily="2" charset="-79"/>
              </a:rPr>
              <a:t>harakat</a:t>
            </a:r>
            <a:endParaRPr lang="uz-Cyrl-UZ" sz="2400" dirty="0">
              <a:solidFill>
                <a:srgbClr val="7030A0"/>
              </a:solidFill>
              <a:cs typeface="Aharoni" panose="02010803020104030203" pitchFamily="2" charset="-79"/>
            </a:endParaRPr>
          </a:p>
        </p:txBody>
      </p:sp>
    </p:spTree>
    <p:extLst>
      <p:ext uri="{BB962C8B-B14F-4D97-AF65-F5344CB8AC3E}">
        <p14:creationId xmlns:p14="http://schemas.microsoft.com/office/powerpoint/2010/main" val="2377398324"/>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67544" y="1124744"/>
            <a:ext cx="8496944" cy="4893647"/>
          </a:xfrm>
          <a:prstGeom prst="rect">
            <a:avLst/>
          </a:prstGeom>
        </p:spPr>
        <p:txBody>
          <a:bodyPr wrap="square">
            <a:spAutoFit/>
          </a:bodyPr>
          <a:lstStyle/>
          <a:p>
            <a:r>
              <a:rPr lang="uz-Latn-UZ" sz="2400" dirty="0" smtClean="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smtClean="0">
                <a:solidFill>
                  <a:srgbClr val="000000"/>
                </a:solidFill>
                <a:latin typeface="Aharoni" panose="02010803020104030203" pitchFamily="2" charset="-79"/>
                <a:ea typeface="Arial Unicode MS" panose="020B0604020202020204" pitchFamily="34" charset="-128"/>
                <a:cs typeface="Aharoni" panose="02010803020104030203" pitchFamily="2" charset="-79"/>
              </a:rPr>
              <a:t>Maylning</a:t>
            </a:r>
            <a:r>
              <a:rPr lang="en-US" sz="2400" dirty="0" smtClean="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uchta</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varianti</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ham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nisbatan</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mustaqil</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vazifa</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va</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sabablar</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bilan</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tartibga</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solinadi</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Reproduktiv</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maylning</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o‘zi</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yaxlit</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reproduktiv</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davr</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ya’ni</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farzand</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ko'rish</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haqidagi</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qaror</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qabul</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qilinishidan</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to bola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tug‘ilguniga</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qadar</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bo‘lgan</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davrni</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amalga</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oshirishga</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qaratiladi</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Tashqi</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tomondan</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qaraganda</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kontraseptiv</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va</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abort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mayli</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har</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bir</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aniq</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reproduktiv</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davrni</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tartibga</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solish</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vositalari</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sifatida</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xizmat</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qiladi</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homila</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paydo</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bo‘lishiga</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yo‘l</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qo‘ymaslik</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sun’iy</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abort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yo‘li</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bilan</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homiladorlikni</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to‘xtatish</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Biroq</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ular</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bugungi</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kunda</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amaliyotda</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keng</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qo‘llanilmoqda</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Shaxsning</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kontraseptiv</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va</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abort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maylidagi</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yo‘nalishlar</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bilan</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bogliq</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holda</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butun</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oilaning</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reproduktiv</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davri</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r>
              <a:rPr lang="en-US" sz="2400" dirty="0" err="1">
                <a:solidFill>
                  <a:srgbClr val="000000"/>
                </a:solidFill>
                <a:latin typeface="Aharoni" panose="02010803020104030203" pitchFamily="2" charset="-79"/>
                <a:ea typeface="Arial Unicode MS" panose="020B0604020202020204" pitchFamily="34" charset="-128"/>
                <a:cs typeface="Aharoni" panose="02010803020104030203" pitchFamily="2" charset="-79"/>
              </a:rPr>
              <a:t>shakllanadi</a:t>
            </a:r>
            <a:r>
              <a:rPr lang="en-US" sz="2400" dirty="0">
                <a:solidFill>
                  <a:srgbClr val="000000"/>
                </a:solidFill>
                <a:latin typeface="Aharoni" panose="02010803020104030203" pitchFamily="2" charset="-79"/>
                <a:ea typeface="Arial Unicode MS" panose="020B0604020202020204" pitchFamily="34" charset="-128"/>
                <a:cs typeface="Aharoni" panose="02010803020104030203" pitchFamily="2" charset="-79"/>
              </a:rPr>
              <a:t>. </a:t>
            </a:r>
            <a:endParaRPr lang="uz-Cyrl-UZ" sz="2400" dirty="0">
              <a:cs typeface="Aharoni" panose="02010803020104030203" pitchFamily="2" charset="-79"/>
            </a:endParaRPr>
          </a:p>
        </p:txBody>
      </p:sp>
    </p:spTree>
    <p:extLst>
      <p:ext uri="{BB962C8B-B14F-4D97-AF65-F5344CB8AC3E}">
        <p14:creationId xmlns:p14="http://schemas.microsoft.com/office/powerpoint/2010/main" val="451928832"/>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1247125911_ramka-dlja-foto-stilnaj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12"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4139952" y="1556792"/>
            <a:ext cx="3744416" cy="2585323"/>
          </a:xfrm>
          <a:prstGeom prst="rect">
            <a:avLst/>
          </a:prstGeom>
          <a:noFill/>
        </p:spPr>
        <p:txBody>
          <a:bodyPr wrap="square" lIns="91440" tIns="45720" rIns="91440" bIns="45720">
            <a:spAutoFit/>
            <a:scene3d>
              <a:camera prst="isometricOffAxis2Left"/>
              <a:lightRig rig="threePt" dir="t"/>
            </a:scene3d>
          </a:bodyPr>
          <a:lstStyle/>
          <a:p>
            <a:pPr algn="ct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E’tiboringiz</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uchun</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raxmat</a:t>
            </a:r>
            <a:endParaRPr lang="ru-RU"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endParaRPr>
          </a:p>
        </p:txBody>
      </p:sp>
    </p:spTree>
    <p:custDataLst>
      <p:tags r:id="rId1"/>
    </p:custDataLst>
    <p:extLst>
      <p:ext uri="{BB962C8B-B14F-4D97-AF65-F5344CB8AC3E}">
        <p14:creationId xmlns:p14="http://schemas.microsoft.com/office/powerpoint/2010/main" val="936353482"/>
      </p:ext>
    </p:extLst>
  </p:cSld>
  <p:clrMapOvr>
    <a:masterClrMapping/>
  </p:clrMapOvr>
  <mc:AlternateContent xmlns:mc="http://schemas.openxmlformats.org/markup-compatibility/2006" xmlns:p14="http://schemas.microsoft.com/office/powerpoint/2010/main">
    <mc:Choice Requires="p14">
      <p:transition spd="slow" p14:dur="3400" advClick="0">
        <p14:revea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59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UID" val="{A7EE97A6-28F4-4B20-A659-273656189956}"/>
  <p:tag name="ISPRING_RESOURCE_FOLDER" val="D:\Instal\Ispring QUIZMAKER\Bozorova Dilshoda PVD\"/>
  <p:tag name="ISPRING_PRESENTATION_PATH" val="D:\Instal\Ispring QUIZMAKER\Bozorova Dilshoda PVD.pptx"/>
  <p:tag name="ISPRING_PRESENTATION_INFO" val="&lt;?xml version=&quot;1.0&quot; encoding=&quot;UTF-8&quot; standalone=&quot;no&quot; ?&gt;&#10;&lt;presentation&gt;&#10;&#10;  &lt;slides&gt;&#10;    &lt;slide duration=&quot;12857&quot; id=&quot;{279EAE84-D36D-4180-BF42-540520CE1AAE}&quot; pptId=&quot;256&quot; transitionDuration=&quot;0&quot;/&gt;&#10;    &lt;slide duration=&quot;14367&quot; id=&quot;{3433FDFA-4BD0-4030-A391-7216015BA542}&quot; pptId=&quot;257&quot; transitionDuration=&quot;1200&quot;/&gt;&#10;    &lt;slide duration=&quot;47999&quot; id=&quot;{8AD379E8-2CC2-4B53-A601-71392CE55A73}&quot; pptId=&quot;295&quot; transitionDuration=&quot;1000&quot;/&gt;&#10;    &lt;slide duration=&quot;31662&quot; id=&quot;{62B929DD-5E07-4EF7-8651-8945E59A0067}&quot; pptId=&quot;296&quot; transitionDuration=&quot;800&quot;/&gt;&#10;    &lt;slide duration=&quot;21126&quot; id=&quot;{33FAA460-579E-402E-A613-FFCB47CB7543}&quot; pptId=&quot;313&quot; transitionDuration=&quot;3400&quot;/&gt;&#10;    &lt;slide duration=&quot;49394&quot; id=&quot;{0C41ADBC-201A-4013-96B8-FF7BCF235B16}&quot; pptId=&quot;310&quot; transitionDuration=&quot;0&quot;/&gt;&#10;    &lt;slide duration=&quot;3500&quot; id=&quot;{E6C0CAB7-A74C-4311-B2A8-06259D97928E}&quot; pptId=&quot;307&quot; transitionDuration=&quot;700&quot;/&gt;&#10;    &lt;slide duration=&quot;1&quot; id=&quot;{FB65A781-564D-4B55-870E-A12B4B6AFE41}&quot; pptId=&quot;314&quot; transitionDuration=&quot;3400&quot;/&gt;&#10;    &lt;slide duration=&quot;4550&quot; id=&quot;{4AE0A9B4-897B-4C10-A1D4-BBF4BB3338A2}&quot; pptId=&quot;294&quot; transitionDuration=&quot;0&quot;/&gt;&#10;  &lt;/slides&gt;&#10;&#10;  &lt;narration&gt;&#10;    &lt;audioTracks&gt;&#10;      &lt;audioTrack duration=&quot;12800&quot; slideId=&quot;{279EAE84-D36D-4180-BF42-540520CE1AAE}&quot; startTime=&quot;0&quot; stepIndex=&quot;0&quot; volume=&quot;1&quot;&gt;&#10;        &lt;file modifyTime=&quot;2018-06-13T20:28:49&quot; size=&quot;2257964&quot;&gt;&#10;          &lt;path full=&quot;D:\Instal\Ispring QUIZMAKER\Bozorova Dilshoda PVD\audio\Thu Jun 14 00-28-34 2018.wav&quot; relative=&quot;Bozorova Dilshoda PVD\audio\Thu Jun 14 00-28-34 2018.wav&quot; resource=&quot;Thu Jun 14 00-28-34 2018.wav&quot;/&gt;&#10;        &lt;/file&gt;&#10;        &lt;audio channels=&quot;2&quot; sampleRate=&quot;44100&quot;/&gt;&#10;      &lt;/audioTrack&gt;&#10;      &lt;audioTrack duration=&quot;15500&quot; slideId=&quot;{3433FDFA-4BD0-4030-A391-7216015BA542}&quot; startTime=&quot;0&quot; volume=&quot;1&quot;&gt;&#10;        &lt;file modifyTime=&quot;2018-06-13T20:29:06&quot; size=&quot;2734244&quot;&gt;&#10;          &lt;path full=&quot;D:\Instal\Ispring QUIZMAKER\Bozorova Dilshoda PVD\audio\Thu Jun 14 00-28-49 2018.wav&quot; relative=&quot;Bozorova Dilshoda PVD\audio\Thu Jun 14 00-28-49 2018.wav&quot; resource=&quot;Thu Jun 14 00-28-49 2018.wav&quot;/&gt;&#10;        &lt;/file&gt;&#10;        &lt;audio channels=&quot;2&quot; sampleRate=&quot;44100&quot;/&gt;&#10;      &lt;/audioTrack&gt;&#10;      &lt;audioTrack duration=&quot;49000&quot; slideId=&quot;{8AD379E8-2CC2-4B53-A601-71392CE55A73}&quot; startTime=&quot;0&quot; volume=&quot;1&quot;&gt;&#10;        &lt;file modifyTime=&quot;2018-06-13T20:29:57&quot; size=&quot;8643644&quot;&gt;&#10;          &lt;path full=&quot;D:\Instal\Ispring QUIZMAKER\Bozorova Dilshoda PVD\audio\Thu Jun 14 00-29-06 2018.wav&quot; relative=&quot;Bozorova Dilshoda PVD\audio\Thu Jun 14 00-29-06 2018.wav&quot; resource=&quot;Thu Jun 14 00-29-06 2018.wav&quot;/&gt;&#10;        &lt;/file&gt;&#10;        &lt;trim end=&quot;1&quot; start=&quot;0&quot;/&gt;&#10;        &lt;audio channels=&quot;2&quot; sampleRate=&quot;44100&quot;/&gt;&#10;      &lt;/audioTrack&gt;&#10;      &lt;audioTrack duration=&quot;32400&quot; slideId=&quot;{62B929DD-5E07-4EF7-8651-8945E59A0067}&quot; startTime=&quot;0&quot; volume=&quot;1&quot;&gt;&#10;        &lt;file modifyTime=&quot;2018-06-13T20:30:31&quot; size=&quot;5715404&quot;&gt;&#10;          &lt;path full=&quot;D:\Instal\Ispring QUIZMAKER\Bozorova Dilshoda PVD\audio\Thu Jun 14 00-29-57 2018.wav&quot; relative=&quot;Bozorova Dilshoda PVD\audio\Thu Jun 14 00-29-57 2018.wav&quot; resource=&quot;Thu Jun 14 00-29-57 2018.wav&quot;/&gt;&#10;        &lt;/file&gt;&#10;        &lt;audio channels=&quot;2&quot; sampleRate=&quot;44100&quot;/&gt;&#10;      &lt;/audioTrack&gt;&#10;      &lt;audioTrack duration=&quot;24500&quot; slideId=&quot;{33FAA460-579E-402E-A613-FFCB47CB7543}&quot; startTime=&quot;0&quot; volume=&quot;1&quot;&gt;&#10;        &lt;file modifyTime=&quot;2018-06-13T20:30:57&quot; size=&quot;4321844&quot;&gt;&#10;          &lt;path full=&quot;D:\Instal\Ispring QUIZMAKER\Bozorova Dilshoda PVD\audio\Thu Jun 14 00-30-31 2018.wav&quot; relative=&quot;Bozorova Dilshoda PVD\audio\Thu Jun 14 00-30-31 2018.wav&quot; resource=&quot;Thu Jun 14 00-30-31 2018.wav&quot;/&gt;&#10;        &lt;/file&gt;&#10;        &lt;audio channels=&quot;2&quot; sampleRate=&quot;44100&quot;/&gt;&#10;      &lt;/audioTrack&gt;&#10;      &lt;audioTrack duration=&quot;49300&quot; slideId=&quot;{0C41ADBC-201A-4013-96B8-FF7BCF235B16}&quot; startTime=&quot;0&quot; stepIndex=&quot;0&quot; volume=&quot;1&quot;&gt;&#10;        &lt;file modifyTime=&quot;2018-06-13T20:31:48&quot; size=&quot;8696564&quot;&gt;&#10;          &lt;path full=&quot;D:\Instal\Ispring QUIZMAKER\Bozorova Dilshoda PVD\audio\Thu Jun 14 00-30-57 2018.wav&quot; relative=&quot;Bozorova Dilshoda PVD\audio\Thu Jun 14 00-30-57 2018.wav&quot; resource=&quot;Thu Jun 14 00-30-57 2018.wav&quot;/&gt;&#10;        &lt;/file&gt;&#10;        &lt;audio channels=&quot;2&quot; sampleRate=&quot;44100&quot;/&gt;&#10;      &lt;/audioTrack&gt;&#10;    &lt;/audioTracks&gt;&#10;    &lt;videoTracks&gt;&#10;      &lt;videoTrack duration=&quot;19740&quot; slideId=&quot;{3433FDFA-4BD0-4030-A391-7216015BA542}&quot; startTime=&quot;0&quot; volume=&quot;1&quot;&gt;&#10;        &lt;file modifyTime=&quot;2018-06-13T20:33:06&quot; size=&quot;8489991&quot;&gt;&#10;          &lt;path full=&quot;D:\Instal\Ispring QUIZMAKER\Bozorova Dilshoda PVD\video\Thu Jun 14 00-32-43 2018.mkv&quot; relative=&quot;Bozorova Dilshoda PVD\video\Thu Jun 14 00-32-43 2018.mkv&quot; resource=&quot;Thu Jun 14 00-32-43 2018.mkv&quot;/&gt;&#10;        &lt;/file&gt;&#10;        &lt;video height=&quot;480&quot; width=&quot;640&quot;/&gt;&#10;        &lt;audio channels=&quot;2&quot; sampleRate=&quot;44100&quot;/&gt;&#10;      &lt;/videoTrack&gt;&#10;    &lt;/videoTracks&gt;&#10;  &lt;/narration&gt;&#10;&#10;&lt;/presentation&gt;&#10;"/>
  <p:tag name="ISPRING_RESOURCE_PATHS_HASH_2" val="15adddb99b9f7d81e8af3be49c136467b3155"/>
</p:tagLst>
</file>

<file path=ppt/tags/tag2.xml><?xml version="1.0" encoding="utf-8"?>
<p:tagLst xmlns:a="http://schemas.openxmlformats.org/drawingml/2006/main" xmlns:r="http://schemas.openxmlformats.org/officeDocument/2006/relationships" xmlns:p="http://schemas.openxmlformats.org/presentationml/2006/main">
  <p:tag name="TIMING" val="|0.6|1|1.1|1.2|1.7"/>
</p:tagLst>
</file>

<file path=ppt/tags/tag3.xml><?xml version="1.0" encoding="utf-8"?>
<p:tagLst xmlns:a="http://schemas.openxmlformats.org/drawingml/2006/main" xmlns:r="http://schemas.openxmlformats.org/officeDocument/2006/relationships" xmlns:p="http://schemas.openxmlformats.org/presentationml/2006/main">
  <p:tag name="TIMING" val="|0.9|1.3"/>
</p:tagLst>
</file>

<file path=ppt/tags/tag4.xml><?xml version="1.0" encoding="utf-8"?>
<p:tagLst xmlns:a="http://schemas.openxmlformats.org/drawingml/2006/main" xmlns:r="http://schemas.openxmlformats.org/officeDocument/2006/relationships" xmlns:p="http://schemas.openxmlformats.org/presentationml/2006/main">
  <p:tag name="TIMING" val="|2.9"/>
</p:tagLst>
</file>

<file path=ppt/tags/tag5.xml><?xml version="1.0" encoding="utf-8"?>
<p:tagLst xmlns:a="http://schemas.openxmlformats.org/drawingml/2006/main" xmlns:r="http://schemas.openxmlformats.org/officeDocument/2006/relationships" xmlns:p="http://schemas.openxmlformats.org/presentationml/2006/main">
  <p:tag name="TIMING" val="|1"/>
</p:tagLst>
</file>

<file path=ppt/tags/tag6.xml><?xml version="1.0" encoding="utf-8"?>
<p:tagLst xmlns:a="http://schemas.openxmlformats.org/drawingml/2006/main" xmlns:r="http://schemas.openxmlformats.org/officeDocument/2006/relationships" xmlns:p="http://schemas.openxmlformats.org/presentationml/2006/main">
  <p:tag name="TIMING" val="|0.9"/>
</p:tagLst>
</file>

<file path=ppt/tags/tag7.xml><?xml version="1.0" encoding="utf-8"?>
<p:tagLst xmlns:a="http://schemas.openxmlformats.org/drawingml/2006/main" xmlns:r="http://schemas.openxmlformats.org/officeDocument/2006/relationships" xmlns:p="http://schemas.openxmlformats.org/presentationml/2006/main">
  <p:tag name="TIMING" val="|1.2"/>
</p:tagLst>
</file>

<file path=ppt/tags/tag8.xml><?xml version="1.0" encoding="utf-8"?>
<p:tagLst xmlns:a="http://schemas.openxmlformats.org/drawingml/2006/main" xmlns:r="http://schemas.openxmlformats.org/officeDocument/2006/relationships" xmlns:p="http://schemas.openxmlformats.org/presentationml/2006/main">
  <p:tag name="TIMING" val="|1.3|1.7"/>
</p:tagLst>
</file>

<file path=ppt/tags/tag9.xml><?xml version="1.0" encoding="utf-8"?>
<p:tagLst xmlns:a="http://schemas.openxmlformats.org/drawingml/2006/main" xmlns:r="http://schemas.openxmlformats.org/officeDocument/2006/relationships" xmlns:p="http://schemas.openxmlformats.org/presentationml/2006/main">
  <p:tag name="TIMING" val="|0.6|1.1"/>
</p:tagLst>
</file>

<file path=ppt/tags/tag10.xml><?xml version="1.0" encoding="utf-8"?>
<p:tagLst xmlns:a="http://schemas.openxmlformats.org/drawingml/2006/main" xmlns:r="http://schemas.openxmlformats.org/officeDocument/2006/relationships" xmlns:p="http://schemas.openxmlformats.org/presentationml/2006/main">
  <p:tag name="TIMING" val="|1.4"/>
</p:tagLst>
</file>

<file path=ppt/theme/theme1.xml><?xml version="1.0" encoding="utf-8"?>
<a:theme xmlns:a="http://schemas.openxmlformats.org/drawingml/2006/main" name="Default Design">
  <a:themeElements>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fontScheme name="Default Design">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EE384"/>
        </a:lt1>
        <a:dk2>
          <a:srgbClr val="FD8334"/>
        </a:dk2>
        <a:lt2>
          <a:srgbClr val="808080"/>
        </a:lt2>
        <a:accent1>
          <a:srgbClr val="F98EB2"/>
        </a:accent1>
        <a:accent2>
          <a:srgbClr val="FCB43E"/>
        </a:accent2>
        <a:accent3>
          <a:srgbClr val="FEEFC2"/>
        </a:accent3>
        <a:accent4>
          <a:srgbClr val="000000"/>
        </a:accent4>
        <a:accent5>
          <a:srgbClr val="FBC6D5"/>
        </a:accent5>
        <a:accent6>
          <a:srgbClr val="E4A337"/>
        </a:accent6>
        <a:hlink>
          <a:srgbClr val="FA6D73"/>
        </a:hlink>
        <a:folHlink>
          <a:srgbClr val="D264C5"/>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D4E1EE"/>
        </a:lt1>
        <a:dk2>
          <a:srgbClr val="2F84AF"/>
        </a:dk2>
        <a:lt2>
          <a:srgbClr val="808080"/>
        </a:lt2>
        <a:accent1>
          <a:srgbClr val="9899C1"/>
        </a:accent1>
        <a:accent2>
          <a:srgbClr val="4BBAC3"/>
        </a:accent2>
        <a:accent3>
          <a:srgbClr val="E6EEF5"/>
        </a:accent3>
        <a:accent4>
          <a:srgbClr val="000000"/>
        </a:accent4>
        <a:accent5>
          <a:srgbClr val="CACADD"/>
        </a:accent5>
        <a:accent6>
          <a:srgbClr val="43A8B0"/>
        </a:accent6>
        <a:hlink>
          <a:srgbClr val="7AC5B9"/>
        </a:hlink>
        <a:folHlink>
          <a:srgbClr val="719FC5"/>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576TGp_report_light__videokent.uz__</Template>
  <TotalTime>5750</TotalTime>
  <Words>1277</Words>
  <Application>Microsoft Office PowerPoint</Application>
  <PresentationFormat>Экран (4:3)</PresentationFormat>
  <Paragraphs>71</Paragraphs>
  <Slides>25</Slides>
  <Notes>3</Notes>
  <HiddenSlides>0</HiddenSlides>
  <MMClips>0</MMClips>
  <ScaleCrop>false</ScaleCrop>
  <HeadingPairs>
    <vt:vector size="6" baseType="variant">
      <vt:variant>
        <vt:lpstr>Использованные шрифты</vt:lpstr>
      </vt:variant>
      <vt:variant>
        <vt:i4>12</vt:i4>
      </vt:variant>
      <vt:variant>
        <vt:lpstr>Тема</vt:lpstr>
      </vt:variant>
      <vt:variant>
        <vt:i4>1</vt:i4>
      </vt:variant>
      <vt:variant>
        <vt:lpstr>Заголовки слайдов</vt:lpstr>
      </vt:variant>
      <vt:variant>
        <vt:i4>25</vt:i4>
      </vt:variant>
    </vt:vector>
  </HeadingPairs>
  <TitlesOfParts>
    <vt:vector size="38" baseType="lpstr">
      <vt:lpstr>Arial Unicode MS</vt:lpstr>
      <vt:lpstr>Aharoni</vt:lpstr>
      <vt:lpstr>Algerian</vt:lpstr>
      <vt:lpstr>Arial</vt:lpstr>
      <vt:lpstr>Arial Black</vt:lpstr>
      <vt:lpstr>Calibri</vt:lpstr>
      <vt:lpstr>Cambria</vt:lpstr>
      <vt:lpstr>PANDA Times UZ</vt:lpstr>
      <vt:lpstr>Segoe UI</vt:lpstr>
      <vt:lpstr>Tahoma</vt:lpstr>
      <vt:lpstr>Times New Roman</vt:lpstr>
      <vt:lpstr>Wingdings</vt:lpstr>
      <vt:lpstr>Default Design</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PowerTemplate</dc:title>
  <dc:creator>BOBUR</dc:creator>
  <cp:lastModifiedBy>Hewlett-Packard Company</cp:lastModifiedBy>
  <cp:revision>292</cp:revision>
  <dcterms:created xsi:type="dcterms:W3CDTF">2017-11-10T07:08:34Z</dcterms:created>
  <dcterms:modified xsi:type="dcterms:W3CDTF">2019-04-10T14:59:13Z</dcterms:modified>
</cp:coreProperties>
</file>