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99" r:id="rId2"/>
    <p:sldId id="258" r:id="rId3"/>
    <p:sldId id="266" r:id="rId4"/>
    <p:sldId id="290" r:id="rId5"/>
    <p:sldId id="277" r:id="rId6"/>
    <p:sldId id="298" r:id="rId7"/>
    <p:sldId id="283" r:id="rId8"/>
    <p:sldId id="297" r:id="rId9"/>
    <p:sldId id="280" r:id="rId10"/>
    <p:sldId id="296" r:id="rId11"/>
    <p:sldId id="288" r:id="rId12"/>
    <p:sldId id="262" r:id="rId13"/>
    <p:sldId id="295" r:id="rId14"/>
    <p:sldId id="259" r:id="rId15"/>
    <p:sldId id="289" r:id="rId16"/>
    <p:sldId id="279" r:id="rId17"/>
    <p:sldId id="281" r:id="rId18"/>
    <p:sldId id="276" r:id="rId19"/>
    <p:sldId id="294" r:id="rId20"/>
    <p:sldId id="273" r:id="rId2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8" d="100"/>
          <a:sy n="98"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A0E007-DF55-4DEE-827A-9678C46A3698}" type="doc">
      <dgm:prSet loTypeId="urn:microsoft.com/office/officeart/2005/8/layout/equation2" loCatId="process" qsTypeId="urn:microsoft.com/office/officeart/2005/8/quickstyle/simple1#9" qsCatId="simple" csTypeId="urn:microsoft.com/office/officeart/2005/8/colors/accent1_2#7" csCatId="accent1" phldr="1"/>
      <dgm:spPr/>
      <dgm:t>
        <a:bodyPr/>
        <a:lstStyle/>
        <a:p>
          <a:endParaRPr lang="ru-RU"/>
        </a:p>
      </dgm:t>
    </dgm:pt>
    <dgm:pt modelId="{9B5562FC-58BD-473F-82B6-4A8820AE52CA}">
      <dgm:prSet/>
      <dgm:spPr/>
      <dgm:t>
        <a:bodyPr/>
        <a:lstStyle/>
        <a:p>
          <a:r>
            <a:rPr lang="uz-Latn-UZ" b="1" dirty="0" smtClean="0">
              <a:solidFill>
                <a:srgbClr val="FFFF00"/>
              </a:solidFill>
            </a:rPr>
            <a:t>Дин худога фаришталарга,</a:t>
          </a:r>
          <a:r>
            <a:rPr lang="uz-Latn-UZ" dirty="0" smtClean="0">
              <a:solidFill>
                <a:srgbClr val="FFFF00"/>
              </a:solidFill>
            </a:rPr>
            <a:t> худо номидан юборилган пайғамбарларга ва муқаддас хисобланган китобларга ишонишдир. Пайғамбаримиз аҳолиси жуда кўп динларга эътиқод қиладилар. Ҳозирги пайтда қабилалрида, Амазонка хавзосида яшовчи хиндулар ижтимоий тараққиётда анча орқада қолган. Айрим халқлар аллақачонлар тугаллаб кетган иbтидоий дин шакллари (Тотемизм, магия, фетимизм, анимисм) ҳамон сақланиб қолган. Шунингдек баъзи ҳалқлар эътиқод қиладиган маҳаллий ва миллий  аҳамиятга эга бўлган динлар (мудомизм, зардуштийлик, броҳмонизм, синвинизм кабилар) хам мавжуд. Планетамиз аҳолисининг кўп, чиҳилик қисми( кўплаб ҳалқлар, бир неча мамлакатлар аҳолиси) Эътиқод қиладиган асосий динлар 3 та: насронийлик, ислом ва будда динлари. Одатта бу динларни “дунё динлари “ деб аташади. </a:t>
          </a:r>
          <a:endParaRPr lang="ru-RU" dirty="0">
            <a:solidFill>
              <a:srgbClr val="FFFF00"/>
            </a:solidFill>
          </a:endParaRPr>
        </a:p>
      </dgm:t>
    </dgm:pt>
    <dgm:pt modelId="{BDEBC4FA-A64C-45AE-BB5F-91D5DA091E7C}" type="parTrans" cxnId="{28B10F3C-8681-437C-965E-61D170AD7BBF}">
      <dgm:prSet/>
      <dgm:spPr/>
      <dgm:t>
        <a:bodyPr/>
        <a:lstStyle/>
        <a:p>
          <a:endParaRPr lang="ru-RU"/>
        </a:p>
      </dgm:t>
    </dgm:pt>
    <dgm:pt modelId="{5CF3D28D-E664-4B90-A130-0BC8A0B21D47}" type="sibTrans" cxnId="{28B10F3C-8681-437C-965E-61D170AD7BBF}">
      <dgm:prSet/>
      <dgm:spPr/>
      <dgm:t>
        <a:bodyPr/>
        <a:lstStyle/>
        <a:p>
          <a:endParaRPr lang="ru-RU"/>
        </a:p>
      </dgm:t>
    </dgm:pt>
    <dgm:pt modelId="{616B2DAD-3A7F-49D4-9ED5-3C51C4A7374C}" type="pres">
      <dgm:prSet presAssocID="{84A0E007-DF55-4DEE-827A-9678C46A3698}" presName="Name0" presStyleCnt="0">
        <dgm:presLayoutVars>
          <dgm:dir/>
          <dgm:resizeHandles val="exact"/>
        </dgm:presLayoutVars>
      </dgm:prSet>
      <dgm:spPr/>
      <dgm:t>
        <a:bodyPr/>
        <a:lstStyle/>
        <a:p>
          <a:endParaRPr lang="ru-RU"/>
        </a:p>
      </dgm:t>
    </dgm:pt>
    <dgm:pt modelId="{BAED770B-E5AC-43B0-9C66-E622C13E99DD}" type="pres">
      <dgm:prSet presAssocID="{84A0E007-DF55-4DEE-827A-9678C46A3698}" presName="vNodes" presStyleCnt="0"/>
      <dgm:spPr/>
    </dgm:pt>
    <dgm:pt modelId="{1CA76E88-6EB7-4728-8BA4-5D6E7ACC36ED}" type="pres">
      <dgm:prSet presAssocID="{84A0E007-DF55-4DEE-827A-9678C46A3698}" presName="lastNode" presStyleLbl="node1" presStyleIdx="0" presStyleCnt="1" custScaleX="130824">
        <dgm:presLayoutVars>
          <dgm:bulletEnabled val="1"/>
        </dgm:presLayoutVars>
      </dgm:prSet>
      <dgm:spPr/>
      <dgm:t>
        <a:bodyPr/>
        <a:lstStyle/>
        <a:p>
          <a:endParaRPr lang="ru-RU"/>
        </a:p>
      </dgm:t>
    </dgm:pt>
  </dgm:ptLst>
  <dgm:cxnLst>
    <dgm:cxn modelId="{28B10F3C-8681-437C-965E-61D170AD7BBF}" srcId="{84A0E007-DF55-4DEE-827A-9678C46A3698}" destId="{9B5562FC-58BD-473F-82B6-4A8820AE52CA}" srcOrd="0" destOrd="0" parTransId="{BDEBC4FA-A64C-45AE-BB5F-91D5DA091E7C}" sibTransId="{5CF3D28D-E664-4B90-A130-0BC8A0B21D47}"/>
    <dgm:cxn modelId="{E12F4281-7614-4CF8-948C-C8E4A167385C}" type="presOf" srcId="{9B5562FC-58BD-473F-82B6-4A8820AE52CA}" destId="{1CA76E88-6EB7-4728-8BA4-5D6E7ACC36ED}" srcOrd="0" destOrd="0" presId="urn:microsoft.com/office/officeart/2005/8/layout/equation2"/>
    <dgm:cxn modelId="{8720D097-2149-4C47-A177-35ACE3399C07}" type="presOf" srcId="{84A0E007-DF55-4DEE-827A-9678C46A3698}" destId="{616B2DAD-3A7F-49D4-9ED5-3C51C4A7374C}" srcOrd="0" destOrd="0" presId="urn:microsoft.com/office/officeart/2005/8/layout/equation2"/>
    <dgm:cxn modelId="{01FA4629-5926-4736-8BAB-74650374550B}" type="presParOf" srcId="{616B2DAD-3A7F-49D4-9ED5-3C51C4A7374C}" destId="{BAED770B-E5AC-43B0-9C66-E622C13E99DD}" srcOrd="0" destOrd="0" presId="urn:microsoft.com/office/officeart/2005/8/layout/equation2"/>
    <dgm:cxn modelId="{F37576B1-7FE6-4891-8123-4073FCB9AC6B}" type="presParOf" srcId="{616B2DAD-3A7F-49D4-9ED5-3C51C4A7374C}" destId="{1CA76E88-6EB7-4728-8BA4-5D6E7ACC36ED}" srcOrd="1"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76E88-6EB7-4728-8BA4-5D6E7ACC36ED}">
      <dsp:nvSpPr>
        <dsp:cNvPr id="0" name=""/>
        <dsp:cNvSpPr/>
      </dsp:nvSpPr>
      <dsp:spPr>
        <a:xfrm>
          <a:off x="179502" y="11"/>
          <a:ext cx="8784995" cy="671512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Latn-UZ" sz="2000" b="1" kern="1200" dirty="0" smtClean="0">
              <a:solidFill>
                <a:srgbClr val="FFFF00"/>
              </a:solidFill>
            </a:rPr>
            <a:t>Дин худога фаришталарга,</a:t>
          </a:r>
          <a:r>
            <a:rPr lang="uz-Latn-UZ" sz="2000" kern="1200" dirty="0" smtClean="0">
              <a:solidFill>
                <a:srgbClr val="FFFF00"/>
              </a:solidFill>
            </a:rPr>
            <a:t> худо номидан юборилган пайғамбарларга ва муқаддас хисобланган китобларга ишонишдир. Пайғамбаримиз аҳолиси жуда кўп динларга эътиқод қиладилар. Ҳозирги пайтда қабилалрида, Амазонка хавзосида яшовчи хиндулар ижтимоий тараққиётда анча орқада қолган. Айрим халқлар аллақачонлар тугаллаб кетган иbтидоий дин шакллари (Тотемизм, магия, фетимизм, анимисм) ҳамон сақланиб қолган. Шунингдек баъзи ҳалқлар эътиқод қиладиган маҳаллий ва миллий  аҳамиятга эга бўлган динлар (мудомизм, зардуштийлик, броҳмонизм, синвинизм кабилар) хам мавжуд. Планетамиз аҳолисининг кўп, чиҳилик қисми( кўплаб ҳалқлар, бир неча мамлакатлар аҳолиси) Эътиқод қиладиган асосий динлар 3 та: насронийлик, ислом ва будда динлари. Одатта бу динларни “дунё динлари “ деб аташади. </a:t>
          </a:r>
          <a:endParaRPr lang="ru-RU" sz="2000" kern="1200" dirty="0">
            <a:solidFill>
              <a:srgbClr val="FFFF00"/>
            </a:solidFill>
          </a:endParaRPr>
        </a:p>
      </dsp:txBody>
      <dsp:txXfrm>
        <a:off x="1466035" y="983418"/>
        <a:ext cx="6211929" cy="4748310"/>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96FD1B-D323-4B36-86F2-AFF055DFCF23}" type="datetimeFigureOut">
              <a:rPr lang="ru-RU" smtClean="0"/>
              <a:t>11.04.2019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3E2EA0-3FC9-437B-AE43-333AAB05A0F2}" type="slidenum">
              <a:rPr lang="ru-RU" smtClean="0"/>
              <a:t>‹#›</a:t>
            </a:fld>
            <a:endParaRPr lang="ru-RU"/>
          </a:p>
        </p:txBody>
      </p:sp>
    </p:spTree>
    <p:extLst>
      <p:ext uri="{BB962C8B-B14F-4D97-AF65-F5344CB8AC3E}">
        <p14:creationId xmlns:p14="http://schemas.microsoft.com/office/powerpoint/2010/main" val="729009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200" b="1" kern="1200" dirty="0" smtClean="0">
                <a:solidFill>
                  <a:schemeClr val="tx1"/>
                </a:solidFill>
                <a:effectLst/>
                <a:latin typeface="+mn-lt"/>
                <a:ea typeface="+mn-ea"/>
                <a:cs typeface="+mn-cs"/>
              </a:rPr>
              <a:t>Дин худога фаришталарга,</a:t>
            </a:r>
            <a:r>
              <a:rPr lang="uz-Latn-UZ" sz="1200" kern="1200" dirty="0" smtClean="0">
                <a:solidFill>
                  <a:schemeClr val="tx1"/>
                </a:solidFill>
                <a:effectLst/>
                <a:latin typeface="+mn-lt"/>
                <a:ea typeface="+mn-ea"/>
                <a:cs typeface="+mn-cs"/>
              </a:rPr>
              <a:t> худо номидан юборилган пайғамбарларга ва муқаддас хисобланган китобларга ишонишдир. Пайғамбаримиз аҳолиси жуда кўп динларга эътиқод қиладилар. Ҳозирги пайтда қабилалрида, Амазонка хавзосида яшовчи хиндулар ижтимоий тараққиётда анча орқада қолган. Айрим халқлар аллақачонлар тугаллаб кетган иbтидоий дин шакллари (Тотемизм, магия, фетимизм, анимисм) ҳамон сақланиб қолган. Шунингдек баъзи ҳалқлар эътиқод қиладиган маҳаллий ва миллий  аҳамиятга эга бўлган динлар (мудомизм, зардуштийлик, броҳмонизм, синвинизм кабилар) хам мавжуд. Планетамиз аҳолисининг кўп, чиҳилик қисми( кўплаб ҳалқлар, бир неча мамлакатлар аҳолиси) Эътиқод қиладиган асосий динлар 3 та: насронийлик, ислом ва будда динлари. Одатта бу динларни “дунё динлари “ деб аташади. </a:t>
            </a:r>
            <a:endParaRPr lang="ru-RU"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uz-Latn-UZ" sz="1200" b="1" kern="1200" dirty="0" smtClean="0">
                <a:solidFill>
                  <a:schemeClr val="tx1"/>
                </a:solidFill>
                <a:effectLst/>
                <a:latin typeface="+mn-lt"/>
                <a:ea typeface="+mn-ea"/>
                <a:cs typeface="+mn-cs"/>
              </a:rPr>
              <a:t>Дин худога фаришталарга,</a:t>
            </a:r>
            <a:r>
              <a:rPr lang="uz-Latn-UZ" sz="1200" kern="1200" dirty="0" smtClean="0">
                <a:solidFill>
                  <a:schemeClr val="tx1"/>
                </a:solidFill>
                <a:effectLst/>
                <a:latin typeface="+mn-lt"/>
                <a:ea typeface="+mn-ea"/>
                <a:cs typeface="+mn-cs"/>
              </a:rPr>
              <a:t> худо номидан юборилган пайғамбарларга ва муқаддас хисобланган китобларга ишонишдир. Пайғамбаримиз аҳолиси жуда кўп динларга эътиқод қиладилар. Ҳозирги пайтда қабилалрида, Амазонка хавзосида яшовчи хиндулар ижтимоий тараққиётда анча орқада қолган. Айрим халқлар аллақачонлар тугаллаб кетган иbтидоий дин шакллари (Тотемизм, магия, фетимизм, анимисм) ҳамон сақланиб қолган. Шунингдек баъзи ҳалқлар эътиқод қиладиган маҳаллий ва миллий  аҳамиятга эга бўлган динлар (мудомизм, зардуштийлик, броҳмонизм, синвинизм кабилар) хам мавжуд. Планетамиз аҳолисининг кўп, чиҳилик қисми( кўплаб ҳалқлар, бир неча мамлакатлар аҳолиси) Эътиқод қиладиган асосий динлар 3 та: насронийлик, ислом ва будда динлари. Одатта бу динларни “дунё динлари “ деб аташади. </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E83E2EA0-3FC9-437B-AE43-333AAB05A0F2}" type="slidenum">
              <a:rPr lang="ru-RU" smtClean="0"/>
              <a:t>7</a:t>
            </a:fld>
            <a:endParaRPr lang="ru-RU"/>
          </a:p>
        </p:txBody>
      </p:sp>
    </p:spTree>
    <p:extLst>
      <p:ext uri="{BB962C8B-B14F-4D97-AF65-F5344CB8AC3E}">
        <p14:creationId xmlns:p14="http://schemas.microsoft.com/office/powerpoint/2010/main" val="3037111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83E2EA0-3FC9-437B-AE43-333AAB05A0F2}" type="slidenum">
              <a:rPr lang="ru-RU" smtClean="0"/>
              <a:t>16</a:t>
            </a:fld>
            <a:endParaRPr lang="ru-RU"/>
          </a:p>
        </p:txBody>
      </p:sp>
    </p:spTree>
    <p:extLst>
      <p:ext uri="{BB962C8B-B14F-4D97-AF65-F5344CB8AC3E}">
        <p14:creationId xmlns:p14="http://schemas.microsoft.com/office/powerpoint/2010/main" val="2697171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83E2EA0-3FC9-437B-AE43-333AAB05A0F2}" type="slidenum">
              <a:rPr lang="ru-RU" smtClean="0"/>
              <a:t>17</a:t>
            </a:fld>
            <a:endParaRPr lang="ru-RU"/>
          </a:p>
        </p:txBody>
      </p:sp>
    </p:spTree>
    <p:extLst>
      <p:ext uri="{BB962C8B-B14F-4D97-AF65-F5344CB8AC3E}">
        <p14:creationId xmlns:p14="http://schemas.microsoft.com/office/powerpoint/2010/main" val="2843640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32115D5-FA69-48C0-AADE-E02A2AE5B564}" type="datetimeFigureOut">
              <a:rPr lang="ru-RU"/>
              <a:pPr>
                <a:defRPr/>
              </a:pPr>
              <a:t>11.04.2019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30339A4-E0D8-4D10-8898-BF250E2B50FC}" type="slidenum">
              <a:rPr lang="ru-RU"/>
              <a:pPr>
                <a:defRPr/>
              </a:pPr>
              <a:t>‹#›</a:t>
            </a:fld>
            <a:endParaRPr lang="ru-RU"/>
          </a:p>
        </p:txBody>
      </p:sp>
    </p:spTree>
  </p:cSld>
  <p:clrMapOvr>
    <a:masterClrMapping/>
  </p:clrMapOvr>
  <p:transition spd="slow" advClick="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A748290-29B6-4127-BFE1-10AE5FCD24FE}" type="datetimeFigureOut">
              <a:rPr lang="ru-RU"/>
              <a:pPr>
                <a:defRPr/>
              </a:pPr>
              <a:t>11.04.2019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87F3E07-3F66-4A2C-9F99-1D6A7186414F}" type="slidenum">
              <a:rPr lang="ru-RU"/>
              <a:pPr>
                <a:defRPr/>
              </a:pPr>
              <a:t>‹#›</a:t>
            </a:fld>
            <a:endParaRPr lang="ru-RU"/>
          </a:p>
        </p:txBody>
      </p:sp>
    </p:spTree>
  </p:cSld>
  <p:clrMapOvr>
    <a:masterClrMapping/>
  </p:clrMapOvr>
  <p:transition spd="slow" advClick="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469E5082-3442-4D74-995F-9D01DF2A87FC}" type="datetimeFigureOut">
              <a:rPr lang="ru-RU"/>
              <a:pPr>
                <a:defRPr/>
              </a:pPr>
              <a:t>11.04.2019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DCE536F-6163-46AC-9184-7D815591C643}" type="slidenum">
              <a:rPr lang="ru-RU"/>
              <a:pPr>
                <a:defRPr/>
              </a:pPr>
              <a:t>‹#›</a:t>
            </a:fld>
            <a:endParaRPr lang="ru-RU"/>
          </a:p>
        </p:txBody>
      </p:sp>
    </p:spTree>
  </p:cSld>
  <p:clrMapOvr>
    <a:masterClrMapping/>
  </p:clrMapOvr>
  <p:transition spd="slow" advClick="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75A4B2D4-3A41-44E7-A3E6-8A552B5FEF64}" type="datetimeFigureOut">
              <a:rPr lang="ru-RU"/>
              <a:pPr>
                <a:defRPr/>
              </a:pPr>
              <a:t>11.04.2019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612CC44-8FE1-45D7-BD81-73CA0F0D82EB}" type="slidenum">
              <a:rPr lang="ru-RU"/>
              <a:pPr>
                <a:defRPr/>
              </a:pPr>
              <a:t>‹#›</a:t>
            </a:fld>
            <a:endParaRPr lang="ru-RU"/>
          </a:p>
        </p:txBody>
      </p:sp>
    </p:spTree>
  </p:cSld>
  <p:clrMapOvr>
    <a:masterClrMapping/>
  </p:clrMapOvr>
  <p:transition spd="slow" advClick="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B15E885B-6662-405E-B747-76881E469380}" type="datetimeFigureOut">
              <a:rPr lang="ru-RU"/>
              <a:pPr>
                <a:defRPr/>
              </a:pPr>
              <a:t>11.04.2019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67406627-CD35-4053-A131-35352A54C34E}" type="slidenum">
              <a:rPr lang="ru-RU"/>
              <a:pPr>
                <a:defRPr/>
              </a:pPr>
              <a:t>‹#›</a:t>
            </a:fld>
            <a:endParaRPr lang="ru-RU"/>
          </a:p>
        </p:txBody>
      </p:sp>
    </p:spTree>
  </p:cSld>
  <p:clrMapOvr>
    <a:masterClrMapping/>
  </p:clrMapOvr>
  <p:transition spd="slow" advClick="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9B07B079-DF98-49EB-9F0D-A0167F7FE994}" type="datetimeFigureOut">
              <a:rPr lang="ru-RU"/>
              <a:pPr>
                <a:defRPr/>
              </a:pPr>
              <a:t>11.04.2019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046EE8C3-4BBF-48FE-A153-2A0CC8FA9375}" type="slidenum">
              <a:rPr lang="ru-RU"/>
              <a:pPr>
                <a:defRPr/>
              </a:pPr>
              <a:t>‹#›</a:t>
            </a:fld>
            <a:endParaRPr lang="ru-RU"/>
          </a:p>
        </p:txBody>
      </p:sp>
    </p:spTree>
  </p:cSld>
  <p:clrMapOvr>
    <a:masterClrMapping/>
  </p:clrMapOvr>
  <p:transition spd="slow" advClick="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E6270FF6-7CD5-46B4-BA76-CCD5836E2127}" type="datetimeFigureOut">
              <a:rPr lang="ru-RU"/>
              <a:pPr>
                <a:defRPr/>
              </a:pPr>
              <a:t>11.04.2019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0C3BA305-4626-4070-BED8-A5FEE98E7481}" type="slidenum">
              <a:rPr lang="ru-RU"/>
              <a:pPr>
                <a:defRPr/>
              </a:pPr>
              <a:t>‹#›</a:t>
            </a:fld>
            <a:endParaRPr lang="ru-RU"/>
          </a:p>
        </p:txBody>
      </p:sp>
    </p:spTree>
  </p:cSld>
  <p:clrMapOvr>
    <a:masterClrMapping/>
  </p:clrMapOvr>
  <p:transition spd="slow" advClick="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4D3F293C-D9CD-4B37-B7E9-1AE8CA240F69}" type="datetimeFigureOut">
              <a:rPr lang="ru-RU"/>
              <a:pPr>
                <a:defRPr/>
              </a:pPr>
              <a:t>11.04.2019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F6A297A-BA24-4357-9CEF-43E23473381A}" type="slidenum">
              <a:rPr lang="ru-RU"/>
              <a:pPr>
                <a:defRPr/>
              </a:pPr>
              <a:t>‹#›</a:t>
            </a:fld>
            <a:endParaRPr lang="ru-RU"/>
          </a:p>
        </p:txBody>
      </p:sp>
    </p:spTree>
  </p:cSld>
  <p:clrMapOvr>
    <a:masterClrMapping/>
  </p:clrMapOvr>
  <p:transition spd="slow" advClick="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21015BA-56AC-4E72-8EF5-35F08FC696B7}" type="datetimeFigureOut">
              <a:rPr lang="ru-RU"/>
              <a:pPr>
                <a:defRPr/>
              </a:pPr>
              <a:t>11.04.2019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FD7E4D1-608A-4AC5-A488-EC46CA44F3E5}" type="slidenum">
              <a:rPr lang="ru-RU"/>
              <a:pPr>
                <a:defRPr/>
              </a:pPr>
              <a:t>‹#›</a:t>
            </a:fld>
            <a:endParaRPr lang="ru-RU"/>
          </a:p>
        </p:txBody>
      </p:sp>
    </p:spTree>
  </p:cSld>
  <p:clrMapOvr>
    <a:masterClrMapping/>
  </p:clrMapOvr>
  <p:transition spd="slow" advClick="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F8B5D91-A8AF-4C00-84CD-8AAD5BBB8CDE}" type="datetimeFigureOut">
              <a:rPr lang="ru-RU"/>
              <a:pPr>
                <a:defRPr/>
              </a:pPr>
              <a:t>11.04.2019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9F56AB0-5514-4357-866C-7C3A1BAEF903}" type="slidenum">
              <a:rPr lang="ru-RU"/>
              <a:pPr>
                <a:defRPr/>
              </a:pPr>
              <a:t>‹#›</a:t>
            </a:fld>
            <a:endParaRPr lang="ru-RU"/>
          </a:p>
        </p:txBody>
      </p:sp>
    </p:spTree>
  </p:cSld>
  <p:clrMapOvr>
    <a:masterClrMapping/>
  </p:clrMapOvr>
  <p:transition spd="slow" advClick="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23F117B-B3FC-48EB-9AEA-9E04E0A7148F}" type="datetimeFigureOut">
              <a:rPr lang="ru-RU"/>
              <a:pPr>
                <a:defRPr/>
              </a:pPr>
              <a:t>11.04.2019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C253B97-AC1E-4B57-838C-7B39A1D1980D}" type="slidenum">
              <a:rPr lang="ru-RU"/>
              <a:pPr>
                <a:defRPr/>
              </a:pPr>
              <a:t>‹#›</a:t>
            </a:fld>
            <a:endParaRPr lang="ru-RU"/>
          </a:p>
        </p:txBody>
      </p:sp>
    </p:spTree>
  </p:cSld>
  <p:clrMapOvr>
    <a:masterClrMapping/>
  </p:clrMapOvr>
  <p:transition spd="slow" advClick="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B5955F77-7583-49AA-A9BC-58A99ECACC5A}" type="datetimeFigureOut">
              <a:rPr lang="ru-RU"/>
              <a:pPr>
                <a:defRPr/>
              </a:pPr>
              <a:t>11.04.2019</a:t>
            </a:fld>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555A9AC9-2553-433D-9D70-7DC5A1FB2846}" type="slidenum">
              <a:rPr lang="ru-RU" altLang="ru-RU"/>
              <a:pPr>
                <a:defRPr/>
              </a:pPr>
              <a:t>‹#›</a:t>
            </a:fld>
            <a:endParaRPr lang="ru-RU" altLang="ru-RU"/>
          </a:p>
        </p:txBody>
      </p:sp>
    </p:spTree>
    <p:extLst>
      <p:ext uri="{BB962C8B-B14F-4D97-AF65-F5344CB8AC3E}">
        <p14:creationId xmlns:p14="http://schemas.microsoft.com/office/powerpoint/2010/main" val="2099774536"/>
      </p:ext>
    </p:extLst>
  </p:cSld>
  <p:clrMapOvr>
    <a:masterClrMapping/>
  </p:clrMapOvr>
  <p:transition spd="slow" advClick="0">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F6CD51F-0824-4AB1-9237-86A2AD26E998}" type="datetimeFigureOut">
              <a:rPr lang="ru-RU"/>
              <a:pPr>
                <a:defRPr/>
              </a:pPr>
              <a:t>11.04.2019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5055BE9-1D9C-4CB5-893B-A456297116D9}"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0" r:id="rId12"/>
  </p:sldLayoutIdLst>
  <p:transition spd="slow" advClick="0">
    <p:comb dir="vert"/>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395536" y="2564904"/>
            <a:ext cx="8097342" cy="2448272"/>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err="1" smtClean="0">
                <a:solidFill>
                  <a:srgbClr val="FFFF00"/>
                </a:solidFill>
              </a:rPr>
              <a:t>Мавзу</a:t>
            </a:r>
            <a:r>
              <a:rPr lang="en-US" sz="3600" b="1" dirty="0" smtClean="0">
                <a:solidFill>
                  <a:srgbClr val="FFFF00"/>
                </a:solidFill>
              </a:rPr>
              <a:t>:</a:t>
            </a:r>
            <a:r>
              <a:rPr lang="ru-RU" sz="3600" b="1" dirty="0" smtClean="0">
                <a:solidFill>
                  <a:srgbClr val="FFFF00"/>
                </a:solidFill>
              </a:rPr>
              <a:t> </a:t>
            </a:r>
            <a:r>
              <a:rPr lang="ru-RU" sz="3600" b="1" dirty="0" err="1" smtClean="0">
                <a:solidFill>
                  <a:srgbClr val="FFFF00"/>
                </a:solidFill>
              </a:rPr>
              <a:t>Дунё</a:t>
            </a:r>
            <a:r>
              <a:rPr lang="ru-RU" sz="3600" b="1" dirty="0" smtClean="0">
                <a:solidFill>
                  <a:srgbClr val="FFFF00"/>
                </a:solidFill>
              </a:rPr>
              <a:t> </a:t>
            </a:r>
            <a:r>
              <a:rPr lang="ru-RU" sz="3600" b="1" dirty="0" err="1" smtClean="0">
                <a:solidFill>
                  <a:srgbClr val="FFFF00"/>
                </a:solidFill>
              </a:rPr>
              <a:t>ахолиси</a:t>
            </a:r>
            <a:r>
              <a:rPr lang="ru-RU" sz="3600" b="1" dirty="0" smtClean="0">
                <a:solidFill>
                  <a:srgbClr val="FFFF00"/>
                </a:solidFill>
              </a:rPr>
              <a:t> </a:t>
            </a:r>
            <a:r>
              <a:rPr lang="ru-RU" sz="3600" b="1" dirty="0" err="1" smtClean="0">
                <a:solidFill>
                  <a:srgbClr val="FFFF00"/>
                </a:solidFill>
              </a:rPr>
              <a:t>диний</a:t>
            </a:r>
            <a:r>
              <a:rPr lang="ru-RU" sz="3600" b="1" dirty="0" smtClean="0">
                <a:solidFill>
                  <a:srgbClr val="FFFF00"/>
                </a:solidFill>
              </a:rPr>
              <a:t> </a:t>
            </a:r>
            <a:r>
              <a:rPr lang="ru-RU" sz="3600" b="1" dirty="0" err="1" smtClean="0">
                <a:solidFill>
                  <a:srgbClr val="FFFF00"/>
                </a:solidFill>
              </a:rPr>
              <a:t>таркиби</a:t>
            </a:r>
            <a:r>
              <a:rPr lang="ru-RU" sz="3600" b="1" dirty="0" smtClean="0">
                <a:solidFill>
                  <a:srgbClr val="FFFF00"/>
                </a:solidFill>
              </a:rPr>
              <a:t>.</a:t>
            </a:r>
          </a:p>
        </p:txBody>
      </p:sp>
    </p:spTree>
    <p:extLst>
      <p:ext uri="{BB962C8B-B14F-4D97-AF65-F5344CB8AC3E}">
        <p14:creationId xmlns:p14="http://schemas.microsoft.com/office/powerpoint/2010/main" val="1911656772"/>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16200000"/>
        </a:gradFill>
        <a:effectLst/>
      </p:bgPr>
    </p:bg>
    <p:spTree>
      <p:nvGrpSpPr>
        <p:cNvPr id="1" name=""/>
        <p:cNvGrpSpPr/>
        <p:nvPr/>
      </p:nvGrpSpPr>
      <p:grpSpPr>
        <a:xfrm>
          <a:off x="0" y="0"/>
          <a:ext cx="0" cy="0"/>
          <a:chOff x="0" y="0"/>
          <a:chExt cx="0" cy="0"/>
        </a:xfrm>
      </p:grpSpPr>
      <p:sp>
        <p:nvSpPr>
          <p:cNvPr id="5" name="Стрелка вниз 4"/>
          <p:cNvSpPr/>
          <p:nvPr/>
        </p:nvSpPr>
        <p:spPr>
          <a:xfrm>
            <a:off x="2394434" y="1570090"/>
            <a:ext cx="4608512" cy="971188"/>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FFFFFF"/>
                </a:solidFill>
              </a:rPr>
              <a:t>РЕЖА</a:t>
            </a:r>
            <a:endParaRPr lang="ru-RU" sz="4400" b="1" dirty="0">
              <a:solidFill>
                <a:srgbClr val="FFFFFF"/>
              </a:solidFill>
            </a:endParaRPr>
          </a:p>
        </p:txBody>
      </p:sp>
      <p:sp>
        <p:nvSpPr>
          <p:cNvPr id="6" name="Стрелка вправо 5"/>
          <p:cNvSpPr/>
          <p:nvPr/>
        </p:nvSpPr>
        <p:spPr>
          <a:xfrm>
            <a:off x="990600" y="2681471"/>
            <a:ext cx="6981247" cy="124944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571500" algn="just">
              <a:spcAft>
                <a:spcPts val="0"/>
              </a:spcAft>
            </a:pPr>
            <a:endParaRPr lang="ru-RU" sz="2000" b="1" dirty="0" smtClean="0">
              <a:solidFill>
                <a:schemeClr val="tx1"/>
              </a:solidFill>
              <a:cs typeface="Aharoni" panose="02010803020104030203" pitchFamily="2" charset="-79"/>
            </a:endParaRPr>
          </a:p>
          <a:p>
            <a:pPr lvl="0" indent="571500" algn="just">
              <a:spcAft>
                <a:spcPts val="0"/>
              </a:spcAft>
            </a:pPr>
            <a:r>
              <a:rPr lang="uz-Latn-UZ" sz="2000" b="1" dirty="0" smtClean="0">
                <a:solidFill>
                  <a:schemeClr val="tx1"/>
                </a:solidFill>
                <a:cs typeface="Aharoni" panose="02010803020104030203" pitchFamily="2" charset="-79"/>
              </a:rPr>
              <a:t>1.</a:t>
            </a:r>
            <a:r>
              <a:rPr lang="uz-Cyrl-UZ" altLang="uz-Cyrl-UZ" sz="2000" b="1" dirty="0" smtClean="0">
                <a:solidFill>
                  <a:schemeClr val="tx1"/>
                </a:solidFill>
                <a:latin typeface="Times New Roman" panose="02020603050405020304" pitchFamily="18" charset="0"/>
                <a:ea typeface="Times New Roman" panose="02020603050405020304" pitchFamily="18" charset="0"/>
                <a:cs typeface="PANDA Times UZ"/>
              </a:rPr>
              <a:t> Динлар ва диний таркиб хакида тушунча.</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7" name="Стрелка вправо 6"/>
          <p:cNvSpPr/>
          <p:nvPr/>
        </p:nvSpPr>
        <p:spPr>
          <a:xfrm>
            <a:off x="990600" y="3830283"/>
            <a:ext cx="6107026" cy="1334139"/>
          </a:xfrm>
          <a:prstGeom prst="rightArrow">
            <a:avLst>
              <a:gd name="adj1" fmla="val 44685"/>
              <a:gd name="adj2" fmla="val 5000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171450" algn="just">
              <a:spcAft>
                <a:spcPts val="0"/>
              </a:spcAft>
            </a:pPr>
            <a:r>
              <a:rPr lang="uz-Latn-UZ" sz="2000" b="1" dirty="0" smtClean="0">
                <a:solidFill>
                  <a:schemeClr val="tx1"/>
                </a:solidFill>
                <a:cs typeface="Aharoni" panose="02010803020104030203" pitchFamily="2" charset="-79"/>
              </a:rPr>
              <a:t>2.</a:t>
            </a:r>
            <a:r>
              <a:rPr lang="ru-RU" sz="2000" b="1" dirty="0" err="1" smtClean="0">
                <a:solidFill>
                  <a:schemeClr val="tx1"/>
                </a:solidFill>
              </a:rPr>
              <a:t>Дунё</a:t>
            </a:r>
            <a:r>
              <a:rPr lang="ru-RU" sz="2000" b="1" dirty="0" smtClean="0">
                <a:solidFill>
                  <a:schemeClr val="tx1"/>
                </a:solidFill>
              </a:rPr>
              <a:t> </a:t>
            </a:r>
            <a:r>
              <a:rPr lang="ru-RU" sz="2000" b="1" dirty="0" err="1" smtClean="0">
                <a:solidFill>
                  <a:schemeClr val="tx1"/>
                </a:solidFill>
              </a:rPr>
              <a:t>динлари</a:t>
            </a:r>
            <a:r>
              <a:rPr lang="ru-RU" sz="2000" b="1" dirty="0" smtClean="0">
                <a:solidFill>
                  <a:schemeClr val="tx1"/>
                </a:solidFill>
              </a:rPr>
              <a:t>.</a:t>
            </a:r>
            <a:endParaRPr lang="uz-Cyrl-UZ" sz="2000" b="1" dirty="0">
              <a:solidFill>
                <a:schemeClr val="tx1"/>
              </a:solidFill>
              <a:latin typeface="Times New Roman" panose="02020603050405020304" pitchFamily="18" charset="0"/>
              <a:ea typeface="Times New Roman" panose="02020603050405020304" pitchFamily="18" charset="0"/>
              <a:cs typeface="Aharoni" panose="02010803020104030203" pitchFamily="2" charset="-79"/>
            </a:endParaRPr>
          </a:p>
        </p:txBody>
      </p:sp>
      <p:sp>
        <p:nvSpPr>
          <p:cNvPr id="8" name="Стрелка вправо 7"/>
          <p:cNvSpPr/>
          <p:nvPr/>
        </p:nvSpPr>
        <p:spPr>
          <a:xfrm>
            <a:off x="990600" y="5134036"/>
            <a:ext cx="5267395" cy="1255636"/>
          </a:xfrm>
          <a:prstGeom prst="rightArrow">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b="1" dirty="0" smtClean="0">
                <a:solidFill>
                  <a:schemeClr val="tx1"/>
                </a:solidFill>
                <a:latin typeface="Algerian" panose="04020705040A02060702" pitchFamily="82" charset="0"/>
              </a:rPr>
              <a:t>        </a:t>
            </a:r>
            <a:r>
              <a:rPr lang="uz-Latn-UZ" b="1" dirty="0" smtClean="0">
                <a:solidFill>
                  <a:schemeClr val="tx1"/>
                </a:solidFill>
                <a:latin typeface="Algerian" panose="04020705040A02060702" pitchFamily="82" charset="0"/>
              </a:rPr>
              <a:t>3</a:t>
            </a:r>
            <a:r>
              <a:rPr lang="uz-Latn-UZ" sz="2000" b="1" dirty="0" smtClean="0">
                <a:solidFill>
                  <a:schemeClr val="tx1"/>
                </a:solidFill>
                <a:latin typeface="Algerian" panose="04020705040A02060702" pitchFamily="82" charset="0"/>
              </a:rPr>
              <a:t>.</a:t>
            </a:r>
            <a:r>
              <a:rPr lang="ru-RU" sz="2000" b="1" dirty="0">
                <a:solidFill>
                  <a:schemeClr val="tx1"/>
                </a:solidFill>
                <a:latin typeface="Algerian" panose="04020705040A02060702" pitchFamily="82" charset="0"/>
              </a:rPr>
              <a:t> </a:t>
            </a:r>
            <a:r>
              <a:rPr lang="ru-RU" sz="2000" b="1" dirty="0" err="1" smtClean="0">
                <a:solidFill>
                  <a:schemeClr val="tx1"/>
                </a:solidFill>
                <a:latin typeface="Algerian" panose="04020705040A02060702" pitchFamily="82" charset="0"/>
              </a:rPr>
              <a:t>Махаллий</a:t>
            </a:r>
            <a:r>
              <a:rPr lang="ru-RU" sz="2000" b="1" dirty="0" smtClean="0">
                <a:solidFill>
                  <a:schemeClr val="tx1"/>
                </a:solidFill>
                <a:latin typeface="Algerian" panose="04020705040A02060702" pitchFamily="82" charset="0"/>
              </a:rPr>
              <a:t> </a:t>
            </a:r>
            <a:r>
              <a:rPr lang="ru-RU" sz="2000" b="1" dirty="0" err="1" smtClean="0">
                <a:solidFill>
                  <a:schemeClr val="tx1"/>
                </a:solidFill>
                <a:latin typeface="Algerian" panose="04020705040A02060702" pitchFamily="82" charset="0"/>
              </a:rPr>
              <a:t>динлар</a:t>
            </a:r>
            <a:r>
              <a:rPr lang="ru-RU" sz="2000" b="1" dirty="0" smtClean="0">
                <a:solidFill>
                  <a:schemeClr val="tx1"/>
                </a:solidFill>
                <a:latin typeface="Algerian" panose="04020705040A02060702" pitchFamily="82" charset="0"/>
              </a:rPr>
              <a:t>.</a:t>
            </a:r>
            <a:endParaRPr lang="uz-Cyrl-UZ" sz="2000" b="1" dirty="0">
              <a:solidFill>
                <a:schemeClr val="tx1"/>
              </a:solidFill>
            </a:endParaRPr>
          </a:p>
        </p:txBody>
      </p:sp>
    </p:spTree>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16200000"/>
        </a:gradFill>
        <a:effectLst/>
      </p:bgPr>
    </p:bg>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2016376098"/>
              </p:ext>
            </p:extLst>
          </p:nvPr>
        </p:nvGraphicFramePr>
        <p:xfrm>
          <a:off x="0" y="0"/>
          <a:ext cx="9144000" cy="6715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esk1"/>
          <p:cNvSpPr>
            <a:spLocks noEditPoints="1" noChangeArrowheads="1"/>
          </p:cNvSpPr>
          <p:nvPr/>
        </p:nvSpPr>
        <p:spPr bwMode="auto">
          <a:xfrm>
            <a:off x="53881" y="-5997"/>
            <a:ext cx="9024277" cy="6858000"/>
          </a:xfrm>
          <a:custGeom>
            <a:avLst/>
            <a:gdLst>
              <a:gd name="T0" fmla="*/ 0 w 21600"/>
              <a:gd name="T1" fmla="*/ 0 h 21600"/>
              <a:gd name="T2" fmla="*/ 7416800 w 21600"/>
              <a:gd name="T3" fmla="*/ 0 h 21600"/>
              <a:gd name="T4" fmla="*/ 7416800 w 21600"/>
              <a:gd name="T5" fmla="*/ 6192838 h 21600"/>
              <a:gd name="T6" fmla="*/ 0 w 21600"/>
              <a:gd name="T7" fmla="*/ 6192838 h 21600"/>
              <a:gd name="T8" fmla="*/ 3708400 w 21600"/>
              <a:gd name="T9" fmla="*/ 0 h 21600"/>
              <a:gd name="T10" fmla="*/ 7416800 w 21600"/>
              <a:gd name="T11" fmla="*/ 3096419 h 21600"/>
              <a:gd name="T12" fmla="*/ 3708400 w 21600"/>
              <a:gd name="T13" fmla="*/ 6192838 h 21600"/>
              <a:gd name="T14" fmla="*/ 0 w 21600"/>
              <a:gd name="T15" fmla="*/ 3096419 h 21600"/>
              <a:gd name="T16" fmla="*/ 0 60000 65536"/>
              <a:gd name="T17" fmla="*/ 0 60000 65536"/>
              <a:gd name="T18" fmla="*/ 0 60000 65536"/>
              <a:gd name="T19" fmla="*/ 0 60000 65536"/>
              <a:gd name="T20" fmla="*/ 0 60000 65536"/>
              <a:gd name="T21" fmla="*/ 0 60000 65536"/>
              <a:gd name="T22" fmla="*/ 0 60000 65536"/>
              <a:gd name="T23" fmla="*/ 0 60000 65536"/>
              <a:gd name="T24" fmla="*/ 1000 w 21600"/>
              <a:gd name="T25" fmla="*/ 1000 h 21600"/>
              <a:gd name="T26" fmla="*/ 20600 w 21600"/>
              <a:gd name="T27" fmla="*/ 206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21600" y="0"/>
                </a:lnTo>
                <a:lnTo>
                  <a:pt x="21600" y="21600"/>
                </a:lnTo>
                <a:lnTo>
                  <a:pt x="0" y="21600"/>
                </a:lnTo>
                <a:lnTo>
                  <a:pt x="0" y="0"/>
                </a:lnTo>
                <a:close/>
              </a:path>
            </a:pathLst>
          </a:custGeom>
          <a:solidFill>
            <a:schemeClr val="accent5">
              <a:lumMod val="20000"/>
              <a:lumOff val="80000"/>
            </a:schemeClr>
          </a:solidFill>
          <a:ln w="57150">
            <a:solidFill>
              <a:srgbClr val="660033"/>
            </a:solidFill>
            <a:miter lim="800000"/>
            <a:headEnd/>
            <a:tailEnd/>
          </a:ln>
          <a:effectLst>
            <a:outerShdw dist="107763" dir="2700000" algn="ctr" rotWithShape="0">
              <a:srgbClr val="808080"/>
            </a:outerShdw>
          </a:effec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ru-RU" b="1" dirty="0">
                <a:solidFill>
                  <a:schemeClr val="bg1"/>
                </a:solidFill>
                <a:latin typeface="Times New Roman" panose="02020603050405020304" pitchFamily="18" charset="0"/>
              </a:rPr>
              <a:t>     </a:t>
            </a:r>
            <a:endParaRPr lang="ru-RU" altLang="ru-RU" b="1" dirty="0">
              <a:solidFill>
                <a:schemeClr val="bg1"/>
              </a:solidFill>
              <a:latin typeface="Times New Roman" panose="02020603050405020304" pitchFamily="18" charset="0"/>
            </a:endParaRPr>
          </a:p>
        </p:txBody>
      </p:sp>
      <p:pic>
        <p:nvPicPr>
          <p:cNvPr id="11267" name="Picture 3" descr="j0301252"/>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7206108" y="0"/>
            <a:ext cx="1830388" cy="1565275"/>
          </a:xfrm>
          <a:noFill/>
        </p:spPr>
      </p:pic>
      <p:sp>
        <p:nvSpPr>
          <p:cNvPr id="3" name="Стрелка вправо 2"/>
          <p:cNvSpPr/>
          <p:nvPr/>
        </p:nvSpPr>
        <p:spPr>
          <a:xfrm>
            <a:off x="515569" y="2348986"/>
            <a:ext cx="8100900" cy="770609"/>
          </a:xfrm>
          <a:prstGeom prst="rightArrow">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2) </a:t>
            </a:r>
            <a:r>
              <a:rPr lang="ru-RU" b="1" dirty="0" err="1"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Ерусалиндаги-Насронийлар</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мусулмонлар</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иудоистлар</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черкови</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p>
        </p:txBody>
      </p:sp>
      <p:sp>
        <p:nvSpPr>
          <p:cNvPr id="4" name="Стрелка вправо 3"/>
          <p:cNvSpPr/>
          <p:nvPr/>
        </p:nvSpPr>
        <p:spPr>
          <a:xfrm>
            <a:off x="527592" y="3191497"/>
            <a:ext cx="8076856" cy="752280"/>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Aft>
                <a:spcPts val="1000"/>
              </a:spcAft>
            </a:pPr>
            <a:r>
              <a:rPr lang="ru-R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ru-RU"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Макка</a:t>
            </a:r>
            <a:r>
              <a:rPr lang="ru-R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Мадина-Мусулмонлар</a:t>
            </a:r>
            <a:r>
              <a:rPr lang="ru-R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chemeClr val="accent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b="1" dirty="0">
              <a:solidFill>
                <a:schemeClr val="accent6"/>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Стрелка вправо 4"/>
          <p:cNvSpPr/>
          <p:nvPr/>
        </p:nvSpPr>
        <p:spPr>
          <a:xfrm>
            <a:off x="503548" y="4077072"/>
            <a:ext cx="8100900" cy="762127"/>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Aft>
                <a:spcPts val="1000"/>
              </a:spcAft>
            </a:pP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 </a:t>
            </a:r>
            <a:r>
              <a:rPr lang="ru-RU"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Варақаси</a:t>
            </a: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Тонг-</a:t>
            </a:r>
            <a:r>
              <a:rPr lang="ru-RU"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Хиндиустлар</a:t>
            </a: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Стрелка вправо 5"/>
          <p:cNvSpPr/>
          <p:nvPr/>
        </p:nvSpPr>
        <p:spPr>
          <a:xfrm>
            <a:off x="503548" y="5004694"/>
            <a:ext cx="8100900" cy="786392"/>
          </a:xfrm>
          <a:prstGeom prst="rightArrow">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Aft>
                <a:spcPts val="1000"/>
              </a:spcAft>
            </a:pPr>
            <a:r>
              <a:rPr lang="ru-RU" b="1" dirty="0">
                <a:solidFill>
                  <a:schemeClr val="accent6">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5) </a:t>
            </a:r>
            <a:r>
              <a:rPr lang="ru-RU" b="1" dirty="0" err="1">
                <a:solidFill>
                  <a:schemeClr val="accent6">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Луммина-Буддистлар</a:t>
            </a:r>
            <a:r>
              <a:rPr lang="ru-RU" b="1" dirty="0">
                <a:solidFill>
                  <a:schemeClr val="accent6">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accent6">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92D05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7" name="Стрелка вправо 6"/>
          <p:cNvSpPr/>
          <p:nvPr/>
        </p:nvSpPr>
        <p:spPr>
          <a:xfrm>
            <a:off x="527592" y="5934890"/>
            <a:ext cx="8076856" cy="757615"/>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Aft>
                <a:spcPts val="1000"/>
              </a:spcAft>
            </a:pPr>
            <a:r>
              <a:rPr lang="ru-RU"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6) </a:t>
            </a:r>
            <a:r>
              <a:rPr lang="ru-RU"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ru-RU"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Пэкин-Гаочилар</a:t>
            </a:r>
            <a:r>
              <a:rPr lang="ru-RU"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b="1" dirty="0"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00B0F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Стрелка вправо 7"/>
          <p:cNvSpPr/>
          <p:nvPr/>
        </p:nvSpPr>
        <p:spPr>
          <a:xfrm>
            <a:off x="491329" y="1565275"/>
            <a:ext cx="8113119" cy="783711"/>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Aft>
                <a:spcPts val="1000"/>
              </a:spcAft>
            </a:pPr>
            <a:r>
              <a:rPr lang="ru-RU"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ru-RU"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Римдаги-котолик</a:t>
            </a:r>
            <a:r>
              <a:rPr lang="ru-RU"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черкови</a:t>
            </a:r>
            <a:r>
              <a:rPr lang="ru-RU"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12" name="Прямоугольник 11"/>
          <p:cNvSpPr/>
          <p:nvPr/>
        </p:nvSpPr>
        <p:spPr>
          <a:xfrm>
            <a:off x="251520" y="315799"/>
            <a:ext cx="7565270" cy="1836400"/>
          </a:xfrm>
          <a:prstGeom prst="rect">
            <a:avLst/>
          </a:prstGeom>
        </p:spPr>
        <p:txBody>
          <a:bodyPr wrap="square">
            <a:spAutoFit/>
          </a:bodyPr>
          <a:lstStyle/>
          <a:p>
            <a:pPr algn="just">
              <a:lnSpc>
                <a:spcPct val="150000"/>
              </a:lnSpc>
              <a:spcAft>
                <a:spcPts val="1000"/>
              </a:spcAft>
            </a:pPr>
            <a:r>
              <a:rPr lang="ru-RU"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smtClean="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Японияда</a:t>
            </a:r>
            <a:r>
              <a:rPr lang="ru-RU" sz="1600" b="1" dirty="0" smtClean="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-Синтоизм</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Хитойда-Конфуцийлик</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даоцизм</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динларига</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МДҲ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ҳудуддош</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қол</a:t>
            </a:r>
            <a:r>
              <a:rPr lang="ru-RU" sz="1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моқлар</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бурятлар</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тувалаликлар</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эътиқод</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қиладилар</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Ламоизм</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дини</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Сибр</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Узоқ</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шарқ</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Монголияда</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тарқалган</a:t>
            </a:r>
            <a:r>
              <a:rPr lang="ru-RU" sz="16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073840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0-#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0-#ppt_w/2"/>
                                          </p:val>
                                        </p:tav>
                                        <p:tav tm="100000">
                                          <p:val>
                                            <p:strVal val="#ppt_x"/>
                                          </p:val>
                                        </p:tav>
                                      </p:tavLst>
                                    </p:anim>
                                    <p:anim calcmode="lin" valueType="num">
                                      <p:cBhvr additive="base">
                                        <p:cTn id="37"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j0291984"/>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0" y="188640"/>
            <a:ext cx="1808163" cy="1914525"/>
          </a:xfrm>
          <a:noFill/>
        </p:spPr>
      </p:pic>
      <p:sp>
        <p:nvSpPr>
          <p:cNvPr id="9222" name="AutoShape 6"/>
          <p:cNvSpPr>
            <a:spLocks noChangeArrowheads="1"/>
          </p:cNvSpPr>
          <p:nvPr/>
        </p:nvSpPr>
        <p:spPr bwMode="auto">
          <a:xfrm>
            <a:off x="899592" y="13291"/>
            <a:ext cx="8244408" cy="6858000"/>
          </a:xfrm>
          <a:prstGeom prst="verticalScroll">
            <a:avLst>
              <a:gd name="adj" fmla="val 12500"/>
            </a:avLst>
          </a:prstGeom>
          <a:noFill/>
          <a:ln w="31750">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ru-RU" altLang="ru-RU" sz="1800"/>
          </a:p>
        </p:txBody>
      </p:sp>
      <p:sp>
        <p:nvSpPr>
          <p:cNvPr id="2" name="Прямоугольник 1"/>
          <p:cNvSpPr/>
          <p:nvPr/>
        </p:nvSpPr>
        <p:spPr>
          <a:xfrm>
            <a:off x="2051720" y="980728"/>
            <a:ext cx="5976664" cy="4708981"/>
          </a:xfrm>
          <a:prstGeom prst="rect">
            <a:avLst/>
          </a:prstGeom>
        </p:spPr>
        <p:txBody>
          <a:bodyPr wrap="square">
            <a:spAutoFit/>
          </a:bodyPr>
          <a:lstStyle/>
          <a:p>
            <a:pPr indent="457200" algn="just">
              <a:lnSpc>
                <a:spcPct val="150000"/>
              </a:lnSpc>
              <a:spcAft>
                <a:spcPts val="1000"/>
              </a:spcAft>
            </a:pPr>
            <a:r>
              <a:rPr lang="uz-Latn-UZ" sz="2000" b="1" dirty="0">
                <a:latin typeface="Times New Roman" panose="02020603050405020304" pitchFamily="18" charset="0"/>
                <a:ea typeface="Times New Roman" panose="02020603050405020304" pitchFamily="18" charset="0"/>
                <a:cs typeface="Times New Roman" panose="02020603050405020304" pitchFamily="18" charset="0"/>
              </a:rPr>
              <a:t>Тахминий ҳисобга кура насронийлик </a:t>
            </a:r>
            <a:r>
              <a:rPr lang="uz-Latn-UZ" sz="2000" dirty="0">
                <a:latin typeface="Times New Roman" panose="02020603050405020304" pitchFamily="18" charset="0"/>
                <a:ea typeface="Times New Roman" panose="02020603050405020304" pitchFamily="18" charset="0"/>
                <a:cs typeface="Times New Roman" panose="02020603050405020304" pitchFamily="18" charset="0"/>
              </a:rPr>
              <a:t>динига 1 миллиярдан ортиқ киши эътиқод қилишали. Насронийлик дини энг кенг  тарқалган диндир. Насронийлик дини эрамизнинг 1-асрининг  2-яримида Рим империясининг  шарқида пайдо булган.  У ўрта  аср бошларидаёқ  Европанинг барча халқлари динига айланган. Насронийлик динини дунёнинг бошқа ҳудудларига кириб бориши </a:t>
            </a:r>
            <a:r>
              <a:rPr lang="uz-Cyrl-UZ" sz="2000" dirty="0" smtClean="0">
                <a:latin typeface="Times New Roman" panose="02020603050405020304" pitchFamily="18" charset="0"/>
                <a:ea typeface="Times New Roman" panose="02020603050405020304" pitchFamily="18" charset="0"/>
                <a:cs typeface="Times New Roman" panose="02020603050405020304" pitchFamily="18" charset="0"/>
              </a:rPr>
              <a:t>к</a:t>
            </a:r>
            <a:r>
              <a:rPr lang="uz-Latn-UZ" sz="2000" dirty="0" smtClean="0">
                <a:latin typeface="Times New Roman" panose="02020603050405020304" pitchFamily="18" charset="0"/>
                <a:ea typeface="Times New Roman" panose="02020603050405020304" pitchFamily="18" charset="0"/>
                <a:cs typeface="Times New Roman" panose="02020603050405020304" pitchFamily="18" charset="0"/>
              </a:rPr>
              <a:t>упроқ </a:t>
            </a:r>
            <a:r>
              <a:rPr lang="uz-Latn-UZ" sz="2000" dirty="0">
                <a:latin typeface="Times New Roman" panose="02020603050405020304" pitchFamily="18" charset="0"/>
                <a:ea typeface="Times New Roman" panose="02020603050405020304" pitchFamily="18" charset="0"/>
                <a:cs typeface="Times New Roman" panose="02020603050405020304" pitchFamily="18" charset="0"/>
              </a:rPr>
              <a:t>буюк географик кашфиётлар даврига тўғри келади. Насронийлик бир неча тармоқларга булинади.</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168480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2"/>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19" y="0"/>
            <a:ext cx="9024277" cy="6858000"/>
          </a:xfrm>
          <a:prstGeom prst="rect">
            <a:avLst/>
          </a:prstGeom>
        </p:spPr>
      </p:pic>
    </p:spTree>
    <p:extLst>
      <p:ext uri="{BB962C8B-B14F-4D97-AF65-F5344CB8AC3E}">
        <p14:creationId xmlns:p14="http://schemas.microsoft.com/office/powerpoint/2010/main" val="367269925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8" name="AutoShape 4"/>
          <p:cNvSpPr>
            <a:spLocks noChangeArrowheads="1"/>
          </p:cNvSpPr>
          <p:nvPr/>
        </p:nvSpPr>
        <p:spPr bwMode="auto">
          <a:xfrm>
            <a:off x="0" y="0"/>
            <a:ext cx="9144000" cy="6858001"/>
          </a:xfrm>
          <a:prstGeom prst="flowChartAlternateProcess">
            <a:avLst/>
          </a:prstGeom>
          <a:gradFill rotWithShape="1">
            <a:gsLst>
              <a:gs pos="0">
                <a:srgbClr val="FFFF00"/>
              </a:gs>
              <a:gs pos="50000">
                <a:schemeClr val="accent6">
                  <a:lumMod val="75000"/>
                </a:schemeClr>
              </a:gs>
              <a:gs pos="100000">
                <a:srgbClr val="FFFF00"/>
              </a:gs>
            </a:gsLst>
            <a:lin ang="5400000" scaled="1"/>
          </a:gradFill>
          <a:ln w="57150">
            <a:solidFill>
              <a:srgbClr val="00FF00"/>
            </a:solidFill>
            <a:miter lim="800000"/>
            <a:headEnd/>
            <a:tailEnd/>
          </a:ln>
          <a:effectLst/>
        </p:spPr>
        <p:txBody>
          <a:bodyPr wrap="none" anchor="ctr"/>
          <a:lstStyle/>
          <a:p>
            <a:endParaRPr lang="ru-RU" dirty="0"/>
          </a:p>
        </p:txBody>
      </p:sp>
      <p:sp>
        <p:nvSpPr>
          <p:cNvPr id="2" name="Прямоугольник 1"/>
          <p:cNvSpPr/>
          <p:nvPr/>
        </p:nvSpPr>
        <p:spPr>
          <a:xfrm>
            <a:off x="251520" y="332656"/>
            <a:ext cx="8281169" cy="6346737"/>
          </a:xfrm>
          <a:prstGeom prst="rect">
            <a:avLst/>
          </a:prstGeom>
        </p:spPr>
        <p:txBody>
          <a:bodyPr wrap="square">
            <a:spAutoFit/>
          </a:bodyPr>
          <a:lstStyle/>
          <a:p>
            <a:pPr indent="449580" algn="just">
              <a:lnSpc>
                <a:spcPct val="150000"/>
              </a:lnSpc>
              <a:spcAft>
                <a:spcPts val="1000"/>
              </a:spcAft>
            </a:pPr>
            <a:r>
              <a:rPr lang="ru-RU" b="1" dirty="0" err="1">
                <a:latin typeface="Constantia" panose="02030602050306030303" pitchFamily="18" charset="0"/>
                <a:ea typeface="Times New Roman" panose="02020603050405020304" pitchFamily="18" charset="0"/>
                <a:cs typeface="Times New Roman" panose="02020603050405020304" pitchFamily="18" charset="0"/>
              </a:rPr>
              <a:t>Ислом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динига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эътиқод</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қилиувчилар</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мусулмонлардир</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Ислом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динининг</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ҳам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учта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йўналиши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бўлиб</a:t>
            </a:r>
            <a:r>
              <a:rPr lang="ru-RU" b="1" dirty="0">
                <a:latin typeface="Constantia" panose="02030602050306030303" pitchFamily="18" charset="0"/>
                <a:ea typeface="Times New Roman" panose="02020603050405020304" pitchFamily="18" charset="0"/>
                <a:cs typeface="Times New Roman" panose="02020603050405020304" pitchFamily="18" charset="0"/>
              </a:rPr>
              <a:t>, Улар </a:t>
            </a:r>
            <a:r>
              <a:rPr lang="ru-RU" b="1" dirty="0" err="1">
                <a:latin typeface="Constantia" panose="02030602050306030303" pitchFamily="18" charset="0"/>
                <a:ea typeface="Times New Roman" panose="02020603050405020304" pitchFamily="18" charset="0"/>
                <a:cs typeface="Times New Roman" panose="02020603050405020304" pitchFamily="18" charset="0"/>
              </a:rPr>
              <a:t>қуйидагилар</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indent="449580" algn="just">
              <a:lnSpc>
                <a:spcPct val="150000"/>
              </a:lnSpc>
              <a:spcAft>
                <a:spcPts val="1000"/>
              </a:spcAft>
            </a:pPr>
            <a:r>
              <a:rPr lang="ru-RU" b="1" dirty="0" smtClean="0">
                <a:solidFill>
                  <a:srgbClr val="002060"/>
                </a:solidFill>
                <a:latin typeface="Constantia" panose="02030602050306030303" pitchFamily="18" charset="0"/>
                <a:ea typeface="Times New Roman" panose="02020603050405020304" pitchFamily="18" charset="0"/>
                <a:cs typeface="Times New Roman" panose="02020603050405020304" pitchFamily="18" charset="0"/>
              </a:rPr>
              <a:t>1) </a:t>
            </a:r>
            <a:r>
              <a:rPr lang="ru-RU" b="1" dirty="0" err="1" smtClean="0">
                <a:solidFill>
                  <a:srgbClr val="002060"/>
                </a:solidFill>
                <a:latin typeface="Constantia" panose="02030602050306030303" pitchFamily="18" charset="0"/>
                <a:ea typeface="Times New Roman" panose="02020603050405020304" pitchFamily="18" charset="0"/>
                <a:cs typeface="Times New Roman" panose="02020603050405020304" pitchFamily="18" charset="0"/>
              </a:rPr>
              <a:t>Суъннийлик</a:t>
            </a:r>
            <a:r>
              <a:rPr lang="ru-RU" b="1" dirty="0" smtClean="0">
                <a:solidFill>
                  <a:srgbClr val="002060"/>
                </a:solidFill>
                <a:latin typeface="Constantia" panose="02030602050306030303" pitchFamily="18" charset="0"/>
                <a:ea typeface="Times New Roman" panose="02020603050405020304" pitchFamily="18" charset="0"/>
                <a:cs typeface="Times New Roman" panose="02020603050405020304" pitchFamily="18" charset="0"/>
              </a:rPr>
              <a:t>     </a:t>
            </a:r>
            <a:r>
              <a:rPr lang="ru-RU" b="1" dirty="0" smtClean="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2</a:t>
            </a: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 </a:t>
            </a:r>
            <a:r>
              <a:rPr lang="ru-RU" b="1" dirty="0" err="1" smtClean="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Шиялик</a:t>
            </a: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   </a:t>
            </a:r>
            <a:r>
              <a:rPr lang="ru-RU" b="1" dirty="0">
                <a:solidFill>
                  <a:srgbClr val="C00000"/>
                </a:solidFill>
                <a:latin typeface="Constantia" panose="02030602050306030303" pitchFamily="18" charset="0"/>
                <a:ea typeface="Times New Roman" panose="02020603050405020304" pitchFamily="18" charset="0"/>
                <a:cs typeface="Times New Roman" panose="02020603050405020304" pitchFamily="18" charset="0"/>
              </a:rPr>
              <a:t>3) </a:t>
            </a:r>
            <a:r>
              <a:rPr lang="ru-RU" b="1" dirty="0" err="1">
                <a:solidFill>
                  <a:srgbClr val="C00000"/>
                </a:solidFill>
                <a:latin typeface="Constantia" panose="02030602050306030303" pitchFamily="18" charset="0"/>
                <a:ea typeface="Times New Roman" panose="02020603050405020304" pitchFamily="18" charset="0"/>
                <a:cs typeface="Times New Roman" panose="02020603050405020304" pitchFamily="18" charset="0"/>
              </a:rPr>
              <a:t>Ибодийлик</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indent="449580" algn="just">
              <a:lnSpc>
                <a:spcPct val="150000"/>
              </a:lnSpc>
              <a:spcAft>
                <a:spcPts val="1000"/>
              </a:spcAft>
            </a:pPr>
            <a:r>
              <a:rPr lang="ru-RU" b="1" dirty="0" err="1">
                <a:latin typeface="Constantia" panose="02030602050306030303" pitchFamily="18" charset="0"/>
                <a:ea typeface="Times New Roman" panose="02020603050405020304" pitchFamily="18" charset="0"/>
                <a:cs typeface="Times New Roman" panose="02020603050405020304" pitchFamily="18" charset="0"/>
              </a:rPr>
              <a:t>Суъннийликнинг</a:t>
            </a:r>
            <a:r>
              <a:rPr lang="ru-RU" b="1" dirty="0">
                <a:latin typeface="Constantia" panose="02030602050306030303" pitchFamily="18" charset="0"/>
                <a:ea typeface="Times New Roman" panose="02020603050405020304" pitchFamily="18" charset="0"/>
                <a:cs typeface="Times New Roman" panose="02020603050405020304" pitchFamily="18" charset="0"/>
              </a:rPr>
              <a:t> 4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мазҳаби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мавжуд</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а) </a:t>
            </a:r>
            <a:r>
              <a:rPr lang="ru-RU" b="1" dirty="0" err="1">
                <a:latin typeface="Constantia" panose="02030602050306030303" pitchFamily="18" charset="0"/>
                <a:ea typeface="Times New Roman" panose="02020603050405020304" pitchFamily="18" charset="0"/>
                <a:cs typeface="Times New Roman" panose="02020603050405020304" pitchFamily="18" charset="0"/>
              </a:rPr>
              <a:t>Фирқи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Ҳонафий-Бу</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smtClean="0">
                <a:latin typeface="Constantia" panose="02030602050306030303" pitchFamily="18" charset="0"/>
                <a:ea typeface="Times New Roman" panose="02020603050405020304" pitchFamily="18" charset="0"/>
                <a:cs typeface="Times New Roman" panose="02020603050405020304" pitchFamily="18" charset="0"/>
              </a:rPr>
              <a:t>мазхабга</a:t>
            </a:r>
            <a:r>
              <a:rPr lang="ru-RU" b="1" dirty="0" smtClean="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Абу </a:t>
            </a:r>
            <a:r>
              <a:rPr lang="ru-RU" b="1" dirty="0" err="1">
                <a:latin typeface="Constantia" panose="02030602050306030303" pitchFamily="18" charset="0"/>
                <a:ea typeface="Times New Roman" panose="02020603050405020304" pitchFamily="18" charset="0"/>
                <a:cs typeface="Times New Roman" panose="02020603050405020304" pitchFamily="18" charset="0"/>
              </a:rPr>
              <a:t>Ханифа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Розиаллоху-анху</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шогиртлари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Абу Юсуф,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Муҳаммад</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Зуфар</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ва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бошқалар</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билан</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асос</a:t>
            </a:r>
            <a:r>
              <a:rPr lang="ru-RU" b="1" dirty="0">
                <a:latin typeface="Constantia" panose="02030602050306030303" pitchFamily="18" charset="0"/>
                <a:ea typeface="Times New Roman" panose="02020603050405020304" pitchFamily="18" charset="0"/>
                <a:cs typeface="Times New Roman" panose="02020603050405020304" pitchFamily="18" charset="0"/>
              </a:rPr>
              <a:t> солган.</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б) </a:t>
            </a:r>
            <a:r>
              <a:rPr lang="ru-RU" b="1" dirty="0" err="1">
                <a:latin typeface="Constantia" panose="02030602050306030303" pitchFamily="18" charset="0"/>
                <a:ea typeface="Times New Roman" panose="02020603050405020304" pitchFamily="18" charset="0"/>
                <a:cs typeface="Times New Roman" panose="02020603050405020304" pitchFamily="18" charset="0"/>
              </a:rPr>
              <a:t>Фирқи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Моликий-Имом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Малик ибн </a:t>
            </a:r>
            <a:r>
              <a:rPr lang="ru-RU" b="1" dirty="0" err="1">
                <a:latin typeface="Constantia" panose="02030602050306030303" pitchFamily="18" charset="0"/>
                <a:ea typeface="Times New Roman" panose="02020603050405020304" pitchFamily="18" charset="0"/>
                <a:cs typeface="Times New Roman" panose="02020603050405020304" pitchFamily="18" charset="0"/>
              </a:rPr>
              <a:t>Анос</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в) </a:t>
            </a:r>
            <a:r>
              <a:rPr lang="ru-RU" b="1" dirty="0" err="1">
                <a:latin typeface="Constantia" panose="02030602050306030303" pitchFamily="18" charset="0"/>
                <a:ea typeface="Times New Roman" panose="02020603050405020304" pitchFamily="18" charset="0"/>
                <a:cs typeface="Times New Roman" panose="02020603050405020304" pitchFamily="18" charset="0"/>
              </a:rPr>
              <a:t>Фирқи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Шофий-бунга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Муҳаммад</a:t>
            </a:r>
            <a:r>
              <a:rPr lang="ru-RU" b="1" dirty="0">
                <a:latin typeface="Constantia" panose="02030602050306030303" pitchFamily="18" charset="0"/>
                <a:ea typeface="Times New Roman" panose="02020603050405020304" pitchFamily="18" charset="0"/>
                <a:cs typeface="Times New Roman" panose="02020603050405020304" pitchFamily="18" charset="0"/>
              </a:rPr>
              <a:t> Ибн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идрис</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шофий</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розиаллоху-анху</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асос</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соган</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г) </a:t>
            </a:r>
            <a:r>
              <a:rPr lang="ru-RU" b="1" dirty="0" err="1">
                <a:latin typeface="Constantia" panose="02030602050306030303" pitchFamily="18" charset="0"/>
                <a:ea typeface="Times New Roman" panose="02020603050405020304" pitchFamily="18" charset="0"/>
                <a:cs typeface="Times New Roman" panose="02020603050405020304" pitchFamily="18" charset="0"/>
              </a:rPr>
              <a:t>Фирқи</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Хонбалий-бу</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масхобга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Имом</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Аҳмад</a:t>
            </a:r>
            <a:r>
              <a:rPr lang="ru-RU" b="1" dirty="0">
                <a:latin typeface="Constantia" panose="02030602050306030303" pitchFamily="18" charset="0"/>
                <a:ea typeface="Times New Roman" panose="02020603050405020304" pitchFamily="18" charset="0"/>
                <a:cs typeface="Times New Roman" panose="02020603050405020304" pitchFamily="18" charset="0"/>
              </a:rPr>
              <a:t> ибн </a:t>
            </a:r>
            <a:r>
              <a:rPr lang="ru-RU" b="1" dirty="0" err="1">
                <a:latin typeface="Constantia" panose="02030602050306030303" pitchFamily="18" charset="0"/>
                <a:ea typeface="Times New Roman" panose="02020603050405020304" pitchFamily="18" charset="0"/>
                <a:cs typeface="Times New Roman" panose="02020603050405020304" pitchFamily="18" charset="0"/>
              </a:rPr>
              <a:t>Ханбал</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розиаллоху-анху</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асос</a:t>
            </a:r>
            <a:r>
              <a:rPr lang="ru-RU" b="1" dirty="0">
                <a:latin typeface="Constantia" panose="02030602050306030303" pitchFamily="18" charset="0"/>
                <a:ea typeface="Times New Roman" panose="02020603050405020304" pitchFamily="18" charset="0"/>
                <a:cs typeface="Times New Roman" panose="02020603050405020304" pitchFamily="18" charset="0"/>
              </a:rPr>
              <a:t> слоган.</a:t>
            </a:r>
            <a:endParaRPr lang="ru-RU" sz="1400" b="1" dirty="0">
              <a:latin typeface="Constantia" panose="02030602050306030303" pitchFamily="18" charset="0"/>
              <a:ea typeface="Times New Roman" panose="02020603050405020304" pitchFamily="18" charset="0"/>
              <a:cs typeface="Times New Roman" panose="02020603050405020304" pitchFamily="18" charset="0"/>
            </a:endParaRPr>
          </a:p>
          <a:p>
            <a:pPr indent="449580" algn="just">
              <a:lnSpc>
                <a:spcPct val="150000"/>
              </a:lnSpc>
              <a:spcAft>
                <a:spcPts val="1000"/>
              </a:spcAft>
            </a:pPr>
            <a:r>
              <a:rPr lang="ru-RU" b="1" dirty="0">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a:t>
            </a:r>
            <a:r>
              <a:rPr lang="ru-RU" b="1" dirty="0" err="1">
                <a:solidFill>
                  <a:srgbClr val="FF0000"/>
                </a:solidFill>
                <a:latin typeface="Constantia" panose="02030602050306030303" pitchFamily="18" charset="0"/>
                <a:ea typeface="Times New Roman" panose="02020603050405020304" pitchFamily="18" charset="0"/>
                <a:cs typeface="Times New Roman" panose="02020603050405020304" pitchFamily="18" charset="0"/>
              </a:rPr>
              <a:t>Фирқи</a:t>
            </a:r>
            <a:r>
              <a:rPr lang="ru-RU" b="1" dirty="0">
                <a:latin typeface="Constantia" panose="02030602050306030303" pitchFamily="18" charset="0"/>
                <a:ea typeface="Times New Roman" panose="02020603050405020304" pitchFamily="18" charset="0"/>
                <a:cs typeface="Times New Roman" panose="02020603050405020304" pitchFamily="18" charset="0"/>
              </a:rPr>
              <a:t>”-</a:t>
            </a:r>
            <a:r>
              <a:rPr lang="ru-RU" b="1" dirty="0" err="1">
                <a:latin typeface="Constantia" panose="02030602050306030303" pitchFamily="18" charset="0"/>
                <a:ea typeface="Times New Roman" panose="02020603050405020304" pitchFamily="18" charset="0"/>
                <a:cs typeface="Times New Roman" panose="02020603050405020304" pitchFamily="18" charset="0"/>
              </a:rPr>
              <a:t>қурон</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ва</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ҳукумларидан</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олинган</a:t>
            </a:r>
            <a:r>
              <a:rPr lang="ru-RU" b="1" dirty="0">
                <a:latin typeface="Constantia" panose="02030602050306030303" pitchFamily="18" charset="0"/>
                <a:ea typeface="Times New Roman" panose="02020603050405020304" pitchFamily="18" charset="0"/>
                <a:cs typeface="Times New Roman" panose="02020603050405020304" pitchFamily="18" charset="0"/>
              </a:rPr>
              <a:t> </a:t>
            </a:r>
            <a:r>
              <a:rPr lang="ru-RU" b="1" dirty="0" err="1">
                <a:latin typeface="Constantia" panose="02030602050306030303" pitchFamily="18" charset="0"/>
                <a:ea typeface="Times New Roman" panose="02020603050405020304" pitchFamily="18" charset="0"/>
                <a:cs typeface="Times New Roman" panose="02020603050405020304" pitchFamily="18" charset="0"/>
              </a:rPr>
              <a:t>қонундир</a:t>
            </a:r>
            <a:r>
              <a:rPr lang="ru-RU" b="1" dirty="0">
                <a:latin typeface="Constantia" panose="02030602050306030303" pitchFamily="18" charset="0"/>
                <a:ea typeface="Times New Roman" panose="02020603050405020304" pitchFamily="18" charset="0"/>
                <a:cs typeface="Times New Roman" panose="02020603050405020304" pitchFamily="18" charset="0"/>
              </a:rPr>
              <a:t>.</a:t>
            </a:r>
            <a:endParaRPr lang="ru-RU" sz="1400" b="1" dirty="0">
              <a:effectLst/>
              <a:latin typeface="Constantia" panose="02030602050306030303"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071974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60" y="103592"/>
            <a:ext cx="8928993" cy="6681952"/>
          </a:xfrm>
          <a:prstGeom prst="rect">
            <a:avLst/>
          </a:prstGeom>
        </p:spPr>
      </p:pic>
    </p:spTree>
    <p:extLst>
      <p:ext uri="{BB962C8B-B14F-4D97-AF65-F5344CB8AC3E}">
        <p14:creationId xmlns:p14="http://schemas.microsoft.com/office/powerpoint/2010/main" val="1928724710"/>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j0291984"/>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0" y="188640"/>
            <a:ext cx="1808163" cy="1914525"/>
          </a:xfrm>
          <a:noFill/>
        </p:spPr>
      </p:pic>
      <p:sp>
        <p:nvSpPr>
          <p:cNvPr id="9222" name="AutoShape 6"/>
          <p:cNvSpPr>
            <a:spLocks noChangeArrowheads="1"/>
          </p:cNvSpPr>
          <p:nvPr/>
        </p:nvSpPr>
        <p:spPr bwMode="auto">
          <a:xfrm>
            <a:off x="899592" y="13291"/>
            <a:ext cx="8244408" cy="6858000"/>
          </a:xfrm>
          <a:prstGeom prst="verticalScroll">
            <a:avLst>
              <a:gd name="adj" fmla="val 12500"/>
            </a:avLst>
          </a:prstGeom>
          <a:noFill/>
          <a:ln w="31750">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ru-RU" altLang="ru-RU" sz="1800"/>
          </a:p>
        </p:txBody>
      </p:sp>
      <p:sp>
        <p:nvSpPr>
          <p:cNvPr id="3" name="Прямоугольник 2"/>
          <p:cNvSpPr/>
          <p:nvPr/>
        </p:nvSpPr>
        <p:spPr>
          <a:xfrm>
            <a:off x="1979712" y="1526382"/>
            <a:ext cx="5886400" cy="4247317"/>
          </a:xfrm>
          <a:prstGeom prst="rect">
            <a:avLst/>
          </a:prstGeom>
        </p:spPr>
        <p:txBody>
          <a:bodyPr wrap="square">
            <a:spAutoFit/>
          </a:bodyPr>
          <a:lstStyle/>
          <a:p>
            <a:pPr indent="457200" algn="just">
              <a:lnSpc>
                <a:spcPct val="150000"/>
              </a:lnSpc>
              <a:spcAft>
                <a:spcPts val="1000"/>
              </a:spcAft>
            </a:pPr>
            <a:r>
              <a:rPr lang="ru-RU" sz="20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Ислом</a:t>
            </a:r>
            <a:r>
              <a:rPr lang="ru-RU"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дини</a:t>
            </a:r>
            <a:r>
              <a:rPr lang="ru-RU"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дунёда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эътиқод</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қилувчилар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сонига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кўра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дунёда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иккинчи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ўринда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VII</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асрда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араблар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сўнгра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Жанубий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Ғарбий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Осиё</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халқлари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орасида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тарқалган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иккита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йирик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мазҳабга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ажратилади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яъни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сунъийлик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шиа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мазҳаблари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Дунё</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миқёсида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эътиқод</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қилувчилар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сонига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кўра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учинчи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ўринни</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буддизм</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эгаллайди</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Бироқ</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буддизм</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барча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динлар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ичида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қадимийси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эрамизга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қадар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пайдо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6325001"/>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28" y="1983"/>
            <a:ext cx="9018168" cy="6766894"/>
          </a:xfrm>
          <a:prstGeom prst="rect">
            <a:avLst/>
          </a:prstGeom>
        </p:spPr>
      </p:pic>
    </p:spTree>
    <p:extLst>
      <p:ext uri="{BB962C8B-B14F-4D97-AF65-F5344CB8AC3E}">
        <p14:creationId xmlns:p14="http://schemas.microsoft.com/office/powerpoint/2010/main" val="321463712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esk1"/>
          <p:cNvSpPr>
            <a:spLocks noEditPoints="1" noChangeArrowheads="1"/>
          </p:cNvSpPr>
          <p:nvPr/>
        </p:nvSpPr>
        <p:spPr bwMode="auto">
          <a:xfrm>
            <a:off x="12219" y="0"/>
            <a:ext cx="9024277" cy="6858000"/>
          </a:xfrm>
          <a:custGeom>
            <a:avLst/>
            <a:gdLst>
              <a:gd name="T0" fmla="*/ 0 w 21600"/>
              <a:gd name="T1" fmla="*/ 0 h 21600"/>
              <a:gd name="T2" fmla="*/ 7416800 w 21600"/>
              <a:gd name="T3" fmla="*/ 0 h 21600"/>
              <a:gd name="T4" fmla="*/ 7416800 w 21600"/>
              <a:gd name="T5" fmla="*/ 6192838 h 21600"/>
              <a:gd name="T6" fmla="*/ 0 w 21600"/>
              <a:gd name="T7" fmla="*/ 6192838 h 21600"/>
              <a:gd name="T8" fmla="*/ 3708400 w 21600"/>
              <a:gd name="T9" fmla="*/ 0 h 21600"/>
              <a:gd name="T10" fmla="*/ 7416800 w 21600"/>
              <a:gd name="T11" fmla="*/ 3096419 h 21600"/>
              <a:gd name="T12" fmla="*/ 3708400 w 21600"/>
              <a:gd name="T13" fmla="*/ 6192838 h 21600"/>
              <a:gd name="T14" fmla="*/ 0 w 21600"/>
              <a:gd name="T15" fmla="*/ 3096419 h 21600"/>
              <a:gd name="T16" fmla="*/ 0 60000 65536"/>
              <a:gd name="T17" fmla="*/ 0 60000 65536"/>
              <a:gd name="T18" fmla="*/ 0 60000 65536"/>
              <a:gd name="T19" fmla="*/ 0 60000 65536"/>
              <a:gd name="T20" fmla="*/ 0 60000 65536"/>
              <a:gd name="T21" fmla="*/ 0 60000 65536"/>
              <a:gd name="T22" fmla="*/ 0 60000 65536"/>
              <a:gd name="T23" fmla="*/ 0 60000 65536"/>
              <a:gd name="T24" fmla="*/ 1000 w 21600"/>
              <a:gd name="T25" fmla="*/ 1000 h 21600"/>
              <a:gd name="T26" fmla="*/ 20600 w 21600"/>
              <a:gd name="T27" fmla="*/ 206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21600" y="0"/>
                </a:lnTo>
                <a:lnTo>
                  <a:pt x="21600" y="21600"/>
                </a:lnTo>
                <a:lnTo>
                  <a:pt x="0" y="21600"/>
                </a:lnTo>
                <a:lnTo>
                  <a:pt x="0" y="0"/>
                </a:lnTo>
                <a:close/>
              </a:path>
            </a:pathLst>
          </a:custGeom>
          <a:solidFill>
            <a:schemeClr val="accent3">
              <a:lumMod val="20000"/>
              <a:lumOff val="80000"/>
            </a:schemeClr>
          </a:solidFill>
          <a:ln w="57150">
            <a:solidFill>
              <a:srgbClr val="660033"/>
            </a:solidFill>
            <a:miter lim="800000"/>
            <a:headEnd/>
            <a:tailEnd/>
          </a:ln>
          <a:effectLst>
            <a:outerShdw dist="107763" dir="2700000" algn="ctr" rotWithShape="0">
              <a:srgbClr val="808080"/>
            </a:outerShdw>
          </a:effec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dirty="0"/>
              <a:t> </a:t>
            </a:r>
            <a:endParaRPr lang="ru-RU" dirty="0" smtClean="0"/>
          </a:p>
          <a:p>
            <a:pPr eaLnBrk="1" hangingPunct="1"/>
            <a:endParaRPr lang="ru-RU" dirty="0"/>
          </a:p>
          <a:p>
            <a:pPr eaLnBrk="1" hangingPunct="1"/>
            <a:endParaRPr lang="ru-RU" dirty="0" smtClean="0"/>
          </a:p>
          <a:p>
            <a:pPr eaLnBrk="1" hangingPunct="1"/>
            <a:endParaRPr lang="ru-RU" dirty="0"/>
          </a:p>
          <a:p>
            <a:pPr eaLnBrk="1" hangingPunct="1"/>
            <a:r>
              <a:rPr lang="ru-RU" dirty="0" smtClean="0"/>
              <a:t>       </a:t>
            </a:r>
            <a:r>
              <a:rPr lang="ru-RU" sz="2400" dirty="0" err="1" smtClean="0"/>
              <a:t>Исломнинг</a:t>
            </a:r>
            <a:r>
              <a:rPr lang="ru-RU" sz="2400" dirty="0" smtClean="0"/>
              <a:t> </a:t>
            </a:r>
            <a:r>
              <a:rPr lang="ru-RU" sz="2400" dirty="0" err="1"/>
              <a:t>суннийлик</a:t>
            </a:r>
            <a:r>
              <a:rPr lang="ru-RU" sz="2400" dirty="0"/>
              <a:t> </a:t>
            </a:r>
            <a:r>
              <a:rPr lang="ru-RU" sz="2400" dirty="0" err="1"/>
              <a:t>йўналиши</a:t>
            </a:r>
            <a:r>
              <a:rPr lang="ru-RU" sz="2400" dirty="0"/>
              <a:t> Индонезия </a:t>
            </a:r>
            <a:r>
              <a:rPr lang="ru-RU" sz="2400" dirty="0" err="1"/>
              <a:t>дунёда</a:t>
            </a:r>
            <a:r>
              <a:rPr lang="ru-RU" sz="2400" dirty="0"/>
              <a:t> </a:t>
            </a:r>
            <a:r>
              <a:rPr lang="ru-RU" sz="2400" dirty="0" err="1"/>
              <a:t>энг</a:t>
            </a:r>
            <a:r>
              <a:rPr lang="ru-RU" sz="2400" dirty="0"/>
              <a:t> </a:t>
            </a:r>
            <a:r>
              <a:rPr lang="ru-RU" sz="2400" dirty="0" err="1"/>
              <a:t>йирик</a:t>
            </a:r>
            <a:r>
              <a:rPr lang="ru-RU" sz="2400" dirty="0"/>
              <a:t> </a:t>
            </a:r>
            <a:r>
              <a:rPr lang="ru-RU" sz="2400" dirty="0" err="1"/>
              <a:t>мусулмон</a:t>
            </a:r>
            <a:r>
              <a:rPr lang="ru-RU" sz="2400" dirty="0"/>
              <a:t> </a:t>
            </a:r>
            <a:r>
              <a:rPr lang="ru-RU" sz="2400" dirty="0" err="1"/>
              <a:t>мамлакатларидир</a:t>
            </a:r>
            <a:r>
              <a:rPr lang="ru-RU" sz="2400" dirty="0"/>
              <a:t>. Малайзия, </a:t>
            </a:r>
            <a:r>
              <a:rPr lang="ru-RU" sz="2400" dirty="0" err="1"/>
              <a:t>Ҳиндистон</a:t>
            </a:r>
            <a:r>
              <a:rPr lang="ru-RU" sz="2400" dirty="0"/>
              <a:t>, Бангладеш, </a:t>
            </a:r>
            <a:r>
              <a:rPr lang="ru-RU" sz="2400" dirty="0" err="1"/>
              <a:t>Покистон</a:t>
            </a:r>
            <a:r>
              <a:rPr lang="ru-RU" sz="2400" dirty="0"/>
              <a:t>, </a:t>
            </a:r>
            <a:r>
              <a:rPr lang="ru-RU" sz="2400" dirty="0" err="1"/>
              <a:t>Афғонистон</a:t>
            </a:r>
            <a:r>
              <a:rPr lang="ru-RU" sz="2400" dirty="0"/>
              <a:t>, </a:t>
            </a:r>
            <a:r>
              <a:rPr lang="ru-RU" sz="2400" dirty="0" err="1"/>
              <a:t>Жанубий-Ғарбий</a:t>
            </a:r>
            <a:r>
              <a:rPr lang="ru-RU" sz="2400" dirty="0"/>
              <a:t> </a:t>
            </a:r>
            <a:r>
              <a:rPr lang="ru-RU" sz="2400" dirty="0" err="1"/>
              <a:t>Осиёдаги</a:t>
            </a:r>
            <a:r>
              <a:rPr lang="ru-RU" sz="2400" dirty="0"/>
              <a:t> </a:t>
            </a:r>
            <a:r>
              <a:rPr lang="ru-RU" sz="2400" dirty="0" err="1"/>
              <a:t>барча</a:t>
            </a:r>
            <a:r>
              <a:rPr lang="ru-RU" sz="2400" dirty="0"/>
              <a:t> араб </a:t>
            </a:r>
            <a:r>
              <a:rPr lang="ru-RU" sz="2400" dirty="0" err="1"/>
              <a:t>мамлакатлари</a:t>
            </a:r>
            <a:r>
              <a:rPr lang="ru-RU" sz="2400" dirty="0"/>
              <a:t> </a:t>
            </a:r>
            <a:r>
              <a:rPr lang="ru-RU" sz="2400" dirty="0" err="1"/>
              <a:t>асосий</a:t>
            </a:r>
            <a:r>
              <a:rPr lang="ru-RU" sz="2400" dirty="0"/>
              <a:t> </a:t>
            </a:r>
            <a:r>
              <a:rPr lang="ru-RU" sz="2400" dirty="0" err="1"/>
              <a:t>ўрин</a:t>
            </a:r>
            <a:r>
              <a:rPr lang="ru-RU" sz="2400" dirty="0"/>
              <a:t> </a:t>
            </a:r>
            <a:r>
              <a:rPr lang="ru-RU" sz="2400" dirty="0" err="1"/>
              <a:t>эгаллайди</a:t>
            </a:r>
            <a:r>
              <a:rPr lang="ru-RU" sz="2400" dirty="0"/>
              <a:t>. </a:t>
            </a:r>
            <a:r>
              <a:rPr lang="ru-RU" sz="2400" dirty="0" err="1"/>
              <a:t>Исломнинг</a:t>
            </a:r>
            <a:r>
              <a:rPr lang="ru-RU" sz="2400" dirty="0"/>
              <a:t> </a:t>
            </a:r>
            <a:r>
              <a:rPr lang="ru-RU" sz="2400" dirty="0" err="1"/>
              <a:t>шиалик</a:t>
            </a:r>
            <a:r>
              <a:rPr lang="ru-RU" sz="2400" dirty="0"/>
              <a:t> </a:t>
            </a:r>
            <a:r>
              <a:rPr lang="ru-RU" sz="2400" dirty="0" err="1"/>
              <a:t>йўналиши</a:t>
            </a:r>
            <a:r>
              <a:rPr lang="ru-RU" sz="2400" dirty="0"/>
              <a:t> </a:t>
            </a:r>
            <a:r>
              <a:rPr lang="ru-RU" sz="2400" dirty="0" err="1"/>
              <a:t>Эрон</a:t>
            </a:r>
            <a:r>
              <a:rPr lang="ru-RU" sz="2400" dirty="0"/>
              <a:t>, </a:t>
            </a:r>
            <a:r>
              <a:rPr lang="ru-RU" sz="2400" dirty="0" err="1"/>
              <a:t>Озарбайжон</a:t>
            </a:r>
            <a:r>
              <a:rPr lang="ru-RU" sz="2400" dirty="0"/>
              <a:t>, </a:t>
            </a:r>
            <a:r>
              <a:rPr lang="ru-RU" sz="2400" dirty="0" err="1"/>
              <a:t>қисман</a:t>
            </a:r>
            <a:r>
              <a:rPr lang="ru-RU" sz="2400" dirty="0"/>
              <a:t> </a:t>
            </a:r>
            <a:r>
              <a:rPr lang="ru-RU" sz="2400" dirty="0" err="1"/>
              <a:t>Ироқ</a:t>
            </a:r>
            <a:r>
              <a:rPr lang="ru-RU" sz="2400" dirty="0"/>
              <a:t> </a:t>
            </a:r>
            <a:r>
              <a:rPr lang="ru-RU" sz="2400" dirty="0" err="1"/>
              <a:t>ва</a:t>
            </a:r>
            <a:r>
              <a:rPr lang="ru-RU" sz="2400" dirty="0"/>
              <a:t> </a:t>
            </a:r>
            <a:r>
              <a:rPr lang="ru-RU" sz="2400" dirty="0" err="1"/>
              <a:t>Яманда</a:t>
            </a:r>
            <a:r>
              <a:rPr lang="ru-RU" sz="2400" dirty="0"/>
              <a:t> </a:t>
            </a:r>
            <a:r>
              <a:rPr lang="ru-RU" sz="2400" dirty="0" err="1"/>
              <a:t>асосий</a:t>
            </a:r>
            <a:r>
              <a:rPr lang="ru-RU" sz="2400" dirty="0"/>
              <a:t> дин </a:t>
            </a:r>
            <a:r>
              <a:rPr lang="ru-RU" sz="2400" dirty="0" err="1"/>
              <a:t>сифатида</a:t>
            </a:r>
            <a:r>
              <a:rPr lang="ru-RU" sz="2400" dirty="0"/>
              <a:t> </a:t>
            </a:r>
            <a:r>
              <a:rPr lang="ru-RU" sz="2400" dirty="0" err="1"/>
              <a:t>тан</a:t>
            </a:r>
            <a:r>
              <a:rPr lang="ru-RU" sz="2400" dirty="0"/>
              <a:t> </a:t>
            </a:r>
            <a:r>
              <a:rPr lang="ru-RU" sz="2400" dirty="0" err="1"/>
              <a:t>олган</a:t>
            </a:r>
            <a:r>
              <a:rPr lang="ru-RU" sz="2400" dirty="0"/>
              <a:t> </a:t>
            </a:r>
            <a:r>
              <a:rPr lang="ru-RU" sz="2400" dirty="0" err="1"/>
              <a:t>ислом</a:t>
            </a:r>
            <a:r>
              <a:rPr lang="ru-RU" sz="2400" dirty="0"/>
              <a:t> </a:t>
            </a:r>
            <a:r>
              <a:rPr lang="ru-RU" sz="2400" dirty="0" err="1"/>
              <a:t>динига</a:t>
            </a:r>
            <a:r>
              <a:rPr lang="ru-RU" sz="2400" dirty="0"/>
              <a:t> </a:t>
            </a:r>
            <a:r>
              <a:rPr lang="ru-RU" sz="2400" dirty="0" err="1"/>
              <a:t>эътиқод</a:t>
            </a:r>
            <a:r>
              <a:rPr lang="ru-RU" sz="2400" dirty="0"/>
              <a:t> </a:t>
            </a:r>
            <a:r>
              <a:rPr lang="ru-RU" sz="2400" dirty="0" err="1"/>
              <a:t>қилувчиларнинг</a:t>
            </a:r>
            <a:r>
              <a:rPr lang="ru-RU" sz="2400" dirty="0"/>
              <a:t> </a:t>
            </a:r>
            <a:r>
              <a:rPr lang="ru-RU" sz="2400" dirty="0" err="1"/>
              <a:t>катта-катта</a:t>
            </a:r>
            <a:r>
              <a:rPr lang="ru-RU" sz="2400" dirty="0"/>
              <a:t> </a:t>
            </a:r>
            <a:r>
              <a:rPr lang="ru-RU" sz="2400" dirty="0" err="1"/>
              <a:t>гуруҳлари</a:t>
            </a:r>
            <a:r>
              <a:rPr lang="ru-RU" sz="2400" dirty="0"/>
              <a:t> Филиппин, </a:t>
            </a:r>
            <a:r>
              <a:rPr lang="ru-RU" sz="2400" dirty="0" err="1"/>
              <a:t>Комбаджа</a:t>
            </a:r>
            <a:r>
              <a:rPr lang="ru-RU" sz="2400" dirty="0"/>
              <a:t>, Таиланд, </a:t>
            </a:r>
            <a:r>
              <a:rPr lang="ru-RU" sz="2400" dirty="0" smtClean="0"/>
              <a:t>Кипр</a:t>
            </a:r>
            <a:r>
              <a:rPr lang="ru-RU" sz="2400" dirty="0"/>
              <a:t>, Шри- </a:t>
            </a:r>
            <a:r>
              <a:rPr lang="ru-RU" sz="2400" dirty="0" err="1"/>
              <a:t>Ланька</a:t>
            </a:r>
            <a:r>
              <a:rPr lang="ru-RU" sz="2400" dirty="0"/>
              <a:t> </a:t>
            </a:r>
            <a:r>
              <a:rPr lang="ru-RU" sz="2400" dirty="0" err="1"/>
              <a:t>мамлакатларида</a:t>
            </a:r>
            <a:r>
              <a:rPr lang="ru-RU" sz="2400" dirty="0"/>
              <a:t> </a:t>
            </a:r>
            <a:r>
              <a:rPr lang="ru-RU" sz="2400" dirty="0" err="1"/>
              <a:t>мавжуд</a:t>
            </a:r>
            <a:r>
              <a:rPr lang="ru-RU" sz="2400" dirty="0"/>
              <a:t>. </a:t>
            </a:r>
            <a:endParaRPr lang="ru-RU" altLang="ru-RU" sz="2400" b="1" dirty="0">
              <a:solidFill>
                <a:schemeClr val="bg1"/>
              </a:solidFill>
              <a:latin typeface="Times New Roman" panose="02020603050405020304" pitchFamily="18" charset="0"/>
            </a:endParaRPr>
          </a:p>
        </p:txBody>
      </p:sp>
      <p:pic>
        <p:nvPicPr>
          <p:cNvPr id="11267" name="Picture 3" descr="j0301252"/>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7206108" y="0"/>
            <a:ext cx="1830388" cy="1565275"/>
          </a:xfrm>
          <a:noFill/>
        </p:spPr>
      </p:pic>
    </p:spTree>
    <p:extLst>
      <p:ext uri="{BB962C8B-B14F-4D97-AF65-F5344CB8AC3E}">
        <p14:creationId xmlns:p14="http://schemas.microsoft.com/office/powerpoint/2010/main" val="816542663"/>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16200000"/>
        </a:gradFill>
        <a:effectLst/>
      </p:bgPr>
    </p:bg>
    <p:spTree>
      <p:nvGrpSpPr>
        <p:cNvPr id="1" name=""/>
        <p:cNvGrpSpPr/>
        <p:nvPr/>
      </p:nvGrpSpPr>
      <p:grpSpPr>
        <a:xfrm>
          <a:off x="0" y="0"/>
          <a:ext cx="0" cy="0"/>
          <a:chOff x="0" y="0"/>
          <a:chExt cx="0" cy="0"/>
        </a:xfrm>
      </p:grpSpPr>
      <p:sp>
        <p:nvSpPr>
          <p:cNvPr id="4" name="Облако 3"/>
          <p:cNvSpPr/>
          <p:nvPr/>
        </p:nvSpPr>
        <p:spPr>
          <a:xfrm>
            <a:off x="928688" y="0"/>
            <a:ext cx="857250" cy="64293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5" name="Облако 4"/>
          <p:cNvSpPr/>
          <p:nvPr/>
        </p:nvSpPr>
        <p:spPr>
          <a:xfrm>
            <a:off x="1143000" y="214313"/>
            <a:ext cx="1340768" cy="98243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6" name="Облако 5"/>
          <p:cNvSpPr/>
          <p:nvPr/>
        </p:nvSpPr>
        <p:spPr>
          <a:xfrm>
            <a:off x="1357313" y="428624"/>
            <a:ext cx="2422599" cy="141619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Облако 6"/>
          <p:cNvSpPr/>
          <p:nvPr/>
        </p:nvSpPr>
        <p:spPr>
          <a:xfrm>
            <a:off x="1428750" y="571500"/>
            <a:ext cx="3791322" cy="235344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8" name="Облако 7"/>
          <p:cNvSpPr/>
          <p:nvPr/>
        </p:nvSpPr>
        <p:spPr>
          <a:xfrm>
            <a:off x="755576" y="642938"/>
            <a:ext cx="6264696" cy="379417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 name="Облако 9"/>
          <p:cNvSpPr/>
          <p:nvPr/>
        </p:nvSpPr>
        <p:spPr>
          <a:xfrm>
            <a:off x="0" y="990600"/>
            <a:ext cx="8892481" cy="553474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r>
              <a:rPr lang="ru-RU" b="1" dirty="0" smtClean="0"/>
              <a:t>    </a:t>
            </a:r>
            <a:r>
              <a:rPr lang="ru-RU" sz="2000" b="1" dirty="0" err="1" smtClean="0">
                <a:solidFill>
                  <a:srgbClr val="FFFF00"/>
                </a:solidFill>
                <a:cs typeface="Aharoni" panose="02010803020104030203" pitchFamily="2" charset="-79"/>
              </a:rPr>
              <a:t>Дунё</a:t>
            </a:r>
            <a:r>
              <a:rPr lang="ru-RU" sz="2000" b="1" dirty="0" smtClean="0">
                <a:solidFill>
                  <a:srgbClr val="FFFF00"/>
                </a:solidFill>
                <a:cs typeface="Aharoni" panose="02010803020104030203" pitchFamily="2" charset="-79"/>
              </a:rPr>
              <a:t> </a:t>
            </a:r>
            <a:r>
              <a:rPr lang="ru-RU" sz="2000" b="1" dirty="0" err="1">
                <a:solidFill>
                  <a:srgbClr val="FFFF00"/>
                </a:solidFill>
                <a:cs typeface="Aharoni" panose="02010803020104030203" pitchFamily="2" charset="-79"/>
              </a:rPr>
              <a:t>динлари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орасида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эътиқод</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қилувчи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аҳоли</a:t>
            </a:r>
            <a:r>
              <a:rPr lang="ru-RU" sz="2000" dirty="0">
                <a:solidFill>
                  <a:srgbClr val="FFFF00"/>
                </a:solidFill>
                <a:cs typeface="Aharoni" panose="02010803020104030203" pitchFamily="2" charset="-79"/>
              </a:rPr>
              <a:t> сони </a:t>
            </a:r>
            <a:r>
              <a:rPr lang="ru-RU" sz="2000" dirty="0" err="1">
                <a:solidFill>
                  <a:srgbClr val="FFFF00"/>
                </a:solidFill>
                <a:cs typeface="Aharoni" panose="02010803020104030203" pitchFamily="2" charset="-79"/>
              </a:rPr>
              <a:t>бўйича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ҳам</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географик</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тарқалиш</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ҳудуди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жиҳатидан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ҳам</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энг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кичиги-будда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дини</a:t>
            </a:r>
            <a:r>
              <a:rPr lang="ru-RU" sz="2000" dirty="0">
                <a:solidFill>
                  <a:srgbClr val="FFFF00"/>
                </a:solidFill>
                <a:cs typeface="Aharoni" panose="02010803020104030203" pitchFamily="2" charset="-79"/>
              </a:rPr>
              <a:t> (буддизм) </a:t>
            </a:r>
            <a:r>
              <a:rPr lang="ru-RU" sz="2000" dirty="0" err="1">
                <a:solidFill>
                  <a:srgbClr val="FFFF00"/>
                </a:solidFill>
                <a:cs typeface="Aharoni" panose="02010803020104030203" pitchFamily="2" charset="-79"/>
              </a:rPr>
              <a:t>дир</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Бу</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динга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таҳминан</a:t>
            </a:r>
            <a:r>
              <a:rPr lang="ru-RU" sz="2000" dirty="0">
                <a:solidFill>
                  <a:srgbClr val="FFFF00"/>
                </a:solidFill>
                <a:cs typeface="Aharoni" panose="02010803020104030203" pitchFamily="2" charset="-79"/>
              </a:rPr>
              <a:t> 300 </a:t>
            </a:r>
            <a:r>
              <a:rPr lang="ru-RU" sz="2000" dirty="0" err="1">
                <a:solidFill>
                  <a:srgbClr val="FFFF00"/>
                </a:solidFill>
                <a:cs typeface="Aharoni" panose="02010803020104030203" pitchFamily="2" charset="-79"/>
              </a:rPr>
              <a:t>минг</a:t>
            </a:r>
            <a:r>
              <a:rPr lang="ru-RU" sz="2000" dirty="0">
                <a:solidFill>
                  <a:srgbClr val="FFFF00"/>
                </a:solidFill>
                <a:cs typeface="Aharoni" panose="02010803020104030203" pitchFamily="2" charset="-79"/>
              </a:rPr>
              <a:t> киши </a:t>
            </a:r>
            <a:r>
              <a:rPr lang="ru-RU" sz="2000" dirty="0" err="1">
                <a:solidFill>
                  <a:srgbClr val="FFFF00"/>
                </a:solidFill>
                <a:cs typeface="Aharoni" panose="02010803020104030203" pitchFamily="2" charset="-79"/>
              </a:rPr>
              <a:t>эътиқод</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қилади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Тариҳий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нуқтаи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назардан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будда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энг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қадимги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дунё</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динидир</a:t>
            </a:r>
            <a:r>
              <a:rPr lang="ru-RU" sz="2000" dirty="0">
                <a:solidFill>
                  <a:srgbClr val="FFFF00"/>
                </a:solidFill>
                <a:cs typeface="Aharoni" panose="02010803020104030203" pitchFamily="2" charset="-79"/>
              </a:rPr>
              <a:t>. У </a:t>
            </a:r>
            <a:r>
              <a:rPr lang="ru-RU" sz="2000" dirty="0" err="1">
                <a:solidFill>
                  <a:srgbClr val="FFFF00"/>
                </a:solidFill>
                <a:cs typeface="Aharoni" panose="02010803020104030203" pitchFamily="2" charset="-79"/>
              </a:rPr>
              <a:t>эрамиздан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аввалги</a:t>
            </a:r>
            <a:r>
              <a:rPr lang="ru-RU" sz="2000" dirty="0">
                <a:solidFill>
                  <a:srgbClr val="FFFF00"/>
                </a:solidFill>
                <a:cs typeface="Aharoni" panose="02010803020104030203" pitchFamily="2" charset="-79"/>
              </a:rPr>
              <a:t> </a:t>
            </a:r>
            <a:r>
              <a:rPr lang="en-US" sz="2000" dirty="0">
                <a:solidFill>
                  <a:srgbClr val="FFFF00"/>
                </a:solidFill>
                <a:latin typeface="Aharoni" panose="02010803020104030203" pitchFamily="2" charset="-79"/>
                <a:cs typeface="Aharoni" panose="02010803020104030203" pitchFamily="2" charset="-79"/>
              </a:rPr>
              <a:t>VI</a:t>
            </a:r>
            <a:r>
              <a:rPr lang="ru-RU" sz="2000" dirty="0">
                <a:solidFill>
                  <a:srgbClr val="FFFF00"/>
                </a:solidFill>
                <a:cs typeface="Aharoni" panose="02010803020104030203" pitchFamily="2" charset="-79"/>
              </a:rPr>
              <a:t>-</a:t>
            </a:r>
            <a:r>
              <a:rPr lang="en-US" sz="2000" dirty="0">
                <a:solidFill>
                  <a:srgbClr val="FFFF00"/>
                </a:solidFill>
                <a:latin typeface="Aharoni" panose="02010803020104030203" pitchFamily="2" charset="-79"/>
                <a:cs typeface="Aharoni" panose="02010803020104030203" pitchFamily="2" charset="-79"/>
              </a:rPr>
              <a:t>V</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асрларда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шимилой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Ҳиндистонда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вужудга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келган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Ҳозир</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бу</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динга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Ҳиндистон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аҳолисининг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бир</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қисми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Неапал</a:t>
            </a:r>
            <a:r>
              <a:rPr lang="ru-RU" sz="2000" dirty="0">
                <a:solidFill>
                  <a:srgbClr val="FFFF00"/>
                </a:solidFill>
                <a:cs typeface="Aharoni" panose="02010803020104030203" pitchFamily="2" charset="-79"/>
              </a:rPr>
              <a:t>, Шири-Ланка </a:t>
            </a:r>
            <a:r>
              <a:rPr lang="ru-RU" sz="2000" dirty="0" err="1">
                <a:solidFill>
                  <a:srgbClr val="FFFF00"/>
                </a:solidFill>
                <a:cs typeface="Aharoni" panose="02010803020104030203" pitchFamily="2" charset="-79"/>
              </a:rPr>
              <a:t>аҳолиси</a:t>
            </a:r>
            <a:r>
              <a:rPr lang="ru-RU" sz="2000" dirty="0">
                <a:solidFill>
                  <a:srgbClr val="FFFF00"/>
                </a:solidFill>
                <a:cs typeface="Aharoni" panose="02010803020104030203" pitchFamily="2" charset="-79"/>
              </a:rPr>
              <a:t>, Хинди-</a:t>
            </a:r>
            <a:r>
              <a:rPr lang="ru-RU" sz="2000" dirty="0" err="1">
                <a:solidFill>
                  <a:srgbClr val="FFFF00"/>
                </a:solidFill>
                <a:cs typeface="Aharoni" panose="02010803020104030203" pitchFamily="2" charset="-79"/>
              </a:rPr>
              <a:t>Хитой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ҳалқларининг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бир</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қисми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эътиқод</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қилишади</a:t>
            </a:r>
            <a:r>
              <a:rPr lang="ru-RU" sz="2000" dirty="0">
                <a:solidFill>
                  <a:srgbClr val="FFFF00"/>
                </a:solidFill>
                <a:cs typeface="Aharoni" panose="02010803020104030203" pitchFamily="2" charset="-79"/>
              </a:rPr>
              <a:t>. Будда </a:t>
            </a:r>
            <a:r>
              <a:rPr lang="ru-RU" sz="2000" dirty="0" err="1">
                <a:solidFill>
                  <a:srgbClr val="FFFF00"/>
                </a:solidFill>
                <a:cs typeface="Aharoni" panose="02010803020104030203" pitchFamily="2" charset="-79"/>
              </a:rPr>
              <a:t>дини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шунингдек</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Хитойнинг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ғарбий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раёнларида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ва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МДҲда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тарқалган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Асосий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учта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дунё</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динлари”нинг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географик</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тарқалиши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ана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шундай</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Аммо</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бу</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уч</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динга</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планетамиз</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аҳолисининг</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тахминан</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ярми</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эътиқод</a:t>
            </a:r>
            <a:r>
              <a:rPr lang="ru-RU" sz="2000" dirty="0">
                <a:solidFill>
                  <a:srgbClr val="FFFF00"/>
                </a:solidFill>
                <a:cs typeface="Aharoni" panose="02010803020104030203" pitchFamily="2" charset="-79"/>
              </a:rPr>
              <a:t> </a:t>
            </a:r>
            <a:r>
              <a:rPr lang="ru-RU" sz="2000" dirty="0" err="1">
                <a:solidFill>
                  <a:srgbClr val="FFFF00"/>
                </a:solidFill>
                <a:cs typeface="Aharoni" panose="02010803020104030203" pitchFamily="2" charset="-79"/>
              </a:rPr>
              <a:t>қилишади</a:t>
            </a:r>
            <a:r>
              <a:rPr lang="ru-RU" sz="2000" dirty="0">
                <a:solidFill>
                  <a:srgbClr val="FFFF00"/>
                </a:solidFill>
                <a:cs typeface="Aharoni" panose="02010803020104030203" pitchFamily="2" charset="-79"/>
              </a:rPr>
              <a:t>. </a:t>
            </a:r>
          </a:p>
        </p:txBody>
      </p:sp>
    </p:spTree>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5555"/>
            <a:ext cx="9024277" cy="6858000"/>
          </a:xfrm>
          <a:prstGeom prst="rect">
            <a:avLst/>
          </a:prstGeom>
        </p:spPr>
      </p:pic>
    </p:spTree>
    <p:extLst>
      <p:ext uri="{BB962C8B-B14F-4D97-AF65-F5344CB8AC3E}">
        <p14:creationId xmlns:p14="http://schemas.microsoft.com/office/powerpoint/2010/main" val="31903531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16200000"/>
        </a:gradFill>
        <a:effectLst/>
      </p:bgPr>
    </p:bg>
    <p:spTree>
      <p:nvGrpSpPr>
        <p:cNvPr id="1" name=""/>
        <p:cNvGrpSpPr/>
        <p:nvPr/>
      </p:nvGrpSpPr>
      <p:grpSpPr>
        <a:xfrm>
          <a:off x="0" y="0"/>
          <a:ext cx="0" cy="0"/>
          <a:chOff x="0" y="0"/>
          <a:chExt cx="0" cy="0"/>
        </a:xfrm>
      </p:grpSpPr>
      <p:sp>
        <p:nvSpPr>
          <p:cNvPr id="3" name="laptop"/>
          <p:cNvSpPr>
            <a:spLocks noEditPoints="1" noChangeArrowheads="1"/>
          </p:cNvSpPr>
          <p:nvPr/>
        </p:nvSpPr>
        <p:spPr bwMode="auto">
          <a:xfrm>
            <a:off x="0" y="1"/>
            <a:ext cx="9144000" cy="6858000"/>
          </a:xfrm>
          <a:custGeom>
            <a:avLst/>
            <a:gdLst>
              <a:gd name="T0" fmla="*/ 1423247 w 21600"/>
              <a:gd name="T1" fmla="*/ 0 h 21600"/>
              <a:gd name="T2" fmla="*/ 1423247 w 21600"/>
              <a:gd name="T3" fmla="*/ 2214692 h 21600"/>
              <a:gd name="T4" fmla="*/ 7758431 w 21600"/>
              <a:gd name="T5" fmla="*/ 0 h 21600"/>
              <a:gd name="T6" fmla="*/ 7758431 w 21600"/>
              <a:gd name="T7" fmla="*/ 2214692 h 21600"/>
              <a:gd name="T8" fmla="*/ 4572000 w 21600"/>
              <a:gd name="T9" fmla="*/ 0 h 21600"/>
              <a:gd name="T10" fmla="*/ 4572000 w 21600"/>
              <a:gd name="T11" fmla="*/ 6669087 h 21600"/>
              <a:gd name="T12" fmla="*/ 0 w 21600"/>
              <a:gd name="T13" fmla="*/ 6669087 h 21600"/>
              <a:gd name="T14" fmla="*/ 9144000 w 21600"/>
              <a:gd name="T15" fmla="*/ 6669087 h 21600"/>
              <a:gd name="T16" fmla="*/ 0 60000 65536"/>
              <a:gd name="T17" fmla="*/ 0 60000 65536"/>
              <a:gd name="T18" fmla="*/ 0 60000 65536"/>
              <a:gd name="T19" fmla="*/ 0 60000 65536"/>
              <a:gd name="T20" fmla="*/ 0 60000 65536"/>
              <a:gd name="T21" fmla="*/ 0 60000 65536"/>
              <a:gd name="T22" fmla="*/ 0 60000 65536"/>
              <a:gd name="T23" fmla="*/ 0 60000 65536"/>
              <a:gd name="T24" fmla="*/ 4445 w 21600"/>
              <a:gd name="T25" fmla="*/ 1858 h 21600"/>
              <a:gd name="T26" fmla="*/ 17311 w 21600"/>
              <a:gd name="T27" fmla="*/ 1232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3362" y="0"/>
                </a:moveTo>
                <a:lnTo>
                  <a:pt x="18327" y="0"/>
                </a:lnTo>
                <a:lnTo>
                  <a:pt x="18327" y="14347"/>
                </a:lnTo>
                <a:lnTo>
                  <a:pt x="3362" y="14347"/>
                </a:lnTo>
                <a:lnTo>
                  <a:pt x="3362" y="0"/>
                </a:lnTo>
                <a:close/>
              </a:path>
              <a:path w="21600" h="21600" extrusionOk="0">
                <a:moveTo>
                  <a:pt x="3340" y="15068"/>
                </a:moveTo>
                <a:lnTo>
                  <a:pt x="0" y="19877"/>
                </a:lnTo>
                <a:lnTo>
                  <a:pt x="21600" y="19877"/>
                </a:lnTo>
                <a:lnTo>
                  <a:pt x="18327" y="15068"/>
                </a:lnTo>
                <a:lnTo>
                  <a:pt x="3340" y="15068"/>
                </a:lnTo>
                <a:close/>
              </a:path>
              <a:path w="21600" h="21600" extrusionOk="0">
                <a:moveTo>
                  <a:pt x="0" y="19877"/>
                </a:moveTo>
                <a:lnTo>
                  <a:pt x="0" y="21600"/>
                </a:lnTo>
                <a:lnTo>
                  <a:pt x="21600" y="21600"/>
                </a:lnTo>
                <a:lnTo>
                  <a:pt x="21600" y="19877"/>
                </a:lnTo>
                <a:lnTo>
                  <a:pt x="0" y="19877"/>
                </a:lnTo>
                <a:close/>
              </a:path>
              <a:path w="21600" h="21600" extrusionOk="0">
                <a:moveTo>
                  <a:pt x="4186" y="1523"/>
                </a:moveTo>
                <a:lnTo>
                  <a:pt x="17547" y="1523"/>
                </a:lnTo>
                <a:lnTo>
                  <a:pt x="17547" y="12744"/>
                </a:lnTo>
                <a:lnTo>
                  <a:pt x="4186" y="12744"/>
                </a:lnTo>
                <a:lnTo>
                  <a:pt x="4186" y="1523"/>
                </a:lnTo>
                <a:close/>
              </a:path>
              <a:path w="21600" h="21600" extrusionOk="0">
                <a:moveTo>
                  <a:pt x="3318" y="15549"/>
                </a:moveTo>
                <a:lnTo>
                  <a:pt x="2917" y="16110"/>
                </a:lnTo>
                <a:lnTo>
                  <a:pt x="18727" y="16110"/>
                </a:lnTo>
                <a:lnTo>
                  <a:pt x="18327" y="15549"/>
                </a:lnTo>
                <a:lnTo>
                  <a:pt x="3318" y="15549"/>
                </a:lnTo>
                <a:close/>
              </a:path>
              <a:path w="21600" h="21600" extrusionOk="0">
                <a:moveTo>
                  <a:pt x="6213" y="18314"/>
                </a:moveTo>
                <a:lnTo>
                  <a:pt x="5946" y="18875"/>
                </a:lnTo>
                <a:lnTo>
                  <a:pt x="15766" y="18875"/>
                </a:lnTo>
                <a:lnTo>
                  <a:pt x="15499" y="18314"/>
                </a:lnTo>
                <a:lnTo>
                  <a:pt x="6213" y="18314"/>
                </a:lnTo>
                <a:close/>
              </a:path>
              <a:path w="21600" h="21600" extrusionOk="0">
                <a:moveTo>
                  <a:pt x="2828" y="16471"/>
                </a:moveTo>
                <a:lnTo>
                  <a:pt x="2405" y="17072"/>
                </a:lnTo>
                <a:lnTo>
                  <a:pt x="19284" y="17072"/>
                </a:lnTo>
                <a:lnTo>
                  <a:pt x="18839" y="16471"/>
                </a:lnTo>
                <a:lnTo>
                  <a:pt x="2828" y="16471"/>
                </a:lnTo>
                <a:close/>
              </a:path>
              <a:path w="21600" h="21600" extrusionOk="0">
                <a:moveTo>
                  <a:pt x="2316" y="17352"/>
                </a:moveTo>
                <a:lnTo>
                  <a:pt x="1871" y="17953"/>
                </a:lnTo>
                <a:lnTo>
                  <a:pt x="19863" y="17953"/>
                </a:lnTo>
                <a:lnTo>
                  <a:pt x="19395" y="17352"/>
                </a:lnTo>
                <a:lnTo>
                  <a:pt x="2316" y="17352"/>
                </a:lnTo>
                <a:close/>
              </a:path>
            </a:pathLst>
          </a:custGeom>
          <a:solidFill>
            <a:srgbClr val="002060"/>
          </a:solidFill>
          <a:ln>
            <a:headEnd/>
            <a:tailEnd/>
          </a:ln>
        </p:spPr>
        <p:style>
          <a:lnRef idx="3">
            <a:schemeClr val="lt1"/>
          </a:lnRef>
          <a:fillRef idx="1">
            <a:schemeClr val="accent1"/>
          </a:fillRef>
          <a:effectRef idx="1">
            <a:schemeClr val="accent1"/>
          </a:effectRef>
          <a:fontRef idx="minor">
            <a:schemeClr val="lt1"/>
          </a:fontRef>
        </p:style>
        <p:txBody>
          <a:bodyPr/>
          <a:lstStyle/>
          <a:p>
            <a:r>
              <a:rPr lang="ru-RU" sz="2000" dirty="0" smtClean="0"/>
              <a:t>    </a:t>
            </a:r>
            <a:r>
              <a:rPr lang="ru-RU" sz="2000" dirty="0" err="1" smtClean="0">
                <a:solidFill>
                  <a:srgbClr val="FFFF00"/>
                </a:solidFill>
              </a:rPr>
              <a:t>Маълум</a:t>
            </a:r>
            <a:r>
              <a:rPr lang="ru-RU" sz="2000" dirty="0" smtClean="0">
                <a:solidFill>
                  <a:srgbClr val="FFFF00"/>
                </a:solidFill>
              </a:rPr>
              <a:t> </a:t>
            </a:r>
            <a:r>
              <a:rPr lang="ru-RU" sz="2000" dirty="0" err="1">
                <a:solidFill>
                  <a:srgbClr val="FFFF00"/>
                </a:solidFill>
              </a:rPr>
              <a:t>бир</a:t>
            </a:r>
            <a:r>
              <a:rPr lang="ru-RU" sz="2000" dirty="0">
                <a:solidFill>
                  <a:srgbClr val="FFFF00"/>
                </a:solidFill>
              </a:rPr>
              <a:t> </a:t>
            </a:r>
            <a:r>
              <a:rPr lang="ru-RU" sz="2000" dirty="0" err="1">
                <a:solidFill>
                  <a:srgbClr val="FFFF00"/>
                </a:solidFill>
              </a:rPr>
              <a:t>миллат</a:t>
            </a:r>
            <a:r>
              <a:rPr lang="ru-RU" sz="2000" dirty="0">
                <a:solidFill>
                  <a:srgbClr val="FFFF00"/>
                </a:solidFill>
              </a:rPr>
              <a:t> </a:t>
            </a:r>
            <a:r>
              <a:rPr lang="ru-RU" sz="2000" dirty="0" err="1">
                <a:solidFill>
                  <a:srgbClr val="FFFF00"/>
                </a:solidFill>
              </a:rPr>
              <a:t>ёки</a:t>
            </a:r>
            <a:r>
              <a:rPr lang="ru-RU" sz="2000" dirty="0">
                <a:solidFill>
                  <a:srgbClr val="FFFF00"/>
                </a:solidFill>
              </a:rPr>
              <a:t> </a:t>
            </a:r>
            <a:r>
              <a:rPr lang="ru-RU" sz="2000" dirty="0" err="1">
                <a:solidFill>
                  <a:srgbClr val="FFFF00"/>
                </a:solidFill>
              </a:rPr>
              <a:t>маълум</a:t>
            </a:r>
            <a:r>
              <a:rPr lang="ru-RU" sz="2000" dirty="0">
                <a:solidFill>
                  <a:srgbClr val="FFFF00"/>
                </a:solidFill>
              </a:rPr>
              <a:t> </a:t>
            </a:r>
            <a:r>
              <a:rPr lang="ru-RU" sz="2000" dirty="0" err="1">
                <a:solidFill>
                  <a:srgbClr val="FFFF00"/>
                </a:solidFill>
              </a:rPr>
              <a:t>бир</a:t>
            </a:r>
            <a:r>
              <a:rPr lang="ru-RU" sz="2000" dirty="0">
                <a:solidFill>
                  <a:srgbClr val="FFFF00"/>
                </a:solidFill>
              </a:rPr>
              <a:t> </a:t>
            </a:r>
            <a:r>
              <a:rPr lang="ru-RU" sz="2000" dirty="0" err="1">
                <a:solidFill>
                  <a:srgbClr val="FFFF00"/>
                </a:solidFill>
              </a:rPr>
              <a:t>ҳудуд</a:t>
            </a:r>
            <a:r>
              <a:rPr lang="ru-RU" sz="2000" dirty="0">
                <a:solidFill>
                  <a:srgbClr val="FFFF00"/>
                </a:solidFill>
              </a:rPr>
              <a:t> </a:t>
            </a:r>
            <a:r>
              <a:rPr lang="ru-RU" sz="2000" dirty="0" err="1">
                <a:solidFill>
                  <a:srgbClr val="FFFF00"/>
                </a:solidFill>
              </a:rPr>
              <a:t>аҳолиси</a:t>
            </a:r>
            <a:r>
              <a:rPr lang="ru-RU" sz="2000" dirty="0">
                <a:solidFill>
                  <a:srgbClr val="FFFF00"/>
                </a:solidFill>
              </a:rPr>
              <a:t> </a:t>
            </a:r>
            <a:r>
              <a:rPr lang="ru-RU" sz="2000" dirty="0" err="1">
                <a:solidFill>
                  <a:srgbClr val="FFFF00"/>
                </a:solidFill>
              </a:rPr>
              <a:t>эътиқод</a:t>
            </a:r>
            <a:r>
              <a:rPr lang="ru-RU" sz="2000" dirty="0">
                <a:solidFill>
                  <a:srgbClr val="FFFF00"/>
                </a:solidFill>
              </a:rPr>
              <a:t> </a:t>
            </a:r>
            <a:r>
              <a:rPr lang="ru-RU" sz="2000" dirty="0" err="1">
                <a:solidFill>
                  <a:srgbClr val="FFFF00"/>
                </a:solidFill>
              </a:rPr>
              <a:t>қилувчи</a:t>
            </a:r>
            <a:r>
              <a:rPr lang="ru-RU" sz="2000" dirty="0">
                <a:solidFill>
                  <a:srgbClr val="FFFF00"/>
                </a:solidFill>
              </a:rPr>
              <a:t> </a:t>
            </a:r>
            <a:r>
              <a:rPr lang="ru-RU" sz="2000" dirty="0" err="1">
                <a:solidFill>
                  <a:srgbClr val="FFFF00"/>
                </a:solidFill>
              </a:rPr>
              <a:t>динлар</a:t>
            </a:r>
            <a:r>
              <a:rPr lang="ru-RU" sz="2000" dirty="0">
                <a:solidFill>
                  <a:srgbClr val="FFFF00"/>
                </a:solidFill>
              </a:rPr>
              <a:t> (</a:t>
            </a:r>
            <a:r>
              <a:rPr lang="ru-RU" sz="2000" dirty="0" err="1">
                <a:solidFill>
                  <a:srgbClr val="FFFF00"/>
                </a:solidFill>
              </a:rPr>
              <a:t>аосан</a:t>
            </a:r>
            <a:r>
              <a:rPr lang="ru-RU" sz="2000" dirty="0">
                <a:solidFill>
                  <a:srgbClr val="FFFF00"/>
                </a:solidFill>
              </a:rPr>
              <a:t> </a:t>
            </a:r>
            <a:r>
              <a:rPr lang="ru-RU" sz="2000" dirty="0" err="1">
                <a:solidFill>
                  <a:srgbClr val="FFFF00"/>
                </a:solidFill>
              </a:rPr>
              <a:t>бир</a:t>
            </a:r>
            <a:r>
              <a:rPr lang="ru-RU" sz="2000" dirty="0">
                <a:solidFill>
                  <a:srgbClr val="FFFF00"/>
                </a:solidFill>
              </a:rPr>
              <a:t> </a:t>
            </a:r>
            <a:r>
              <a:rPr lang="ru-RU" sz="2000" dirty="0" err="1">
                <a:solidFill>
                  <a:srgbClr val="FFFF00"/>
                </a:solidFill>
              </a:rPr>
              <a:t>мамлакат</a:t>
            </a:r>
            <a:r>
              <a:rPr lang="ru-RU" sz="2000" dirty="0">
                <a:solidFill>
                  <a:srgbClr val="FFFF00"/>
                </a:solidFill>
              </a:rPr>
              <a:t> </a:t>
            </a:r>
            <a:r>
              <a:rPr lang="ru-RU" sz="2000" dirty="0" err="1">
                <a:solidFill>
                  <a:srgbClr val="FFFF00"/>
                </a:solidFill>
              </a:rPr>
              <a:t>доирасидаги</a:t>
            </a:r>
            <a:r>
              <a:rPr lang="ru-RU" sz="2000" dirty="0">
                <a:solidFill>
                  <a:srgbClr val="FFFF00"/>
                </a:solidFill>
              </a:rPr>
              <a:t>) </a:t>
            </a:r>
            <a:r>
              <a:rPr lang="ru-RU" sz="2000" dirty="0" err="1">
                <a:solidFill>
                  <a:srgbClr val="FFFF00"/>
                </a:solidFill>
              </a:rPr>
              <a:t>миллий</a:t>
            </a:r>
            <a:r>
              <a:rPr lang="ru-RU" sz="2000" dirty="0">
                <a:solidFill>
                  <a:srgbClr val="FFFF00"/>
                </a:solidFill>
              </a:rPr>
              <a:t> </a:t>
            </a:r>
            <a:r>
              <a:rPr lang="ru-RU" sz="2000" dirty="0" err="1">
                <a:solidFill>
                  <a:srgbClr val="FFFF00"/>
                </a:solidFill>
              </a:rPr>
              <a:t>динлар</a:t>
            </a:r>
            <a:r>
              <a:rPr lang="ru-RU" sz="2000" dirty="0">
                <a:solidFill>
                  <a:srgbClr val="FFFF00"/>
                </a:solidFill>
              </a:rPr>
              <a:t> </a:t>
            </a:r>
            <a:r>
              <a:rPr lang="ru-RU" sz="2000" dirty="0" err="1">
                <a:solidFill>
                  <a:srgbClr val="FFFF00"/>
                </a:solidFill>
              </a:rPr>
              <a:t>деб</a:t>
            </a:r>
            <a:r>
              <a:rPr lang="ru-RU" sz="2000" dirty="0">
                <a:solidFill>
                  <a:srgbClr val="FFFF00"/>
                </a:solidFill>
              </a:rPr>
              <a:t> </a:t>
            </a:r>
            <a:r>
              <a:rPr lang="ru-RU" sz="2000" dirty="0" err="1">
                <a:solidFill>
                  <a:srgbClr val="FFFF00"/>
                </a:solidFill>
              </a:rPr>
              <a:t>юритилади</a:t>
            </a:r>
            <a:r>
              <a:rPr lang="ru-RU" sz="2000" dirty="0">
                <a:solidFill>
                  <a:srgbClr val="FFFF00"/>
                </a:solidFill>
              </a:rPr>
              <a:t>. </a:t>
            </a:r>
            <a:r>
              <a:rPr lang="ru-RU" sz="2000" dirty="0" err="1">
                <a:solidFill>
                  <a:srgbClr val="FFFF00"/>
                </a:solidFill>
              </a:rPr>
              <a:t>Эътиқод</a:t>
            </a:r>
            <a:r>
              <a:rPr lang="ru-RU" sz="2000" dirty="0">
                <a:solidFill>
                  <a:srgbClr val="FFFF00"/>
                </a:solidFill>
              </a:rPr>
              <a:t> </a:t>
            </a:r>
            <a:r>
              <a:rPr lang="ru-RU" sz="2000" dirty="0" err="1">
                <a:solidFill>
                  <a:srgbClr val="FFFF00"/>
                </a:solidFill>
              </a:rPr>
              <a:t>қилувчи</a:t>
            </a:r>
            <a:r>
              <a:rPr lang="ru-RU" sz="2000" dirty="0">
                <a:solidFill>
                  <a:srgbClr val="FFFF00"/>
                </a:solidFill>
              </a:rPr>
              <a:t> </a:t>
            </a:r>
            <a:r>
              <a:rPr lang="ru-RU" sz="2000" dirty="0" err="1">
                <a:solidFill>
                  <a:srgbClr val="FFFF00"/>
                </a:solidFill>
              </a:rPr>
              <a:t>аҳолининг</a:t>
            </a:r>
            <a:r>
              <a:rPr lang="ru-RU" sz="2000" dirty="0">
                <a:solidFill>
                  <a:srgbClr val="FFFF00"/>
                </a:solidFill>
              </a:rPr>
              <a:t> сони </a:t>
            </a:r>
            <a:r>
              <a:rPr lang="ru-RU" sz="2000" dirty="0" err="1">
                <a:solidFill>
                  <a:srgbClr val="FFFF00"/>
                </a:solidFill>
              </a:rPr>
              <a:t>жиҳотдан</a:t>
            </a:r>
            <a:r>
              <a:rPr lang="ru-RU" sz="2000" dirty="0">
                <a:solidFill>
                  <a:srgbClr val="FFFF00"/>
                </a:solidFill>
              </a:rPr>
              <a:t> </a:t>
            </a:r>
            <a:r>
              <a:rPr lang="ru-RU" sz="2000" dirty="0" err="1">
                <a:solidFill>
                  <a:srgbClr val="FFFF00"/>
                </a:solidFill>
              </a:rPr>
              <a:t>миллий</a:t>
            </a:r>
            <a:r>
              <a:rPr lang="ru-RU" sz="2000" dirty="0">
                <a:solidFill>
                  <a:srgbClr val="FFFF00"/>
                </a:solidFill>
              </a:rPr>
              <a:t> </a:t>
            </a:r>
            <a:r>
              <a:rPr lang="ru-RU" sz="2000" dirty="0" err="1">
                <a:solidFill>
                  <a:srgbClr val="FFFF00"/>
                </a:solidFill>
              </a:rPr>
              <a:t>динлар</a:t>
            </a:r>
            <a:r>
              <a:rPr lang="ru-RU" sz="2000" dirty="0">
                <a:solidFill>
                  <a:srgbClr val="FFFF00"/>
                </a:solidFill>
              </a:rPr>
              <a:t> </a:t>
            </a:r>
            <a:r>
              <a:rPr lang="ru-RU" sz="2000" dirty="0" err="1">
                <a:solidFill>
                  <a:srgbClr val="FFFF00"/>
                </a:solidFill>
              </a:rPr>
              <a:t>орасида</a:t>
            </a:r>
            <a:r>
              <a:rPr lang="ru-RU" sz="2000" dirty="0">
                <a:solidFill>
                  <a:srgbClr val="FFFF00"/>
                </a:solidFill>
              </a:rPr>
              <a:t> </a:t>
            </a:r>
            <a:r>
              <a:rPr lang="ru-RU" sz="2000" dirty="0" err="1">
                <a:solidFill>
                  <a:srgbClr val="FFFF00"/>
                </a:solidFill>
              </a:rPr>
              <a:t>энг</a:t>
            </a:r>
            <a:r>
              <a:rPr lang="ru-RU" sz="2000" dirty="0">
                <a:solidFill>
                  <a:srgbClr val="FFFF00"/>
                </a:solidFill>
              </a:rPr>
              <a:t> </a:t>
            </a:r>
            <a:r>
              <a:rPr lang="ru-RU" sz="2000" dirty="0" err="1">
                <a:solidFill>
                  <a:srgbClr val="FFFF00"/>
                </a:solidFill>
              </a:rPr>
              <a:t>йириклари</a:t>
            </a:r>
            <a:r>
              <a:rPr lang="ru-RU" sz="2000" dirty="0">
                <a:solidFill>
                  <a:srgbClr val="FFFF00"/>
                </a:solidFill>
              </a:rPr>
              <a:t> </a:t>
            </a:r>
            <a:r>
              <a:rPr lang="ru-RU" sz="2000" dirty="0" err="1">
                <a:solidFill>
                  <a:srgbClr val="FFFF00"/>
                </a:solidFill>
              </a:rPr>
              <a:t>конфуцийлик,хидоуизм</a:t>
            </a:r>
            <a:r>
              <a:rPr lang="ru-RU" sz="2000" dirty="0">
                <a:solidFill>
                  <a:srgbClr val="FFFF00"/>
                </a:solidFill>
              </a:rPr>
              <a:t>, синтоизм, </a:t>
            </a:r>
            <a:r>
              <a:rPr lang="ru-RU" sz="2000" dirty="0" err="1">
                <a:solidFill>
                  <a:srgbClr val="FFFF00"/>
                </a:solidFill>
              </a:rPr>
              <a:t>ломачилик</a:t>
            </a:r>
            <a:r>
              <a:rPr lang="ru-RU" sz="2000" dirty="0">
                <a:solidFill>
                  <a:srgbClr val="FFFF00"/>
                </a:solidFill>
              </a:rPr>
              <a:t> </a:t>
            </a:r>
            <a:r>
              <a:rPr lang="ru-RU" sz="2000" dirty="0" err="1">
                <a:solidFill>
                  <a:srgbClr val="FFFF00"/>
                </a:solidFill>
              </a:rPr>
              <a:t>ва</a:t>
            </a:r>
            <a:r>
              <a:rPr lang="ru-RU" sz="2000" dirty="0">
                <a:solidFill>
                  <a:srgbClr val="FFFF00"/>
                </a:solidFill>
              </a:rPr>
              <a:t> </a:t>
            </a:r>
            <a:r>
              <a:rPr lang="ru-RU" sz="2000" dirty="0" err="1">
                <a:solidFill>
                  <a:srgbClr val="FFFF00"/>
                </a:solidFill>
              </a:rPr>
              <a:t>бошқалар</a:t>
            </a:r>
            <a:r>
              <a:rPr lang="ru-RU" sz="2000" dirty="0">
                <a:solidFill>
                  <a:srgbClr val="FFFF00"/>
                </a:solidFill>
              </a:rPr>
              <a:t>. </a:t>
            </a:r>
          </a:p>
          <a:p>
            <a:r>
              <a:rPr lang="ru-RU" sz="2000" dirty="0">
                <a:solidFill>
                  <a:srgbClr val="FFFF00"/>
                </a:solidFill>
              </a:rPr>
              <a:t> </a:t>
            </a:r>
            <a:r>
              <a:rPr lang="ru-RU" sz="2000" dirty="0" smtClean="0">
                <a:solidFill>
                  <a:srgbClr val="FFFF00"/>
                </a:solidFill>
              </a:rPr>
              <a:t>    </a:t>
            </a:r>
            <a:r>
              <a:rPr lang="ru-RU" sz="2000" dirty="0" err="1" smtClean="0">
                <a:solidFill>
                  <a:srgbClr val="FFFF00"/>
                </a:solidFill>
              </a:rPr>
              <a:t>Мисол</a:t>
            </a:r>
            <a:r>
              <a:rPr lang="ru-RU" sz="2000" dirty="0" smtClean="0">
                <a:solidFill>
                  <a:srgbClr val="FFFF00"/>
                </a:solidFill>
              </a:rPr>
              <a:t> </a:t>
            </a:r>
            <a:r>
              <a:rPr lang="ru-RU" sz="2000" dirty="0" err="1">
                <a:solidFill>
                  <a:srgbClr val="FFFF00"/>
                </a:solidFill>
              </a:rPr>
              <a:t>учун</a:t>
            </a:r>
            <a:r>
              <a:rPr lang="ru-RU" sz="2000" dirty="0">
                <a:solidFill>
                  <a:srgbClr val="FFFF00"/>
                </a:solidFill>
              </a:rPr>
              <a:t>: </a:t>
            </a:r>
            <a:r>
              <a:rPr lang="ru-RU" sz="2000" dirty="0" err="1">
                <a:solidFill>
                  <a:srgbClr val="FFFF00"/>
                </a:solidFill>
              </a:rPr>
              <a:t>Конфуцийлик</a:t>
            </a:r>
            <a:r>
              <a:rPr lang="ru-RU" sz="2000" dirty="0">
                <a:solidFill>
                  <a:srgbClr val="FFFF00"/>
                </a:solidFill>
              </a:rPr>
              <a:t> </a:t>
            </a:r>
            <a:r>
              <a:rPr lang="ru-RU" sz="2000" dirty="0" err="1">
                <a:solidFill>
                  <a:srgbClr val="FFFF00"/>
                </a:solidFill>
              </a:rPr>
              <a:t>асосан</a:t>
            </a:r>
            <a:r>
              <a:rPr lang="ru-RU" sz="2000" dirty="0">
                <a:solidFill>
                  <a:srgbClr val="FFFF00"/>
                </a:solidFill>
              </a:rPr>
              <a:t> </a:t>
            </a:r>
            <a:r>
              <a:rPr lang="ru-RU" sz="2000" dirty="0" err="1">
                <a:solidFill>
                  <a:srgbClr val="FFFF00"/>
                </a:solidFill>
              </a:rPr>
              <a:t>Хитойлар</a:t>
            </a:r>
            <a:r>
              <a:rPr lang="ru-RU" sz="2000" dirty="0">
                <a:solidFill>
                  <a:srgbClr val="FFFF00"/>
                </a:solidFill>
              </a:rPr>
              <a:t> </a:t>
            </a:r>
            <a:r>
              <a:rPr lang="ru-RU" sz="2000" dirty="0" err="1">
                <a:solidFill>
                  <a:srgbClr val="FFFF00"/>
                </a:solidFill>
              </a:rPr>
              <a:t>ўртасида</a:t>
            </a:r>
            <a:r>
              <a:rPr lang="ru-RU" sz="2000" dirty="0">
                <a:solidFill>
                  <a:srgbClr val="FFFF00"/>
                </a:solidFill>
              </a:rPr>
              <a:t> </a:t>
            </a:r>
            <a:r>
              <a:rPr lang="ru-RU" sz="2000" dirty="0" err="1">
                <a:solidFill>
                  <a:srgbClr val="FFFF00"/>
                </a:solidFill>
              </a:rPr>
              <a:t>кенг</a:t>
            </a:r>
            <a:r>
              <a:rPr lang="ru-RU" sz="2000" dirty="0">
                <a:solidFill>
                  <a:srgbClr val="FFFF00"/>
                </a:solidFill>
              </a:rPr>
              <a:t> </a:t>
            </a:r>
            <a:r>
              <a:rPr lang="ru-RU" sz="2000" dirty="0" err="1">
                <a:solidFill>
                  <a:srgbClr val="FFFF00"/>
                </a:solidFill>
              </a:rPr>
              <a:t>тарқалган</a:t>
            </a:r>
            <a:r>
              <a:rPr lang="ru-RU" sz="2000" dirty="0">
                <a:solidFill>
                  <a:srgbClr val="FFFF00"/>
                </a:solidFill>
              </a:rPr>
              <a:t>. “</a:t>
            </a:r>
            <a:r>
              <a:rPr lang="ru-RU" sz="2000" dirty="0" err="1">
                <a:solidFill>
                  <a:srgbClr val="FFFF00"/>
                </a:solidFill>
              </a:rPr>
              <a:t>Хиндуизм</a:t>
            </a:r>
            <a:r>
              <a:rPr lang="ru-RU" sz="2000" dirty="0">
                <a:solidFill>
                  <a:srgbClr val="FFFF00"/>
                </a:solidFill>
              </a:rPr>
              <a:t>” </a:t>
            </a:r>
            <a:r>
              <a:rPr lang="ru-RU" sz="2000" dirty="0" err="1">
                <a:solidFill>
                  <a:srgbClr val="FFFF00"/>
                </a:solidFill>
              </a:rPr>
              <a:t>эса</a:t>
            </a:r>
            <a:r>
              <a:rPr lang="ru-RU" sz="2000" dirty="0">
                <a:solidFill>
                  <a:srgbClr val="FFFF00"/>
                </a:solidFill>
              </a:rPr>
              <a:t> </a:t>
            </a:r>
            <a:r>
              <a:rPr lang="ru-RU" sz="2000" dirty="0" err="1">
                <a:solidFill>
                  <a:srgbClr val="FFFF00"/>
                </a:solidFill>
              </a:rPr>
              <a:t>Ҳиндистон</a:t>
            </a:r>
            <a:r>
              <a:rPr lang="ru-RU" sz="2000" dirty="0">
                <a:solidFill>
                  <a:srgbClr val="FFFF00"/>
                </a:solidFill>
              </a:rPr>
              <a:t> </a:t>
            </a:r>
            <a:r>
              <a:rPr lang="ru-RU" sz="2000" dirty="0" err="1">
                <a:solidFill>
                  <a:srgbClr val="FFFF00"/>
                </a:solidFill>
              </a:rPr>
              <a:t>аҳолисининг</a:t>
            </a:r>
            <a:r>
              <a:rPr lang="ru-RU" sz="2000" dirty="0">
                <a:solidFill>
                  <a:srgbClr val="FFFF00"/>
                </a:solidFill>
              </a:rPr>
              <a:t> </a:t>
            </a:r>
            <a:r>
              <a:rPr lang="ru-RU" sz="2000" dirty="0" err="1">
                <a:solidFill>
                  <a:srgbClr val="FFFF00"/>
                </a:solidFill>
              </a:rPr>
              <a:t>энг</a:t>
            </a:r>
            <a:r>
              <a:rPr lang="ru-RU" sz="2000" dirty="0">
                <a:solidFill>
                  <a:srgbClr val="FFFF00"/>
                </a:solidFill>
              </a:rPr>
              <a:t> </a:t>
            </a:r>
            <a:r>
              <a:rPr lang="ru-RU" sz="2000" dirty="0" err="1">
                <a:solidFill>
                  <a:srgbClr val="FFFF00"/>
                </a:solidFill>
              </a:rPr>
              <a:t>асосий</a:t>
            </a:r>
            <a:r>
              <a:rPr lang="ru-RU" sz="2000" dirty="0">
                <a:solidFill>
                  <a:srgbClr val="FFFF00"/>
                </a:solidFill>
              </a:rPr>
              <a:t> </a:t>
            </a:r>
            <a:r>
              <a:rPr lang="ru-RU" sz="2000" dirty="0" err="1">
                <a:solidFill>
                  <a:srgbClr val="FFFF00"/>
                </a:solidFill>
              </a:rPr>
              <a:t>динидир</a:t>
            </a:r>
            <a:r>
              <a:rPr lang="ru-RU" sz="2000" dirty="0">
                <a:solidFill>
                  <a:srgbClr val="FFFF00"/>
                </a:solidFill>
              </a:rPr>
              <a:t>.</a:t>
            </a:r>
          </a:p>
        </p:txBody>
      </p:sp>
      <p:pic>
        <p:nvPicPr>
          <p:cNvPr id="7" name="Рисунок 6" descr="0489601.jpg"/>
          <p:cNvPicPr>
            <a:picLocks noChangeAspect="1"/>
          </p:cNvPicPr>
          <p:nvPr/>
        </p:nvPicPr>
        <p:blipFill>
          <a:blip r:embed="rId2"/>
          <a:stretch>
            <a:fillRect/>
          </a:stretch>
        </p:blipFill>
        <p:spPr>
          <a:xfrm>
            <a:off x="1142976" y="4357694"/>
            <a:ext cx="6858048" cy="2214563"/>
          </a:xfrm>
          <a:prstGeom prst="rect">
            <a:avLst/>
          </a:prstGeom>
          <a:scene3d>
            <a:camera prst="perspectiveRelaxed"/>
            <a:lightRig rig="threePt" dir="t"/>
          </a:scene3d>
          <a:sp3d>
            <a:bevelT w="101600" prst="riblet"/>
          </a:sp3d>
        </p:spPr>
      </p:pic>
    </p:spTree>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j0291984"/>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0" y="188640"/>
            <a:ext cx="1808163" cy="1914525"/>
          </a:xfrm>
          <a:noFill/>
        </p:spPr>
      </p:pic>
      <p:sp>
        <p:nvSpPr>
          <p:cNvPr id="9222" name="AutoShape 6"/>
          <p:cNvSpPr>
            <a:spLocks noChangeArrowheads="1"/>
          </p:cNvSpPr>
          <p:nvPr/>
        </p:nvSpPr>
        <p:spPr bwMode="auto">
          <a:xfrm>
            <a:off x="899592" y="13291"/>
            <a:ext cx="8244408" cy="6858000"/>
          </a:xfrm>
          <a:prstGeom prst="verticalScroll">
            <a:avLst>
              <a:gd name="adj" fmla="val 12500"/>
            </a:avLst>
          </a:prstGeom>
          <a:noFill/>
          <a:ln w="31750">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ru-RU" altLang="ru-RU" sz="1800"/>
          </a:p>
        </p:txBody>
      </p:sp>
      <p:sp>
        <p:nvSpPr>
          <p:cNvPr id="2" name="Прямоугольник 1"/>
          <p:cNvSpPr/>
          <p:nvPr/>
        </p:nvSpPr>
        <p:spPr>
          <a:xfrm>
            <a:off x="1808163" y="860331"/>
            <a:ext cx="6375713" cy="6186309"/>
          </a:xfrm>
          <a:prstGeom prst="rect">
            <a:avLst/>
          </a:prstGeom>
        </p:spPr>
        <p:txBody>
          <a:bodyPr wrap="square">
            <a:spAutoFit/>
          </a:bodyPr>
          <a:lstStyle/>
          <a:p>
            <a:pPr indent="449580" algn="just">
              <a:lnSpc>
                <a:spcPct val="150000"/>
              </a:lnSpc>
              <a:spcAft>
                <a:spcPts val="1000"/>
              </a:spcAft>
            </a:pPr>
            <a:r>
              <a:rPr lang="uz-Latn-UZ" sz="2400" dirty="0">
                <a:latin typeface="Segoe UI Semibold" panose="020B0702040204020203" pitchFamily="34" charset="0"/>
                <a:ea typeface="Times New Roman" panose="02020603050405020304" pitchFamily="18" charset="0"/>
                <a:cs typeface="Times New Roman" panose="02020603050405020304" pitchFamily="18" charset="0"/>
              </a:rPr>
              <a:t>Рим папаси резиденциясини анъанага кўра, швейцарияликлар қўриқлайди. Швейцариялик қўриқчилар костюмлари 1505 йилдан кейинги даврда ўзгармаган. Бу либосларни ўз даврида Микэланджэло ўйлаб топган.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Папанинг</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илгари</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резиденцияси</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Авиньонда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бўлган</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ва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1377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йилда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ҳозирги</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Ватиканга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кўчирилган</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Ватикан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давлати</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1925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йилда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пайдо</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бўлиб</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диктатор Муссолини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бу</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ерларни</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черковга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совға</a:t>
            </a:r>
            <a:r>
              <a:rPr lang="ru-RU" sz="2400" dirty="0">
                <a:latin typeface="Segoe UI Semibold" panose="020B0702040204020203" pitchFamily="34" charset="0"/>
                <a:ea typeface="Times New Roman" panose="02020603050405020304" pitchFamily="18" charset="0"/>
                <a:cs typeface="Times New Roman" panose="02020603050405020304" pitchFamily="18" charset="0"/>
              </a:rPr>
              <a:t> </a:t>
            </a:r>
            <a:r>
              <a:rPr lang="ru-RU" sz="2400" dirty="0" err="1">
                <a:latin typeface="Segoe UI Semibold" panose="020B0702040204020203" pitchFamily="34" charset="0"/>
                <a:ea typeface="Times New Roman" panose="02020603050405020304" pitchFamily="18" charset="0"/>
                <a:cs typeface="Times New Roman" panose="02020603050405020304" pitchFamily="18" charset="0"/>
              </a:rPr>
              <a:t>қилган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3810567"/>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8" name="AutoShape 4"/>
          <p:cNvSpPr>
            <a:spLocks noChangeArrowheads="1"/>
          </p:cNvSpPr>
          <p:nvPr/>
        </p:nvSpPr>
        <p:spPr bwMode="auto">
          <a:xfrm>
            <a:off x="101001" y="0"/>
            <a:ext cx="9036496" cy="6857999"/>
          </a:xfrm>
          <a:prstGeom prst="flowChartAlternateProcess">
            <a:avLst/>
          </a:prstGeom>
          <a:gradFill rotWithShape="1">
            <a:gsLst>
              <a:gs pos="0">
                <a:srgbClr val="00B0F0"/>
              </a:gs>
              <a:gs pos="50000">
                <a:schemeClr val="accent5">
                  <a:lumMod val="20000"/>
                  <a:lumOff val="80000"/>
                </a:schemeClr>
              </a:gs>
              <a:gs pos="100000">
                <a:schemeClr val="accent5"/>
              </a:gs>
            </a:gsLst>
            <a:lin ang="5400000" scaled="1"/>
          </a:gradFill>
          <a:ln w="57150">
            <a:solidFill>
              <a:srgbClr val="00FF00"/>
            </a:solidFill>
            <a:miter lim="800000"/>
            <a:headEnd/>
            <a:tailEnd/>
          </a:ln>
          <a:effectLst/>
        </p:spPr>
        <p:txBody>
          <a:bodyPr wrap="none" anchor="ctr"/>
          <a:lstStyle/>
          <a:p>
            <a:endParaRPr lang="ru-RU" dirty="0"/>
          </a:p>
        </p:txBody>
      </p:sp>
      <p:sp>
        <p:nvSpPr>
          <p:cNvPr id="3" name="Прямоугольник 2"/>
          <p:cNvSpPr/>
          <p:nvPr/>
        </p:nvSpPr>
        <p:spPr>
          <a:xfrm>
            <a:off x="251520" y="620688"/>
            <a:ext cx="8784976" cy="5262979"/>
          </a:xfrm>
          <a:prstGeom prst="rect">
            <a:avLst/>
          </a:prstGeom>
        </p:spPr>
        <p:txBody>
          <a:bodyPr wrap="square">
            <a:spAutoFit/>
          </a:bodyPr>
          <a:lstStyle/>
          <a:p>
            <a:r>
              <a:rPr lang="ru-RU" sz="2400" dirty="0" smtClean="0">
                <a:latin typeface="Calibri" panose="020F0502020204030204" pitchFamily="34" charset="0"/>
                <a:ea typeface="Times New Roman" panose="02020603050405020304" pitchFamily="18" charset="0"/>
                <a:cs typeface="Times New Roman" panose="02020603050405020304" pitchFamily="18" charset="0"/>
              </a:rPr>
              <a:t>    </a:t>
            </a:r>
            <a:r>
              <a:rPr lang="ru-RU" sz="2400" dirty="0" err="1" smtClean="0">
                <a:latin typeface="Franklin Gothic Heavy" panose="020B0903020102020204" pitchFamily="34" charset="0"/>
                <a:ea typeface="Times New Roman" panose="02020603050405020304" pitchFamily="18" charset="0"/>
                <a:cs typeface="Times New Roman" panose="02020603050405020304" pitchFamily="18" charset="0"/>
              </a:rPr>
              <a:t>Маълумки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дин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жамият</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ҳаётида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турмушида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жуда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катта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роль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ўйнайди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Бунда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давлатнинг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иқтисодий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ривожланганлиги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драмаси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аҳолининг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таълимий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даражаси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катта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аҳамият</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касб</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этмайди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Аҳолининг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таркибини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билиш</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уни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тўғри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баҳолаш</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дунёда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бўлиб</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ўтаётган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миқёсини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воқеа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ҳодисаларнинг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кўпчилигини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тўғри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тушуниш</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англашга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имкон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бэради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Европада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христианлик</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барча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шакллари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кенг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тарқалган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Католик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асосан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қитъанинг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жанубида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қисман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ғарби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марказида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проваславлик</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шарқи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жанубий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шарқида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Собиқ</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иттифоқ</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мамлакатлари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проваславлик</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ислом</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динлари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кенг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тарқалган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Осиёда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барча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дунёвий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динлар</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ва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йирик</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миллий</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динлар</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кенг</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тарқалган</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Айниқса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ислом</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дини</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катта</a:t>
            </a:r>
            <a:r>
              <a:rPr lang="ru-RU" sz="2400" dirty="0">
                <a:latin typeface="Franklin Gothic Heavy" panose="020B0903020102020204" pitchFamily="34" charset="0"/>
                <a:ea typeface="Times New Roman" panose="02020603050405020304" pitchFamily="18" charset="0"/>
                <a:cs typeface="Times New Roman" panose="02020603050405020304" pitchFamily="18" charset="0"/>
              </a:rPr>
              <a:t> роль </a:t>
            </a:r>
            <a:r>
              <a:rPr lang="ru-RU" sz="2400" dirty="0" err="1">
                <a:latin typeface="Franklin Gothic Heavy" panose="020B0903020102020204" pitchFamily="34" charset="0"/>
                <a:ea typeface="Times New Roman" panose="02020603050405020304" pitchFamily="18" charset="0"/>
                <a:cs typeface="Times New Roman" panose="02020603050405020304" pitchFamily="18" charset="0"/>
              </a:rPr>
              <a:t>ўйнайди</a:t>
            </a:r>
            <a:endParaRPr lang="ru-RU" sz="2400" dirty="0">
              <a:latin typeface="Franklin Gothic Heavy" panose="020B0903020102020204" pitchFamily="34" charset="0"/>
            </a:endParaRPr>
          </a:p>
        </p:txBody>
      </p:sp>
    </p:spTree>
    <p:extLst>
      <p:ext uri="{BB962C8B-B14F-4D97-AF65-F5344CB8AC3E}">
        <p14:creationId xmlns:p14="http://schemas.microsoft.com/office/powerpoint/2010/main" val="1565939354"/>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2)">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8" name="AutoShape 4"/>
          <p:cNvSpPr>
            <a:spLocks noChangeArrowheads="1"/>
          </p:cNvSpPr>
          <p:nvPr/>
        </p:nvSpPr>
        <p:spPr bwMode="auto">
          <a:xfrm>
            <a:off x="0" y="0"/>
            <a:ext cx="9144000" cy="6857999"/>
          </a:xfrm>
          <a:prstGeom prst="flowChartAlternateProcess">
            <a:avLst/>
          </a:prstGeom>
          <a:gradFill rotWithShape="1">
            <a:gsLst>
              <a:gs pos="0">
                <a:srgbClr val="B2B2B2"/>
              </a:gs>
              <a:gs pos="50000">
                <a:schemeClr val="accent1"/>
              </a:gs>
              <a:gs pos="100000">
                <a:srgbClr val="B2B2B2"/>
              </a:gs>
            </a:gsLst>
            <a:lin ang="5400000" scaled="1"/>
          </a:gradFill>
          <a:ln w="57150">
            <a:solidFill>
              <a:srgbClr val="00FF00"/>
            </a:solidFill>
            <a:miter lim="800000"/>
            <a:headEnd/>
            <a:tailEnd/>
          </a:ln>
          <a:effectLst/>
        </p:spPr>
        <p:txBody>
          <a:bodyPr wrap="none" anchor="ctr"/>
          <a:lstStyle/>
          <a:p>
            <a:endParaRPr lang="ru-RU" dirty="0"/>
          </a:p>
        </p:txBody>
      </p:sp>
      <p:sp>
        <p:nvSpPr>
          <p:cNvPr id="2" name="Прямоугольник 1"/>
          <p:cNvSpPr/>
          <p:nvPr/>
        </p:nvSpPr>
        <p:spPr>
          <a:xfrm>
            <a:off x="179512" y="1074508"/>
            <a:ext cx="8784976" cy="4708981"/>
          </a:xfrm>
          <a:prstGeom prst="rect">
            <a:avLst/>
          </a:prstGeom>
        </p:spPr>
        <p:txBody>
          <a:bodyPr wrap="square">
            <a:spAutoFit/>
          </a:bodyPr>
          <a:lstStyle/>
          <a:p>
            <a:pPr indent="474980" algn="just">
              <a:lnSpc>
                <a:spcPct val="150000"/>
              </a:lnSpc>
              <a:spcAft>
                <a:spcPts val="0"/>
              </a:spcAft>
            </a:pPr>
            <a:r>
              <a:rPr lang="ru-RU" sz="2000" b="1" dirty="0" err="1">
                <a:latin typeface="Sylfaen" panose="010A0502050306030303" pitchFamily="18" charset="0"/>
                <a:ea typeface="Times New Roman" panose="02020603050405020304" pitchFamily="18" charset="0"/>
              </a:rPr>
              <a:t>Шарқий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Жанубий-Шарқий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Осиё</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мамлакатлари</a:t>
            </a:r>
            <a:r>
              <a:rPr lang="ru-RU" sz="2000" b="1" dirty="0">
                <a:latin typeface="Sylfaen" panose="010A0502050306030303" pitchFamily="18" charset="0"/>
                <a:ea typeface="Times New Roman" panose="02020603050405020304" pitchFamily="18" charset="0"/>
              </a:rPr>
              <a:t> буддизм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ламаизм </a:t>
            </a:r>
            <a:r>
              <a:rPr lang="ru-RU" sz="2000" b="1" dirty="0" err="1">
                <a:latin typeface="Sylfaen" panose="010A0502050306030303" pitchFamily="18" charset="0"/>
                <a:ea typeface="Times New Roman" panose="02020603050405020304" pitchFamily="18" charset="0"/>
              </a:rPr>
              <a:t>кенг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тарқалган</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Индуизмга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Ҳиндистон</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Непал </a:t>
            </a:r>
            <a:r>
              <a:rPr lang="ru-RU" sz="2000" b="1" dirty="0" err="1">
                <a:latin typeface="Sylfaen" panose="010A0502050306030303" pitchFamily="18" charset="0"/>
                <a:ea typeface="Times New Roman" panose="02020603050405020304" pitchFamily="18" charset="0"/>
              </a:rPr>
              <a:t>аҳолисининг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кўпчилиги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эътиқод</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қилади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Конфуциялик</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даосизм </a:t>
            </a:r>
            <a:r>
              <a:rPr lang="ru-RU" sz="2000" b="1" dirty="0" err="1">
                <a:latin typeface="Sylfaen" panose="010A0502050306030303" pitchFamily="18" charset="0"/>
                <a:ea typeface="Times New Roman" panose="02020603050405020304" pitchFamily="18" charset="0"/>
              </a:rPr>
              <a:t>динлари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Хитойнинг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асосий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динлари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ҳисобланади</a:t>
            </a:r>
            <a:r>
              <a:rPr lang="ru-RU" sz="2000" b="1" dirty="0">
                <a:latin typeface="Sylfaen" panose="010A0502050306030303" pitchFamily="18" charset="0"/>
                <a:ea typeface="Times New Roman" panose="02020603050405020304" pitchFamily="18" charset="0"/>
              </a:rPr>
              <a:t>. Синтоизм </a:t>
            </a:r>
            <a:r>
              <a:rPr lang="ru-RU" sz="2000" b="1" dirty="0" err="1">
                <a:latin typeface="Sylfaen" panose="010A0502050306030303" pitchFamily="18" charset="0"/>
                <a:ea typeface="Times New Roman" panose="02020603050405020304" pitchFamily="18" charset="0"/>
              </a:rPr>
              <a:t>Японияда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тарқалган</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Хитой</a:t>
            </a:r>
            <a:r>
              <a:rPr lang="ru-RU" sz="2000" b="1" dirty="0">
                <a:latin typeface="Sylfaen" panose="010A0502050306030303" pitchFamily="18" charset="0"/>
                <a:ea typeface="Times New Roman" panose="02020603050405020304" pitchFamily="18" charset="0"/>
              </a:rPr>
              <a:t>, Япония, Корея, Индонезия, Малайзия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бошқа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мамлакатлар</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ҳам</a:t>
            </a:r>
            <a:r>
              <a:rPr lang="ru-RU" sz="2000" b="1" dirty="0">
                <a:latin typeface="Sylfaen" panose="010A0502050306030303" pitchFamily="18" charset="0"/>
                <a:ea typeface="Times New Roman" panose="02020603050405020304" pitchFamily="18" charset="0"/>
              </a:rPr>
              <a:t> христиан </a:t>
            </a:r>
            <a:r>
              <a:rPr lang="ru-RU" sz="2000" b="1" dirty="0" err="1">
                <a:latin typeface="Sylfaen" panose="010A0502050306030303" pitchFamily="18" charset="0"/>
                <a:ea typeface="Times New Roman" panose="02020603050405020304" pitchFamily="18" charset="0"/>
              </a:rPr>
              <a:t>динига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эътиқод</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қилувчилар</a:t>
            </a:r>
            <a:r>
              <a:rPr lang="ru-RU" sz="2000" b="1" dirty="0">
                <a:latin typeface="Sylfaen" panose="010A0502050306030303" pitchFamily="18" charset="0"/>
                <a:ea typeface="Times New Roman" panose="02020603050405020304" pitchFamily="18" charset="0"/>
              </a:rPr>
              <a:t> бор. </a:t>
            </a:r>
            <a:r>
              <a:rPr lang="ru-RU" sz="2000" b="1" dirty="0" err="1">
                <a:latin typeface="Sylfaen" panose="010A0502050306030303" pitchFamily="18" charset="0"/>
                <a:ea typeface="Times New Roman" panose="02020603050405020304" pitchFamily="18" charset="0"/>
              </a:rPr>
              <a:t>Африканинг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шимолий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ғарби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шарқида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жойлашган</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кўпчилик</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мамлакатларда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исломнинг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суннийлик</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йўналиши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ҳукмрон</a:t>
            </a:r>
            <a:r>
              <a:rPr lang="ru-RU" sz="2000" b="1" dirty="0">
                <a:latin typeface="Sylfaen" panose="010A0502050306030303" pitchFamily="18" charset="0"/>
                <a:ea typeface="Times New Roman" panose="02020603050405020304" pitchFamily="18" charset="0"/>
              </a:rPr>
              <a:t>. Эфиопия, ЖАР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бошқа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қатор</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мамлакатларда</a:t>
            </a:r>
            <a:r>
              <a:rPr lang="ru-RU" sz="2000" b="1" dirty="0">
                <a:latin typeface="Sylfaen" panose="010A0502050306030303" pitchFamily="18" charset="0"/>
                <a:ea typeface="Times New Roman" panose="02020603050405020304" pitchFamily="18" charset="0"/>
              </a:rPr>
              <a:t> христиан </a:t>
            </a:r>
            <a:r>
              <a:rPr lang="ru-RU" sz="2000" b="1" dirty="0" err="1">
                <a:latin typeface="Sylfaen" panose="010A0502050306030303" pitchFamily="18" charset="0"/>
                <a:ea typeface="Times New Roman" panose="02020603050405020304" pitchFamily="18" charset="0"/>
              </a:rPr>
              <a:t>дини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муҳим</a:t>
            </a:r>
            <a:r>
              <a:rPr lang="ru-RU" sz="2000" b="1" dirty="0">
                <a:latin typeface="Sylfaen" panose="010A0502050306030303" pitchFamily="18" charset="0"/>
                <a:ea typeface="Times New Roman" panose="02020603050405020304" pitchFamily="18" charset="0"/>
              </a:rPr>
              <a:t> роль </a:t>
            </a:r>
            <a:r>
              <a:rPr lang="ru-RU" sz="2000" b="1" dirty="0" err="1">
                <a:latin typeface="Sylfaen" panose="010A0502050306030303" pitchFamily="18" charset="0"/>
                <a:ea typeface="Times New Roman" panose="02020603050405020304" pitchFamily="18" charset="0"/>
              </a:rPr>
              <a:t>ўйнайди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Марказий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ва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Жанубий</a:t>
            </a:r>
            <a:r>
              <a:rPr lang="ru-RU" sz="2000" b="1" dirty="0">
                <a:latin typeface="Sylfaen" panose="010A0502050306030303" pitchFamily="18" charset="0"/>
                <a:ea typeface="Times New Roman" panose="02020603050405020304" pitchFamily="18" charset="0"/>
              </a:rPr>
              <a:t> Африка </a:t>
            </a:r>
            <a:r>
              <a:rPr lang="ru-RU" sz="2000" b="1" dirty="0" err="1">
                <a:latin typeface="Sylfaen" panose="010A0502050306030303" pitchFamily="18" charset="0"/>
                <a:ea typeface="Times New Roman" panose="02020603050405020304" pitchFamily="18" charset="0"/>
              </a:rPr>
              <a:t>аҳолисининг</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асосий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қисми</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маҳаллий</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динларга</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эътиқод</a:t>
            </a:r>
            <a:r>
              <a:rPr lang="ru-RU" sz="2000" b="1" dirty="0">
                <a:latin typeface="Sylfaen" panose="010A0502050306030303" pitchFamily="18" charset="0"/>
                <a:ea typeface="Times New Roman" panose="02020603050405020304" pitchFamily="18" charset="0"/>
              </a:rPr>
              <a:t> </a:t>
            </a:r>
            <a:r>
              <a:rPr lang="ru-RU" sz="2000" b="1" dirty="0" err="1">
                <a:latin typeface="Sylfaen" panose="010A0502050306030303" pitchFamily="18" charset="0"/>
                <a:ea typeface="Times New Roman" panose="02020603050405020304" pitchFamily="18" charset="0"/>
              </a:rPr>
              <a:t>қиладилар</a:t>
            </a:r>
            <a:r>
              <a:rPr lang="ru-RU" b="1" dirty="0">
                <a:latin typeface="Sylfaen" panose="010A0502050306030303" pitchFamily="18" charset="0"/>
                <a:ea typeface="Times New Roman" panose="02020603050405020304" pitchFamily="18" charset="0"/>
              </a:rPr>
              <a:t>. </a:t>
            </a:r>
            <a:endParaRPr lang="ru-RU" sz="1600" b="1" dirty="0">
              <a:effectLst/>
              <a:latin typeface="Sylfaen" panose="010A0502050306030303" pitchFamily="18" charset="0"/>
              <a:ea typeface="Times New Roman" panose="02020603050405020304" pitchFamily="18" charset="0"/>
            </a:endParaRPr>
          </a:p>
        </p:txBody>
      </p:sp>
    </p:spTree>
    <p:extLst>
      <p:ext uri="{BB962C8B-B14F-4D97-AF65-F5344CB8AC3E}">
        <p14:creationId xmlns:p14="http://schemas.microsoft.com/office/powerpoint/2010/main" val="2246879262"/>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esk1"/>
          <p:cNvSpPr>
            <a:spLocks noEditPoints="1" noChangeArrowheads="1"/>
          </p:cNvSpPr>
          <p:nvPr/>
        </p:nvSpPr>
        <p:spPr bwMode="auto">
          <a:xfrm>
            <a:off x="12219" y="27384"/>
            <a:ext cx="9024277" cy="6858000"/>
          </a:xfrm>
          <a:custGeom>
            <a:avLst/>
            <a:gdLst>
              <a:gd name="T0" fmla="*/ 0 w 21600"/>
              <a:gd name="T1" fmla="*/ 0 h 21600"/>
              <a:gd name="T2" fmla="*/ 7416800 w 21600"/>
              <a:gd name="T3" fmla="*/ 0 h 21600"/>
              <a:gd name="T4" fmla="*/ 7416800 w 21600"/>
              <a:gd name="T5" fmla="*/ 6192838 h 21600"/>
              <a:gd name="T6" fmla="*/ 0 w 21600"/>
              <a:gd name="T7" fmla="*/ 6192838 h 21600"/>
              <a:gd name="T8" fmla="*/ 3708400 w 21600"/>
              <a:gd name="T9" fmla="*/ 0 h 21600"/>
              <a:gd name="T10" fmla="*/ 7416800 w 21600"/>
              <a:gd name="T11" fmla="*/ 3096419 h 21600"/>
              <a:gd name="T12" fmla="*/ 3708400 w 21600"/>
              <a:gd name="T13" fmla="*/ 6192838 h 21600"/>
              <a:gd name="T14" fmla="*/ 0 w 21600"/>
              <a:gd name="T15" fmla="*/ 3096419 h 21600"/>
              <a:gd name="T16" fmla="*/ 0 60000 65536"/>
              <a:gd name="T17" fmla="*/ 0 60000 65536"/>
              <a:gd name="T18" fmla="*/ 0 60000 65536"/>
              <a:gd name="T19" fmla="*/ 0 60000 65536"/>
              <a:gd name="T20" fmla="*/ 0 60000 65536"/>
              <a:gd name="T21" fmla="*/ 0 60000 65536"/>
              <a:gd name="T22" fmla="*/ 0 60000 65536"/>
              <a:gd name="T23" fmla="*/ 0 60000 65536"/>
              <a:gd name="T24" fmla="*/ 1000 w 21600"/>
              <a:gd name="T25" fmla="*/ 1000 h 21600"/>
              <a:gd name="T26" fmla="*/ 20600 w 21600"/>
              <a:gd name="T27" fmla="*/ 206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21600" y="0"/>
                </a:lnTo>
                <a:lnTo>
                  <a:pt x="21600" y="21600"/>
                </a:lnTo>
                <a:lnTo>
                  <a:pt x="0" y="21600"/>
                </a:lnTo>
                <a:lnTo>
                  <a:pt x="0" y="0"/>
                </a:lnTo>
                <a:close/>
              </a:path>
            </a:pathLst>
          </a:custGeom>
          <a:solidFill>
            <a:schemeClr val="accent3">
              <a:lumMod val="40000"/>
              <a:lumOff val="60000"/>
            </a:schemeClr>
          </a:solidFill>
          <a:ln w="57150">
            <a:solidFill>
              <a:srgbClr val="660033"/>
            </a:solidFill>
            <a:miter lim="800000"/>
            <a:headEnd/>
            <a:tailEnd/>
          </a:ln>
          <a:effectLst>
            <a:outerShdw dist="107763" dir="2700000" algn="ctr" rotWithShape="0">
              <a:srgbClr val="808080"/>
            </a:outerShdw>
          </a:effec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2400" dirty="0" smtClean="0"/>
              <a:t>    </a:t>
            </a:r>
          </a:p>
          <a:p>
            <a:endParaRPr lang="ru-RU" sz="2400" dirty="0"/>
          </a:p>
          <a:p>
            <a:r>
              <a:rPr lang="ru-RU" sz="2400" dirty="0" smtClean="0"/>
              <a:t>   </a:t>
            </a:r>
            <a:r>
              <a:rPr lang="ru-RU" sz="2400" dirty="0" err="1" smtClean="0">
                <a:latin typeface="Book Antiqua" panose="02040602050305030304" pitchFamily="18" charset="0"/>
              </a:rPr>
              <a:t>Шимолий</a:t>
            </a:r>
            <a:r>
              <a:rPr lang="ru-RU" sz="2400" dirty="0" smtClean="0">
                <a:latin typeface="Book Antiqua" panose="02040602050305030304" pitchFamily="18" charset="0"/>
              </a:rPr>
              <a:t> </a:t>
            </a:r>
            <a:r>
              <a:rPr lang="ru-RU" sz="2400" dirty="0" err="1">
                <a:latin typeface="Book Antiqua" panose="02040602050305030304" pitchFamily="18" charset="0"/>
              </a:rPr>
              <a:t>Америкада</a:t>
            </a:r>
            <a:r>
              <a:rPr lang="ru-RU" sz="2400" dirty="0">
                <a:latin typeface="Book Antiqua" panose="02040602050305030304" pitchFamily="18" charset="0"/>
              </a:rPr>
              <a:t> </a:t>
            </a:r>
            <a:r>
              <a:rPr lang="ru-RU" sz="2400" dirty="0" err="1">
                <a:latin typeface="Book Antiqua" panose="02040602050305030304" pitchFamily="18" charset="0"/>
              </a:rPr>
              <a:t>христианликнинг</a:t>
            </a:r>
            <a:r>
              <a:rPr lang="ru-RU" sz="2400" dirty="0">
                <a:latin typeface="Book Antiqua" panose="02040602050305030304" pitchFamily="18" charset="0"/>
              </a:rPr>
              <a:t> </a:t>
            </a:r>
            <a:r>
              <a:rPr lang="ru-RU" sz="2400" dirty="0" err="1">
                <a:latin typeface="Book Antiqua" panose="02040602050305030304" pitchFamily="18" charset="0"/>
              </a:rPr>
              <a:t>икки</a:t>
            </a:r>
            <a:r>
              <a:rPr lang="ru-RU" sz="2400" dirty="0">
                <a:latin typeface="Book Antiqua" panose="02040602050305030304" pitchFamily="18" charset="0"/>
              </a:rPr>
              <a:t> </a:t>
            </a:r>
            <a:r>
              <a:rPr lang="ru-RU" sz="2400" dirty="0" err="1">
                <a:latin typeface="Book Antiqua" panose="02040602050305030304" pitchFamily="18" charset="0"/>
              </a:rPr>
              <a:t>шакли</a:t>
            </a:r>
            <a:r>
              <a:rPr lang="ru-RU" sz="2400" dirty="0">
                <a:latin typeface="Book Antiqua" panose="02040602050305030304" pitchFamily="18" charset="0"/>
              </a:rPr>
              <a:t> католик </a:t>
            </a:r>
            <a:r>
              <a:rPr lang="ru-RU" sz="2400" dirty="0" err="1">
                <a:latin typeface="Book Antiqua" panose="02040602050305030304" pitchFamily="18" charset="0"/>
              </a:rPr>
              <a:t>ва</a:t>
            </a:r>
            <a:r>
              <a:rPr lang="ru-RU" sz="2400" dirty="0">
                <a:latin typeface="Book Antiqua" panose="02040602050305030304" pitchFamily="18" charset="0"/>
              </a:rPr>
              <a:t> </a:t>
            </a:r>
            <a:r>
              <a:rPr lang="ru-RU" sz="2400" dirty="0" err="1">
                <a:latin typeface="Book Antiqua" panose="02040602050305030304" pitchFamily="18" charset="0"/>
              </a:rPr>
              <a:t>протестантлик</a:t>
            </a:r>
            <a:r>
              <a:rPr lang="ru-RU" sz="2400" dirty="0">
                <a:latin typeface="Book Antiqua" panose="02040602050305030304" pitchFamily="18" charset="0"/>
              </a:rPr>
              <a:t> </a:t>
            </a:r>
            <a:r>
              <a:rPr lang="ru-RU" sz="2400" dirty="0" err="1">
                <a:latin typeface="Book Antiqua" panose="02040602050305030304" pitchFamily="18" charset="0"/>
              </a:rPr>
              <a:t>ҳукмрон</a:t>
            </a:r>
            <a:r>
              <a:rPr lang="ru-RU" sz="2400" dirty="0">
                <a:latin typeface="Book Antiqua" panose="02040602050305030304" pitchFamily="18" charset="0"/>
              </a:rPr>
              <a:t>. </a:t>
            </a:r>
            <a:r>
              <a:rPr lang="ru-RU" sz="2400" dirty="0" err="1">
                <a:latin typeface="Book Antiqua" panose="02040602050305030304" pitchFamily="18" charset="0"/>
              </a:rPr>
              <a:t>АҚШда</a:t>
            </a:r>
            <a:r>
              <a:rPr lang="ru-RU" sz="2400" dirty="0">
                <a:latin typeface="Book Antiqua" panose="02040602050305030304" pitchFamily="18" charset="0"/>
              </a:rPr>
              <a:t> </a:t>
            </a:r>
            <a:r>
              <a:rPr lang="ru-RU" sz="2400" dirty="0" err="1">
                <a:latin typeface="Book Antiqua" panose="02040602050305030304" pitchFamily="18" charset="0"/>
              </a:rPr>
              <a:t>протестантлар</a:t>
            </a:r>
            <a:r>
              <a:rPr lang="ru-RU" sz="2400" dirty="0">
                <a:latin typeface="Book Antiqua" panose="02040602050305030304" pitchFamily="18" charset="0"/>
              </a:rPr>
              <a:t> </a:t>
            </a:r>
            <a:r>
              <a:rPr lang="ru-RU" sz="2400" dirty="0" err="1">
                <a:latin typeface="Book Antiqua" panose="02040602050305030304" pitchFamily="18" charset="0"/>
              </a:rPr>
              <a:t>Канадада</a:t>
            </a:r>
            <a:r>
              <a:rPr lang="ru-RU" sz="2400" dirty="0">
                <a:latin typeface="Book Antiqua" panose="02040602050305030304" pitchFamily="18" charset="0"/>
              </a:rPr>
              <a:t> </a:t>
            </a:r>
            <a:r>
              <a:rPr lang="ru-RU" sz="2400" dirty="0" err="1">
                <a:latin typeface="Book Antiqua" panose="02040602050305030304" pitchFamily="18" charset="0"/>
              </a:rPr>
              <a:t>католиклар</a:t>
            </a:r>
            <a:r>
              <a:rPr lang="ru-RU" sz="2400" dirty="0">
                <a:latin typeface="Book Antiqua" panose="02040602050305030304" pitchFamily="18" charset="0"/>
              </a:rPr>
              <a:t> </a:t>
            </a:r>
            <a:r>
              <a:rPr lang="ru-RU" sz="2400" dirty="0" err="1">
                <a:latin typeface="Book Antiqua" panose="02040602050305030304" pitchFamily="18" charset="0"/>
              </a:rPr>
              <a:t>кўпроқ</a:t>
            </a:r>
            <a:r>
              <a:rPr lang="ru-RU" sz="2400" dirty="0">
                <a:latin typeface="Book Antiqua" panose="02040602050305030304" pitchFamily="18" charset="0"/>
              </a:rPr>
              <a:t>. </a:t>
            </a:r>
            <a:r>
              <a:rPr lang="ru-RU" sz="2400" dirty="0" err="1">
                <a:latin typeface="Book Antiqua" panose="02040602050305030304" pitchFamily="18" charset="0"/>
              </a:rPr>
              <a:t>Марказий</a:t>
            </a:r>
            <a:r>
              <a:rPr lang="ru-RU" sz="2400" dirty="0">
                <a:latin typeface="Book Antiqua" panose="02040602050305030304" pitchFamily="18" charset="0"/>
              </a:rPr>
              <a:t> </a:t>
            </a:r>
            <a:r>
              <a:rPr lang="ru-RU" sz="2400" dirty="0" err="1">
                <a:latin typeface="Book Antiqua" panose="02040602050305030304" pitchFamily="18" charset="0"/>
              </a:rPr>
              <a:t>Америкада</a:t>
            </a:r>
            <a:r>
              <a:rPr lang="ru-RU" sz="2400" dirty="0">
                <a:latin typeface="Book Antiqua" panose="02040602050305030304" pitchFamily="18" charset="0"/>
              </a:rPr>
              <a:t> </a:t>
            </a:r>
            <a:r>
              <a:rPr lang="ru-RU" sz="2400" dirty="0" err="1">
                <a:latin typeface="Book Antiqua" panose="02040602050305030304" pitchFamily="18" charset="0"/>
              </a:rPr>
              <a:t>аҳолининг</a:t>
            </a:r>
            <a:r>
              <a:rPr lang="ru-RU" sz="2400" dirty="0">
                <a:latin typeface="Book Antiqua" panose="02040602050305030304" pitchFamily="18" charset="0"/>
              </a:rPr>
              <a:t> </a:t>
            </a:r>
            <a:r>
              <a:rPr lang="ru-RU" sz="2400" dirty="0" err="1">
                <a:latin typeface="Book Antiqua" panose="02040602050305030304" pitchFamily="18" charset="0"/>
              </a:rPr>
              <a:t>аксарияти</a:t>
            </a:r>
            <a:r>
              <a:rPr lang="ru-RU" sz="2400" dirty="0">
                <a:latin typeface="Book Antiqua" panose="02040602050305030304" pitchFamily="18" charset="0"/>
              </a:rPr>
              <a:t> </a:t>
            </a:r>
            <a:r>
              <a:rPr lang="ru-RU" sz="2400" dirty="0" err="1">
                <a:latin typeface="Book Antiqua" panose="02040602050305030304" pitchFamily="18" charset="0"/>
              </a:rPr>
              <a:t>католикка</a:t>
            </a:r>
            <a:r>
              <a:rPr lang="ru-RU" sz="2400" dirty="0">
                <a:latin typeface="Book Antiqua" panose="02040602050305030304" pitchFamily="18" charset="0"/>
              </a:rPr>
              <a:t> </a:t>
            </a:r>
            <a:r>
              <a:rPr lang="ru-RU" sz="2400" dirty="0" err="1">
                <a:latin typeface="Book Antiqua" panose="02040602050305030304" pitchFamily="18" charset="0"/>
              </a:rPr>
              <a:t>эътиқод</a:t>
            </a:r>
            <a:r>
              <a:rPr lang="ru-RU" sz="2400" dirty="0">
                <a:latin typeface="Book Antiqua" panose="02040602050305030304" pitchFamily="18" charset="0"/>
              </a:rPr>
              <a:t> </a:t>
            </a:r>
            <a:r>
              <a:rPr lang="ru-RU" sz="2400" dirty="0" err="1">
                <a:latin typeface="Book Antiqua" panose="02040602050305030304" pitchFamily="18" charset="0"/>
              </a:rPr>
              <a:t>қилади</a:t>
            </a:r>
            <a:r>
              <a:rPr lang="ru-RU" sz="2400" dirty="0">
                <a:latin typeface="Book Antiqua" panose="02040602050305030304" pitchFamily="18" charset="0"/>
              </a:rPr>
              <a:t>. </a:t>
            </a:r>
            <a:r>
              <a:rPr lang="ru-RU" sz="2400" dirty="0" err="1">
                <a:latin typeface="Book Antiqua" panose="02040602050305030304" pitchFamily="18" charset="0"/>
              </a:rPr>
              <a:t>Худди</a:t>
            </a:r>
            <a:r>
              <a:rPr lang="ru-RU" sz="2400" dirty="0">
                <a:latin typeface="Book Antiqua" panose="02040602050305030304" pitchFamily="18" charset="0"/>
              </a:rPr>
              <a:t> </a:t>
            </a:r>
            <a:r>
              <a:rPr lang="ru-RU" sz="2400" dirty="0" err="1">
                <a:latin typeface="Book Antiqua" panose="02040602050305030304" pitchFamily="18" charset="0"/>
              </a:rPr>
              <a:t>шундай</a:t>
            </a:r>
            <a:r>
              <a:rPr lang="ru-RU" sz="2400" dirty="0">
                <a:latin typeface="Book Antiqua" panose="02040602050305030304" pitchFamily="18" charset="0"/>
              </a:rPr>
              <a:t> </a:t>
            </a:r>
            <a:r>
              <a:rPr lang="ru-RU" sz="2400" dirty="0" err="1">
                <a:latin typeface="Book Antiqua" panose="02040602050305030304" pitchFamily="18" charset="0"/>
              </a:rPr>
              <a:t>Жанубий</a:t>
            </a:r>
            <a:r>
              <a:rPr lang="ru-RU" sz="2400" dirty="0">
                <a:latin typeface="Book Antiqua" panose="02040602050305030304" pitchFamily="18" charset="0"/>
              </a:rPr>
              <a:t> </a:t>
            </a:r>
            <a:r>
              <a:rPr lang="ru-RU" sz="2400" dirty="0" err="1">
                <a:latin typeface="Book Antiqua" panose="02040602050305030304" pitchFamily="18" charset="0"/>
              </a:rPr>
              <a:t>Америкада</a:t>
            </a:r>
            <a:r>
              <a:rPr lang="ru-RU" sz="2400" dirty="0">
                <a:latin typeface="Book Antiqua" panose="02040602050305030304" pitchFamily="18" charset="0"/>
              </a:rPr>
              <a:t> </a:t>
            </a:r>
            <a:r>
              <a:rPr lang="ru-RU" sz="2400" dirty="0" err="1">
                <a:latin typeface="Book Antiqua" panose="02040602050305030304" pitchFamily="18" charset="0"/>
              </a:rPr>
              <a:t>ҳам</a:t>
            </a:r>
            <a:r>
              <a:rPr lang="ru-RU" sz="2400" dirty="0">
                <a:latin typeface="Book Antiqua" panose="02040602050305030304" pitchFamily="18" charset="0"/>
              </a:rPr>
              <a:t> католик </a:t>
            </a:r>
            <a:r>
              <a:rPr lang="ru-RU" sz="2400" dirty="0" err="1">
                <a:latin typeface="Book Antiqua" panose="02040602050305030304" pitchFamily="18" charset="0"/>
              </a:rPr>
              <a:t>дини</a:t>
            </a:r>
            <a:r>
              <a:rPr lang="ru-RU" sz="2400" dirty="0">
                <a:latin typeface="Book Antiqua" panose="02040602050305030304" pitchFamily="18" charset="0"/>
              </a:rPr>
              <a:t> </a:t>
            </a:r>
            <a:r>
              <a:rPr lang="ru-RU" sz="2400" dirty="0" err="1">
                <a:latin typeface="Book Antiqua" panose="02040602050305030304" pitchFamily="18" charset="0"/>
              </a:rPr>
              <a:t>ҳукмронлик</a:t>
            </a:r>
            <a:r>
              <a:rPr lang="ru-RU" sz="2400" dirty="0">
                <a:latin typeface="Book Antiqua" panose="02040602050305030304" pitchFamily="18" charset="0"/>
              </a:rPr>
              <a:t> </a:t>
            </a:r>
            <a:r>
              <a:rPr lang="ru-RU" sz="2400" dirty="0" err="1">
                <a:latin typeface="Book Antiqua" panose="02040602050305030304" pitchFamily="18" charset="0"/>
              </a:rPr>
              <a:t>қилади</a:t>
            </a:r>
            <a:r>
              <a:rPr lang="ru-RU" sz="2400" dirty="0">
                <a:latin typeface="Book Antiqua" panose="02040602050305030304" pitchFamily="18" charset="0"/>
              </a:rPr>
              <a:t>. </a:t>
            </a:r>
            <a:r>
              <a:rPr lang="ru-RU" sz="2400" dirty="0" err="1">
                <a:latin typeface="Book Antiqua" panose="02040602050305030304" pitchFamily="18" charset="0"/>
              </a:rPr>
              <a:t>Умуман</a:t>
            </a:r>
            <a:r>
              <a:rPr lang="ru-RU" sz="2400" dirty="0">
                <a:latin typeface="Book Antiqua" panose="02040602050305030304" pitchFamily="18" charset="0"/>
              </a:rPr>
              <a:t> </a:t>
            </a:r>
            <a:r>
              <a:rPr lang="ru-RU" sz="2400" dirty="0" err="1">
                <a:latin typeface="Book Antiqua" panose="02040602050305030304" pitchFamily="18" charset="0"/>
              </a:rPr>
              <a:t>олганда</a:t>
            </a:r>
            <a:r>
              <a:rPr lang="ru-RU" sz="2400" dirty="0">
                <a:latin typeface="Book Antiqua" panose="02040602050305030304" pitchFamily="18" charset="0"/>
              </a:rPr>
              <a:t>, Америка </a:t>
            </a:r>
            <a:r>
              <a:rPr lang="ru-RU" sz="2400" dirty="0" err="1">
                <a:latin typeface="Book Antiqua" panose="02040602050305030304" pitchFamily="18" charset="0"/>
              </a:rPr>
              <a:t>қитъасига</a:t>
            </a:r>
            <a:r>
              <a:rPr lang="ru-RU" sz="2400" dirty="0">
                <a:latin typeface="Book Antiqua" panose="02040602050305030304" pitchFamily="18" charset="0"/>
              </a:rPr>
              <a:t> </a:t>
            </a:r>
            <a:r>
              <a:rPr lang="ru-RU" sz="2400" dirty="0" err="1">
                <a:latin typeface="Book Antiqua" panose="02040602050305030304" pitchFamily="18" charset="0"/>
              </a:rPr>
              <a:t>барча</a:t>
            </a:r>
            <a:r>
              <a:rPr lang="ru-RU" sz="2400" dirty="0">
                <a:latin typeface="Book Antiqua" panose="02040602050305030304" pitchFamily="18" charset="0"/>
              </a:rPr>
              <a:t> </a:t>
            </a:r>
            <a:r>
              <a:rPr lang="ru-RU" sz="2400" dirty="0" err="1">
                <a:latin typeface="Book Antiqua" panose="02040602050305030304" pitchFamily="18" charset="0"/>
              </a:rPr>
              <a:t>католикларнинг</a:t>
            </a:r>
            <a:r>
              <a:rPr lang="ru-RU" sz="2400" dirty="0">
                <a:latin typeface="Book Antiqua" panose="02040602050305030304" pitchFamily="18" charset="0"/>
              </a:rPr>
              <a:t> </a:t>
            </a:r>
            <a:r>
              <a:rPr lang="ru-RU" sz="2400" dirty="0" err="1">
                <a:latin typeface="Book Antiqua" panose="02040602050305030304" pitchFamily="18" charset="0"/>
              </a:rPr>
              <a:t>ярмидан</a:t>
            </a:r>
            <a:r>
              <a:rPr lang="ru-RU" sz="2400" dirty="0">
                <a:latin typeface="Book Antiqua" panose="02040602050305030304" pitchFamily="18" charset="0"/>
              </a:rPr>
              <a:t> </a:t>
            </a:r>
            <a:r>
              <a:rPr lang="ru-RU" sz="2400" dirty="0" err="1">
                <a:latin typeface="Book Antiqua" panose="02040602050305030304" pitchFamily="18" charset="0"/>
              </a:rPr>
              <a:t>кўпи</a:t>
            </a:r>
            <a:r>
              <a:rPr lang="ru-RU" sz="2400" dirty="0">
                <a:latin typeface="Book Antiqua" panose="02040602050305030304" pitchFamily="18" charset="0"/>
              </a:rPr>
              <a:t> </a:t>
            </a:r>
            <a:r>
              <a:rPr lang="ru-RU" sz="2400" dirty="0" err="1">
                <a:latin typeface="Book Antiqua" panose="02040602050305030304" pitchFamily="18" charset="0"/>
              </a:rPr>
              <a:t>тўғри</a:t>
            </a:r>
            <a:r>
              <a:rPr lang="ru-RU" sz="2400" dirty="0">
                <a:latin typeface="Book Antiqua" panose="02040602050305030304" pitchFamily="18" charset="0"/>
              </a:rPr>
              <a:t> </a:t>
            </a:r>
            <a:r>
              <a:rPr lang="ru-RU" sz="2400" dirty="0" err="1">
                <a:latin typeface="Book Antiqua" panose="02040602050305030304" pitchFamily="18" charset="0"/>
              </a:rPr>
              <a:t>келади</a:t>
            </a:r>
            <a:r>
              <a:rPr lang="ru-RU" sz="2400" dirty="0">
                <a:latin typeface="Book Antiqua" panose="02040602050305030304" pitchFamily="18" charset="0"/>
              </a:rPr>
              <a:t>. </a:t>
            </a:r>
            <a:r>
              <a:rPr lang="ru-RU" sz="2400" dirty="0" err="1">
                <a:latin typeface="Book Antiqua" panose="02040602050305030304" pitchFamily="18" charset="0"/>
              </a:rPr>
              <a:t>Америкада</a:t>
            </a:r>
            <a:r>
              <a:rPr lang="ru-RU" sz="2400" dirty="0">
                <a:latin typeface="Book Antiqua" panose="02040602050305030304" pitchFamily="18" charset="0"/>
              </a:rPr>
              <a:t> </a:t>
            </a:r>
            <a:r>
              <a:rPr lang="ru-RU" sz="2400" dirty="0" err="1">
                <a:latin typeface="Book Antiqua" panose="02040602050305030304" pitchFamily="18" charset="0"/>
              </a:rPr>
              <a:t>ислом</a:t>
            </a:r>
            <a:r>
              <a:rPr lang="ru-RU" sz="2400" dirty="0">
                <a:latin typeface="Book Antiqua" panose="02040602050305030304" pitchFamily="18" charset="0"/>
              </a:rPr>
              <a:t> </a:t>
            </a:r>
            <a:r>
              <a:rPr lang="ru-RU" sz="2400" dirty="0" err="1">
                <a:latin typeface="Book Antiqua" panose="02040602050305030304" pitchFamily="18" charset="0"/>
              </a:rPr>
              <a:t>динига</a:t>
            </a:r>
            <a:r>
              <a:rPr lang="ru-RU" sz="2400" dirty="0">
                <a:latin typeface="Book Antiqua" panose="02040602050305030304" pitchFamily="18" charset="0"/>
              </a:rPr>
              <a:t> </a:t>
            </a:r>
            <a:r>
              <a:rPr lang="ru-RU" sz="2400" dirty="0" err="1">
                <a:latin typeface="Book Antiqua" panose="02040602050305030304" pitchFamily="18" charset="0"/>
              </a:rPr>
              <a:t>эътиқод</a:t>
            </a:r>
            <a:r>
              <a:rPr lang="ru-RU" sz="2400" dirty="0">
                <a:latin typeface="Book Antiqua" panose="02040602050305030304" pitchFamily="18" charset="0"/>
              </a:rPr>
              <a:t> </a:t>
            </a:r>
            <a:r>
              <a:rPr lang="ru-RU" sz="2400" dirty="0" err="1">
                <a:latin typeface="Book Antiqua" panose="02040602050305030304" pitchFamily="18" charset="0"/>
              </a:rPr>
              <a:t>қилувчилар</a:t>
            </a:r>
            <a:r>
              <a:rPr lang="ru-RU" sz="2400" dirty="0">
                <a:latin typeface="Book Antiqua" panose="02040602050305030304" pitchFamily="18" charset="0"/>
              </a:rPr>
              <a:t> АҚШ </a:t>
            </a:r>
            <a:r>
              <a:rPr lang="ru-RU" sz="2400" dirty="0" err="1">
                <a:latin typeface="Book Antiqua" panose="02040602050305030304" pitchFamily="18" charset="0"/>
              </a:rPr>
              <a:t>аҳолисининг</a:t>
            </a:r>
            <a:r>
              <a:rPr lang="ru-RU" sz="2400" dirty="0">
                <a:latin typeface="Book Antiqua" panose="02040602050305030304" pitchFamily="18" charset="0"/>
              </a:rPr>
              <a:t> </a:t>
            </a:r>
            <a:r>
              <a:rPr lang="ru-RU" sz="2400" dirty="0" err="1">
                <a:latin typeface="Book Antiqua" panose="02040602050305030304" pitchFamily="18" charset="0"/>
              </a:rPr>
              <a:t>маълум</a:t>
            </a:r>
            <a:r>
              <a:rPr lang="ru-RU" sz="2400" dirty="0">
                <a:latin typeface="Book Antiqua" panose="02040602050305030304" pitchFamily="18" charset="0"/>
              </a:rPr>
              <a:t> </a:t>
            </a:r>
            <a:r>
              <a:rPr lang="ru-RU" sz="2400" dirty="0" err="1">
                <a:latin typeface="Book Antiqua" panose="02040602050305030304" pitchFamily="18" charset="0"/>
              </a:rPr>
              <a:t>қисми</a:t>
            </a:r>
            <a:r>
              <a:rPr lang="ru-RU" sz="2400" dirty="0">
                <a:latin typeface="Book Antiqua" panose="02040602050305030304" pitchFamily="18" charset="0"/>
              </a:rPr>
              <a:t> </a:t>
            </a:r>
            <a:r>
              <a:rPr lang="ru-RU" sz="2400" dirty="0" err="1">
                <a:latin typeface="Book Antiqua" panose="02040602050305030304" pitchFamily="18" charset="0"/>
              </a:rPr>
              <a:t>ҳамда</a:t>
            </a:r>
            <a:r>
              <a:rPr lang="ru-RU" sz="2400" dirty="0">
                <a:latin typeface="Book Antiqua" panose="02040602050305030304" pitchFamily="18" charset="0"/>
              </a:rPr>
              <a:t> </a:t>
            </a:r>
            <a:r>
              <a:rPr lang="ru-RU" sz="2400" dirty="0" err="1">
                <a:latin typeface="Book Antiqua" panose="02040602050305030304" pitchFamily="18" charset="0"/>
              </a:rPr>
              <a:t>Кариб</a:t>
            </a:r>
            <a:r>
              <a:rPr lang="ru-RU" sz="2400" dirty="0">
                <a:latin typeface="Book Antiqua" panose="02040602050305030304" pitchFamily="18" charset="0"/>
              </a:rPr>
              <a:t> </a:t>
            </a:r>
            <a:r>
              <a:rPr lang="ru-RU" sz="2400" dirty="0" err="1">
                <a:latin typeface="Book Antiqua" panose="02040602050305030304" pitchFamily="18" charset="0"/>
              </a:rPr>
              <a:t>денгизи</a:t>
            </a:r>
            <a:r>
              <a:rPr lang="ru-RU" sz="2400" dirty="0">
                <a:latin typeface="Book Antiqua" panose="02040602050305030304" pitchFamily="18" charset="0"/>
              </a:rPr>
              <a:t> </a:t>
            </a:r>
            <a:r>
              <a:rPr lang="ru-RU" sz="2400" dirty="0" err="1">
                <a:latin typeface="Book Antiqua" panose="02040602050305030304" pitchFamily="18" charset="0"/>
              </a:rPr>
              <a:t>ҳавзасидаги</a:t>
            </a:r>
            <a:r>
              <a:rPr lang="ru-RU" sz="2400" dirty="0">
                <a:latin typeface="Book Antiqua" panose="02040602050305030304" pitchFamily="18" charset="0"/>
              </a:rPr>
              <a:t> </a:t>
            </a:r>
            <a:r>
              <a:rPr lang="ru-RU" sz="2400" dirty="0" err="1">
                <a:latin typeface="Book Antiqua" panose="02040602050305030304" pitchFamily="18" charset="0"/>
              </a:rPr>
              <a:t>баъзи</a:t>
            </a:r>
            <a:r>
              <a:rPr lang="ru-RU" sz="2400" dirty="0">
                <a:latin typeface="Book Antiqua" panose="02040602050305030304" pitchFamily="18" charset="0"/>
              </a:rPr>
              <a:t> </a:t>
            </a:r>
            <a:r>
              <a:rPr lang="ru-RU" sz="2400" dirty="0" err="1">
                <a:latin typeface="Book Antiqua" panose="02040602050305030304" pitchFamily="18" charset="0"/>
              </a:rPr>
              <a:t>бир</a:t>
            </a:r>
            <a:r>
              <a:rPr lang="ru-RU" sz="2400" dirty="0">
                <a:latin typeface="Book Antiqua" panose="02040602050305030304" pitchFamily="18" charset="0"/>
              </a:rPr>
              <a:t> </a:t>
            </a:r>
            <a:r>
              <a:rPr lang="ru-RU" sz="2400" dirty="0" err="1">
                <a:latin typeface="Book Antiqua" panose="02040602050305030304" pitchFamily="18" charset="0"/>
              </a:rPr>
              <a:t>ороллар</a:t>
            </a:r>
            <a:r>
              <a:rPr lang="ru-RU" sz="2400" dirty="0">
                <a:latin typeface="Book Antiqua" panose="02040602050305030304" pitchFamily="18" charset="0"/>
              </a:rPr>
              <a:t> </a:t>
            </a:r>
            <a:r>
              <a:rPr lang="ru-RU" sz="2400" dirty="0" err="1">
                <a:latin typeface="Book Antiqua" panose="02040602050305030304" pitchFamily="18" charset="0"/>
              </a:rPr>
              <a:t>аҳолисининг</a:t>
            </a:r>
            <a:r>
              <a:rPr lang="ru-RU" sz="2400" dirty="0">
                <a:latin typeface="Book Antiqua" panose="02040602050305030304" pitchFamily="18" charset="0"/>
              </a:rPr>
              <a:t> </a:t>
            </a:r>
            <a:r>
              <a:rPr lang="ru-RU" sz="2400" dirty="0" err="1">
                <a:latin typeface="Book Antiqua" panose="02040602050305030304" pitchFamily="18" charset="0"/>
              </a:rPr>
              <a:t>ичида</a:t>
            </a:r>
            <a:r>
              <a:rPr lang="ru-RU" sz="2400" dirty="0">
                <a:latin typeface="Book Antiqua" panose="02040602050305030304" pitchFamily="18" charset="0"/>
              </a:rPr>
              <a:t> </a:t>
            </a:r>
            <a:r>
              <a:rPr lang="ru-RU" sz="2400" dirty="0" err="1">
                <a:latin typeface="Book Antiqua" panose="02040602050305030304" pitchFamily="18" charset="0"/>
              </a:rPr>
              <a:t>мавжуд</a:t>
            </a:r>
            <a:r>
              <a:rPr lang="ru-RU" sz="2400" dirty="0">
                <a:latin typeface="Book Antiqua" panose="02040602050305030304" pitchFamily="18" charset="0"/>
              </a:rPr>
              <a:t>. Австралия </a:t>
            </a:r>
            <a:r>
              <a:rPr lang="ru-RU" sz="2400" dirty="0" err="1">
                <a:latin typeface="Book Antiqua" panose="02040602050305030304" pitchFamily="18" charset="0"/>
              </a:rPr>
              <a:t>ва</a:t>
            </a:r>
            <a:r>
              <a:rPr lang="ru-RU" sz="2400" dirty="0">
                <a:latin typeface="Book Antiqua" panose="02040602050305030304" pitchFamily="18" charset="0"/>
              </a:rPr>
              <a:t> </a:t>
            </a:r>
            <a:r>
              <a:rPr lang="ru-RU" sz="2400" dirty="0" err="1">
                <a:latin typeface="Book Antiqua" panose="02040602050305030304" pitchFamily="18" charset="0"/>
              </a:rPr>
              <a:t>Океанияда</a:t>
            </a:r>
            <a:r>
              <a:rPr lang="ru-RU" sz="2400" dirty="0">
                <a:latin typeface="Book Antiqua" panose="02040602050305030304" pitchFamily="18" charset="0"/>
              </a:rPr>
              <a:t> католик </a:t>
            </a:r>
            <a:r>
              <a:rPr lang="ru-RU" sz="2400" dirty="0" err="1">
                <a:latin typeface="Book Antiqua" panose="02040602050305030304" pitchFamily="18" charset="0"/>
              </a:rPr>
              <a:t>дини</a:t>
            </a:r>
            <a:r>
              <a:rPr lang="ru-RU" sz="2400" dirty="0">
                <a:latin typeface="Book Antiqua" panose="02040602050305030304" pitchFamily="18" charset="0"/>
              </a:rPr>
              <a:t> </a:t>
            </a:r>
            <a:r>
              <a:rPr lang="ru-RU" sz="2400" dirty="0" err="1">
                <a:latin typeface="Book Antiqua" panose="02040602050305030304" pitchFamily="18" charset="0"/>
              </a:rPr>
              <a:t>кенг</a:t>
            </a:r>
            <a:r>
              <a:rPr lang="ru-RU" sz="2400" dirty="0">
                <a:latin typeface="Book Antiqua" panose="02040602050305030304" pitchFamily="18" charset="0"/>
              </a:rPr>
              <a:t> </a:t>
            </a:r>
            <a:r>
              <a:rPr lang="ru-RU" sz="2400" dirty="0" err="1">
                <a:latin typeface="Book Antiqua" panose="02040602050305030304" pitchFamily="18" charset="0"/>
              </a:rPr>
              <a:t>тарқалган</a:t>
            </a:r>
            <a:r>
              <a:rPr lang="ru-RU" sz="2400" dirty="0">
                <a:latin typeface="Book Antiqua" panose="02040602050305030304" pitchFamily="18" charset="0"/>
              </a:rPr>
              <a:t>. </a:t>
            </a:r>
            <a:r>
              <a:rPr lang="ru-RU" sz="2400" dirty="0" err="1">
                <a:latin typeface="Book Antiqua" panose="02040602050305030304" pitchFamily="18" charset="0"/>
              </a:rPr>
              <a:t>Кейинги</a:t>
            </a:r>
            <a:r>
              <a:rPr lang="ru-RU" sz="2400" dirty="0">
                <a:latin typeface="Book Antiqua" panose="02040602050305030304" pitchFamily="18" charset="0"/>
              </a:rPr>
              <a:t> </a:t>
            </a:r>
            <a:r>
              <a:rPr lang="ru-RU" sz="2400" dirty="0" err="1">
                <a:latin typeface="Book Antiqua" panose="02040602050305030304" pitchFamily="18" charset="0"/>
              </a:rPr>
              <a:t>йилларда</a:t>
            </a:r>
            <a:r>
              <a:rPr lang="ru-RU" sz="2400" dirty="0">
                <a:latin typeface="Book Antiqua" panose="02040602050305030304" pitchFamily="18" charset="0"/>
              </a:rPr>
              <a:t> </a:t>
            </a:r>
            <a:r>
              <a:rPr lang="ru-RU" sz="2400" dirty="0" err="1">
                <a:latin typeface="Book Antiqua" panose="02040602050305030304" pitchFamily="18" charset="0"/>
              </a:rPr>
              <a:t>ҳалқаро</a:t>
            </a:r>
            <a:r>
              <a:rPr lang="ru-RU" sz="2400" dirty="0">
                <a:latin typeface="Book Antiqua" panose="02040602050305030304" pitchFamily="18" charset="0"/>
              </a:rPr>
              <a:t> </a:t>
            </a:r>
            <a:r>
              <a:rPr lang="ru-RU" sz="2400" dirty="0" err="1">
                <a:latin typeface="Book Antiqua" panose="02040602050305030304" pitchFamily="18" charset="0"/>
              </a:rPr>
              <a:t>муносабат</a:t>
            </a:r>
            <a:r>
              <a:rPr lang="ru-RU" sz="2400" dirty="0">
                <a:latin typeface="Book Antiqua" panose="02040602050305030304" pitchFamily="18" charset="0"/>
              </a:rPr>
              <a:t> </a:t>
            </a:r>
            <a:r>
              <a:rPr lang="ru-RU" sz="2400" dirty="0" err="1">
                <a:latin typeface="Book Antiqua" panose="02040602050305030304" pitchFamily="18" charset="0"/>
              </a:rPr>
              <a:t>сиёсат</a:t>
            </a:r>
            <a:r>
              <a:rPr lang="ru-RU" sz="2400" dirty="0">
                <a:latin typeface="Book Antiqua" panose="02040602050305030304" pitchFamily="18" charset="0"/>
              </a:rPr>
              <a:t>, </a:t>
            </a:r>
            <a:r>
              <a:rPr lang="ru-RU" sz="2400" dirty="0" err="1">
                <a:latin typeface="Book Antiqua" panose="02040602050305030304" pitchFamily="18" charset="0"/>
              </a:rPr>
              <a:t>иқтисодиёт</a:t>
            </a:r>
            <a:r>
              <a:rPr lang="ru-RU" sz="2400" dirty="0">
                <a:latin typeface="Book Antiqua" panose="02040602050305030304" pitchFamily="18" charset="0"/>
              </a:rPr>
              <a:t>, </a:t>
            </a:r>
            <a:r>
              <a:rPr lang="ru-RU" sz="2400" dirty="0" err="1">
                <a:latin typeface="Book Antiqua" panose="02040602050305030304" pitchFamily="18" charset="0"/>
              </a:rPr>
              <a:t>маданият</a:t>
            </a:r>
            <a:r>
              <a:rPr lang="ru-RU" sz="2400" dirty="0">
                <a:latin typeface="Book Antiqua" panose="02040602050305030304" pitchFamily="18" charset="0"/>
              </a:rPr>
              <a:t> </a:t>
            </a:r>
            <a:r>
              <a:rPr lang="ru-RU" sz="2400" dirty="0" err="1">
                <a:latin typeface="Book Antiqua" panose="02040602050305030304" pitchFamily="18" charset="0"/>
              </a:rPr>
              <a:t>ва</a:t>
            </a:r>
            <a:r>
              <a:rPr lang="ru-RU" sz="2400" dirty="0">
                <a:latin typeface="Book Antiqua" panose="02040602050305030304" pitchFamily="18" charset="0"/>
              </a:rPr>
              <a:t> </a:t>
            </a:r>
            <a:r>
              <a:rPr lang="ru-RU" sz="2400" dirty="0" err="1">
                <a:latin typeface="Book Antiqua" panose="02040602050305030304" pitchFamily="18" charset="0"/>
              </a:rPr>
              <a:t>мафкурада</a:t>
            </a:r>
            <a:r>
              <a:rPr lang="ru-RU" sz="2400" dirty="0">
                <a:latin typeface="Book Antiqua" panose="02040602050305030304" pitchFamily="18" charset="0"/>
              </a:rPr>
              <a:t> </a:t>
            </a:r>
            <a:r>
              <a:rPr lang="ru-RU" sz="2400" dirty="0" err="1">
                <a:latin typeface="Book Antiqua" panose="02040602050305030304" pitchFamily="18" charset="0"/>
              </a:rPr>
              <a:t>ислом</a:t>
            </a:r>
            <a:r>
              <a:rPr lang="ru-RU" sz="2400" dirty="0">
                <a:latin typeface="Book Antiqua" panose="02040602050305030304" pitchFamily="18" charset="0"/>
              </a:rPr>
              <a:t> </a:t>
            </a:r>
            <a:r>
              <a:rPr lang="ru-RU" sz="2400" dirty="0" err="1">
                <a:latin typeface="Book Antiqua" panose="02040602050305030304" pitchFamily="18" charset="0"/>
              </a:rPr>
              <a:t>динининг</a:t>
            </a:r>
            <a:r>
              <a:rPr lang="ru-RU" sz="2400" dirty="0">
                <a:latin typeface="Book Antiqua" panose="02040602050305030304" pitchFamily="18" charset="0"/>
              </a:rPr>
              <a:t> </a:t>
            </a:r>
            <a:r>
              <a:rPr lang="ru-RU" sz="2400" dirty="0" err="1">
                <a:latin typeface="Book Antiqua" panose="02040602050305030304" pitchFamily="18" charset="0"/>
              </a:rPr>
              <a:t>ўрни</a:t>
            </a:r>
            <a:r>
              <a:rPr lang="ru-RU" sz="2400" dirty="0">
                <a:latin typeface="Book Antiqua" panose="02040602050305030304" pitchFamily="18" charset="0"/>
              </a:rPr>
              <a:t> </a:t>
            </a:r>
            <a:r>
              <a:rPr lang="ru-RU" sz="2400" dirty="0" err="1">
                <a:latin typeface="Book Antiqua" panose="02040602050305030304" pitchFamily="18" charset="0"/>
              </a:rPr>
              <a:t>кенгаймоқда</a:t>
            </a:r>
            <a:r>
              <a:rPr lang="ru-RU" sz="2400" dirty="0">
                <a:latin typeface="Book Antiqua" panose="02040602050305030304" pitchFamily="18" charset="0"/>
              </a:rPr>
              <a:t> </a:t>
            </a:r>
            <a:r>
              <a:rPr lang="ru-RU" sz="2400" dirty="0" err="1">
                <a:latin typeface="Book Antiqua" panose="02040602050305030304" pitchFamily="18" charset="0"/>
              </a:rPr>
              <a:t>ва</a:t>
            </a:r>
            <a:r>
              <a:rPr lang="ru-RU" sz="2400" dirty="0">
                <a:latin typeface="Book Antiqua" panose="02040602050305030304" pitchFamily="18" charset="0"/>
              </a:rPr>
              <a:t> </a:t>
            </a:r>
            <a:r>
              <a:rPr lang="ru-RU" sz="2400" dirty="0" err="1">
                <a:latin typeface="Book Antiqua" panose="02040602050305030304" pitchFamily="18" charset="0"/>
              </a:rPr>
              <a:t>аҳамияти</a:t>
            </a:r>
            <a:r>
              <a:rPr lang="ru-RU" sz="2400" dirty="0">
                <a:latin typeface="Book Antiqua" panose="02040602050305030304" pitchFamily="18" charset="0"/>
              </a:rPr>
              <a:t> </a:t>
            </a:r>
            <a:r>
              <a:rPr lang="ru-RU" sz="2400" dirty="0" err="1">
                <a:latin typeface="Book Antiqua" panose="02040602050305030304" pitchFamily="18" charset="0"/>
              </a:rPr>
              <a:t>ошмоқда</a:t>
            </a:r>
            <a:r>
              <a:rPr lang="ru-RU" sz="2400" dirty="0">
                <a:latin typeface="Book Antiqua" panose="02040602050305030304" pitchFamily="18" charset="0"/>
              </a:rPr>
              <a:t>.</a:t>
            </a:r>
          </a:p>
        </p:txBody>
      </p:sp>
      <p:pic>
        <p:nvPicPr>
          <p:cNvPr id="11267" name="Picture 3" descr="j0301252"/>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a:stretch>
            <a:fillRect/>
          </a:stretch>
        </p:blipFill>
        <p:spPr>
          <a:xfrm>
            <a:off x="7313612" y="-243408"/>
            <a:ext cx="1830388" cy="1565275"/>
          </a:xfrm>
          <a:noFill/>
        </p:spPr>
      </p:pic>
    </p:spTree>
    <p:extLst>
      <p:ext uri="{BB962C8B-B14F-4D97-AF65-F5344CB8AC3E}">
        <p14:creationId xmlns:p14="http://schemas.microsoft.com/office/powerpoint/2010/main" val="4211924751"/>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ppt_x"/>
                                          </p:val>
                                        </p:tav>
                                        <p:tav tm="100000">
                                          <p:val>
                                            <p:strVal val="#ppt_x"/>
                                          </p:val>
                                        </p:tav>
                                      </p:tavLst>
                                    </p:anim>
                                    <p:anim calcmode="lin" valueType="num">
                                      <p:cBhvr additive="base">
                                        <p:cTn id="8"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19" y="0"/>
            <a:ext cx="9144000" cy="6858000"/>
          </a:xfrm>
          <a:prstGeom prst="rect">
            <a:avLst/>
          </a:prstGeom>
        </p:spPr>
      </p:pic>
    </p:spTree>
    <p:extLst>
      <p:ext uri="{BB962C8B-B14F-4D97-AF65-F5344CB8AC3E}">
        <p14:creationId xmlns:p14="http://schemas.microsoft.com/office/powerpoint/2010/main" val="1419854400"/>
      </p:ext>
    </p:extLst>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16200000"/>
        </a:gradFill>
        <a:effectLst/>
      </p:bgPr>
    </p:bg>
    <p:spTree>
      <p:nvGrpSpPr>
        <p:cNvPr id="1" name=""/>
        <p:cNvGrpSpPr/>
        <p:nvPr/>
      </p:nvGrpSpPr>
      <p:grpSpPr>
        <a:xfrm>
          <a:off x="0" y="0"/>
          <a:ext cx="0" cy="0"/>
          <a:chOff x="0" y="0"/>
          <a:chExt cx="0" cy="0"/>
        </a:xfrm>
      </p:grpSpPr>
      <p:pic>
        <p:nvPicPr>
          <p:cNvPr id="8" name="Picture 5" descr="Копия backdrop1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 name="Прямоугольник 8"/>
          <p:cNvSpPr/>
          <p:nvPr/>
        </p:nvSpPr>
        <p:spPr>
          <a:xfrm>
            <a:off x="179512" y="2151727"/>
            <a:ext cx="8028384" cy="2554545"/>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ru-RU" sz="8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Этиборингиз</a:t>
            </a:r>
            <a:r>
              <a:rPr lang="ru-RU" sz="8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 </a:t>
            </a:r>
            <a:r>
              <a:rPr lang="ru-RU" sz="8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учун</a:t>
            </a:r>
            <a:r>
              <a:rPr lang="ru-RU" sz="8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 </a:t>
            </a:r>
            <a:r>
              <a:rPr lang="ru-RU" sz="8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рахмат</a:t>
            </a:r>
            <a:r>
              <a:rPr lang="ru-RU" sz="8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a:t>
            </a:r>
            <a:endParaRPr lang="ru-RU" sz="8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Tree>
  </p:cSld>
  <p:clrMapOvr>
    <a:masterClrMapping/>
  </p:clrMapOvr>
  <p:transition spd="slow" advClick="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grpId="0" nodeType="clickEffect">
                                  <p:stCondLst>
                                    <p:cond delay="0"/>
                                  </p:stCondLst>
                                  <p:childTnLst>
                                    <p:anim calcmode="lin" valueType="num">
                                      <p:cBhvr additive="base">
                                        <p:cTn id="11" dur="500"/>
                                        <p:tgtEl>
                                          <p:spTgt spid="9"/>
                                        </p:tgtEl>
                                        <p:attrNameLst>
                                          <p:attrName>ppt_x</p:attrName>
                                        </p:attrNameLst>
                                      </p:cBhvr>
                                      <p:tavLst>
                                        <p:tav tm="0">
                                          <p:val>
                                            <p:strVal val="ppt_x"/>
                                          </p:val>
                                        </p:tav>
                                        <p:tav tm="100000">
                                          <p:val>
                                            <p:strVal val="ppt_x"/>
                                          </p:val>
                                        </p:tav>
                                      </p:tavLst>
                                    </p:anim>
                                    <p:anim calcmode="lin" valueType="num">
                                      <p:cBhvr additive="base">
                                        <p:cTn id="12" dur="500"/>
                                        <p:tgtEl>
                                          <p:spTgt spid="9"/>
                                        </p:tgtEl>
                                        <p:attrNameLst>
                                          <p:attrName>ppt_y</p:attrName>
                                        </p:attrNameLst>
                                      </p:cBhvr>
                                      <p:tavLst>
                                        <p:tav tm="0">
                                          <p:val>
                                            <p:strVal val="ppt_y"/>
                                          </p:val>
                                        </p:tav>
                                        <p:tav tm="100000">
                                          <p:val>
                                            <p:strVal val="1+ppt_h/2"/>
                                          </p:val>
                                        </p:tav>
                                      </p:tavLst>
                                    </p:anim>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TotalTime>
  <Words>1281</Words>
  <Application>Microsoft Office PowerPoint</Application>
  <PresentationFormat>Экран (4:3)</PresentationFormat>
  <Paragraphs>47</Paragraphs>
  <Slides>20</Slides>
  <Notes>3</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20</vt:i4>
      </vt:variant>
    </vt:vector>
  </HeadingPairs>
  <TitlesOfParts>
    <vt:vector size="32" baseType="lpstr">
      <vt:lpstr>Aharoni</vt:lpstr>
      <vt:lpstr>Algerian</vt:lpstr>
      <vt:lpstr>Arial</vt:lpstr>
      <vt:lpstr>Book Antiqua</vt:lpstr>
      <vt:lpstr>Calibri</vt:lpstr>
      <vt:lpstr>Constantia</vt:lpstr>
      <vt:lpstr>Franklin Gothic Heavy</vt:lpstr>
      <vt:lpstr>PANDA Times UZ</vt:lpstr>
      <vt:lpstr>Segoe UI Semibold</vt:lpstr>
      <vt:lpstr>Sylfaen</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NURIDDIN</dc:creator>
  <cp:lastModifiedBy>Hewlett-Packard Company</cp:lastModifiedBy>
  <cp:revision>73</cp:revision>
  <dcterms:created xsi:type="dcterms:W3CDTF">2014-12-29T16:46:48Z</dcterms:created>
  <dcterms:modified xsi:type="dcterms:W3CDTF">2019-04-11T13:31:27Z</dcterms:modified>
</cp:coreProperties>
</file>