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28"/>
  </p:notesMasterIdLst>
  <p:sldIdLst>
    <p:sldId id="256" r:id="rId2"/>
    <p:sldId id="286" r:id="rId3"/>
    <p:sldId id="257" r:id="rId4"/>
    <p:sldId id="258" r:id="rId5"/>
    <p:sldId id="262" r:id="rId6"/>
    <p:sldId id="259" r:id="rId7"/>
    <p:sldId id="260" r:id="rId8"/>
    <p:sldId id="261" r:id="rId9"/>
    <p:sldId id="263" r:id="rId10"/>
    <p:sldId id="264" r:id="rId11"/>
    <p:sldId id="268" r:id="rId12"/>
    <p:sldId id="269" r:id="rId13"/>
    <p:sldId id="270" r:id="rId14"/>
    <p:sldId id="271" r:id="rId15"/>
    <p:sldId id="267" r:id="rId16"/>
    <p:sldId id="272" r:id="rId17"/>
    <p:sldId id="274" r:id="rId18"/>
    <p:sldId id="275" r:id="rId19"/>
    <p:sldId id="276" r:id="rId20"/>
    <p:sldId id="277" r:id="rId21"/>
    <p:sldId id="279" r:id="rId22"/>
    <p:sldId id="278" r:id="rId23"/>
    <p:sldId id="280" r:id="rId24"/>
    <p:sldId id="282" r:id="rId25"/>
    <p:sldId id="284" r:id="rId26"/>
    <p:sldId id="285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12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22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F462BE-06FB-45F7-9188-2D3846F70A44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F26100-5E42-4991-81A1-CFB99EBC1810}">
      <dgm:prSet phldrT="[Текст]" custT="1"/>
      <dgm:spPr/>
      <dgm:t>
        <a:bodyPr/>
        <a:lstStyle/>
        <a:p>
          <a:r>
            <a:rPr lang="en-US" sz="2000" dirty="0" err="1" smtClean="0"/>
            <a:t>ayrim</a:t>
          </a:r>
          <a:r>
            <a:rPr lang="en-US" sz="2000" dirty="0" smtClean="0"/>
            <a:t> </a:t>
          </a:r>
          <a:r>
            <a:rPr lang="en-US" sz="2000" dirty="0" err="1" smtClean="0"/>
            <a:t>hududlarda</a:t>
          </a:r>
          <a:r>
            <a:rPr lang="en-US" sz="2000" dirty="0" smtClean="0"/>
            <a:t> </a:t>
          </a:r>
          <a:r>
            <a:rPr lang="en-US" sz="2000" dirty="0" err="1" smtClean="0"/>
            <a:t>yashayotgan</a:t>
          </a:r>
          <a:r>
            <a:rPr lang="en-US" sz="2000" dirty="0" smtClean="0"/>
            <a:t> </a:t>
          </a:r>
          <a:r>
            <a:rPr lang="en-US" sz="2000" dirty="0" err="1" smtClean="0"/>
            <a:t>aholi</a:t>
          </a:r>
          <a:r>
            <a:rPr lang="en-US" sz="2000" dirty="0" smtClean="0"/>
            <a:t> </a:t>
          </a:r>
          <a:r>
            <a:rPr lang="en-US" sz="2000" dirty="0" err="1" smtClean="0"/>
            <a:t>soni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ulushini</a:t>
          </a:r>
          <a:r>
            <a:rPr lang="en-US" sz="2000" dirty="0" smtClean="0"/>
            <a:t> </a:t>
          </a:r>
          <a:r>
            <a:rPr lang="en-US" sz="2000" dirty="0" err="1" smtClean="0"/>
            <a:t>solishtirish</a:t>
          </a:r>
          <a:endParaRPr lang="ru-RU" sz="2000" dirty="0"/>
        </a:p>
      </dgm:t>
    </dgm:pt>
    <dgm:pt modelId="{43640B3A-42D2-48FD-90C4-E334832BEABE}" type="parTrans" cxnId="{A6044611-AE3E-4E49-939C-3106B9DF04B4}">
      <dgm:prSet/>
      <dgm:spPr/>
      <dgm:t>
        <a:bodyPr/>
        <a:lstStyle/>
        <a:p>
          <a:endParaRPr lang="ru-RU"/>
        </a:p>
      </dgm:t>
    </dgm:pt>
    <dgm:pt modelId="{AEBFA6BE-23C0-4C7C-BCD8-F64B1807055A}" type="sibTrans" cxnId="{A6044611-AE3E-4E49-939C-3106B9DF04B4}">
      <dgm:prSet/>
      <dgm:spPr/>
      <dgm:t>
        <a:bodyPr/>
        <a:lstStyle/>
        <a:p>
          <a:endParaRPr lang="ru-RU"/>
        </a:p>
      </dgm:t>
    </dgm:pt>
    <dgm:pt modelId="{DDF0C73D-D5B7-4BD3-876F-CEB608E39876}">
      <dgm:prSet phldrT="[Текст]" custT="1"/>
      <dgm:spPr/>
      <dgm:t>
        <a:bodyPr/>
        <a:lstStyle/>
        <a:p>
          <a:r>
            <a:rPr lang="en-US" sz="2000" dirty="0" err="1" smtClean="0"/>
            <a:t>Aholi</a:t>
          </a:r>
          <a:r>
            <a:rPr lang="en-US" sz="2000" dirty="0" smtClean="0"/>
            <a:t> </a:t>
          </a:r>
          <a:r>
            <a:rPr lang="en-US" sz="2000" dirty="0" err="1" smtClean="0"/>
            <a:t>soni</a:t>
          </a:r>
          <a:r>
            <a:rPr lang="en-US" sz="2000" dirty="0" smtClean="0"/>
            <a:t> </a:t>
          </a:r>
          <a:r>
            <a:rPr lang="en-US" sz="2000" dirty="0" err="1" smtClean="0"/>
            <a:t>dinamikasi</a:t>
          </a:r>
          <a:r>
            <a:rPr lang="en-US" sz="2000" dirty="0" smtClean="0"/>
            <a:t> </a:t>
          </a:r>
          <a:r>
            <a:rPr lang="en-US" sz="2000" dirty="0" err="1" smtClean="0"/>
            <a:t>to'g'risidagi</a:t>
          </a:r>
          <a:r>
            <a:rPr lang="en-US" sz="2000" dirty="0" smtClean="0"/>
            <a:t> </a:t>
          </a:r>
          <a:r>
            <a:rPr lang="en-US" sz="2000" dirty="0" err="1" smtClean="0"/>
            <a:t>ma’lurnotlarning</a:t>
          </a:r>
          <a:r>
            <a:rPr lang="en-US" sz="2000" dirty="0" smtClean="0"/>
            <a:t> </a:t>
          </a:r>
          <a:r>
            <a:rPr lang="en-US" sz="2000" dirty="0" err="1" smtClean="0"/>
            <a:t>tahlili</a:t>
          </a:r>
          <a:r>
            <a:rPr lang="en-US" sz="2000" dirty="0" smtClean="0"/>
            <a:t> </a:t>
          </a:r>
          <a:r>
            <a:rPr lang="en-US" sz="2000" dirty="0" err="1" smtClean="0"/>
            <a:t>uchun</a:t>
          </a:r>
          <a:r>
            <a:rPr lang="en-US" sz="2000" dirty="0" smtClean="0"/>
            <a:t> </a:t>
          </a:r>
          <a:r>
            <a:rPr lang="en-US" sz="2000" dirty="0" err="1" smtClean="0"/>
            <a:t>tarkibiy</a:t>
          </a:r>
          <a:r>
            <a:rPr lang="en-US" sz="2000" dirty="0" smtClean="0"/>
            <a:t> </a:t>
          </a:r>
          <a:r>
            <a:rPr lang="en-US" sz="2000" dirty="0" err="1" smtClean="0"/>
            <a:t>ko'rsatkichlardan</a:t>
          </a:r>
          <a:r>
            <a:rPr lang="en-US" sz="2000" dirty="0" smtClean="0"/>
            <a:t> </a:t>
          </a:r>
          <a:r>
            <a:rPr lang="en-US" sz="2000" dirty="0" err="1" smtClean="0"/>
            <a:t>foydalaniladi.masalan</a:t>
          </a:r>
          <a:endParaRPr lang="ru-RU" sz="2000" dirty="0"/>
        </a:p>
      </dgm:t>
    </dgm:pt>
    <dgm:pt modelId="{DF83D1CD-6F44-4199-B19F-FD782B2433A4}" type="parTrans" cxnId="{F98B4735-D856-4280-9CB0-9FA0AD53F55C}">
      <dgm:prSet/>
      <dgm:spPr/>
      <dgm:t>
        <a:bodyPr/>
        <a:lstStyle/>
        <a:p>
          <a:endParaRPr lang="ru-RU"/>
        </a:p>
      </dgm:t>
    </dgm:pt>
    <dgm:pt modelId="{BA1AB1FA-D096-4E2A-9A3C-84D22C6E46B2}" type="sibTrans" cxnId="{F98B4735-D856-4280-9CB0-9FA0AD53F55C}">
      <dgm:prSet/>
      <dgm:spPr/>
      <dgm:t>
        <a:bodyPr/>
        <a:lstStyle/>
        <a:p>
          <a:endParaRPr lang="ru-RU"/>
        </a:p>
      </dgm:t>
    </dgm:pt>
    <dgm:pt modelId="{B8AF4FDC-77BF-4663-A72B-57655AC0F6C8}">
      <dgm:prSet phldrT="[Текст]" custT="1"/>
      <dgm:spPr/>
      <dgm:t>
        <a:bodyPr/>
        <a:lstStyle/>
        <a:p>
          <a:r>
            <a:rPr lang="en-US" sz="2000" dirty="0" err="1" smtClean="0"/>
            <a:t>indekslar</a:t>
          </a:r>
          <a:r>
            <a:rPr lang="en-US" sz="3400" dirty="0" smtClean="0"/>
            <a:t> </a:t>
          </a:r>
          <a:endParaRPr lang="ru-RU" sz="3400" dirty="0"/>
        </a:p>
      </dgm:t>
    </dgm:pt>
    <dgm:pt modelId="{58A7DA1A-2BEF-4852-82FB-068BDF7FE52A}" type="parTrans" cxnId="{C52E24FF-ED22-4404-9315-7EF70F1FDAA4}">
      <dgm:prSet/>
      <dgm:spPr/>
      <dgm:t>
        <a:bodyPr/>
        <a:lstStyle/>
        <a:p>
          <a:endParaRPr lang="ru-RU"/>
        </a:p>
      </dgm:t>
    </dgm:pt>
    <dgm:pt modelId="{FFEBBDCF-208F-4937-9D73-568E3659F18E}" type="sibTrans" cxnId="{C52E24FF-ED22-4404-9315-7EF70F1FDAA4}">
      <dgm:prSet/>
      <dgm:spPr/>
      <dgm:t>
        <a:bodyPr/>
        <a:lstStyle/>
        <a:p>
          <a:endParaRPr lang="ru-RU"/>
        </a:p>
      </dgm:t>
    </dgm:pt>
    <dgm:pt modelId="{AC0955CD-559F-4F50-A4D8-5A9CF8230B17}">
      <dgm:prSet phldrT="[Текст]" custT="1"/>
      <dgm:spPr/>
      <dgm:t>
        <a:bodyPr/>
        <a:lstStyle/>
        <a:p>
          <a:r>
            <a:rPr lang="en-US" sz="2000" dirty="0" err="1" smtClean="0"/>
            <a:t>guruhlash</a:t>
          </a:r>
          <a:endParaRPr lang="ru-RU" sz="2000" dirty="0"/>
        </a:p>
      </dgm:t>
    </dgm:pt>
    <dgm:pt modelId="{F6089E9F-0825-4317-8E50-3616728F1AAC}" type="parTrans" cxnId="{55DDEE39-96F0-409F-BACA-5F34698F4B85}">
      <dgm:prSet/>
      <dgm:spPr/>
      <dgm:t>
        <a:bodyPr/>
        <a:lstStyle/>
        <a:p>
          <a:endParaRPr lang="ru-RU"/>
        </a:p>
      </dgm:t>
    </dgm:pt>
    <dgm:pt modelId="{850A0D9D-E72C-4B57-81ED-27DCAA34243F}" type="sibTrans" cxnId="{55DDEE39-96F0-409F-BACA-5F34698F4B85}">
      <dgm:prSet/>
      <dgm:spPr/>
      <dgm:t>
        <a:bodyPr/>
        <a:lstStyle/>
        <a:p>
          <a:endParaRPr lang="ru-RU"/>
        </a:p>
      </dgm:t>
    </dgm:pt>
    <dgm:pt modelId="{6EC34ADB-41F9-4B9D-9D62-627F2F710A08}" type="pres">
      <dgm:prSet presAssocID="{44F462BE-06FB-45F7-9188-2D3846F70A4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EE9EF1F-0637-4ECE-9AA4-59CB740275B5}" type="pres">
      <dgm:prSet presAssocID="{63F26100-5E42-4991-81A1-CFB99EBC1810}" presName="singleCycle" presStyleCnt="0"/>
      <dgm:spPr/>
    </dgm:pt>
    <dgm:pt modelId="{C3180490-B7E5-4E52-8217-F71C237F1773}" type="pres">
      <dgm:prSet presAssocID="{63F26100-5E42-4991-81A1-CFB99EBC1810}" presName="singleCenter" presStyleLbl="node1" presStyleIdx="0" presStyleCnt="4" custScaleX="169043" custScaleY="90861" custLinFactNeighborY="-1011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D3431CF-859E-4207-B89E-B29909F341DE}" type="pres">
      <dgm:prSet presAssocID="{DF83D1CD-6F44-4199-B19F-FD782B2433A4}" presName="Name56" presStyleLbl="parChTrans1D2" presStyleIdx="0" presStyleCnt="3"/>
      <dgm:spPr/>
      <dgm:t>
        <a:bodyPr/>
        <a:lstStyle/>
        <a:p>
          <a:endParaRPr lang="ru-RU"/>
        </a:p>
      </dgm:t>
    </dgm:pt>
    <dgm:pt modelId="{1D4C5609-BD22-4DDF-B763-88649D9FD4DD}" type="pres">
      <dgm:prSet presAssocID="{DDF0C73D-D5B7-4BD3-876F-CEB608E39876}" presName="text0" presStyleLbl="node1" presStyleIdx="1" presStyleCnt="4" custScaleX="212263" custScaleY="14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C2248F-DB72-4F53-8EDB-E9EDD136307F}" type="pres">
      <dgm:prSet presAssocID="{58A7DA1A-2BEF-4852-82FB-068BDF7FE52A}" presName="Name56" presStyleLbl="parChTrans1D2" presStyleIdx="1" presStyleCnt="3"/>
      <dgm:spPr/>
      <dgm:t>
        <a:bodyPr/>
        <a:lstStyle/>
        <a:p>
          <a:endParaRPr lang="ru-RU"/>
        </a:p>
      </dgm:t>
    </dgm:pt>
    <dgm:pt modelId="{C370C953-747D-470B-944D-B47D832E5243}" type="pres">
      <dgm:prSet presAssocID="{B8AF4FDC-77BF-4663-A72B-57655AC0F6C8}" presName="text0" presStyleLbl="node1" presStyleIdx="2" presStyleCnt="4" custScaleX="174227" custRadScaleRad="94652" custRadScaleInc="-46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163485-4C23-4801-8AD8-9EE92FE9E3BD}" type="pres">
      <dgm:prSet presAssocID="{F6089E9F-0825-4317-8E50-3616728F1AAC}" presName="Name56" presStyleLbl="parChTrans1D2" presStyleIdx="2" presStyleCnt="3"/>
      <dgm:spPr/>
      <dgm:t>
        <a:bodyPr/>
        <a:lstStyle/>
        <a:p>
          <a:endParaRPr lang="ru-RU"/>
        </a:p>
      </dgm:t>
    </dgm:pt>
    <dgm:pt modelId="{D4ECE74C-CDC7-437A-A8EF-915C20126EB0}" type="pres">
      <dgm:prSet presAssocID="{AC0955CD-559F-4F50-A4D8-5A9CF8230B17}" presName="text0" presStyleLbl="node1" presStyleIdx="3" presStyleCnt="4" custScaleX="171180" custRadScaleRad="95501" custRadScaleInc="30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DDEE39-96F0-409F-BACA-5F34698F4B85}" srcId="{63F26100-5E42-4991-81A1-CFB99EBC1810}" destId="{AC0955CD-559F-4F50-A4D8-5A9CF8230B17}" srcOrd="2" destOrd="0" parTransId="{F6089E9F-0825-4317-8E50-3616728F1AAC}" sibTransId="{850A0D9D-E72C-4B57-81ED-27DCAA34243F}"/>
    <dgm:cxn modelId="{90F1DB44-D84F-42BF-AAD5-FDE49A1D996B}" type="presOf" srcId="{B8AF4FDC-77BF-4663-A72B-57655AC0F6C8}" destId="{C370C953-747D-470B-944D-B47D832E5243}" srcOrd="0" destOrd="0" presId="urn:microsoft.com/office/officeart/2008/layout/RadialCluster"/>
    <dgm:cxn modelId="{C4AC0051-D8E1-48F3-94BC-68CBFE559F6A}" type="presOf" srcId="{DF83D1CD-6F44-4199-B19F-FD782B2433A4}" destId="{2D3431CF-859E-4207-B89E-B29909F341DE}" srcOrd="0" destOrd="0" presId="urn:microsoft.com/office/officeart/2008/layout/RadialCluster"/>
    <dgm:cxn modelId="{DB3C0EB8-EB88-49A7-B9D4-2AE89F53BCAA}" type="presOf" srcId="{F6089E9F-0825-4317-8E50-3616728F1AAC}" destId="{53163485-4C23-4801-8AD8-9EE92FE9E3BD}" srcOrd="0" destOrd="0" presId="urn:microsoft.com/office/officeart/2008/layout/RadialCluster"/>
    <dgm:cxn modelId="{F98B4735-D856-4280-9CB0-9FA0AD53F55C}" srcId="{63F26100-5E42-4991-81A1-CFB99EBC1810}" destId="{DDF0C73D-D5B7-4BD3-876F-CEB608E39876}" srcOrd="0" destOrd="0" parTransId="{DF83D1CD-6F44-4199-B19F-FD782B2433A4}" sibTransId="{BA1AB1FA-D096-4E2A-9A3C-84D22C6E46B2}"/>
    <dgm:cxn modelId="{A6044611-AE3E-4E49-939C-3106B9DF04B4}" srcId="{44F462BE-06FB-45F7-9188-2D3846F70A44}" destId="{63F26100-5E42-4991-81A1-CFB99EBC1810}" srcOrd="0" destOrd="0" parTransId="{43640B3A-42D2-48FD-90C4-E334832BEABE}" sibTransId="{AEBFA6BE-23C0-4C7C-BCD8-F64B1807055A}"/>
    <dgm:cxn modelId="{C3FD9769-B55C-423C-9515-4DB23C3E2275}" type="presOf" srcId="{63F26100-5E42-4991-81A1-CFB99EBC1810}" destId="{C3180490-B7E5-4E52-8217-F71C237F1773}" srcOrd="0" destOrd="0" presId="urn:microsoft.com/office/officeart/2008/layout/RadialCluster"/>
    <dgm:cxn modelId="{FBB4CA84-B314-441C-9021-D03F86EA0BBD}" type="presOf" srcId="{AC0955CD-559F-4F50-A4D8-5A9CF8230B17}" destId="{D4ECE74C-CDC7-437A-A8EF-915C20126EB0}" srcOrd="0" destOrd="0" presId="urn:microsoft.com/office/officeart/2008/layout/RadialCluster"/>
    <dgm:cxn modelId="{3457CFAE-85ED-4A17-879E-CDC8FCCE3309}" type="presOf" srcId="{DDF0C73D-D5B7-4BD3-876F-CEB608E39876}" destId="{1D4C5609-BD22-4DDF-B763-88649D9FD4DD}" srcOrd="0" destOrd="0" presId="urn:microsoft.com/office/officeart/2008/layout/RadialCluster"/>
    <dgm:cxn modelId="{C52E24FF-ED22-4404-9315-7EF70F1FDAA4}" srcId="{63F26100-5E42-4991-81A1-CFB99EBC1810}" destId="{B8AF4FDC-77BF-4663-A72B-57655AC0F6C8}" srcOrd="1" destOrd="0" parTransId="{58A7DA1A-2BEF-4852-82FB-068BDF7FE52A}" sibTransId="{FFEBBDCF-208F-4937-9D73-568E3659F18E}"/>
    <dgm:cxn modelId="{FDFEA1FA-D99A-4DC2-9257-D79681090463}" type="presOf" srcId="{58A7DA1A-2BEF-4852-82FB-068BDF7FE52A}" destId="{4FC2248F-DB72-4F53-8EDB-E9EDD136307F}" srcOrd="0" destOrd="0" presId="urn:microsoft.com/office/officeart/2008/layout/RadialCluster"/>
    <dgm:cxn modelId="{BF5D6BA5-E559-4EB4-B077-D6B13883547B}" type="presOf" srcId="{44F462BE-06FB-45F7-9188-2D3846F70A44}" destId="{6EC34ADB-41F9-4B9D-9D62-627F2F710A08}" srcOrd="0" destOrd="0" presId="urn:microsoft.com/office/officeart/2008/layout/RadialCluster"/>
    <dgm:cxn modelId="{B0231514-2C72-4331-8B7E-AF65C848146D}" type="presParOf" srcId="{6EC34ADB-41F9-4B9D-9D62-627F2F710A08}" destId="{BEE9EF1F-0637-4ECE-9AA4-59CB740275B5}" srcOrd="0" destOrd="0" presId="urn:microsoft.com/office/officeart/2008/layout/RadialCluster"/>
    <dgm:cxn modelId="{5259A127-D7D2-45D6-BF02-6AE6E0A9CEEF}" type="presParOf" srcId="{BEE9EF1F-0637-4ECE-9AA4-59CB740275B5}" destId="{C3180490-B7E5-4E52-8217-F71C237F1773}" srcOrd="0" destOrd="0" presId="urn:microsoft.com/office/officeart/2008/layout/RadialCluster"/>
    <dgm:cxn modelId="{E768412A-2199-4253-9DEB-84C28F537034}" type="presParOf" srcId="{BEE9EF1F-0637-4ECE-9AA4-59CB740275B5}" destId="{2D3431CF-859E-4207-B89E-B29909F341DE}" srcOrd="1" destOrd="0" presId="urn:microsoft.com/office/officeart/2008/layout/RadialCluster"/>
    <dgm:cxn modelId="{250BB451-1833-4E59-8EE8-A2EF6BE8D0FB}" type="presParOf" srcId="{BEE9EF1F-0637-4ECE-9AA4-59CB740275B5}" destId="{1D4C5609-BD22-4DDF-B763-88649D9FD4DD}" srcOrd="2" destOrd="0" presId="urn:microsoft.com/office/officeart/2008/layout/RadialCluster"/>
    <dgm:cxn modelId="{025E11C0-14C1-4495-819E-E8F53C094497}" type="presParOf" srcId="{BEE9EF1F-0637-4ECE-9AA4-59CB740275B5}" destId="{4FC2248F-DB72-4F53-8EDB-E9EDD136307F}" srcOrd="3" destOrd="0" presId="urn:microsoft.com/office/officeart/2008/layout/RadialCluster"/>
    <dgm:cxn modelId="{14231949-C9AE-42D8-BC31-41A9BB574F03}" type="presParOf" srcId="{BEE9EF1F-0637-4ECE-9AA4-59CB740275B5}" destId="{C370C953-747D-470B-944D-B47D832E5243}" srcOrd="4" destOrd="0" presId="urn:microsoft.com/office/officeart/2008/layout/RadialCluster"/>
    <dgm:cxn modelId="{1D96297E-8284-472A-9154-2F0FA19FDFE3}" type="presParOf" srcId="{BEE9EF1F-0637-4ECE-9AA4-59CB740275B5}" destId="{53163485-4C23-4801-8AD8-9EE92FE9E3BD}" srcOrd="5" destOrd="0" presId="urn:microsoft.com/office/officeart/2008/layout/RadialCluster"/>
    <dgm:cxn modelId="{0E3F07FE-8ED6-4C6C-9A43-4F6A06C7EC73}" type="presParOf" srcId="{BEE9EF1F-0637-4ECE-9AA4-59CB740275B5}" destId="{D4ECE74C-CDC7-437A-A8EF-915C20126EB0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549531-E6C4-4F57-9BBE-7A98D399213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5637E0-4D8C-43E2-94D3-CD0C35768A31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l">
            <a:lnSpc>
              <a:spcPct val="100000"/>
            </a:lnSpc>
          </a:pPr>
          <a:r>
            <a:rPr lang="en-US" sz="2400" b="1" i="1" dirty="0" smtClean="0">
              <a:solidFill>
                <a:schemeClr val="tx1"/>
              </a:solidFill>
            </a:rPr>
            <a:t>U </a:t>
          </a:r>
          <a:r>
            <a:rPr lang="en-US" sz="2400" b="1" i="1" dirty="0" err="1" smtClean="0">
              <a:solidFill>
                <a:schemeClr val="tx1"/>
              </a:solidFill>
            </a:rPr>
            <a:t>yoki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bu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vaqt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uchun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aholi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sonining</a:t>
          </a:r>
          <a:r>
            <a:rPr lang="en-US" sz="2400" b="1" i="1" dirty="0" smtClean="0">
              <a:solidFill>
                <a:schemeClr val="tx1"/>
              </a:solidFill>
            </a:rPr>
            <a:t> </a:t>
          </a:r>
          <a:r>
            <a:rPr lang="en-US" sz="2400" b="1" i="1" dirty="0" err="1" smtClean="0">
              <a:solidFill>
                <a:schemeClr val="tx1"/>
              </a:solidFill>
            </a:rPr>
            <a:t>o'zgarishi</a:t>
          </a:r>
          <a:r>
            <a:rPr lang="en-US" sz="2400" b="1" i="1" dirty="0" smtClean="0">
              <a:solidFill>
                <a:schemeClr val="tx1"/>
              </a:solidFill>
            </a:rPr>
            <a:t>:</a:t>
          </a:r>
          <a:endParaRPr lang="ru-RU" sz="2400" b="1" i="1" dirty="0">
            <a:solidFill>
              <a:schemeClr val="tx1"/>
            </a:solidFill>
          </a:endParaRPr>
        </a:p>
      </dgm:t>
    </dgm:pt>
    <dgm:pt modelId="{819350E8-56FB-470B-8668-EE5F6A2ED498}" type="parTrans" cxnId="{F134C03D-E49C-450F-9FC5-95361D6F2593}">
      <dgm:prSet/>
      <dgm:spPr/>
      <dgm:t>
        <a:bodyPr/>
        <a:lstStyle/>
        <a:p>
          <a:endParaRPr lang="ru-RU"/>
        </a:p>
      </dgm:t>
    </dgm:pt>
    <dgm:pt modelId="{28ECC3D4-2E99-48B2-B4AF-3964AFD29359}" type="sibTrans" cxnId="{F134C03D-E49C-450F-9FC5-95361D6F2593}">
      <dgm:prSet/>
      <dgm:spPr/>
      <dgm:t>
        <a:bodyPr/>
        <a:lstStyle/>
        <a:p>
          <a:endParaRPr lang="ru-RU"/>
        </a:p>
      </dgm:t>
    </dgm:pt>
    <dgm:pt modelId="{0EDBFEF5-8756-4146-BD51-EF941D79BF90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pPr algn="just"/>
          <a:r>
            <a:rPr lang="en-US" sz="2000" i="1" dirty="0" err="1" smtClean="0"/>
            <a:t>birinchidan</a:t>
          </a:r>
          <a:r>
            <a:rPr lang="en-US" sz="2000" dirty="0" smtClean="0"/>
            <a:t>, </a:t>
          </a:r>
          <a:r>
            <a:rPr lang="en-US" sz="2000" dirty="0" err="1" smtClean="0"/>
            <a:t>aholining</a:t>
          </a:r>
          <a:r>
            <a:rPr lang="en-US" sz="2000" dirty="0" smtClean="0"/>
            <a:t> </a:t>
          </a:r>
          <a:r>
            <a:rPr lang="en-US" sz="2000" b="1" dirty="0" smtClean="0"/>
            <a:t>«</a:t>
          </a:r>
          <a:r>
            <a:rPr lang="en-US" sz="2000" b="1" dirty="0" err="1" smtClean="0"/>
            <a:t>tabiiy</a:t>
          </a:r>
          <a:r>
            <a:rPr lang="en-US" sz="2000" b="1" dirty="0" smtClean="0"/>
            <a:t> </a:t>
          </a:r>
          <a:r>
            <a:rPr lang="en-US" sz="2000" b="1" dirty="0" err="1" smtClean="0"/>
            <a:t>o'sish</a:t>
          </a:r>
          <a:r>
            <a:rPr lang="en-US" sz="2000" b="1" dirty="0" smtClean="0"/>
            <a:t> </a:t>
          </a:r>
          <a:r>
            <a:rPr lang="en-US" sz="2000" b="1" dirty="0" err="1" smtClean="0"/>
            <a:t>sur’ati</a:t>
          </a:r>
          <a:r>
            <a:rPr lang="en-US" sz="2000" b="1" dirty="0" smtClean="0"/>
            <a:t>» </a:t>
          </a:r>
          <a:r>
            <a:rPr lang="en-US" sz="2000" dirty="0" smtClean="0"/>
            <a:t>deb </a:t>
          </a:r>
          <a:r>
            <a:rPr lang="en-US" sz="2000" dirty="0" err="1" smtClean="0"/>
            <a:t>nomlanuvchi</a:t>
          </a:r>
          <a:r>
            <a:rPr lang="en-US" sz="2000" dirty="0" smtClean="0"/>
            <a:t> </a:t>
          </a:r>
          <a:r>
            <a:rPr lang="en-US" sz="2000" dirty="0" err="1" smtClean="0"/>
            <a:t>tug'ilganlar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o'lganlar</a:t>
          </a:r>
          <a:r>
            <a:rPr lang="en-US" sz="2000" dirty="0" smtClean="0"/>
            <a:t> </a:t>
          </a:r>
          <a:r>
            <a:rPr lang="en-US" sz="2000" dirty="0" err="1" smtClean="0"/>
            <a:t>miqdorining</a:t>
          </a:r>
          <a:r>
            <a:rPr lang="en-US" sz="2000" dirty="0" smtClean="0"/>
            <a:t> </a:t>
          </a:r>
          <a:r>
            <a:rPr lang="en-US" sz="2000" dirty="0" err="1" smtClean="0"/>
            <a:t>farqlari</a:t>
          </a:r>
          <a:r>
            <a:rPr lang="en-US" sz="2000" dirty="0" smtClean="0"/>
            <a:t>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endParaRPr lang="ru-RU" sz="2000" b="1" dirty="0"/>
        </a:p>
      </dgm:t>
    </dgm:pt>
    <dgm:pt modelId="{F88EF62C-2CFB-4566-8B56-1383D7E5FF3B}" type="parTrans" cxnId="{AE7C2B94-F04F-4DB4-A284-6CE88E720CE4}">
      <dgm:prSet/>
      <dgm:spPr/>
      <dgm:t>
        <a:bodyPr/>
        <a:lstStyle/>
        <a:p>
          <a:endParaRPr lang="ru-RU"/>
        </a:p>
      </dgm:t>
    </dgm:pt>
    <dgm:pt modelId="{D9122335-FA2B-4F54-97D3-BD2F8A0F07CA}" type="sibTrans" cxnId="{AE7C2B94-F04F-4DB4-A284-6CE88E720CE4}">
      <dgm:prSet/>
      <dgm:spPr/>
      <dgm:t>
        <a:bodyPr/>
        <a:lstStyle/>
        <a:p>
          <a:endParaRPr lang="ru-RU"/>
        </a:p>
      </dgm:t>
    </dgm:pt>
    <dgm:pt modelId="{6358F6DC-A1BD-4033-8601-7BDEBABDB019}">
      <dgm:prSet phldrT="[Текст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sz="2000" i="1" dirty="0" err="1" smtClean="0"/>
            <a:t>ikkinchidan</a:t>
          </a:r>
          <a:r>
            <a:rPr lang="en-US" sz="2000" i="1" dirty="0" smtClean="0"/>
            <a:t>,</a:t>
          </a:r>
          <a:r>
            <a:rPr lang="en-US" sz="2000" dirty="0" smtClean="0"/>
            <a:t> agar </a:t>
          </a:r>
          <a:r>
            <a:rPr lang="en-US" sz="2000" dirty="0" err="1" smtClean="0"/>
            <a:t>so'z</a:t>
          </a:r>
          <a:r>
            <a:rPr lang="en-US" sz="2000" dirty="0" smtClean="0"/>
            <a:t> </a:t>
          </a:r>
          <a:r>
            <a:rPr lang="en-US" sz="2000" dirty="0" err="1" smtClean="0"/>
            <a:t>mamlakat</a:t>
          </a:r>
          <a:r>
            <a:rPr lang="en-US" sz="2000" dirty="0" smtClean="0"/>
            <a:t> </a:t>
          </a:r>
          <a:r>
            <a:rPr lang="en-US" sz="2000" dirty="0" err="1" smtClean="0"/>
            <a:t>yoki</a:t>
          </a:r>
          <a:r>
            <a:rPr lang="en-US" sz="2000" dirty="0" smtClean="0"/>
            <a:t> </a:t>
          </a:r>
          <a:r>
            <a:rPr lang="en-US" sz="2000" dirty="0" err="1" smtClean="0"/>
            <a:t>aholi</a:t>
          </a:r>
          <a:r>
            <a:rPr lang="en-US" sz="2000" dirty="0" smtClean="0"/>
            <a:t> </a:t>
          </a:r>
          <a:r>
            <a:rPr lang="en-US" sz="2000" dirty="0" err="1" smtClean="0"/>
            <a:t>manzilgohi</a:t>
          </a:r>
          <a:r>
            <a:rPr lang="en-US" sz="2000" dirty="0" smtClean="0"/>
            <a:t> </a:t>
          </a:r>
          <a:r>
            <a:rPr lang="en-US" sz="2000" dirty="0" err="1" smtClean="0"/>
            <a:t>haqida</a:t>
          </a:r>
          <a:r>
            <a:rPr lang="en-US" sz="2000" dirty="0" smtClean="0"/>
            <a:t> </a:t>
          </a:r>
          <a:r>
            <a:rPr lang="en-US" sz="2000" dirty="0" err="1" smtClean="0"/>
            <a:t>ketadigan</a:t>
          </a:r>
          <a:r>
            <a:rPr lang="en-US" sz="2000" dirty="0" smtClean="0"/>
            <a:t> </a:t>
          </a:r>
          <a:r>
            <a:rPr lang="en-US" sz="2000" dirty="0" err="1" smtClean="0"/>
            <a:t>bo'lsa</a:t>
          </a:r>
          <a:r>
            <a:rPr lang="en-US" sz="2000" dirty="0" smtClean="0"/>
            <a:t>, </a:t>
          </a:r>
          <a:r>
            <a:rPr lang="en-US" sz="2000" dirty="0" err="1" smtClean="0"/>
            <a:t>ularning</a:t>
          </a:r>
          <a:r>
            <a:rPr lang="en-US" sz="2000" dirty="0" smtClean="0"/>
            <a:t> </a:t>
          </a:r>
          <a:r>
            <a:rPr lang="en-US" sz="2000" dirty="0" err="1" smtClean="0"/>
            <a:t>soni</a:t>
          </a:r>
          <a:r>
            <a:rPr lang="en-US" sz="2000" dirty="0" smtClean="0"/>
            <a:t> </a:t>
          </a:r>
          <a:r>
            <a:rPr lang="en-US" sz="2000" dirty="0" err="1" smtClean="0"/>
            <a:t>aholi</a:t>
          </a:r>
          <a:r>
            <a:rPr lang="en-US" sz="2000" dirty="0" smtClean="0"/>
            <a:t> </a:t>
          </a:r>
          <a:r>
            <a:rPr lang="en-US" sz="2000" dirty="0" err="1" smtClean="0"/>
            <a:t>migratsiyasi</a:t>
          </a:r>
          <a:r>
            <a:rPr lang="en-US" sz="2000" dirty="0" smtClean="0"/>
            <a:t> (</a:t>
          </a:r>
          <a:r>
            <a:rPr lang="en-US" sz="2000" dirty="0" err="1" smtClean="0"/>
            <a:t>keluvchilar</a:t>
          </a:r>
          <a:r>
            <a:rPr lang="en-US" sz="2000" dirty="0" smtClean="0"/>
            <a:t> </a:t>
          </a:r>
          <a:r>
            <a:rPr lang="en-US" sz="2000" dirty="0" err="1" smtClean="0"/>
            <a:t>va</a:t>
          </a:r>
          <a:r>
            <a:rPr lang="en-US" sz="2000" dirty="0" smtClean="0"/>
            <a:t> </a:t>
          </a:r>
          <a:r>
            <a:rPr lang="en-US" sz="2000" dirty="0" err="1" smtClean="0"/>
            <a:t>ketuvchilar</a:t>
          </a:r>
          <a:r>
            <a:rPr lang="en-US" sz="2000" dirty="0" smtClean="0"/>
            <a:t> </a:t>
          </a:r>
          <a:r>
            <a:rPr lang="en-US" sz="2000" dirty="0" err="1" smtClean="0"/>
            <a:t>nisbati</a:t>
          </a:r>
          <a:r>
            <a:rPr lang="en-US" sz="2000" dirty="0" smtClean="0"/>
            <a:t>) </a:t>
          </a:r>
          <a:r>
            <a:rPr lang="en-US" sz="2000" dirty="0" err="1" smtClean="0"/>
            <a:t>bilan</a:t>
          </a:r>
          <a:r>
            <a:rPr lang="en-US" sz="2000" dirty="0" smtClean="0"/>
            <a:t> </a:t>
          </a:r>
          <a:r>
            <a:rPr lang="en-US" sz="2000" dirty="0" err="1" smtClean="0"/>
            <a:t>aniqlanadi</a:t>
          </a:r>
          <a:r>
            <a:rPr lang="en-US" sz="2000" dirty="0" smtClean="0"/>
            <a:t>. </a:t>
          </a:r>
          <a:endParaRPr lang="ru-RU" sz="2000" dirty="0"/>
        </a:p>
      </dgm:t>
    </dgm:pt>
    <dgm:pt modelId="{60780386-D2A4-4452-961F-880BAB6373B3}" type="sibTrans" cxnId="{453448D3-C710-4ADB-950D-92116887F754}">
      <dgm:prSet/>
      <dgm:spPr/>
      <dgm:t>
        <a:bodyPr/>
        <a:lstStyle/>
        <a:p>
          <a:endParaRPr lang="ru-RU"/>
        </a:p>
      </dgm:t>
    </dgm:pt>
    <dgm:pt modelId="{4B26FA40-9068-40AD-A177-2C7E1FD6651C}" type="parTrans" cxnId="{453448D3-C710-4ADB-950D-92116887F754}">
      <dgm:prSet/>
      <dgm:spPr/>
      <dgm:t>
        <a:bodyPr/>
        <a:lstStyle/>
        <a:p>
          <a:endParaRPr lang="ru-RU"/>
        </a:p>
      </dgm:t>
    </dgm:pt>
    <dgm:pt modelId="{49A53EBE-9FE2-4F94-BDB3-ECF30739644B}" type="pres">
      <dgm:prSet presAssocID="{92549531-E6C4-4F57-9BBE-7A98D399213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C41EE0-DC41-4A6C-877B-432AE9E0E8E9}" type="pres">
      <dgm:prSet presAssocID="{92549531-E6C4-4F57-9BBE-7A98D3992131}" presName="dummyMaxCanvas" presStyleCnt="0">
        <dgm:presLayoutVars/>
      </dgm:prSet>
      <dgm:spPr/>
    </dgm:pt>
    <dgm:pt modelId="{417A6D27-48D9-4443-8AAD-CE0E396DC9CD}" type="pres">
      <dgm:prSet presAssocID="{92549531-E6C4-4F57-9BBE-7A98D3992131}" presName="ThreeNodes_1" presStyleLbl="node1" presStyleIdx="0" presStyleCnt="3" custScaleX="108948" custLinFactNeighborX="1385" custLinFactNeighborY="1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42866-D750-4AF7-AD9A-7264FF373337}" type="pres">
      <dgm:prSet presAssocID="{92549531-E6C4-4F57-9BBE-7A98D3992131}" presName="ThreeNodes_2" presStyleLbl="node1" presStyleIdx="1" presStyleCnt="3" custLinFactNeighborX="-128" custLinFactNeighborY="-7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B10C0C-BDAF-4028-AD0E-B08785DC951A}" type="pres">
      <dgm:prSet presAssocID="{92549531-E6C4-4F57-9BBE-7A98D3992131}" presName="ThreeNodes_3" presStyleLbl="node1" presStyleIdx="2" presStyleCnt="3" custLinFactNeighborX="-231" custLinFactNeighborY="99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36E431-B910-462C-9102-F5865B3A22BD}" type="pres">
      <dgm:prSet presAssocID="{92549531-E6C4-4F57-9BBE-7A98D399213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24C321-56E8-4900-BF06-E7DDB4790491}" type="pres">
      <dgm:prSet presAssocID="{92549531-E6C4-4F57-9BBE-7A98D399213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448ABB-1E25-46B3-9759-A54F8004588E}" type="pres">
      <dgm:prSet presAssocID="{92549531-E6C4-4F57-9BBE-7A98D399213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6BD164-D87B-4D84-9846-DA749B651E09}" type="pres">
      <dgm:prSet presAssocID="{92549531-E6C4-4F57-9BBE-7A98D399213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17C50-0CAD-4C8D-81A0-BE0AAD38BC5E}" type="pres">
      <dgm:prSet presAssocID="{92549531-E6C4-4F57-9BBE-7A98D399213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8E920A-49B8-40EE-9036-E9950BDC2C43}" type="presOf" srcId="{1D5637E0-4D8C-43E2-94D3-CD0C35768A31}" destId="{4A448ABB-1E25-46B3-9759-A54F8004588E}" srcOrd="1" destOrd="0" presId="urn:microsoft.com/office/officeart/2005/8/layout/vProcess5"/>
    <dgm:cxn modelId="{74161647-00FB-4D30-A78A-E34F452A3661}" type="presOf" srcId="{92549531-E6C4-4F57-9BBE-7A98D3992131}" destId="{49A53EBE-9FE2-4F94-BDB3-ECF30739644B}" srcOrd="0" destOrd="0" presId="urn:microsoft.com/office/officeart/2005/8/layout/vProcess5"/>
    <dgm:cxn modelId="{B2397668-0DD2-4253-966A-7870989FA0FD}" type="presOf" srcId="{0EDBFEF5-8756-4146-BD51-EF941D79BF90}" destId="{6BD42866-D750-4AF7-AD9A-7264FF373337}" srcOrd="0" destOrd="0" presId="urn:microsoft.com/office/officeart/2005/8/layout/vProcess5"/>
    <dgm:cxn modelId="{3758E177-6487-4696-A8BE-738E281D9C55}" type="presOf" srcId="{0EDBFEF5-8756-4146-BD51-EF941D79BF90}" destId="{9D6BD164-D87B-4D84-9846-DA749B651E09}" srcOrd="1" destOrd="0" presId="urn:microsoft.com/office/officeart/2005/8/layout/vProcess5"/>
    <dgm:cxn modelId="{8156AB8C-EC8A-4DAE-8E9F-D35CBFF3629F}" type="presOf" srcId="{6358F6DC-A1BD-4033-8601-7BDEBABDB019}" destId="{2DB10C0C-BDAF-4028-AD0E-B08785DC951A}" srcOrd="0" destOrd="0" presId="urn:microsoft.com/office/officeart/2005/8/layout/vProcess5"/>
    <dgm:cxn modelId="{6C854EA0-3704-48D3-990E-000F5BF2DFDF}" type="presOf" srcId="{6358F6DC-A1BD-4033-8601-7BDEBABDB019}" destId="{5FD17C50-0CAD-4C8D-81A0-BE0AAD38BC5E}" srcOrd="1" destOrd="0" presId="urn:microsoft.com/office/officeart/2005/8/layout/vProcess5"/>
    <dgm:cxn modelId="{72FC7E2C-8FA0-463D-ADCE-FCE8E592040D}" type="presOf" srcId="{D9122335-FA2B-4F54-97D3-BD2F8A0F07CA}" destId="{AF24C321-56E8-4900-BF06-E7DDB4790491}" srcOrd="0" destOrd="0" presId="urn:microsoft.com/office/officeart/2005/8/layout/vProcess5"/>
    <dgm:cxn modelId="{F134C03D-E49C-450F-9FC5-95361D6F2593}" srcId="{92549531-E6C4-4F57-9BBE-7A98D3992131}" destId="{1D5637E0-4D8C-43E2-94D3-CD0C35768A31}" srcOrd="0" destOrd="0" parTransId="{819350E8-56FB-470B-8668-EE5F6A2ED498}" sibTransId="{28ECC3D4-2E99-48B2-B4AF-3964AFD29359}"/>
    <dgm:cxn modelId="{453448D3-C710-4ADB-950D-92116887F754}" srcId="{92549531-E6C4-4F57-9BBE-7A98D3992131}" destId="{6358F6DC-A1BD-4033-8601-7BDEBABDB019}" srcOrd="2" destOrd="0" parTransId="{4B26FA40-9068-40AD-A177-2C7E1FD6651C}" sibTransId="{60780386-D2A4-4452-961F-880BAB6373B3}"/>
    <dgm:cxn modelId="{AE7C2B94-F04F-4DB4-A284-6CE88E720CE4}" srcId="{92549531-E6C4-4F57-9BBE-7A98D3992131}" destId="{0EDBFEF5-8756-4146-BD51-EF941D79BF90}" srcOrd="1" destOrd="0" parTransId="{F88EF62C-2CFB-4566-8B56-1383D7E5FF3B}" sibTransId="{D9122335-FA2B-4F54-97D3-BD2F8A0F07CA}"/>
    <dgm:cxn modelId="{A3625524-58B2-4FDD-BB34-6F9D1074A7D4}" type="presOf" srcId="{1D5637E0-4D8C-43E2-94D3-CD0C35768A31}" destId="{417A6D27-48D9-4443-8AAD-CE0E396DC9CD}" srcOrd="0" destOrd="0" presId="urn:microsoft.com/office/officeart/2005/8/layout/vProcess5"/>
    <dgm:cxn modelId="{281BE441-10A1-4308-93D7-B08E3CAAA862}" type="presOf" srcId="{28ECC3D4-2E99-48B2-B4AF-3964AFD29359}" destId="{6D36E431-B910-462C-9102-F5865B3A22BD}" srcOrd="0" destOrd="0" presId="urn:microsoft.com/office/officeart/2005/8/layout/vProcess5"/>
    <dgm:cxn modelId="{18F576DE-30FA-4252-88C2-B9B077C451B5}" type="presParOf" srcId="{49A53EBE-9FE2-4F94-BDB3-ECF30739644B}" destId="{1AC41EE0-DC41-4A6C-877B-432AE9E0E8E9}" srcOrd="0" destOrd="0" presId="urn:microsoft.com/office/officeart/2005/8/layout/vProcess5"/>
    <dgm:cxn modelId="{B22F9ECC-A974-4E7D-8148-8BEC46EECF48}" type="presParOf" srcId="{49A53EBE-9FE2-4F94-BDB3-ECF30739644B}" destId="{417A6D27-48D9-4443-8AAD-CE0E396DC9CD}" srcOrd="1" destOrd="0" presId="urn:microsoft.com/office/officeart/2005/8/layout/vProcess5"/>
    <dgm:cxn modelId="{1EF94CB0-4FD3-4716-9C73-0E864AC8294C}" type="presParOf" srcId="{49A53EBE-9FE2-4F94-BDB3-ECF30739644B}" destId="{6BD42866-D750-4AF7-AD9A-7264FF373337}" srcOrd="2" destOrd="0" presId="urn:microsoft.com/office/officeart/2005/8/layout/vProcess5"/>
    <dgm:cxn modelId="{B30B8CA2-F2C1-4617-9618-29CC0E66D009}" type="presParOf" srcId="{49A53EBE-9FE2-4F94-BDB3-ECF30739644B}" destId="{2DB10C0C-BDAF-4028-AD0E-B08785DC951A}" srcOrd="3" destOrd="0" presId="urn:microsoft.com/office/officeart/2005/8/layout/vProcess5"/>
    <dgm:cxn modelId="{B1DDF2B1-95F8-405D-B403-5E0754716D9F}" type="presParOf" srcId="{49A53EBE-9FE2-4F94-BDB3-ECF30739644B}" destId="{6D36E431-B910-462C-9102-F5865B3A22BD}" srcOrd="4" destOrd="0" presId="urn:microsoft.com/office/officeart/2005/8/layout/vProcess5"/>
    <dgm:cxn modelId="{8E02B760-B206-4A33-91B9-3F0C78EF3E48}" type="presParOf" srcId="{49A53EBE-9FE2-4F94-BDB3-ECF30739644B}" destId="{AF24C321-56E8-4900-BF06-E7DDB4790491}" srcOrd="5" destOrd="0" presId="urn:microsoft.com/office/officeart/2005/8/layout/vProcess5"/>
    <dgm:cxn modelId="{01EA26D5-3BB6-437C-B5FA-9E12D2B767EE}" type="presParOf" srcId="{49A53EBE-9FE2-4F94-BDB3-ECF30739644B}" destId="{4A448ABB-1E25-46B3-9759-A54F8004588E}" srcOrd="6" destOrd="0" presId="urn:microsoft.com/office/officeart/2005/8/layout/vProcess5"/>
    <dgm:cxn modelId="{A45567AA-C16A-4AF5-AE54-50DC018382A3}" type="presParOf" srcId="{49A53EBE-9FE2-4F94-BDB3-ECF30739644B}" destId="{9D6BD164-D87B-4D84-9846-DA749B651E09}" srcOrd="7" destOrd="0" presId="urn:microsoft.com/office/officeart/2005/8/layout/vProcess5"/>
    <dgm:cxn modelId="{E7249C8A-E0A4-4CC0-8C4E-F3A771218934}" type="presParOf" srcId="{49A53EBE-9FE2-4F94-BDB3-ECF30739644B}" destId="{5FD17C50-0CAD-4C8D-81A0-BE0AAD38BC5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BCFDD46-029E-431E-9F6E-C501B572092F}" type="doc">
      <dgm:prSet loTypeId="urn:microsoft.com/office/officeart/2005/8/layout/cycle7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47EB2A-4D19-43CB-8204-F6E1F69D3D13}">
      <dgm:prSet phldrT="[Текст]" custT="1"/>
      <dgm:spPr/>
      <dgm:t>
        <a:bodyPr/>
        <a:lstStyle/>
        <a:p>
          <a:pPr algn="ctr"/>
          <a:r>
            <a:rPr lang="en-US" sz="2400" dirty="0" err="1" smtClean="0"/>
            <a:t>Aholi</a:t>
          </a:r>
          <a:r>
            <a:rPr lang="en-US" sz="2400" dirty="0" smtClean="0"/>
            <a:t> </a:t>
          </a:r>
          <a:r>
            <a:rPr lang="en-US" sz="2400" dirty="0" err="1" smtClean="0"/>
            <a:t>sonini</a:t>
          </a:r>
          <a:r>
            <a:rPr lang="en-US" sz="2400" dirty="0" smtClean="0"/>
            <a:t> </a:t>
          </a:r>
          <a:r>
            <a:rPr lang="en-US" sz="2400" dirty="0" err="1" smtClean="0"/>
            <a:t>o'rganishda</a:t>
          </a:r>
          <a:r>
            <a:rPr lang="en-US" sz="2400" dirty="0" smtClean="0"/>
            <a:t> </a:t>
          </a:r>
          <a:r>
            <a:rPr lang="en-US" sz="2400" dirty="0" err="1" smtClean="0"/>
            <a:t>quyidagilarni</a:t>
          </a:r>
          <a:r>
            <a:rPr lang="en-US" sz="2400" dirty="0" smtClean="0"/>
            <a:t> </a:t>
          </a:r>
          <a:r>
            <a:rPr lang="en-US" sz="2400" dirty="0" err="1" smtClean="0"/>
            <a:t>hisobga</a:t>
          </a:r>
          <a:r>
            <a:rPr lang="en-US" sz="2400" dirty="0" smtClean="0"/>
            <a:t> </a:t>
          </a:r>
          <a:r>
            <a:rPr lang="en-US" sz="2400" dirty="0" err="1" smtClean="0"/>
            <a:t>olish</a:t>
          </a:r>
          <a:r>
            <a:rPr lang="en-US" sz="2400" dirty="0" smtClean="0"/>
            <a:t> </a:t>
          </a:r>
          <a:r>
            <a:rPr lang="en-US" sz="2400" dirty="0" err="1" smtClean="0"/>
            <a:t>lozim</a:t>
          </a:r>
          <a:r>
            <a:rPr lang="en-US" sz="2400" dirty="0" smtClean="0"/>
            <a:t>:</a:t>
          </a:r>
          <a:endParaRPr lang="ru-RU" sz="2400" dirty="0"/>
        </a:p>
      </dgm:t>
    </dgm:pt>
    <dgm:pt modelId="{894189C0-5BC2-465A-8391-2691D5D28F92}" type="parTrans" cxnId="{93C97C46-CDCD-4839-BA58-5C6BA986E695}">
      <dgm:prSet/>
      <dgm:spPr/>
      <dgm:t>
        <a:bodyPr/>
        <a:lstStyle/>
        <a:p>
          <a:endParaRPr lang="ru-RU"/>
        </a:p>
      </dgm:t>
    </dgm:pt>
    <dgm:pt modelId="{501B57D4-DE3C-45B3-8944-2BC3AE25503C}" type="sibTrans" cxnId="{93C97C46-CDCD-4839-BA58-5C6BA986E695}">
      <dgm:prSet/>
      <dgm:spPr/>
      <dgm:t>
        <a:bodyPr/>
        <a:lstStyle/>
        <a:p>
          <a:endParaRPr lang="ru-RU"/>
        </a:p>
      </dgm:t>
    </dgm:pt>
    <dgm:pt modelId="{E3E8ABA1-21EB-4947-8DE9-AA3E7F23D08E}">
      <dgm:prSet phldrT="[Текст]" custT="1"/>
      <dgm:spPr/>
      <dgm:t>
        <a:bodyPr/>
        <a:lstStyle/>
        <a:p>
          <a:pPr algn="ctr"/>
          <a:r>
            <a:rPr lang="en-US" sz="2000" u="none" dirty="0" err="1" smtClean="0"/>
            <a:t>vaqt</a:t>
          </a:r>
          <a:r>
            <a:rPr lang="en-US" sz="2000" u="none" dirty="0" smtClean="0"/>
            <a:t> </a:t>
          </a:r>
          <a:r>
            <a:rPr lang="en-US" sz="2000" u="none" dirty="0" err="1" smtClean="0"/>
            <a:t>ichidagi</a:t>
          </a:r>
          <a:r>
            <a:rPr lang="en-US" sz="2000" u="none" dirty="0" smtClean="0"/>
            <a:t> </a:t>
          </a:r>
          <a:r>
            <a:rPr lang="en-US" sz="2000" u="none" dirty="0" err="1" smtClean="0"/>
            <a:t>aholining</a:t>
          </a:r>
          <a:r>
            <a:rPr lang="en-US" sz="2000" u="none" dirty="0" smtClean="0"/>
            <a:t> </a:t>
          </a:r>
          <a:r>
            <a:rPr lang="en-US" sz="2000" u="none" dirty="0" err="1" smtClean="0"/>
            <a:t>rivojlanish</a:t>
          </a:r>
          <a:r>
            <a:rPr lang="en-US" sz="2000" u="none" dirty="0" smtClean="0"/>
            <a:t> </a:t>
          </a:r>
          <a:r>
            <a:rPr lang="en-US" sz="2000" u="none" dirty="0" err="1" smtClean="0"/>
            <a:t>jarayoni</a:t>
          </a:r>
          <a:r>
            <a:rPr lang="en-US" sz="2000" u="none" dirty="0" smtClean="0"/>
            <a:t> </a:t>
          </a:r>
          <a:r>
            <a:rPr lang="en-US" sz="2000" u="none" dirty="0" err="1" smtClean="0"/>
            <a:t>nafaqat</a:t>
          </a:r>
          <a:r>
            <a:rPr lang="en-US" sz="2000" u="none" dirty="0" smtClean="0"/>
            <a:t> </a:t>
          </a:r>
          <a:r>
            <a:rPr lang="en-US" sz="2000" u="none" dirty="0" err="1" smtClean="0"/>
            <a:t>aholining</a:t>
          </a:r>
          <a:r>
            <a:rPr lang="en-US" sz="2000" u="none" dirty="0" smtClean="0"/>
            <a:t> </a:t>
          </a:r>
          <a:r>
            <a:rPr lang="en-US" sz="2000" u="none" dirty="0" err="1" smtClean="0"/>
            <a:t>miqdoriy</a:t>
          </a:r>
          <a:r>
            <a:rPr lang="en-US" sz="2000" u="none" dirty="0" smtClean="0"/>
            <a:t> </a:t>
          </a:r>
          <a:r>
            <a:rPr lang="en-US" sz="2000" u="none" dirty="0" err="1" smtClean="0"/>
            <a:t>o'zgarishiga</a:t>
          </a:r>
          <a:r>
            <a:rPr lang="en-US" sz="2000" u="none" dirty="0" smtClean="0"/>
            <a:t>, </a:t>
          </a:r>
          <a:r>
            <a:rPr lang="en-US" sz="2000" u="none" dirty="0" err="1" smtClean="0"/>
            <a:t>balki</a:t>
          </a:r>
          <a:r>
            <a:rPr lang="en-US" sz="2000" u="none" dirty="0" smtClean="0"/>
            <a:t> </a:t>
          </a:r>
          <a:r>
            <a:rPr lang="en-US" sz="2000" u="none" dirty="0" err="1" smtClean="0"/>
            <a:t>aholi</a:t>
          </a:r>
          <a:r>
            <a:rPr lang="en-US" sz="2000" u="none" dirty="0" smtClean="0"/>
            <a:t> </a:t>
          </a:r>
          <a:r>
            <a:rPr lang="en-US" sz="2000" u="none" dirty="0" err="1" smtClean="0"/>
            <a:t>tarkibining</a:t>
          </a:r>
          <a:r>
            <a:rPr lang="en-US" sz="2000" u="none" dirty="0" smtClean="0"/>
            <a:t> </a:t>
          </a:r>
          <a:r>
            <a:rPr lang="en-US" sz="2000" u="none" dirty="0" err="1" smtClean="0"/>
            <a:t>sifatiga</a:t>
          </a:r>
          <a:r>
            <a:rPr lang="en-US" sz="2000" u="none" dirty="0" smtClean="0"/>
            <a:t> ham </a:t>
          </a:r>
          <a:r>
            <a:rPr lang="en-US" sz="2000" u="none" dirty="0" err="1" smtClean="0"/>
            <a:t>bog’liq</a:t>
          </a:r>
          <a:r>
            <a:rPr lang="en-US" sz="2000" u="none" dirty="0" smtClean="0"/>
            <a:t> </a:t>
          </a:r>
          <a:r>
            <a:rPr lang="en-US" sz="2000" u="none" dirty="0" err="1" smtClean="0"/>
            <a:t>bo'ladi</a:t>
          </a:r>
          <a:endParaRPr lang="ru-RU" sz="2000" dirty="0"/>
        </a:p>
      </dgm:t>
    </dgm:pt>
    <dgm:pt modelId="{B95A681D-D376-4000-9B1A-F960A45F4DC0}" type="parTrans" cxnId="{B28262F2-0D9F-4C57-901F-3D2708F70E64}">
      <dgm:prSet/>
      <dgm:spPr/>
      <dgm:t>
        <a:bodyPr/>
        <a:lstStyle/>
        <a:p>
          <a:endParaRPr lang="ru-RU"/>
        </a:p>
      </dgm:t>
    </dgm:pt>
    <dgm:pt modelId="{FDEFD0D7-9451-412A-A269-DD7203858FCB}" type="sibTrans" cxnId="{B28262F2-0D9F-4C57-901F-3D2708F70E64}">
      <dgm:prSet/>
      <dgm:spPr/>
      <dgm:t>
        <a:bodyPr/>
        <a:lstStyle/>
        <a:p>
          <a:endParaRPr lang="ru-RU"/>
        </a:p>
      </dgm:t>
    </dgm:pt>
    <dgm:pt modelId="{5EB05BDC-6CBB-4456-8CB0-65C0452805F4}">
      <dgm:prSet phldrT="[Текст]" custT="1"/>
      <dgm:spPr/>
      <dgm:t>
        <a:bodyPr/>
        <a:lstStyle/>
        <a:p>
          <a:r>
            <a:rPr lang="en-US" sz="2000" u="none" dirty="0" err="1" smtClean="0"/>
            <a:t>har</a:t>
          </a:r>
          <a:r>
            <a:rPr lang="en-US" sz="2000" u="none" dirty="0" smtClean="0"/>
            <a:t> </a:t>
          </a:r>
          <a:r>
            <a:rPr lang="en-US" sz="2000" u="none" dirty="0" err="1" smtClean="0"/>
            <a:t>bir</a:t>
          </a:r>
          <a:r>
            <a:rPr lang="en-US" sz="2000" u="none" dirty="0" smtClean="0"/>
            <a:t> </a:t>
          </a:r>
          <a:r>
            <a:rPr lang="en-US" sz="2000" u="none" dirty="0" err="1" smtClean="0"/>
            <a:t>keyingi</a:t>
          </a:r>
          <a:r>
            <a:rPr lang="en-US" sz="2000" u="none" dirty="0" smtClean="0"/>
            <a:t> </a:t>
          </a:r>
          <a:r>
            <a:rPr lang="en-US" sz="2000" u="none" dirty="0" err="1" smtClean="0"/>
            <a:t>davr</a:t>
          </a:r>
          <a:r>
            <a:rPr lang="en-US" sz="2000" u="none" dirty="0" smtClean="0"/>
            <a:t> </a:t>
          </a:r>
          <a:r>
            <a:rPr lang="en-US" sz="2000" u="none" dirty="0" err="1" smtClean="0"/>
            <a:t>uchun</a:t>
          </a:r>
          <a:r>
            <a:rPr lang="en-US" sz="2000" u="none" dirty="0" smtClean="0"/>
            <a:t> </a:t>
          </a:r>
          <a:r>
            <a:rPr lang="en-US" sz="2000" u="none" dirty="0" err="1" smtClean="0"/>
            <a:t>aholining</a:t>
          </a:r>
          <a:r>
            <a:rPr lang="en-US" sz="2000" u="none" dirty="0" smtClean="0"/>
            <a:t> </a:t>
          </a:r>
          <a:r>
            <a:rPr lang="en-US" sz="2000" u="none" dirty="0" err="1" smtClean="0"/>
            <a:t>mutlaq</a:t>
          </a:r>
          <a:r>
            <a:rPr lang="en-US" sz="2000" u="none" dirty="0" smtClean="0"/>
            <a:t> </a:t>
          </a:r>
          <a:r>
            <a:rPr lang="en-US" sz="2000" u="none" dirty="0" err="1" smtClean="0"/>
            <a:t>soni</a:t>
          </a:r>
          <a:r>
            <a:rPr lang="en-US" sz="2000" u="none" dirty="0" smtClean="0"/>
            <a:t>, </a:t>
          </a:r>
          <a:r>
            <a:rPr lang="en-US" sz="2000" u="none" dirty="0" err="1" smtClean="0"/>
            <a:t>uning</a:t>
          </a:r>
          <a:r>
            <a:rPr lang="en-US" sz="2000" u="none" dirty="0" smtClean="0"/>
            <a:t> </a:t>
          </a:r>
          <a:r>
            <a:rPr lang="en-US" sz="2000" u="none" dirty="0" err="1" smtClean="0"/>
            <a:t>avvalgi</a:t>
          </a:r>
          <a:r>
            <a:rPr lang="en-US" sz="2000" u="none" dirty="0" smtClean="0"/>
            <a:t> </a:t>
          </a:r>
          <a:r>
            <a:rPr lang="en-US" sz="2000" u="none" dirty="0" err="1" smtClean="0"/>
            <a:t>davr</a:t>
          </a:r>
          <a:r>
            <a:rPr lang="en-US" sz="2000" u="none" dirty="0" smtClean="0"/>
            <a:t> </a:t>
          </a:r>
          <a:r>
            <a:rPr lang="en-US" sz="2000" u="none" dirty="0" err="1" smtClean="0"/>
            <a:t>miqdoriga</a:t>
          </a:r>
          <a:r>
            <a:rPr lang="en-US" sz="2000" u="none" dirty="0" smtClean="0"/>
            <a:t> </a:t>
          </a:r>
          <a:r>
            <a:rPr lang="en-US" sz="2000" u="none" dirty="0" err="1" smtClean="0"/>
            <a:t>to'la</a:t>
          </a:r>
          <a:r>
            <a:rPr lang="en-US" sz="2000" u="none" dirty="0" smtClean="0"/>
            <a:t> </a:t>
          </a:r>
          <a:r>
            <a:rPr lang="en-US" sz="2000" u="none" dirty="0" err="1" smtClean="0"/>
            <a:t>bog'liqligi</a:t>
          </a:r>
          <a:r>
            <a:rPr lang="en-US" sz="2000" u="none" dirty="0" smtClean="0"/>
            <a:t> </a:t>
          </a:r>
          <a:r>
            <a:rPr lang="en-US" sz="2000" u="none" dirty="0" err="1" smtClean="0"/>
            <a:t>bilan</a:t>
          </a:r>
          <a:r>
            <a:rPr lang="en-US" sz="2000" u="none" dirty="0" smtClean="0"/>
            <a:t> </a:t>
          </a:r>
          <a:r>
            <a:rPr lang="en-US" sz="2000" u="none" dirty="0" err="1" smtClean="0"/>
            <a:t>ifodalanadi</a:t>
          </a:r>
          <a:endParaRPr lang="ru-RU" sz="2000" dirty="0"/>
        </a:p>
      </dgm:t>
    </dgm:pt>
    <dgm:pt modelId="{BFE2C82E-E4D3-4C0F-BCAF-EF1B3994E6D3}" type="parTrans" cxnId="{09820329-8924-4198-8837-066616C491A1}">
      <dgm:prSet/>
      <dgm:spPr/>
      <dgm:t>
        <a:bodyPr/>
        <a:lstStyle/>
        <a:p>
          <a:endParaRPr lang="ru-RU"/>
        </a:p>
      </dgm:t>
    </dgm:pt>
    <dgm:pt modelId="{32E3F8AD-643D-4C11-A54A-43D6CD42B3AE}" type="sibTrans" cxnId="{09820329-8924-4198-8837-066616C491A1}">
      <dgm:prSet/>
      <dgm:spPr/>
      <dgm:t>
        <a:bodyPr/>
        <a:lstStyle/>
        <a:p>
          <a:endParaRPr lang="ru-RU"/>
        </a:p>
      </dgm:t>
    </dgm:pt>
    <dgm:pt modelId="{C6583064-5986-40E0-AD02-ECA0FFDB658A}" type="pres">
      <dgm:prSet presAssocID="{ABCFDD46-029E-431E-9F6E-C501B572092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A3A85A-5704-4D77-B5A9-A7D9B08858B7}" type="pres">
      <dgm:prSet presAssocID="{1247EB2A-4D19-43CB-8204-F6E1F69D3D13}" presName="node" presStyleLbl="node1" presStyleIdx="0" presStyleCnt="3" custScaleX="119063" custScaleY="140293" custRadScaleRad="89017" custRadScaleInc="1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BC431E-BF46-40A4-AE71-5EA746B01D95}" type="pres">
      <dgm:prSet presAssocID="{501B57D4-DE3C-45B3-8944-2BC3AE25503C}" presName="sibTrans" presStyleLbl="sibTrans2D1" presStyleIdx="0" presStyleCnt="3" custScaleX="158826"/>
      <dgm:spPr/>
      <dgm:t>
        <a:bodyPr/>
        <a:lstStyle/>
        <a:p>
          <a:endParaRPr lang="ru-RU"/>
        </a:p>
      </dgm:t>
    </dgm:pt>
    <dgm:pt modelId="{A77AAFD6-8C59-4C74-90B7-200EDC11C27C}" type="pres">
      <dgm:prSet presAssocID="{501B57D4-DE3C-45B3-8944-2BC3AE25503C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14C3EBFE-C8D9-42AA-847D-0935B12694F6}" type="pres">
      <dgm:prSet presAssocID="{E3E8ABA1-21EB-4947-8DE9-AA3E7F23D08E}" presName="node" presStyleLbl="node1" presStyleIdx="1" presStyleCnt="3" custScaleX="124166" custScaleY="152411" custRadScaleRad="95771" custRadScaleInc="-162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25141-5FFD-44B7-9311-0F3C8C4F7089}" type="pres">
      <dgm:prSet presAssocID="{FDEFD0D7-9451-412A-A269-DD7203858FCB}" presName="sibTrans" presStyleLbl="sibTrans2D1" presStyleIdx="1" presStyleCnt="3"/>
      <dgm:spPr/>
      <dgm:t>
        <a:bodyPr/>
        <a:lstStyle/>
        <a:p>
          <a:endParaRPr lang="ru-RU"/>
        </a:p>
      </dgm:t>
    </dgm:pt>
    <dgm:pt modelId="{8BD64E45-B3D4-42B3-889B-9B59FB7E3676}" type="pres">
      <dgm:prSet presAssocID="{FDEFD0D7-9451-412A-A269-DD7203858FCB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7F2CD5CC-5941-46C7-AB9B-19A3710334E1}" type="pres">
      <dgm:prSet presAssocID="{5EB05BDC-6CBB-4456-8CB0-65C0452805F4}" presName="node" presStyleLbl="node1" presStyleIdx="2" presStyleCnt="3" custScaleX="135222" custScaleY="145615" custRadScaleRad="96267" custRadScaleInc="16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5350F0-06FE-46AE-876E-EC6C4BA0BB1B}" type="pres">
      <dgm:prSet presAssocID="{32E3F8AD-643D-4C11-A54A-43D6CD42B3AE}" presName="sibTrans" presStyleLbl="sibTrans2D1" presStyleIdx="2" presStyleCnt="3" custScaleX="158484"/>
      <dgm:spPr/>
      <dgm:t>
        <a:bodyPr/>
        <a:lstStyle/>
        <a:p>
          <a:endParaRPr lang="ru-RU"/>
        </a:p>
      </dgm:t>
    </dgm:pt>
    <dgm:pt modelId="{0D77B250-07A3-49E4-AA53-BBFF75152A92}" type="pres">
      <dgm:prSet presAssocID="{32E3F8AD-643D-4C11-A54A-43D6CD42B3AE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B28262F2-0D9F-4C57-901F-3D2708F70E64}" srcId="{ABCFDD46-029E-431E-9F6E-C501B572092F}" destId="{E3E8ABA1-21EB-4947-8DE9-AA3E7F23D08E}" srcOrd="1" destOrd="0" parTransId="{B95A681D-D376-4000-9B1A-F960A45F4DC0}" sibTransId="{FDEFD0D7-9451-412A-A269-DD7203858FCB}"/>
    <dgm:cxn modelId="{0A9A9542-DA5E-4FC8-92F5-3FF0808C7417}" type="presOf" srcId="{32E3F8AD-643D-4C11-A54A-43D6CD42B3AE}" destId="{1F5350F0-06FE-46AE-876E-EC6C4BA0BB1B}" srcOrd="0" destOrd="0" presId="urn:microsoft.com/office/officeart/2005/8/layout/cycle7"/>
    <dgm:cxn modelId="{4107C471-B159-4A14-AAA5-3B5EC78ADD4C}" type="presOf" srcId="{501B57D4-DE3C-45B3-8944-2BC3AE25503C}" destId="{A77AAFD6-8C59-4C74-90B7-200EDC11C27C}" srcOrd="1" destOrd="0" presId="urn:microsoft.com/office/officeart/2005/8/layout/cycle7"/>
    <dgm:cxn modelId="{FF7EC37C-7CF4-4A91-AD76-C58164BFCEF6}" type="presOf" srcId="{501B57D4-DE3C-45B3-8944-2BC3AE25503C}" destId="{73BC431E-BF46-40A4-AE71-5EA746B01D95}" srcOrd="0" destOrd="0" presId="urn:microsoft.com/office/officeart/2005/8/layout/cycle7"/>
    <dgm:cxn modelId="{93C97C46-CDCD-4839-BA58-5C6BA986E695}" srcId="{ABCFDD46-029E-431E-9F6E-C501B572092F}" destId="{1247EB2A-4D19-43CB-8204-F6E1F69D3D13}" srcOrd="0" destOrd="0" parTransId="{894189C0-5BC2-465A-8391-2691D5D28F92}" sibTransId="{501B57D4-DE3C-45B3-8944-2BC3AE25503C}"/>
    <dgm:cxn modelId="{09820329-8924-4198-8837-066616C491A1}" srcId="{ABCFDD46-029E-431E-9F6E-C501B572092F}" destId="{5EB05BDC-6CBB-4456-8CB0-65C0452805F4}" srcOrd="2" destOrd="0" parTransId="{BFE2C82E-E4D3-4C0F-BCAF-EF1B3994E6D3}" sibTransId="{32E3F8AD-643D-4C11-A54A-43D6CD42B3AE}"/>
    <dgm:cxn modelId="{5B05243E-134E-429A-9A30-5C00E18D3EB3}" type="presOf" srcId="{ABCFDD46-029E-431E-9F6E-C501B572092F}" destId="{C6583064-5986-40E0-AD02-ECA0FFDB658A}" srcOrd="0" destOrd="0" presId="urn:microsoft.com/office/officeart/2005/8/layout/cycle7"/>
    <dgm:cxn modelId="{5EC15CE0-4706-4954-8B57-8A593645352B}" type="presOf" srcId="{FDEFD0D7-9451-412A-A269-DD7203858FCB}" destId="{A8D25141-5FFD-44B7-9311-0F3C8C4F7089}" srcOrd="0" destOrd="0" presId="urn:microsoft.com/office/officeart/2005/8/layout/cycle7"/>
    <dgm:cxn modelId="{DB5BACD0-181E-4B68-842A-5CFFA817C6CA}" type="presOf" srcId="{5EB05BDC-6CBB-4456-8CB0-65C0452805F4}" destId="{7F2CD5CC-5941-46C7-AB9B-19A3710334E1}" srcOrd="0" destOrd="0" presId="urn:microsoft.com/office/officeart/2005/8/layout/cycle7"/>
    <dgm:cxn modelId="{8D922FC2-5956-4F0A-B04D-62FB78037444}" type="presOf" srcId="{E3E8ABA1-21EB-4947-8DE9-AA3E7F23D08E}" destId="{14C3EBFE-C8D9-42AA-847D-0935B12694F6}" srcOrd="0" destOrd="0" presId="urn:microsoft.com/office/officeart/2005/8/layout/cycle7"/>
    <dgm:cxn modelId="{7D53089F-162E-42D5-88D4-032A2FD9E90A}" type="presOf" srcId="{FDEFD0D7-9451-412A-A269-DD7203858FCB}" destId="{8BD64E45-B3D4-42B3-889B-9B59FB7E3676}" srcOrd="1" destOrd="0" presId="urn:microsoft.com/office/officeart/2005/8/layout/cycle7"/>
    <dgm:cxn modelId="{B70B3234-4D0C-4BED-BC36-B476137FAB6D}" type="presOf" srcId="{32E3F8AD-643D-4C11-A54A-43D6CD42B3AE}" destId="{0D77B250-07A3-49E4-AA53-BBFF75152A92}" srcOrd="1" destOrd="0" presId="urn:microsoft.com/office/officeart/2005/8/layout/cycle7"/>
    <dgm:cxn modelId="{78547A5D-B704-4B57-BB9F-19E1D317126E}" type="presOf" srcId="{1247EB2A-4D19-43CB-8204-F6E1F69D3D13}" destId="{6BA3A85A-5704-4D77-B5A9-A7D9B08858B7}" srcOrd="0" destOrd="0" presId="urn:microsoft.com/office/officeart/2005/8/layout/cycle7"/>
    <dgm:cxn modelId="{703580FB-824E-42E2-A7E8-1B8BCD88C2C8}" type="presParOf" srcId="{C6583064-5986-40E0-AD02-ECA0FFDB658A}" destId="{6BA3A85A-5704-4D77-B5A9-A7D9B08858B7}" srcOrd="0" destOrd="0" presId="urn:microsoft.com/office/officeart/2005/8/layout/cycle7"/>
    <dgm:cxn modelId="{1440FA72-DC2E-4738-877A-169C9EFC6D3F}" type="presParOf" srcId="{C6583064-5986-40E0-AD02-ECA0FFDB658A}" destId="{73BC431E-BF46-40A4-AE71-5EA746B01D95}" srcOrd="1" destOrd="0" presId="urn:microsoft.com/office/officeart/2005/8/layout/cycle7"/>
    <dgm:cxn modelId="{4E2103EC-6A82-40AB-836E-1B52B1E1C56C}" type="presParOf" srcId="{73BC431E-BF46-40A4-AE71-5EA746B01D95}" destId="{A77AAFD6-8C59-4C74-90B7-200EDC11C27C}" srcOrd="0" destOrd="0" presId="urn:microsoft.com/office/officeart/2005/8/layout/cycle7"/>
    <dgm:cxn modelId="{0B008FB3-71B6-4C50-BA22-B56D1D50C5C0}" type="presParOf" srcId="{C6583064-5986-40E0-AD02-ECA0FFDB658A}" destId="{14C3EBFE-C8D9-42AA-847D-0935B12694F6}" srcOrd="2" destOrd="0" presId="urn:microsoft.com/office/officeart/2005/8/layout/cycle7"/>
    <dgm:cxn modelId="{87E55352-66DB-492B-8EA5-43B5B666EC93}" type="presParOf" srcId="{C6583064-5986-40E0-AD02-ECA0FFDB658A}" destId="{A8D25141-5FFD-44B7-9311-0F3C8C4F7089}" srcOrd="3" destOrd="0" presId="urn:microsoft.com/office/officeart/2005/8/layout/cycle7"/>
    <dgm:cxn modelId="{2D797C51-886E-495C-A387-EC35BE136A31}" type="presParOf" srcId="{A8D25141-5FFD-44B7-9311-0F3C8C4F7089}" destId="{8BD64E45-B3D4-42B3-889B-9B59FB7E3676}" srcOrd="0" destOrd="0" presId="urn:microsoft.com/office/officeart/2005/8/layout/cycle7"/>
    <dgm:cxn modelId="{6E4A1D74-A7CD-4CD9-BB3D-851A989FE5C1}" type="presParOf" srcId="{C6583064-5986-40E0-AD02-ECA0FFDB658A}" destId="{7F2CD5CC-5941-46C7-AB9B-19A3710334E1}" srcOrd="4" destOrd="0" presId="urn:microsoft.com/office/officeart/2005/8/layout/cycle7"/>
    <dgm:cxn modelId="{07A93C44-C3BC-40A1-ADC7-3EA3132A0668}" type="presParOf" srcId="{C6583064-5986-40E0-AD02-ECA0FFDB658A}" destId="{1F5350F0-06FE-46AE-876E-EC6C4BA0BB1B}" srcOrd="5" destOrd="0" presId="urn:microsoft.com/office/officeart/2005/8/layout/cycle7"/>
    <dgm:cxn modelId="{85D41C22-783E-4B7E-A5A1-24272E4B7D0D}" type="presParOf" srcId="{1F5350F0-06FE-46AE-876E-EC6C4BA0BB1B}" destId="{0D77B250-07A3-49E4-AA53-BBFF75152A92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E24351-5668-40CB-AE2F-8CAA1ACE2112}" type="doc">
      <dgm:prSet loTypeId="urn:microsoft.com/office/officeart/2005/8/layout/list1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E3A43FE3-4BF5-40B1-A802-2CC17F92EAB1}">
      <dgm:prSet phldrT="[Текст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Aholi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sonining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mutlaq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o'sish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sur’ati</a:t>
          </a:r>
          <a:endParaRPr lang="ru-RU" sz="2000" b="1" dirty="0">
            <a:solidFill>
              <a:schemeClr val="tx1"/>
            </a:solidFill>
          </a:endParaRPr>
        </a:p>
      </dgm:t>
    </dgm:pt>
    <dgm:pt modelId="{1752B03B-127F-4A99-8039-822E7368213B}" type="parTrans" cxnId="{A5B689F4-ABDA-4B3D-AA38-AF58A09DD245}">
      <dgm:prSet/>
      <dgm:spPr/>
      <dgm:t>
        <a:bodyPr/>
        <a:lstStyle/>
        <a:p>
          <a:endParaRPr lang="ru-RU"/>
        </a:p>
      </dgm:t>
    </dgm:pt>
    <dgm:pt modelId="{A1CD55B9-613F-4F22-B125-E980054A6F4D}" type="sibTrans" cxnId="{A5B689F4-ABDA-4B3D-AA38-AF58A09DD245}">
      <dgm:prSet/>
      <dgm:spPr/>
      <dgm:t>
        <a:bodyPr/>
        <a:lstStyle/>
        <a:p>
          <a:endParaRPr lang="ru-RU"/>
        </a:p>
      </dgm:t>
    </dgm:pt>
    <dgm:pt modelId="{FC6F75BF-EEC5-494C-98F2-148023E97000}">
      <dgm:prSet phldrT="[Текст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Aholi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sonining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nisbiy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o'sish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sur’ati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endParaRPr lang="ru-RU" sz="2000" b="1" dirty="0">
            <a:solidFill>
              <a:schemeClr val="tx1"/>
            </a:solidFill>
          </a:endParaRPr>
        </a:p>
      </dgm:t>
    </dgm:pt>
    <dgm:pt modelId="{75988A9B-1FB5-44C8-A5E2-668AAB4B7362}" type="parTrans" cxnId="{A0B1C045-24CB-4466-8451-3AED3D93CE76}">
      <dgm:prSet/>
      <dgm:spPr/>
      <dgm:t>
        <a:bodyPr/>
        <a:lstStyle/>
        <a:p>
          <a:endParaRPr lang="ru-RU"/>
        </a:p>
      </dgm:t>
    </dgm:pt>
    <dgm:pt modelId="{A09F9DC2-0E71-48B3-8C3C-3B398D336A80}" type="sibTrans" cxnId="{A0B1C045-24CB-4466-8451-3AED3D93CE76}">
      <dgm:prSet/>
      <dgm:spPr/>
      <dgm:t>
        <a:bodyPr/>
        <a:lstStyle/>
        <a:p>
          <a:endParaRPr lang="ru-RU"/>
        </a:p>
      </dgm:t>
    </dgm:pt>
    <dgm:pt modelId="{DB7DEF7E-6AAB-4DF1-B14B-C4616317D625}">
      <dgm:prSet phldrT="[Текст]" custT="1"/>
      <dgm:spPr/>
      <dgm:t>
        <a:bodyPr/>
        <a:lstStyle/>
        <a:p>
          <a:r>
            <a:rPr lang="ru-RU" sz="2000" b="1" dirty="0" err="1" smtClean="0">
              <a:solidFill>
                <a:schemeClr val="tx1"/>
              </a:solidFill>
            </a:rPr>
            <a:t>Aholi</a:t>
          </a:r>
          <a:r>
            <a:rPr lang="ru-RU" sz="2000" b="1" dirty="0" smtClean="0">
              <a:solidFill>
                <a:schemeClr val="tx1"/>
              </a:solidFill>
            </a:rPr>
            <a:t> </a:t>
          </a:r>
          <a:r>
            <a:rPr lang="ru-RU" sz="2000" b="1" dirty="0" err="1" smtClean="0">
              <a:solidFill>
                <a:schemeClr val="tx1"/>
              </a:solidFill>
            </a:rPr>
            <a:t>sonining</a:t>
          </a:r>
          <a:r>
            <a:rPr lang="ru-RU" sz="2000" b="1" dirty="0" smtClean="0">
              <a:solidFill>
                <a:schemeClr val="tx1"/>
              </a:solidFill>
            </a:rPr>
            <a:t> </a:t>
          </a:r>
          <a:r>
            <a:rPr lang="ru-RU" sz="2000" b="1" dirty="0" err="1" smtClean="0">
              <a:solidFill>
                <a:schemeClr val="tx1"/>
              </a:solidFill>
            </a:rPr>
            <a:t>o'sish</a:t>
          </a:r>
          <a:r>
            <a:rPr lang="ru-RU" sz="2000" b="1" dirty="0" smtClean="0">
              <a:solidFill>
                <a:schemeClr val="tx1"/>
              </a:solidFill>
            </a:rPr>
            <a:t> </a:t>
          </a:r>
          <a:r>
            <a:rPr lang="ru-RU" sz="2000" b="1" dirty="0" err="1" smtClean="0">
              <a:solidFill>
                <a:schemeClr val="tx1"/>
              </a:solidFill>
            </a:rPr>
            <a:t>sur’ati</a:t>
          </a:r>
          <a:endParaRPr lang="ru-RU" sz="2000" b="1" dirty="0">
            <a:solidFill>
              <a:schemeClr val="tx1"/>
            </a:solidFill>
          </a:endParaRPr>
        </a:p>
      </dgm:t>
    </dgm:pt>
    <dgm:pt modelId="{3C6EB07B-5DB3-4C01-87D1-FA1C8921841E}" type="parTrans" cxnId="{00DF2529-0468-49DF-B7C0-65E7479FBCBA}">
      <dgm:prSet/>
      <dgm:spPr/>
      <dgm:t>
        <a:bodyPr/>
        <a:lstStyle/>
        <a:p>
          <a:endParaRPr lang="ru-RU"/>
        </a:p>
      </dgm:t>
    </dgm:pt>
    <dgm:pt modelId="{19ECE6BB-D494-466B-ABAF-D6CAB13E9193}" type="sibTrans" cxnId="{00DF2529-0468-49DF-B7C0-65E7479FBCBA}">
      <dgm:prSet/>
      <dgm:spPr/>
      <dgm:t>
        <a:bodyPr/>
        <a:lstStyle/>
        <a:p>
          <a:endParaRPr lang="ru-RU"/>
        </a:p>
      </dgm:t>
    </dgm:pt>
    <dgm:pt modelId="{FF2BC366-7A6E-4A43-A53F-1261F90CA6BD}">
      <dgm:prSet/>
      <dgm:spPr/>
      <dgm:t>
        <a:bodyPr/>
        <a:lstStyle/>
        <a:p>
          <a:endParaRPr lang="ru-RU"/>
        </a:p>
      </dgm:t>
    </dgm:pt>
    <dgm:pt modelId="{6B77A229-31F1-4F4E-B239-FD32A0DE34BD}" type="parTrans" cxnId="{479EA258-CDDD-44A0-8C9B-025852DD337E}">
      <dgm:prSet/>
      <dgm:spPr/>
      <dgm:t>
        <a:bodyPr/>
        <a:lstStyle/>
        <a:p>
          <a:endParaRPr lang="ru-RU"/>
        </a:p>
      </dgm:t>
    </dgm:pt>
    <dgm:pt modelId="{C3A62754-18CC-4FE6-B360-53898819D5EF}" type="sibTrans" cxnId="{479EA258-CDDD-44A0-8C9B-025852DD337E}">
      <dgm:prSet/>
      <dgm:spPr/>
      <dgm:t>
        <a:bodyPr/>
        <a:lstStyle/>
        <a:p>
          <a:endParaRPr lang="ru-RU"/>
        </a:p>
      </dgm:t>
    </dgm:pt>
    <dgm:pt modelId="{987CE130-3B55-4565-BDD1-E012AD7BC389}">
      <dgm:prSet/>
      <dgm:spPr/>
      <dgm:t>
        <a:bodyPr/>
        <a:lstStyle/>
        <a:p>
          <a:endParaRPr lang="ru-RU"/>
        </a:p>
      </dgm:t>
    </dgm:pt>
    <dgm:pt modelId="{757C7950-7E9A-4ADA-AE86-10D67C5A8D4E}" type="parTrans" cxnId="{262F71AB-6577-4F74-986A-B38ED604CC5F}">
      <dgm:prSet/>
      <dgm:spPr/>
      <dgm:t>
        <a:bodyPr/>
        <a:lstStyle/>
        <a:p>
          <a:endParaRPr lang="ru-RU"/>
        </a:p>
      </dgm:t>
    </dgm:pt>
    <dgm:pt modelId="{DE5D3EC5-1172-4127-804B-6CDED491948D}" type="sibTrans" cxnId="{262F71AB-6577-4F74-986A-B38ED604CC5F}">
      <dgm:prSet/>
      <dgm:spPr/>
      <dgm:t>
        <a:bodyPr/>
        <a:lstStyle/>
        <a:p>
          <a:endParaRPr lang="ru-RU"/>
        </a:p>
      </dgm:t>
    </dgm:pt>
    <dgm:pt modelId="{449F5A82-543E-4C0D-8860-E882E60A5EA4}">
      <dgm:prSet phldrT="[Текст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Hayotiylik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indeksi</a:t>
          </a:r>
          <a:endParaRPr lang="ru-RU" sz="2000" b="1" dirty="0">
            <a:solidFill>
              <a:schemeClr val="tx1"/>
            </a:solidFill>
          </a:endParaRPr>
        </a:p>
      </dgm:t>
    </dgm:pt>
    <dgm:pt modelId="{155E8E5C-09CD-4DF2-BD53-BA8FEA74088A}" type="parTrans" cxnId="{86A6EAB0-003B-49BA-8BD1-5D15989D45E2}">
      <dgm:prSet/>
      <dgm:spPr/>
      <dgm:t>
        <a:bodyPr/>
        <a:lstStyle/>
        <a:p>
          <a:endParaRPr lang="ru-RU"/>
        </a:p>
      </dgm:t>
    </dgm:pt>
    <dgm:pt modelId="{62DEEB2D-3110-4EB4-A183-CB96DD3FEDDE}" type="sibTrans" cxnId="{86A6EAB0-003B-49BA-8BD1-5D15989D45E2}">
      <dgm:prSet/>
      <dgm:spPr/>
      <dgm:t>
        <a:bodyPr/>
        <a:lstStyle/>
        <a:p>
          <a:endParaRPr lang="ru-RU"/>
        </a:p>
      </dgm:t>
    </dgm:pt>
    <dgm:pt modelId="{B09C4EC0-B0A8-44D3-B4BD-6375627DD9EE}">
      <dgm:prSet phldrT="[Текст]" custT="1"/>
      <dgm:spPr/>
      <dgm:t>
        <a:bodyPr/>
        <a:lstStyle/>
        <a:p>
          <a:r>
            <a:rPr lang="en-US" sz="2000" b="1" dirty="0" err="1" smtClean="0">
              <a:solidFill>
                <a:schemeClr val="tx1"/>
              </a:solidFill>
            </a:rPr>
            <a:t>Aholini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mutlaq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o'sish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sur’atining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jadalligi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koeffitsienti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va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aholi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tabiiy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o'sish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sur’ati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jadalligining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o'zgarishi</a:t>
          </a:r>
          <a:r>
            <a:rPr lang="en-US" sz="2000" b="1" dirty="0" smtClean="0">
              <a:solidFill>
                <a:schemeClr val="tx1"/>
              </a:solidFill>
            </a:rPr>
            <a:t> </a:t>
          </a:r>
          <a:r>
            <a:rPr lang="en-US" sz="2000" b="1" dirty="0" err="1" smtClean="0">
              <a:solidFill>
                <a:schemeClr val="tx1"/>
              </a:solidFill>
            </a:rPr>
            <a:t>koeffitsienti</a:t>
          </a:r>
          <a:endParaRPr lang="ru-RU" sz="2000" b="1" dirty="0">
            <a:solidFill>
              <a:schemeClr val="tx1"/>
            </a:solidFill>
          </a:endParaRPr>
        </a:p>
      </dgm:t>
    </dgm:pt>
    <dgm:pt modelId="{271B8C6B-0645-42BA-A040-BF58AF0D8B16}" type="parTrans" cxnId="{DA6B680F-771B-4869-8836-1A400B6A7C0C}">
      <dgm:prSet/>
      <dgm:spPr/>
      <dgm:t>
        <a:bodyPr/>
        <a:lstStyle/>
        <a:p>
          <a:endParaRPr lang="ru-RU"/>
        </a:p>
      </dgm:t>
    </dgm:pt>
    <dgm:pt modelId="{71BF8927-879D-4E32-AFD5-DC3934C5F2D3}" type="sibTrans" cxnId="{DA6B680F-771B-4869-8836-1A400B6A7C0C}">
      <dgm:prSet/>
      <dgm:spPr/>
      <dgm:t>
        <a:bodyPr/>
        <a:lstStyle/>
        <a:p>
          <a:endParaRPr lang="ru-RU"/>
        </a:p>
      </dgm:t>
    </dgm:pt>
    <dgm:pt modelId="{00DF6084-5209-424D-8B8F-F97EE27D542A}" type="pres">
      <dgm:prSet presAssocID="{E4E24351-5668-40CB-AE2F-8CAA1ACE211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DF1A10-DC5C-4B88-91D7-6B03A91F8393}" type="pres">
      <dgm:prSet presAssocID="{E3A43FE3-4BF5-40B1-A802-2CC17F92EAB1}" presName="parentLin" presStyleCnt="0"/>
      <dgm:spPr/>
    </dgm:pt>
    <dgm:pt modelId="{FC11AB57-8613-4521-83C2-78E3F88D72D3}" type="pres">
      <dgm:prSet presAssocID="{E3A43FE3-4BF5-40B1-A802-2CC17F92EAB1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03C7DAF3-538B-4EF2-91A7-8F4C9E8F1E7D}" type="pres">
      <dgm:prSet presAssocID="{E3A43FE3-4BF5-40B1-A802-2CC17F92EAB1}" presName="parentText" presStyleLbl="node1" presStyleIdx="0" presStyleCnt="5" custScaleX="138077" custScaleY="345499" custLinFactNeighborX="3636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64CA76-7CA4-4E22-8D48-3C162E484C30}" type="pres">
      <dgm:prSet presAssocID="{E3A43FE3-4BF5-40B1-A802-2CC17F92EAB1}" presName="negativeSpace" presStyleCnt="0"/>
      <dgm:spPr/>
    </dgm:pt>
    <dgm:pt modelId="{829FB065-FC36-4A8C-ABAC-2FFD61778D9A}" type="pres">
      <dgm:prSet presAssocID="{E3A43FE3-4BF5-40B1-A802-2CC17F92EAB1}" presName="childText" presStyleLbl="conFgAcc1" presStyleIdx="0" presStyleCnt="5" custScaleY="59880" custLinFactNeighborX="-173" custLinFactNeighborY="-388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61C251-AC2C-4A87-8996-6B44170F9D12}" type="pres">
      <dgm:prSet presAssocID="{A1CD55B9-613F-4F22-B125-E980054A6F4D}" presName="spaceBetweenRectangles" presStyleCnt="0"/>
      <dgm:spPr/>
    </dgm:pt>
    <dgm:pt modelId="{E6B9BD4C-118E-459A-8712-928E176BC05B}" type="pres">
      <dgm:prSet presAssocID="{FC6F75BF-EEC5-494C-98F2-148023E97000}" presName="parentLin" presStyleCnt="0"/>
      <dgm:spPr/>
    </dgm:pt>
    <dgm:pt modelId="{F3DAF8C5-0E8D-4D1A-92CD-2BF2D48C0403}" type="pres">
      <dgm:prSet presAssocID="{FC6F75BF-EEC5-494C-98F2-148023E97000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CA827118-22D2-4D0F-B315-82E8396B8B49}" type="pres">
      <dgm:prSet presAssocID="{FC6F75BF-EEC5-494C-98F2-148023E97000}" presName="parentText" presStyleLbl="node1" presStyleIdx="1" presStyleCnt="5" custScaleX="141539" custScaleY="291981" custLinFactNeighborX="18174" custLinFactNeighborY="-812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3817C7-9272-4144-8F7F-788B0815429F}" type="pres">
      <dgm:prSet presAssocID="{FC6F75BF-EEC5-494C-98F2-148023E97000}" presName="negativeSpace" presStyleCnt="0"/>
      <dgm:spPr/>
    </dgm:pt>
    <dgm:pt modelId="{D05DD0E8-4B2C-4FAD-BF90-6FC906077D33}" type="pres">
      <dgm:prSet presAssocID="{FC6F75BF-EEC5-494C-98F2-148023E97000}" presName="childText" presStyleLbl="conFgAcc1" presStyleIdx="1" presStyleCnt="5">
        <dgm:presLayoutVars>
          <dgm:bulletEnabled val="1"/>
        </dgm:presLayoutVars>
      </dgm:prSet>
      <dgm:spPr/>
    </dgm:pt>
    <dgm:pt modelId="{E11F7611-4156-4BC2-B488-9523E1048C18}" type="pres">
      <dgm:prSet presAssocID="{A09F9DC2-0E71-48B3-8C3C-3B398D336A80}" presName="spaceBetweenRectangles" presStyleCnt="0"/>
      <dgm:spPr/>
    </dgm:pt>
    <dgm:pt modelId="{A02A669E-AC69-4BEB-998D-C013A75ADDE8}" type="pres">
      <dgm:prSet presAssocID="{DB7DEF7E-6AAB-4DF1-B14B-C4616317D625}" presName="parentLin" presStyleCnt="0"/>
      <dgm:spPr/>
    </dgm:pt>
    <dgm:pt modelId="{0D00E041-DB61-4C3C-8466-756E7B9D3EB6}" type="pres">
      <dgm:prSet presAssocID="{DB7DEF7E-6AAB-4DF1-B14B-C4616317D625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54D68E07-96B4-4033-B886-46E9AB8D35D5}" type="pres">
      <dgm:prSet presAssocID="{DB7DEF7E-6AAB-4DF1-B14B-C4616317D625}" presName="parentText" presStyleLbl="node1" presStyleIdx="2" presStyleCnt="5" custScaleX="142857" custScaleY="298288" custLinFactNeighborX="-3121" custLinFactNeighborY="-964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093F20-22C1-4F4A-884C-408E579783DC}" type="pres">
      <dgm:prSet presAssocID="{DB7DEF7E-6AAB-4DF1-B14B-C4616317D625}" presName="negativeSpace" presStyleCnt="0"/>
      <dgm:spPr/>
    </dgm:pt>
    <dgm:pt modelId="{FF9BF92E-1B10-4D39-85B7-CB72372BD27B}" type="pres">
      <dgm:prSet presAssocID="{DB7DEF7E-6AAB-4DF1-B14B-C4616317D625}" presName="childText" presStyleLbl="conFgAcc1" presStyleIdx="2" presStyleCnt="5">
        <dgm:presLayoutVars>
          <dgm:bulletEnabled val="1"/>
        </dgm:presLayoutVars>
      </dgm:prSet>
      <dgm:spPr/>
    </dgm:pt>
    <dgm:pt modelId="{97415FAF-00F0-4714-8341-3DD2837FA3C3}" type="pres">
      <dgm:prSet presAssocID="{19ECE6BB-D494-466B-ABAF-D6CAB13E9193}" presName="spaceBetweenRectangles" presStyleCnt="0"/>
      <dgm:spPr/>
    </dgm:pt>
    <dgm:pt modelId="{F45D2AFE-8189-4676-B2BE-C0A4477522AA}" type="pres">
      <dgm:prSet presAssocID="{449F5A82-543E-4C0D-8860-E882E60A5EA4}" presName="parentLin" presStyleCnt="0"/>
      <dgm:spPr/>
    </dgm:pt>
    <dgm:pt modelId="{59C569E2-1B43-4CBC-9498-556C25E10D96}" type="pres">
      <dgm:prSet presAssocID="{449F5A82-543E-4C0D-8860-E882E60A5EA4}" presName="parentLeftMargin" presStyleLbl="node1" presStyleIdx="2" presStyleCnt="5" custLinFactY="35744" custLinFactNeighborX="-48462" custLinFactNeighborY="100000"/>
      <dgm:spPr/>
      <dgm:t>
        <a:bodyPr/>
        <a:lstStyle/>
        <a:p>
          <a:endParaRPr lang="ru-RU"/>
        </a:p>
      </dgm:t>
    </dgm:pt>
    <dgm:pt modelId="{B010A91A-44BA-4CEC-8246-1CC28984029E}" type="pres">
      <dgm:prSet presAssocID="{449F5A82-543E-4C0D-8860-E882E60A5EA4}" presName="parentText" presStyleLbl="node1" presStyleIdx="3" presStyleCnt="5" custScaleX="142143" custScaleY="292648" custLinFactY="-17550" custLinFactNeighborX="192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D374A-BA6F-4B22-8D75-343A97386384}" type="pres">
      <dgm:prSet presAssocID="{449F5A82-543E-4C0D-8860-E882E60A5EA4}" presName="negativeSpace" presStyleCnt="0"/>
      <dgm:spPr/>
    </dgm:pt>
    <dgm:pt modelId="{C0AA3B89-DF32-4923-84C2-7495ED156C28}" type="pres">
      <dgm:prSet presAssocID="{449F5A82-543E-4C0D-8860-E882E60A5EA4}" presName="childText" presStyleLbl="conFgAcc1" presStyleIdx="3" presStyleCnt="5">
        <dgm:presLayoutVars>
          <dgm:bulletEnabled val="1"/>
        </dgm:presLayoutVars>
      </dgm:prSet>
      <dgm:spPr/>
    </dgm:pt>
    <dgm:pt modelId="{8E7DFAC4-5E25-4689-A027-207F29AFCF1B}" type="pres">
      <dgm:prSet presAssocID="{62DEEB2D-3110-4EB4-A183-CB96DD3FEDDE}" presName="spaceBetweenRectangles" presStyleCnt="0"/>
      <dgm:spPr/>
    </dgm:pt>
    <dgm:pt modelId="{B7AB7E80-E077-478F-9508-7D6648550E93}" type="pres">
      <dgm:prSet presAssocID="{B09C4EC0-B0A8-44D3-B4BD-6375627DD9EE}" presName="parentLin" presStyleCnt="0"/>
      <dgm:spPr/>
    </dgm:pt>
    <dgm:pt modelId="{D8084A54-2E3D-45E4-837F-DE2DBEA4D5FD}" type="pres">
      <dgm:prSet presAssocID="{B09C4EC0-B0A8-44D3-B4BD-6375627DD9EE}" presName="parentLeftMargin" presStyleLbl="node1" presStyleIdx="3" presStyleCnt="5" custLinFactY="35744" custLinFactNeighborX="-48462" custLinFactNeighborY="100000"/>
      <dgm:spPr/>
      <dgm:t>
        <a:bodyPr/>
        <a:lstStyle/>
        <a:p>
          <a:endParaRPr lang="ru-RU"/>
        </a:p>
      </dgm:t>
    </dgm:pt>
    <dgm:pt modelId="{832BB02E-6885-4804-997A-A58D02AA0D02}" type="pres">
      <dgm:prSet presAssocID="{B09C4EC0-B0A8-44D3-B4BD-6375627DD9EE}" presName="parentText" presStyleLbl="node1" presStyleIdx="4" presStyleCnt="5" custScaleX="142857" custScaleY="350810" custLinFactY="-24812" custLinFactNeighborX="51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927AD6-9D0A-4773-B2E6-898E6FB886A8}" type="pres">
      <dgm:prSet presAssocID="{B09C4EC0-B0A8-44D3-B4BD-6375627DD9EE}" presName="negativeSpace" presStyleCnt="0"/>
      <dgm:spPr/>
    </dgm:pt>
    <dgm:pt modelId="{C268053E-40BD-42C8-B748-C25C2A15FE97}" type="pres">
      <dgm:prSet presAssocID="{B09C4EC0-B0A8-44D3-B4BD-6375627DD9EE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479EA258-CDDD-44A0-8C9B-025852DD337E}" srcId="{E3A43FE3-4BF5-40B1-A802-2CC17F92EAB1}" destId="{FF2BC366-7A6E-4A43-A53F-1261F90CA6BD}" srcOrd="0" destOrd="0" parTransId="{6B77A229-31F1-4F4E-B239-FD32A0DE34BD}" sibTransId="{C3A62754-18CC-4FE6-B360-53898819D5EF}"/>
    <dgm:cxn modelId="{8B6D5409-7CD8-4B2D-88CC-AC9B2EA5A4F7}" type="presOf" srcId="{B09C4EC0-B0A8-44D3-B4BD-6375627DD9EE}" destId="{D8084A54-2E3D-45E4-837F-DE2DBEA4D5FD}" srcOrd="0" destOrd="0" presId="urn:microsoft.com/office/officeart/2005/8/layout/list1"/>
    <dgm:cxn modelId="{D63D4C7D-E156-4D7E-8408-4B5D2B7DA5DC}" type="presOf" srcId="{449F5A82-543E-4C0D-8860-E882E60A5EA4}" destId="{59C569E2-1B43-4CBC-9498-556C25E10D96}" srcOrd="0" destOrd="0" presId="urn:microsoft.com/office/officeart/2005/8/layout/list1"/>
    <dgm:cxn modelId="{DACE7718-BEA7-4057-B917-35CAD5DB18CF}" type="presOf" srcId="{FC6F75BF-EEC5-494C-98F2-148023E97000}" destId="{F3DAF8C5-0E8D-4D1A-92CD-2BF2D48C0403}" srcOrd="0" destOrd="0" presId="urn:microsoft.com/office/officeart/2005/8/layout/list1"/>
    <dgm:cxn modelId="{C38AB8C6-94CB-4B43-8622-FA9C4C5E7F9B}" type="presOf" srcId="{DB7DEF7E-6AAB-4DF1-B14B-C4616317D625}" destId="{54D68E07-96B4-4033-B886-46E9AB8D35D5}" srcOrd="1" destOrd="0" presId="urn:microsoft.com/office/officeart/2005/8/layout/list1"/>
    <dgm:cxn modelId="{748B4BA4-5E15-430F-8C32-C20579770050}" type="presOf" srcId="{FF2BC366-7A6E-4A43-A53F-1261F90CA6BD}" destId="{829FB065-FC36-4A8C-ABAC-2FFD61778D9A}" srcOrd="0" destOrd="0" presId="urn:microsoft.com/office/officeart/2005/8/layout/list1"/>
    <dgm:cxn modelId="{00DF2529-0468-49DF-B7C0-65E7479FBCBA}" srcId="{E4E24351-5668-40CB-AE2F-8CAA1ACE2112}" destId="{DB7DEF7E-6AAB-4DF1-B14B-C4616317D625}" srcOrd="2" destOrd="0" parTransId="{3C6EB07B-5DB3-4C01-87D1-FA1C8921841E}" sibTransId="{19ECE6BB-D494-466B-ABAF-D6CAB13E9193}"/>
    <dgm:cxn modelId="{A0B1C045-24CB-4466-8451-3AED3D93CE76}" srcId="{E4E24351-5668-40CB-AE2F-8CAA1ACE2112}" destId="{FC6F75BF-EEC5-494C-98F2-148023E97000}" srcOrd="1" destOrd="0" parTransId="{75988A9B-1FB5-44C8-A5E2-668AAB4B7362}" sibTransId="{A09F9DC2-0E71-48B3-8C3C-3B398D336A80}"/>
    <dgm:cxn modelId="{0131B65F-77DA-438D-A214-08ED457823B6}" type="presOf" srcId="{E3A43FE3-4BF5-40B1-A802-2CC17F92EAB1}" destId="{03C7DAF3-538B-4EF2-91A7-8F4C9E8F1E7D}" srcOrd="1" destOrd="0" presId="urn:microsoft.com/office/officeart/2005/8/layout/list1"/>
    <dgm:cxn modelId="{F34254EA-8C00-4098-A1D3-B9395559E621}" type="presOf" srcId="{987CE130-3B55-4565-BDD1-E012AD7BC389}" destId="{829FB065-FC36-4A8C-ABAC-2FFD61778D9A}" srcOrd="0" destOrd="1" presId="urn:microsoft.com/office/officeart/2005/8/layout/list1"/>
    <dgm:cxn modelId="{B68CD1ED-43A2-4B40-AFE9-E6500A763E7B}" type="presOf" srcId="{449F5A82-543E-4C0D-8860-E882E60A5EA4}" destId="{B010A91A-44BA-4CEC-8246-1CC28984029E}" srcOrd="1" destOrd="0" presId="urn:microsoft.com/office/officeart/2005/8/layout/list1"/>
    <dgm:cxn modelId="{33F50025-1813-43C1-B268-5F766CB74CCA}" type="presOf" srcId="{B09C4EC0-B0A8-44D3-B4BD-6375627DD9EE}" destId="{832BB02E-6885-4804-997A-A58D02AA0D02}" srcOrd="1" destOrd="0" presId="urn:microsoft.com/office/officeart/2005/8/layout/list1"/>
    <dgm:cxn modelId="{BE37743B-6311-413F-878B-94578068409F}" type="presOf" srcId="{E4E24351-5668-40CB-AE2F-8CAA1ACE2112}" destId="{00DF6084-5209-424D-8B8F-F97EE27D542A}" srcOrd="0" destOrd="0" presId="urn:microsoft.com/office/officeart/2005/8/layout/list1"/>
    <dgm:cxn modelId="{86A6EAB0-003B-49BA-8BD1-5D15989D45E2}" srcId="{E4E24351-5668-40CB-AE2F-8CAA1ACE2112}" destId="{449F5A82-543E-4C0D-8860-E882E60A5EA4}" srcOrd="3" destOrd="0" parTransId="{155E8E5C-09CD-4DF2-BD53-BA8FEA74088A}" sibTransId="{62DEEB2D-3110-4EB4-A183-CB96DD3FEDDE}"/>
    <dgm:cxn modelId="{5358F7B9-23ED-477D-89ED-44AC87706619}" type="presOf" srcId="{E3A43FE3-4BF5-40B1-A802-2CC17F92EAB1}" destId="{FC11AB57-8613-4521-83C2-78E3F88D72D3}" srcOrd="0" destOrd="0" presId="urn:microsoft.com/office/officeart/2005/8/layout/list1"/>
    <dgm:cxn modelId="{01F0267C-D733-4E6A-8025-2B365EF6CDD8}" type="presOf" srcId="{FC6F75BF-EEC5-494C-98F2-148023E97000}" destId="{CA827118-22D2-4D0F-B315-82E8396B8B49}" srcOrd="1" destOrd="0" presId="urn:microsoft.com/office/officeart/2005/8/layout/list1"/>
    <dgm:cxn modelId="{DA6B680F-771B-4869-8836-1A400B6A7C0C}" srcId="{E4E24351-5668-40CB-AE2F-8CAA1ACE2112}" destId="{B09C4EC0-B0A8-44D3-B4BD-6375627DD9EE}" srcOrd="4" destOrd="0" parTransId="{271B8C6B-0645-42BA-A040-BF58AF0D8B16}" sibTransId="{71BF8927-879D-4E32-AFD5-DC3934C5F2D3}"/>
    <dgm:cxn modelId="{262F71AB-6577-4F74-986A-B38ED604CC5F}" srcId="{E3A43FE3-4BF5-40B1-A802-2CC17F92EAB1}" destId="{987CE130-3B55-4565-BDD1-E012AD7BC389}" srcOrd="1" destOrd="0" parTransId="{757C7950-7E9A-4ADA-AE86-10D67C5A8D4E}" sibTransId="{DE5D3EC5-1172-4127-804B-6CDED491948D}"/>
    <dgm:cxn modelId="{A5B689F4-ABDA-4B3D-AA38-AF58A09DD245}" srcId="{E4E24351-5668-40CB-AE2F-8CAA1ACE2112}" destId="{E3A43FE3-4BF5-40B1-A802-2CC17F92EAB1}" srcOrd="0" destOrd="0" parTransId="{1752B03B-127F-4A99-8039-822E7368213B}" sibTransId="{A1CD55B9-613F-4F22-B125-E980054A6F4D}"/>
    <dgm:cxn modelId="{4808EF4C-A763-45EC-AAF5-DFF375A9BF9E}" type="presOf" srcId="{DB7DEF7E-6AAB-4DF1-B14B-C4616317D625}" destId="{0D00E041-DB61-4C3C-8466-756E7B9D3EB6}" srcOrd="0" destOrd="0" presId="urn:microsoft.com/office/officeart/2005/8/layout/list1"/>
    <dgm:cxn modelId="{B39A096D-A928-4793-9A4E-4F8F003F4218}" type="presParOf" srcId="{00DF6084-5209-424D-8B8F-F97EE27D542A}" destId="{62DF1A10-DC5C-4B88-91D7-6B03A91F8393}" srcOrd="0" destOrd="0" presId="urn:microsoft.com/office/officeart/2005/8/layout/list1"/>
    <dgm:cxn modelId="{6C239E28-2DF4-4BE1-8709-6E04E023BF1B}" type="presParOf" srcId="{62DF1A10-DC5C-4B88-91D7-6B03A91F8393}" destId="{FC11AB57-8613-4521-83C2-78E3F88D72D3}" srcOrd="0" destOrd="0" presId="urn:microsoft.com/office/officeart/2005/8/layout/list1"/>
    <dgm:cxn modelId="{0F88F66F-196D-496D-ABE8-A86FC37C21BD}" type="presParOf" srcId="{62DF1A10-DC5C-4B88-91D7-6B03A91F8393}" destId="{03C7DAF3-538B-4EF2-91A7-8F4C9E8F1E7D}" srcOrd="1" destOrd="0" presId="urn:microsoft.com/office/officeart/2005/8/layout/list1"/>
    <dgm:cxn modelId="{E8A58145-2285-498A-9131-95E9BE5AA795}" type="presParOf" srcId="{00DF6084-5209-424D-8B8F-F97EE27D542A}" destId="{DD64CA76-7CA4-4E22-8D48-3C162E484C30}" srcOrd="1" destOrd="0" presId="urn:microsoft.com/office/officeart/2005/8/layout/list1"/>
    <dgm:cxn modelId="{A99C10F2-B8A4-4B9F-BC4D-83EA53F41226}" type="presParOf" srcId="{00DF6084-5209-424D-8B8F-F97EE27D542A}" destId="{829FB065-FC36-4A8C-ABAC-2FFD61778D9A}" srcOrd="2" destOrd="0" presId="urn:microsoft.com/office/officeart/2005/8/layout/list1"/>
    <dgm:cxn modelId="{63DB1800-0EAE-45BD-B33A-C6C884AA0EB7}" type="presParOf" srcId="{00DF6084-5209-424D-8B8F-F97EE27D542A}" destId="{5A61C251-AC2C-4A87-8996-6B44170F9D12}" srcOrd="3" destOrd="0" presId="urn:microsoft.com/office/officeart/2005/8/layout/list1"/>
    <dgm:cxn modelId="{827393F0-924D-4530-BBD9-8FF161EA3BAB}" type="presParOf" srcId="{00DF6084-5209-424D-8B8F-F97EE27D542A}" destId="{E6B9BD4C-118E-459A-8712-928E176BC05B}" srcOrd="4" destOrd="0" presId="urn:microsoft.com/office/officeart/2005/8/layout/list1"/>
    <dgm:cxn modelId="{5F2891D2-13C2-4507-85E9-ECFAF1995B2B}" type="presParOf" srcId="{E6B9BD4C-118E-459A-8712-928E176BC05B}" destId="{F3DAF8C5-0E8D-4D1A-92CD-2BF2D48C0403}" srcOrd="0" destOrd="0" presId="urn:microsoft.com/office/officeart/2005/8/layout/list1"/>
    <dgm:cxn modelId="{459C910B-9685-487E-A502-DC165442B55C}" type="presParOf" srcId="{E6B9BD4C-118E-459A-8712-928E176BC05B}" destId="{CA827118-22D2-4D0F-B315-82E8396B8B49}" srcOrd="1" destOrd="0" presId="urn:microsoft.com/office/officeart/2005/8/layout/list1"/>
    <dgm:cxn modelId="{51D472B1-5636-4627-B29B-DFDF50DB75A3}" type="presParOf" srcId="{00DF6084-5209-424D-8B8F-F97EE27D542A}" destId="{DA3817C7-9272-4144-8F7F-788B0815429F}" srcOrd="5" destOrd="0" presId="urn:microsoft.com/office/officeart/2005/8/layout/list1"/>
    <dgm:cxn modelId="{B1F9EC5D-C652-496A-B644-25654EB08603}" type="presParOf" srcId="{00DF6084-5209-424D-8B8F-F97EE27D542A}" destId="{D05DD0E8-4B2C-4FAD-BF90-6FC906077D33}" srcOrd="6" destOrd="0" presId="urn:microsoft.com/office/officeart/2005/8/layout/list1"/>
    <dgm:cxn modelId="{A28D5052-126B-464B-923A-414DD0ECAA12}" type="presParOf" srcId="{00DF6084-5209-424D-8B8F-F97EE27D542A}" destId="{E11F7611-4156-4BC2-B488-9523E1048C18}" srcOrd="7" destOrd="0" presId="urn:microsoft.com/office/officeart/2005/8/layout/list1"/>
    <dgm:cxn modelId="{53C32CF1-D988-4321-A654-BB8A3DF81AE5}" type="presParOf" srcId="{00DF6084-5209-424D-8B8F-F97EE27D542A}" destId="{A02A669E-AC69-4BEB-998D-C013A75ADDE8}" srcOrd="8" destOrd="0" presId="urn:microsoft.com/office/officeart/2005/8/layout/list1"/>
    <dgm:cxn modelId="{689BBA66-933E-4D19-872B-32B2AE3BAB92}" type="presParOf" srcId="{A02A669E-AC69-4BEB-998D-C013A75ADDE8}" destId="{0D00E041-DB61-4C3C-8466-756E7B9D3EB6}" srcOrd="0" destOrd="0" presId="urn:microsoft.com/office/officeart/2005/8/layout/list1"/>
    <dgm:cxn modelId="{751F774F-F4B0-4900-A078-385BCB625768}" type="presParOf" srcId="{A02A669E-AC69-4BEB-998D-C013A75ADDE8}" destId="{54D68E07-96B4-4033-B886-46E9AB8D35D5}" srcOrd="1" destOrd="0" presId="urn:microsoft.com/office/officeart/2005/8/layout/list1"/>
    <dgm:cxn modelId="{5F231BB5-2882-404F-AB5B-D64E3A171E22}" type="presParOf" srcId="{00DF6084-5209-424D-8B8F-F97EE27D542A}" destId="{44093F20-22C1-4F4A-884C-408E579783DC}" srcOrd="9" destOrd="0" presId="urn:microsoft.com/office/officeart/2005/8/layout/list1"/>
    <dgm:cxn modelId="{055B5797-CCC1-44BB-8B95-336E9F5F2AEA}" type="presParOf" srcId="{00DF6084-5209-424D-8B8F-F97EE27D542A}" destId="{FF9BF92E-1B10-4D39-85B7-CB72372BD27B}" srcOrd="10" destOrd="0" presId="urn:microsoft.com/office/officeart/2005/8/layout/list1"/>
    <dgm:cxn modelId="{7EB53D2E-AF47-413E-B429-6151458BFD40}" type="presParOf" srcId="{00DF6084-5209-424D-8B8F-F97EE27D542A}" destId="{97415FAF-00F0-4714-8341-3DD2837FA3C3}" srcOrd="11" destOrd="0" presId="urn:microsoft.com/office/officeart/2005/8/layout/list1"/>
    <dgm:cxn modelId="{F526C380-F85A-4C1E-8C56-281B2466F49B}" type="presParOf" srcId="{00DF6084-5209-424D-8B8F-F97EE27D542A}" destId="{F45D2AFE-8189-4676-B2BE-C0A4477522AA}" srcOrd="12" destOrd="0" presId="urn:microsoft.com/office/officeart/2005/8/layout/list1"/>
    <dgm:cxn modelId="{8ADD2CC1-5336-4E4C-9A91-C608CFB2D286}" type="presParOf" srcId="{F45D2AFE-8189-4676-B2BE-C0A4477522AA}" destId="{59C569E2-1B43-4CBC-9498-556C25E10D96}" srcOrd="0" destOrd="0" presId="urn:microsoft.com/office/officeart/2005/8/layout/list1"/>
    <dgm:cxn modelId="{91D0AECE-5E3D-422F-89D1-587A4D7B6969}" type="presParOf" srcId="{F45D2AFE-8189-4676-B2BE-C0A4477522AA}" destId="{B010A91A-44BA-4CEC-8246-1CC28984029E}" srcOrd="1" destOrd="0" presId="urn:microsoft.com/office/officeart/2005/8/layout/list1"/>
    <dgm:cxn modelId="{5726FF9B-C705-45EF-BEAE-3511B9CE49B5}" type="presParOf" srcId="{00DF6084-5209-424D-8B8F-F97EE27D542A}" destId="{B81D374A-BA6F-4B22-8D75-343A97386384}" srcOrd="13" destOrd="0" presId="urn:microsoft.com/office/officeart/2005/8/layout/list1"/>
    <dgm:cxn modelId="{7A26DC43-F8E5-4442-BCDF-737DF4F62D6E}" type="presParOf" srcId="{00DF6084-5209-424D-8B8F-F97EE27D542A}" destId="{C0AA3B89-DF32-4923-84C2-7495ED156C28}" srcOrd="14" destOrd="0" presId="urn:microsoft.com/office/officeart/2005/8/layout/list1"/>
    <dgm:cxn modelId="{C58EC888-7B05-4BFC-8972-F4227C4D4D94}" type="presParOf" srcId="{00DF6084-5209-424D-8B8F-F97EE27D542A}" destId="{8E7DFAC4-5E25-4689-A027-207F29AFCF1B}" srcOrd="15" destOrd="0" presId="urn:microsoft.com/office/officeart/2005/8/layout/list1"/>
    <dgm:cxn modelId="{390625E4-AF2D-44C7-8EE9-1DD417BA4724}" type="presParOf" srcId="{00DF6084-5209-424D-8B8F-F97EE27D542A}" destId="{B7AB7E80-E077-478F-9508-7D6648550E93}" srcOrd="16" destOrd="0" presId="urn:microsoft.com/office/officeart/2005/8/layout/list1"/>
    <dgm:cxn modelId="{2724F743-BFB1-4B03-B030-EFDE2D203316}" type="presParOf" srcId="{B7AB7E80-E077-478F-9508-7D6648550E93}" destId="{D8084A54-2E3D-45E4-837F-DE2DBEA4D5FD}" srcOrd="0" destOrd="0" presId="urn:microsoft.com/office/officeart/2005/8/layout/list1"/>
    <dgm:cxn modelId="{171C1A63-3F4D-4118-A413-DFF49203D907}" type="presParOf" srcId="{B7AB7E80-E077-478F-9508-7D6648550E93}" destId="{832BB02E-6885-4804-997A-A58D02AA0D02}" srcOrd="1" destOrd="0" presId="urn:microsoft.com/office/officeart/2005/8/layout/list1"/>
    <dgm:cxn modelId="{A705806A-2DD1-41B9-A831-26997A8191BB}" type="presParOf" srcId="{00DF6084-5209-424D-8B8F-F97EE27D542A}" destId="{74927AD6-9D0A-4773-B2E6-898E6FB886A8}" srcOrd="17" destOrd="0" presId="urn:microsoft.com/office/officeart/2005/8/layout/list1"/>
    <dgm:cxn modelId="{9A5AA7F4-7635-421F-B37B-A8A42D6C746B}" type="presParOf" srcId="{00DF6084-5209-424D-8B8F-F97EE27D542A}" destId="{C268053E-40BD-42C8-B748-C25C2A15FE97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180490-B7E5-4E52-8217-F71C237F1773}">
      <dsp:nvSpPr>
        <dsp:cNvPr id="0" name=""/>
        <dsp:cNvSpPr/>
      </dsp:nvSpPr>
      <dsp:spPr>
        <a:xfrm>
          <a:off x="4245488" y="2811773"/>
          <a:ext cx="3477890" cy="18693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ayrim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hududlarda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yashayotgan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aholi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soni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ulushini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solishtirish</a:t>
          </a:r>
          <a:endParaRPr lang="ru-RU" sz="2000" kern="1200" dirty="0"/>
        </a:p>
      </dsp:txBody>
      <dsp:txXfrm>
        <a:off x="4336743" y="2903028"/>
        <a:ext cx="3295380" cy="1686864"/>
      </dsp:txXfrm>
    </dsp:sp>
    <dsp:sp modelId="{2D3431CF-859E-4207-B89E-B29909F341DE}">
      <dsp:nvSpPr>
        <dsp:cNvPr id="0" name=""/>
        <dsp:cNvSpPr/>
      </dsp:nvSpPr>
      <dsp:spPr>
        <a:xfrm rot="16200000">
          <a:off x="5702544" y="2529884"/>
          <a:ext cx="56377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63779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4C5609-BD22-4DDF-B763-88649D9FD4DD}">
      <dsp:nvSpPr>
        <dsp:cNvPr id="0" name=""/>
        <dsp:cNvSpPr/>
      </dsp:nvSpPr>
      <dsp:spPr>
        <a:xfrm>
          <a:off x="4521455" y="202073"/>
          <a:ext cx="2925956" cy="20459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Aholi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soni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dinamikasi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to'g'risidagi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ma’lurnotlarning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tahlili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uchun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tarkibiy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ko'rsatkichlardan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foydalaniladi.masalan</a:t>
          </a:r>
          <a:endParaRPr lang="ru-RU" sz="2000" kern="1200" dirty="0"/>
        </a:p>
      </dsp:txBody>
      <dsp:txXfrm>
        <a:off x="4621329" y="301947"/>
        <a:ext cx="2726208" cy="1846173"/>
      </dsp:txXfrm>
    </dsp:sp>
    <dsp:sp modelId="{4FC2248F-DB72-4F53-8EDB-E9EDD136307F}">
      <dsp:nvSpPr>
        <dsp:cNvPr id="0" name=""/>
        <dsp:cNvSpPr/>
      </dsp:nvSpPr>
      <dsp:spPr>
        <a:xfrm rot="2222942">
          <a:off x="7158172" y="4873428"/>
          <a:ext cx="63827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38276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0C953-747D-470B-944D-B47D832E5243}">
      <dsp:nvSpPr>
        <dsp:cNvPr id="0" name=""/>
        <dsp:cNvSpPr/>
      </dsp:nvSpPr>
      <dsp:spPr>
        <a:xfrm>
          <a:off x="7444209" y="5065708"/>
          <a:ext cx="2401646" cy="1378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indekslar</a:t>
          </a:r>
          <a:r>
            <a:rPr lang="en-US" sz="3400" kern="1200" dirty="0" smtClean="0"/>
            <a:t> </a:t>
          </a:r>
          <a:endParaRPr lang="ru-RU" sz="3400" kern="1200" dirty="0"/>
        </a:p>
      </dsp:txBody>
      <dsp:txXfrm>
        <a:off x="7511500" y="5132999"/>
        <a:ext cx="2267064" cy="1243876"/>
      </dsp:txXfrm>
    </dsp:sp>
    <dsp:sp modelId="{53163485-4C23-4801-8AD8-9EE92FE9E3BD}">
      <dsp:nvSpPr>
        <dsp:cNvPr id="0" name=""/>
        <dsp:cNvSpPr/>
      </dsp:nvSpPr>
      <dsp:spPr>
        <a:xfrm rot="8530031">
          <a:off x="4135558" y="4902292"/>
          <a:ext cx="7210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21093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ECE74C-CDC7-437A-A8EF-915C20126EB0}">
      <dsp:nvSpPr>
        <dsp:cNvPr id="0" name=""/>
        <dsp:cNvSpPr/>
      </dsp:nvSpPr>
      <dsp:spPr>
        <a:xfrm>
          <a:off x="2144022" y="5123437"/>
          <a:ext cx="2359644" cy="13784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guruhlash</a:t>
          </a:r>
          <a:endParaRPr lang="ru-RU" sz="2000" kern="1200" dirty="0"/>
        </a:p>
      </dsp:txBody>
      <dsp:txXfrm>
        <a:off x="2211313" y="5190728"/>
        <a:ext cx="2225062" cy="12438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7A6D27-48D9-4443-8AAD-CE0E396DC9CD}">
      <dsp:nvSpPr>
        <dsp:cNvPr id="0" name=""/>
        <dsp:cNvSpPr/>
      </dsp:nvSpPr>
      <dsp:spPr>
        <a:xfrm>
          <a:off x="-70960" y="19248"/>
          <a:ext cx="9073995" cy="154485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smtClean="0">
              <a:solidFill>
                <a:schemeClr val="tx1"/>
              </a:solidFill>
            </a:rPr>
            <a:t>U </a:t>
          </a:r>
          <a:r>
            <a:rPr lang="en-US" sz="2400" b="1" i="1" kern="1200" dirty="0" err="1" smtClean="0">
              <a:solidFill>
                <a:schemeClr val="tx1"/>
              </a:solidFill>
            </a:rPr>
            <a:t>yoki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bu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vaqt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uchun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aholi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sonining</a:t>
          </a:r>
          <a:r>
            <a:rPr lang="en-US" sz="2400" b="1" i="1" kern="1200" dirty="0" smtClean="0">
              <a:solidFill>
                <a:schemeClr val="tx1"/>
              </a:solidFill>
            </a:rPr>
            <a:t> </a:t>
          </a:r>
          <a:r>
            <a:rPr lang="en-US" sz="2400" b="1" i="1" kern="1200" dirty="0" err="1" smtClean="0">
              <a:solidFill>
                <a:schemeClr val="tx1"/>
              </a:solidFill>
            </a:rPr>
            <a:t>o'zgarishi</a:t>
          </a:r>
          <a:r>
            <a:rPr lang="en-US" sz="2400" b="1" i="1" kern="1200" dirty="0" smtClean="0">
              <a:solidFill>
                <a:schemeClr val="tx1"/>
              </a:solidFill>
            </a:rPr>
            <a:t>:</a:t>
          </a:r>
          <a:endParaRPr lang="ru-RU" sz="2400" b="1" i="1" kern="1200" dirty="0">
            <a:solidFill>
              <a:schemeClr val="tx1"/>
            </a:solidFill>
          </a:endParaRPr>
        </a:p>
      </dsp:txBody>
      <dsp:txXfrm>
        <a:off x="-25713" y="64495"/>
        <a:ext cx="7265909" cy="1454361"/>
      </dsp:txXfrm>
    </dsp:sp>
    <dsp:sp modelId="{6BD42866-D750-4AF7-AD9A-7264FF373337}">
      <dsp:nvSpPr>
        <dsp:cNvPr id="0" name=""/>
        <dsp:cNvSpPr/>
      </dsp:nvSpPr>
      <dsp:spPr>
        <a:xfrm>
          <a:off x="910541" y="1790790"/>
          <a:ext cx="8328740" cy="1544855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i="1" kern="1200" dirty="0" err="1" smtClean="0"/>
            <a:t>birinchidan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aholining</a:t>
          </a:r>
          <a:r>
            <a:rPr lang="en-US" sz="2000" kern="1200" dirty="0" smtClean="0"/>
            <a:t> </a:t>
          </a:r>
          <a:r>
            <a:rPr lang="en-US" sz="2000" b="1" kern="1200" dirty="0" smtClean="0"/>
            <a:t>«</a:t>
          </a:r>
          <a:r>
            <a:rPr lang="en-US" sz="2000" b="1" kern="1200" dirty="0" err="1" smtClean="0"/>
            <a:t>tabiiy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o'sish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sur’ati</a:t>
          </a:r>
          <a:r>
            <a:rPr lang="en-US" sz="2000" b="1" kern="1200" dirty="0" smtClean="0"/>
            <a:t>» </a:t>
          </a:r>
          <a:r>
            <a:rPr lang="en-US" sz="2000" kern="1200" dirty="0" smtClean="0"/>
            <a:t>deb </a:t>
          </a:r>
          <a:r>
            <a:rPr lang="en-US" sz="2000" kern="1200" dirty="0" err="1" smtClean="0"/>
            <a:t>nomlanuvchi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tug'ilganlar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o'lganlar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miqdorining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farqlari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endParaRPr lang="ru-RU" sz="2000" b="1" kern="1200" dirty="0"/>
        </a:p>
      </dsp:txBody>
      <dsp:txXfrm>
        <a:off x="955788" y="1836037"/>
        <a:ext cx="6499201" cy="1454361"/>
      </dsp:txXfrm>
    </dsp:sp>
    <dsp:sp modelId="{2DB10C0C-BDAF-4028-AD0E-B08785DC951A}">
      <dsp:nvSpPr>
        <dsp:cNvPr id="0" name=""/>
        <dsp:cNvSpPr/>
      </dsp:nvSpPr>
      <dsp:spPr>
        <a:xfrm>
          <a:off x="1636852" y="3604661"/>
          <a:ext cx="8328740" cy="1544855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i="1" kern="1200" dirty="0" err="1" smtClean="0"/>
            <a:t>ikkinchidan</a:t>
          </a:r>
          <a:r>
            <a:rPr lang="en-US" sz="2000" i="1" kern="1200" dirty="0" smtClean="0"/>
            <a:t>,</a:t>
          </a:r>
          <a:r>
            <a:rPr lang="en-US" sz="2000" kern="1200" dirty="0" smtClean="0"/>
            <a:t> agar </a:t>
          </a:r>
          <a:r>
            <a:rPr lang="en-US" sz="2000" kern="1200" dirty="0" err="1" smtClean="0"/>
            <a:t>so'z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mamlakat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yoki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aholi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manzilgohi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haqida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ketadigan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bo'lsa</a:t>
          </a:r>
          <a:r>
            <a:rPr lang="en-US" sz="2000" kern="1200" dirty="0" smtClean="0"/>
            <a:t>, </a:t>
          </a:r>
          <a:r>
            <a:rPr lang="en-US" sz="2000" kern="1200" dirty="0" err="1" smtClean="0"/>
            <a:t>ularning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soni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aholi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migratsiyasi</a:t>
          </a:r>
          <a:r>
            <a:rPr lang="en-US" sz="2000" kern="1200" dirty="0" smtClean="0"/>
            <a:t> (</a:t>
          </a:r>
          <a:r>
            <a:rPr lang="en-US" sz="2000" kern="1200" dirty="0" err="1" smtClean="0"/>
            <a:t>keluvchilar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ketuvchilar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nisbati</a:t>
          </a:r>
          <a:r>
            <a:rPr lang="en-US" sz="2000" kern="1200" dirty="0" smtClean="0"/>
            <a:t>) </a:t>
          </a:r>
          <a:r>
            <a:rPr lang="en-US" sz="2000" kern="1200" dirty="0" err="1" smtClean="0"/>
            <a:t>bilan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aniqlanadi</a:t>
          </a:r>
          <a:r>
            <a:rPr lang="en-US" sz="2000" kern="1200" dirty="0" smtClean="0"/>
            <a:t>. </a:t>
          </a:r>
          <a:endParaRPr lang="ru-RU" sz="2000" kern="1200" dirty="0"/>
        </a:p>
      </dsp:txBody>
      <dsp:txXfrm>
        <a:off x="1682099" y="3649908"/>
        <a:ext cx="6499201" cy="1454361"/>
      </dsp:txXfrm>
    </dsp:sp>
    <dsp:sp modelId="{6D36E431-B910-462C-9102-F5865B3A22BD}">
      <dsp:nvSpPr>
        <dsp:cNvPr id="0" name=""/>
        <dsp:cNvSpPr/>
      </dsp:nvSpPr>
      <dsp:spPr>
        <a:xfrm>
          <a:off x="7510898" y="1171515"/>
          <a:ext cx="1004155" cy="100415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736833" y="1171515"/>
        <a:ext cx="552285" cy="755627"/>
      </dsp:txXfrm>
    </dsp:sp>
    <dsp:sp modelId="{AF24C321-56E8-4900-BF06-E7DDB4790491}">
      <dsp:nvSpPr>
        <dsp:cNvPr id="0" name=""/>
        <dsp:cNvSpPr/>
      </dsp:nvSpPr>
      <dsp:spPr>
        <a:xfrm>
          <a:off x="8245787" y="2963547"/>
          <a:ext cx="1004155" cy="100415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471722" y="2963547"/>
        <a:ext cx="552285" cy="755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A3A85A-5704-4D77-B5A9-A7D9B08858B7}">
      <dsp:nvSpPr>
        <dsp:cNvPr id="0" name=""/>
        <dsp:cNvSpPr/>
      </dsp:nvSpPr>
      <dsp:spPr>
        <a:xfrm>
          <a:off x="2975569" y="-33810"/>
          <a:ext cx="3721843" cy="21927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Aholi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sonini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o'rganishda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quyidagilarni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hisobga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olish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lozim</a:t>
          </a:r>
          <a:r>
            <a:rPr lang="en-US" sz="2400" kern="1200" dirty="0" smtClean="0"/>
            <a:t>:</a:t>
          </a:r>
          <a:endParaRPr lang="ru-RU" sz="2400" kern="1200" dirty="0"/>
        </a:p>
      </dsp:txBody>
      <dsp:txXfrm>
        <a:off x="3039792" y="30413"/>
        <a:ext cx="3593397" cy="2064294"/>
      </dsp:txXfrm>
    </dsp:sp>
    <dsp:sp modelId="{73BC431E-BF46-40A4-AE71-5EA746B01D95}">
      <dsp:nvSpPr>
        <dsp:cNvPr id="0" name=""/>
        <dsp:cNvSpPr/>
      </dsp:nvSpPr>
      <dsp:spPr>
        <a:xfrm rot="3238574">
          <a:off x="5289669" y="2561366"/>
          <a:ext cx="1671230" cy="547040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5453781" y="2670774"/>
        <a:ext cx="1343006" cy="328224"/>
      </dsp:txXfrm>
    </dsp:sp>
    <dsp:sp modelId="{14C3EBFE-C8D9-42AA-847D-0935B12694F6}">
      <dsp:nvSpPr>
        <dsp:cNvPr id="0" name=""/>
        <dsp:cNvSpPr/>
      </dsp:nvSpPr>
      <dsp:spPr>
        <a:xfrm>
          <a:off x="5542262" y="3510843"/>
          <a:ext cx="3881360" cy="238214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u="none" kern="1200" dirty="0" err="1" smtClean="0"/>
            <a:t>vaqt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ichidagi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aholining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rivojlanish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jarayoni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nafaqat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aholining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miqdoriy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o'zgarishiga</a:t>
          </a:r>
          <a:r>
            <a:rPr lang="en-US" sz="2000" u="none" kern="1200" dirty="0" smtClean="0"/>
            <a:t>, </a:t>
          </a:r>
          <a:r>
            <a:rPr lang="en-US" sz="2000" u="none" kern="1200" dirty="0" err="1" smtClean="0"/>
            <a:t>balki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aholi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tarkibining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sifatiga</a:t>
          </a:r>
          <a:r>
            <a:rPr lang="en-US" sz="2000" u="none" kern="1200" dirty="0" smtClean="0"/>
            <a:t> ham </a:t>
          </a:r>
          <a:r>
            <a:rPr lang="en-US" sz="2000" u="none" kern="1200" dirty="0" err="1" smtClean="0"/>
            <a:t>bog’liq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bo'ladi</a:t>
          </a:r>
          <a:endParaRPr lang="ru-RU" sz="2000" kern="1200" dirty="0"/>
        </a:p>
      </dsp:txBody>
      <dsp:txXfrm>
        <a:off x="5612033" y="3580614"/>
        <a:ext cx="3741818" cy="2242599"/>
      </dsp:txXfrm>
    </dsp:sp>
    <dsp:sp modelId="{A8D25141-5FFD-44B7-9311-0F3C8C4F7089}">
      <dsp:nvSpPr>
        <dsp:cNvPr id="0" name=""/>
        <dsp:cNvSpPr/>
      </dsp:nvSpPr>
      <dsp:spPr>
        <a:xfrm rot="10806161">
          <a:off x="4358494" y="4423736"/>
          <a:ext cx="1052239" cy="547040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 rot="10800000">
        <a:off x="4522606" y="4533144"/>
        <a:ext cx="724015" cy="328224"/>
      </dsp:txXfrm>
    </dsp:sp>
    <dsp:sp modelId="{7F2CD5CC-5941-46C7-AB9B-19A3710334E1}">
      <dsp:nvSpPr>
        <dsp:cNvPr id="0" name=""/>
        <dsp:cNvSpPr/>
      </dsp:nvSpPr>
      <dsp:spPr>
        <a:xfrm>
          <a:off x="0" y="3554329"/>
          <a:ext cx="4226965" cy="22759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u="none" kern="1200" dirty="0" err="1" smtClean="0"/>
            <a:t>har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bir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keyingi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davr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uchun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aholining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mutlaq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soni</a:t>
          </a:r>
          <a:r>
            <a:rPr lang="en-US" sz="2000" u="none" kern="1200" dirty="0" smtClean="0"/>
            <a:t>, </a:t>
          </a:r>
          <a:r>
            <a:rPr lang="en-US" sz="2000" u="none" kern="1200" dirty="0" err="1" smtClean="0"/>
            <a:t>uning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avvalgi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davr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miqdoriga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to'la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bog'liqligi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bilan</a:t>
          </a:r>
          <a:r>
            <a:rPr lang="en-US" sz="2000" u="none" kern="1200" dirty="0" smtClean="0"/>
            <a:t> </a:t>
          </a:r>
          <a:r>
            <a:rPr lang="en-US" sz="2000" u="none" kern="1200" dirty="0" err="1" smtClean="0"/>
            <a:t>ifodalanadi</a:t>
          </a:r>
          <a:endParaRPr lang="ru-RU" sz="2000" kern="1200" dirty="0"/>
        </a:p>
      </dsp:txBody>
      <dsp:txXfrm>
        <a:off x="66659" y="3620988"/>
        <a:ext cx="4093647" cy="2142604"/>
      </dsp:txXfrm>
    </dsp:sp>
    <dsp:sp modelId="{1F5350F0-06FE-46AE-876E-EC6C4BA0BB1B}">
      <dsp:nvSpPr>
        <dsp:cNvPr id="0" name=""/>
        <dsp:cNvSpPr/>
      </dsp:nvSpPr>
      <dsp:spPr>
        <a:xfrm rot="18412624">
          <a:off x="2656771" y="2583109"/>
          <a:ext cx="1667631" cy="547040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/>
        </a:p>
      </dsp:txBody>
      <dsp:txXfrm>
        <a:off x="2820883" y="2692517"/>
        <a:ext cx="1339407" cy="3282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9FB065-FC36-4A8C-ABAC-2FFD61778D9A}">
      <dsp:nvSpPr>
        <dsp:cNvPr id="0" name=""/>
        <dsp:cNvSpPr/>
      </dsp:nvSpPr>
      <dsp:spPr>
        <a:xfrm>
          <a:off x="0" y="1006214"/>
          <a:ext cx="8128000" cy="3055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0823" tIns="104140" rIns="630823" bIns="35560" numCol="1" spcCol="1270" anchor="t" anchorCtr="0">
          <a:noAutofit/>
        </a:bodyPr>
        <a:lstStyle/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/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/>
        </a:p>
      </dsp:txBody>
      <dsp:txXfrm>
        <a:off x="0" y="1006214"/>
        <a:ext cx="8128000" cy="305567"/>
      </dsp:txXfrm>
    </dsp:sp>
    <dsp:sp modelId="{03C7DAF3-538B-4EF2-91A7-8F4C9E8F1E7D}">
      <dsp:nvSpPr>
        <dsp:cNvPr id="0" name=""/>
        <dsp:cNvSpPr/>
      </dsp:nvSpPr>
      <dsp:spPr>
        <a:xfrm>
          <a:off x="402393" y="190982"/>
          <a:ext cx="7725606" cy="917921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</a:rPr>
            <a:t>Aholi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sonining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mutlaq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o'sish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sur’ati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47202" y="235791"/>
        <a:ext cx="7635988" cy="828303"/>
      </dsp:txXfrm>
    </dsp:sp>
    <dsp:sp modelId="{D05DD0E8-4B2C-4FAD-BF90-6FC906077D33}">
      <dsp:nvSpPr>
        <dsp:cNvPr id="0" name=""/>
        <dsp:cNvSpPr/>
      </dsp:nvSpPr>
      <dsp:spPr>
        <a:xfrm>
          <a:off x="0" y="2022150"/>
          <a:ext cx="8128000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118370"/>
              <a:satOff val="-4643"/>
              <a:lumOff val="741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827118-22D2-4D0F-B315-82E8396B8B49}">
      <dsp:nvSpPr>
        <dsp:cNvPr id="0" name=""/>
        <dsp:cNvSpPr/>
      </dsp:nvSpPr>
      <dsp:spPr>
        <a:xfrm>
          <a:off x="397431" y="1163515"/>
          <a:ext cx="7730568" cy="775735"/>
        </a:xfrm>
        <a:prstGeom prst="roundRect">
          <a:avLst/>
        </a:prstGeom>
        <a:solidFill>
          <a:schemeClr val="accent2">
            <a:shade val="80000"/>
            <a:hueOff val="118370"/>
            <a:satOff val="-4643"/>
            <a:lumOff val="741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</a:rPr>
            <a:t>Aholi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sonining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nisbiy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o'sish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sur’ati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35299" y="1201383"/>
        <a:ext cx="7654832" cy="699999"/>
      </dsp:txXfrm>
    </dsp:sp>
    <dsp:sp modelId="{FF9BF92E-1B10-4D39-85B7-CB72372BD27B}">
      <dsp:nvSpPr>
        <dsp:cNvPr id="0" name=""/>
        <dsp:cNvSpPr/>
      </dsp:nvSpPr>
      <dsp:spPr>
        <a:xfrm>
          <a:off x="0" y="2957201"/>
          <a:ext cx="8128000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236739"/>
              <a:satOff val="-9285"/>
              <a:lumOff val="148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D68E07-96B4-4033-B886-46E9AB8D35D5}">
      <dsp:nvSpPr>
        <dsp:cNvPr id="0" name=""/>
        <dsp:cNvSpPr/>
      </dsp:nvSpPr>
      <dsp:spPr>
        <a:xfrm>
          <a:off x="374876" y="2041432"/>
          <a:ext cx="7739054" cy="792491"/>
        </a:xfrm>
        <a:prstGeom prst="roundRect">
          <a:avLst/>
        </a:prstGeom>
        <a:solidFill>
          <a:schemeClr val="accent2">
            <a:shade val="80000"/>
            <a:hueOff val="236739"/>
            <a:satOff val="-9285"/>
            <a:lumOff val="1483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solidFill>
                <a:schemeClr val="tx1"/>
              </a:solidFill>
            </a:rPr>
            <a:t>Aholi</a:t>
          </a:r>
          <a:r>
            <a:rPr lang="ru-RU" sz="2000" b="1" kern="1200" dirty="0" smtClean="0">
              <a:solidFill>
                <a:schemeClr val="tx1"/>
              </a:solidFill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</a:rPr>
            <a:t>sonining</a:t>
          </a:r>
          <a:r>
            <a:rPr lang="ru-RU" sz="2000" b="1" kern="1200" dirty="0" smtClean="0">
              <a:solidFill>
                <a:schemeClr val="tx1"/>
              </a:solidFill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</a:rPr>
            <a:t>o'sish</a:t>
          </a:r>
          <a:r>
            <a:rPr lang="ru-RU" sz="2000" b="1" kern="1200" dirty="0" smtClean="0">
              <a:solidFill>
                <a:schemeClr val="tx1"/>
              </a:solidFill>
            </a:rPr>
            <a:t> </a:t>
          </a:r>
          <a:r>
            <a:rPr lang="ru-RU" sz="2000" b="1" kern="1200" dirty="0" err="1" smtClean="0">
              <a:solidFill>
                <a:schemeClr val="tx1"/>
              </a:solidFill>
            </a:rPr>
            <a:t>sur’ati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13562" y="2080118"/>
        <a:ext cx="7661682" cy="715119"/>
      </dsp:txXfrm>
    </dsp:sp>
    <dsp:sp modelId="{C0AA3B89-DF32-4923-84C2-7495ED156C28}">
      <dsp:nvSpPr>
        <dsp:cNvPr id="0" name=""/>
        <dsp:cNvSpPr/>
      </dsp:nvSpPr>
      <dsp:spPr>
        <a:xfrm>
          <a:off x="0" y="3877269"/>
          <a:ext cx="8128000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355109"/>
              <a:satOff val="-13928"/>
              <a:lumOff val="222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10A91A-44BA-4CEC-8246-1CC28984029E}">
      <dsp:nvSpPr>
        <dsp:cNvPr id="0" name=""/>
        <dsp:cNvSpPr/>
      </dsp:nvSpPr>
      <dsp:spPr>
        <a:xfrm>
          <a:off x="396033" y="2920295"/>
          <a:ext cx="7731966" cy="777507"/>
        </a:xfrm>
        <a:prstGeom prst="roundRect">
          <a:avLst/>
        </a:prstGeom>
        <a:solidFill>
          <a:schemeClr val="accent2">
            <a:shade val="80000"/>
            <a:hueOff val="355109"/>
            <a:satOff val="-13928"/>
            <a:lumOff val="222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</a:rPr>
            <a:t>Hayotiylik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indeksi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33988" y="2958250"/>
        <a:ext cx="7656056" cy="701597"/>
      </dsp:txXfrm>
    </dsp:sp>
    <dsp:sp modelId="{C268053E-40BD-42C8-B748-C25C2A15FE97}">
      <dsp:nvSpPr>
        <dsp:cNvPr id="0" name=""/>
        <dsp:cNvSpPr/>
      </dsp:nvSpPr>
      <dsp:spPr>
        <a:xfrm>
          <a:off x="0" y="4951861"/>
          <a:ext cx="8128000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shade val="80000"/>
              <a:hueOff val="473479"/>
              <a:satOff val="-18570"/>
              <a:lumOff val="296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2BB02E-6885-4804-997A-A58D02AA0D02}">
      <dsp:nvSpPr>
        <dsp:cNvPr id="0" name=""/>
        <dsp:cNvSpPr/>
      </dsp:nvSpPr>
      <dsp:spPr>
        <a:xfrm>
          <a:off x="388945" y="3821068"/>
          <a:ext cx="7739054" cy="932032"/>
        </a:xfrm>
        <a:prstGeom prst="roundRect">
          <a:avLst/>
        </a:prstGeom>
        <a:solidFill>
          <a:schemeClr val="accent2">
            <a:shade val="80000"/>
            <a:hueOff val="473479"/>
            <a:satOff val="-18570"/>
            <a:lumOff val="296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chemeClr val="tx1"/>
              </a:solidFill>
            </a:rPr>
            <a:t>Aholini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mutlaq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o'sish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sur’atining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jadalligi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koeffitsienti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va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aholi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tabiiy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o'sish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sur’ati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jadalligining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o'zgarishi</a:t>
          </a:r>
          <a:r>
            <a:rPr lang="en-US" sz="2000" b="1" kern="1200" dirty="0" smtClean="0">
              <a:solidFill>
                <a:schemeClr val="tx1"/>
              </a:solidFill>
            </a:rPr>
            <a:t> </a:t>
          </a:r>
          <a:r>
            <a:rPr lang="en-US" sz="2000" b="1" kern="1200" dirty="0" err="1" smtClean="0">
              <a:solidFill>
                <a:schemeClr val="tx1"/>
              </a:solidFill>
            </a:rPr>
            <a:t>koeffitsienti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34443" y="3866566"/>
        <a:ext cx="7648058" cy="8410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2767F6-B292-419B-B2B3-2AEBC3D078DB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2009D0-A71D-4373-991E-AEA89A392B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804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2009D0-A71D-4373-991E-AEA89A392B7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908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625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67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92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600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36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10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10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36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1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146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2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801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58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5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73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00FB8-46FD-407E-8093-69847E925D87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03B348-8A41-41FD-8677-3A8F68E5745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386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</p:sldLayoutIdLst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775" y="1742173"/>
            <a:ext cx="8065970" cy="48318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730" y="409332"/>
            <a:ext cx="120284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Mavzu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: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Aholi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sonining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mutlaq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va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nisbiy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ko’rsatkichlarini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hisoblash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96598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182583"/>
              </p:ext>
            </p:extLst>
          </p:nvPr>
        </p:nvGraphicFramePr>
        <p:xfrm>
          <a:off x="1089498" y="661481"/>
          <a:ext cx="7850221" cy="797668"/>
        </p:xfrm>
        <a:graphic>
          <a:graphicData uri="http://schemas.openxmlformats.org/drawingml/2006/table">
            <a:tbl>
              <a:tblPr/>
              <a:tblGrid>
                <a:gridCol w="7850221"/>
              </a:tblGrid>
              <a:tr h="797668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                          </a:t>
                      </a:r>
                      <a:r>
                        <a:rPr lang="en-US" sz="2800" dirty="0" smtClean="0"/>
                        <a:t>REJA</a:t>
                      </a:r>
                      <a:r>
                        <a:rPr lang="en-US" sz="2800" baseline="0" dirty="0" smtClean="0"/>
                        <a:t> :</a:t>
                      </a:r>
                      <a:endParaRPr lang="ru-RU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013993"/>
              </p:ext>
            </p:extLst>
          </p:nvPr>
        </p:nvGraphicFramePr>
        <p:xfrm>
          <a:off x="1001949" y="1838528"/>
          <a:ext cx="8161506" cy="904672"/>
        </p:xfrm>
        <a:graphic>
          <a:graphicData uri="http://schemas.openxmlformats.org/drawingml/2006/table">
            <a:tbl>
              <a:tblPr/>
              <a:tblGrid>
                <a:gridCol w="8161506"/>
              </a:tblGrid>
              <a:tr h="904672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1.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Aholisoni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va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uning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dinamikasi</a:t>
                      </a:r>
                      <a:r>
                        <a:rPr lang="en-US" sz="2800" baseline="0" dirty="0" smtClean="0"/>
                        <a:t> </a:t>
                      </a:r>
                      <a:endParaRPr lang="ru-RU" sz="2800" dirty="0"/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504755"/>
              </p:ext>
            </p:extLst>
          </p:nvPr>
        </p:nvGraphicFramePr>
        <p:xfrm>
          <a:off x="1284051" y="2996119"/>
          <a:ext cx="8287966" cy="914400"/>
        </p:xfrm>
        <a:graphic>
          <a:graphicData uri="http://schemas.openxmlformats.org/drawingml/2006/table">
            <a:tbl>
              <a:tblPr/>
              <a:tblGrid>
                <a:gridCol w="8287966"/>
              </a:tblGrid>
              <a:tr h="91440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 2. </a:t>
                      </a:r>
                      <a:r>
                        <a:rPr lang="en-US" sz="2800" dirty="0" err="1" smtClean="0"/>
                        <a:t>Aholi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soning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mutloq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va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nisbiy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o’sish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sur’ati</a:t>
                      </a:r>
                      <a:r>
                        <a:rPr lang="en-US" sz="2800" dirty="0" smtClean="0"/>
                        <a:t>  </a:t>
                      </a:r>
                      <a:endParaRPr lang="ru-RU" sz="2800" dirty="0"/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965150"/>
              </p:ext>
            </p:extLst>
          </p:nvPr>
        </p:nvGraphicFramePr>
        <p:xfrm>
          <a:off x="1546698" y="4182894"/>
          <a:ext cx="8686800" cy="739302"/>
        </p:xfrm>
        <a:graphic>
          <a:graphicData uri="http://schemas.openxmlformats.org/drawingml/2006/table">
            <a:tbl>
              <a:tblPr/>
              <a:tblGrid>
                <a:gridCol w="8686800"/>
              </a:tblGrid>
              <a:tr h="739302">
                <a:tc>
                  <a:txBody>
                    <a:bodyPr/>
                    <a:lstStyle/>
                    <a:p>
                      <a:r>
                        <a:rPr lang="en-US" sz="2800" baseline="0" dirty="0" smtClean="0"/>
                        <a:t> 3. </a:t>
                      </a:r>
                      <a:r>
                        <a:rPr lang="en-US" sz="2800" baseline="0" dirty="0" err="1" smtClean="0"/>
                        <a:t>Aholining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o’rtacha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soninni</a:t>
                      </a:r>
                      <a:r>
                        <a:rPr lang="en-US" sz="2800" baseline="0" dirty="0" smtClean="0"/>
                        <a:t> </a:t>
                      </a:r>
                      <a:r>
                        <a:rPr lang="en-US" sz="2800" baseline="0" dirty="0" err="1" smtClean="0"/>
                        <a:t>hisoblash</a:t>
                      </a:r>
                      <a:r>
                        <a:rPr lang="en-US" sz="2800" baseline="0" dirty="0" smtClean="0"/>
                        <a:t> </a:t>
                      </a:r>
                      <a:endParaRPr lang="ru-RU" sz="2800" dirty="0"/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2815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14:reveal/>
      </p:transition>
    </mc:Choice>
    <mc:Fallback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ьная выноска 2"/>
          <p:cNvSpPr/>
          <p:nvPr/>
        </p:nvSpPr>
        <p:spPr>
          <a:xfrm>
            <a:off x="5189838" y="0"/>
            <a:ext cx="6042454" cy="4399005"/>
          </a:xfrm>
          <a:prstGeom prst="wedgeEllipseCallou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1600" b="1" i="1" dirty="0" err="1">
                <a:solidFill>
                  <a:schemeClr val="tx1"/>
                </a:solidFill>
              </a:rPr>
              <a:t>Aholi</a:t>
            </a:r>
            <a:r>
              <a:rPr lang="en-US" sz="1600" b="1" i="1" dirty="0">
                <a:solidFill>
                  <a:schemeClr val="tx1"/>
                </a:solidFill>
              </a:rPr>
              <a:t> </a:t>
            </a:r>
            <a:r>
              <a:rPr lang="en-US" sz="1600" b="1" i="1" dirty="0" err="1">
                <a:solidFill>
                  <a:schemeClr val="tx1"/>
                </a:solidFill>
              </a:rPr>
              <a:t>soni</a:t>
            </a:r>
            <a:r>
              <a:rPr lang="en-US" sz="1600" b="1" i="1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muayyan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hududda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yashovchi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aholining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umumiy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soni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hisoblanib</a:t>
            </a:r>
            <a:r>
              <a:rPr lang="en-US" sz="1600" dirty="0">
                <a:solidFill>
                  <a:schemeClr val="tx1"/>
                </a:solidFill>
              </a:rPr>
              <a:t>, u </a:t>
            </a:r>
            <a:r>
              <a:rPr lang="en-US" sz="1600" dirty="0" err="1">
                <a:solidFill>
                  <a:schemeClr val="tx1"/>
                </a:solidFill>
              </a:rPr>
              <a:t>eng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tarqalgan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umumiy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miqdoriy-demografik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tavsiflardan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biridir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Aholi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soni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tug'ilish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o‘lim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natijasida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muntazam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o'zgarib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turadi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muayyan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bir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hududlar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uchun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esa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aholi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migratsiyasi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natijasida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o'zgaradi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Shuning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uchun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demografik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tahlilda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aholi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soni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vaqt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funksiyasi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sifatida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qaraladi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06" y="2062911"/>
            <a:ext cx="5079962" cy="467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60325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44303" y="1433383"/>
            <a:ext cx="1083102" cy="10114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yil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boshi</a:t>
            </a:r>
            <a:endParaRPr lang="ru-RU" sz="24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391561" y="2347783"/>
            <a:ext cx="1382570" cy="14060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y</a:t>
            </a:r>
            <a:r>
              <a:rPr lang="en-US" sz="2400" b="1" dirty="0" err="1" smtClean="0"/>
              <a:t>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o'rtasi</a:t>
            </a:r>
            <a:endParaRPr lang="ru-RU" sz="24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024387" y="3753852"/>
            <a:ext cx="1676660" cy="16499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yil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oxiri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73027" y="233054"/>
            <a:ext cx="55087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 smtClean="0"/>
              <a:t>Aholi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soni</a:t>
            </a:r>
            <a:r>
              <a:rPr lang="en-US" sz="2400" b="1" dirty="0" smtClean="0"/>
              <a:t> </a:t>
            </a:r>
            <a:r>
              <a:rPr lang="en-US" sz="2400" b="1" dirty="0" err="1"/>
              <a:t>ma’lum</a:t>
            </a:r>
            <a:r>
              <a:rPr lang="en-US" sz="2400" b="1" dirty="0"/>
              <a:t>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vaqt</a:t>
            </a:r>
            <a:r>
              <a:rPr lang="en-US" sz="2400" b="1" dirty="0"/>
              <a:t> </a:t>
            </a:r>
            <a:r>
              <a:rPr lang="en-US" sz="2400" b="1" dirty="0" err="1"/>
              <a:t>aholini</a:t>
            </a:r>
            <a:r>
              <a:rPr lang="en-US" sz="2400" b="1" dirty="0"/>
              <a:t> </a:t>
            </a:r>
            <a:r>
              <a:rPr lang="en-US" sz="2400" b="1" dirty="0" err="1"/>
              <a:t>ro'yxatdan</a:t>
            </a:r>
            <a:r>
              <a:rPr lang="en-US" sz="2400" b="1" dirty="0"/>
              <a:t> </a:t>
            </a:r>
            <a:r>
              <a:rPr lang="en-US" sz="2400" b="1" dirty="0" err="1"/>
              <a:t>o'tkazish</a:t>
            </a:r>
            <a:r>
              <a:rPr lang="en-US" sz="2400" b="1" dirty="0"/>
              <a:t> </a:t>
            </a:r>
            <a:r>
              <a:rPr lang="en-US" sz="2400" b="1" dirty="0" err="1"/>
              <a:t>vaqti</a:t>
            </a:r>
            <a:r>
              <a:rPr lang="en-US" sz="2400" b="1" dirty="0"/>
              <a:t> </a:t>
            </a:r>
            <a:r>
              <a:rPr lang="en-US" sz="2400" b="1" dirty="0" err="1" smtClean="0"/>
              <a:t>uchun</a:t>
            </a: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912804" y="5149515"/>
            <a:ext cx="4537122" cy="1132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 smtClean="0"/>
              <a:t>holati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bo'yicha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o'lchanadi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    </a:t>
            </a:r>
            <a:r>
              <a:rPr lang="en-US" sz="2400" b="1" dirty="0" err="1" smtClean="0"/>
              <a:t>baholanadi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92338976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196"/>
            <a:ext cx="8431731" cy="65548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95226" y="318374"/>
            <a:ext cx="3505816" cy="1454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Hozirgi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kunda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aholi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soni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to'g'risidagi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ma’lumotlar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aholini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ro'yxatdan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o'tkazish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ro'yxatdan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o'tkazishlar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o'rtasidagi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davr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uchun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esa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tug'ilish</a:t>
            </a:r>
            <a:r>
              <a:rPr lang="en-US" b="1" i="1" dirty="0" smtClean="0">
                <a:solidFill>
                  <a:schemeClr val="tx1"/>
                </a:solidFill>
              </a:rPr>
              <a:t>, </a:t>
            </a:r>
            <a:r>
              <a:rPr lang="en-US" b="1" i="1" dirty="0" err="1" smtClean="0">
                <a:solidFill>
                  <a:schemeClr val="tx1"/>
                </a:solidFill>
              </a:rPr>
              <a:t>o'lim</a:t>
            </a:r>
            <a:r>
              <a:rPr lang="en-US" b="1" i="1" dirty="0" smtClean="0">
                <a:solidFill>
                  <a:schemeClr val="tx1"/>
                </a:solidFill>
              </a:rPr>
              <a:t>, </a:t>
            </a:r>
            <a:r>
              <a:rPr lang="en-US" b="1" i="1" dirty="0" err="1" smtClean="0">
                <a:solidFill>
                  <a:schemeClr val="tx1"/>
                </a:solidFill>
              </a:rPr>
              <a:t>migratsiyani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hisoblash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asosida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olinadi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754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нутый угол 1"/>
          <p:cNvSpPr/>
          <p:nvPr/>
        </p:nvSpPr>
        <p:spPr>
          <a:xfrm>
            <a:off x="1337911" y="548639"/>
            <a:ext cx="5322771" cy="5611529"/>
          </a:xfrm>
          <a:prstGeom prst="foldedCorne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</a:rPr>
              <a:t>Ayrim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mamlakatlar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hududlar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jumladan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o'tgan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davrlar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uchun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aholi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soni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turli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manbalar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</a:rPr>
              <a:t>:                                             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</a:rPr>
              <a:t>arxiv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</a:rPr>
              <a:t>materiallari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</a:rPr>
              <a:t>tarixiy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</a:rPr>
              <a:t>demografik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</a:rPr>
              <a:t>va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b="1" i="1" dirty="0" err="1">
                <a:solidFill>
                  <a:schemeClr val="accent2">
                    <a:lumMod val="50000"/>
                  </a:schemeClr>
                </a:solidFill>
              </a:rPr>
              <a:t>paleodemografik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manbalar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asosida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</a:rPr>
              <a:t>aniqlanadi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30225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67073787"/>
              </p:ext>
            </p:extLst>
          </p:nvPr>
        </p:nvGraphicFramePr>
        <p:xfrm>
          <a:off x="96252" y="0"/>
          <a:ext cx="11989869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низ 3"/>
          <p:cNvSpPr/>
          <p:nvPr/>
        </p:nvSpPr>
        <p:spPr>
          <a:xfrm>
            <a:off x="5852160" y="2222695"/>
            <a:ext cx="484632" cy="5908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32706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87999413"/>
              </p:ext>
            </p:extLst>
          </p:nvPr>
        </p:nvGraphicFramePr>
        <p:xfrm>
          <a:off x="404261" y="856647"/>
          <a:ext cx="9798518" cy="51495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1738542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92848524"/>
              </p:ext>
            </p:extLst>
          </p:nvPr>
        </p:nvGraphicFramePr>
        <p:xfrm>
          <a:off x="442764" y="134754"/>
          <a:ext cx="9442382" cy="6032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511879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1175"/>
            <a:ext cx="7620000" cy="5076825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5361273" y="866274"/>
            <a:ext cx="4504622" cy="294533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dirty="0" err="1"/>
              <a:t>Muayyan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davr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sonida</a:t>
            </a:r>
            <a:r>
              <a:rPr lang="en-US" dirty="0"/>
              <a:t> (</a:t>
            </a:r>
            <a:r>
              <a:rPr lang="en-US" b="1" dirty="0"/>
              <a:t>S</a:t>
            </a:r>
            <a:r>
              <a:rPr lang="en-US" dirty="0"/>
              <a:t>)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</a:t>
            </a:r>
            <a:r>
              <a:rPr lang="en-US" dirty="0" err="1"/>
              <a:t>o'zgarishlar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dinamik</a:t>
            </a:r>
            <a:r>
              <a:rPr lang="en-US" dirty="0"/>
              <a:t> </a:t>
            </a:r>
            <a:r>
              <a:rPr lang="en-US" dirty="0" err="1"/>
              <a:t>qatorlar</a:t>
            </a:r>
            <a:r>
              <a:rPr lang="en-US" dirty="0"/>
              <a:t>: </a:t>
            </a:r>
            <a:r>
              <a:rPr lang="en-US" b="1" dirty="0"/>
              <a:t>S</a:t>
            </a:r>
            <a:r>
              <a:rPr lang="en-US" b="1" baseline="-25000" dirty="0"/>
              <a:t>0</a:t>
            </a:r>
            <a:r>
              <a:rPr lang="en-US" dirty="0"/>
              <a:t>, </a:t>
            </a:r>
            <a:r>
              <a:rPr lang="en-US" b="1" i="1" dirty="0"/>
              <a:t>S</a:t>
            </a:r>
            <a:r>
              <a:rPr lang="en-US" b="1" i="1" baseline="-25000" dirty="0"/>
              <a:t>1</a:t>
            </a:r>
            <a:r>
              <a:rPr lang="en-US" b="1" i="1" dirty="0"/>
              <a:t>, S</a:t>
            </a:r>
            <a:r>
              <a:rPr lang="en-US" b="1" i="1" baseline="-25000" dirty="0"/>
              <a:t>2</a:t>
            </a:r>
            <a:r>
              <a:rPr lang="en-US" i="1" dirty="0"/>
              <a:t>, ...</a:t>
            </a:r>
            <a:r>
              <a:rPr lang="en-US" b="1" i="1" dirty="0"/>
              <a:t>S</a:t>
            </a:r>
            <a:r>
              <a:rPr lang="en-US" b="1" i="1" baseline="-25000" dirty="0"/>
              <a:t>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bilib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713245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3115211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Скругленный прямоугольник 4"/>
          <p:cNvSpPr/>
          <p:nvPr/>
        </p:nvSpPr>
        <p:spPr>
          <a:xfrm>
            <a:off x="3298755" y="2989475"/>
            <a:ext cx="5594490" cy="879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15053" tIns="0" rIns="215053" bIns="0" numCol="1" spcCol="1270" anchor="ctr" anchorCtr="0">
            <a:noAutofit/>
          </a:bodyPr>
          <a:lstStyle/>
          <a:p>
            <a:pPr lvl="0" algn="l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3300" kern="1200"/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0" y="0"/>
            <a:ext cx="7596553" cy="1252025"/>
          </a:xfrm>
          <a:prstGeom prst="wedgeRectCallout">
            <a:avLst>
              <a:gd name="adj1" fmla="val -4606"/>
              <a:gd name="adj2" fmla="val 9503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sz="2400" b="1" dirty="0" err="1"/>
              <a:t>Aholi</a:t>
            </a:r>
            <a:r>
              <a:rPr lang="en-US" sz="2400" b="1" dirty="0"/>
              <a:t> </a:t>
            </a:r>
            <a:r>
              <a:rPr lang="en-US" sz="2400" b="1" dirty="0" err="1"/>
              <a:t>soni</a:t>
            </a:r>
            <a:r>
              <a:rPr lang="en-US" sz="2400" b="1" dirty="0"/>
              <a:t> </a:t>
            </a:r>
            <a:r>
              <a:rPr lang="en-US" sz="2400" b="1" dirty="0" err="1"/>
              <a:t>dinamikasini</a:t>
            </a:r>
            <a:r>
              <a:rPr lang="en-US" sz="2400" b="1" dirty="0"/>
              <a:t> </a:t>
            </a:r>
            <a:r>
              <a:rPr lang="en-US" sz="2400" b="1" dirty="0" err="1" smtClean="0"/>
              <a:t>o'rganishda</a:t>
            </a:r>
            <a:r>
              <a:rPr lang="en-US" sz="2400" b="1" dirty="0" smtClean="0"/>
              <a:t> </a:t>
            </a:r>
            <a:r>
              <a:rPr lang="en-US" sz="2400" b="1" dirty="0" err="1"/>
              <a:t>odatda</a:t>
            </a:r>
            <a:r>
              <a:rPr lang="en-US" sz="2400" b="1" dirty="0"/>
              <a:t>, </a:t>
            </a:r>
            <a:r>
              <a:rPr lang="en-US" sz="2400" b="1" dirty="0" err="1"/>
              <a:t>quyidagi</a:t>
            </a:r>
            <a:r>
              <a:rPr lang="en-US" sz="2400" b="1" dirty="0"/>
              <a:t> </a:t>
            </a:r>
            <a:r>
              <a:rPr lang="en-US" sz="2400" b="1" dirty="0" err="1"/>
              <a:t>ko'rsatkichlardan</a:t>
            </a:r>
            <a:r>
              <a:rPr lang="en-US" sz="2400" b="1" dirty="0"/>
              <a:t> </a:t>
            </a:r>
            <a:r>
              <a:rPr lang="en-US" sz="2400" b="1" dirty="0" err="1"/>
              <a:t>foydalaniladi</a:t>
            </a:r>
            <a:r>
              <a:rPr lang="en-US" sz="2400" b="1" dirty="0"/>
              <a:t>:</a:t>
            </a:r>
            <a:endParaRPr lang="ru-RU" sz="2400" b="1" dirty="0"/>
          </a:p>
          <a:p>
            <a:pPr algn="ctr"/>
            <a:endParaRPr lang="ru-RU" dirty="0"/>
          </a:p>
        </p:txBody>
      </p:sp>
    </p:spTree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64234" y="323557"/>
            <a:ext cx="8271803" cy="6175717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US" sz="3200" dirty="0" smtClean="0">
              <a:solidFill>
                <a:schemeClr val="tx1"/>
              </a:solidFill>
            </a:endParaRPr>
          </a:p>
          <a:p>
            <a:pPr lvl="0"/>
            <a:r>
              <a:rPr lang="en-US" sz="3200" b="1" dirty="0" err="1" smtClean="0">
                <a:solidFill>
                  <a:schemeClr val="tx1"/>
                </a:solidFill>
              </a:rPr>
              <a:t>Aholi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sonining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mutlaq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o'sish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sur’ati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quyidagi</a:t>
            </a:r>
            <a:r>
              <a:rPr lang="en-US" sz="3200" dirty="0" smtClean="0">
                <a:solidFill>
                  <a:schemeClr val="tx1"/>
                </a:solidFill>
              </a:rPr>
              <a:t>  formula  </a:t>
            </a:r>
            <a:r>
              <a:rPr lang="en-US" sz="3200" dirty="0" err="1" smtClean="0">
                <a:solidFill>
                  <a:schemeClr val="tx1"/>
                </a:solidFill>
              </a:rPr>
              <a:t>orqali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aniqlanadi</a:t>
            </a:r>
            <a:r>
              <a:rPr lang="en-US" sz="3200" dirty="0" smtClean="0">
                <a:solidFill>
                  <a:schemeClr val="tx1"/>
                </a:solidFill>
              </a:rPr>
              <a:t>:</a:t>
            </a:r>
            <a:endParaRPr lang="ru-RU" sz="3200" dirty="0" smtClean="0">
              <a:solidFill>
                <a:schemeClr val="tx1"/>
              </a:solidFill>
            </a:endParaRPr>
          </a:p>
          <a:p>
            <a:endParaRPr lang="ru-RU" sz="3200" i="1" dirty="0" smtClean="0">
              <a:solidFill>
                <a:schemeClr val="tx1"/>
              </a:solidFill>
            </a:endParaRPr>
          </a:p>
          <a:p>
            <a:r>
              <a:rPr lang="en-US" sz="3200" b="1" i="1" dirty="0" smtClean="0">
                <a:solidFill>
                  <a:schemeClr val="tx1"/>
                </a:solidFill>
              </a:rPr>
              <a:t>S=</a:t>
            </a:r>
            <a:r>
              <a:rPr lang="en-US" sz="3200" b="1" i="1" dirty="0" smtClean="0">
                <a:solidFill>
                  <a:srgbClr val="C00000"/>
                </a:solidFill>
              </a:rPr>
              <a:t>S</a:t>
            </a:r>
            <a:r>
              <a:rPr lang="en-US" sz="3200" b="1" i="1" baseline="-25000" dirty="0" smtClean="0">
                <a:solidFill>
                  <a:srgbClr val="C00000"/>
                </a:solidFill>
              </a:rPr>
              <a:t>1 </a:t>
            </a:r>
            <a:r>
              <a:rPr lang="en-US" sz="3200" b="1" i="1" dirty="0" smtClean="0">
                <a:solidFill>
                  <a:schemeClr val="tx1"/>
                </a:solidFill>
              </a:rPr>
              <a:t>- </a:t>
            </a:r>
            <a:r>
              <a:rPr lang="en-US" sz="3200" b="1" i="1" dirty="0" smtClean="0">
                <a:solidFill>
                  <a:srgbClr val="FFC000"/>
                </a:solidFill>
              </a:rPr>
              <a:t>S</a:t>
            </a:r>
            <a:r>
              <a:rPr lang="en-US" sz="3200" b="1" i="1" baseline="-25000" dirty="0" smtClean="0">
                <a:solidFill>
                  <a:srgbClr val="FFC000"/>
                </a:solidFill>
              </a:rPr>
              <a:t>0</a:t>
            </a:r>
            <a:r>
              <a:rPr lang="en-US" sz="3200" b="1" i="1" baseline="-25000" dirty="0" smtClean="0">
                <a:solidFill>
                  <a:schemeClr val="tx1"/>
                </a:solidFill>
              </a:rPr>
              <a:t>   </a:t>
            </a:r>
            <a:r>
              <a:rPr lang="en-US" sz="3200" b="1" i="1" dirty="0" smtClean="0">
                <a:solidFill>
                  <a:schemeClr val="tx1"/>
                </a:solidFill>
              </a:rPr>
              <a:t>  </a:t>
            </a:r>
          </a:p>
          <a:p>
            <a:endParaRPr lang="en-US" sz="3200" b="1" i="1" dirty="0" smtClean="0">
              <a:solidFill>
                <a:schemeClr val="tx1"/>
              </a:solidFill>
            </a:endParaRPr>
          </a:p>
          <a:p>
            <a:r>
              <a:rPr lang="en-US" sz="3200" dirty="0" err="1" smtClean="0">
                <a:solidFill>
                  <a:schemeClr val="tx1"/>
                </a:solidFill>
              </a:rPr>
              <a:t>Bunda</a:t>
            </a:r>
            <a:r>
              <a:rPr lang="en-US" sz="3200" dirty="0" smtClean="0">
                <a:solidFill>
                  <a:schemeClr val="tx1"/>
                </a:solidFill>
              </a:rPr>
              <a:t>: </a:t>
            </a:r>
          </a:p>
          <a:p>
            <a:r>
              <a:rPr lang="en-US" sz="3200" b="1" dirty="0" smtClean="0">
                <a:solidFill>
                  <a:srgbClr val="C00000"/>
                </a:solidFill>
              </a:rPr>
              <a:t>S</a:t>
            </a:r>
            <a:r>
              <a:rPr lang="en-US" sz="3200" b="1" baseline="-25000" dirty="0" smtClean="0">
                <a:solidFill>
                  <a:srgbClr val="C00000"/>
                </a:solidFill>
              </a:rPr>
              <a:t>1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o’rganilayotgan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davr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so’ngidagi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aholi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soni</a:t>
            </a:r>
            <a:r>
              <a:rPr lang="en-US" sz="3200" dirty="0" smtClean="0">
                <a:solidFill>
                  <a:schemeClr val="tx1"/>
                </a:solidFill>
              </a:rPr>
              <a:t>;</a:t>
            </a:r>
          </a:p>
          <a:p>
            <a:r>
              <a:rPr lang="en-US" sz="3200" b="1" dirty="0" smtClean="0">
                <a:solidFill>
                  <a:srgbClr val="FFC000"/>
                </a:solidFill>
              </a:rPr>
              <a:t>S</a:t>
            </a:r>
            <a:r>
              <a:rPr lang="en-US" sz="3200" b="1" baseline="-25000" dirty="0" smtClean="0">
                <a:solidFill>
                  <a:srgbClr val="FFC000"/>
                </a:solidFill>
              </a:rPr>
              <a:t>0</a:t>
            </a:r>
            <a:r>
              <a:rPr lang="en-US" sz="3200" baseline="-25000" dirty="0" smtClean="0">
                <a:solidFill>
                  <a:schemeClr val="tx1"/>
                </a:solidFill>
              </a:rPr>
              <a:t> </a:t>
            </a:r>
            <a:r>
              <a:rPr lang="en-US" sz="3200" dirty="0" smtClean="0">
                <a:solidFill>
                  <a:schemeClr val="tx1"/>
                </a:solidFill>
              </a:rPr>
              <a:t>  -</a:t>
            </a:r>
            <a:r>
              <a:rPr lang="en-US" sz="3200" dirty="0" err="1" smtClean="0">
                <a:solidFill>
                  <a:schemeClr val="tx1"/>
                </a:solidFill>
              </a:rPr>
              <a:t>o’rganilayotgan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davr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boshidagi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aholi</a:t>
            </a:r>
            <a:r>
              <a:rPr lang="en-US" sz="3200" dirty="0" smtClean="0">
                <a:solidFill>
                  <a:schemeClr val="tx1"/>
                </a:solidFill>
              </a:rPr>
              <a:t>  </a:t>
            </a:r>
            <a:r>
              <a:rPr lang="en-US" sz="3200" dirty="0" err="1" smtClean="0">
                <a:solidFill>
                  <a:schemeClr val="tx1"/>
                </a:solidFill>
              </a:rPr>
              <a:t>soni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endParaRPr lang="en-US" sz="3200" baseline="-25000" dirty="0" smtClean="0">
              <a:solidFill>
                <a:schemeClr val="tx1"/>
              </a:solidFill>
            </a:endParaRPr>
          </a:p>
          <a:p>
            <a:endParaRPr lang="en-US" sz="3200" baseline="-25000" dirty="0" smtClean="0">
              <a:solidFill>
                <a:schemeClr val="tx1"/>
              </a:solidFill>
            </a:endParaRPr>
          </a:p>
          <a:p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6265" y="351692"/>
            <a:ext cx="7357403" cy="606317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 smtClean="0">
                <a:solidFill>
                  <a:schemeClr val="tx1"/>
                </a:solidFill>
              </a:rPr>
              <a:t>Aholi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sonining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nisbiy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o'sish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sur’ati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i="1" dirty="0" smtClean="0">
                <a:solidFill>
                  <a:schemeClr val="tx1"/>
                </a:solidFill>
              </a:rPr>
              <a:t>(K∆)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promilleda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o'lchanadi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ru-RU" sz="2800" i="1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  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en-US" sz="2800" b="1" i="1" dirty="0" smtClean="0">
                <a:solidFill>
                  <a:schemeClr val="tx1"/>
                </a:solidFill>
              </a:rPr>
              <a:t>       K ∆ =( ∆S</a:t>
            </a:r>
            <a:r>
              <a:rPr lang="en-US" sz="2800" b="1" i="1" dirty="0" smtClean="0">
                <a:solidFill>
                  <a:schemeClr val="tx1"/>
                </a:solidFill>
                <a:sym typeface="Symbol"/>
              </a:rPr>
              <a:t>1000 )  </a:t>
            </a:r>
            <a:endParaRPr lang="ru-RU" sz="2800" i="1" dirty="0" smtClean="0">
              <a:solidFill>
                <a:schemeClr val="tx1"/>
              </a:solidFill>
            </a:endParaRPr>
          </a:p>
          <a:p>
            <a:endParaRPr lang="en-US" sz="2800" b="1" i="1" dirty="0" smtClean="0">
              <a:solidFill>
                <a:schemeClr val="tx1"/>
              </a:solidFill>
            </a:endParaRPr>
          </a:p>
          <a:p>
            <a:r>
              <a:rPr lang="en-US" sz="2800" b="1" i="1" dirty="0" smtClean="0">
                <a:solidFill>
                  <a:schemeClr val="tx1"/>
                </a:solidFill>
              </a:rPr>
              <a:t>       K∆=</a:t>
            </a:r>
            <a:endParaRPr lang="ru-RU" sz="2800" i="1" dirty="0" smtClean="0">
              <a:solidFill>
                <a:schemeClr val="tx1"/>
              </a:solidFill>
            </a:endParaRPr>
          </a:p>
          <a:p>
            <a:endParaRPr lang="en-US" sz="2800" dirty="0" smtClean="0">
              <a:solidFill>
                <a:schemeClr val="tx1"/>
              </a:solidFill>
            </a:endParaRPr>
          </a:p>
          <a:p>
            <a:endParaRPr lang="en-US" sz="2800" dirty="0" smtClean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Bu </a:t>
            </a:r>
            <a:r>
              <a:rPr lang="en-US" sz="2800" dirty="0" err="1" smtClean="0">
                <a:solidFill>
                  <a:schemeClr val="tx1"/>
                </a:solidFill>
              </a:rPr>
              <a:t>yerda</a:t>
            </a:r>
            <a:r>
              <a:rPr lang="en-US" sz="2800" dirty="0" smtClean="0">
                <a:solidFill>
                  <a:schemeClr val="tx1"/>
                </a:solidFill>
              </a:rPr>
              <a:t>:     </a:t>
            </a:r>
            <a:r>
              <a:rPr lang="en-US" sz="2800" dirty="0" err="1" smtClean="0">
                <a:solidFill>
                  <a:schemeClr val="tx1"/>
                </a:solidFill>
              </a:rPr>
              <a:t>aholining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o‘rtacha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yillik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</a:t>
            </a:r>
            <a:r>
              <a:rPr lang="en-US" sz="2800" dirty="0" smtClean="0">
                <a:solidFill>
                  <a:schemeClr val="tx1"/>
                </a:solidFill>
              </a:rPr>
              <a:t>, u </a:t>
            </a:r>
            <a:r>
              <a:rPr lang="en-US" sz="2800" dirty="0" err="1" smtClean="0">
                <a:solidFill>
                  <a:schemeClr val="tx1"/>
                </a:solidFill>
              </a:rPr>
              <a:t>davr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boshi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oxiriga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aholi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yarim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miqdori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sifatida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hisoblanadi</a:t>
            </a:r>
            <a:r>
              <a:rPr lang="en-US" sz="2800" dirty="0" smtClean="0">
                <a:solidFill>
                  <a:schemeClr val="tx1"/>
                </a:solidFill>
              </a:rPr>
              <a:t>;                      </a:t>
            </a:r>
            <a:r>
              <a:rPr lang="en-US" sz="2800" i="1" dirty="0" smtClean="0">
                <a:solidFill>
                  <a:schemeClr val="tx1"/>
                </a:solidFill>
              </a:rPr>
              <a:t>N-</a:t>
            </a:r>
            <a:r>
              <a:rPr lang="en-US" sz="2800" dirty="0" err="1" smtClean="0">
                <a:solidFill>
                  <a:schemeClr val="tx1"/>
                </a:solidFill>
              </a:rPr>
              <a:t>tug'ilganlar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</a:t>
            </a:r>
            <a:r>
              <a:rPr lang="en-US" sz="2800" dirty="0" smtClean="0">
                <a:solidFill>
                  <a:schemeClr val="tx1"/>
                </a:solidFill>
              </a:rPr>
              <a:t>;                                      </a:t>
            </a:r>
            <a:r>
              <a:rPr lang="en-US" sz="2800" i="1" dirty="0" smtClean="0">
                <a:solidFill>
                  <a:schemeClr val="tx1"/>
                </a:solidFill>
              </a:rPr>
              <a:t>M</a:t>
            </a:r>
            <a:r>
              <a:rPr lang="en-US" sz="2800" dirty="0" smtClean="0">
                <a:solidFill>
                  <a:schemeClr val="tx1"/>
                </a:solidFill>
              </a:rPr>
              <a:t> — </a:t>
            </a:r>
            <a:r>
              <a:rPr lang="en-US" sz="2800" dirty="0" err="1" smtClean="0">
                <a:solidFill>
                  <a:schemeClr val="tx1"/>
                </a:solidFill>
              </a:rPr>
              <a:t>o'lganlar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54880" y="1842855"/>
            <a:ext cx="407963" cy="604910"/>
          </a:xfrm>
          <a:prstGeom prst="rect">
            <a:avLst/>
          </a:prstGeom>
          <a:noFill/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9652" y="2560315"/>
            <a:ext cx="1899139" cy="877326"/>
          </a:xfrm>
          <a:prstGeom prst="rect">
            <a:avLst/>
          </a:prstGeom>
          <a:noFill/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72045" y="4006944"/>
            <a:ext cx="407963" cy="6049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знак завершения 2"/>
          <p:cNvSpPr/>
          <p:nvPr/>
        </p:nvSpPr>
        <p:spPr>
          <a:xfrm>
            <a:off x="1055076" y="492369"/>
            <a:ext cx="7891975" cy="5472333"/>
          </a:xfrm>
          <a:prstGeom prst="flowChartTermina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dirty="0" smtClean="0">
                <a:solidFill>
                  <a:schemeClr val="tx1"/>
                </a:solidFill>
              </a:rPr>
              <a:t>    </a:t>
            </a:r>
            <a:r>
              <a:rPr lang="ru-RU" sz="3200" b="1" dirty="0" err="1" smtClean="0">
                <a:solidFill>
                  <a:schemeClr val="tx1"/>
                </a:solidFill>
              </a:rPr>
              <a:t>Aholi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</a:rPr>
              <a:t>sonining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</a:rPr>
              <a:t>o'sish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</a:rPr>
              <a:t>sur’ati</a:t>
            </a:r>
            <a:r>
              <a:rPr lang="ru-RU" sz="3200" b="1" dirty="0" smtClean="0">
                <a:solidFill>
                  <a:schemeClr val="tx1"/>
                </a:solidFill>
              </a:rPr>
              <a:t>:</a:t>
            </a:r>
          </a:p>
          <a:p>
            <a:endParaRPr lang="en-US" sz="3200" dirty="0" smtClean="0">
              <a:solidFill>
                <a:schemeClr val="tx1"/>
              </a:solidFill>
            </a:endParaRPr>
          </a:p>
          <a:p>
            <a:r>
              <a:rPr lang="uz-Latn-UZ" sz="3200" dirty="0" smtClean="0">
                <a:solidFill>
                  <a:schemeClr val="tx1"/>
                </a:solidFill>
              </a:rPr>
              <a:t>T</a:t>
            </a:r>
            <a:r>
              <a:rPr lang="uz-Latn-UZ" sz="3200" baseline="-25000" dirty="0" smtClean="0">
                <a:solidFill>
                  <a:schemeClr val="tx1"/>
                </a:solidFill>
              </a:rPr>
              <a:t>p</a:t>
            </a:r>
            <a:r>
              <a:rPr lang="uz-Latn-UZ" sz="3200" dirty="0" smtClean="0">
                <a:solidFill>
                  <a:schemeClr val="tx1"/>
                </a:solidFill>
              </a:rPr>
              <a:t>=</a:t>
            </a:r>
            <a:endParaRPr lang="ru-RU" sz="3200" dirty="0" smtClean="0">
              <a:solidFill>
                <a:schemeClr val="tx1"/>
              </a:solidFill>
            </a:endParaRPr>
          </a:p>
          <a:p>
            <a:r>
              <a:rPr lang="ru-RU" sz="3200" dirty="0" smtClean="0">
                <a:solidFill>
                  <a:schemeClr val="tx1"/>
                </a:solidFill>
              </a:rPr>
              <a:t> </a:t>
            </a:r>
            <a:endParaRPr lang="ru-RU" sz="3200" b="1" dirty="0" smtClean="0">
              <a:solidFill>
                <a:schemeClr val="tx1"/>
              </a:solidFill>
            </a:endParaRPr>
          </a:p>
          <a:p>
            <a:r>
              <a:rPr lang="en-US" sz="3600" b="1" baseline="-25000" dirty="0" smtClean="0">
                <a:solidFill>
                  <a:schemeClr val="tx1"/>
                </a:solidFill>
              </a:rPr>
              <a:t>T</a:t>
            </a:r>
            <a:r>
              <a:rPr lang="ru-RU" sz="3200" baseline="-25000" dirty="0" err="1" smtClean="0">
                <a:solidFill>
                  <a:schemeClr val="tx1"/>
                </a:solidFill>
              </a:rPr>
              <a:t>np</a:t>
            </a:r>
            <a:r>
              <a:rPr lang="ru-RU" sz="3200" dirty="0" err="1" smtClean="0">
                <a:solidFill>
                  <a:schemeClr val="tx1"/>
                </a:solidFill>
              </a:rPr>
              <a:t>=</a:t>
            </a:r>
            <a:r>
              <a:rPr lang="en-US" sz="3200" dirty="0" smtClean="0">
                <a:solidFill>
                  <a:schemeClr val="tx1"/>
                </a:solidFill>
              </a:rPr>
              <a:t>   </a:t>
            </a:r>
            <a:r>
              <a:rPr lang="ru-RU" sz="3200" baseline="-25000" dirty="0" smtClean="0">
                <a:solidFill>
                  <a:schemeClr val="tx1"/>
                </a:solidFill>
              </a:rPr>
              <a:t>p</a:t>
            </a:r>
            <a:r>
              <a:rPr lang="ru-RU" sz="3200" dirty="0" smtClean="0">
                <a:solidFill>
                  <a:schemeClr val="tx1"/>
                </a:solidFill>
              </a:rPr>
              <a:t>-100</a:t>
            </a:r>
          </a:p>
          <a:p>
            <a:endParaRPr lang="en-US" sz="3200" dirty="0" smtClean="0">
              <a:solidFill>
                <a:schemeClr val="tx1"/>
              </a:solidFill>
            </a:endParaRPr>
          </a:p>
          <a:p>
            <a:r>
              <a:rPr lang="en-US" sz="3200" dirty="0" smtClean="0">
                <a:solidFill>
                  <a:schemeClr val="tx1"/>
                </a:solidFill>
              </a:rPr>
              <a:t>Bu </a:t>
            </a:r>
            <a:r>
              <a:rPr lang="en-US" sz="3200" dirty="0" err="1" smtClean="0">
                <a:solidFill>
                  <a:schemeClr val="tx1"/>
                </a:solidFill>
              </a:rPr>
              <a:t>yerda</a:t>
            </a:r>
            <a:r>
              <a:rPr lang="en-US" sz="3200" dirty="0" smtClean="0">
                <a:solidFill>
                  <a:schemeClr val="tx1"/>
                </a:solidFill>
              </a:rPr>
              <a:t>:	</a:t>
            </a:r>
            <a:r>
              <a:rPr lang="en-US" sz="3200" i="1" dirty="0" smtClean="0">
                <a:solidFill>
                  <a:schemeClr val="tx1"/>
                </a:solidFill>
              </a:rPr>
              <a:t>(</a:t>
            </a:r>
            <a:r>
              <a:rPr lang="en-US" sz="3200" i="1" dirty="0" err="1" smtClean="0">
                <a:solidFill>
                  <a:schemeClr val="tx1"/>
                </a:solidFill>
              </a:rPr>
              <a:t>T</a:t>
            </a:r>
            <a:r>
              <a:rPr lang="en-US" sz="3200" i="1" baseline="-25000" dirty="0" err="1" smtClean="0">
                <a:solidFill>
                  <a:schemeClr val="tx1"/>
                </a:solidFill>
              </a:rPr>
              <a:t>p</a:t>
            </a:r>
            <a:r>
              <a:rPr lang="en-US" sz="3200" i="1" dirty="0" smtClean="0">
                <a:solidFill>
                  <a:schemeClr val="tx1"/>
                </a:solidFill>
              </a:rPr>
              <a:t>)</a:t>
            </a:r>
            <a:r>
              <a:rPr lang="en-US" sz="3200" dirty="0" smtClean="0">
                <a:solidFill>
                  <a:schemeClr val="tx1"/>
                </a:solidFill>
              </a:rPr>
              <a:t>-	</a:t>
            </a:r>
            <a:r>
              <a:rPr lang="en-US" sz="3200" dirty="0" err="1" smtClean="0">
                <a:solidFill>
                  <a:schemeClr val="tx1"/>
                </a:solidFill>
              </a:rPr>
              <a:t>davr</a:t>
            </a:r>
            <a:r>
              <a:rPr lang="en-US" sz="3200" dirty="0" smtClean="0">
                <a:solidFill>
                  <a:schemeClr val="tx1"/>
                </a:solidFill>
              </a:rPr>
              <a:t>	</a:t>
            </a:r>
            <a:r>
              <a:rPr lang="en-US" sz="3200" dirty="0" err="1" smtClean="0">
                <a:solidFill>
                  <a:schemeClr val="tx1"/>
                </a:solidFill>
              </a:rPr>
              <a:t>uchun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o'sishning</a:t>
            </a:r>
            <a:r>
              <a:rPr lang="en-US" sz="3200" dirty="0" smtClean="0">
                <a:solidFill>
                  <a:schemeClr val="tx1"/>
                </a:solidFill>
              </a:rPr>
              <a:t>	</a:t>
            </a:r>
            <a:r>
              <a:rPr lang="en-US" sz="3200" dirty="0" err="1" smtClean="0">
                <a:solidFill>
                  <a:schemeClr val="tx1"/>
                </a:solidFill>
              </a:rPr>
              <a:t>o'rtacha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sur’ati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8288" y="2419643"/>
            <a:ext cx="520505" cy="763466"/>
          </a:xfrm>
          <a:prstGeom prst="rect">
            <a:avLst/>
          </a:prstGeom>
          <a:noFill/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78967" y="3291835"/>
            <a:ext cx="239151" cy="56526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815926" y="211015"/>
            <a:ext cx="8609428" cy="592249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 err="1" smtClean="0">
                <a:solidFill>
                  <a:schemeClr val="tx1"/>
                </a:solidFill>
              </a:rPr>
              <a:t>Hayotiylik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indeksi</a:t>
            </a:r>
            <a:r>
              <a:rPr lang="en-US" sz="2800" dirty="0" smtClean="0">
                <a:solidFill>
                  <a:schemeClr val="tx1"/>
                </a:solidFill>
              </a:rPr>
              <a:t>(I</a:t>
            </a:r>
            <a:r>
              <a:rPr lang="en-US" sz="2800" baseline="-25000" dirty="0" smtClean="0">
                <a:solidFill>
                  <a:schemeClr val="tx1"/>
                </a:solidFill>
              </a:rPr>
              <a:t>v</a:t>
            </a:r>
            <a:r>
              <a:rPr lang="en-US" sz="2800" dirty="0" smtClean="0">
                <a:solidFill>
                  <a:schemeClr val="tx1"/>
                </a:solidFill>
              </a:rPr>
              <a:t>), </a:t>
            </a:r>
            <a:r>
              <a:rPr lang="en-US" sz="2800" dirty="0" err="1" smtClean="0">
                <a:solidFill>
                  <a:schemeClr val="tx1"/>
                </a:solidFill>
              </a:rPr>
              <a:t>tabiiy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o'sish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sur’atidan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farqli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o'laroq</a:t>
            </a:r>
            <a:r>
              <a:rPr lang="en-US" sz="2800" dirty="0" smtClean="0">
                <a:solidFill>
                  <a:schemeClr val="tx1"/>
                </a:solidFill>
              </a:rPr>
              <a:t>, u </a:t>
            </a:r>
            <a:r>
              <a:rPr lang="en-US" sz="2800" dirty="0" err="1" smtClean="0">
                <a:solidFill>
                  <a:schemeClr val="tx1"/>
                </a:solidFill>
              </a:rPr>
              <a:t>tug'ilganlarning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i="1" dirty="0" smtClean="0">
                <a:solidFill>
                  <a:schemeClr val="tx1"/>
                </a:solidFill>
              </a:rPr>
              <a:t>(N)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o'lganlar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i="1" dirty="0" smtClean="0">
                <a:solidFill>
                  <a:schemeClr val="tx1"/>
                </a:solidFill>
              </a:rPr>
              <a:t>(M)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farqini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emas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balki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nisbatini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bildiradi</a:t>
            </a:r>
            <a:r>
              <a:rPr lang="en-US" sz="2800" dirty="0" smtClean="0">
                <a:solidFill>
                  <a:schemeClr val="tx1"/>
                </a:solidFill>
              </a:rPr>
              <a:t>:</a:t>
            </a:r>
            <a:endParaRPr lang="ru-RU" sz="2800" dirty="0" smtClean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		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                   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</a:t>
            </a:r>
            <a:r>
              <a:rPr lang="en-US" sz="2800" baseline="-25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    *100</a:t>
            </a:r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sz="2800" dirty="0" smtClean="0">
              <a:solidFill>
                <a:schemeClr val="tx1"/>
              </a:solidFill>
            </a:endParaRPr>
          </a:p>
          <a:p>
            <a:r>
              <a:rPr lang="en-US" sz="2800" dirty="0" err="1" smtClean="0">
                <a:solidFill>
                  <a:schemeClr val="tx1"/>
                </a:solidFill>
              </a:rPr>
              <a:t>Tabiiy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o'sish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sur’ati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hayotiylik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indeksi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ko'rsatkichlari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yordamida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aholining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tabiiy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harakat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tezligi</a:t>
            </a:r>
            <a:r>
              <a:rPr lang="en-US" sz="2800" dirty="0" err="1" smtClean="0">
                <a:solidFill>
                  <a:schemeClr val="tx1"/>
                </a:solidFill>
              </a:rPr>
              <a:t>o'lchanadi</a:t>
            </a:r>
            <a:r>
              <a:rPr lang="en-US" sz="2800" dirty="0" smtClean="0">
                <a:solidFill>
                  <a:schemeClr val="tx1"/>
                </a:solidFill>
              </a:rPr>
              <a:t>. Agar </a:t>
            </a:r>
            <a:r>
              <a:rPr lang="en-US" sz="2800" dirty="0" err="1" smtClean="0">
                <a:solidFill>
                  <a:schemeClr val="tx1"/>
                </a:solidFill>
              </a:rPr>
              <a:t>ma’lum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vaqt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oralig'i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mobaynida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tug'ilish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o'lim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sonidan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ortib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ketsa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keksa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avlod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ko'plab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bolalar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nevaralardan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iborat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avlodlar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tomonidan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yangilanayotganligini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taxmin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qilish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mumkin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532" y="1997613"/>
            <a:ext cx="351693" cy="5833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8402624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типовой процесс 1"/>
          <p:cNvSpPr/>
          <p:nvPr/>
        </p:nvSpPr>
        <p:spPr>
          <a:xfrm>
            <a:off x="914400" y="2082018"/>
            <a:ext cx="8299937" cy="4445390"/>
          </a:xfrm>
          <a:prstGeom prst="flowChartPredefined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200" dirty="0" err="1" smtClean="0"/>
              <a:t>Ushbu</a:t>
            </a:r>
            <a:r>
              <a:rPr lang="en-US" sz="2200" dirty="0" smtClean="0"/>
              <a:t> </a:t>
            </a:r>
            <a:r>
              <a:rPr lang="en-US" sz="2200" dirty="0" err="1" smtClean="0"/>
              <a:t>koeffitsientlarning</a:t>
            </a:r>
            <a:r>
              <a:rPr lang="en-US" sz="2200" dirty="0" smtClean="0"/>
              <a:t> </a:t>
            </a:r>
            <a:r>
              <a:rPr lang="en-US" sz="2200" dirty="0" err="1" smtClean="0"/>
              <a:t>demografik</a:t>
            </a:r>
            <a:r>
              <a:rPr lang="en-US" sz="2200" dirty="0" smtClean="0"/>
              <a:t> </a:t>
            </a:r>
            <a:r>
              <a:rPr lang="en-US" sz="2200" dirty="0" err="1" smtClean="0"/>
              <a:t>mazmuni</a:t>
            </a:r>
            <a:r>
              <a:rPr lang="en-US" sz="2200" dirty="0" smtClean="0"/>
              <a:t> </a:t>
            </a:r>
            <a:r>
              <a:rPr lang="en-US" sz="2200" dirty="0" err="1" smtClean="0"/>
              <a:t>shundan</a:t>
            </a:r>
            <a:r>
              <a:rPr lang="en-US" sz="2200" dirty="0" smtClean="0"/>
              <a:t> </a:t>
            </a:r>
            <a:r>
              <a:rPr lang="en-US" sz="2200" dirty="0" err="1" smtClean="0"/>
              <a:t>iboratki</a:t>
            </a:r>
            <a:r>
              <a:rPr lang="en-US" sz="2200" dirty="0" smtClean="0"/>
              <a:t>, </a:t>
            </a:r>
            <a:r>
              <a:rPr lang="en-US" sz="2200" dirty="0" err="1" smtClean="0"/>
              <a:t>ular</a:t>
            </a:r>
            <a:r>
              <a:rPr lang="en-US" sz="2200" dirty="0" smtClean="0"/>
              <a:t> </a:t>
            </a:r>
            <a:r>
              <a:rPr lang="en-US" sz="2200" dirty="0" err="1" smtClean="0"/>
              <a:t>o'rganilayotgan</a:t>
            </a:r>
            <a:r>
              <a:rPr lang="en-US" sz="2200" dirty="0" smtClean="0"/>
              <a:t> </a:t>
            </a:r>
            <a:r>
              <a:rPr lang="en-US" sz="2200" dirty="0" err="1" smtClean="0"/>
              <a:t>aniq</a:t>
            </a:r>
            <a:r>
              <a:rPr lang="en-US" sz="2200" dirty="0" smtClean="0"/>
              <a:t> </a:t>
            </a:r>
            <a:r>
              <a:rPr lang="en-US" sz="2200" dirty="0" err="1" smtClean="0"/>
              <a:t>bir</a:t>
            </a:r>
            <a:r>
              <a:rPr lang="en-US" sz="2200" dirty="0" smtClean="0"/>
              <a:t> </a:t>
            </a:r>
            <a:r>
              <a:rPr lang="en-US" sz="2200" dirty="0" err="1" smtClean="0"/>
              <a:t>hududda</a:t>
            </a:r>
            <a:r>
              <a:rPr lang="en-US" sz="2200" dirty="0" smtClean="0"/>
              <a:t> </a:t>
            </a:r>
            <a:r>
              <a:rPr lang="en-US" sz="2200" dirty="0" err="1" smtClean="0"/>
              <a:t>yashayotgan</a:t>
            </a:r>
            <a:r>
              <a:rPr lang="en-US" sz="2200" dirty="0" smtClean="0"/>
              <a:t> </a:t>
            </a:r>
            <a:r>
              <a:rPr lang="en-US" sz="2200" dirty="0" err="1" smtClean="0"/>
              <a:t>aholining</a:t>
            </a:r>
            <a:r>
              <a:rPr lang="en-US" sz="2200" dirty="0" smtClean="0"/>
              <a:t> </a:t>
            </a:r>
            <a:r>
              <a:rPr lang="en-US" sz="2200" dirty="0" err="1" smtClean="0"/>
              <a:t>ikkita</a:t>
            </a:r>
            <a:r>
              <a:rPr lang="en-US" sz="2200" dirty="0" smtClean="0"/>
              <a:t> </a:t>
            </a:r>
            <a:r>
              <a:rPr lang="en-US" sz="2200" dirty="0" err="1" smtClean="0"/>
              <a:t>davr</a:t>
            </a:r>
            <a:r>
              <a:rPr lang="en-US" sz="2200" dirty="0" smtClean="0"/>
              <a:t> </a:t>
            </a:r>
            <a:r>
              <a:rPr lang="en-US" sz="2200" dirty="0" err="1" smtClean="0"/>
              <a:t>oralig'idagi</a:t>
            </a:r>
            <a:r>
              <a:rPr lang="en-US" sz="2200" dirty="0" smtClean="0"/>
              <a:t> </a:t>
            </a:r>
            <a:r>
              <a:rPr lang="en-US" sz="2200" dirty="0" err="1" smtClean="0"/>
              <a:t>ikkita</a:t>
            </a:r>
            <a:r>
              <a:rPr lang="en-US" sz="2200" dirty="0" smtClean="0"/>
              <a:t> </a:t>
            </a:r>
            <a:r>
              <a:rPr lang="en-US" sz="2200" dirty="0" err="1" smtClean="0"/>
              <a:t>tutash</a:t>
            </a:r>
            <a:r>
              <a:rPr lang="en-US" sz="2200" dirty="0" smtClean="0"/>
              <a:t> </a:t>
            </a:r>
            <a:r>
              <a:rPr lang="en-US" sz="2200" dirty="0" err="1" smtClean="0"/>
              <a:t>ro'yxatdan</a:t>
            </a:r>
            <a:r>
              <a:rPr lang="en-US" sz="2200" dirty="0" smtClean="0"/>
              <a:t> </a:t>
            </a:r>
            <a:r>
              <a:rPr lang="en-US" sz="2200" dirty="0" err="1" smtClean="0"/>
              <a:t>o'tkazish</a:t>
            </a:r>
            <a:r>
              <a:rPr lang="en-US" sz="2200" dirty="0" smtClean="0"/>
              <a:t> </a:t>
            </a:r>
            <a:r>
              <a:rPr lang="en-US" sz="2200" dirty="0" err="1" smtClean="0"/>
              <a:t>davrlaridagi</a:t>
            </a:r>
            <a:r>
              <a:rPr lang="en-US" sz="2200" dirty="0" smtClean="0"/>
              <a:t> </a:t>
            </a:r>
            <a:r>
              <a:rPr lang="en-US" sz="2200" dirty="0" err="1" smtClean="0"/>
              <a:t>aholi</a:t>
            </a:r>
            <a:r>
              <a:rPr lang="en-US" sz="2200" dirty="0" smtClean="0"/>
              <a:t> </a:t>
            </a:r>
            <a:r>
              <a:rPr lang="en-US" sz="2200" dirty="0" err="1" smtClean="0"/>
              <a:t>o'sish</a:t>
            </a:r>
            <a:r>
              <a:rPr lang="en-US" sz="2200" dirty="0" smtClean="0"/>
              <a:t> </a:t>
            </a:r>
            <a:r>
              <a:rPr lang="en-US" sz="2200" dirty="0" err="1" smtClean="0"/>
              <a:t>sur’atining</a:t>
            </a:r>
            <a:r>
              <a:rPr lang="en-US" sz="2200" dirty="0" smtClean="0"/>
              <a:t> </a:t>
            </a:r>
            <a:r>
              <a:rPr lang="en-US" sz="2200" dirty="0" err="1" smtClean="0"/>
              <a:t>tabiiy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mutlaq</a:t>
            </a:r>
            <a:r>
              <a:rPr lang="en-US" sz="2200" dirty="0" smtClean="0"/>
              <a:t> </a:t>
            </a:r>
            <a:r>
              <a:rPr lang="en-US" sz="2200" dirty="0" err="1" smtClean="0"/>
              <a:t>ko'rsatkichlarining</a:t>
            </a:r>
            <a:r>
              <a:rPr lang="en-US" sz="2200" dirty="0" smtClean="0"/>
              <a:t> </a:t>
            </a:r>
            <a:r>
              <a:rPr lang="en-US" sz="2200" dirty="0" err="1" smtClean="0"/>
              <a:t>o'rtachasini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ular</a:t>
            </a:r>
            <a:r>
              <a:rPr lang="en-US" sz="2200" dirty="0" smtClean="0"/>
              <a:t> </a:t>
            </a:r>
            <a:r>
              <a:rPr lang="en-US" sz="2200" dirty="0" err="1" smtClean="0"/>
              <a:t>o'rtasida</a:t>
            </a:r>
            <a:r>
              <a:rPr lang="en-US" sz="2200" dirty="0" smtClean="0"/>
              <a:t> </a:t>
            </a:r>
            <a:r>
              <a:rPr lang="en-US" sz="2200" dirty="0" err="1" smtClean="0"/>
              <a:t>sodir</a:t>
            </a:r>
            <a:r>
              <a:rPr lang="en-US" sz="2200" dirty="0" smtClean="0"/>
              <a:t> </a:t>
            </a:r>
            <a:r>
              <a:rPr lang="en-US" sz="2200" dirty="0" err="1" smtClean="0"/>
              <a:t>bo'lgan</a:t>
            </a:r>
            <a:r>
              <a:rPr lang="en-US" sz="2200" dirty="0" smtClean="0"/>
              <a:t> </a:t>
            </a:r>
            <a:r>
              <a:rPr lang="en-US" sz="2200" dirty="0" err="1" smtClean="0"/>
              <a:t>o'zgarishlarni</a:t>
            </a:r>
            <a:r>
              <a:rPr lang="en-US" sz="2200" dirty="0" smtClean="0"/>
              <a:t> </a:t>
            </a:r>
            <a:r>
              <a:rPr lang="en-US" sz="2200" dirty="0" err="1" smtClean="0"/>
              <a:t>solishtirish</a:t>
            </a:r>
            <a:r>
              <a:rPr lang="en-US" sz="2200" dirty="0" smtClean="0"/>
              <a:t> </a:t>
            </a:r>
            <a:r>
              <a:rPr lang="en-US" sz="2200" dirty="0" err="1" smtClean="0"/>
              <a:t>imkonini</a:t>
            </a:r>
            <a:r>
              <a:rPr lang="en-US" sz="2200" dirty="0" smtClean="0"/>
              <a:t> </a:t>
            </a:r>
            <a:r>
              <a:rPr lang="en-US" sz="2200" dirty="0" err="1" smtClean="0"/>
              <a:t>beradi</a:t>
            </a:r>
            <a:r>
              <a:rPr lang="en-US" sz="2200" dirty="0" smtClean="0"/>
              <a:t>, </a:t>
            </a:r>
            <a:r>
              <a:rPr lang="en-US" sz="2200" dirty="0" err="1" smtClean="0"/>
              <a:t>bu</a:t>
            </a:r>
            <a:r>
              <a:rPr lang="en-US" sz="2200" dirty="0" smtClean="0"/>
              <a:t> </a:t>
            </a:r>
            <a:r>
              <a:rPr lang="en-US" sz="2200" dirty="0" err="1" smtClean="0"/>
              <a:t>orqali</a:t>
            </a:r>
            <a:r>
              <a:rPr lang="en-US" sz="2200" dirty="0" smtClean="0"/>
              <a:t> </a:t>
            </a:r>
            <a:r>
              <a:rPr lang="en-US" sz="2200" dirty="0" err="1" smtClean="0"/>
              <a:t>esa</a:t>
            </a:r>
            <a:r>
              <a:rPr lang="en-US" sz="2200" dirty="0" smtClean="0"/>
              <a:t> </a:t>
            </a:r>
            <a:r>
              <a:rPr lang="en-US" sz="2200" dirty="0" err="1" smtClean="0"/>
              <a:t>uzoq</a:t>
            </a:r>
            <a:r>
              <a:rPr lang="en-US" sz="2200" dirty="0" smtClean="0"/>
              <a:t> </a:t>
            </a:r>
            <a:r>
              <a:rPr lang="en-US" sz="2200" dirty="0" err="1" smtClean="0"/>
              <a:t>vaqt</a:t>
            </a:r>
            <a:r>
              <a:rPr lang="en-US" sz="2200" dirty="0" smtClean="0"/>
              <a:t> </a:t>
            </a:r>
            <a:r>
              <a:rPr lang="en-US" sz="2200" dirty="0" err="1" smtClean="0"/>
              <a:t>oralig'ida</a:t>
            </a:r>
            <a:r>
              <a:rPr lang="en-US" sz="2200" dirty="0" smtClean="0"/>
              <a:t> </a:t>
            </a:r>
            <a:r>
              <a:rPr lang="en-US" sz="2200" dirty="0" err="1" smtClean="0"/>
              <a:t>aholi</a:t>
            </a:r>
            <a:r>
              <a:rPr lang="en-US" sz="2200" dirty="0" smtClean="0"/>
              <a:t> </a:t>
            </a:r>
            <a:r>
              <a:rPr lang="en-US" sz="2200" dirty="0" err="1" smtClean="0"/>
              <a:t>dinamikasi</a:t>
            </a:r>
            <a:r>
              <a:rPr lang="en-US" sz="2200" dirty="0" smtClean="0"/>
              <a:t> </a:t>
            </a:r>
            <a:r>
              <a:rPr lang="en-US" sz="2200" dirty="0" err="1" smtClean="0"/>
              <a:t>jarayonlarining</a:t>
            </a:r>
            <a:r>
              <a:rPr lang="en-US" sz="2200" dirty="0" smtClean="0"/>
              <a:t> </a:t>
            </a:r>
            <a:r>
              <a:rPr lang="en-US" sz="2200" dirty="0" err="1" smtClean="0"/>
              <a:t>jadalligini</a:t>
            </a:r>
            <a:r>
              <a:rPr lang="en-US" sz="2200" dirty="0" smtClean="0"/>
              <a:t> </a:t>
            </a:r>
            <a:r>
              <a:rPr lang="en-US" sz="2200" dirty="0" err="1" smtClean="0"/>
              <a:t>tavsiflash</a:t>
            </a:r>
            <a:r>
              <a:rPr lang="en-US" sz="2200" dirty="0" smtClean="0"/>
              <a:t> </a:t>
            </a:r>
            <a:r>
              <a:rPr lang="en-US" sz="2200" dirty="0" err="1" smtClean="0"/>
              <a:t>mumkin</a:t>
            </a:r>
            <a:r>
              <a:rPr lang="en-US" sz="2200" dirty="0" smtClean="0"/>
              <a:t> </a:t>
            </a:r>
            <a:r>
              <a:rPr lang="en-US" sz="2200" dirty="0" err="1" smtClean="0"/>
              <a:t>bo'ladi</a:t>
            </a:r>
            <a:r>
              <a:rPr lang="en-US" sz="2200" dirty="0" smtClean="0"/>
              <a:t>.</a:t>
            </a:r>
            <a:endParaRPr lang="ru-RU" sz="2200" dirty="0" smtClean="0"/>
          </a:p>
          <a:p>
            <a:pPr algn="ctr"/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27275" y="365760"/>
            <a:ext cx="6246054" cy="171625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/>
              <a:t>Aholini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mutlaq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o'sish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sur’atining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jadalligi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koeffitsienti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va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aholi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tabiiy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o'sish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sur’ati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jadalligining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o'zgarishi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koeffitsienti</a:t>
            </a:r>
            <a:endParaRPr lang="ru-RU" sz="22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>
        <p14:reveal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er\Desktop\7\Aholiga doir rasmlar\shutterstock-7882588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96948" y="225083"/>
            <a:ext cx="1180279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i="1" dirty="0" err="1" smtClean="0"/>
              <a:t>Aholi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soni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dinamikasi</a:t>
            </a:r>
            <a:r>
              <a:rPr lang="en-US" sz="2400" b="1" i="1" dirty="0" smtClean="0"/>
              <a:t> </a:t>
            </a:r>
            <a:r>
              <a:rPr lang="en-US" sz="2400" b="1" dirty="0" err="1" smtClean="0"/>
              <a:t>ijtimoiy-iqtisodiy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shart-sharoitlarga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rivojlanishning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tarixiy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xususiyatlariga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demografik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vaziyatga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shuningdek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mamlakatdagi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dunyodagi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siyosiy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holatga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bevosita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bog'liq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bo'ladi</a:t>
            </a:r>
            <a:r>
              <a:rPr lang="en-US" sz="2400" b="1" smtClean="0"/>
              <a:t>.</a:t>
            </a:r>
            <a:endParaRPr lang="ru-RU" sz="2400" b="1" dirty="0" smtClean="0"/>
          </a:p>
          <a:p>
            <a:pPr>
              <a:lnSpc>
                <a:spcPct val="150000"/>
              </a:lnSpc>
            </a:pPr>
            <a:endParaRPr lang="ru-RU" dirty="0"/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1300034" y="943430"/>
            <a:ext cx="4600135" cy="1498096"/>
          </a:xfrm>
          <a:prstGeom prst="wedgeRoundRectCallout">
            <a:avLst>
              <a:gd name="adj1" fmla="val -1352"/>
              <a:gd name="adj2" fmla="val 8683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/>
              <a:t>Dinamika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ko'rsatkichlari</a:t>
            </a:r>
            <a:r>
              <a:rPr lang="en-US" sz="3600" b="1" dirty="0" smtClean="0"/>
              <a:t> </a:t>
            </a:r>
            <a:endParaRPr lang="ru-RU" sz="36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47778" y="3009146"/>
            <a:ext cx="5416731" cy="32087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chemeClr val="tx1"/>
              </a:solidFill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</a:rPr>
              <a:t>aniq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bir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hududdagi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aholining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vaqt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ichidagi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harakatini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uning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o‘sishi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barqarorlashuvi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yoki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kamayishi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ushbu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rivojlanishning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asosiy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tendentsiyalarini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aniqlash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haqida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birlamchi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tasavvur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qilish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imkonini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beradi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C:\Users\User\Desktop\7\Aholiga doir rasmlar\people-spread-across-world-map-diversity-around-world-population-community-vector-972979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4408"/>
            <a:ext cx="12192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068" y="5387926"/>
            <a:ext cx="12177932" cy="14700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Aholi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soni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kuzatilayotgan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davr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mobaynida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o'zgaradi</a:t>
            </a:r>
            <a:r>
              <a:rPr lang="en-US" sz="2800" b="1" dirty="0" smtClean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shuning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uchun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omillar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soni</a:t>
            </a:r>
            <a:r>
              <a:rPr lang="en-US" sz="2800" b="1" dirty="0" smtClean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masalan</a:t>
            </a:r>
            <a:r>
              <a:rPr lang="en-US" sz="2800" b="1" dirty="0" smtClean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tug‘ilishlar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soni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mos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ravishdagi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vaqtida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o'rtacha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aholiga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nisbati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olinadi</a:t>
            </a:r>
            <a:r>
              <a:rPr lang="en-US" sz="2800" b="1" dirty="0" smtClean="0">
                <a:solidFill>
                  <a:schemeClr val="tx1"/>
                </a:solidFill>
              </a:rPr>
              <a:t>.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58" y="0"/>
            <a:ext cx="9847384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en-US" sz="2400" b="1" i="1" dirty="0" err="1" smtClean="0"/>
              <a:t>Aholining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o</a:t>
            </a:r>
            <a:r>
              <a:rPr lang="en-US" sz="2400" b="1" i="1" baseline="30000" dirty="0" err="1" smtClean="0"/>
              <a:t>’</a:t>
            </a:r>
            <a:r>
              <a:rPr lang="en-US" sz="2400" b="1" i="1" dirty="0" err="1" smtClean="0"/>
              <a:t>rtacha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soni</a:t>
            </a:r>
            <a:r>
              <a:rPr lang="en-US" sz="2400" b="1" i="1" dirty="0" smtClean="0"/>
              <a:t> </a:t>
            </a:r>
            <a:r>
              <a:rPr lang="en-US" sz="2400" dirty="0" smtClean="0"/>
              <a:t>(</a:t>
            </a:r>
            <a:r>
              <a:rPr lang="en-US" sz="2400" dirty="0" err="1" smtClean="0"/>
              <a:t>o‘rtacha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) —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oddiy</a:t>
            </a:r>
            <a:r>
              <a:rPr lang="en-US" sz="2400" dirty="0" smtClean="0"/>
              <a:t> </a:t>
            </a:r>
            <a:r>
              <a:rPr lang="en-US" sz="2400" dirty="0" err="1" smtClean="0"/>
              <a:t>tadrijiy</a:t>
            </a:r>
            <a:r>
              <a:rPr lang="en-US" sz="2400" dirty="0" smtClean="0"/>
              <a:t> (</a:t>
            </a:r>
            <a:r>
              <a:rPr lang="en-US" sz="2400" dirty="0" err="1" smtClean="0"/>
              <a:t>xronologik</a:t>
            </a:r>
            <a:r>
              <a:rPr lang="en-US" sz="2400" dirty="0" smtClean="0"/>
              <a:t>) </a:t>
            </a:r>
            <a:r>
              <a:rPr lang="en-US" sz="2400" dirty="0" err="1" smtClean="0"/>
              <a:t>o‘rtacha</a:t>
            </a:r>
            <a:r>
              <a:rPr lang="en-US" sz="2400" dirty="0" smtClean="0"/>
              <a:t> </a:t>
            </a:r>
            <a:r>
              <a:rPr lang="en-US" sz="2400" dirty="0" err="1" smtClean="0"/>
              <a:t>miqdorni</a:t>
            </a:r>
            <a:r>
              <a:rPr lang="en-US" sz="2400" dirty="0" smtClean="0"/>
              <a:t> </a:t>
            </a:r>
            <a:r>
              <a:rPr lang="en-US" sz="2400" dirty="0" err="1" smtClean="0"/>
              <a:t>anglatuvchi</a:t>
            </a:r>
            <a:r>
              <a:rPr lang="en-US" sz="2400" dirty="0" smtClean="0"/>
              <a:t> </a:t>
            </a:r>
            <a:r>
              <a:rPr lang="en-US" sz="2400" dirty="0" err="1" smtClean="0"/>
              <a:t>ko‘rsatkichdir</a:t>
            </a:r>
            <a:r>
              <a:rPr lang="en-US" sz="2400" dirty="0" smtClean="0"/>
              <a:t>. Agar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sonini</a:t>
            </a:r>
            <a:r>
              <a:rPr lang="en-US" sz="2400" dirty="0" smtClean="0"/>
              <a:t> </a:t>
            </a:r>
            <a:r>
              <a:rPr lang="en-US" sz="2400" dirty="0" err="1" smtClean="0"/>
              <a:t>vaqtning</a:t>
            </a:r>
            <a:r>
              <a:rPr lang="en-US" sz="2400" dirty="0" smtClean="0"/>
              <a:t> </a:t>
            </a:r>
            <a:r>
              <a:rPr lang="en-US" sz="2400" i="1" dirty="0" smtClean="0"/>
              <a:t>S</a:t>
            </a:r>
            <a:r>
              <a:rPr lang="en-US" sz="2400" dirty="0" smtClean="0"/>
              <a:t> (</a:t>
            </a:r>
            <a:r>
              <a:rPr lang="en-US" sz="2400" i="1" dirty="0" smtClean="0"/>
              <a:t>t</a:t>
            </a:r>
            <a:r>
              <a:rPr lang="en-US" sz="2400" dirty="0" smtClean="0"/>
              <a:t>) </a:t>
            </a:r>
            <a:r>
              <a:rPr lang="en-US" sz="2400" dirty="0" err="1" smtClean="0"/>
              <a:t>funktsiyasi</a:t>
            </a:r>
            <a:r>
              <a:rPr lang="en-US" sz="2400" dirty="0" smtClean="0"/>
              <a:t> </a:t>
            </a:r>
            <a:r>
              <a:rPr lang="en-US" sz="2400" dirty="0" err="1" smtClean="0"/>
              <a:t>sifatida</a:t>
            </a:r>
            <a:r>
              <a:rPr lang="en-US" sz="2400" dirty="0" smtClean="0"/>
              <a:t> </a:t>
            </a:r>
            <a:r>
              <a:rPr lang="en-US" sz="2400" dirty="0" err="1" smtClean="0"/>
              <a:t>olib</a:t>
            </a:r>
            <a:r>
              <a:rPr lang="en-US" sz="2400" dirty="0" smtClean="0"/>
              <a:t> </a:t>
            </a:r>
            <a:r>
              <a:rPr lang="en-US" sz="2400" dirty="0" err="1" smtClean="0"/>
              <a:t>qaraydigan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bo’lsak</a:t>
            </a:r>
            <a:r>
              <a:rPr lang="en-US" sz="2400" dirty="0" smtClean="0"/>
              <a:t>, </a:t>
            </a:r>
            <a:r>
              <a:rPr lang="en-US" sz="2400" i="1" dirty="0" smtClean="0"/>
              <a:t>t=t</a:t>
            </a:r>
            <a:r>
              <a:rPr lang="en-US" sz="2400" i="1" baseline="-25000" dirty="0" smtClean="0"/>
              <a:t>0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i="1" dirty="0" smtClean="0"/>
              <a:t>t</a:t>
            </a:r>
            <a:r>
              <a:rPr lang="en-US" sz="2400" dirty="0" smtClean="0"/>
              <a:t>=</a:t>
            </a:r>
            <a:r>
              <a:rPr lang="en-US" sz="2400" i="1" dirty="0" smtClean="0"/>
              <a:t>t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+ </a:t>
            </a:r>
            <a:r>
              <a:rPr lang="en-US" sz="2400" i="1" dirty="0" err="1" smtClean="0"/>
              <a:t>T</a:t>
            </a:r>
            <a:r>
              <a:rPr lang="en-US" sz="2400" dirty="0" err="1" smtClean="0"/>
              <a:t>gacha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davrda</a:t>
            </a:r>
            <a:r>
              <a:rPr lang="en-US" sz="2400" dirty="0" smtClean="0"/>
              <a:t> (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: </a:t>
            </a:r>
            <a:r>
              <a:rPr lang="en-US" sz="2400" i="1" dirty="0" smtClean="0"/>
              <a:t>T— </a:t>
            </a:r>
            <a:r>
              <a:rPr lang="en-US" sz="2400" dirty="0" err="1" smtClean="0"/>
              <a:t>kuzatish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davri</a:t>
            </a:r>
            <a:r>
              <a:rPr lang="en-US" sz="2400" dirty="0" smtClean="0"/>
              <a:t> </a:t>
            </a:r>
            <a:r>
              <a:rPr lang="en-US" sz="2400" dirty="0" err="1" smtClean="0"/>
              <a:t>kattaligi</a:t>
            </a:r>
            <a:r>
              <a:rPr lang="en-US" sz="2400" dirty="0" smtClean="0"/>
              <a:t>) </a:t>
            </a:r>
            <a:r>
              <a:rPr lang="en-US" sz="2400" dirty="0" err="1" smtClean="0"/>
              <a:t>o’rtacha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formula </a:t>
            </a:r>
            <a:r>
              <a:rPr lang="en-US" sz="2400" dirty="0" err="1" smtClean="0"/>
              <a:t>bo’yicha</a:t>
            </a:r>
            <a:r>
              <a:rPr lang="en-US" sz="2400" dirty="0" smtClean="0"/>
              <a:t> </a:t>
            </a:r>
            <a:r>
              <a:rPr lang="en-US" sz="2400" dirty="0" err="1" smtClean="0"/>
              <a:t>aniqlanadi</a:t>
            </a:r>
            <a:r>
              <a:rPr lang="en-US" sz="2400" dirty="0" smtClean="0"/>
              <a:t>:</a:t>
            </a:r>
            <a:endParaRPr lang="ru-RU" sz="2400" dirty="0" smtClean="0"/>
          </a:p>
          <a:p>
            <a:pPr>
              <a:lnSpc>
                <a:spcPct val="150000"/>
              </a:lnSpc>
            </a:pPr>
            <a:r>
              <a:rPr lang="en-US" sz="2400" dirty="0" smtClean="0"/>
              <a:t> </a:t>
            </a:r>
            <a:endParaRPr lang="ru-RU" sz="2400" dirty="0" smtClean="0"/>
          </a:p>
          <a:p>
            <a:pPr>
              <a:lnSpc>
                <a:spcPct val="150000"/>
              </a:lnSpc>
            </a:pPr>
            <a:endParaRPr lang="en-US" sz="2400" dirty="0" smtClean="0"/>
          </a:p>
          <a:p>
            <a:pPr>
              <a:lnSpc>
                <a:spcPct val="150000"/>
              </a:lnSpc>
            </a:pPr>
            <a:r>
              <a:rPr lang="en-US" sz="2400" dirty="0" err="1" smtClean="0"/>
              <a:t>Integralning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o‘ng</a:t>
            </a:r>
            <a:r>
              <a:rPr lang="en-US" sz="2400" dirty="0" smtClean="0"/>
              <a:t> </a:t>
            </a:r>
            <a:r>
              <a:rPr lang="en-US" sz="2400" dirty="0" err="1" smtClean="0"/>
              <a:t>tomonida</a:t>
            </a:r>
            <a:r>
              <a:rPr lang="en-US" sz="2400" dirty="0" smtClean="0"/>
              <a:t> </a:t>
            </a:r>
            <a:r>
              <a:rPr lang="en-US" sz="2400" dirty="0" err="1" smtClean="0"/>
              <a:t>turgan</a:t>
            </a:r>
            <a:r>
              <a:rPr lang="en-US" sz="2400" dirty="0" smtClean="0"/>
              <a:t> son </a:t>
            </a:r>
            <a:r>
              <a:rPr lang="en-US" sz="2400" dirty="0" err="1" smtClean="0"/>
              <a:t>berilgan</a:t>
            </a:r>
            <a:r>
              <a:rPr lang="en-US" sz="2400" dirty="0" smtClean="0"/>
              <a:t> </a:t>
            </a:r>
            <a:r>
              <a:rPr lang="en-US" sz="2400" dirty="0" err="1" smtClean="0"/>
              <a:t>davr</a:t>
            </a:r>
            <a:r>
              <a:rPr lang="en-US" sz="2400" dirty="0" smtClean="0"/>
              <a:t> </a:t>
            </a:r>
            <a:r>
              <a:rPr lang="en-US" sz="2400" dirty="0" err="1" smtClean="0"/>
              <a:t>mobaynida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tomonidan</a:t>
            </a:r>
            <a:r>
              <a:rPr lang="en-US" sz="2400" dirty="0" smtClean="0"/>
              <a:t> </a:t>
            </a:r>
            <a:r>
              <a:rPr lang="en-US" sz="2400" dirty="0" err="1" smtClean="0"/>
              <a:t>yashab</a:t>
            </a:r>
            <a:r>
              <a:rPr lang="en-US" sz="2400" dirty="0" smtClean="0"/>
              <a:t> </a:t>
            </a:r>
            <a:r>
              <a:rPr lang="en-US" sz="2400" dirty="0" err="1" smtClean="0"/>
              <a:t>o‘tilgan</a:t>
            </a:r>
            <a:r>
              <a:rPr lang="en-US" sz="2400" dirty="0" smtClean="0"/>
              <a:t> </a:t>
            </a:r>
            <a:r>
              <a:rPr lang="en-US" sz="2400" dirty="0" err="1" smtClean="0"/>
              <a:t>kishi-yilning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sonidir.Uni</a:t>
            </a:r>
            <a:r>
              <a:rPr lang="en-US" sz="2400" dirty="0" smtClean="0"/>
              <a:t> </a:t>
            </a:r>
            <a:r>
              <a:rPr lang="en-US" sz="2400" i="1" dirty="0" smtClean="0"/>
              <a:t>T </a:t>
            </a:r>
            <a:r>
              <a:rPr lang="en-US" sz="2400" dirty="0" err="1" smtClean="0"/>
              <a:t>davr</a:t>
            </a:r>
            <a:r>
              <a:rPr lang="en-US" sz="2400" dirty="0" smtClean="0"/>
              <a:t> </a:t>
            </a:r>
            <a:r>
              <a:rPr lang="en-US" sz="2400" dirty="0" err="1" smtClean="0"/>
              <a:t>uzunligiga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bo’lsak</a:t>
            </a:r>
            <a:r>
              <a:rPr lang="en-US" sz="2400" dirty="0" smtClean="0"/>
              <a:t>, </a:t>
            </a:r>
            <a:r>
              <a:rPr lang="en-US" sz="2400" dirty="0" err="1" smtClean="0"/>
              <a:t>o’rtacha</a:t>
            </a:r>
            <a:r>
              <a:rPr lang="en-US" sz="2400" dirty="0" smtClean="0"/>
              <a:t> </a:t>
            </a:r>
            <a:r>
              <a:rPr lang="en-US" sz="2400" dirty="0" err="1" smtClean="0"/>
              <a:t>aholi</a:t>
            </a:r>
            <a:r>
              <a:rPr lang="en-US" sz="2400" dirty="0" smtClean="0"/>
              <a:t> </a:t>
            </a:r>
            <a:r>
              <a:rPr lang="en-US" sz="2400" dirty="0" err="1" smtClean="0"/>
              <a:t>sonini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qilamiz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pic>
        <p:nvPicPr>
          <p:cNvPr id="4" name="Рисунок 3" descr="C:\Users\D3BF~1\AppData\Local\Temp\FineReader12.00\media\image6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0335" y="3193367"/>
            <a:ext cx="2215382" cy="11676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er\Desktop\7\Aholiga doir rasmlar\sy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0161" y="0"/>
            <a:ext cx="9284676" cy="6858000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3291839" y="1322364"/>
            <a:ext cx="5500467" cy="41359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</a:rPr>
              <a:t>Yil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boshi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yil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oxiri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soni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mavjud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bo‘lgan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holda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aholining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o’rtacha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yillik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sonining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yarim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miqdori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aniqlanadi</a:t>
            </a:r>
            <a:r>
              <a:rPr lang="en-US" sz="2000" b="1" dirty="0" smtClean="0">
                <a:solidFill>
                  <a:schemeClr val="tx1"/>
                </a:solidFill>
              </a:rPr>
              <a:t>. </a:t>
            </a:r>
            <a:r>
              <a:rPr lang="en-US" sz="2000" b="1" dirty="0" err="1" smtClean="0">
                <a:solidFill>
                  <a:schemeClr val="tx1"/>
                </a:solidFill>
              </a:rPr>
              <a:t>Bunda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ikki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oraliqdagi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davrlar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orasidagi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mavjud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aholi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sonining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ma’lum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bo‘lgan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miqdori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bir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tekisda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o‘zgargan</a:t>
            </a:r>
            <a:r>
              <a:rPr lang="en-US" sz="2000" b="1" dirty="0" smtClean="0">
                <a:solidFill>
                  <a:schemeClr val="tx1"/>
                </a:solidFill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</a:rPr>
              <a:t>deb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qabul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</a:rPr>
              <a:t>qilinadi</a:t>
            </a:r>
            <a:r>
              <a:rPr lang="en-US" sz="2000" b="1" dirty="0" smtClean="0">
                <a:solidFill>
                  <a:schemeClr val="tx1"/>
                </a:solidFill>
              </a:rPr>
              <a:t>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внутренняя память 1"/>
          <p:cNvSpPr/>
          <p:nvPr/>
        </p:nvSpPr>
        <p:spPr>
          <a:xfrm>
            <a:off x="0" y="0"/>
            <a:ext cx="9312814" cy="6858000"/>
          </a:xfrm>
          <a:prstGeom prst="flowChartInternalStorage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200" b="1" dirty="0" smtClean="0"/>
              <a:t>Agar </a:t>
            </a:r>
            <a:r>
              <a:rPr lang="en-US" sz="2200" b="1" dirty="0" err="1" smtClean="0"/>
              <a:t>ushbu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bir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tekis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o’zgargan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miqdorni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aholining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mavjud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harakatlanishi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xususiyatlari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keskin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buzib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yuborgan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bo‘lsa</a:t>
            </a:r>
            <a:r>
              <a:rPr lang="en-US" sz="2200" b="1" dirty="0" smtClean="0"/>
              <a:t>, </a:t>
            </a:r>
            <a:r>
              <a:rPr lang="en-US" sz="2200" b="1" dirty="0" err="1" smtClean="0"/>
              <a:t>ularni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maxsus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to‘g‘rilashlar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asosida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hisoblash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mumkin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bo‘ladi</a:t>
            </a:r>
            <a:r>
              <a:rPr lang="en-US" sz="2200" b="1" dirty="0" smtClean="0"/>
              <a:t>. </a:t>
            </a:r>
            <a:r>
              <a:rPr lang="en-US" sz="2200" b="1" dirty="0" err="1" smtClean="0">
                <a:solidFill>
                  <a:srgbClr val="C00000"/>
                </a:solidFill>
              </a:rPr>
              <a:t>Masalan</a:t>
            </a:r>
            <a:r>
              <a:rPr lang="en-US" sz="2200" b="1" dirty="0" smtClean="0"/>
              <a:t>, agar </a:t>
            </a:r>
            <a:r>
              <a:rPr lang="en-US" sz="2200" b="1" dirty="0" err="1" smtClean="0"/>
              <a:t>yil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boshi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va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yil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oxiriga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shahar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aholisi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sonidan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tashqari</a:t>
            </a:r>
            <a:r>
              <a:rPr lang="en-US" sz="2200" b="1" dirty="0" smtClean="0"/>
              <a:t> 400 </a:t>
            </a:r>
            <a:r>
              <a:rPr lang="en-US" sz="2200" b="1" dirty="0" err="1" smtClean="0"/>
              <a:t>va</a:t>
            </a:r>
            <a:r>
              <a:rPr lang="en-US" sz="2200" b="1" dirty="0" smtClean="0"/>
              <a:t> 410 </a:t>
            </a:r>
            <a:r>
              <a:rPr lang="en-US" sz="2200" b="1" dirty="0" err="1" smtClean="0"/>
              <a:t>mingni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tashkil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qilganligi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ma’lum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bo'lsa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va</a:t>
            </a:r>
            <a:r>
              <a:rPr lang="en-US" sz="2200" b="1" dirty="0" smtClean="0"/>
              <a:t> agar </a:t>
            </a:r>
            <a:r>
              <a:rPr lang="en-US" sz="2200" b="1" dirty="0" err="1" smtClean="0"/>
              <a:t>undan</a:t>
            </a:r>
            <a:r>
              <a:rPr lang="en-US" sz="2200" b="1" dirty="0" smtClean="0"/>
              <a:t> 60 </a:t>
            </a:r>
            <a:r>
              <a:rPr lang="en-US" sz="2200" b="1" dirty="0" err="1" smtClean="0"/>
              <a:t>mingio’rtacha</a:t>
            </a:r>
            <a:r>
              <a:rPr lang="en-US" sz="2200" b="1" dirty="0" smtClean="0"/>
              <a:t> 24 </a:t>
            </a:r>
            <a:r>
              <a:rPr lang="en-US" sz="2200" b="1" dirty="0" err="1" smtClean="0"/>
              <a:t>kunga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yoki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yilga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ta’tilga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ketgan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bo‘lsa</a:t>
            </a:r>
            <a:r>
              <a:rPr lang="en-US" sz="2200" b="1" dirty="0" smtClean="0"/>
              <a:t>, </a:t>
            </a:r>
            <a:r>
              <a:rPr lang="en-US" sz="2200" b="1" dirty="0" err="1" smtClean="0"/>
              <a:t>bu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holat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o'rtacha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aholi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sonini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dan</a:t>
            </a:r>
            <a:r>
              <a:rPr lang="en-US" sz="2200" b="1" dirty="0" smtClean="0"/>
              <a:t> 60 </a:t>
            </a:r>
            <a:r>
              <a:rPr lang="en-US" sz="2200" b="1" dirty="0" err="1" smtClean="0"/>
              <a:t>minggacha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kamaytirgan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bo'laredi</a:t>
            </a:r>
            <a:r>
              <a:rPr lang="en-US" sz="2200" b="1" dirty="0" smtClean="0"/>
              <a:t>. </a:t>
            </a:r>
            <a:r>
              <a:rPr lang="en-US" sz="2200" b="1" dirty="0" err="1" smtClean="0"/>
              <a:t>Shunday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qilib</a:t>
            </a:r>
            <a:r>
              <a:rPr lang="en-US" sz="2200" b="1" dirty="0" smtClean="0"/>
              <a:t>, </a:t>
            </a:r>
            <a:r>
              <a:rPr lang="en-US" sz="2200" b="1" dirty="0" err="1" smtClean="0"/>
              <a:t>o‘rtacha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aholi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quyidagini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tashkil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qilgan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bo’lar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edi</a:t>
            </a:r>
            <a:r>
              <a:rPr lang="en-US" sz="2200" b="1" dirty="0" smtClean="0"/>
              <a:t>:</a:t>
            </a:r>
            <a:endParaRPr lang="ru-RU" sz="2200" b="1" dirty="0" smtClean="0"/>
          </a:p>
          <a:p>
            <a:pPr>
              <a:lnSpc>
                <a:spcPct val="150000"/>
              </a:lnSpc>
            </a:pPr>
            <a:r>
              <a:rPr lang="en-US" sz="2200" b="1" dirty="0" smtClean="0"/>
              <a:t>            ½(400+410)1/15*60=401 (</a:t>
            </a:r>
            <a:r>
              <a:rPr lang="en-US" sz="2200" b="1" dirty="0" err="1" smtClean="0"/>
              <a:t>ming</a:t>
            </a:r>
            <a:r>
              <a:rPr lang="en-US" sz="2200" b="1" dirty="0" smtClean="0"/>
              <a:t>)</a:t>
            </a:r>
            <a:endParaRPr lang="ru-RU" sz="2200" b="1" dirty="0" smtClean="0"/>
          </a:p>
          <a:p>
            <a:pPr algn="ctr">
              <a:lnSpc>
                <a:spcPct val="150000"/>
              </a:lnSpc>
            </a:pPr>
            <a:endParaRPr lang="ru-RU" sz="22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ая прямоугольная выноска 1"/>
          <p:cNvSpPr/>
          <p:nvPr/>
        </p:nvSpPr>
        <p:spPr>
          <a:xfrm>
            <a:off x="2194560" y="0"/>
            <a:ext cx="6780627" cy="2335237"/>
          </a:xfrm>
          <a:prstGeom prst="wedgeRoundRectCallout">
            <a:avLst>
              <a:gd name="adj1" fmla="val 728"/>
              <a:gd name="adj2" fmla="val 7587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 smtClean="0">
              <a:solidFill>
                <a:schemeClr val="tx1"/>
              </a:solidFill>
            </a:endParaRPr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Agar </a:t>
            </a:r>
            <a:r>
              <a:rPr lang="en-US" sz="2000" dirty="0" err="1" smtClean="0">
                <a:solidFill>
                  <a:schemeClr val="tx1"/>
                </a:solidFill>
              </a:rPr>
              <a:t>kattaroq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muddat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uchun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aholi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to‘g‘risidagi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ma’lumot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faqatgina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yil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boshi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va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oxiriga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mavjud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bo’lsa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bunda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ko'pincha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berilgan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davr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oralig‘ida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notekis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taqsimlangan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aholi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sonining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o‘zgarganligi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to’g'risidagi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ehtimoldan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kelib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chiqish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maqsadgamuvofiq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bo‘lib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uning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doimiy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sur’atini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ya’ni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geometrik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progressiyasini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olish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kerak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  <a:r>
              <a:rPr lang="en-US" sz="2000" dirty="0" err="1" smtClean="0">
                <a:solidFill>
                  <a:schemeClr val="tx1"/>
                </a:solidFill>
              </a:rPr>
              <a:t>Bunda</a:t>
            </a:r>
            <a:r>
              <a:rPr lang="en-US" sz="2000" dirty="0" smtClean="0">
                <a:solidFill>
                  <a:schemeClr val="tx1"/>
                </a:solidFill>
              </a:rPr>
              <a:t>: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1280160" y="2869811"/>
            <a:ext cx="4473525" cy="2715063"/>
          </a:xfrm>
          <a:prstGeom prst="wedgeRoundRectCallout">
            <a:avLst>
              <a:gd name="adj1" fmla="val -703"/>
              <a:gd name="adj2" fmla="val 7182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</a:t>
            </a:r>
            <a:br>
              <a:rPr lang="ru-RU" dirty="0" smtClean="0"/>
            </a:br>
            <a:endParaRPr lang="en-US" dirty="0" smtClean="0"/>
          </a:p>
          <a:p>
            <a:pPr algn="ctr"/>
            <a:endParaRPr lang="en-US" sz="2000" dirty="0" smtClean="0">
              <a:solidFill>
                <a:schemeClr val="tx1"/>
              </a:solidFill>
            </a:endParaRPr>
          </a:p>
          <a:p>
            <a:pPr algn="ctr"/>
            <a:endParaRPr lang="en-US" sz="2000" dirty="0" smtClean="0">
              <a:solidFill>
                <a:schemeClr val="tx1"/>
              </a:solidFill>
            </a:endParaRPr>
          </a:p>
          <a:p>
            <a:pPr algn="ctr"/>
            <a:endParaRPr lang="en-US" sz="2000" dirty="0" smtClean="0">
              <a:solidFill>
                <a:schemeClr val="tx1"/>
              </a:solidFill>
            </a:endParaRPr>
          </a:p>
          <a:p>
            <a:pPr algn="ctr"/>
            <a:r>
              <a:rPr lang="en-US" sz="2000" dirty="0" err="1" smtClean="0">
                <a:solidFill>
                  <a:schemeClr val="tx1"/>
                </a:solidFill>
              </a:rPr>
              <a:t>bu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yerda</a:t>
            </a:r>
            <a:r>
              <a:rPr lang="en-US" sz="2000" dirty="0" smtClean="0">
                <a:solidFill>
                  <a:schemeClr val="tx1"/>
                </a:solidFill>
              </a:rPr>
              <a:t>: </a:t>
            </a:r>
            <a:r>
              <a:rPr lang="en-US" sz="2000" i="1" dirty="0" smtClean="0">
                <a:solidFill>
                  <a:schemeClr val="tx1"/>
                </a:solidFill>
              </a:rPr>
              <a:t>S</a:t>
            </a:r>
            <a:r>
              <a:rPr lang="en-US" sz="2000" i="1" baseline="-25000" dirty="0" smtClean="0">
                <a:solidFill>
                  <a:schemeClr val="tx1"/>
                </a:solidFill>
              </a:rPr>
              <a:t>0</a:t>
            </a:r>
            <a:r>
              <a:rPr lang="en-US" sz="2000" dirty="0" smtClean="0">
                <a:solidFill>
                  <a:schemeClr val="tx1"/>
                </a:solidFill>
              </a:rPr>
              <a:t> — </a:t>
            </a:r>
            <a:r>
              <a:rPr lang="en-US" sz="2000" dirty="0" err="1" smtClean="0">
                <a:solidFill>
                  <a:schemeClr val="tx1"/>
                </a:solidFill>
              </a:rPr>
              <a:t>davr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boshida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aholi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soni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i="1" dirty="0" smtClean="0">
                <a:solidFill>
                  <a:schemeClr val="tx1"/>
                </a:solidFill>
              </a:rPr>
              <a:t>S</a:t>
            </a:r>
            <a:r>
              <a:rPr lang="en-US" sz="2000" i="1" baseline="-25000" dirty="0" smtClean="0">
                <a:solidFill>
                  <a:schemeClr val="tx1"/>
                </a:solidFill>
              </a:rPr>
              <a:t>T</a:t>
            </a:r>
            <a:r>
              <a:rPr lang="en-US" sz="2000" i="1" dirty="0" smtClean="0">
                <a:solidFill>
                  <a:schemeClr val="tx1"/>
                </a:solidFill>
              </a:rPr>
              <a:t> —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davrning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boshlanishidan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e’tiboran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uning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oxirgi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davrida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bo‘lgan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soni</a:t>
            </a:r>
            <a:r>
              <a:rPr lang="en-US" sz="2000" dirty="0" smtClean="0">
                <a:solidFill>
                  <a:schemeClr val="tx1"/>
                </a:solidFill>
              </a:rPr>
              <a:t>. </a:t>
            </a:r>
            <a:r>
              <a:rPr lang="en-US" sz="2000" dirty="0" err="1" smtClean="0">
                <a:solidFill>
                  <a:schemeClr val="tx1"/>
                </a:solidFill>
              </a:rPr>
              <a:t>Bunday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holda</a:t>
            </a:r>
            <a:r>
              <a:rPr lang="en-US" sz="2000" dirty="0" smtClean="0">
                <a:solidFill>
                  <a:schemeClr val="tx1"/>
                </a:solidFill>
              </a:rPr>
              <a:t>: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pic>
        <p:nvPicPr>
          <p:cNvPr id="6" name="Рисунок 5" descr="C:\Users\D3BF~1\AppData\Local\Temp\FineReader12.00\media\image7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423" y="3038621"/>
            <a:ext cx="2025748" cy="1010526"/>
          </a:xfrm>
          <a:prstGeom prst="rect">
            <a:avLst/>
          </a:prstGeom>
          <a:noFill/>
        </p:spPr>
      </p:pic>
      <p:sp>
        <p:nvSpPr>
          <p:cNvPr id="10" name="Скругленный прямоугольник 9"/>
          <p:cNvSpPr/>
          <p:nvPr/>
        </p:nvSpPr>
        <p:spPr>
          <a:xfrm>
            <a:off x="5763064" y="4529797"/>
            <a:ext cx="6428936" cy="23282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2000" dirty="0" err="1" smtClean="0">
                <a:solidFill>
                  <a:schemeClr val="tx1"/>
                </a:solidFill>
              </a:rPr>
              <a:t>ya’ni</a:t>
            </a:r>
            <a:r>
              <a:rPr lang="en-US" sz="2000" dirty="0" smtClean="0">
                <a:solidFill>
                  <a:schemeClr val="tx1"/>
                </a:solidFill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</a:rPr>
              <a:t>butun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davr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davomida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aholi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o‘sishini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uning</a:t>
            </a:r>
            <a:r>
              <a:rPr lang="en-US" sz="2000" dirty="0" smtClean="0">
                <a:solidFill>
                  <a:schemeClr val="tx1"/>
                </a:solidFill>
              </a:rPr>
              <a:t> natural </a:t>
            </a:r>
            <a:r>
              <a:rPr lang="en-US" sz="2000" dirty="0" err="1" smtClean="0">
                <a:solidFill>
                  <a:schemeClr val="tx1"/>
                </a:solidFill>
              </a:rPr>
              <a:t>logarifmi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o'sishiga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bo'lgan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</a:rPr>
              <a:t>nisbati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1" name="Рисунок 10" descr="C:\Users\D3BF~1\AppData\Local\Temp\FineReader12.00\media\image8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081" y="4698611"/>
            <a:ext cx="3347148" cy="904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документ 1"/>
          <p:cNvSpPr/>
          <p:nvPr/>
        </p:nvSpPr>
        <p:spPr>
          <a:xfrm>
            <a:off x="225082" y="225082"/>
            <a:ext cx="9172135" cy="6632917"/>
          </a:xfrm>
          <a:prstGeom prst="flowChartDocumen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b="1" dirty="0" smtClean="0"/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800" b="1" i="1" dirty="0" err="1" smtClean="0">
                <a:solidFill>
                  <a:schemeClr val="bg1"/>
                </a:solidFill>
              </a:rPr>
              <a:t>Statsionar</a:t>
            </a:r>
            <a:r>
              <a:rPr lang="en-US" sz="2800" b="1" i="1" dirty="0" smtClean="0">
                <a:solidFill>
                  <a:schemeClr val="bg1"/>
                </a:solidFill>
              </a:rPr>
              <a:t> </a:t>
            </a:r>
            <a:r>
              <a:rPr lang="en-US" sz="2800" b="1" i="1" dirty="0" err="1" smtClean="0">
                <a:solidFill>
                  <a:schemeClr val="bg1"/>
                </a:solidFill>
              </a:rPr>
              <a:t>aholi</a:t>
            </a:r>
            <a:r>
              <a:rPr lang="en-US" sz="2800" b="1" i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</a:rPr>
              <a:t>- </a:t>
            </a:r>
            <a:r>
              <a:rPr lang="en-US" sz="2800" b="1" dirty="0" err="1" smtClean="0">
                <a:solidFill>
                  <a:srgbClr val="002060"/>
                </a:solidFill>
              </a:rPr>
              <a:t>umumiy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soni</a:t>
            </a:r>
            <a:r>
              <a:rPr lang="en-US" sz="2800" b="1" dirty="0" smtClean="0">
                <a:solidFill>
                  <a:srgbClr val="002060"/>
                </a:solidFill>
              </a:rPr>
              <a:t>, </a:t>
            </a:r>
            <a:r>
              <a:rPr lang="en-US" sz="2800" b="1" dirty="0" err="1" smtClean="0">
                <a:solidFill>
                  <a:srgbClr val="002060"/>
                </a:solidFill>
              </a:rPr>
              <a:t>yosh-jins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guruhlarining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soni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o‘zgarmas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aholidir</a:t>
            </a:r>
            <a:r>
              <a:rPr lang="en-US" sz="2800" b="1" dirty="0" smtClean="0">
                <a:solidFill>
                  <a:srgbClr val="002060"/>
                </a:solidFill>
              </a:rPr>
              <a:t>. </a:t>
            </a:r>
            <a:r>
              <a:rPr lang="en-US" sz="2800" b="1" dirty="0" err="1" smtClean="0">
                <a:solidFill>
                  <a:srgbClr val="002060"/>
                </a:solidFill>
              </a:rPr>
              <a:t>Shu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bilan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birga</a:t>
            </a:r>
            <a:r>
              <a:rPr lang="en-US" sz="2800" b="1" dirty="0" smtClean="0">
                <a:solidFill>
                  <a:srgbClr val="002060"/>
                </a:solidFill>
              </a:rPr>
              <a:t>, </a:t>
            </a:r>
            <a:r>
              <a:rPr lang="en-US" sz="2800" b="1" dirty="0" err="1" smtClean="0">
                <a:solidFill>
                  <a:srgbClr val="002060"/>
                </a:solidFill>
              </a:rPr>
              <a:t>statsionar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aholida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tug'ilish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va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o‘lim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tartibi</a:t>
            </a:r>
            <a:r>
              <a:rPr lang="en-US" sz="2800" b="1" dirty="0" smtClean="0">
                <a:solidFill>
                  <a:srgbClr val="002060"/>
                </a:solidFill>
              </a:rPr>
              <a:t> ham </a:t>
            </a:r>
            <a:r>
              <a:rPr lang="en-US" sz="2800" b="1" dirty="0" err="1" smtClean="0">
                <a:solidFill>
                  <a:srgbClr val="002060"/>
                </a:solidFill>
              </a:rPr>
              <a:t>o‘zgarmaydi</a:t>
            </a:r>
            <a:r>
              <a:rPr lang="en-US" sz="2800" b="1" dirty="0" smtClean="0">
                <a:solidFill>
                  <a:srgbClr val="002060"/>
                </a:solidFill>
              </a:rPr>
              <a:t>. </a:t>
            </a:r>
            <a:r>
              <a:rPr lang="en-US" sz="2800" b="1" dirty="0" err="1" smtClean="0">
                <a:solidFill>
                  <a:srgbClr val="002060"/>
                </a:solidFill>
              </a:rPr>
              <a:t>Yosh-jins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tug‘ilishiga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keladigan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bo‘lsak</a:t>
            </a:r>
            <a:r>
              <a:rPr lang="en-US" sz="2800" b="1" dirty="0" smtClean="0">
                <a:solidFill>
                  <a:srgbClr val="002060"/>
                </a:solidFill>
              </a:rPr>
              <a:t>, </a:t>
            </a:r>
            <a:r>
              <a:rPr lang="en-US" sz="2800" b="1" dirty="0" err="1" smtClean="0">
                <a:solidFill>
                  <a:srgbClr val="002060"/>
                </a:solidFill>
              </a:rPr>
              <a:t>aholining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statsionarligi</a:t>
            </a:r>
            <a:r>
              <a:rPr lang="en-US" sz="2800" b="1" dirty="0" smtClean="0">
                <a:solidFill>
                  <a:srgbClr val="002060"/>
                </a:solidFill>
              </a:rPr>
              <a:t> u </a:t>
            </a:r>
            <a:r>
              <a:rPr lang="en-US" sz="2800" b="1" dirty="0" err="1" smtClean="0">
                <a:solidFill>
                  <a:srgbClr val="002060"/>
                </a:solidFill>
              </a:rPr>
              <a:t>o‘zgargan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holda</a:t>
            </a:r>
            <a:r>
              <a:rPr lang="en-US" sz="2800" b="1" dirty="0" smtClean="0">
                <a:solidFill>
                  <a:srgbClr val="002060"/>
                </a:solidFill>
              </a:rPr>
              <a:t> ham </a:t>
            </a:r>
            <a:r>
              <a:rPr lang="en-US" sz="2800" b="1" dirty="0" err="1" smtClean="0">
                <a:solidFill>
                  <a:srgbClr val="002060"/>
                </a:solidFill>
              </a:rPr>
              <a:t>saqlanib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qolishi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mumkin</a:t>
            </a:r>
            <a:r>
              <a:rPr lang="en-US" sz="2800" b="1" dirty="0" smtClean="0">
                <a:solidFill>
                  <a:srgbClr val="002060"/>
                </a:solidFill>
              </a:rPr>
              <a:t>: </a:t>
            </a:r>
            <a:r>
              <a:rPr lang="en-US" sz="2800" b="1" dirty="0" err="1" smtClean="0">
                <a:solidFill>
                  <a:srgbClr val="002060"/>
                </a:solidFill>
              </a:rPr>
              <a:t>buning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uchun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ma’lum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bir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yoshlarda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tug'ilishning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ko'payishi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uning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boshqalarida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kamayishi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bilan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kompensatsiya</a:t>
            </a:r>
            <a:r>
              <a:rPr lang="en-US" sz="2800" b="1" dirty="0" smtClean="0">
                <a:solidFill>
                  <a:srgbClr val="002060"/>
                </a:solidFill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</a:rPr>
              <a:t>qilinadi</a:t>
            </a:r>
            <a:r>
              <a:rPr lang="en-US" sz="2800" b="1" dirty="0" smtClean="0">
                <a:solidFill>
                  <a:srgbClr val="002060"/>
                </a:solidFill>
              </a:rPr>
              <a:t>.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User\Desktop\7\Aholiga doir rasmlar\World-Population-Day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277771" y="5289453"/>
            <a:ext cx="7498081" cy="156854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2400" b="1" dirty="0" err="1" smtClean="0">
                <a:solidFill>
                  <a:schemeClr val="tx1"/>
                </a:solidFill>
              </a:rPr>
              <a:t>Shunday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qilib</a:t>
            </a:r>
            <a:r>
              <a:rPr lang="en-US" sz="2400" b="1" dirty="0" smtClean="0">
                <a:solidFill>
                  <a:schemeClr val="tx1"/>
                </a:solidFill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</a:rPr>
              <a:t>aholi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soni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muayyan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hududda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yashovchi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aholining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miqdori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hisoblanadi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va</a:t>
            </a:r>
            <a:r>
              <a:rPr lang="en-US" sz="2400" b="1" dirty="0" smtClean="0">
                <a:solidFill>
                  <a:schemeClr val="tx1"/>
                </a:solidFill>
              </a:rPr>
              <a:t> u </a:t>
            </a:r>
            <a:r>
              <a:rPr lang="en-US" sz="2400" b="1" dirty="0" err="1" smtClean="0">
                <a:solidFill>
                  <a:schemeClr val="tx1"/>
                </a:solidFill>
              </a:rPr>
              <a:t>yuqorida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sanab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o‘tgan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qator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ko‘rsatkichlar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bilan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o‘lchanadi</a:t>
            </a:r>
            <a:r>
              <a:rPr lang="en-US" sz="2400" b="1" dirty="0" smtClean="0">
                <a:solidFill>
                  <a:schemeClr val="tx1"/>
                </a:solidFill>
              </a:rPr>
              <a:t>.</a:t>
            </a:r>
            <a:endParaRPr lang="ru-RU" sz="2400" b="1" dirty="0" smtClean="0">
              <a:solidFill>
                <a:schemeClr val="tx1"/>
              </a:solidFill>
            </a:endParaRPr>
          </a:p>
          <a:p>
            <a:pPr algn="ctr"/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2237868" y="1719262"/>
            <a:ext cx="7655161" cy="4117333"/>
          </a:xfrm>
          <a:prstGeom prst="cloudCallout">
            <a:avLst>
              <a:gd name="adj1" fmla="val -36486"/>
              <a:gd name="adj2" fmla="val 74099"/>
            </a:avLst>
          </a:prstGeom>
          <a:gradFill>
            <a:gsLst>
              <a:gs pos="0">
                <a:srgbClr val="FFFF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 cap="rnd" cmpd="sng" algn="ctr">
            <a:solidFill>
              <a:schemeClr val="tx2">
                <a:lumMod val="1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defRPr/>
            </a:pPr>
            <a:r>
              <a:rPr lang="en-US" sz="4000" dirty="0" err="1" smtClean="0">
                <a:solidFill>
                  <a:schemeClr val="tx1"/>
                </a:solidFill>
              </a:rPr>
              <a:t>E’tiboringiz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uchun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raxmat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84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14:reveal/>
      </p:transition>
    </mc:Choice>
    <mc:Fallback>
      <p:transition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495</TotalTime>
  <Words>864</Words>
  <Application>Microsoft Office PowerPoint</Application>
  <PresentationFormat>Широкоэкранный</PresentationFormat>
  <Paragraphs>92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Arial Black</vt:lpstr>
      <vt:lpstr>Calibri</vt:lpstr>
      <vt:lpstr>Symbol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Hewlett-Packard Company</cp:lastModifiedBy>
  <cp:revision>53</cp:revision>
  <dcterms:created xsi:type="dcterms:W3CDTF">2019-04-09T09:21:12Z</dcterms:created>
  <dcterms:modified xsi:type="dcterms:W3CDTF">2019-04-11T03:13:45Z</dcterms:modified>
</cp:coreProperties>
</file>