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p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71" r:id="rId6"/>
    <p:sldId id="272" r:id="rId7"/>
    <p:sldId id="273" r:id="rId8"/>
    <p:sldId id="260" r:id="rId9"/>
    <p:sldId id="274" r:id="rId10"/>
    <p:sldId id="275" r:id="rId11"/>
    <p:sldId id="276" r:id="rId12"/>
    <p:sldId id="261" r:id="rId13"/>
    <p:sldId id="277" r:id="rId14"/>
    <p:sldId id="278" r:id="rId15"/>
    <p:sldId id="262" r:id="rId16"/>
    <p:sldId id="279" r:id="rId17"/>
    <p:sldId id="280" r:id="rId18"/>
    <p:sldId id="281" r:id="rId19"/>
    <p:sldId id="263" r:id="rId20"/>
    <p:sldId id="282" r:id="rId21"/>
    <p:sldId id="283" r:id="rId22"/>
    <p:sldId id="264" r:id="rId23"/>
    <p:sldId id="265" r:id="rId24"/>
    <p:sldId id="266" r:id="rId25"/>
    <p:sldId id="267" r:id="rId26"/>
    <p:sldId id="270"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014" y="-7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C0FDFE-E297-4FA6-80A3-22B36DF31CA1}" type="doc">
      <dgm:prSet loTypeId="urn:microsoft.com/office/officeart/2005/8/layout/target3" loCatId="relationship" qsTypeId="urn:microsoft.com/office/officeart/2005/8/quickstyle/3d3" qsCatId="3D" csTypeId="urn:microsoft.com/office/officeart/2005/8/colors/colorful4" csCatId="colorful" phldr="1"/>
      <dgm:spPr/>
      <dgm:t>
        <a:bodyPr/>
        <a:lstStyle/>
        <a:p>
          <a:endParaRPr lang="ru-RU"/>
        </a:p>
      </dgm:t>
    </dgm:pt>
    <dgm:pt modelId="{A00C48BE-CC2A-4EED-B6E9-A7C84864F23B}">
      <dgm:prSet phldrT="[Текст]"/>
      <dgm:spPr/>
      <dgm:t>
        <a:bodyPr/>
        <a:lstStyle/>
        <a:p>
          <a:r>
            <a:rPr lang="en-US" b="1" cap="none" spc="0" smtClean="0">
              <a:ln w="11430"/>
              <a:effectLst>
                <a:outerShdw blurRad="80000" dist="40000" dir="5040000" algn="tl">
                  <a:srgbClr val="000000">
                    <a:alpha val="30000"/>
                  </a:srgbClr>
                </a:outerShdw>
              </a:effectLst>
            </a:rPr>
            <a:t>850 yilda </a:t>
          </a:r>
        </a:p>
        <a:p>
          <a:r>
            <a:rPr lang="en-US" b="1" cap="none" spc="0" smtClean="0">
              <a:ln w="11430"/>
              <a:effectLst>
                <a:outerShdw blurRad="80000" dist="40000" dir="5040000" algn="tl">
                  <a:srgbClr val="000000">
                    <a:alpha val="30000"/>
                  </a:srgbClr>
                </a:outerShdw>
              </a:effectLst>
            </a:rPr>
            <a:t>Bir milliard</a:t>
          </a:r>
          <a:endParaRPr lang="ru-RU" dirty="0"/>
        </a:p>
      </dgm:t>
    </dgm:pt>
    <dgm:pt modelId="{DFDC916D-BAAF-48B5-B67A-A5F6B9D4F876}" type="parTrans" cxnId="{CC4BF040-B8D7-4C64-A1FA-1BE2D6C409F2}">
      <dgm:prSet/>
      <dgm:spPr/>
      <dgm:t>
        <a:bodyPr/>
        <a:lstStyle/>
        <a:p>
          <a:endParaRPr lang="ru-RU"/>
        </a:p>
      </dgm:t>
    </dgm:pt>
    <dgm:pt modelId="{6AF5955F-C040-4A83-A081-9746579675D5}" type="sibTrans" cxnId="{CC4BF040-B8D7-4C64-A1FA-1BE2D6C409F2}">
      <dgm:prSet/>
      <dgm:spPr/>
      <dgm:t>
        <a:bodyPr/>
        <a:lstStyle/>
        <a:p>
          <a:endParaRPr lang="ru-RU"/>
        </a:p>
      </dgm:t>
    </dgm:pt>
    <dgm:pt modelId="{D11B5955-05ED-44A3-AAB1-116A1D3D1C53}">
      <dgm:prSet phldrT="[Текст]"/>
      <dgm:spPr/>
      <dgm:t>
        <a:bodyPr/>
        <a:lstStyle/>
        <a:p>
          <a:r>
            <a:rPr lang="en-US" b="1" cap="none" spc="0" smtClean="0">
              <a:ln w="11430"/>
              <a:effectLst>
                <a:outerShdw blurRad="80000" dist="40000" dir="5040000" algn="tl">
                  <a:srgbClr val="000000">
                    <a:alpha val="30000"/>
                  </a:srgbClr>
                </a:outerShdw>
              </a:effectLst>
            </a:rPr>
            <a:t>85 yilda</a:t>
          </a:r>
        </a:p>
        <a:p>
          <a:r>
            <a:rPr lang="en-US" b="1" cap="none" spc="0" smtClean="0">
              <a:ln w="11430"/>
              <a:effectLst>
                <a:outerShdw blurRad="80000" dist="40000" dir="5040000" algn="tl">
                  <a:srgbClr val="000000">
                    <a:alpha val="30000"/>
                  </a:srgbClr>
                </a:outerShdw>
              </a:effectLst>
            </a:rPr>
            <a:t>Ikki milliard</a:t>
          </a:r>
          <a:endParaRPr lang="ru-RU" dirty="0"/>
        </a:p>
      </dgm:t>
    </dgm:pt>
    <dgm:pt modelId="{48C88438-CD6B-45B7-A289-75AD7DB0CB76}" type="parTrans" cxnId="{ADF05440-864F-4F9C-B92F-BBF115A54BC4}">
      <dgm:prSet/>
      <dgm:spPr/>
      <dgm:t>
        <a:bodyPr/>
        <a:lstStyle/>
        <a:p>
          <a:endParaRPr lang="ru-RU"/>
        </a:p>
      </dgm:t>
    </dgm:pt>
    <dgm:pt modelId="{0ECFB8A0-F1DE-4099-BAD1-01339D39A6C9}" type="sibTrans" cxnId="{ADF05440-864F-4F9C-B92F-BBF115A54BC4}">
      <dgm:prSet/>
      <dgm:spPr/>
      <dgm:t>
        <a:bodyPr/>
        <a:lstStyle/>
        <a:p>
          <a:endParaRPr lang="ru-RU"/>
        </a:p>
      </dgm:t>
    </dgm:pt>
    <dgm:pt modelId="{CCA5C1E5-7C13-421F-8A11-BA0CA45840CF}">
      <dgm:prSet phldrT="[Текст]"/>
      <dgm:spPr/>
      <dgm:t>
        <a:bodyPr/>
        <a:lstStyle/>
        <a:p>
          <a:r>
            <a:rPr lang="en-US" b="1" cap="none" spc="0" smtClean="0">
              <a:ln w="11430"/>
              <a:effectLst>
                <a:outerShdw blurRad="80000" dist="40000" dir="5040000" algn="tl">
                  <a:srgbClr val="000000">
                    <a:alpha val="30000"/>
                  </a:srgbClr>
                </a:outerShdw>
              </a:effectLst>
            </a:rPr>
            <a:t>25 yilda</a:t>
          </a:r>
        </a:p>
        <a:p>
          <a:r>
            <a:rPr lang="en-US" b="1" cap="none" spc="0" smtClean="0">
              <a:ln w="11430"/>
              <a:effectLst>
                <a:outerShdw blurRad="80000" dist="40000" dir="5040000" algn="tl">
                  <a:srgbClr val="000000">
                    <a:alpha val="30000"/>
                  </a:srgbClr>
                </a:outerShdw>
              </a:effectLst>
            </a:rPr>
            <a:t>Uch milliard</a:t>
          </a:r>
          <a:endParaRPr lang="en-US" b="1" cap="none" spc="0" dirty="0" smtClean="0">
            <a:ln w="11430"/>
            <a:effectLst>
              <a:outerShdw blurRad="80000" dist="40000" dir="5040000" algn="tl">
                <a:srgbClr val="000000">
                  <a:alpha val="30000"/>
                </a:srgbClr>
              </a:outerShdw>
            </a:effectLst>
          </a:endParaRPr>
        </a:p>
      </dgm:t>
    </dgm:pt>
    <dgm:pt modelId="{84B21AD2-2DF7-47B0-B62C-1DEF0CBE3EC7}" type="parTrans" cxnId="{D00408DA-9157-4B76-8874-9BEF98935064}">
      <dgm:prSet/>
      <dgm:spPr/>
      <dgm:t>
        <a:bodyPr/>
        <a:lstStyle/>
        <a:p>
          <a:endParaRPr lang="ru-RU"/>
        </a:p>
      </dgm:t>
    </dgm:pt>
    <dgm:pt modelId="{D2EBAA66-939F-4EED-920B-D8D2235879D4}" type="sibTrans" cxnId="{D00408DA-9157-4B76-8874-9BEF98935064}">
      <dgm:prSet/>
      <dgm:spPr/>
      <dgm:t>
        <a:bodyPr/>
        <a:lstStyle/>
        <a:p>
          <a:endParaRPr lang="ru-RU"/>
        </a:p>
      </dgm:t>
    </dgm:pt>
    <dgm:pt modelId="{B51C25D2-C5F8-4BEC-933B-E1D8B7D993FA}">
      <dgm:prSet phldrT="[Текст]"/>
      <dgm:spPr/>
      <dgm:t>
        <a:bodyPr/>
        <a:lstStyle/>
        <a:p>
          <a:r>
            <a:rPr lang="en-US" b="1" cap="none" spc="0" dirty="0" smtClean="0">
              <a:ln w="11430"/>
              <a:effectLst>
                <a:outerShdw blurRad="80000" dist="40000" dir="5040000" algn="tl">
                  <a:srgbClr val="000000">
                    <a:alpha val="30000"/>
                  </a:srgbClr>
                </a:outerShdw>
              </a:effectLst>
            </a:rPr>
            <a:t>15 </a:t>
          </a:r>
          <a:r>
            <a:rPr lang="en-US" b="1" cap="none" spc="0" dirty="0" err="1" smtClean="0">
              <a:ln w="11430"/>
              <a:effectLst>
                <a:outerShdw blurRad="80000" dist="40000" dir="5040000" algn="tl">
                  <a:srgbClr val="000000">
                    <a:alpha val="30000"/>
                  </a:srgbClr>
                </a:outerShdw>
              </a:effectLst>
            </a:rPr>
            <a:t>yilda</a:t>
          </a:r>
          <a:endParaRPr lang="en-US" b="1" cap="none" spc="0" dirty="0" smtClean="0">
            <a:ln w="11430"/>
            <a:effectLst>
              <a:outerShdw blurRad="80000" dist="40000" dir="5040000" algn="tl">
                <a:srgbClr val="000000">
                  <a:alpha val="30000"/>
                </a:srgbClr>
              </a:outerShdw>
            </a:effectLst>
          </a:endParaRPr>
        </a:p>
        <a:p>
          <a:r>
            <a:rPr lang="en-US" b="1" cap="none" spc="0" dirty="0" err="1" smtClean="0">
              <a:ln w="11430"/>
              <a:effectLst>
                <a:outerShdw blurRad="80000" dist="40000" dir="5040000" algn="tl">
                  <a:srgbClr val="000000">
                    <a:alpha val="30000"/>
                  </a:srgbClr>
                </a:outerShdw>
              </a:effectLst>
            </a:rPr>
            <a:t>To’rt</a:t>
          </a:r>
          <a:r>
            <a:rPr lang="en-US" b="1" cap="none" spc="0" dirty="0" smtClean="0">
              <a:ln w="11430"/>
              <a:effectLst>
                <a:outerShdw blurRad="80000" dist="40000" dir="5040000" algn="tl">
                  <a:srgbClr val="000000">
                    <a:alpha val="30000"/>
                  </a:srgbClr>
                </a:outerShdw>
              </a:effectLst>
            </a:rPr>
            <a:t> milliard</a:t>
          </a:r>
          <a:endParaRPr lang="ru-RU" b="1" cap="none" spc="0" dirty="0">
            <a:ln w="11430"/>
            <a:effectLst>
              <a:outerShdw blurRad="80000" dist="40000" dir="5040000" algn="tl">
                <a:srgbClr val="000000">
                  <a:alpha val="30000"/>
                </a:srgbClr>
              </a:outerShdw>
            </a:effectLst>
          </a:endParaRPr>
        </a:p>
      </dgm:t>
    </dgm:pt>
    <dgm:pt modelId="{3F7B86D2-CD8B-4AE7-9982-3313CED54568}" type="parTrans" cxnId="{365C965C-A013-46A3-BDCA-DF39813315D1}">
      <dgm:prSet/>
      <dgm:spPr/>
      <dgm:t>
        <a:bodyPr/>
        <a:lstStyle/>
        <a:p>
          <a:endParaRPr lang="ru-RU"/>
        </a:p>
      </dgm:t>
    </dgm:pt>
    <dgm:pt modelId="{EC3C87FD-4636-43FC-A962-106FCBC86790}" type="sibTrans" cxnId="{365C965C-A013-46A3-BDCA-DF39813315D1}">
      <dgm:prSet/>
      <dgm:spPr/>
      <dgm:t>
        <a:bodyPr/>
        <a:lstStyle/>
        <a:p>
          <a:endParaRPr lang="ru-RU"/>
        </a:p>
      </dgm:t>
    </dgm:pt>
    <dgm:pt modelId="{37B15434-CC84-43C2-B6CE-3093B046DCDA}" type="pres">
      <dgm:prSet presAssocID="{23C0FDFE-E297-4FA6-80A3-22B36DF31CA1}" presName="Name0" presStyleCnt="0">
        <dgm:presLayoutVars>
          <dgm:chMax val="7"/>
          <dgm:dir/>
          <dgm:animLvl val="lvl"/>
          <dgm:resizeHandles val="exact"/>
        </dgm:presLayoutVars>
      </dgm:prSet>
      <dgm:spPr/>
      <dgm:t>
        <a:bodyPr/>
        <a:lstStyle/>
        <a:p>
          <a:endParaRPr lang="ru-RU"/>
        </a:p>
      </dgm:t>
    </dgm:pt>
    <dgm:pt modelId="{DABEB54C-B33E-45DF-86AF-80F0469E7D28}" type="pres">
      <dgm:prSet presAssocID="{A00C48BE-CC2A-4EED-B6E9-A7C84864F23B}" presName="circle1" presStyleLbl="node1" presStyleIdx="0" presStyleCnt="4"/>
      <dgm:spPr/>
    </dgm:pt>
    <dgm:pt modelId="{4F780DEA-CA5E-4AB4-B192-29720CB29F2C}" type="pres">
      <dgm:prSet presAssocID="{A00C48BE-CC2A-4EED-B6E9-A7C84864F23B}" presName="space" presStyleCnt="0"/>
      <dgm:spPr/>
    </dgm:pt>
    <dgm:pt modelId="{B43C315E-CCD3-4583-A483-D5210B6B617F}" type="pres">
      <dgm:prSet presAssocID="{A00C48BE-CC2A-4EED-B6E9-A7C84864F23B}" presName="rect1" presStyleLbl="alignAcc1" presStyleIdx="0" presStyleCnt="4"/>
      <dgm:spPr/>
      <dgm:t>
        <a:bodyPr/>
        <a:lstStyle/>
        <a:p>
          <a:endParaRPr lang="ru-RU"/>
        </a:p>
      </dgm:t>
    </dgm:pt>
    <dgm:pt modelId="{86C538C1-5B32-4396-ABB6-31506C7D6CAD}" type="pres">
      <dgm:prSet presAssocID="{D11B5955-05ED-44A3-AAB1-116A1D3D1C53}" presName="vertSpace2" presStyleLbl="node1" presStyleIdx="0" presStyleCnt="4"/>
      <dgm:spPr/>
    </dgm:pt>
    <dgm:pt modelId="{4728DF8E-A8EF-4AA8-86EC-326D04BC56B5}" type="pres">
      <dgm:prSet presAssocID="{D11B5955-05ED-44A3-AAB1-116A1D3D1C53}" presName="circle2" presStyleLbl="node1" presStyleIdx="1" presStyleCnt="4"/>
      <dgm:spPr/>
    </dgm:pt>
    <dgm:pt modelId="{C935CC43-8788-4E60-A01C-872667E2F7CC}" type="pres">
      <dgm:prSet presAssocID="{D11B5955-05ED-44A3-AAB1-116A1D3D1C53}" presName="rect2" presStyleLbl="alignAcc1" presStyleIdx="1" presStyleCnt="4"/>
      <dgm:spPr/>
      <dgm:t>
        <a:bodyPr/>
        <a:lstStyle/>
        <a:p>
          <a:endParaRPr lang="ru-RU"/>
        </a:p>
      </dgm:t>
    </dgm:pt>
    <dgm:pt modelId="{AEE6E447-FF30-4CB1-A964-79CFED3DFD60}" type="pres">
      <dgm:prSet presAssocID="{CCA5C1E5-7C13-421F-8A11-BA0CA45840CF}" presName="vertSpace3" presStyleLbl="node1" presStyleIdx="1" presStyleCnt="4"/>
      <dgm:spPr/>
    </dgm:pt>
    <dgm:pt modelId="{B7D748A6-5E42-4A52-B123-422F8ED0F6C7}" type="pres">
      <dgm:prSet presAssocID="{CCA5C1E5-7C13-421F-8A11-BA0CA45840CF}" presName="circle3" presStyleLbl="node1" presStyleIdx="2" presStyleCnt="4"/>
      <dgm:spPr/>
    </dgm:pt>
    <dgm:pt modelId="{A6DC92F9-FEEA-4B2D-8D9E-EC54ED227DBA}" type="pres">
      <dgm:prSet presAssocID="{CCA5C1E5-7C13-421F-8A11-BA0CA45840CF}" presName="rect3" presStyleLbl="alignAcc1" presStyleIdx="2" presStyleCnt="4"/>
      <dgm:spPr/>
      <dgm:t>
        <a:bodyPr/>
        <a:lstStyle/>
        <a:p>
          <a:endParaRPr lang="ru-RU"/>
        </a:p>
      </dgm:t>
    </dgm:pt>
    <dgm:pt modelId="{705C8906-F237-4787-A90A-83FF0EFC72A8}" type="pres">
      <dgm:prSet presAssocID="{B51C25D2-C5F8-4BEC-933B-E1D8B7D993FA}" presName="vertSpace4" presStyleLbl="node1" presStyleIdx="2" presStyleCnt="4"/>
      <dgm:spPr/>
    </dgm:pt>
    <dgm:pt modelId="{DF50BBEC-5F85-4C31-9F45-A734F5DD2D52}" type="pres">
      <dgm:prSet presAssocID="{B51C25D2-C5F8-4BEC-933B-E1D8B7D993FA}" presName="circle4" presStyleLbl="node1" presStyleIdx="3" presStyleCnt="4"/>
      <dgm:spPr/>
    </dgm:pt>
    <dgm:pt modelId="{0A794FA1-6F64-45A5-92BD-BED7AA99C1A8}" type="pres">
      <dgm:prSet presAssocID="{B51C25D2-C5F8-4BEC-933B-E1D8B7D993FA}" presName="rect4" presStyleLbl="alignAcc1" presStyleIdx="3" presStyleCnt="4"/>
      <dgm:spPr/>
      <dgm:t>
        <a:bodyPr/>
        <a:lstStyle/>
        <a:p>
          <a:endParaRPr lang="ru-RU"/>
        </a:p>
      </dgm:t>
    </dgm:pt>
    <dgm:pt modelId="{D221F3F7-446C-427B-9CDF-856E231A42DA}" type="pres">
      <dgm:prSet presAssocID="{A00C48BE-CC2A-4EED-B6E9-A7C84864F23B}" presName="rect1ParTxNoCh" presStyleLbl="alignAcc1" presStyleIdx="3" presStyleCnt="4">
        <dgm:presLayoutVars>
          <dgm:chMax val="1"/>
          <dgm:bulletEnabled val="1"/>
        </dgm:presLayoutVars>
      </dgm:prSet>
      <dgm:spPr/>
      <dgm:t>
        <a:bodyPr/>
        <a:lstStyle/>
        <a:p>
          <a:endParaRPr lang="ru-RU"/>
        </a:p>
      </dgm:t>
    </dgm:pt>
    <dgm:pt modelId="{F70B5634-4CED-4EF5-8A62-9C9B13F84130}" type="pres">
      <dgm:prSet presAssocID="{D11B5955-05ED-44A3-AAB1-116A1D3D1C53}" presName="rect2ParTxNoCh" presStyleLbl="alignAcc1" presStyleIdx="3" presStyleCnt="4">
        <dgm:presLayoutVars>
          <dgm:chMax val="1"/>
          <dgm:bulletEnabled val="1"/>
        </dgm:presLayoutVars>
      </dgm:prSet>
      <dgm:spPr/>
      <dgm:t>
        <a:bodyPr/>
        <a:lstStyle/>
        <a:p>
          <a:endParaRPr lang="ru-RU"/>
        </a:p>
      </dgm:t>
    </dgm:pt>
    <dgm:pt modelId="{9F9FDCC2-63D5-4426-852A-FCBC755C2A96}" type="pres">
      <dgm:prSet presAssocID="{CCA5C1E5-7C13-421F-8A11-BA0CA45840CF}" presName="rect3ParTxNoCh" presStyleLbl="alignAcc1" presStyleIdx="3" presStyleCnt="4">
        <dgm:presLayoutVars>
          <dgm:chMax val="1"/>
          <dgm:bulletEnabled val="1"/>
        </dgm:presLayoutVars>
      </dgm:prSet>
      <dgm:spPr/>
      <dgm:t>
        <a:bodyPr/>
        <a:lstStyle/>
        <a:p>
          <a:endParaRPr lang="ru-RU"/>
        </a:p>
      </dgm:t>
    </dgm:pt>
    <dgm:pt modelId="{67A175E5-EE3A-4EE8-B6A4-40D1AA48E7FA}" type="pres">
      <dgm:prSet presAssocID="{B51C25D2-C5F8-4BEC-933B-E1D8B7D993FA}" presName="rect4ParTxNoCh" presStyleLbl="alignAcc1" presStyleIdx="3" presStyleCnt="4">
        <dgm:presLayoutVars>
          <dgm:chMax val="1"/>
          <dgm:bulletEnabled val="1"/>
        </dgm:presLayoutVars>
      </dgm:prSet>
      <dgm:spPr/>
      <dgm:t>
        <a:bodyPr/>
        <a:lstStyle/>
        <a:p>
          <a:endParaRPr lang="ru-RU"/>
        </a:p>
      </dgm:t>
    </dgm:pt>
  </dgm:ptLst>
  <dgm:cxnLst>
    <dgm:cxn modelId="{CC4BF040-B8D7-4C64-A1FA-1BE2D6C409F2}" srcId="{23C0FDFE-E297-4FA6-80A3-22B36DF31CA1}" destId="{A00C48BE-CC2A-4EED-B6E9-A7C84864F23B}" srcOrd="0" destOrd="0" parTransId="{DFDC916D-BAAF-48B5-B67A-A5F6B9D4F876}" sibTransId="{6AF5955F-C040-4A83-A081-9746579675D5}"/>
    <dgm:cxn modelId="{365C965C-A013-46A3-BDCA-DF39813315D1}" srcId="{23C0FDFE-E297-4FA6-80A3-22B36DF31CA1}" destId="{B51C25D2-C5F8-4BEC-933B-E1D8B7D993FA}" srcOrd="3" destOrd="0" parTransId="{3F7B86D2-CD8B-4AE7-9982-3313CED54568}" sibTransId="{EC3C87FD-4636-43FC-A962-106FCBC86790}"/>
    <dgm:cxn modelId="{605C632A-6EE4-40BE-9EDA-DDDF408036E6}" type="presOf" srcId="{B51C25D2-C5F8-4BEC-933B-E1D8B7D993FA}" destId="{67A175E5-EE3A-4EE8-B6A4-40D1AA48E7FA}" srcOrd="1" destOrd="0" presId="urn:microsoft.com/office/officeart/2005/8/layout/target3"/>
    <dgm:cxn modelId="{ADF05440-864F-4F9C-B92F-BBF115A54BC4}" srcId="{23C0FDFE-E297-4FA6-80A3-22B36DF31CA1}" destId="{D11B5955-05ED-44A3-AAB1-116A1D3D1C53}" srcOrd="1" destOrd="0" parTransId="{48C88438-CD6B-45B7-A289-75AD7DB0CB76}" sibTransId="{0ECFB8A0-F1DE-4099-BAD1-01339D39A6C9}"/>
    <dgm:cxn modelId="{C6F41942-8E4C-4B7D-B42A-EB214FE9EDD1}" type="presOf" srcId="{23C0FDFE-E297-4FA6-80A3-22B36DF31CA1}" destId="{37B15434-CC84-43C2-B6CE-3093B046DCDA}" srcOrd="0" destOrd="0" presId="urn:microsoft.com/office/officeart/2005/8/layout/target3"/>
    <dgm:cxn modelId="{54AB7CC3-BC08-43BC-A8DF-0DB1A6C2DCAB}" type="presOf" srcId="{A00C48BE-CC2A-4EED-B6E9-A7C84864F23B}" destId="{D221F3F7-446C-427B-9CDF-856E231A42DA}" srcOrd="1" destOrd="0" presId="urn:microsoft.com/office/officeart/2005/8/layout/target3"/>
    <dgm:cxn modelId="{7CFD259B-7CAC-4C3C-94C9-F9FB0F8AF049}" type="presOf" srcId="{B51C25D2-C5F8-4BEC-933B-E1D8B7D993FA}" destId="{0A794FA1-6F64-45A5-92BD-BED7AA99C1A8}" srcOrd="0" destOrd="0" presId="urn:microsoft.com/office/officeart/2005/8/layout/target3"/>
    <dgm:cxn modelId="{7590D46C-C32E-45AB-A00C-36A67751D7B5}" type="presOf" srcId="{D11B5955-05ED-44A3-AAB1-116A1D3D1C53}" destId="{F70B5634-4CED-4EF5-8A62-9C9B13F84130}" srcOrd="1" destOrd="0" presId="urn:microsoft.com/office/officeart/2005/8/layout/target3"/>
    <dgm:cxn modelId="{86C6C87A-80A9-4266-BA10-4DA6F84BD4BC}" type="presOf" srcId="{A00C48BE-CC2A-4EED-B6E9-A7C84864F23B}" destId="{B43C315E-CCD3-4583-A483-D5210B6B617F}" srcOrd="0" destOrd="0" presId="urn:microsoft.com/office/officeart/2005/8/layout/target3"/>
    <dgm:cxn modelId="{71CB7E0E-862A-47D6-98B8-21DE7E05E0B5}" type="presOf" srcId="{D11B5955-05ED-44A3-AAB1-116A1D3D1C53}" destId="{C935CC43-8788-4E60-A01C-872667E2F7CC}" srcOrd="0" destOrd="0" presId="urn:microsoft.com/office/officeart/2005/8/layout/target3"/>
    <dgm:cxn modelId="{D00408DA-9157-4B76-8874-9BEF98935064}" srcId="{23C0FDFE-E297-4FA6-80A3-22B36DF31CA1}" destId="{CCA5C1E5-7C13-421F-8A11-BA0CA45840CF}" srcOrd="2" destOrd="0" parTransId="{84B21AD2-2DF7-47B0-B62C-1DEF0CBE3EC7}" sibTransId="{D2EBAA66-939F-4EED-920B-D8D2235879D4}"/>
    <dgm:cxn modelId="{510D7EBC-8A93-4BB9-B3F7-5A1FD5593741}" type="presOf" srcId="{CCA5C1E5-7C13-421F-8A11-BA0CA45840CF}" destId="{A6DC92F9-FEEA-4B2D-8D9E-EC54ED227DBA}" srcOrd="0" destOrd="0" presId="urn:microsoft.com/office/officeart/2005/8/layout/target3"/>
    <dgm:cxn modelId="{8C04AEA0-EF95-4A56-9159-ED6E1FB2F08C}" type="presOf" srcId="{CCA5C1E5-7C13-421F-8A11-BA0CA45840CF}" destId="{9F9FDCC2-63D5-4426-852A-FCBC755C2A96}" srcOrd="1" destOrd="0" presId="urn:microsoft.com/office/officeart/2005/8/layout/target3"/>
    <dgm:cxn modelId="{88890496-9F59-449B-AD61-D6B5BD52BB61}" type="presParOf" srcId="{37B15434-CC84-43C2-B6CE-3093B046DCDA}" destId="{DABEB54C-B33E-45DF-86AF-80F0469E7D28}" srcOrd="0" destOrd="0" presId="urn:microsoft.com/office/officeart/2005/8/layout/target3"/>
    <dgm:cxn modelId="{7E414D1F-9A1A-495E-B2A0-024E6129FE14}" type="presParOf" srcId="{37B15434-CC84-43C2-B6CE-3093B046DCDA}" destId="{4F780DEA-CA5E-4AB4-B192-29720CB29F2C}" srcOrd="1" destOrd="0" presId="urn:microsoft.com/office/officeart/2005/8/layout/target3"/>
    <dgm:cxn modelId="{46695755-0C4D-4E1E-98E6-6241887A3A83}" type="presParOf" srcId="{37B15434-CC84-43C2-B6CE-3093B046DCDA}" destId="{B43C315E-CCD3-4583-A483-D5210B6B617F}" srcOrd="2" destOrd="0" presId="urn:microsoft.com/office/officeart/2005/8/layout/target3"/>
    <dgm:cxn modelId="{E734A907-4A42-4BA4-B3F4-8C64B2B7494E}" type="presParOf" srcId="{37B15434-CC84-43C2-B6CE-3093B046DCDA}" destId="{86C538C1-5B32-4396-ABB6-31506C7D6CAD}" srcOrd="3" destOrd="0" presId="urn:microsoft.com/office/officeart/2005/8/layout/target3"/>
    <dgm:cxn modelId="{63CB6ECE-89A4-423C-B945-88E95A1CAEDF}" type="presParOf" srcId="{37B15434-CC84-43C2-B6CE-3093B046DCDA}" destId="{4728DF8E-A8EF-4AA8-86EC-326D04BC56B5}" srcOrd="4" destOrd="0" presId="urn:microsoft.com/office/officeart/2005/8/layout/target3"/>
    <dgm:cxn modelId="{81CA29FE-9237-45F0-8F1C-9B9A63E7D1BD}" type="presParOf" srcId="{37B15434-CC84-43C2-B6CE-3093B046DCDA}" destId="{C935CC43-8788-4E60-A01C-872667E2F7CC}" srcOrd="5" destOrd="0" presId="urn:microsoft.com/office/officeart/2005/8/layout/target3"/>
    <dgm:cxn modelId="{490C5122-8719-446E-932B-04B819C47126}" type="presParOf" srcId="{37B15434-CC84-43C2-B6CE-3093B046DCDA}" destId="{AEE6E447-FF30-4CB1-A964-79CFED3DFD60}" srcOrd="6" destOrd="0" presId="urn:microsoft.com/office/officeart/2005/8/layout/target3"/>
    <dgm:cxn modelId="{C847B14A-F550-4F78-BECD-A417E7B68B7E}" type="presParOf" srcId="{37B15434-CC84-43C2-B6CE-3093B046DCDA}" destId="{B7D748A6-5E42-4A52-B123-422F8ED0F6C7}" srcOrd="7" destOrd="0" presId="urn:microsoft.com/office/officeart/2005/8/layout/target3"/>
    <dgm:cxn modelId="{3668586F-96E4-437B-A188-CD64AD60C2A0}" type="presParOf" srcId="{37B15434-CC84-43C2-B6CE-3093B046DCDA}" destId="{A6DC92F9-FEEA-4B2D-8D9E-EC54ED227DBA}" srcOrd="8" destOrd="0" presId="urn:microsoft.com/office/officeart/2005/8/layout/target3"/>
    <dgm:cxn modelId="{FA934586-C6B7-4037-9221-2786D76F04A7}" type="presParOf" srcId="{37B15434-CC84-43C2-B6CE-3093B046DCDA}" destId="{705C8906-F237-4787-A90A-83FF0EFC72A8}" srcOrd="9" destOrd="0" presId="urn:microsoft.com/office/officeart/2005/8/layout/target3"/>
    <dgm:cxn modelId="{1BA79AAC-65AA-4507-BA3C-947FADE7F5C5}" type="presParOf" srcId="{37B15434-CC84-43C2-B6CE-3093B046DCDA}" destId="{DF50BBEC-5F85-4C31-9F45-A734F5DD2D52}" srcOrd="10" destOrd="0" presId="urn:microsoft.com/office/officeart/2005/8/layout/target3"/>
    <dgm:cxn modelId="{23D61994-49F0-4D95-A3EB-5B4CCC4799BF}" type="presParOf" srcId="{37B15434-CC84-43C2-B6CE-3093B046DCDA}" destId="{0A794FA1-6F64-45A5-92BD-BED7AA99C1A8}" srcOrd="11" destOrd="0" presId="urn:microsoft.com/office/officeart/2005/8/layout/target3"/>
    <dgm:cxn modelId="{EF6897CE-C90C-4C20-BD97-D91F06AAEE77}" type="presParOf" srcId="{37B15434-CC84-43C2-B6CE-3093B046DCDA}" destId="{D221F3F7-446C-427B-9CDF-856E231A42DA}" srcOrd="12" destOrd="0" presId="urn:microsoft.com/office/officeart/2005/8/layout/target3"/>
    <dgm:cxn modelId="{51D29D77-3DE4-4432-9008-FCC95EC661D4}" type="presParOf" srcId="{37B15434-CC84-43C2-B6CE-3093B046DCDA}" destId="{F70B5634-4CED-4EF5-8A62-9C9B13F84130}" srcOrd="13" destOrd="0" presId="urn:microsoft.com/office/officeart/2005/8/layout/target3"/>
    <dgm:cxn modelId="{C8FC947C-4A70-4182-B437-298BB05FB304}" type="presParOf" srcId="{37B15434-CC84-43C2-B6CE-3093B046DCDA}" destId="{9F9FDCC2-63D5-4426-852A-FCBC755C2A96}" srcOrd="14" destOrd="0" presId="urn:microsoft.com/office/officeart/2005/8/layout/target3"/>
    <dgm:cxn modelId="{434424CD-832B-4853-BE3C-064C403B6C1E}" type="presParOf" srcId="{37B15434-CC84-43C2-B6CE-3093B046DCDA}" destId="{67A175E5-EE3A-4EE8-B6A4-40D1AA48E7FA}"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4AA2814-B6A4-4A84-AF6F-94D493707A98}"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ru-RU"/>
        </a:p>
      </dgm:t>
    </dgm:pt>
    <dgm:pt modelId="{C8F21772-F29D-4012-BE7F-1C65B58A4FC2}">
      <dgm:prSet phldrT="[Текст]" custT="1"/>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OSIYO</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dgm:t>
    </dgm:pt>
    <dgm:pt modelId="{F01942F9-C3CE-4A0D-80C5-02AF1142C87F}" type="parTrans" cxnId="{7604527A-2974-4ECE-BF76-77EFEFF0A4A0}">
      <dgm:prSet/>
      <dgm:spPr/>
      <dgm:t>
        <a:bodyPr/>
        <a:lstStyle/>
        <a:p>
          <a:endParaRPr lang="ru-RU"/>
        </a:p>
      </dgm:t>
    </dgm:pt>
    <dgm:pt modelId="{473CA273-38F7-444A-B4B0-5B9C78F8EE12}" type="sibTrans" cxnId="{7604527A-2974-4ECE-BF76-77EFEFF0A4A0}">
      <dgm:prSet/>
      <dgm:spPr/>
      <dgm:t>
        <a:bodyPr/>
        <a:lstStyle/>
        <a:p>
          <a:endParaRPr lang="ru-RU"/>
        </a:p>
      </dgm:t>
    </dgm:pt>
    <dgm:pt modelId="{5D5E23E9-2108-49F3-BEB3-A533DBF64AB0}">
      <dgm:prSet phldrT="[Текст]" custT="1">
        <dgm:style>
          <a:lnRef idx="3">
            <a:schemeClr val="lt1"/>
          </a:lnRef>
          <a:fillRef idx="1">
            <a:schemeClr val="accent1"/>
          </a:fillRef>
          <a:effectRef idx="1">
            <a:schemeClr val="accent1"/>
          </a:effectRef>
          <a:fontRef idx="minor">
            <a:schemeClr val="lt1"/>
          </a:fontRef>
        </dgm:style>
      </dgm:prSet>
      <dgm:spPr/>
      <dgm:t>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YEVROPA</a:t>
          </a:r>
          <a:endParaRPr lang="ru-RU" sz="2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dgm:t>
    </dgm:pt>
    <dgm:pt modelId="{A7176422-2635-4A22-85AB-315C110E06E1}" type="parTrans" cxnId="{B9FCBA03-72C8-4872-AA8D-33CA4E57A049}">
      <dgm:prSet/>
      <dgm:spPr/>
      <dgm:t>
        <a:bodyPr/>
        <a:lstStyle/>
        <a:p>
          <a:endParaRPr lang="ru-RU"/>
        </a:p>
      </dgm:t>
    </dgm:pt>
    <dgm:pt modelId="{B1DF5357-BAB4-4DE8-BAD1-DA6A603BC5D8}" type="sibTrans" cxnId="{B9FCBA03-72C8-4872-AA8D-33CA4E57A049}">
      <dgm:prSet/>
      <dgm:spPr/>
      <dgm:t>
        <a:bodyPr/>
        <a:lstStyle/>
        <a:p>
          <a:endParaRPr lang="ru-RU"/>
        </a:p>
      </dgm:t>
    </dgm:pt>
    <dgm:pt modelId="{F58F64BA-632B-439C-9055-71AA05DBE91A}">
      <dgm:prSet phldrT="[Текст]" custT="1"/>
      <dgm:spPr/>
      <dgm:t>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AFRIKA</a:t>
          </a:r>
          <a:endParaRPr lang="ru-RU" sz="2000" b="1" dirty="0"/>
        </a:p>
      </dgm:t>
    </dgm:pt>
    <dgm:pt modelId="{73DDFBBA-404F-4E4B-8691-189FEC1E67C7}" type="parTrans" cxnId="{E53A59F9-D483-4786-A606-E41F34463AEC}">
      <dgm:prSet/>
      <dgm:spPr/>
      <dgm:t>
        <a:bodyPr/>
        <a:lstStyle/>
        <a:p>
          <a:endParaRPr lang="ru-RU"/>
        </a:p>
      </dgm:t>
    </dgm:pt>
    <dgm:pt modelId="{679DE436-B67E-45C2-B7B9-6F9DD1433519}" type="sibTrans" cxnId="{E53A59F9-D483-4786-A606-E41F34463AEC}">
      <dgm:prSet/>
      <dgm:spPr/>
      <dgm:t>
        <a:bodyPr/>
        <a:lstStyle/>
        <a:p>
          <a:endParaRPr lang="ru-RU"/>
        </a:p>
      </dgm:t>
    </dgm:pt>
    <dgm:pt modelId="{338B8166-6D1F-42F9-8ED1-B8F8F837CA53}">
      <dgm:prSet phldrT="[Текст]" custT="1"/>
      <dgm:spPr/>
      <dgm:t>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2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AMERIKA</a:t>
          </a:r>
          <a:endParaRPr lang="ru-RU" sz="2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dgm:t>
    </dgm:pt>
    <dgm:pt modelId="{0A6E39E8-8152-4DEA-A158-47B008227988}" type="parTrans" cxnId="{A14BE8ED-CE34-4845-B1D6-D751734F8E33}">
      <dgm:prSet/>
      <dgm:spPr/>
      <dgm:t>
        <a:bodyPr/>
        <a:lstStyle/>
        <a:p>
          <a:endParaRPr lang="ru-RU"/>
        </a:p>
      </dgm:t>
    </dgm:pt>
    <dgm:pt modelId="{A158E496-BDA0-422C-AA9C-C7FA1892BDFB}" type="sibTrans" cxnId="{A14BE8ED-CE34-4845-B1D6-D751734F8E33}">
      <dgm:prSet/>
      <dgm:spPr/>
      <dgm:t>
        <a:bodyPr/>
        <a:lstStyle/>
        <a:p>
          <a:endParaRPr lang="ru-RU"/>
        </a:p>
      </dgm:t>
    </dgm:pt>
    <dgm:pt modelId="{DA39D67D-12D6-4579-A454-BA7BA6AD1FAD}">
      <dgm:prSet phldrT="[Текст]" custT="1"/>
      <dgm:spPr/>
      <dgm:t>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1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AVSTALIYA</a:t>
          </a:r>
        </a:p>
        <a:p>
          <a:r>
            <a:rPr lang="en-US" sz="1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VA</a:t>
          </a:r>
        </a:p>
        <a:p>
          <a:r>
            <a:rPr lang="en-US" sz="1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OKEANIYA</a:t>
          </a:r>
          <a:endParaRPr lang="ru-RU" sz="1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dgm:t>
    </dgm:pt>
    <dgm:pt modelId="{99B9FB9A-F093-4EDC-AEB0-0FBBB13614CC}" type="parTrans" cxnId="{1C9B6D18-E231-43B3-B6A1-E330B229A5C8}">
      <dgm:prSet/>
      <dgm:spPr/>
      <dgm:t>
        <a:bodyPr/>
        <a:lstStyle/>
        <a:p>
          <a:endParaRPr lang="ru-RU"/>
        </a:p>
      </dgm:t>
    </dgm:pt>
    <dgm:pt modelId="{74AFB6F8-CF57-40CF-A8BC-A25A0BBF6518}" type="sibTrans" cxnId="{1C9B6D18-E231-43B3-B6A1-E330B229A5C8}">
      <dgm:prSet/>
      <dgm:spPr/>
      <dgm:t>
        <a:bodyPr/>
        <a:lstStyle/>
        <a:p>
          <a:endParaRPr lang="ru-RU"/>
        </a:p>
      </dgm:t>
    </dgm:pt>
    <dgm:pt modelId="{5AB01276-35C2-4927-901A-6261365C054D}" type="pres">
      <dgm:prSet presAssocID="{F4AA2814-B6A4-4A84-AF6F-94D493707A98}" presName="Name0" presStyleCnt="0">
        <dgm:presLayoutVars>
          <dgm:dir/>
          <dgm:resizeHandles val="exact"/>
        </dgm:presLayoutVars>
      </dgm:prSet>
      <dgm:spPr/>
      <dgm:t>
        <a:bodyPr/>
        <a:lstStyle/>
        <a:p>
          <a:endParaRPr lang="ru-RU"/>
        </a:p>
      </dgm:t>
    </dgm:pt>
    <dgm:pt modelId="{125C815B-2E92-4779-9EDE-31359D765C95}" type="pres">
      <dgm:prSet presAssocID="{C8F21772-F29D-4012-BE7F-1C65B58A4FC2}" presName="node" presStyleLbl="node1" presStyleIdx="0" presStyleCnt="5">
        <dgm:presLayoutVars>
          <dgm:bulletEnabled val="1"/>
        </dgm:presLayoutVars>
      </dgm:prSet>
      <dgm:spPr/>
      <dgm:t>
        <a:bodyPr/>
        <a:lstStyle/>
        <a:p>
          <a:endParaRPr lang="ru-RU"/>
        </a:p>
      </dgm:t>
    </dgm:pt>
    <dgm:pt modelId="{C8CAEA8A-500E-4915-BEEF-8E0A6F8226B6}" type="pres">
      <dgm:prSet presAssocID="{473CA273-38F7-444A-B4B0-5B9C78F8EE12}" presName="sibTrans" presStyleLbl="sibTrans1D1" presStyleIdx="0" presStyleCnt="4"/>
      <dgm:spPr/>
      <dgm:t>
        <a:bodyPr/>
        <a:lstStyle/>
        <a:p>
          <a:endParaRPr lang="ru-RU"/>
        </a:p>
      </dgm:t>
    </dgm:pt>
    <dgm:pt modelId="{F422EFD9-B1A4-4410-9E60-0E9FC60FAFFA}" type="pres">
      <dgm:prSet presAssocID="{473CA273-38F7-444A-B4B0-5B9C78F8EE12}" presName="connectorText" presStyleLbl="sibTrans1D1" presStyleIdx="0" presStyleCnt="4"/>
      <dgm:spPr/>
      <dgm:t>
        <a:bodyPr/>
        <a:lstStyle/>
        <a:p>
          <a:endParaRPr lang="ru-RU"/>
        </a:p>
      </dgm:t>
    </dgm:pt>
    <dgm:pt modelId="{A4E2BAAF-4641-4136-BE82-B260633CAEC2}" type="pres">
      <dgm:prSet presAssocID="{5D5E23E9-2108-49F3-BEB3-A533DBF64AB0}" presName="node" presStyleLbl="node1" presStyleIdx="1" presStyleCnt="5">
        <dgm:presLayoutVars>
          <dgm:bulletEnabled val="1"/>
        </dgm:presLayoutVars>
      </dgm:prSet>
      <dgm:spPr/>
      <dgm:t>
        <a:bodyPr/>
        <a:lstStyle/>
        <a:p>
          <a:endParaRPr lang="ru-RU"/>
        </a:p>
      </dgm:t>
    </dgm:pt>
    <dgm:pt modelId="{FF5E2A54-8F16-42AB-8E9C-E41234D19CF9}" type="pres">
      <dgm:prSet presAssocID="{B1DF5357-BAB4-4DE8-BAD1-DA6A603BC5D8}" presName="sibTrans" presStyleLbl="sibTrans1D1" presStyleIdx="1" presStyleCnt="4"/>
      <dgm:spPr/>
      <dgm:t>
        <a:bodyPr/>
        <a:lstStyle/>
        <a:p>
          <a:endParaRPr lang="ru-RU"/>
        </a:p>
      </dgm:t>
    </dgm:pt>
    <dgm:pt modelId="{760B0C93-9B5D-4211-8C81-D52BAF48E1BA}" type="pres">
      <dgm:prSet presAssocID="{B1DF5357-BAB4-4DE8-BAD1-DA6A603BC5D8}" presName="connectorText" presStyleLbl="sibTrans1D1" presStyleIdx="1" presStyleCnt="4"/>
      <dgm:spPr/>
      <dgm:t>
        <a:bodyPr/>
        <a:lstStyle/>
        <a:p>
          <a:endParaRPr lang="ru-RU"/>
        </a:p>
      </dgm:t>
    </dgm:pt>
    <dgm:pt modelId="{0896B1A2-C578-4B8C-9DE4-DC80E5CD491B}" type="pres">
      <dgm:prSet presAssocID="{F58F64BA-632B-439C-9055-71AA05DBE91A}" presName="node" presStyleLbl="node1" presStyleIdx="2" presStyleCnt="5">
        <dgm:presLayoutVars>
          <dgm:bulletEnabled val="1"/>
        </dgm:presLayoutVars>
      </dgm:prSet>
      <dgm:spPr/>
      <dgm:t>
        <a:bodyPr/>
        <a:lstStyle/>
        <a:p>
          <a:endParaRPr lang="ru-RU"/>
        </a:p>
      </dgm:t>
    </dgm:pt>
    <dgm:pt modelId="{F91D4BEF-670A-4CFA-8E9C-F7A4E7B72595}" type="pres">
      <dgm:prSet presAssocID="{679DE436-B67E-45C2-B7B9-6F9DD1433519}" presName="sibTrans" presStyleLbl="sibTrans1D1" presStyleIdx="2" presStyleCnt="4"/>
      <dgm:spPr/>
      <dgm:t>
        <a:bodyPr/>
        <a:lstStyle/>
        <a:p>
          <a:endParaRPr lang="ru-RU"/>
        </a:p>
      </dgm:t>
    </dgm:pt>
    <dgm:pt modelId="{A35EA0A7-2D42-4E60-8860-7CE890A37036}" type="pres">
      <dgm:prSet presAssocID="{679DE436-B67E-45C2-B7B9-6F9DD1433519}" presName="connectorText" presStyleLbl="sibTrans1D1" presStyleIdx="2" presStyleCnt="4"/>
      <dgm:spPr/>
      <dgm:t>
        <a:bodyPr/>
        <a:lstStyle/>
        <a:p>
          <a:endParaRPr lang="ru-RU"/>
        </a:p>
      </dgm:t>
    </dgm:pt>
    <dgm:pt modelId="{C637BB28-6E02-4442-8686-AAD4D503A5AA}" type="pres">
      <dgm:prSet presAssocID="{338B8166-6D1F-42F9-8ED1-B8F8F837CA53}" presName="node" presStyleLbl="node1" presStyleIdx="3" presStyleCnt="5">
        <dgm:presLayoutVars>
          <dgm:bulletEnabled val="1"/>
        </dgm:presLayoutVars>
      </dgm:prSet>
      <dgm:spPr/>
      <dgm:t>
        <a:bodyPr/>
        <a:lstStyle/>
        <a:p>
          <a:endParaRPr lang="ru-RU"/>
        </a:p>
      </dgm:t>
    </dgm:pt>
    <dgm:pt modelId="{34B099D4-79A4-4FA8-B8C9-F626951E290C}" type="pres">
      <dgm:prSet presAssocID="{A158E496-BDA0-422C-AA9C-C7FA1892BDFB}" presName="sibTrans" presStyleLbl="sibTrans1D1" presStyleIdx="3" presStyleCnt="4"/>
      <dgm:spPr/>
      <dgm:t>
        <a:bodyPr/>
        <a:lstStyle/>
        <a:p>
          <a:endParaRPr lang="ru-RU"/>
        </a:p>
      </dgm:t>
    </dgm:pt>
    <dgm:pt modelId="{A0370D43-0B66-46AC-B74A-8706B5437359}" type="pres">
      <dgm:prSet presAssocID="{A158E496-BDA0-422C-AA9C-C7FA1892BDFB}" presName="connectorText" presStyleLbl="sibTrans1D1" presStyleIdx="3" presStyleCnt="4"/>
      <dgm:spPr/>
      <dgm:t>
        <a:bodyPr/>
        <a:lstStyle/>
        <a:p>
          <a:endParaRPr lang="ru-RU"/>
        </a:p>
      </dgm:t>
    </dgm:pt>
    <dgm:pt modelId="{53856AB5-32A7-47E0-A885-F660ED19F642}" type="pres">
      <dgm:prSet presAssocID="{DA39D67D-12D6-4579-A454-BA7BA6AD1FAD}" presName="node" presStyleLbl="node1" presStyleIdx="4" presStyleCnt="5">
        <dgm:presLayoutVars>
          <dgm:bulletEnabled val="1"/>
        </dgm:presLayoutVars>
      </dgm:prSet>
      <dgm:spPr/>
      <dgm:t>
        <a:bodyPr/>
        <a:lstStyle/>
        <a:p>
          <a:endParaRPr lang="ru-RU"/>
        </a:p>
      </dgm:t>
    </dgm:pt>
  </dgm:ptLst>
  <dgm:cxnLst>
    <dgm:cxn modelId="{AC69E527-0281-48D0-9048-9EB913CB3854}" type="presOf" srcId="{5D5E23E9-2108-49F3-BEB3-A533DBF64AB0}" destId="{A4E2BAAF-4641-4136-BE82-B260633CAEC2}" srcOrd="0" destOrd="0" presId="urn:microsoft.com/office/officeart/2005/8/layout/bProcess3"/>
    <dgm:cxn modelId="{5D5C70D6-A648-46ED-A779-F9B55B6C9CD4}" type="presOf" srcId="{F4AA2814-B6A4-4A84-AF6F-94D493707A98}" destId="{5AB01276-35C2-4927-901A-6261365C054D}" srcOrd="0" destOrd="0" presId="urn:microsoft.com/office/officeart/2005/8/layout/bProcess3"/>
    <dgm:cxn modelId="{E6493B22-0087-438D-BD1F-29CE493F9993}" type="presOf" srcId="{F58F64BA-632B-439C-9055-71AA05DBE91A}" destId="{0896B1A2-C578-4B8C-9DE4-DC80E5CD491B}" srcOrd="0" destOrd="0" presId="urn:microsoft.com/office/officeart/2005/8/layout/bProcess3"/>
    <dgm:cxn modelId="{3044DCD4-F092-4604-B0CD-24C86FCCDAC3}" type="presOf" srcId="{DA39D67D-12D6-4579-A454-BA7BA6AD1FAD}" destId="{53856AB5-32A7-47E0-A885-F660ED19F642}" srcOrd="0" destOrd="0" presId="urn:microsoft.com/office/officeart/2005/8/layout/bProcess3"/>
    <dgm:cxn modelId="{BF80BE70-AD97-4B44-BADF-3D41D000861F}" type="presOf" srcId="{679DE436-B67E-45C2-B7B9-6F9DD1433519}" destId="{F91D4BEF-670A-4CFA-8E9C-F7A4E7B72595}" srcOrd="0" destOrd="0" presId="urn:microsoft.com/office/officeart/2005/8/layout/bProcess3"/>
    <dgm:cxn modelId="{FC3CD5BC-7B5F-499C-9B58-BCC5AC47D503}" type="presOf" srcId="{679DE436-B67E-45C2-B7B9-6F9DD1433519}" destId="{A35EA0A7-2D42-4E60-8860-7CE890A37036}" srcOrd="1" destOrd="0" presId="urn:microsoft.com/office/officeart/2005/8/layout/bProcess3"/>
    <dgm:cxn modelId="{2B261E83-D4E0-47BE-B58E-907DC7A571AA}" type="presOf" srcId="{A158E496-BDA0-422C-AA9C-C7FA1892BDFB}" destId="{A0370D43-0B66-46AC-B74A-8706B5437359}" srcOrd="1" destOrd="0" presId="urn:microsoft.com/office/officeart/2005/8/layout/bProcess3"/>
    <dgm:cxn modelId="{B8CA801B-5FC5-4838-81C9-2FCB13275369}" type="presOf" srcId="{338B8166-6D1F-42F9-8ED1-B8F8F837CA53}" destId="{C637BB28-6E02-4442-8686-AAD4D503A5AA}" srcOrd="0" destOrd="0" presId="urn:microsoft.com/office/officeart/2005/8/layout/bProcess3"/>
    <dgm:cxn modelId="{A2315959-4D3A-4190-BBC1-77CC29FC6A3E}" type="presOf" srcId="{473CA273-38F7-444A-B4B0-5B9C78F8EE12}" destId="{F422EFD9-B1A4-4410-9E60-0E9FC60FAFFA}" srcOrd="1" destOrd="0" presId="urn:microsoft.com/office/officeart/2005/8/layout/bProcess3"/>
    <dgm:cxn modelId="{30BB0F9C-093E-4A88-8498-69C0BF434637}" type="presOf" srcId="{A158E496-BDA0-422C-AA9C-C7FA1892BDFB}" destId="{34B099D4-79A4-4FA8-B8C9-F626951E290C}" srcOrd="0" destOrd="0" presId="urn:microsoft.com/office/officeart/2005/8/layout/bProcess3"/>
    <dgm:cxn modelId="{E53A59F9-D483-4786-A606-E41F34463AEC}" srcId="{F4AA2814-B6A4-4A84-AF6F-94D493707A98}" destId="{F58F64BA-632B-439C-9055-71AA05DBE91A}" srcOrd="2" destOrd="0" parTransId="{73DDFBBA-404F-4E4B-8691-189FEC1E67C7}" sibTransId="{679DE436-B67E-45C2-B7B9-6F9DD1433519}"/>
    <dgm:cxn modelId="{7604527A-2974-4ECE-BF76-77EFEFF0A4A0}" srcId="{F4AA2814-B6A4-4A84-AF6F-94D493707A98}" destId="{C8F21772-F29D-4012-BE7F-1C65B58A4FC2}" srcOrd="0" destOrd="0" parTransId="{F01942F9-C3CE-4A0D-80C5-02AF1142C87F}" sibTransId="{473CA273-38F7-444A-B4B0-5B9C78F8EE12}"/>
    <dgm:cxn modelId="{B9FCBA03-72C8-4872-AA8D-33CA4E57A049}" srcId="{F4AA2814-B6A4-4A84-AF6F-94D493707A98}" destId="{5D5E23E9-2108-49F3-BEB3-A533DBF64AB0}" srcOrd="1" destOrd="0" parTransId="{A7176422-2635-4A22-85AB-315C110E06E1}" sibTransId="{B1DF5357-BAB4-4DE8-BAD1-DA6A603BC5D8}"/>
    <dgm:cxn modelId="{10BC0D48-A279-4D31-9A4C-C474055A74B0}" type="presOf" srcId="{B1DF5357-BAB4-4DE8-BAD1-DA6A603BC5D8}" destId="{760B0C93-9B5D-4211-8C81-D52BAF48E1BA}" srcOrd="1" destOrd="0" presId="urn:microsoft.com/office/officeart/2005/8/layout/bProcess3"/>
    <dgm:cxn modelId="{2C92F23E-9589-4BB9-8A51-6DCAFA9F0A75}" type="presOf" srcId="{B1DF5357-BAB4-4DE8-BAD1-DA6A603BC5D8}" destId="{FF5E2A54-8F16-42AB-8E9C-E41234D19CF9}" srcOrd="0" destOrd="0" presId="urn:microsoft.com/office/officeart/2005/8/layout/bProcess3"/>
    <dgm:cxn modelId="{1C9B6D18-E231-43B3-B6A1-E330B229A5C8}" srcId="{F4AA2814-B6A4-4A84-AF6F-94D493707A98}" destId="{DA39D67D-12D6-4579-A454-BA7BA6AD1FAD}" srcOrd="4" destOrd="0" parTransId="{99B9FB9A-F093-4EDC-AEB0-0FBBB13614CC}" sibTransId="{74AFB6F8-CF57-40CF-A8BC-A25A0BBF6518}"/>
    <dgm:cxn modelId="{A14BE8ED-CE34-4845-B1D6-D751734F8E33}" srcId="{F4AA2814-B6A4-4A84-AF6F-94D493707A98}" destId="{338B8166-6D1F-42F9-8ED1-B8F8F837CA53}" srcOrd="3" destOrd="0" parTransId="{0A6E39E8-8152-4DEA-A158-47B008227988}" sibTransId="{A158E496-BDA0-422C-AA9C-C7FA1892BDFB}"/>
    <dgm:cxn modelId="{1874510A-14C3-4233-B724-2B67CD38C0ED}" type="presOf" srcId="{C8F21772-F29D-4012-BE7F-1C65B58A4FC2}" destId="{125C815B-2E92-4779-9EDE-31359D765C95}" srcOrd="0" destOrd="0" presId="urn:microsoft.com/office/officeart/2005/8/layout/bProcess3"/>
    <dgm:cxn modelId="{DE24E368-FF4B-4DF9-AD77-86DC6779B040}" type="presOf" srcId="{473CA273-38F7-444A-B4B0-5B9C78F8EE12}" destId="{C8CAEA8A-500E-4915-BEEF-8E0A6F8226B6}" srcOrd="0" destOrd="0" presId="urn:microsoft.com/office/officeart/2005/8/layout/bProcess3"/>
    <dgm:cxn modelId="{F86D9A39-2727-4F15-8B0E-4A66E86406FF}" type="presParOf" srcId="{5AB01276-35C2-4927-901A-6261365C054D}" destId="{125C815B-2E92-4779-9EDE-31359D765C95}" srcOrd="0" destOrd="0" presId="urn:microsoft.com/office/officeart/2005/8/layout/bProcess3"/>
    <dgm:cxn modelId="{A14AE7D3-1978-4D8A-BAE5-BE3AAA359615}" type="presParOf" srcId="{5AB01276-35C2-4927-901A-6261365C054D}" destId="{C8CAEA8A-500E-4915-BEEF-8E0A6F8226B6}" srcOrd="1" destOrd="0" presId="urn:microsoft.com/office/officeart/2005/8/layout/bProcess3"/>
    <dgm:cxn modelId="{A497D36B-03B4-4A57-A741-35D0FFAE2182}" type="presParOf" srcId="{C8CAEA8A-500E-4915-BEEF-8E0A6F8226B6}" destId="{F422EFD9-B1A4-4410-9E60-0E9FC60FAFFA}" srcOrd="0" destOrd="0" presId="urn:microsoft.com/office/officeart/2005/8/layout/bProcess3"/>
    <dgm:cxn modelId="{67648E93-778A-4DC2-9E66-45C3C0D995B6}" type="presParOf" srcId="{5AB01276-35C2-4927-901A-6261365C054D}" destId="{A4E2BAAF-4641-4136-BE82-B260633CAEC2}" srcOrd="2" destOrd="0" presId="urn:microsoft.com/office/officeart/2005/8/layout/bProcess3"/>
    <dgm:cxn modelId="{DAC1F00F-6BC6-4B26-ADDD-33D5F3BB63DD}" type="presParOf" srcId="{5AB01276-35C2-4927-901A-6261365C054D}" destId="{FF5E2A54-8F16-42AB-8E9C-E41234D19CF9}" srcOrd="3" destOrd="0" presId="urn:microsoft.com/office/officeart/2005/8/layout/bProcess3"/>
    <dgm:cxn modelId="{8194F2F1-23EE-4F63-8D38-ADE8F0C2FDED}" type="presParOf" srcId="{FF5E2A54-8F16-42AB-8E9C-E41234D19CF9}" destId="{760B0C93-9B5D-4211-8C81-D52BAF48E1BA}" srcOrd="0" destOrd="0" presId="urn:microsoft.com/office/officeart/2005/8/layout/bProcess3"/>
    <dgm:cxn modelId="{7EA6F2D2-7EC2-4455-953F-2E5D7533D5EA}" type="presParOf" srcId="{5AB01276-35C2-4927-901A-6261365C054D}" destId="{0896B1A2-C578-4B8C-9DE4-DC80E5CD491B}" srcOrd="4" destOrd="0" presId="urn:microsoft.com/office/officeart/2005/8/layout/bProcess3"/>
    <dgm:cxn modelId="{9837C70D-9C66-4E9B-94CE-A8033C227CD6}" type="presParOf" srcId="{5AB01276-35C2-4927-901A-6261365C054D}" destId="{F91D4BEF-670A-4CFA-8E9C-F7A4E7B72595}" srcOrd="5" destOrd="0" presId="urn:microsoft.com/office/officeart/2005/8/layout/bProcess3"/>
    <dgm:cxn modelId="{CCA9D558-AC0F-4109-8172-C974C34859F8}" type="presParOf" srcId="{F91D4BEF-670A-4CFA-8E9C-F7A4E7B72595}" destId="{A35EA0A7-2D42-4E60-8860-7CE890A37036}" srcOrd="0" destOrd="0" presId="urn:microsoft.com/office/officeart/2005/8/layout/bProcess3"/>
    <dgm:cxn modelId="{3C90E1C7-9A29-46FA-A5AD-608A25E5A7E3}" type="presParOf" srcId="{5AB01276-35C2-4927-901A-6261365C054D}" destId="{C637BB28-6E02-4442-8686-AAD4D503A5AA}" srcOrd="6" destOrd="0" presId="urn:microsoft.com/office/officeart/2005/8/layout/bProcess3"/>
    <dgm:cxn modelId="{2AA2CE39-074F-4E6F-8189-34E30EA3D729}" type="presParOf" srcId="{5AB01276-35C2-4927-901A-6261365C054D}" destId="{34B099D4-79A4-4FA8-B8C9-F626951E290C}" srcOrd="7" destOrd="0" presId="urn:microsoft.com/office/officeart/2005/8/layout/bProcess3"/>
    <dgm:cxn modelId="{FEFEA690-DFBC-4025-8442-FA026E0CD781}" type="presParOf" srcId="{34B099D4-79A4-4FA8-B8C9-F626951E290C}" destId="{A0370D43-0B66-46AC-B74A-8706B5437359}" srcOrd="0" destOrd="0" presId="urn:microsoft.com/office/officeart/2005/8/layout/bProcess3"/>
    <dgm:cxn modelId="{CFBC75E7-11CA-4B17-9505-7748B6A2666B}" type="presParOf" srcId="{5AB01276-35C2-4927-901A-6261365C054D}" destId="{53856AB5-32A7-47E0-A885-F660ED19F642}" srcOrd="8" destOrd="0" presId="urn:microsoft.com/office/officeart/2005/8/layout/bProcess3"/>
  </dgm:cxnLst>
  <dgm:bg>
    <a:solidFill>
      <a:schemeClr val="accent2">
        <a:lumMod val="60000"/>
        <a:lumOff val="4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BEB54C-B33E-45DF-86AF-80F0469E7D28}">
      <dsp:nvSpPr>
        <dsp:cNvPr id="0" name=""/>
        <dsp:cNvSpPr/>
      </dsp:nvSpPr>
      <dsp:spPr>
        <a:xfrm>
          <a:off x="0" y="115415"/>
          <a:ext cx="3657600" cy="3657600"/>
        </a:xfrm>
        <a:prstGeom prst="pie">
          <a:avLst>
            <a:gd name="adj1" fmla="val 5400000"/>
            <a:gd name="adj2" fmla="val 16200000"/>
          </a:avLst>
        </a:prstGeom>
        <a:solidFill>
          <a:schemeClr val="accent4">
            <a:hueOff val="0"/>
            <a:satOff val="0"/>
            <a:lumOff val="0"/>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43C315E-CCD3-4583-A483-D5210B6B617F}">
      <dsp:nvSpPr>
        <dsp:cNvPr id="0" name=""/>
        <dsp:cNvSpPr/>
      </dsp:nvSpPr>
      <dsp:spPr>
        <a:xfrm>
          <a:off x="1828800" y="115415"/>
          <a:ext cx="4267200" cy="36576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b="1" kern="1200" cap="none" spc="0" smtClean="0">
              <a:ln w="11430"/>
              <a:effectLst>
                <a:outerShdw blurRad="80000" dist="40000" dir="5040000" algn="tl">
                  <a:srgbClr val="000000">
                    <a:alpha val="30000"/>
                  </a:srgbClr>
                </a:outerShdw>
              </a:effectLst>
            </a:rPr>
            <a:t>850 yilda </a:t>
          </a:r>
        </a:p>
        <a:p>
          <a:pPr lvl="0" algn="ctr" defTabSz="844550">
            <a:lnSpc>
              <a:spcPct val="90000"/>
            </a:lnSpc>
            <a:spcBef>
              <a:spcPct val="0"/>
            </a:spcBef>
            <a:spcAft>
              <a:spcPct val="35000"/>
            </a:spcAft>
          </a:pPr>
          <a:r>
            <a:rPr lang="en-US" sz="1900" b="1" kern="1200" cap="none" spc="0" smtClean="0">
              <a:ln w="11430"/>
              <a:effectLst>
                <a:outerShdw blurRad="80000" dist="40000" dir="5040000" algn="tl">
                  <a:srgbClr val="000000">
                    <a:alpha val="30000"/>
                  </a:srgbClr>
                </a:outerShdw>
              </a:effectLst>
            </a:rPr>
            <a:t>Bir milliard</a:t>
          </a:r>
          <a:endParaRPr lang="ru-RU" sz="1900" kern="1200" dirty="0"/>
        </a:p>
      </dsp:txBody>
      <dsp:txXfrm>
        <a:off x="1828800" y="115415"/>
        <a:ext cx="4267200" cy="777239"/>
      </dsp:txXfrm>
    </dsp:sp>
    <dsp:sp modelId="{4728DF8E-A8EF-4AA8-86EC-326D04BC56B5}">
      <dsp:nvSpPr>
        <dsp:cNvPr id="0" name=""/>
        <dsp:cNvSpPr/>
      </dsp:nvSpPr>
      <dsp:spPr>
        <a:xfrm>
          <a:off x="480059" y="892655"/>
          <a:ext cx="2697480" cy="2697480"/>
        </a:xfrm>
        <a:prstGeom prst="pie">
          <a:avLst>
            <a:gd name="adj1" fmla="val 5400000"/>
            <a:gd name="adj2" fmla="val 16200000"/>
          </a:avLst>
        </a:prstGeom>
        <a:solidFill>
          <a:schemeClr val="accent4">
            <a:hueOff val="-2757287"/>
            <a:satOff val="15482"/>
            <a:lumOff val="-719"/>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935CC43-8788-4E60-A01C-872667E2F7CC}">
      <dsp:nvSpPr>
        <dsp:cNvPr id="0" name=""/>
        <dsp:cNvSpPr/>
      </dsp:nvSpPr>
      <dsp:spPr>
        <a:xfrm>
          <a:off x="1828800" y="892655"/>
          <a:ext cx="4267200" cy="269748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b="1" kern="1200" cap="none" spc="0" smtClean="0">
              <a:ln w="11430"/>
              <a:effectLst>
                <a:outerShdw blurRad="80000" dist="40000" dir="5040000" algn="tl">
                  <a:srgbClr val="000000">
                    <a:alpha val="30000"/>
                  </a:srgbClr>
                </a:outerShdw>
              </a:effectLst>
            </a:rPr>
            <a:t>85 yilda</a:t>
          </a:r>
        </a:p>
        <a:p>
          <a:pPr lvl="0" algn="ctr" defTabSz="844550">
            <a:lnSpc>
              <a:spcPct val="90000"/>
            </a:lnSpc>
            <a:spcBef>
              <a:spcPct val="0"/>
            </a:spcBef>
            <a:spcAft>
              <a:spcPct val="35000"/>
            </a:spcAft>
          </a:pPr>
          <a:r>
            <a:rPr lang="en-US" sz="1900" b="1" kern="1200" cap="none" spc="0" smtClean="0">
              <a:ln w="11430"/>
              <a:effectLst>
                <a:outerShdw blurRad="80000" dist="40000" dir="5040000" algn="tl">
                  <a:srgbClr val="000000">
                    <a:alpha val="30000"/>
                  </a:srgbClr>
                </a:outerShdw>
              </a:effectLst>
            </a:rPr>
            <a:t>Ikki milliard</a:t>
          </a:r>
          <a:endParaRPr lang="ru-RU" sz="1900" kern="1200" dirty="0"/>
        </a:p>
      </dsp:txBody>
      <dsp:txXfrm>
        <a:off x="1828800" y="892655"/>
        <a:ext cx="4267200" cy="777240"/>
      </dsp:txXfrm>
    </dsp:sp>
    <dsp:sp modelId="{B7D748A6-5E42-4A52-B123-422F8ED0F6C7}">
      <dsp:nvSpPr>
        <dsp:cNvPr id="0" name=""/>
        <dsp:cNvSpPr/>
      </dsp:nvSpPr>
      <dsp:spPr>
        <a:xfrm>
          <a:off x="960120" y="1669896"/>
          <a:ext cx="1737360" cy="1737360"/>
        </a:xfrm>
        <a:prstGeom prst="pie">
          <a:avLst>
            <a:gd name="adj1" fmla="val 5400000"/>
            <a:gd name="adj2" fmla="val 16200000"/>
          </a:avLst>
        </a:prstGeom>
        <a:solidFill>
          <a:schemeClr val="accent4">
            <a:hueOff val="-5514574"/>
            <a:satOff val="30963"/>
            <a:lumOff val="-1437"/>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6DC92F9-FEEA-4B2D-8D9E-EC54ED227DBA}">
      <dsp:nvSpPr>
        <dsp:cNvPr id="0" name=""/>
        <dsp:cNvSpPr/>
      </dsp:nvSpPr>
      <dsp:spPr>
        <a:xfrm>
          <a:off x="1828800" y="1669896"/>
          <a:ext cx="4267200" cy="173736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b="1" kern="1200" cap="none" spc="0" smtClean="0">
              <a:ln w="11430"/>
              <a:effectLst>
                <a:outerShdw blurRad="80000" dist="40000" dir="5040000" algn="tl">
                  <a:srgbClr val="000000">
                    <a:alpha val="30000"/>
                  </a:srgbClr>
                </a:outerShdw>
              </a:effectLst>
            </a:rPr>
            <a:t>25 yilda</a:t>
          </a:r>
        </a:p>
        <a:p>
          <a:pPr lvl="0" algn="ctr" defTabSz="844550">
            <a:lnSpc>
              <a:spcPct val="90000"/>
            </a:lnSpc>
            <a:spcBef>
              <a:spcPct val="0"/>
            </a:spcBef>
            <a:spcAft>
              <a:spcPct val="35000"/>
            </a:spcAft>
          </a:pPr>
          <a:r>
            <a:rPr lang="en-US" sz="1900" b="1" kern="1200" cap="none" spc="0" smtClean="0">
              <a:ln w="11430"/>
              <a:effectLst>
                <a:outerShdw blurRad="80000" dist="40000" dir="5040000" algn="tl">
                  <a:srgbClr val="000000">
                    <a:alpha val="30000"/>
                  </a:srgbClr>
                </a:outerShdw>
              </a:effectLst>
            </a:rPr>
            <a:t>Uch milliard</a:t>
          </a:r>
          <a:endParaRPr lang="en-US" sz="1900" b="1" kern="1200" cap="none" spc="0" dirty="0" smtClean="0">
            <a:ln w="11430"/>
            <a:effectLst>
              <a:outerShdw blurRad="80000" dist="40000" dir="5040000" algn="tl">
                <a:srgbClr val="000000">
                  <a:alpha val="30000"/>
                </a:srgbClr>
              </a:outerShdw>
            </a:effectLst>
          </a:endParaRPr>
        </a:p>
      </dsp:txBody>
      <dsp:txXfrm>
        <a:off x="1828800" y="1669896"/>
        <a:ext cx="4267200" cy="777240"/>
      </dsp:txXfrm>
    </dsp:sp>
    <dsp:sp modelId="{DF50BBEC-5F85-4C31-9F45-A734F5DD2D52}">
      <dsp:nvSpPr>
        <dsp:cNvPr id="0" name=""/>
        <dsp:cNvSpPr/>
      </dsp:nvSpPr>
      <dsp:spPr>
        <a:xfrm>
          <a:off x="1440180" y="2447136"/>
          <a:ext cx="777240" cy="777240"/>
        </a:xfrm>
        <a:prstGeom prst="pie">
          <a:avLst>
            <a:gd name="adj1" fmla="val 5400000"/>
            <a:gd name="adj2" fmla="val 16200000"/>
          </a:avLst>
        </a:prstGeom>
        <a:solidFill>
          <a:schemeClr val="accent4">
            <a:hueOff val="-8271860"/>
            <a:satOff val="46445"/>
            <a:lumOff val="-2156"/>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A794FA1-6F64-45A5-92BD-BED7AA99C1A8}">
      <dsp:nvSpPr>
        <dsp:cNvPr id="0" name=""/>
        <dsp:cNvSpPr/>
      </dsp:nvSpPr>
      <dsp:spPr>
        <a:xfrm>
          <a:off x="1828800" y="2447136"/>
          <a:ext cx="4267200" cy="77724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b="1" kern="1200" cap="none" spc="0" dirty="0" smtClean="0">
              <a:ln w="11430"/>
              <a:effectLst>
                <a:outerShdw blurRad="80000" dist="40000" dir="5040000" algn="tl">
                  <a:srgbClr val="000000">
                    <a:alpha val="30000"/>
                  </a:srgbClr>
                </a:outerShdw>
              </a:effectLst>
            </a:rPr>
            <a:t>15 </a:t>
          </a:r>
          <a:r>
            <a:rPr lang="en-US" sz="1900" b="1" kern="1200" cap="none" spc="0" dirty="0" err="1" smtClean="0">
              <a:ln w="11430"/>
              <a:effectLst>
                <a:outerShdw blurRad="80000" dist="40000" dir="5040000" algn="tl">
                  <a:srgbClr val="000000">
                    <a:alpha val="30000"/>
                  </a:srgbClr>
                </a:outerShdw>
              </a:effectLst>
            </a:rPr>
            <a:t>yilda</a:t>
          </a:r>
          <a:endParaRPr lang="en-US" sz="1900" b="1" kern="1200" cap="none" spc="0" dirty="0" smtClean="0">
            <a:ln w="11430"/>
            <a:effectLst>
              <a:outerShdw blurRad="80000" dist="40000" dir="5040000" algn="tl">
                <a:srgbClr val="000000">
                  <a:alpha val="30000"/>
                </a:srgbClr>
              </a:outerShdw>
            </a:effectLst>
          </a:endParaRPr>
        </a:p>
        <a:p>
          <a:pPr lvl="0" algn="ctr" defTabSz="844550">
            <a:lnSpc>
              <a:spcPct val="90000"/>
            </a:lnSpc>
            <a:spcBef>
              <a:spcPct val="0"/>
            </a:spcBef>
            <a:spcAft>
              <a:spcPct val="35000"/>
            </a:spcAft>
          </a:pPr>
          <a:r>
            <a:rPr lang="en-US" sz="1900" b="1" kern="1200" cap="none" spc="0" dirty="0" err="1" smtClean="0">
              <a:ln w="11430"/>
              <a:effectLst>
                <a:outerShdw blurRad="80000" dist="40000" dir="5040000" algn="tl">
                  <a:srgbClr val="000000">
                    <a:alpha val="30000"/>
                  </a:srgbClr>
                </a:outerShdw>
              </a:effectLst>
            </a:rPr>
            <a:t>To’rt</a:t>
          </a:r>
          <a:r>
            <a:rPr lang="en-US" sz="1900" b="1" kern="1200" cap="none" spc="0" dirty="0" smtClean="0">
              <a:ln w="11430"/>
              <a:effectLst>
                <a:outerShdw blurRad="80000" dist="40000" dir="5040000" algn="tl">
                  <a:srgbClr val="000000">
                    <a:alpha val="30000"/>
                  </a:srgbClr>
                </a:outerShdw>
              </a:effectLst>
            </a:rPr>
            <a:t> milliard</a:t>
          </a:r>
          <a:endParaRPr lang="ru-RU" sz="1900" b="1" kern="1200" cap="none" spc="0" dirty="0">
            <a:ln w="11430"/>
            <a:effectLst>
              <a:outerShdw blurRad="80000" dist="40000" dir="5040000" algn="tl">
                <a:srgbClr val="000000">
                  <a:alpha val="30000"/>
                </a:srgbClr>
              </a:outerShdw>
            </a:effectLst>
          </a:endParaRPr>
        </a:p>
      </dsp:txBody>
      <dsp:txXfrm>
        <a:off x="1828800" y="2447136"/>
        <a:ext cx="4267200" cy="7772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CAEA8A-500E-4915-BEEF-8E0A6F8226B6}">
      <dsp:nvSpPr>
        <dsp:cNvPr id="0" name=""/>
        <dsp:cNvSpPr/>
      </dsp:nvSpPr>
      <dsp:spPr>
        <a:xfrm>
          <a:off x="2839649" y="495526"/>
          <a:ext cx="382500" cy="91440"/>
        </a:xfrm>
        <a:custGeom>
          <a:avLst/>
          <a:gdLst/>
          <a:ahLst/>
          <a:cxnLst/>
          <a:rect l="0" t="0" r="0" b="0"/>
          <a:pathLst>
            <a:path>
              <a:moveTo>
                <a:pt x="0" y="45720"/>
              </a:moveTo>
              <a:lnTo>
                <a:pt x="382500"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3020572" y="539179"/>
        <a:ext cx="20655" cy="4135"/>
      </dsp:txXfrm>
    </dsp:sp>
    <dsp:sp modelId="{125C815B-2E92-4779-9EDE-31359D765C95}">
      <dsp:nvSpPr>
        <dsp:cNvPr id="0" name=""/>
        <dsp:cNvSpPr/>
      </dsp:nvSpPr>
      <dsp:spPr>
        <a:xfrm>
          <a:off x="1045361" y="2420"/>
          <a:ext cx="1796088" cy="1077652"/>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defTabSz="889000">
            <a:lnSpc>
              <a:spcPct val="90000"/>
            </a:lnSpc>
            <a:spcBef>
              <a:spcPct val="0"/>
            </a:spcBef>
            <a:spcAft>
              <a:spcPct val="35000"/>
            </a:spcAft>
          </a:pPr>
          <a:r>
            <a:rPr lang="en-US" sz="2000" b="1" kern="1200"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OSIYO</a:t>
          </a:r>
          <a:endParaRPr lang="ru-RU" sz="2000" b="1" kern="1200"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dsp:txBody>
      <dsp:txXfrm>
        <a:off x="1045361" y="2420"/>
        <a:ext cx="1796088" cy="1077652"/>
      </dsp:txXfrm>
    </dsp:sp>
    <dsp:sp modelId="{FF5E2A54-8F16-42AB-8E9C-E41234D19CF9}">
      <dsp:nvSpPr>
        <dsp:cNvPr id="0" name=""/>
        <dsp:cNvSpPr/>
      </dsp:nvSpPr>
      <dsp:spPr>
        <a:xfrm>
          <a:off x="1943405" y="1078273"/>
          <a:ext cx="2209188" cy="382500"/>
        </a:xfrm>
        <a:custGeom>
          <a:avLst/>
          <a:gdLst/>
          <a:ahLst/>
          <a:cxnLst/>
          <a:rect l="0" t="0" r="0" b="0"/>
          <a:pathLst>
            <a:path>
              <a:moveTo>
                <a:pt x="2209188" y="0"/>
              </a:moveTo>
              <a:lnTo>
                <a:pt x="2209188" y="208350"/>
              </a:lnTo>
              <a:lnTo>
                <a:pt x="0" y="208350"/>
              </a:lnTo>
              <a:lnTo>
                <a:pt x="0" y="38250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2991813" y="1267455"/>
        <a:ext cx="112373" cy="4135"/>
      </dsp:txXfrm>
    </dsp:sp>
    <dsp:sp modelId="{A4E2BAAF-4641-4136-BE82-B260633CAEC2}">
      <dsp:nvSpPr>
        <dsp:cNvPr id="0" name=""/>
        <dsp:cNvSpPr/>
      </dsp:nvSpPr>
      <dsp:spPr>
        <a:xfrm>
          <a:off x="3254550" y="2420"/>
          <a:ext cx="1796088" cy="1077652"/>
        </a:xfrm>
        <a:prstGeom prst="rect">
          <a:avLst/>
        </a:prstGeom>
        <a:solidFill>
          <a:schemeClr val="accent1"/>
        </a:solidFill>
        <a:ln w="25400" cap="flat" cmpd="sng" algn="ctr">
          <a:solidFill>
            <a:schemeClr val="lt1"/>
          </a:solidFill>
          <a:prstDash val="solid"/>
        </a:ln>
        <a:effectLst>
          <a:outerShdw blurRad="63500" dist="50800" dir="5400000" sx="98000" sy="98000" rotWithShape="0">
            <a:srgbClr val="000000">
              <a:alpha val="20000"/>
            </a:srgbClr>
          </a:outerShdw>
        </a:effectLst>
      </dsp:spPr>
      <dsp:style>
        <a:lnRef idx="3">
          <a:schemeClr val="lt1"/>
        </a:lnRef>
        <a:fillRef idx="1">
          <a:schemeClr val="accent1"/>
        </a:fillRef>
        <a:effectRef idx="1">
          <a:schemeClr val="accent1"/>
        </a:effectRef>
        <a:fontRef idx="minor">
          <a:schemeClr val="lt1"/>
        </a:fontRef>
      </dsp:style>
      <dsp:txBody>
        <a:bodyPr spcFirstLastPara="0" vert="horz" wrap="square" lIns="142240" tIns="142240" rIns="142240" bIns="14224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YEVROPA</a:t>
          </a:r>
          <a:endParaRPr lang="ru-RU" sz="2000" b="1" kern="1200"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dsp:txBody>
      <dsp:txXfrm>
        <a:off x="3254550" y="2420"/>
        <a:ext cx="1796088" cy="1077652"/>
      </dsp:txXfrm>
    </dsp:sp>
    <dsp:sp modelId="{F91D4BEF-670A-4CFA-8E9C-F7A4E7B72595}">
      <dsp:nvSpPr>
        <dsp:cNvPr id="0" name=""/>
        <dsp:cNvSpPr/>
      </dsp:nvSpPr>
      <dsp:spPr>
        <a:xfrm>
          <a:off x="2839649" y="1986280"/>
          <a:ext cx="382500" cy="91440"/>
        </a:xfrm>
        <a:custGeom>
          <a:avLst/>
          <a:gdLst/>
          <a:ahLst/>
          <a:cxnLst/>
          <a:rect l="0" t="0" r="0" b="0"/>
          <a:pathLst>
            <a:path>
              <a:moveTo>
                <a:pt x="0" y="45720"/>
              </a:moveTo>
              <a:lnTo>
                <a:pt x="382500"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3020572" y="2029932"/>
        <a:ext cx="20655" cy="4135"/>
      </dsp:txXfrm>
    </dsp:sp>
    <dsp:sp modelId="{0896B1A2-C578-4B8C-9DE4-DC80E5CD491B}">
      <dsp:nvSpPr>
        <dsp:cNvPr id="0" name=""/>
        <dsp:cNvSpPr/>
      </dsp:nvSpPr>
      <dsp:spPr>
        <a:xfrm>
          <a:off x="1045361" y="1493173"/>
          <a:ext cx="1796088" cy="1077652"/>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AFRIKA</a:t>
          </a:r>
          <a:endParaRPr lang="ru-RU" sz="2000" b="1" kern="1200" dirty="0"/>
        </a:p>
      </dsp:txBody>
      <dsp:txXfrm>
        <a:off x="1045361" y="1493173"/>
        <a:ext cx="1796088" cy="1077652"/>
      </dsp:txXfrm>
    </dsp:sp>
    <dsp:sp modelId="{34B099D4-79A4-4FA8-B8C9-F626951E290C}">
      <dsp:nvSpPr>
        <dsp:cNvPr id="0" name=""/>
        <dsp:cNvSpPr/>
      </dsp:nvSpPr>
      <dsp:spPr>
        <a:xfrm>
          <a:off x="1943405" y="2569026"/>
          <a:ext cx="2209188" cy="382500"/>
        </a:xfrm>
        <a:custGeom>
          <a:avLst/>
          <a:gdLst/>
          <a:ahLst/>
          <a:cxnLst/>
          <a:rect l="0" t="0" r="0" b="0"/>
          <a:pathLst>
            <a:path>
              <a:moveTo>
                <a:pt x="2209188" y="0"/>
              </a:moveTo>
              <a:lnTo>
                <a:pt x="2209188" y="208350"/>
              </a:lnTo>
              <a:lnTo>
                <a:pt x="0" y="208350"/>
              </a:lnTo>
              <a:lnTo>
                <a:pt x="0" y="38250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2991813" y="2758209"/>
        <a:ext cx="112373" cy="4135"/>
      </dsp:txXfrm>
    </dsp:sp>
    <dsp:sp modelId="{C637BB28-6E02-4442-8686-AAD4D503A5AA}">
      <dsp:nvSpPr>
        <dsp:cNvPr id="0" name=""/>
        <dsp:cNvSpPr/>
      </dsp:nvSpPr>
      <dsp:spPr>
        <a:xfrm>
          <a:off x="3254550" y="1493173"/>
          <a:ext cx="1796088" cy="1077652"/>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AMERIKA</a:t>
          </a:r>
          <a:endParaRPr lang="ru-RU" sz="2000" b="1" kern="1200"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dsp:txBody>
      <dsp:txXfrm>
        <a:off x="3254550" y="1493173"/>
        <a:ext cx="1796088" cy="1077652"/>
      </dsp:txXfrm>
    </dsp:sp>
    <dsp:sp modelId="{53856AB5-32A7-47E0-A885-F660ED19F642}">
      <dsp:nvSpPr>
        <dsp:cNvPr id="0" name=""/>
        <dsp:cNvSpPr/>
      </dsp:nvSpPr>
      <dsp:spPr>
        <a:xfrm>
          <a:off x="1045361" y="2983926"/>
          <a:ext cx="1796088" cy="1077652"/>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00100">
            <a:lnSpc>
              <a:spcPct val="90000"/>
            </a:lnSpc>
            <a:spcBef>
              <a:spcPct val="0"/>
            </a:spcBef>
            <a:spcAft>
              <a:spcPct val="35000"/>
            </a:spcAft>
          </a:pPr>
          <a:r>
            <a:rPr lang="en-US" sz="18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AVSTALIYA</a:t>
          </a:r>
        </a:p>
        <a:p>
          <a:pPr lvl="0" algn="ctr" defTabSz="800100">
            <a:lnSpc>
              <a:spcPct val="90000"/>
            </a:lnSpc>
            <a:spcBef>
              <a:spcPct val="0"/>
            </a:spcBef>
            <a:spcAft>
              <a:spcPct val="35000"/>
            </a:spcAft>
          </a:pPr>
          <a:r>
            <a:rPr lang="en-US" sz="18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VA</a:t>
          </a:r>
        </a:p>
        <a:p>
          <a:pPr lvl="0" algn="ctr" defTabSz="800100">
            <a:lnSpc>
              <a:spcPct val="90000"/>
            </a:lnSpc>
            <a:spcBef>
              <a:spcPct val="0"/>
            </a:spcBef>
            <a:spcAft>
              <a:spcPct val="35000"/>
            </a:spcAft>
          </a:pPr>
          <a:r>
            <a:rPr lang="en-US" sz="18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OKEANIYA</a:t>
          </a:r>
          <a:endParaRPr lang="ru-RU" sz="1800" b="1" kern="1200"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dsp:txBody>
      <dsp:txXfrm>
        <a:off x="1045361" y="2983926"/>
        <a:ext cx="1796088" cy="1077652"/>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D55C667-ED8E-4D1B-94DF-CB958D48059D}" type="datetimeFigureOut">
              <a:rPr lang="ru-RU" smtClean="0"/>
              <a:t>11.04.2019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7E1697-B977-415D-83FF-EDA3DBAE281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D55C667-ED8E-4D1B-94DF-CB958D48059D}" type="datetimeFigureOut">
              <a:rPr lang="ru-RU" smtClean="0"/>
              <a:t>11.04.2019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7E1697-B977-415D-83FF-EDA3DBAE281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D55C667-ED8E-4D1B-94DF-CB958D48059D}" type="datetimeFigureOut">
              <a:rPr lang="ru-RU" smtClean="0"/>
              <a:t>11.04.2019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7E1697-B977-415D-83FF-EDA3DBAE2815}"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D55C667-ED8E-4D1B-94DF-CB958D48059D}" type="datetimeFigureOut">
              <a:rPr lang="ru-RU" smtClean="0"/>
              <a:t>11.04.2019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37E1697-B977-415D-83FF-EDA3DBAE281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D55C667-ED8E-4D1B-94DF-CB958D48059D}" type="datetimeFigureOut">
              <a:rPr lang="ru-RU" smtClean="0"/>
              <a:t>11.04.2019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337E1697-B977-415D-83FF-EDA3DBAE281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D55C667-ED8E-4D1B-94DF-CB958D48059D}" type="datetimeFigureOut">
              <a:rPr lang="ru-RU" smtClean="0"/>
              <a:t>11.04.2019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37E1697-B977-415D-83FF-EDA3DBAE2815}"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55C667-ED8E-4D1B-94DF-CB958D48059D}" type="datetimeFigureOut">
              <a:rPr lang="ru-RU" smtClean="0"/>
              <a:t>11.04.2019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337E1697-B977-415D-83FF-EDA3DBAE2815}"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D55C667-ED8E-4D1B-94DF-CB958D48059D}" type="datetimeFigureOut">
              <a:rPr lang="ru-RU" smtClean="0"/>
              <a:t>11.04.2019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37E1697-B977-415D-83FF-EDA3DBAE2815}"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D55C667-ED8E-4D1B-94DF-CB958D48059D}" type="datetimeFigureOut">
              <a:rPr lang="ru-RU" smtClean="0"/>
              <a:t>11.04.2019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37E1697-B977-415D-83FF-EDA3DBAE281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D55C667-ED8E-4D1B-94DF-CB958D48059D}" type="datetimeFigureOut">
              <a:rPr lang="ru-RU" smtClean="0"/>
              <a:t>11.04.2019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7E1697-B977-415D-83FF-EDA3DBAE2815}"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D55C667-ED8E-4D1B-94DF-CB958D48059D}" type="datetimeFigureOut">
              <a:rPr lang="ru-RU" smtClean="0"/>
              <a:t>11.04.2019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37E1697-B977-415D-83FF-EDA3DBAE2815}" type="slidenum">
              <a:rPr lang="ru-RU" smtClean="0"/>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D55C667-ED8E-4D1B-94DF-CB958D48059D}" type="datetimeFigureOut">
              <a:rPr lang="ru-RU" smtClean="0"/>
              <a:t>11.04.2019</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337E1697-B977-415D-83FF-EDA3DBAE281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t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t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t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t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611560" y="2060848"/>
            <a:ext cx="7848872" cy="4536504"/>
          </a:xfrm>
        </p:spPr>
        <p:style>
          <a:lnRef idx="3">
            <a:schemeClr val="lt1"/>
          </a:lnRef>
          <a:fillRef idx="1">
            <a:schemeClr val="accent2"/>
          </a:fillRef>
          <a:effectRef idx="1">
            <a:schemeClr val="accent2"/>
          </a:effectRef>
          <a:fontRef idx="minor">
            <a:schemeClr val="lt1"/>
          </a:fontRef>
        </p:style>
        <p:txBody>
          <a:bodyPr/>
          <a:lstStyle/>
          <a:p>
            <a:pPr algn="ctr"/>
            <a:endParaRPr lang="en-US" b="1" dirty="0" smtClean="0">
              <a:solidFill>
                <a:schemeClr val="tx1"/>
              </a:solidFill>
            </a:endParaRPr>
          </a:p>
          <a:p>
            <a:pPr algn="ctr"/>
            <a:r>
              <a:rPr lang="en-US" b="1" dirty="0" smtClean="0">
                <a:solidFill>
                  <a:schemeClr val="tx1"/>
                </a:solidFill>
                <a:latin typeface="Algerian" pitchFamily="82" charset="0"/>
              </a:rPr>
              <a:t>REJA:</a:t>
            </a:r>
            <a:endParaRPr lang="en-US" sz="2400" b="1" dirty="0" smtClean="0">
              <a:solidFill>
                <a:schemeClr val="tx1"/>
              </a:solidFill>
              <a:latin typeface="Algerian" pitchFamily="82" charset="0"/>
            </a:endParaRPr>
          </a:p>
          <a:p>
            <a:pPr marL="342900" indent="-342900" algn="ctr">
              <a:lnSpc>
                <a:spcPct val="150000"/>
              </a:lnSpc>
              <a:buAutoNum type="arabicPeriod"/>
            </a:pPr>
            <a:r>
              <a:rPr lang="en-US" sz="2400" b="1" dirty="0" err="1" smtClean="0">
                <a:solidFill>
                  <a:schemeClr val="tx1"/>
                </a:solidFill>
              </a:rPr>
              <a:t>Dunyo</a:t>
            </a:r>
            <a:r>
              <a:rPr lang="en-US" sz="2400" b="1" dirty="0" smtClean="0">
                <a:solidFill>
                  <a:schemeClr val="tx1"/>
                </a:solidFill>
              </a:rPr>
              <a:t> </a:t>
            </a:r>
            <a:r>
              <a:rPr lang="en-US" sz="2400" b="1" dirty="0" err="1" smtClean="0">
                <a:solidFill>
                  <a:schemeClr val="tx1"/>
                </a:solidFill>
              </a:rPr>
              <a:t>aholisining</a:t>
            </a:r>
            <a:r>
              <a:rPr lang="en-US" sz="2400" b="1" dirty="0" smtClean="0">
                <a:solidFill>
                  <a:schemeClr val="tx1"/>
                </a:solidFill>
              </a:rPr>
              <a:t> </a:t>
            </a:r>
            <a:r>
              <a:rPr lang="en-US" sz="2400" b="1" dirty="0" err="1" smtClean="0">
                <a:solidFill>
                  <a:schemeClr val="tx1"/>
                </a:solidFill>
              </a:rPr>
              <a:t>mintaqalar</a:t>
            </a:r>
            <a:r>
              <a:rPr lang="en-US" sz="2400" b="1" dirty="0" smtClean="0">
                <a:solidFill>
                  <a:schemeClr val="tx1"/>
                </a:solidFill>
              </a:rPr>
              <a:t> </a:t>
            </a:r>
            <a:r>
              <a:rPr lang="en-US" sz="2400" b="1" dirty="0" err="1" smtClean="0">
                <a:solidFill>
                  <a:schemeClr val="tx1"/>
                </a:solidFill>
              </a:rPr>
              <a:t>bo’yicha</a:t>
            </a:r>
            <a:r>
              <a:rPr lang="en-US" sz="2400" b="1" dirty="0" smtClean="0">
                <a:solidFill>
                  <a:schemeClr val="tx1"/>
                </a:solidFill>
              </a:rPr>
              <a:t> </a:t>
            </a:r>
            <a:r>
              <a:rPr lang="en-US" sz="2400" b="1" dirty="0" err="1" smtClean="0">
                <a:solidFill>
                  <a:schemeClr val="tx1"/>
                </a:solidFill>
              </a:rPr>
              <a:t>tafovuti</a:t>
            </a:r>
            <a:r>
              <a:rPr lang="en-US" sz="2400" b="1" dirty="0" smtClean="0">
                <a:solidFill>
                  <a:schemeClr val="tx1"/>
                </a:solidFill>
              </a:rPr>
              <a:t>,                    </a:t>
            </a:r>
            <a:r>
              <a:rPr lang="en-US" sz="2400" b="1" dirty="0" err="1" smtClean="0">
                <a:solidFill>
                  <a:schemeClr val="tx1"/>
                </a:solidFill>
              </a:rPr>
              <a:t>va</a:t>
            </a:r>
            <a:r>
              <a:rPr lang="en-US" sz="2400" b="1" dirty="0" smtClean="0">
                <a:solidFill>
                  <a:schemeClr val="tx1"/>
                </a:solidFill>
              </a:rPr>
              <a:t> </a:t>
            </a:r>
            <a:r>
              <a:rPr lang="en-US" sz="2400" b="1" dirty="0" err="1" smtClean="0">
                <a:solidFill>
                  <a:schemeClr val="tx1"/>
                </a:solidFill>
              </a:rPr>
              <a:t>aholi</a:t>
            </a:r>
            <a:r>
              <a:rPr lang="en-US" sz="2400" b="1" dirty="0" smtClean="0">
                <a:solidFill>
                  <a:schemeClr val="tx1"/>
                </a:solidFill>
              </a:rPr>
              <a:t> </a:t>
            </a:r>
            <a:r>
              <a:rPr lang="en-US" sz="2400" b="1" dirty="0" err="1" smtClean="0">
                <a:solidFill>
                  <a:schemeClr val="tx1"/>
                </a:solidFill>
              </a:rPr>
              <a:t>zichligi</a:t>
            </a:r>
            <a:r>
              <a:rPr lang="en-US" sz="2400" b="1" dirty="0" smtClean="0">
                <a:solidFill>
                  <a:schemeClr val="tx1"/>
                </a:solidFill>
              </a:rPr>
              <a:t>.                                                                                                    </a:t>
            </a:r>
          </a:p>
          <a:p>
            <a:pPr marL="342900" indent="-342900">
              <a:lnSpc>
                <a:spcPct val="150000"/>
              </a:lnSpc>
              <a:buAutoNum type="arabicPeriod"/>
            </a:pPr>
            <a:r>
              <a:rPr lang="en-US" sz="2400" b="1" dirty="0" smtClean="0">
                <a:solidFill>
                  <a:schemeClr val="tx1"/>
                </a:solidFill>
              </a:rPr>
              <a:t>  </a:t>
            </a:r>
            <a:r>
              <a:rPr lang="en-US" sz="2400" b="1" dirty="0" err="1" smtClean="0">
                <a:solidFill>
                  <a:schemeClr val="tx1"/>
                </a:solidFill>
              </a:rPr>
              <a:t>Dunyo</a:t>
            </a:r>
            <a:r>
              <a:rPr lang="en-US" sz="2400" b="1" dirty="0" smtClean="0">
                <a:solidFill>
                  <a:schemeClr val="tx1"/>
                </a:solidFill>
              </a:rPr>
              <a:t>  </a:t>
            </a:r>
            <a:r>
              <a:rPr lang="en-US" sz="2400" b="1" dirty="0" err="1" smtClean="0">
                <a:solidFill>
                  <a:schemeClr val="tx1"/>
                </a:solidFill>
              </a:rPr>
              <a:t>aholisining</a:t>
            </a:r>
            <a:r>
              <a:rPr lang="en-US" sz="2400" b="1" dirty="0" smtClean="0">
                <a:solidFill>
                  <a:schemeClr val="tx1"/>
                </a:solidFill>
              </a:rPr>
              <a:t> </a:t>
            </a:r>
            <a:r>
              <a:rPr lang="en-US" sz="2400" b="1" dirty="0" err="1" smtClean="0">
                <a:solidFill>
                  <a:schemeClr val="tx1"/>
                </a:solidFill>
              </a:rPr>
              <a:t>mintaqalarda</a:t>
            </a:r>
            <a:r>
              <a:rPr lang="en-US" sz="2400" b="1" dirty="0" smtClean="0">
                <a:solidFill>
                  <a:schemeClr val="tx1"/>
                </a:solidFill>
              </a:rPr>
              <a:t> </a:t>
            </a:r>
            <a:r>
              <a:rPr lang="en-US" sz="2400" b="1" dirty="0" err="1" smtClean="0">
                <a:solidFill>
                  <a:schemeClr val="tx1"/>
                </a:solidFill>
              </a:rPr>
              <a:t>taqsimlanishi</a:t>
            </a:r>
            <a:r>
              <a:rPr lang="en-US" sz="2400" b="1" dirty="0" smtClean="0">
                <a:solidFill>
                  <a:schemeClr val="tx1"/>
                </a:solidFill>
              </a:rPr>
              <a:t>, </a:t>
            </a:r>
          </a:p>
          <a:p>
            <a:pPr>
              <a:lnSpc>
                <a:spcPct val="150000"/>
              </a:lnSpc>
            </a:pPr>
            <a:r>
              <a:rPr lang="en-US" sz="2400" b="1" dirty="0">
                <a:solidFill>
                  <a:schemeClr val="tx1"/>
                </a:solidFill>
              </a:rPr>
              <a:t> </a:t>
            </a:r>
            <a:r>
              <a:rPr lang="en-US" sz="2400" b="1" dirty="0" smtClean="0">
                <a:solidFill>
                  <a:schemeClr val="tx1"/>
                </a:solidFill>
              </a:rPr>
              <a:t>                             </a:t>
            </a:r>
            <a:r>
              <a:rPr lang="en-US" sz="2400" b="1" dirty="0" err="1" smtClean="0">
                <a:solidFill>
                  <a:schemeClr val="tx1"/>
                </a:solidFill>
              </a:rPr>
              <a:t>aholi</a:t>
            </a:r>
            <a:r>
              <a:rPr lang="en-US" sz="2400" b="1" dirty="0" smtClean="0">
                <a:solidFill>
                  <a:schemeClr val="tx1"/>
                </a:solidFill>
              </a:rPr>
              <a:t> </a:t>
            </a:r>
            <a:r>
              <a:rPr lang="en-US" sz="2400" b="1" dirty="0" err="1" smtClean="0">
                <a:solidFill>
                  <a:schemeClr val="tx1"/>
                </a:solidFill>
              </a:rPr>
              <a:t>o’sish</a:t>
            </a:r>
            <a:r>
              <a:rPr lang="en-US" sz="2400" b="1" dirty="0" smtClean="0">
                <a:solidFill>
                  <a:schemeClr val="tx1"/>
                </a:solidFill>
              </a:rPr>
              <a:t> </a:t>
            </a:r>
            <a:r>
              <a:rPr lang="en-US" sz="2400" b="1" dirty="0" err="1" smtClean="0">
                <a:solidFill>
                  <a:schemeClr val="tx1"/>
                </a:solidFill>
              </a:rPr>
              <a:t>dinamikasi</a:t>
            </a:r>
            <a:r>
              <a:rPr lang="en-US" sz="2400" b="1" dirty="0" smtClean="0">
                <a:solidFill>
                  <a:schemeClr val="tx1"/>
                </a:solidFill>
              </a:rPr>
              <a:t>.</a:t>
            </a:r>
            <a:endParaRPr lang="ru-RU" sz="2400" b="1" dirty="0">
              <a:solidFill>
                <a:schemeClr val="tx1"/>
              </a:solidFill>
            </a:endParaRPr>
          </a:p>
        </p:txBody>
      </p:sp>
      <p:sp>
        <p:nvSpPr>
          <p:cNvPr id="2" name="Заголовок 1"/>
          <p:cNvSpPr>
            <a:spLocks noGrp="1"/>
          </p:cNvSpPr>
          <p:nvPr>
            <p:ph type="ctrTitle"/>
          </p:nvPr>
        </p:nvSpPr>
        <p:spPr>
          <a:xfrm>
            <a:off x="755576" y="332656"/>
            <a:ext cx="7772400" cy="1470025"/>
          </a:xfrm>
        </p:spPr>
        <p:style>
          <a:lnRef idx="1">
            <a:schemeClr val="dk1"/>
          </a:lnRef>
          <a:fillRef idx="2">
            <a:schemeClr val="dk1"/>
          </a:fillRef>
          <a:effectRef idx="1">
            <a:schemeClr val="dk1"/>
          </a:effectRef>
          <a:fontRef idx="minor">
            <a:schemeClr val="dk1"/>
          </a:fontRef>
        </p:style>
        <p:txBody>
          <a:bodyPr>
            <a:normAutofit fontScale="90000"/>
          </a:bodyPr>
          <a:lstStyle/>
          <a:p>
            <a:pPr marL="182880" indent="0" algn="ctr">
              <a:buNone/>
            </a:pPr>
            <a:r>
              <a:rPr lang="en-US" sz="3200" b="1" dirty="0" smtClean="0"/>
              <a:t>MAVZU</a:t>
            </a:r>
            <a:r>
              <a:rPr lang="en-US" sz="3100" b="1" dirty="0" smtClean="0">
                <a:latin typeface="Aharoni" pitchFamily="2" charset="-79"/>
                <a:cs typeface="Aharoni" pitchFamily="2" charset="-79"/>
              </a:rPr>
              <a:t>:  </a:t>
            </a:r>
            <a:r>
              <a:rPr lang="en-US" sz="3100" b="1" dirty="0" smtClean="0">
                <a:latin typeface="Arial Rounded MT Bold" pitchFamily="34" charset="0"/>
                <a:cs typeface="Aharoni" pitchFamily="2" charset="-79"/>
              </a:rPr>
              <a:t> </a:t>
            </a:r>
            <a:r>
              <a:rPr lang="en-US" sz="3100" b="1" dirty="0" smtClean="0">
                <a:solidFill>
                  <a:srgbClr val="0070C0"/>
                </a:solidFill>
                <a:latin typeface="Arial Rounded MT Bold" pitchFamily="34" charset="0"/>
                <a:cs typeface="Aharoni" pitchFamily="2" charset="-79"/>
              </a:rPr>
              <a:t>DUNYO MINTAQALARI BO’YICHA AHOLI SONI DINAMIKASI JADVALINI TUZISH </a:t>
            </a:r>
            <a:endParaRPr lang="ru-RU" sz="3100" b="1" dirty="0">
              <a:solidFill>
                <a:srgbClr val="0070C0"/>
              </a:solidFill>
              <a:cs typeface="Aharoni" pitchFamily="2" charset="-79"/>
            </a:endParaRPr>
          </a:p>
        </p:txBody>
      </p:sp>
    </p:spTree>
    <p:extLst>
      <p:ext uri="{BB962C8B-B14F-4D97-AF65-F5344CB8AC3E}">
        <p14:creationId xmlns:p14="http://schemas.microsoft.com/office/powerpoint/2010/main" val="217617793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000"/>
                                        <p:tgtEl>
                                          <p:spTgt spid="3">
                                            <p:bg/>
                                          </p:spTgt>
                                        </p:tgtEl>
                                      </p:cBhvr>
                                    </p:animEffect>
                                    <p:anim calcmode="lin" valueType="num">
                                      <p:cBhvr>
                                        <p:cTn id="15" dur="1000" fill="hold"/>
                                        <p:tgtEl>
                                          <p:spTgt spid="3">
                                            <p:bg/>
                                          </p:spTgt>
                                        </p:tgtEl>
                                        <p:attrNameLst>
                                          <p:attrName>ppt_x</p:attrName>
                                        </p:attrNameLst>
                                      </p:cBhvr>
                                      <p:tavLst>
                                        <p:tav tm="0">
                                          <p:val>
                                            <p:strVal val="#ppt_x"/>
                                          </p:val>
                                        </p:tav>
                                        <p:tav tm="100000">
                                          <p:val>
                                            <p:strVal val="#ppt_x"/>
                                          </p:val>
                                        </p:tav>
                                      </p:tavLst>
                                    </p:anim>
                                    <p:anim calcmode="lin" valueType="num">
                                      <p:cBhvr>
                                        <p:cTn id="16"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1196752"/>
            <a:ext cx="6512511" cy="1224136"/>
          </a:xfrm>
          <a:solidFill>
            <a:schemeClr val="accent2"/>
          </a:solidFill>
        </p:spPr>
        <p:txBody>
          <a:bodyPr>
            <a:normAutofit/>
          </a:bodyPr>
          <a:lstStyle/>
          <a:p>
            <a:pPr marL="0" indent="0" algn="ctr">
              <a:buNone/>
            </a:pPr>
            <a:r>
              <a:rPr lang="en-US" sz="1600" dirty="0" err="1">
                <a:effectLst/>
              </a:rPr>
              <a:t>Dunyo</a:t>
            </a:r>
            <a:r>
              <a:rPr lang="en-US" sz="1600" dirty="0">
                <a:effectLst/>
              </a:rPr>
              <a:t>  </a:t>
            </a:r>
            <a:r>
              <a:rPr lang="en-US" sz="1600" dirty="0" err="1">
                <a:effectLst/>
              </a:rPr>
              <a:t>aholisining</a:t>
            </a:r>
            <a:r>
              <a:rPr lang="en-US" sz="1600" dirty="0">
                <a:effectLst/>
              </a:rPr>
              <a:t> 1000 </a:t>
            </a:r>
            <a:r>
              <a:rPr lang="en-US" sz="1600" dirty="0" err="1">
                <a:effectLst/>
              </a:rPr>
              <a:t>yildan</a:t>
            </a:r>
            <a:r>
              <a:rPr lang="en-US" sz="1600" dirty="0">
                <a:effectLst/>
              </a:rPr>
              <a:t> XXI </a:t>
            </a:r>
            <a:r>
              <a:rPr lang="en-US" sz="1600" dirty="0" err="1">
                <a:effectLst/>
              </a:rPr>
              <a:t>asr</a:t>
            </a:r>
            <a:r>
              <a:rPr lang="en-US" sz="1600" dirty="0">
                <a:effectLst/>
              </a:rPr>
              <a:t> </a:t>
            </a:r>
            <a:r>
              <a:rPr lang="en-US" sz="1600" dirty="0" err="1">
                <a:effectLst/>
              </a:rPr>
              <a:t>boshlariga</a:t>
            </a:r>
            <a:r>
              <a:rPr lang="en-US" sz="1600" dirty="0">
                <a:effectLst/>
              </a:rPr>
              <a:t> </a:t>
            </a:r>
            <a:r>
              <a:rPr lang="en-US" sz="1600" dirty="0" err="1">
                <a:effectLst/>
              </a:rPr>
              <a:t>qadar</a:t>
            </a:r>
            <a:r>
              <a:rPr lang="en-US" sz="1600" dirty="0">
                <a:effectLst/>
              </a:rPr>
              <a:t> </a:t>
            </a:r>
            <a:r>
              <a:rPr lang="en-US" sz="1600" dirty="0" err="1">
                <a:effectLst/>
              </a:rPr>
              <a:t>o’sishi</a:t>
            </a:r>
            <a:r>
              <a:rPr lang="en-US" sz="1600" dirty="0">
                <a:effectLst/>
              </a:rPr>
              <a:t> </a:t>
            </a:r>
            <a:r>
              <a:rPr lang="en-US" sz="1600" dirty="0" err="1">
                <a:effectLst/>
              </a:rPr>
              <a:t>tahlil</a:t>
            </a:r>
            <a:r>
              <a:rPr lang="en-US" sz="1600" dirty="0">
                <a:effectLst/>
              </a:rPr>
              <a:t> </a:t>
            </a:r>
            <a:r>
              <a:rPr lang="en-US" sz="1600" dirty="0" err="1" smtClean="0">
                <a:effectLst/>
              </a:rPr>
              <a:t>qilinganda</a:t>
            </a:r>
            <a:r>
              <a:rPr lang="en-US" sz="1600" dirty="0" smtClean="0">
                <a:effectLst/>
              </a:rPr>
              <a:t>.</a:t>
            </a:r>
            <a:br>
              <a:rPr lang="en-US" sz="1600" dirty="0" smtClean="0">
                <a:effectLst/>
              </a:rPr>
            </a:br>
            <a:r>
              <a:rPr lang="en-US" sz="1600" dirty="0" err="1">
                <a:effectLst/>
              </a:rPr>
              <a:t>D</a:t>
            </a:r>
            <a:r>
              <a:rPr lang="en-US" sz="1600" dirty="0" err="1" smtClean="0">
                <a:effectLst/>
              </a:rPr>
              <a:t>unyo</a:t>
            </a:r>
            <a:r>
              <a:rPr lang="en-US" sz="1600" dirty="0" smtClean="0">
                <a:effectLst/>
              </a:rPr>
              <a:t> </a:t>
            </a:r>
            <a:r>
              <a:rPr lang="en-US" sz="1600" dirty="0" err="1" smtClean="0">
                <a:effectLst/>
              </a:rPr>
              <a:t>aholisining</a:t>
            </a:r>
            <a:r>
              <a:rPr lang="en-US" sz="1600" dirty="0" smtClean="0">
                <a:effectLst/>
              </a:rPr>
              <a:t> </a:t>
            </a:r>
            <a:r>
              <a:rPr lang="en-US" sz="1600" dirty="0" err="1" smtClean="0">
                <a:effectLst/>
              </a:rPr>
              <a:t>bir</a:t>
            </a:r>
            <a:r>
              <a:rPr lang="en-US" sz="1600" dirty="0" smtClean="0">
                <a:effectLst/>
              </a:rPr>
              <a:t> </a:t>
            </a:r>
            <a:r>
              <a:rPr lang="en-US" sz="1600" dirty="0" err="1" smtClean="0">
                <a:effectLst/>
              </a:rPr>
              <a:t>milliardan</a:t>
            </a:r>
            <a:r>
              <a:rPr lang="en-US" sz="1600" dirty="0" smtClean="0">
                <a:effectLst/>
              </a:rPr>
              <a:t> </a:t>
            </a:r>
            <a:r>
              <a:rPr lang="en-US" sz="1600" dirty="0" err="1" smtClean="0">
                <a:effectLst/>
              </a:rPr>
              <a:t>ko’payib</a:t>
            </a:r>
            <a:r>
              <a:rPr lang="en-US" sz="1600" dirty="0" smtClean="0">
                <a:effectLst/>
              </a:rPr>
              <a:t> </a:t>
            </a:r>
            <a:r>
              <a:rPr lang="en-US" sz="1600" dirty="0" err="1" smtClean="0">
                <a:effectLst/>
              </a:rPr>
              <a:t>borishi</a:t>
            </a:r>
            <a:r>
              <a:rPr lang="en-US" sz="1600" dirty="0" smtClean="0">
                <a:effectLst/>
              </a:rPr>
              <a:t> </a:t>
            </a:r>
            <a:r>
              <a:rPr lang="en-US" sz="1600" dirty="0" err="1" smtClean="0">
                <a:effectLst/>
              </a:rPr>
              <a:t>uchun</a:t>
            </a:r>
            <a:r>
              <a:rPr lang="en-US" sz="1600" dirty="0" smtClean="0">
                <a:effectLst/>
              </a:rPr>
              <a:t> </a:t>
            </a:r>
            <a:r>
              <a:rPr lang="en-US" sz="1600" dirty="0" err="1" smtClean="0">
                <a:effectLst/>
              </a:rPr>
              <a:t>ketgan</a:t>
            </a:r>
            <a:r>
              <a:rPr lang="en-US" sz="1600" dirty="0" smtClean="0">
                <a:effectLst/>
              </a:rPr>
              <a:t/>
            </a:r>
            <a:br>
              <a:rPr lang="en-US" sz="1600" dirty="0" smtClean="0">
                <a:effectLst/>
              </a:rPr>
            </a:br>
            <a:r>
              <a:rPr lang="en-US" sz="1600" dirty="0" err="1" smtClean="0">
                <a:effectLst/>
              </a:rPr>
              <a:t>vaqtning</a:t>
            </a:r>
            <a:r>
              <a:rPr lang="en-US" sz="1600" dirty="0" smtClean="0">
                <a:effectLst/>
              </a:rPr>
              <a:t> </a:t>
            </a:r>
            <a:r>
              <a:rPr lang="en-US" sz="1600" dirty="0" err="1" smtClean="0">
                <a:effectLst/>
              </a:rPr>
              <a:t>qisqarib</a:t>
            </a:r>
            <a:r>
              <a:rPr lang="en-US" sz="1600" dirty="0" smtClean="0">
                <a:effectLst/>
              </a:rPr>
              <a:t> </a:t>
            </a:r>
            <a:r>
              <a:rPr lang="en-US" sz="1600" dirty="0" err="1" smtClean="0">
                <a:effectLst/>
              </a:rPr>
              <a:t>borishi</a:t>
            </a:r>
            <a:r>
              <a:rPr lang="en-US" sz="1600" dirty="0" smtClean="0">
                <a:effectLst/>
              </a:rPr>
              <a:t>.</a:t>
            </a:r>
            <a:endParaRPr lang="ru-RU" sz="1600" dirty="0"/>
          </a:p>
        </p:txBody>
      </p:sp>
      <p:sp>
        <p:nvSpPr>
          <p:cNvPr id="3" name="Объект 2"/>
          <p:cNvSpPr>
            <a:spLocks noGrp="1"/>
          </p:cNvSpPr>
          <p:nvPr>
            <p:ph sz="quarter" idx="13"/>
          </p:nvPr>
        </p:nvSpPr>
        <p:spPr>
          <a:xfrm>
            <a:off x="1331640" y="404664"/>
            <a:ext cx="6400800" cy="576064"/>
          </a:xfrm>
          <a:solidFill>
            <a:schemeClr val="accent2">
              <a:lumMod val="60000"/>
              <a:lumOff val="40000"/>
            </a:schemeClr>
          </a:solidFill>
        </p:spPr>
        <p:txBody>
          <a:bodyPr>
            <a:normAutofit fontScale="85000" lnSpcReduction="10000"/>
          </a:bodyPr>
          <a:lstStyle/>
          <a:p>
            <a:pPr marL="45720" indent="0" algn="ctr">
              <a:buNone/>
            </a:pPr>
            <a:r>
              <a:rPr lang="en-US" sz="2000" b="1" cap="all" dirty="0" smtClean="0">
                <a:ln w="9000" cmpd="sng">
                  <a:solidFill>
                    <a:schemeClr val="accent4">
                      <a:shade val="50000"/>
                      <a:satMod val="120000"/>
                    </a:schemeClr>
                  </a:solidFill>
                  <a:prstDash val="solid"/>
                </a:ln>
                <a:solidFill>
                  <a:sysClr val="windowText" lastClr="000000"/>
                </a:solidFill>
                <a:effectLst>
                  <a:reflection blurRad="12700" stA="28000" endPos="45000" dist="1000" dir="5400000" sy="-100000" algn="bl" rotWithShape="0"/>
                </a:effectLst>
              </a:rPr>
              <a:t>1. DUNYO AHOLISI  KO’PAYISHINING ASOSIY  BOSQICHLARI.                                                                                                    </a:t>
            </a:r>
          </a:p>
          <a:p>
            <a:pPr algn="ctr"/>
            <a:endParaRPr lang="ru-RU" sz="2000" b="1" cap="all" dirty="0">
              <a:ln w="9000" cmpd="sng">
                <a:solidFill>
                  <a:schemeClr val="accent4">
                    <a:shade val="50000"/>
                    <a:satMod val="120000"/>
                  </a:schemeClr>
                </a:solidFill>
                <a:prstDash val="solid"/>
              </a:ln>
              <a:solidFill>
                <a:sysClr val="windowText" lastClr="000000"/>
              </a:solidFill>
              <a:effectLst>
                <a:reflection blurRad="12700" stA="28000" endPos="45000" dist="1000" dir="5400000" sy="-100000" algn="bl" rotWithShape="0"/>
              </a:effectLst>
            </a:endParaRPr>
          </a:p>
        </p:txBody>
      </p:sp>
      <p:graphicFrame>
        <p:nvGraphicFramePr>
          <p:cNvPr id="6" name="Схема 5"/>
          <p:cNvGraphicFramePr/>
          <p:nvPr>
            <p:extLst>
              <p:ext uri="{D42A27DB-BD31-4B8C-83A1-F6EECF244321}">
                <p14:modId xmlns:p14="http://schemas.microsoft.com/office/powerpoint/2010/main" val="2235535309"/>
              </p:ext>
            </p:extLst>
          </p:nvPr>
        </p:nvGraphicFramePr>
        <p:xfrm>
          <a:off x="1524000" y="2564904"/>
          <a:ext cx="6096000" cy="38884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2598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heel(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Graphic spid="6"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87624" y="404664"/>
            <a:ext cx="7056784" cy="1152128"/>
          </a:xfrm>
          <a:solidFill>
            <a:schemeClr val="accent4"/>
          </a:solidFill>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marL="45720" indent="0" algn="ctr">
              <a:buNone/>
            </a:pPr>
            <a:r>
              <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haroni" pitchFamily="2" charset="-79"/>
                <a:cs typeface="Aharoni" pitchFamily="2" charset="-79"/>
              </a:rPr>
              <a:t>YER SHARI AHOLISINING KO’PAYIB BORISHI ALOHIDA HUDUDLAR BO’YICHA  HAM  FARQ  QILADI. </a:t>
            </a:r>
          </a:p>
          <a:p>
            <a:pPr marL="45720" indent="0" algn="ctr">
              <a:buNone/>
            </a:pPr>
            <a:endParaRPr lang="ru-RU"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Aharoni" pitchFamily="2" charset="-79"/>
            </a:endParaRPr>
          </a:p>
        </p:txBody>
      </p:sp>
      <p:graphicFrame>
        <p:nvGraphicFramePr>
          <p:cNvPr id="5" name="Схема 4"/>
          <p:cNvGraphicFramePr/>
          <p:nvPr>
            <p:extLst>
              <p:ext uri="{D42A27DB-BD31-4B8C-83A1-F6EECF244321}">
                <p14:modId xmlns:p14="http://schemas.microsoft.com/office/powerpoint/2010/main" val="2179714045"/>
              </p:ext>
            </p:extLst>
          </p:nvPr>
        </p:nvGraphicFramePr>
        <p:xfrm>
          <a:off x="1547664" y="191683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817517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Graphic spid="5"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5000" b="-4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628800"/>
            <a:ext cx="7416824" cy="4248472"/>
          </a:xfrm>
          <a:solidFill>
            <a:srgbClr val="FFFF00"/>
          </a:solidFill>
        </p:spPr>
        <p:txBody>
          <a:bodyPr>
            <a:normAutofit fontScale="90000"/>
          </a:bodyPr>
          <a:lstStyle/>
          <a:p>
            <a:pPr marL="0" indent="0" algn="l">
              <a:lnSpc>
                <a:spcPct val="150000"/>
              </a:lnSpc>
              <a:buNone/>
            </a:pPr>
            <a:r>
              <a:rPr lang="en-US" sz="1600" dirty="0" err="1">
                <a:effectLst/>
              </a:rPr>
              <a:t>D</a:t>
            </a:r>
            <a:r>
              <a:rPr lang="en-US" sz="1600" dirty="0" err="1" smtClean="0">
                <a:effectLst/>
              </a:rPr>
              <a:t>unyoning</a:t>
            </a:r>
            <a:r>
              <a:rPr lang="en-US" sz="1600" dirty="0" smtClean="0">
                <a:effectLst/>
              </a:rPr>
              <a:t> </a:t>
            </a:r>
            <a:r>
              <a:rPr lang="en-US" sz="1600" dirty="0" err="1">
                <a:effectLst/>
              </a:rPr>
              <a:t>eng</a:t>
            </a:r>
            <a:r>
              <a:rPr lang="en-US" sz="1600" dirty="0">
                <a:effectLst/>
              </a:rPr>
              <a:t> </a:t>
            </a:r>
            <a:r>
              <a:rPr lang="en-US" sz="1600" dirty="0" err="1">
                <a:effectLst/>
              </a:rPr>
              <a:t>ko’p</a:t>
            </a:r>
            <a:r>
              <a:rPr lang="en-US" sz="1600" dirty="0">
                <a:effectLst/>
              </a:rPr>
              <a:t> </a:t>
            </a:r>
            <a:r>
              <a:rPr lang="en-US" sz="1600" dirty="0" err="1">
                <a:effectLst/>
              </a:rPr>
              <a:t>aholi</a:t>
            </a:r>
            <a:r>
              <a:rPr lang="en-US" sz="1600" dirty="0">
                <a:effectLst/>
              </a:rPr>
              <a:t> </a:t>
            </a:r>
            <a:r>
              <a:rPr lang="en-US" sz="1600" dirty="0" err="1">
                <a:effectLst/>
              </a:rPr>
              <a:t>istiqomat</a:t>
            </a:r>
            <a:r>
              <a:rPr lang="en-US" sz="1600" dirty="0">
                <a:effectLst/>
              </a:rPr>
              <a:t> </a:t>
            </a:r>
            <a:r>
              <a:rPr lang="en-US" sz="1600" dirty="0" err="1">
                <a:effectLst/>
              </a:rPr>
              <a:t>qiladigan</a:t>
            </a:r>
            <a:r>
              <a:rPr lang="en-US" sz="1600" dirty="0">
                <a:effectLst/>
              </a:rPr>
              <a:t> </a:t>
            </a:r>
            <a:r>
              <a:rPr lang="en-US" sz="1600" dirty="0" err="1">
                <a:effectLst/>
              </a:rPr>
              <a:t>mintaqasi</a:t>
            </a:r>
            <a:r>
              <a:rPr lang="en-US" sz="1600" dirty="0">
                <a:effectLst/>
              </a:rPr>
              <a:t> </a:t>
            </a:r>
            <a:r>
              <a:rPr lang="en-US" sz="1600" dirty="0" err="1">
                <a:effectLst/>
              </a:rPr>
              <a:t>hisoblanadi</a:t>
            </a:r>
            <a:r>
              <a:rPr lang="en-US" sz="1600" dirty="0">
                <a:effectLst/>
              </a:rPr>
              <a:t>. XX </a:t>
            </a:r>
            <a:r>
              <a:rPr lang="en-US" sz="1600" dirty="0" err="1">
                <a:effectLst/>
              </a:rPr>
              <a:t>asrga</a:t>
            </a:r>
            <a:r>
              <a:rPr lang="en-US" sz="1600" dirty="0">
                <a:effectLst/>
              </a:rPr>
              <a:t> </a:t>
            </a:r>
            <a:r>
              <a:rPr lang="en-US" sz="1600" dirty="0" err="1">
                <a:effectLst/>
              </a:rPr>
              <a:t>qadar</a:t>
            </a:r>
            <a:r>
              <a:rPr lang="en-US" sz="1600" dirty="0">
                <a:effectLst/>
              </a:rPr>
              <a:t> </a:t>
            </a:r>
            <a:r>
              <a:rPr lang="en-US" sz="1600" dirty="0" err="1">
                <a:effectLst/>
              </a:rPr>
              <a:t>bo’lgan</a:t>
            </a:r>
            <a:r>
              <a:rPr lang="en-US" sz="1600" dirty="0">
                <a:effectLst/>
              </a:rPr>
              <a:t> </a:t>
            </a:r>
            <a:r>
              <a:rPr lang="en-US" sz="1600" dirty="0" err="1">
                <a:effectLst/>
              </a:rPr>
              <a:t>davr</a:t>
            </a:r>
            <a:r>
              <a:rPr lang="en-US" sz="1600" dirty="0">
                <a:effectLst/>
              </a:rPr>
              <a:t> </a:t>
            </a:r>
            <a:r>
              <a:rPr lang="en-US" sz="1600" dirty="0" err="1">
                <a:effectLst/>
              </a:rPr>
              <a:t>uchun</a:t>
            </a:r>
            <a:r>
              <a:rPr lang="en-US" sz="1600" dirty="0">
                <a:effectLst/>
              </a:rPr>
              <a:t> </a:t>
            </a:r>
            <a:r>
              <a:rPr lang="en-US" sz="1600" dirty="0" err="1">
                <a:effectLst/>
              </a:rPr>
              <a:t>osiyo</a:t>
            </a:r>
            <a:r>
              <a:rPr lang="en-US" sz="1600" dirty="0">
                <a:effectLst/>
              </a:rPr>
              <a:t> </a:t>
            </a:r>
            <a:r>
              <a:rPr lang="en-US" sz="1600" dirty="0" err="1">
                <a:effectLst/>
              </a:rPr>
              <a:t>aholisi</a:t>
            </a:r>
            <a:r>
              <a:rPr lang="en-US" sz="1600" dirty="0">
                <a:effectLst/>
              </a:rPr>
              <a:t> </a:t>
            </a:r>
            <a:r>
              <a:rPr lang="en-US" sz="1600" dirty="0" err="1">
                <a:effectLst/>
              </a:rPr>
              <a:t>soni</a:t>
            </a:r>
            <a:r>
              <a:rPr lang="en-US" sz="1600" dirty="0">
                <a:effectLst/>
              </a:rPr>
              <a:t> </a:t>
            </a:r>
            <a:r>
              <a:rPr lang="en-US" sz="1600" dirty="0" err="1">
                <a:effectLst/>
              </a:rPr>
              <a:t>haqida</a:t>
            </a:r>
            <a:r>
              <a:rPr lang="en-US" sz="1600" dirty="0">
                <a:effectLst/>
              </a:rPr>
              <a:t> </a:t>
            </a:r>
            <a:r>
              <a:rPr lang="en-US" sz="1600" dirty="0" err="1">
                <a:effectLst/>
              </a:rPr>
              <a:t>aniq</a:t>
            </a:r>
            <a:r>
              <a:rPr lang="en-US" sz="1600" dirty="0">
                <a:effectLst/>
              </a:rPr>
              <a:t> </a:t>
            </a:r>
            <a:r>
              <a:rPr lang="en-US" sz="1600" dirty="0" err="1">
                <a:effectLst/>
              </a:rPr>
              <a:t>ma’luotlar</a:t>
            </a:r>
            <a:r>
              <a:rPr lang="en-US" sz="1600" dirty="0">
                <a:effectLst/>
              </a:rPr>
              <a:t> </a:t>
            </a:r>
            <a:r>
              <a:rPr lang="en-US" sz="1600" dirty="0" err="1">
                <a:effectLst/>
              </a:rPr>
              <a:t>deyarli</a:t>
            </a:r>
            <a:r>
              <a:rPr lang="en-US" sz="1600" dirty="0">
                <a:effectLst/>
              </a:rPr>
              <a:t> </a:t>
            </a:r>
            <a:r>
              <a:rPr lang="en-US" sz="1600" dirty="0" err="1">
                <a:effectLst/>
              </a:rPr>
              <a:t>yoq</a:t>
            </a:r>
            <a:r>
              <a:rPr lang="en-US" sz="1600" dirty="0">
                <a:effectLst/>
              </a:rPr>
              <a:t> </a:t>
            </a:r>
            <a:r>
              <a:rPr lang="en-US" sz="1600" dirty="0" err="1">
                <a:effectLst/>
              </a:rPr>
              <a:t>edi</a:t>
            </a:r>
            <a:r>
              <a:rPr lang="en-US" sz="1600" dirty="0">
                <a:effectLst/>
              </a:rPr>
              <a:t>. </a:t>
            </a:r>
            <a:r>
              <a:rPr lang="en-US" sz="1600" dirty="0" err="1">
                <a:effectLst/>
              </a:rPr>
              <a:t>Tahminlarga</a:t>
            </a:r>
            <a:r>
              <a:rPr lang="en-US" sz="1600" dirty="0">
                <a:effectLst/>
              </a:rPr>
              <a:t> </a:t>
            </a:r>
            <a:r>
              <a:rPr lang="en-US" sz="1600" dirty="0" err="1">
                <a:effectLst/>
              </a:rPr>
              <a:t>ko’ra</a:t>
            </a:r>
            <a:r>
              <a:rPr lang="en-US" sz="1600" dirty="0">
                <a:effectLst/>
              </a:rPr>
              <a:t>, XVI-XVIII </a:t>
            </a:r>
            <a:r>
              <a:rPr lang="en-US" sz="1600" dirty="0" err="1">
                <a:effectLst/>
              </a:rPr>
              <a:t>asrlarda</a:t>
            </a:r>
            <a:r>
              <a:rPr lang="en-US" sz="1600" dirty="0">
                <a:effectLst/>
              </a:rPr>
              <a:t> </a:t>
            </a:r>
            <a:r>
              <a:rPr lang="en-US" sz="1600" dirty="0" err="1">
                <a:effectLst/>
              </a:rPr>
              <a:t>Osiyo</a:t>
            </a:r>
            <a:r>
              <a:rPr lang="en-US" sz="1600" dirty="0">
                <a:effectLst/>
              </a:rPr>
              <a:t> </a:t>
            </a:r>
            <a:r>
              <a:rPr lang="en-US" sz="1600" dirty="0" err="1">
                <a:effectLst/>
              </a:rPr>
              <a:t>aholisining</a:t>
            </a:r>
            <a:r>
              <a:rPr lang="en-US" sz="1600" dirty="0">
                <a:effectLst/>
              </a:rPr>
              <a:t> </a:t>
            </a:r>
            <a:r>
              <a:rPr lang="en-US" sz="1600" dirty="0" err="1">
                <a:effectLst/>
              </a:rPr>
              <a:t>umumiy</a:t>
            </a:r>
            <a:r>
              <a:rPr lang="en-US" sz="1600" dirty="0">
                <a:effectLst/>
              </a:rPr>
              <a:t> </a:t>
            </a:r>
            <a:r>
              <a:rPr lang="en-US" sz="1600" dirty="0" err="1">
                <a:effectLst/>
              </a:rPr>
              <a:t>o’sish</a:t>
            </a:r>
            <a:r>
              <a:rPr lang="en-US" sz="1600" dirty="0">
                <a:effectLst/>
              </a:rPr>
              <a:t> </a:t>
            </a:r>
            <a:r>
              <a:rPr lang="en-US" sz="1600" dirty="0" err="1">
                <a:effectLst/>
              </a:rPr>
              <a:t>sur’ati</a:t>
            </a:r>
            <a:r>
              <a:rPr lang="en-US" sz="1600" dirty="0">
                <a:effectLst/>
              </a:rPr>
              <a:t> </a:t>
            </a:r>
            <a:r>
              <a:rPr lang="en-US" sz="1600" dirty="0" err="1">
                <a:effectLst/>
              </a:rPr>
              <a:t>Osiyoda</a:t>
            </a:r>
            <a:r>
              <a:rPr lang="en-US" sz="1600" dirty="0">
                <a:effectLst/>
              </a:rPr>
              <a:t> </a:t>
            </a:r>
            <a:r>
              <a:rPr lang="en-US" sz="1600" dirty="0" err="1">
                <a:effectLst/>
              </a:rPr>
              <a:t>ushbu</a:t>
            </a:r>
            <a:r>
              <a:rPr lang="en-US" sz="1600" dirty="0">
                <a:effectLst/>
              </a:rPr>
              <a:t> </a:t>
            </a:r>
            <a:r>
              <a:rPr lang="en-US" sz="1600" dirty="0" err="1">
                <a:effectLst/>
              </a:rPr>
              <a:t>davrlar</a:t>
            </a:r>
            <a:r>
              <a:rPr lang="en-US" sz="1600" dirty="0">
                <a:effectLst/>
              </a:rPr>
              <a:t> </a:t>
            </a:r>
            <a:r>
              <a:rPr lang="en-US" sz="1600" dirty="0" err="1">
                <a:effectLst/>
              </a:rPr>
              <a:t>nisbatan</a:t>
            </a:r>
            <a:r>
              <a:rPr lang="en-US" sz="1600" dirty="0">
                <a:effectLst/>
              </a:rPr>
              <a:t> </a:t>
            </a:r>
            <a:r>
              <a:rPr lang="en-US" sz="1600" dirty="0" err="1">
                <a:effectLst/>
              </a:rPr>
              <a:t>tinch</a:t>
            </a:r>
            <a:r>
              <a:rPr lang="en-US" sz="1600" dirty="0">
                <a:effectLst/>
              </a:rPr>
              <a:t>, </a:t>
            </a:r>
            <a:r>
              <a:rPr lang="en-US" sz="1600" dirty="0" err="1">
                <a:effectLst/>
              </a:rPr>
              <a:t>yirik</a:t>
            </a:r>
            <a:r>
              <a:rPr lang="en-US" sz="1600" dirty="0">
                <a:effectLst/>
              </a:rPr>
              <a:t> </a:t>
            </a:r>
            <a:r>
              <a:rPr lang="en-US" sz="1600" dirty="0" err="1">
                <a:effectLst/>
              </a:rPr>
              <a:t>qirg’in-barot</a:t>
            </a:r>
            <a:r>
              <a:rPr lang="en-US" sz="1600" dirty="0">
                <a:effectLst/>
              </a:rPr>
              <a:t> </a:t>
            </a:r>
            <a:r>
              <a:rPr lang="en-US" sz="1600" dirty="0" err="1">
                <a:effectLst/>
              </a:rPr>
              <a:t>urushlar</a:t>
            </a:r>
            <a:r>
              <a:rPr lang="en-US" sz="1600" dirty="0">
                <a:effectLst/>
              </a:rPr>
              <a:t> </a:t>
            </a:r>
            <a:r>
              <a:rPr lang="en-US" sz="1600" dirty="0" err="1">
                <a:effectLst/>
              </a:rPr>
              <a:t>bo’lmagan</a:t>
            </a:r>
            <a:r>
              <a:rPr lang="en-US" sz="1600" dirty="0">
                <a:effectLst/>
              </a:rPr>
              <a:t> </a:t>
            </a:r>
            <a:r>
              <a:rPr lang="en-US" sz="1600" dirty="0" err="1">
                <a:effectLst/>
              </a:rPr>
              <a:t>davr</a:t>
            </a:r>
            <a:r>
              <a:rPr lang="en-US" sz="1600" dirty="0">
                <a:effectLst/>
              </a:rPr>
              <a:t> </a:t>
            </a:r>
            <a:r>
              <a:rPr lang="en-US" sz="1600" dirty="0" err="1">
                <a:effectLst/>
              </a:rPr>
              <a:t>hisoblanadi</a:t>
            </a:r>
            <a:r>
              <a:rPr lang="en-US" sz="1600" dirty="0">
                <a:effectLst/>
              </a:rPr>
              <a:t>. </a:t>
            </a:r>
            <a:r>
              <a:rPr lang="en-US" sz="1600" dirty="0" err="1">
                <a:effectLst/>
              </a:rPr>
              <a:t>Osiyoning</a:t>
            </a:r>
            <a:r>
              <a:rPr lang="en-US" sz="1600" dirty="0">
                <a:effectLst/>
              </a:rPr>
              <a:t> </a:t>
            </a:r>
            <a:r>
              <a:rPr lang="en-US" sz="1600" dirty="0" err="1">
                <a:effectLst/>
              </a:rPr>
              <a:t>ba’zi</a:t>
            </a:r>
            <a:r>
              <a:rPr lang="en-US" sz="1600" dirty="0">
                <a:effectLst/>
              </a:rPr>
              <a:t> </a:t>
            </a:r>
            <a:r>
              <a:rPr lang="en-US" sz="1600" dirty="0" err="1">
                <a:effectLst/>
              </a:rPr>
              <a:t>davlatlari</a:t>
            </a:r>
            <a:r>
              <a:rPr lang="en-US" sz="1600" dirty="0">
                <a:effectLst/>
              </a:rPr>
              <a:t> </a:t>
            </a:r>
            <a:r>
              <a:rPr lang="en-US" sz="1600" dirty="0" err="1">
                <a:effectLst/>
              </a:rPr>
              <a:t>demografik</a:t>
            </a:r>
            <a:r>
              <a:rPr lang="en-US" sz="1600" dirty="0">
                <a:effectLst/>
              </a:rPr>
              <a:t> </a:t>
            </a:r>
            <a:r>
              <a:rPr lang="en-US" sz="1600" dirty="0" err="1">
                <a:effectLst/>
              </a:rPr>
              <a:t>jarayonlarida</a:t>
            </a:r>
            <a:r>
              <a:rPr lang="en-US" sz="1600" dirty="0">
                <a:effectLst/>
              </a:rPr>
              <a:t> </a:t>
            </a:r>
            <a:r>
              <a:rPr lang="en-US" sz="1600" dirty="0" err="1">
                <a:effectLst/>
              </a:rPr>
              <a:t>keskin</a:t>
            </a:r>
            <a:r>
              <a:rPr lang="en-US" sz="1600" dirty="0">
                <a:effectLst/>
              </a:rPr>
              <a:t> </a:t>
            </a:r>
            <a:r>
              <a:rPr lang="en-US" sz="1600" dirty="0" err="1">
                <a:effectLst/>
              </a:rPr>
              <a:t>o’zgarishlar</a:t>
            </a:r>
            <a:r>
              <a:rPr lang="en-US" sz="1600" dirty="0">
                <a:effectLst/>
              </a:rPr>
              <a:t> </a:t>
            </a:r>
            <a:r>
              <a:rPr lang="en-US" sz="1600" dirty="0" err="1">
                <a:effectLst/>
              </a:rPr>
              <a:t>kuzatiladi</a:t>
            </a:r>
            <a:r>
              <a:rPr lang="en-US" sz="1600" dirty="0">
                <a:effectLst/>
              </a:rPr>
              <a:t>. </a:t>
            </a:r>
            <a:r>
              <a:rPr lang="en-US" sz="1600" dirty="0" err="1">
                <a:effectLst/>
              </a:rPr>
              <a:t>Masalan</a:t>
            </a:r>
            <a:r>
              <a:rPr lang="en-US" sz="1600" dirty="0">
                <a:effectLst/>
              </a:rPr>
              <a:t>, </a:t>
            </a:r>
            <a:r>
              <a:rPr lang="en-US" sz="1600" dirty="0" err="1">
                <a:effectLst/>
              </a:rPr>
              <a:t>Yaponiyada</a:t>
            </a:r>
            <a:r>
              <a:rPr lang="en-US" sz="1600" dirty="0">
                <a:effectLst/>
              </a:rPr>
              <a:t> </a:t>
            </a:r>
            <a:r>
              <a:rPr lang="en-US" sz="1600" dirty="0" err="1">
                <a:effectLst/>
              </a:rPr>
              <a:t>oilalarda</a:t>
            </a:r>
            <a:r>
              <a:rPr lang="en-US" sz="1600" dirty="0">
                <a:effectLst/>
              </a:rPr>
              <a:t> </a:t>
            </a:r>
            <a:r>
              <a:rPr lang="en-US" sz="1600" dirty="0" err="1">
                <a:effectLst/>
              </a:rPr>
              <a:t>farzand</a:t>
            </a:r>
            <a:r>
              <a:rPr lang="en-US" sz="1600" dirty="0">
                <a:effectLst/>
              </a:rPr>
              <a:t> </a:t>
            </a:r>
            <a:r>
              <a:rPr lang="en-US" sz="1600" dirty="0" err="1">
                <a:effectLst/>
              </a:rPr>
              <a:t>tug’ilishlarini</a:t>
            </a:r>
            <a:r>
              <a:rPr lang="en-US" sz="1600" dirty="0">
                <a:effectLst/>
              </a:rPr>
              <a:t> </a:t>
            </a:r>
            <a:r>
              <a:rPr lang="en-US" sz="1600" dirty="0" err="1">
                <a:effectLst/>
              </a:rPr>
              <a:t>nazoratga</a:t>
            </a:r>
            <a:r>
              <a:rPr lang="en-US" sz="1600" dirty="0">
                <a:effectLst/>
              </a:rPr>
              <a:t> </a:t>
            </a:r>
            <a:r>
              <a:rPr lang="en-US" sz="1600" dirty="0" err="1">
                <a:effectLst/>
              </a:rPr>
              <a:t>olish</a:t>
            </a:r>
            <a:r>
              <a:rPr lang="en-US" sz="1600" dirty="0">
                <a:effectLst/>
              </a:rPr>
              <a:t> </a:t>
            </a:r>
            <a:r>
              <a:rPr lang="en-US" sz="1600" dirty="0" err="1">
                <a:effectLst/>
              </a:rPr>
              <a:t>boshlandi</a:t>
            </a:r>
            <a:r>
              <a:rPr lang="en-US" sz="1600" dirty="0">
                <a:effectLst/>
              </a:rPr>
              <a:t>. </a:t>
            </a:r>
            <a:r>
              <a:rPr lang="en-US" sz="1600" dirty="0" err="1">
                <a:effectLst/>
              </a:rPr>
              <a:t>Natijada</a:t>
            </a:r>
            <a:r>
              <a:rPr lang="en-US" sz="1600" dirty="0">
                <a:effectLst/>
              </a:rPr>
              <a:t> </a:t>
            </a:r>
            <a:r>
              <a:rPr lang="en-US" sz="1600" dirty="0" err="1">
                <a:effectLst/>
              </a:rPr>
              <a:t>aholining</a:t>
            </a:r>
            <a:r>
              <a:rPr lang="en-US" sz="1600" dirty="0">
                <a:effectLst/>
              </a:rPr>
              <a:t> </a:t>
            </a:r>
            <a:r>
              <a:rPr lang="en-US" sz="1600" dirty="0" err="1">
                <a:effectLst/>
              </a:rPr>
              <a:t>umumiy</a:t>
            </a:r>
            <a:r>
              <a:rPr lang="en-US" sz="1600" dirty="0">
                <a:effectLst/>
              </a:rPr>
              <a:t> </a:t>
            </a:r>
            <a:r>
              <a:rPr lang="en-US" sz="1600" dirty="0" err="1">
                <a:effectLst/>
              </a:rPr>
              <a:t>tabiiy</a:t>
            </a:r>
            <a:r>
              <a:rPr lang="en-US" sz="1600" dirty="0">
                <a:effectLst/>
              </a:rPr>
              <a:t> </a:t>
            </a:r>
            <a:r>
              <a:rPr lang="en-US" sz="1600" dirty="0" err="1">
                <a:effectLst/>
              </a:rPr>
              <a:t>o’sish</a:t>
            </a:r>
            <a:r>
              <a:rPr lang="en-US" sz="1600" dirty="0">
                <a:effectLst/>
              </a:rPr>
              <a:t> </a:t>
            </a:r>
            <a:r>
              <a:rPr lang="en-US" sz="1600" dirty="0" err="1">
                <a:effectLst/>
              </a:rPr>
              <a:t>sur’ati</a:t>
            </a:r>
            <a:r>
              <a:rPr lang="en-US" sz="1600" dirty="0">
                <a:effectLst/>
              </a:rPr>
              <a:t>  </a:t>
            </a:r>
            <a:r>
              <a:rPr lang="en-US" sz="1600" dirty="0" err="1">
                <a:effectLst/>
              </a:rPr>
              <a:t>sekinlashdi</a:t>
            </a:r>
            <a:r>
              <a:rPr lang="en-US" sz="1600" dirty="0">
                <a:effectLst/>
              </a:rPr>
              <a:t> </a:t>
            </a:r>
            <a:r>
              <a:rPr lang="en-US" sz="1600" dirty="0" err="1">
                <a:effectLst/>
              </a:rPr>
              <a:t>va</a:t>
            </a:r>
            <a:r>
              <a:rPr lang="en-US" sz="1600" dirty="0">
                <a:effectLst/>
              </a:rPr>
              <a:t> </a:t>
            </a:r>
            <a:r>
              <a:rPr lang="en-US" sz="1600" dirty="0" err="1">
                <a:effectLst/>
              </a:rPr>
              <a:t>aholi</a:t>
            </a:r>
            <a:r>
              <a:rPr lang="en-US" sz="1600" dirty="0">
                <a:effectLst/>
              </a:rPr>
              <a:t> </a:t>
            </a:r>
            <a:r>
              <a:rPr lang="en-US" sz="1600" dirty="0" err="1">
                <a:effectLst/>
              </a:rPr>
              <a:t>soni</a:t>
            </a:r>
            <a:r>
              <a:rPr lang="en-US" sz="1600" dirty="0">
                <a:effectLst/>
              </a:rPr>
              <a:t> ham  </a:t>
            </a:r>
            <a:r>
              <a:rPr lang="en-US" sz="1600" dirty="0" err="1">
                <a:effectLst/>
              </a:rPr>
              <a:t>nisbatan</a:t>
            </a:r>
            <a:r>
              <a:rPr lang="en-US" sz="1600" dirty="0">
                <a:effectLst/>
              </a:rPr>
              <a:t> </a:t>
            </a:r>
            <a:r>
              <a:rPr lang="en-US" sz="1600" dirty="0" err="1">
                <a:effectLst/>
              </a:rPr>
              <a:t>mos</a:t>
            </a:r>
            <a:r>
              <a:rPr lang="en-US" sz="1600" dirty="0">
                <a:effectLst/>
              </a:rPr>
              <a:t> </a:t>
            </a:r>
            <a:r>
              <a:rPr lang="en-US" sz="1600" dirty="0" err="1">
                <a:effectLst/>
              </a:rPr>
              <a:t>sur’atda</a:t>
            </a:r>
            <a:r>
              <a:rPr lang="en-US" sz="1600" dirty="0">
                <a:effectLst/>
              </a:rPr>
              <a:t> </a:t>
            </a:r>
            <a:r>
              <a:rPr lang="en-US" sz="1600" dirty="0" err="1">
                <a:effectLst/>
              </a:rPr>
              <a:t>kam</a:t>
            </a:r>
            <a:r>
              <a:rPr lang="en-US" sz="1600" dirty="0">
                <a:effectLst/>
              </a:rPr>
              <a:t> </a:t>
            </a:r>
            <a:r>
              <a:rPr lang="en-US" sz="1600" dirty="0" err="1">
                <a:effectLst/>
              </a:rPr>
              <a:t>sur’atda</a:t>
            </a:r>
            <a:r>
              <a:rPr lang="en-US" sz="1600" dirty="0">
                <a:effectLst/>
              </a:rPr>
              <a:t> </a:t>
            </a:r>
            <a:r>
              <a:rPr lang="en-US" sz="1600" dirty="0" err="1">
                <a:effectLst/>
              </a:rPr>
              <a:t>ko’paydi</a:t>
            </a:r>
            <a:r>
              <a:rPr lang="en-US" sz="1600" dirty="0">
                <a:effectLst/>
              </a:rPr>
              <a:t>. XIX </a:t>
            </a:r>
            <a:r>
              <a:rPr lang="en-US" sz="1600" dirty="0" err="1">
                <a:effectLst/>
              </a:rPr>
              <a:t>asr</a:t>
            </a:r>
            <a:r>
              <a:rPr lang="en-US" sz="1600" dirty="0">
                <a:effectLst/>
              </a:rPr>
              <a:t> </a:t>
            </a:r>
            <a:r>
              <a:rPr lang="en-US" sz="1600" dirty="0" err="1">
                <a:effectLst/>
              </a:rPr>
              <a:t>bosharida</a:t>
            </a:r>
            <a:r>
              <a:rPr lang="en-US" sz="1600" dirty="0">
                <a:effectLst/>
              </a:rPr>
              <a:t> </a:t>
            </a:r>
            <a:r>
              <a:rPr lang="en-US" sz="1600" dirty="0" err="1">
                <a:effectLst/>
              </a:rPr>
              <a:t>Osiyoning</a:t>
            </a:r>
            <a:r>
              <a:rPr lang="en-US" sz="1600" dirty="0">
                <a:effectLst/>
              </a:rPr>
              <a:t> </a:t>
            </a:r>
            <a:r>
              <a:rPr lang="en-US" sz="1600" dirty="0" err="1">
                <a:effectLst/>
              </a:rPr>
              <a:t>eng</a:t>
            </a:r>
            <a:r>
              <a:rPr lang="en-US" sz="1600" dirty="0">
                <a:effectLst/>
              </a:rPr>
              <a:t> </a:t>
            </a:r>
            <a:r>
              <a:rPr lang="en-US" sz="1600" dirty="0" err="1">
                <a:effectLst/>
              </a:rPr>
              <a:t>ko’p</a:t>
            </a:r>
            <a:r>
              <a:rPr lang="en-US" sz="1600" dirty="0">
                <a:effectLst/>
              </a:rPr>
              <a:t> </a:t>
            </a:r>
            <a:r>
              <a:rPr lang="en-US" sz="1600" dirty="0" err="1">
                <a:effectLst/>
              </a:rPr>
              <a:t>sonli</a:t>
            </a:r>
            <a:r>
              <a:rPr lang="en-US" sz="1600" dirty="0">
                <a:effectLst/>
              </a:rPr>
              <a:t> </a:t>
            </a:r>
            <a:r>
              <a:rPr lang="en-US" sz="1600" dirty="0" err="1">
                <a:effectLst/>
              </a:rPr>
              <a:t>hududi</a:t>
            </a:r>
            <a:r>
              <a:rPr lang="en-US" sz="1600" dirty="0">
                <a:effectLst/>
              </a:rPr>
              <a:t>  </a:t>
            </a:r>
            <a:r>
              <a:rPr lang="en-US" sz="1600" dirty="0" err="1">
                <a:effectLst/>
              </a:rPr>
              <a:t>Hitoyda</a:t>
            </a:r>
            <a:r>
              <a:rPr lang="en-US" sz="1600" dirty="0">
                <a:effectLst/>
              </a:rPr>
              <a:t> </a:t>
            </a:r>
            <a:r>
              <a:rPr lang="en-US" sz="1600" dirty="0" err="1">
                <a:effectLst/>
              </a:rPr>
              <a:t>aholi</a:t>
            </a:r>
            <a:r>
              <a:rPr lang="en-US" sz="1600" dirty="0">
                <a:effectLst/>
              </a:rPr>
              <a:t> </a:t>
            </a:r>
            <a:r>
              <a:rPr lang="en-US" sz="1600" dirty="0" err="1">
                <a:effectLst/>
              </a:rPr>
              <a:t>soni</a:t>
            </a:r>
            <a:r>
              <a:rPr lang="en-US" sz="1600" dirty="0">
                <a:effectLst/>
              </a:rPr>
              <a:t> 300-350 </a:t>
            </a:r>
            <a:r>
              <a:rPr lang="en-US" sz="1600" dirty="0" err="1">
                <a:effectLst/>
              </a:rPr>
              <a:t>mln</a:t>
            </a:r>
            <a:r>
              <a:rPr lang="en-US" sz="1600" dirty="0">
                <a:effectLst/>
              </a:rPr>
              <a:t>. </a:t>
            </a:r>
            <a:r>
              <a:rPr lang="en-US" sz="1600" dirty="0" err="1">
                <a:effectLst/>
              </a:rPr>
              <a:t>Hindistonda</a:t>
            </a:r>
            <a:r>
              <a:rPr lang="en-US" sz="1600" dirty="0">
                <a:effectLst/>
              </a:rPr>
              <a:t> – 150-210 </a:t>
            </a:r>
            <a:r>
              <a:rPr lang="en-US" sz="1600" dirty="0" err="1">
                <a:effectLst/>
              </a:rPr>
              <a:t>mln</a:t>
            </a:r>
            <a:r>
              <a:rPr lang="en-US" sz="1600" dirty="0">
                <a:effectLst/>
              </a:rPr>
              <a:t>. </a:t>
            </a:r>
            <a:r>
              <a:rPr lang="en-US" sz="1600" dirty="0" err="1">
                <a:effectLst/>
              </a:rPr>
              <a:t>Yaponiyada</a:t>
            </a:r>
            <a:r>
              <a:rPr lang="en-US" sz="1600" dirty="0">
                <a:effectLst/>
              </a:rPr>
              <a:t> 27-30 </a:t>
            </a:r>
            <a:r>
              <a:rPr lang="en-US" sz="1600" dirty="0" err="1">
                <a:effectLst/>
              </a:rPr>
              <a:t>mln</a:t>
            </a:r>
            <a:r>
              <a:rPr lang="en-US" sz="1600" dirty="0">
                <a:effectLst/>
              </a:rPr>
              <a:t>. </a:t>
            </a:r>
            <a:r>
              <a:rPr lang="en-US" sz="1600" dirty="0" err="1">
                <a:effectLst/>
              </a:rPr>
              <a:t>kishini</a:t>
            </a:r>
            <a:r>
              <a:rPr lang="en-US" sz="1600" dirty="0">
                <a:effectLst/>
              </a:rPr>
              <a:t> </a:t>
            </a:r>
            <a:r>
              <a:rPr lang="en-US" sz="1600" dirty="0" err="1">
                <a:effectLst/>
              </a:rPr>
              <a:t>tashkil</a:t>
            </a:r>
            <a:r>
              <a:rPr lang="en-US" sz="1600" dirty="0">
                <a:effectLst/>
              </a:rPr>
              <a:t> </a:t>
            </a:r>
            <a:r>
              <a:rPr lang="en-US" sz="1600" dirty="0" err="1">
                <a:effectLst/>
              </a:rPr>
              <a:t>etgan</a:t>
            </a:r>
            <a:r>
              <a:rPr lang="en-US" sz="1600" dirty="0">
                <a:effectLst/>
              </a:rPr>
              <a:t>. </a:t>
            </a:r>
            <a:r>
              <a:rPr lang="ru-RU" sz="1600" dirty="0">
                <a:effectLst/>
              </a:rPr>
              <a:t/>
            </a:r>
            <a:br>
              <a:rPr lang="ru-RU" sz="1600" dirty="0">
                <a:effectLst/>
              </a:rPr>
            </a:br>
            <a:endParaRPr lang="ru-RU" sz="16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Batang" pitchFamily="18" charset="-127"/>
              <a:ea typeface="Batang" pitchFamily="18" charset="-127"/>
            </a:endParaRPr>
          </a:p>
        </p:txBody>
      </p:sp>
      <p:grpSp>
        <p:nvGrpSpPr>
          <p:cNvPr id="7" name="Группа 6"/>
          <p:cNvGrpSpPr/>
          <p:nvPr/>
        </p:nvGrpSpPr>
        <p:grpSpPr>
          <a:xfrm>
            <a:off x="611560" y="260648"/>
            <a:ext cx="3168352" cy="1077652"/>
            <a:chOff x="1045361" y="2420"/>
            <a:chExt cx="1796088" cy="1077652"/>
          </a:xfrm>
        </p:grpSpPr>
        <p:sp>
          <p:nvSpPr>
            <p:cNvPr id="8" name="Прямоугольник 7"/>
            <p:cNvSpPr/>
            <p:nvPr/>
          </p:nvSpPr>
          <p:spPr>
            <a:xfrm>
              <a:off x="1045361" y="2420"/>
              <a:ext cx="1796088" cy="1077652"/>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Прямоугольник 8"/>
            <p:cNvSpPr/>
            <p:nvPr/>
          </p:nvSpPr>
          <p:spPr>
            <a:xfrm>
              <a:off x="1045361" y="2420"/>
              <a:ext cx="1796088" cy="10776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2240" tIns="142240" rIns="142240" bIns="1422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defTabSz="889000">
                <a:lnSpc>
                  <a:spcPct val="90000"/>
                </a:lnSpc>
                <a:spcBef>
                  <a:spcPct val="0"/>
                </a:spcBef>
                <a:spcAft>
                  <a:spcPct val="35000"/>
                </a:spcAft>
              </a:pPr>
              <a:r>
                <a:rPr lang="en-US" sz="2000" b="1" kern="1200"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OSIYO</a:t>
              </a:r>
              <a:endParaRPr lang="ru-RU" sz="2000" b="1" kern="1200"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pSp>
    </p:spTree>
    <p:extLst>
      <p:ext uri="{BB962C8B-B14F-4D97-AF65-F5344CB8AC3E}">
        <p14:creationId xmlns:p14="http://schemas.microsoft.com/office/powerpoint/2010/main" val="383043744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5000" b="-45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885384" cy="5217760"/>
          </a:xfrm>
        </p:spPr>
        <p:style>
          <a:lnRef idx="1">
            <a:schemeClr val="accent1"/>
          </a:lnRef>
          <a:fillRef idx="2">
            <a:schemeClr val="accent1"/>
          </a:fillRef>
          <a:effectRef idx="1">
            <a:schemeClr val="accent1"/>
          </a:effectRef>
          <a:fontRef idx="minor">
            <a:schemeClr val="dk1"/>
          </a:fontRef>
        </p:style>
        <p:txBody>
          <a:bodyPr>
            <a:normAutofit fontScale="85000" lnSpcReduction="10000"/>
            <a:scene3d>
              <a:camera prst="orthographicFront"/>
              <a:lightRig rig="glow" dir="tl">
                <a:rot lat="0" lon="0" rev="5400000"/>
              </a:lightRig>
            </a:scene3d>
            <a:sp3d contourW="12700">
              <a:bevelT w="25400" h="25400"/>
              <a:contourClr>
                <a:schemeClr val="accent6">
                  <a:shade val="73000"/>
                </a:schemeClr>
              </a:contourClr>
            </a:sp3d>
          </a:bodyPr>
          <a:lstStyle/>
          <a:p>
            <a:pPr marL="45720" indent="0" algn="just">
              <a:buNone/>
            </a:pPr>
            <a:r>
              <a:rPr lang="en-US" dirty="0"/>
              <a:t>XIX </a:t>
            </a:r>
            <a:r>
              <a:rPr lang="en-US" dirty="0" err="1"/>
              <a:t>asrda</a:t>
            </a:r>
            <a:r>
              <a:rPr lang="en-US" dirty="0"/>
              <a:t> </a:t>
            </a:r>
            <a:r>
              <a:rPr lang="en-US" dirty="0" err="1"/>
              <a:t>Osiyo</a:t>
            </a:r>
            <a:r>
              <a:rPr lang="en-US" dirty="0"/>
              <a:t> </a:t>
            </a:r>
            <a:r>
              <a:rPr lang="en-US" dirty="0" err="1"/>
              <a:t>davlatlarining</a:t>
            </a:r>
            <a:r>
              <a:rPr lang="en-US" dirty="0"/>
              <a:t> </a:t>
            </a:r>
            <a:r>
              <a:rPr lang="en-US" dirty="0" err="1"/>
              <a:t>ko’pchiligida</a:t>
            </a:r>
            <a:r>
              <a:rPr lang="en-US" dirty="0"/>
              <a:t> </a:t>
            </a:r>
            <a:r>
              <a:rPr lang="en-US" dirty="0" err="1"/>
              <a:t>yangi</a:t>
            </a:r>
            <a:r>
              <a:rPr lang="en-US" dirty="0"/>
              <a:t> </a:t>
            </a:r>
            <a:r>
              <a:rPr lang="en-US" dirty="0" err="1"/>
              <a:t>siyosiy</a:t>
            </a:r>
            <a:r>
              <a:rPr lang="en-US" dirty="0"/>
              <a:t> </a:t>
            </a:r>
            <a:r>
              <a:rPr lang="en-US" dirty="0" err="1"/>
              <a:t>o’zgarishlar</a:t>
            </a:r>
            <a:r>
              <a:rPr lang="en-US" dirty="0"/>
              <a:t> </a:t>
            </a:r>
            <a:r>
              <a:rPr lang="en-US" dirty="0" err="1"/>
              <a:t>yuz</a:t>
            </a:r>
            <a:r>
              <a:rPr lang="en-US" dirty="0"/>
              <a:t> </a:t>
            </a:r>
            <a:r>
              <a:rPr lang="en-US" dirty="0" err="1"/>
              <a:t>berdi</a:t>
            </a:r>
            <a:r>
              <a:rPr lang="en-US" dirty="0"/>
              <a:t> </a:t>
            </a:r>
            <a:r>
              <a:rPr lang="en-US" dirty="0" err="1"/>
              <a:t>va</a:t>
            </a:r>
            <a:r>
              <a:rPr lang="en-US" dirty="0"/>
              <a:t> </a:t>
            </a:r>
            <a:r>
              <a:rPr lang="en-US" dirty="0" err="1"/>
              <a:t>ularning</a:t>
            </a:r>
            <a:r>
              <a:rPr lang="en-US" dirty="0"/>
              <a:t> </a:t>
            </a:r>
            <a:r>
              <a:rPr lang="en-US" dirty="0" err="1"/>
              <a:t>ko’pchiligi</a:t>
            </a:r>
            <a:r>
              <a:rPr lang="en-US" dirty="0"/>
              <a:t> </a:t>
            </a:r>
            <a:r>
              <a:rPr lang="en-US" dirty="0" err="1"/>
              <a:t>mustamlakalarga</a:t>
            </a:r>
            <a:r>
              <a:rPr lang="en-US" dirty="0"/>
              <a:t> </a:t>
            </a:r>
            <a:r>
              <a:rPr lang="en-US" dirty="0" err="1"/>
              <a:t>aylantirildi</a:t>
            </a:r>
            <a:r>
              <a:rPr lang="en-US" dirty="0"/>
              <a:t>. </a:t>
            </a:r>
            <a:r>
              <a:rPr lang="en-US" dirty="0" err="1"/>
              <a:t>Mustamlakachilik</a:t>
            </a:r>
            <a:r>
              <a:rPr lang="en-US" dirty="0"/>
              <a:t> </a:t>
            </a:r>
            <a:r>
              <a:rPr lang="en-US" dirty="0" err="1"/>
              <a:t>aholi</a:t>
            </a:r>
            <a:r>
              <a:rPr lang="en-US" dirty="0"/>
              <a:t> </a:t>
            </a:r>
            <a:r>
              <a:rPr lang="en-US" dirty="0" err="1"/>
              <a:t>ijtimoiy-iqtisodiy</a:t>
            </a:r>
            <a:r>
              <a:rPr lang="en-US" dirty="0"/>
              <a:t> </a:t>
            </a:r>
            <a:r>
              <a:rPr lang="en-US" dirty="0" err="1"/>
              <a:t>hayotiga</a:t>
            </a:r>
            <a:r>
              <a:rPr lang="en-US" dirty="0"/>
              <a:t> </a:t>
            </a:r>
            <a:r>
              <a:rPr lang="en-US" dirty="0" err="1"/>
              <a:t>salbiy</a:t>
            </a:r>
            <a:r>
              <a:rPr lang="en-US" dirty="0"/>
              <a:t> </a:t>
            </a:r>
            <a:r>
              <a:rPr lang="en-US" dirty="0" err="1"/>
              <a:t>ta’sir</a:t>
            </a:r>
            <a:r>
              <a:rPr lang="en-US" dirty="0"/>
              <a:t> </a:t>
            </a:r>
            <a:r>
              <a:rPr lang="en-US" dirty="0" err="1"/>
              <a:t>etdi</a:t>
            </a:r>
            <a:r>
              <a:rPr lang="en-US" dirty="0"/>
              <a:t>. </a:t>
            </a:r>
            <a:r>
              <a:rPr lang="en-US" dirty="0" err="1"/>
              <a:t>Dehqonlarning</a:t>
            </a:r>
            <a:r>
              <a:rPr lang="en-US" dirty="0"/>
              <a:t> </a:t>
            </a:r>
            <a:r>
              <a:rPr lang="en-US" dirty="0" err="1"/>
              <a:t>asosiy</a:t>
            </a:r>
            <a:r>
              <a:rPr lang="en-US" dirty="0"/>
              <a:t> </a:t>
            </a:r>
            <a:r>
              <a:rPr lang="en-US" dirty="0" err="1"/>
              <a:t>qismi</a:t>
            </a:r>
            <a:r>
              <a:rPr lang="en-US" dirty="0"/>
              <a:t> </a:t>
            </a:r>
            <a:r>
              <a:rPr lang="en-US" dirty="0" err="1"/>
              <a:t>yersiz</a:t>
            </a:r>
            <a:r>
              <a:rPr lang="en-US" dirty="0"/>
              <a:t> </a:t>
            </a:r>
            <a:r>
              <a:rPr lang="en-US" dirty="0" err="1"/>
              <a:t>qoldilar</a:t>
            </a:r>
            <a:r>
              <a:rPr lang="en-US" dirty="0"/>
              <a:t>, </a:t>
            </a:r>
            <a:r>
              <a:rPr lang="en-US" dirty="0" err="1"/>
              <a:t>hunarmandchilik</a:t>
            </a:r>
            <a:r>
              <a:rPr lang="en-US" dirty="0"/>
              <a:t> </a:t>
            </a:r>
            <a:r>
              <a:rPr lang="en-US" dirty="0" err="1"/>
              <a:t>va</a:t>
            </a:r>
            <a:r>
              <a:rPr lang="en-US" dirty="0"/>
              <a:t> </a:t>
            </a:r>
            <a:r>
              <a:rPr lang="en-US" dirty="0" err="1"/>
              <a:t>ishlab</a:t>
            </a:r>
            <a:r>
              <a:rPr lang="en-US" dirty="0"/>
              <a:t> </a:t>
            </a:r>
            <a:r>
              <a:rPr lang="en-US" dirty="0" err="1"/>
              <a:t>chiqarish</a:t>
            </a:r>
            <a:r>
              <a:rPr lang="en-US" dirty="0"/>
              <a:t> </a:t>
            </a:r>
            <a:r>
              <a:rPr lang="en-US" dirty="0" err="1"/>
              <a:t>ma’lum</a:t>
            </a:r>
            <a:r>
              <a:rPr lang="en-US" dirty="0"/>
              <a:t> </a:t>
            </a:r>
            <a:r>
              <a:rPr lang="en-US" dirty="0" err="1"/>
              <a:t>darajada</a:t>
            </a:r>
            <a:r>
              <a:rPr lang="en-US" dirty="0"/>
              <a:t> </a:t>
            </a:r>
            <a:r>
              <a:rPr lang="en-US" dirty="0" err="1"/>
              <a:t>sustlashgan</a:t>
            </a:r>
            <a:r>
              <a:rPr lang="en-US" dirty="0"/>
              <a:t>. Bu </a:t>
            </a:r>
            <a:r>
              <a:rPr lang="en-US" dirty="0" err="1"/>
              <a:t>holatlar</a:t>
            </a:r>
            <a:r>
              <a:rPr lang="en-US" dirty="0"/>
              <a:t> </a:t>
            </a:r>
            <a:r>
              <a:rPr lang="en-US" dirty="0" err="1"/>
              <a:t>aholining</a:t>
            </a:r>
            <a:r>
              <a:rPr lang="en-US" dirty="0"/>
              <a:t> </a:t>
            </a:r>
            <a:r>
              <a:rPr lang="en-US" dirty="0" err="1"/>
              <a:t>tabiiy</a:t>
            </a:r>
            <a:r>
              <a:rPr lang="en-US" dirty="0"/>
              <a:t> </a:t>
            </a:r>
            <a:r>
              <a:rPr lang="en-US" dirty="0" err="1"/>
              <a:t>ko’payish</a:t>
            </a:r>
            <a:r>
              <a:rPr lang="en-US" dirty="0"/>
              <a:t> </a:t>
            </a:r>
            <a:r>
              <a:rPr lang="en-US" dirty="0" err="1"/>
              <a:t>sur’atiga</a:t>
            </a:r>
            <a:r>
              <a:rPr lang="en-US" dirty="0"/>
              <a:t> </a:t>
            </a:r>
            <a:r>
              <a:rPr lang="en-US" dirty="0" err="1"/>
              <a:t>salbiy</a:t>
            </a:r>
            <a:r>
              <a:rPr lang="en-US" dirty="0"/>
              <a:t> </a:t>
            </a:r>
            <a:r>
              <a:rPr lang="en-US" dirty="0" err="1"/>
              <a:t>ta’sir</a:t>
            </a:r>
            <a:r>
              <a:rPr lang="en-US" dirty="0"/>
              <a:t> </a:t>
            </a:r>
            <a:r>
              <a:rPr lang="en-US" dirty="0" err="1"/>
              <a:t>etgan</a:t>
            </a:r>
            <a:r>
              <a:rPr lang="en-US" dirty="0"/>
              <a:t>. </a:t>
            </a:r>
            <a:r>
              <a:rPr lang="en-US" dirty="0" err="1"/>
              <a:t>Ocharchilik</a:t>
            </a:r>
            <a:r>
              <a:rPr lang="en-US" dirty="0"/>
              <a:t>, </a:t>
            </a:r>
            <a:r>
              <a:rPr lang="en-US" dirty="0" err="1"/>
              <a:t>epidemiya</a:t>
            </a:r>
            <a:r>
              <a:rPr lang="en-US" dirty="0"/>
              <a:t> </a:t>
            </a:r>
            <a:r>
              <a:rPr lang="en-US" dirty="0" err="1"/>
              <a:t>va</a:t>
            </a:r>
            <a:r>
              <a:rPr lang="en-US" dirty="0"/>
              <a:t> </a:t>
            </a:r>
            <a:r>
              <a:rPr lang="en-US" dirty="0" err="1"/>
              <a:t>mustamlakachilarga</a:t>
            </a:r>
            <a:r>
              <a:rPr lang="en-US" dirty="0"/>
              <a:t>   </a:t>
            </a:r>
            <a:r>
              <a:rPr lang="en-US" dirty="0" err="1"/>
              <a:t>qarshi</a:t>
            </a:r>
            <a:r>
              <a:rPr lang="en-US" dirty="0"/>
              <a:t> </a:t>
            </a:r>
            <a:r>
              <a:rPr lang="en-US" dirty="0" err="1"/>
              <a:t>urushlar</a:t>
            </a:r>
            <a:r>
              <a:rPr lang="en-US" dirty="0"/>
              <a:t> </a:t>
            </a:r>
            <a:r>
              <a:rPr lang="en-US" dirty="0" err="1"/>
              <a:t>natijasida</a:t>
            </a:r>
            <a:r>
              <a:rPr lang="en-US" dirty="0"/>
              <a:t> </a:t>
            </a:r>
            <a:r>
              <a:rPr lang="en-US" dirty="0" err="1"/>
              <a:t>aholi</a:t>
            </a:r>
            <a:r>
              <a:rPr lang="en-US" dirty="0"/>
              <a:t> </a:t>
            </a:r>
            <a:r>
              <a:rPr lang="en-US" dirty="0" err="1"/>
              <a:t>o’rtasida</a:t>
            </a:r>
            <a:r>
              <a:rPr lang="en-US" dirty="0"/>
              <a:t> </a:t>
            </a:r>
            <a:r>
              <a:rPr lang="en-US" dirty="0" err="1"/>
              <a:t>o’lim</a:t>
            </a:r>
            <a:r>
              <a:rPr lang="en-US" dirty="0"/>
              <a:t> </a:t>
            </a:r>
            <a:r>
              <a:rPr lang="en-US" dirty="0" err="1"/>
              <a:t>holatlari</a:t>
            </a:r>
            <a:r>
              <a:rPr lang="en-US" dirty="0"/>
              <a:t> </a:t>
            </a:r>
            <a:r>
              <a:rPr lang="en-US" dirty="0" err="1"/>
              <a:t>ko’plab</a:t>
            </a:r>
            <a:r>
              <a:rPr lang="en-US" dirty="0"/>
              <a:t> </a:t>
            </a:r>
            <a:r>
              <a:rPr lang="en-US" dirty="0" err="1"/>
              <a:t>kuzatila</a:t>
            </a:r>
            <a:r>
              <a:rPr lang="en-US" dirty="0"/>
              <a:t> </a:t>
            </a:r>
            <a:r>
              <a:rPr lang="en-US" dirty="0" err="1"/>
              <a:t>boshlagan</a:t>
            </a:r>
            <a:r>
              <a:rPr lang="en-US" dirty="0"/>
              <a:t>. XIX </a:t>
            </a:r>
            <a:r>
              <a:rPr lang="en-US" dirty="0" err="1"/>
              <a:t>asrning</a:t>
            </a:r>
            <a:r>
              <a:rPr lang="en-US" dirty="0"/>
              <a:t> </a:t>
            </a:r>
            <a:r>
              <a:rPr lang="en-US" dirty="0" err="1"/>
              <a:t>oxirirda</a:t>
            </a:r>
            <a:r>
              <a:rPr lang="en-US" dirty="0"/>
              <a:t> </a:t>
            </a:r>
            <a:r>
              <a:rPr lang="en-US" dirty="0" err="1"/>
              <a:t>Hindistonda</a:t>
            </a:r>
            <a:r>
              <a:rPr lang="en-US" dirty="0"/>
              <a:t> 20 </a:t>
            </a:r>
            <a:r>
              <a:rPr lang="en-US" dirty="0" err="1"/>
              <a:t>martaga</a:t>
            </a:r>
            <a:r>
              <a:rPr lang="en-US" dirty="0"/>
              <a:t> </a:t>
            </a:r>
            <a:r>
              <a:rPr lang="en-US" dirty="0" err="1"/>
              <a:t>yaqin</a:t>
            </a:r>
            <a:r>
              <a:rPr lang="en-US" dirty="0"/>
              <a:t> </a:t>
            </a:r>
            <a:r>
              <a:rPr lang="en-US" dirty="0" err="1"/>
              <a:t>ocharchilik</a:t>
            </a:r>
            <a:r>
              <a:rPr lang="en-US" dirty="0"/>
              <a:t> </a:t>
            </a:r>
            <a:r>
              <a:rPr lang="en-US" dirty="0" err="1"/>
              <a:t>bo’lib</a:t>
            </a:r>
            <a:r>
              <a:rPr lang="en-US" dirty="0"/>
              <a:t>, </a:t>
            </a:r>
            <a:r>
              <a:rPr lang="en-US" dirty="0" err="1"/>
              <a:t>ularda</a:t>
            </a:r>
            <a:r>
              <a:rPr lang="en-US" dirty="0"/>
              <a:t> </a:t>
            </a:r>
            <a:r>
              <a:rPr lang="en-US" dirty="0" err="1"/>
              <a:t>qariyb</a:t>
            </a:r>
            <a:r>
              <a:rPr lang="en-US" dirty="0"/>
              <a:t> 20 </a:t>
            </a:r>
            <a:r>
              <a:rPr lang="en-US" dirty="0" err="1"/>
              <a:t>mln</a:t>
            </a:r>
            <a:r>
              <a:rPr lang="en-US" dirty="0"/>
              <a:t>. </a:t>
            </a:r>
            <a:r>
              <a:rPr lang="en-US" dirty="0" err="1"/>
              <a:t>aholi</a:t>
            </a:r>
            <a:r>
              <a:rPr lang="en-US" dirty="0"/>
              <a:t> </a:t>
            </a:r>
            <a:r>
              <a:rPr lang="en-US" dirty="0" err="1"/>
              <a:t>o’lgan</a:t>
            </a:r>
            <a:r>
              <a:rPr lang="en-US" dirty="0"/>
              <a:t>. Ana </a:t>
            </a:r>
            <a:r>
              <a:rPr lang="en-US" dirty="0" err="1"/>
              <a:t>shu</a:t>
            </a:r>
            <a:r>
              <a:rPr lang="en-US" dirty="0"/>
              <a:t> </a:t>
            </a:r>
            <a:r>
              <a:rPr lang="en-US" dirty="0" err="1"/>
              <a:t>davrda</a:t>
            </a:r>
            <a:r>
              <a:rPr lang="en-US" dirty="0"/>
              <a:t> (1887 y.) </a:t>
            </a:r>
            <a:r>
              <a:rPr lang="en-US" dirty="0" err="1"/>
              <a:t>Xitoyning</a:t>
            </a:r>
            <a:r>
              <a:rPr lang="en-US" dirty="0"/>
              <a:t> </a:t>
            </a:r>
            <a:r>
              <a:rPr lang="en-US" dirty="0" err="1"/>
              <a:t>Shimoliy</a:t>
            </a:r>
            <a:r>
              <a:rPr lang="en-US" dirty="0"/>
              <a:t> </a:t>
            </a:r>
            <a:r>
              <a:rPr lang="en-US" dirty="0" err="1"/>
              <a:t>rayonlarida</a:t>
            </a:r>
            <a:r>
              <a:rPr lang="en-US" dirty="0"/>
              <a:t> ham </a:t>
            </a:r>
            <a:r>
              <a:rPr lang="en-US" dirty="0" err="1"/>
              <a:t>ocharchilik</a:t>
            </a:r>
            <a:r>
              <a:rPr lang="en-US" dirty="0"/>
              <a:t>  </a:t>
            </a:r>
            <a:r>
              <a:rPr lang="en-US" dirty="0" err="1"/>
              <a:t>bo’lib</a:t>
            </a:r>
            <a:r>
              <a:rPr lang="en-US" dirty="0"/>
              <a:t>, 4-6 million </a:t>
            </a:r>
            <a:r>
              <a:rPr lang="en-US" dirty="0" err="1"/>
              <a:t>kishi</a:t>
            </a:r>
            <a:r>
              <a:rPr lang="en-US" dirty="0"/>
              <a:t> </a:t>
            </a:r>
            <a:r>
              <a:rPr lang="en-US" dirty="0" err="1"/>
              <a:t>halok</a:t>
            </a:r>
            <a:r>
              <a:rPr lang="en-US" dirty="0"/>
              <a:t> </a:t>
            </a:r>
            <a:r>
              <a:rPr lang="en-US" dirty="0" err="1"/>
              <a:t>bo’lgan</a:t>
            </a:r>
            <a:r>
              <a:rPr lang="en-US" dirty="0"/>
              <a:t>. XIX </a:t>
            </a:r>
            <a:r>
              <a:rPr lang="en-US" dirty="0" err="1"/>
              <a:t>asrda</a:t>
            </a:r>
            <a:r>
              <a:rPr lang="en-US" dirty="0"/>
              <a:t> </a:t>
            </a:r>
            <a:r>
              <a:rPr lang="en-US" dirty="0" err="1"/>
              <a:t>osiyoning</a:t>
            </a:r>
            <a:r>
              <a:rPr lang="en-US" dirty="0"/>
              <a:t> </a:t>
            </a:r>
            <a:r>
              <a:rPr lang="en-US" dirty="0" err="1"/>
              <a:t>bir</a:t>
            </a:r>
            <a:r>
              <a:rPr lang="en-US" dirty="0"/>
              <a:t> </a:t>
            </a:r>
            <a:r>
              <a:rPr lang="en-US" dirty="0" err="1"/>
              <a:t>qator</a:t>
            </a:r>
            <a:r>
              <a:rPr lang="en-US" dirty="0"/>
              <a:t> </a:t>
            </a:r>
            <a:r>
              <a:rPr lang="en-US" dirty="0" err="1"/>
              <a:t>davlatlarida</a:t>
            </a:r>
            <a:r>
              <a:rPr lang="en-US" dirty="0"/>
              <a:t> </a:t>
            </a:r>
            <a:r>
              <a:rPr lang="en-US" dirty="0" err="1"/>
              <a:t>aholining</a:t>
            </a:r>
            <a:r>
              <a:rPr lang="en-US" dirty="0"/>
              <a:t> </a:t>
            </a:r>
            <a:r>
              <a:rPr lang="en-US" dirty="0" err="1"/>
              <a:t>tug’ilish</a:t>
            </a:r>
            <a:r>
              <a:rPr lang="en-US" dirty="0"/>
              <a:t> </a:t>
            </a:r>
            <a:r>
              <a:rPr lang="en-US" dirty="0" err="1"/>
              <a:t>koeffisenti</a:t>
            </a:r>
            <a:r>
              <a:rPr lang="en-US" dirty="0"/>
              <a:t> 45-50 </a:t>
            </a:r>
            <a:r>
              <a:rPr lang="en-US" dirty="0" err="1"/>
              <a:t>promilleni</a:t>
            </a:r>
            <a:r>
              <a:rPr lang="en-US" dirty="0"/>
              <a:t>, </a:t>
            </a:r>
            <a:r>
              <a:rPr lang="en-US" dirty="0" err="1"/>
              <a:t>o’lim</a:t>
            </a:r>
            <a:r>
              <a:rPr lang="en-US" dirty="0"/>
              <a:t> </a:t>
            </a:r>
            <a:r>
              <a:rPr lang="en-US" dirty="0" err="1"/>
              <a:t>esa</a:t>
            </a:r>
            <a:r>
              <a:rPr lang="en-US" dirty="0"/>
              <a:t> 40-45 </a:t>
            </a:r>
            <a:r>
              <a:rPr lang="en-US" dirty="0" err="1"/>
              <a:t>promilleni</a:t>
            </a:r>
            <a:r>
              <a:rPr lang="en-US" dirty="0"/>
              <a:t> </a:t>
            </a:r>
            <a:r>
              <a:rPr lang="en-US" dirty="0" err="1"/>
              <a:t>tashkil</a:t>
            </a:r>
            <a:r>
              <a:rPr lang="en-US" dirty="0"/>
              <a:t> </a:t>
            </a:r>
            <a:r>
              <a:rPr lang="en-US" dirty="0" err="1"/>
              <a:t>etgan</a:t>
            </a:r>
            <a:r>
              <a:rPr lang="en-US" dirty="0"/>
              <a:t>. </a:t>
            </a:r>
            <a:r>
              <a:rPr lang="en-US" dirty="0" err="1"/>
              <a:t>Natijada</a:t>
            </a:r>
            <a:r>
              <a:rPr lang="en-US" dirty="0"/>
              <a:t>, </a:t>
            </a:r>
            <a:r>
              <a:rPr lang="en-US" dirty="0" err="1"/>
              <a:t>Osiyo</a:t>
            </a:r>
            <a:r>
              <a:rPr lang="en-US" dirty="0"/>
              <a:t> </a:t>
            </a:r>
            <a:r>
              <a:rPr lang="en-US" dirty="0" err="1"/>
              <a:t>aholisining</a:t>
            </a:r>
            <a:r>
              <a:rPr lang="en-US" dirty="0"/>
              <a:t> </a:t>
            </a:r>
            <a:r>
              <a:rPr lang="en-US" dirty="0" err="1"/>
              <a:t>soni</a:t>
            </a:r>
            <a:r>
              <a:rPr lang="en-US" dirty="0"/>
              <a:t> </a:t>
            </a:r>
            <a:r>
              <a:rPr lang="en-US" dirty="0" err="1"/>
              <a:t>juda</a:t>
            </a:r>
            <a:r>
              <a:rPr lang="en-US" dirty="0"/>
              <a:t> </a:t>
            </a:r>
            <a:r>
              <a:rPr lang="en-US" dirty="0" err="1"/>
              <a:t>sekinlik</a:t>
            </a:r>
            <a:r>
              <a:rPr lang="en-US" dirty="0"/>
              <a:t> </a:t>
            </a:r>
            <a:r>
              <a:rPr lang="en-US" dirty="0" err="1"/>
              <a:t>bilan</a:t>
            </a:r>
            <a:r>
              <a:rPr lang="en-US" dirty="0"/>
              <a:t> </a:t>
            </a:r>
            <a:r>
              <a:rPr lang="en-US" dirty="0" err="1"/>
              <a:t>ko’paygan</a:t>
            </a:r>
            <a:r>
              <a:rPr lang="en-US" dirty="0"/>
              <a:t>. 1990 </a:t>
            </a:r>
            <a:r>
              <a:rPr lang="en-US" dirty="0" err="1"/>
              <a:t>yillarda</a:t>
            </a:r>
            <a:r>
              <a:rPr lang="en-US" dirty="0"/>
              <a:t> </a:t>
            </a:r>
            <a:r>
              <a:rPr lang="en-US" dirty="0" err="1"/>
              <a:t>Osiyo</a:t>
            </a:r>
            <a:r>
              <a:rPr lang="en-US" dirty="0"/>
              <a:t> </a:t>
            </a:r>
            <a:r>
              <a:rPr lang="en-US" dirty="0" err="1"/>
              <a:t>aholisining</a:t>
            </a:r>
            <a:r>
              <a:rPr lang="en-US" dirty="0"/>
              <a:t> </a:t>
            </a:r>
            <a:r>
              <a:rPr lang="en-US" dirty="0" err="1"/>
              <a:t>soni</a:t>
            </a:r>
            <a:r>
              <a:rPr lang="en-US" dirty="0"/>
              <a:t> 0,9-1,0 </a:t>
            </a:r>
            <a:r>
              <a:rPr lang="en-US" dirty="0" err="1"/>
              <a:t>mlrd</a:t>
            </a:r>
            <a:r>
              <a:rPr lang="en-US" dirty="0"/>
              <a:t>. </a:t>
            </a:r>
            <a:r>
              <a:rPr lang="en-US" dirty="0" err="1"/>
              <a:t>kishidan</a:t>
            </a:r>
            <a:r>
              <a:rPr lang="en-US" dirty="0"/>
              <a:t> </a:t>
            </a:r>
            <a:r>
              <a:rPr lang="en-US" dirty="0" err="1"/>
              <a:t>ortgan</a:t>
            </a:r>
            <a:r>
              <a:rPr lang="en-US" dirty="0"/>
              <a:t>. </a:t>
            </a:r>
            <a:r>
              <a:rPr lang="en-US" dirty="0" err="1"/>
              <a:t>Shu</a:t>
            </a:r>
            <a:r>
              <a:rPr lang="en-US" dirty="0"/>
              <a:t> </a:t>
            </a:r>
            <a:r>
              <a:rPr lang="en-US" dirty="0" err="1"/>
              <a:t>jumladan</a:t>
            </a:r>
            <a:r>
              <a:rPr lang="en-US" dirty="0"/>
              <a:t>, </a:t>
            </a:r>
            <a:r>
              <a:rPr lang="en-US" dirty="0" err="1"/>
              <a:t>Xitoyda</a:t>
            </a:r>
            <a:r>
              <a:rPr lang="en-US" dirty="0"/>
              <a:t> </a:t>
            </a:r>
            <a:r>
              <a:rPr lang="en-US" dirty="0" err="1"/>
              <a:t>aholi</a:t>
            </a:r>
            <a:r>
              <a:rPr lang="en-US" dirty="0"/>
              <a:t> </a:t>
            </a:r>
            <a:r>
              <a:rPr lang="en-US" dirty="0" err="1"/>
              <a:t>soni</a:t>
            </a:r>
            <a:r>
              <a:rPr lang="en-US" dirty="0"/>
              <a:t> 400-500 </a:t>
            </a:r>
            <a:r>
              <a:rPr lang="en-US" dirty="0" err="1"/>
              <a:t>mln</a:t>
            </a:r>
            <a:r>
              <a:rPr lang="en-US" dirty="0"/>
              <a:t>., </a:t>
            </a:r>
            <a:r>
              <a:rPr lang="en-US" dirty="0" err="1"/>
              <a:t>Hindistonda</a:t>
            </a:r>
            <a:r>
              <a:rPr lang="en-US" dirty="0"/>
              <a:t> </a:t>
            </a:r>
            <a:r>
              <a:rPr lang="en-US" dirty="0" smtClean="0"/>
              <a:t>285mln., </a:t>
            </a:r>
            <a:r>
              <a:rPr lang="en-US" dirty="0" err="1"/>
              <a:t>Yaponiyada</a:t>
            </a:r>
            <a:r>
              <a:rPr lang="en-US" dirty="0"/>
              <a:t> 44 </a:t>
            </a:r>
            <a:r>
              <a:rPr lang="en-US" dirty="0" err="1"/>
              <a:t>mln</a:t>
            </a:r>
            <a:r>
              <a:rPr lang="en-US" dirty="0"/>
              <a:t>. </a:t>
            </a:r>
            <a:r>
              <a:rPr lang="en-US" dirty="0" err="1"/>
              <a:t>ga</a:t>
            </a:r>
            <a:r>
              <a:rPr lang="en-US" dirty="0"/>
              <a:t>  </a:t>
            </a:r>
            <a:r>
              <a:rPr lang="en-US" dirty="0" err="1"/>
              <a:t>yetgan</a:t>
            </a:r>
            <a:r>
              <a:rPr lang="en-US" dirty="0"/>
              <a:t>. </a:t>
            </a:r>
            <a:endParaRPr lang="ru-RU" dirty="0"/>
          </a:p>
          <a:p>
            <a:pPr marL="45720" indent="0" algn="just">
              <a:buNone/>
            </a:pPr>
            <a:endParaRPr lang="ru-RU"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346866816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5000" b="-45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885384" cy="5289768"/>
          </a:xfrm>
          <a:solidFill>
            <a:srgbClr val="92D050"/>
          </a:solidFill>
        </p:spPr>
        <p:txBody>
          <a:bodyPr>
            <a:normAutofit fontScale="92500" lnSpcReduction="10000"/>
          </a:bodyPr>
          <a:lstStyle/>
          <a:p>
            <a:pPr marL="45720" indent="0" algn="just">
              <a:buNone/>
            </a:pPr>
            <a:r>
              <a:rPr lang="en-US" dirty="0">
                <a:latin typeface="Arial Rounded MT Bold" pitchFamily="34" charset="0"/>
              </a:rPr>
              <a:t>XX </a:t>
            </a:r>
            <a:r>
              <a:rPr lang="en-US" dirty="0" err="1">
                <a:latin typeface="Arial Rounded MT Bold" pitchFamily="34" charset="0"/>
              </a:rPr>
              <a:t>asrda</a:t>
            </a:r>
            <a:r>
              <a:rPr lang="en-US" dirty="0">
                <a:latin typeface="Arial Rounded MT Bold" pitchFamily="34" charset="0"/>
              </a:rPr>
              <a:t> </a:t>
            </a:r>
            <a:r>
              <a:rPr lang="en-US" dirty="0" err="1">
                <a:latin typeface="Arial Rounded MT Bold" pitchFamily="34" charset="0"/>
              </a:rPr>
              <a:t>Osiyo</a:t>
            </a:r>
            <a:r>
              <a:rPr lang="en-US" dirty="0">
                <a:latin typeface="Arial Rounded MT Bold" pitchFamily="34" charset="0"/>
              </a:rPr>
              <a:t> </a:t>
            </a:r>
            <a:r>
              <a:rPr lang="en-US" dirty="0" err="1">
                <a:latin typeface="Arial Rounded MT Bold" pitchFamily="34" charset="0"/>
              </a:rPr>
              <a:t>mamlakatlarining</a:t>
            </a:r>
            <a:r>
              <a:rPr lang="en-US" dirty="0">
                <a:latin typeface="Arial Rounded MT Bold" pitchFamily="34" charset="0"/>
              </a:rPr>
              <a:t> </a:t>
            </a:r>
            <a:r>
              <a:rPr lang="en-US" dirty="0" err="1">
                <a:latin typeface="Arial Rounded MT Bold" pitchFamily="34" charset="0"/>
              </a:rPr>
              <a:t>ko’pchiligida</a:t>
            </a:r>
            <a:r>
              <a:rPr lang="en-US" dirty="0">
                <a:latin typeface="Arial Rounded MT Bold" pitchFamily="34" charset="0"/>
              </a:rPr>
              <a:t> </a:t>
            </a:r>
            <a:r>
              <a:rPr lang="en-US" dirty="0" err="1">
                <a:latin typeface="Arial Rounded MT Bold" pitchFamily="34" charset="0"/>
              </a:rPr>
              <a:t>aholi</a:t>
            </a:r>
            <a:r>
              <a:rPr lang="en-US" dirty="0">
                <a:latin typeface="Arial Rounded MT Bold" pitchFamily="34" charset="0"/>
              </a:rPr>
              <a:t> </a:t>
            </a:r>
            <a:r>
              <a:rPr lang="en-US" dirty="0" err="1">
                <a:latin typeface="Arial Rounded MT Bold" pitchFamily="34" charset="0"/>
              </a:rPr>
              <a:t>o’limining</a:t>
            </a:r>
            <a:r>
              <a:rPr lang="en-US" dirty="0">
                <a:latin typeface="Arial Rounded MT Bold" pitchFamily="34" charset="0"/>
              </a:rPr>
              <a:t> </a:t>
            </a:r>
            <a:r>
              <a:rPr lang="en-US" dirty="0" err="1">
                <a:latin typeface="Arial Rounded MT Bold" pitchFamily="34" charset="0"/>
              </a:rPr>
              <a:t>keskin</a:t>
            </a:r>
            <a:r>
              <a:rPr lang="en-US" dirty="0">
                <a:latin typeface="Arial Rounded MT Bold" pitchFamily="34" charset="0"/>
              </a:rPr>
              <a:t> </a:t>
            </a:r>
            <a:r>
              <a:rPr lang="en-US" dirty="0" err="1">
                <a:latin typeface="Arial Rounded MT Bold" pitchFamily="34" charset="0"/>
              </a:rPr>
              <a:t>kamayishi</a:t>
            </a:r>
            <a:r>
              <a:rPr lang="en-US" dirty="0">
                <a:latin typeface="Arial Rounded MT Bold" pitchFamily="34" charset="0"/>
              </a:rPr>
              <a:t> </a:t>
            </a:r>
            <a:r>
              <a:rPr lang="en-US" dirty="0" err="1">
                <a:latin typeface="Arial Rounded MT Bold" pitchFamily="34" charset="0"/>
              </a:rPr>
              <a:t>kuzatiladi</a:t>
            </a:r>
            <a:r>
              <a:rPr lang="en-US" dirty="0">
                <a:latin typeface="Arial Rounded MT Bold" pitchFamily="34" charset="0"/>
              </a:rPr>
              <a:t>. </a:t>
            </a:r>
            <a:r>
              <a:rPr lang="en-US" dirty="0" err="1">
                <a:latin typeface="Arial Rounded MT Bold" pitchFamily="34" charset="0"/>
              </a:rPr>
              <a:t>Natijada</a:t>
            </a:r>
            <a:r>
              <a:rPr lang="en-US" dirty="0">
                <a:latin typeface="Arial Rounded MT Bold" pitchFamily="34" charset="0"/>
              </a:rPr>
              <a:t>, </a:t>
            </a:r>
            <a:r>
              <a:rPr lang="en-US" dirty="0" err="1">
                <a:latin typeface="Arial Rounded MT Bold" pitchFamily="34" charset="0"/>
              </a:rPr>
              <a:t>Osiyo</a:t>
            </a:r>
            <a:r>
              <a:rPr lang="en-US" dirty="0">
                <a:latin typeface="Arial Rounded MT Bold" pitchFamily="34" charset="0"/>
              </a:rPr>
              <a:t> </a:t>
            </a:r>
            <a:r>
              <a:rPr lang="en-US" dirty="0" err="1">
                <a:latin typeface="Arial Rounded MT Bold" pitchFamily="34" charset="0"/>
              </a:rPr>
              <a:t>aholisining</a:t>
            </a:r>
            <a:r>
              <a:rPr lang="en-US" dirty="0">
                <a:latin typeface="Arial Rounded MT Bold" pitchFamily="34" charset="0"/>
              </a:rPr>
              <a:t> </a:t>
            </a:r>
            <a:r>
              <a:rPr lang="en-US" dirty="0" err="1">
                <a:latin typeface="Arial Rounded MT Bold" pitchFamily="34" charset="0"/>
              </a:rPr>
              <a:t>soni</a:t>
            </a:r>
            <a:r>
              <a:rPr lang="en-US" dirty="0">
                <a:latin typeface="Arial Rounded MT Bold" pitchFamily="34" charset="0"/>
              </a:rPr>
              <a:t> </a:t>
            </a:r>
            <a:r>
              <a:rPr lang="en-US" dirty="0" err="1">
                <a:latin typeface="Arial Rounded MT Bold" pitchFamily="34" charset="0"/>
              </a:rPr>
              <a:t>ko’payib</a:t>
            </a:r>
            <a:r>
              <a:rPr lang="en-US" dirty="0">
                <a:latin typeface="Arial Rounded MT Bold" pitchFamily="34" charset="0"/>
              </a:rPr>
              <a:t> </a:t>
            </a:r>
            <a:r>
              <a:rPr lang="en-US" dirty="0" err="1">
                <a:latin typeface="Arial Rounded MT Bold" pitchFamily="34" charset="0"/>
              </a:rPr>
              <a:t>boradi</a:t>
            </a:r>
            <a:r>
              <a:rPr lang="en-US" dirty="0">
                <a:latin typeface="Arial Rounded MT Bold" pitchFamily="34" charset="0"/>
              </a:rPr>
              <a:t>. </a:t>
            </a:r>
            <a:r>
              <a:rPr lang="en-US" dirty="0" smtClean="0">
                <a:latin typeface="Arial Rounded MT Bold" pitchFamily="34" charset="0"/>
              </a:rPr>
              <a:t>1900-2017 </a:t>
            </a:r>
            <a:r>
              <a:rPr lang="en-US" dirty="0" err="1">
                <a:latin typeface="Arial Rounded MT Bold" pitchFamily="34" charset="0"/>
              </a:rPr>
              <a:t>yillarda</a:t>
            </a:r>
            <a:r>
              <a:rPr lang="en-US" dirty="0">
                <a:latin typeface="Arial Rounded MT Bold" pitchFamily="34" charset="0"/>
              </a:rPr>
              <a:t> </a:t>
            </a:r>
            <a:r>
              <a:rPr lang="en-US" dirty="0" err="1">
                <a:latin typeface="Arial Rounded MT Bold" pitchFamily="34" charset="0"/>
              </a:rPr>
              <a:t>Osiyo</a:t>
            </a:r>
            <a:r>
              <a:rPr lang="en-US" dirty="0">
                <a:latin typeface="Arial Rounded MT Bold" pitchFamily="34" charset="0"/>
              </a:rPr>
              <a:t> </a:t>
            </a:r>
            <a:r>
              <a:rPr lang="en-US" dirty="0" err="1">
                <a:latin typeface="Arial Rounded MT Bold" pitchFamily="34" charset="0"/>
              </a:rPr>
              <a:t>aholisi</a:t>
            </a:r>
            <a:r>
              <a:rPr lang="en-US" dirty="0">
                <a:latin typeface="Arial Rounded MT Bold" pitchFamily="34" charset="0"/>
              </a:rPr>
              <a:t> </a:t>
            </a:r>
            <a:r>
              <a:rPr lang="en-US" dirty="0" err="1">
                <a:latin typeface="Arial Rounded MT Bold" pitchFamily="34" charset="0"/>
              </a:rPr>
              <a:t>soni</a:t>
            </a:r>
            <a:r>
              <a:rPr lang="en-US" dirty="0">
                <a:latin typeface="Arial Rounded MT Bold" pitchFamily="34" charset="0"/>
              </a:rPr>
              <a:t> 950 </a:t>
            </a:r>
            <a:r>
              <a:rPr lang="en-US" dirty="0" err="1">
                <a:latin typeface="Arial Rounded MT Bold" pitchFamily="34" charset="0"/>
              </a:rPr>
              <a:t>milliondan</a:t>
            </a:r>
            <a:r>
              <a:rPr lang="en-US" dirty="0">
                <a:latin typeface="Arial Rounded MT Bold" pitchFamily="34" charset="0"/>
              </a:rPr>
              <a:t> </a:t>
            </a:r>
            <a:r>
              <a:rPr lang="en-US" dirty="0" smtClean="0">
                <a:latin typeface="Arial Rounded MT Bold" pitchFamily="34" charset="0"/>
              </a:rPr>
              <a:t>4,6 </a:t>
            </a:r>
            <a:r>
              <a:rPr lang="en-US" dirty="0" err="1">
                <a:latin typeface="Arial Rounded MT Bold" pitchFamily="34" charset="0"/>
              </a:rPr>
              <a:t>mlrd</a:t>
            </a:r>
            <a:r>
              <a:rPr lang="en-US" dirty="0">
                <a:latin typeface="Arial Rounded MT Bold" pitchFamily="34" charset="0"/>
              </a:rPr>
              <a:t>. </a:t>
            </a:r>
            <a:r>
              <a:rPr lang="en-US" dirty="0" err="1">
                <a:latin typeface="Arial Rounded MT Bold" pitchFamily="34" charset="0"/>
              </a:rPr>
              <a:t>ga</a:t>
            </a:r>
            <a:r>
              <a:rPr lang="en-US" dirty="0">
                <a:latin typeface="Arial Rounded MT Bold" pitchFamily="34" charset="0"/>
              </a:rPr>
              <a:t> </a:t>
            </a:r>
            <a:r>
              <a:rPr lang="en-US" dirty="0" err="1">
                <a:latin typeface="Arial Rounded MT Bold" pitchFamily="34" charset="0"/>
              </a:rPr>
              <a:t>yetdi</a:t>
            </a:r>
            <a:r>
              <a:rPr lang="en-US" dirty="0">
                <a:latin typeface="Arial Rounded MT Bold" pitchFamily="34" charset="0"/>
              </a:rPr>
              <a:t> </a:t>
            </a:r>
            <a:r>
              <a:rPr lang="en-US" dirty="0" err="1">
                <a:latin typeface="Arial Rounded MT Bold" pitchFamily="34" charset="0"/>
              </a:rPr>
              <a:t>yoki</a:t>
            </a:r>
            <a:r>
              <a:rPr lang="en-US" dirty="0">
                <a:latin typeface="Arial Rounded MT Bold" pitchFamily="34" charset="0"/>
              </a:rPr>
              <a:t> 3,6 </a:t>
            </a:r>
            <a:r>
              <a:rPr lang="en-US" dirty="0" err="1">
                <a:latin typeface="Arial Rounded MT Bold" pitchFamily="34" charset="0"/>
              </a:rPr>
              <a:t>marta</a:t>
            </a:r>
            <a:r>
              <a:rPr lang="en-US" dirty="0">
                <a:latin typeface="Arial Rounded MT Bold" pitchFamily="34" charset="0"/>
              </a:rPr>
              <a:t> </a:t>
            </a:r>
            <a:r>
              <a:rPr lang="en-US" dirty="0" err="1">
                <a:latin typeface="Arial Rounded MT Bold" pitchFamily="34" charset="0"/>
              </a:rPr>
              <a:t>ko’paydi</a:t>
            </a:r>
            <a:r>
              <a:rPr lang="en-US" dirty="0">
                <a:latin typeface="Arial Rounded MT Bold" pitchFamily="34" charset="0"/>
              </a:rPr>
              <a:t>. </a:t>
            </a:r>
            <a:r>
              <a:rPr lang="en-US" dirty="0" err="1">
                <a:latin typeface="Arial Rounded MT Bold" pitchFamily="34" charset="0"/>
              </a:rPr>
              <a:t>Shuni</a:t>
            </a:r>
            <a:r>
              <a:rPr lang="en-US" dirty="0">
                <a:latin typeface="Arial Rounded MT Bold" pitchFamily="34" charset="0"/>
              </a:rPr>
              <a:t> </a:t>
            </a:r>
            <a:r>
              <a:rPr lang="en-US" dirty="0" err="1">
                <a:latin typeface="Arial Rounded MT Bold" pitchFamily="34" charset="0"/>
              </a:rPr>
              <a:t>alohida</a:t>
            </a:r>
            <a:r>
              <a:rPr lang="en-US" dirty="0">
                <a:latin typeface="Arial Rounded MT Bold" pitchFamily="34" charset="0"/>
              </a:rPr>
              <a:t> </a:t>
            </a:r>
            <a:r>
              <a:rPr lang="en-US" dirty="0" err="1">
                <a:latin typeface="Arial Rounded MT Bold" pitchFamily="34" charset="0"/>
              </a:rPr>
              <a:t>qayd</a:t>
            </a:r>
            <a:r>
              <a:rPr lang="en-US" dirty="0">
                <a:latin typeface="Arial Rounded MT Bold" pitchFamily="34" charset="0"/>
              </a:rPr>
              <a:t> </a:t>
            </a:r>
            <a:r>
              <a:rPr lang="en-US" dirty="0" err="1">
                <a:latin typeface="Arial Rounded MT Bold" pitchFamily="34" charset="0"/>
              </a:rPr>
              <a:t>etish</a:t>
            </a:r>
            <a:r>
              <a:rPr lang="en-US" dirty="0">
                <a:latin typeface="Arial Rounded MT Bold" pitchFamily="34" charset="0"/>
              </a:rPr>
              <a:t> </a:t>
            </a:r>
            <a:r>
              <a:rPr lang="en-US" dirty="0" err="1">
                <a:latin typeface="Arial Rounded MT Bold" pitchFamily="34" charset="0"/>
              </a:rPr>
              <a:t>lozimki</a:t>
            </a:r>
            <a:r>
              <a:rPr lang="en-US" dirty="0">
                <a:latin typeface="Arial Rounded MT Bold" pitchFamily="34" charset="0"/>
              </a:rPr>
              <a:t>, XX </a:t>
            </a:r>
            <a:r>
              <a:rPr lang="en-US" dirty="0" err="1">
                <a:latin typeface="Arial Rounded MT Bold" pitchFamily="34" charset="0"/>
              </a:rPr>
              <a:t>asrning</a:t>
            </a:r>
            <a:r>
              <a:rPr lang="en-US" dirty="0">
                <a:latin typeface="Arial Rounded MT Bold" pitchFamily="34" charset="0"/>
              </a:rPr>
              <a:t> </a:t>
            </a:r>
            <a:r>
              <a:rPr lang="en-US" dirty="0" err="1">
                <a:latin typeface="Arial Rounded MT Bold" pitchFamily="34" charset="0"/>
              </a:rPr>
              <a:t>ikkinchi</a:t>
            </a:r>
            <a:r>
              <a:rPr lang="en-US" dirty="0">
                <a:latin typeface="Arial Rounded MT Bold" pitchFamily="34" charset="0"/>
              </a:rPr>
              <a:t> </a:t>
            </a:r>
            <a:r>
              <a:rPr lang="en-US" dirty="0" err="1">
                <a:latin typeface="Arial Rounded MT Bold" pitchFamily="34" charset="0"/>
              </a:rPr>
              <a:t>yarmida</a:t>
            </a:r>
            <a:r>
              <a:rPr lang="en-US" dirty="0">
                <a:latin typeface="Arial Rounded MT Bold" pitchFamily="34" charset="0"/>
              </a:rPr>
              <a:t> </a:t>
            </a:r>
            <a:r>
              <a:rPr lang="en-US" dirty="0" err="1">
                <a:latin typeface="Arial Rounded MT Bold" pitchFamily="34" charset="0"/>
              </a:rPr>
              <a:t>Xitoy</a:t>
            </a:r>
            <a:r>
              <a:rPr lang="en-US" dirty="0">
                <a:latin typeface="Arial Rounded MT Bold" pitchFamily="34" charset="0"/>
              </a:rPr>
              <a:t>, </a:t>
            </a:r>
            <a:r>
              <a:rPr lang="en-US" dirty="0" err="1">
                <a:latin typeface="Arial Rounded MT Bold" pitchFamily="34" charset="0"/>
              </a:rPr>
              <a:t>Hindiston</a:t>
            </a:r>
            <a:r>
              <a:rPr lang="en-US" dirty="0">
                <a:latin typeface="Arial Rounded MT Bold" pitchFamily="34" charset="0"/>
              </a:rPr>
              <a:t> </a:t>
            </a:r>
            <a:r>
              <a:rPr lang="en-US" dirty="0" err="1">
                <a:latin typeface="Arial Rounded MT Bold" pitchFamily="34" charset="0"/>
              </a:rPr>
              <a:t>kabi</a:t>
            </a:r>
            <a:r>
              <a:rPr lang="en-US" dirty="0">
                <a:latin typeface="Arial Rounded MT Bold" pitchFamily="34" charset="0"/>
              </a:rPr>
              <a:t> </a:t>
            </a:r>
            <a:r>
              <a:rPr lang="en-US" dirty="0" err="1">
                <a:latin typeface="Arial Rounded MT Bold" pitchFamily="34" charset="0"/>
              </a:rPr>
              <a:t>aholisi</a:t>
            </a:r>
            <a:r>
              <a:rPr lang="en-US" dirty="0">
                <a:latin typeface="Arial Rounded MT Bold" pitchFamily="34" charset="0"/>
              </a:rPr>
              <a:t>  </a:t>
            </a:r>
            <a:r>
              <a:rPr lang="en-US" dirty="0" err="1">
                <a:latin typeface="Arial Rounded MT Bold" pitchFamily="34" charset="0"/>
              </a:rPr>
              <a:t>ko’p</a:t>
            </a:r>
            <a:r>
              <a:rPr lang="en-US" dirty="0">
                <a:latin typeface="Arial Rounded MT Bold" pitchFamily="34" charset="0"/>
              </a:rPr>
              <a:t> sonly </a:t>
            </a:r>
            <a:r>
              <a:rPr lang="en-US" dirty="0" err="1">
                <a:latin typeface="Arial Rounded MT Bold" pitchFamily="34" charset="0"/>
              </a:rPr>
              <a:t>mamlakatlarda</a:t>
            </a:r>
            <a:r>
              <a:rPr lang="en-US" dirty="0">
                <a:latin typeface="Arial Rounded MT Bold" pitchFamily="34" charset="0"/>
              </a:rPr>
              <a:t> </a:t>
            </a:r>
            <a:r>
              <a:rPr lang="en-US" dirty="0" err="1">
                <a:latin typeface="Arial Rounded MT Bold" pitchFamily="34" charset="0"/>
              </a:rPr>
              <a:t>tug;ilishni</a:t>
            </a:r>
            <a:r>
              <a:rPr lang="en-US" dirty="0">
                <a:latin typeface="Arial Rounded MT Bold" pitchFamily="34" charset="0"/>
              </a:rPr>
              <a:t> </a:t>
            </a:r>
            <a:r>
              <a:rPr lang="en-US" dirty="0" err="1">
                <a:latin typeface="Arial Rounded MT Bold" pitchFamily="34" charset="0"/>
              </a:rPr>
              <a:t>nazorat</a:t>
            </a:r>
            <a:r>
              <a:rPr lang="en-US" dirty="0">
                <a:latin typeface="Arial Rounded MT Bold" pitchFamily="34" charset="0"/>
              </a:rPr>
              <a:t> </a:t>
            </a:r>
            <a:r>
              <a:rPr lang="en-US" dirty="0" err="1">
                <a:latin typeface="Arial Rounded MT Bold" pitchFamily="34" charset="0"/>
              </a:rPr>
              <a:t>etish</a:t>
            </a:r>
            <a:r>
              <a:rPr lang="en-US" dirty="0">
                <a:latin typeface="Arial Rounded MT Bold" pitchFamily="34" charset="0"/>
              </a:rPr>
              <a:t> </a:t>
            </a:r>
            <a:r>
              <a:rPr lang="en-US" dirty="0" err="1">
                <a:latin typeface="Arial Rounded MT Bold" pitchFamily="34" charset="0"/>
              </a:rPr>
              <a:t>davlat</a:t>
            </a:r>
            <a:r>
              <a:rPr lang="en-US" dirty="0">
                <a:latin typeface="Arial Rounded MT Bold" pitchFamily="34" charset="0"/>
              </a:rPr>
              <a:t> </a:t>
            </a:r>
            <a:r>
              <a:rPr lang="en-US" dirty="0" err="1">
                <a:latin typeface="Arial Rounded MT Bold" pitchFamily="34" charset="0"/>
              </a:rPr>
              <a:t>siyosati</a:t>
            </a:r>
            <a:r>
              <a:rPr lang="en-US" dirty="0">
                <a:latin typeface="Arial Rounded MT Bold" pitchFamily="34" charset="0"/>
              </a:rPr>
              <a:t> </a:t>
            </a:r>
            <a:r>
              <a:rPr lang="en-US" dirty="0" err="1">
                <a:latin typeface="Arial Rounded MT Bold" pitchFamily="34" charset="0"/>
              </a:rPr>
              <a:t>darajasida</a:t>
            </a:r>
            <a:r>
              <a:rPr lang="en-US" dirty="0">
                <a:latin typeface="Arial Rounded MT Bold" pitchFamily="34" charset="0"/>
              </a:rPr>
              <a:t> </a:t>
            </a:r>
            <a:r>
              <a:rPr lang="en-US" dirty="0" err="1">
                <a:latin typeface="Arial Rounded MT Bold" pitchFamily="34" charset="0"/>
              </a:rPr>
              <a:t>olib</a:t>
            </a:r>
            <a:r>
              <a:rPr lang="en-US" dirty="0">
                <a:latin typeface="Arial Rounded MT Bold" pitchFamily="34" charset="0"/>
              </a:rPr>
              <a:t> </a:t>
            </a:r>
            <a:r>
              <a:rPr lang="en-US" dirty="0" err="1">
                <a:latin typeface="Arial Rounded MT Bold" pitchFamily="34" charset="0"/>
              </a:rPr>
              <a:t>borilishiaholi</a:t>
            </a:r>
            <a:r>
              <a:rPr lang="en-US" dirty="0">
                <a:latin typeface="Arial Rounded MT Bold" pitchFamily="34" charset="0"/>
              </a:rPr>
              <a:t> </a:t>
            </a:r>
            <a:r>
              <a:rPr lang="en-US" dirty="0" err="1">
                <a:latin typeface="Arial Rounded MT Bold" pitchFamily="34" charset="0"/>
              </a:rPr>
              <a:t>o’sish</a:t>
            </a:r>
            <a:r>
              <a:rPr lang="en-US" dirty="0">
                <a:latin typeface="Arial Rounded MT Bold" pitchFamily="34" charset="0"/>
              </a:rPr>
              <a:t> </a:t>
            </a:r>
            <a:r>
              <a:rPr lang="en-US" dirty="0" err="1">
                <a:latin typeface="Arial Rounded MT Bold" pitchFamily="34" charset="0"/>
              </a:rPr>
              <a:t>sur’atining</a:t>
            </a:r>
            <a:r>
              <a:rPr lang="en-US" dirty="0">
                <a:latin typeface="Arial Rounded MT Bold" pitchFamily="34" charset="0"/>
              </a:rPr>
              <a:t> </a:t>
            </a:r>
            <a:r>
              <a:rPr lang="en-US" dirty="0" err="1">
                <a:latin typeface="Arial Rounded MT Bold" pitchFamily="34" charset="0"/>
              </a:rPr>
              <a:t>birmuncha</a:t>
            </a:r>
            <a:r>
              <a:rPr lang="en-US" dirty="0">
                <a:latin typeface="Arial Rounded MT Bold" pitchFamily="34" charset="0"/>
              </a:rPr>
              <a:t> </a:t>
            </a:r>
            <a:r>
              <a:rPr lang="en-US" dirty="0" err="1">
                <a:latin typeface="Arial Rounded MT Bold" pitchFamily="34" charset="0"/>
              </a:rPr>
              <a:t>sekinlashuviga</a:t>
            </a:r>
            <a:r>
              <a:rPr lang="en-US" dirty="0">
                <a:latin typeface="Arial Rounded MT Bold" pitchFamily="34" charset="0"/>
              </a:rPr>
              <a:t> </a:t>
            </a:r>
            <a:r>
              <a:rPr lang="en-US" dirty="0" err="1">
                <a:latin typeface="Arial Rounded MT Bold" pitchFamily="34" charset="0"/>
              </a:rPr>
              <a:t>olib</a:t>
            </a:r>
            <a:r>
              <a:rPr lang="en-US" dirty="0">
                <a:latin typeface="Arial Rounded MT Bold" pitchFamily="34" charset="0"/>
              </a:rPr>
              <a:t> </a:t>
            </a:r>
            <a:r>
              <a:rPr lang="en-US" dirty="0" err="1">
                <a:latin typeface="Arial Rounded MT Bold" pitchFamily="34" charset="0"/>
              </a:rPr>
              <a:t>keldi</a:t>
            </a:r>
            <a:r>
              <a:rPr lang="en-US" dirty="0">
                <a:latin typeface="Arial Rounded MT Bold" pitchFamily="34" charset="0"/>
              </a:rPr>
              <a:t>. </a:t>
            </a:r>
            <a:r>
              <a:rPr lang="en-US" dirty="0" err="1">
                <a:latin typeface="Arial Rounded MT Bold" pitchFamily="34" charset="0"/>
              </a:rPr>
              <a:t>Osiyo</a:t>
            </a:r>
            <a:r>
              <a:rPr lang="en-US" dirty="0">
                <a:latin typeface="Arial Rounded MT Bold" pitchFamily="34" charset="0"/>
              </a:rPr>
              <a:t> </a:t>
            </a:r>
            <a:r>
              <a:rPr lang="en-US" dirty="0" err="1">
                <a:latin typeface="Arial Rounded MT Bold" pitchFamily="34" charset="0"/>
              </a:rPr>
              <a:t>aholisining</a:t>
            </a:r>
            <a:r>
              <a:rPr lang="en-US" dirty="0">
                <a:latin typeface="Arial Rounded MT Bold" pitchFamily="34" charset="0"/>
              </a:rPr>
              <a:t> </a:t>
            </a:r>
            <a:r>
              <a:rPr lang="en-US" dirty="0" err="1">
                <a:latin typeface="Arial Rounded MT Bold" pitchFamily="34" charset="0"/>
              </a:rPr>
              <a:t>dunyo</a:t>
            </a:r>
            <a:r>
              <a:rPr lang="en-US" dirty="0">
                <a:latin typeface="Arial Rounded MT Bold" pitchFamily="34" charset="0"/>
              </a:rPr>
              <a:t> </a:t>
            </a:r>
            <a:r>
              <a:rPr lang="en-US" dirty="0" err="1">
                <a:latin typeface="Arial Rounded MT Bold" pitchFamily="34" charset="0"/>
              </a:rPr>
              <a:t>aholisidagi</a:t>
            </a:r>
            <a:r>
              <a:rPr lang="en-US" dirty="0">
                <a:latin typeface="Arial Rounded MT Bold" pitchFamily="34" charset="0"/>
              </a:rPr>
              <a:t> </a:t>
            </a:r>
            <a:r>
              <a:rPr lang="en-US" dirty="0" err="1">
                <a:latin typeface="Arial Rounded MT Bold" pitchFamily="34" charset="0"/>
              </a:rPr>
              <a:t>salmog’i</a:t>
            </a:r>
            <a:r>
              <a:rPr lang="en-US" dirty="0">
                <a:latin typeface="Arial Rounded MT Bold" pitchFamily="34" charset="0"/>
              </a:rPr>
              <a:t> </a:t>
            </a:r>
            <a:r>
              <a:rPr lang="en-US" dirty="0" smtClean="0">
                <a:latin typeface="Arial Rounded MT Bold" pitchFamily="34" charset="0"/>
              </a:rPr>
              <a:t>1000-2015 </a:t>
            </a:r>
            <a:r>
              <a:rPr lang="en-US" dirty="0" err="1">
                <a:latin typeface="Arial Rounded MT Bold" pitchFamily="34" charset="0"/>
              </a:rPr>
              <a:t>yillarda</a:t>
            </a:r>
            <a:r>
              <a:rPr lang="en-US" dirty="0">
                <a:latin typeface="Arial Rounded MT Bold" pitchFamily="34" charset="0"/>
              </a:rPr>
              <a:t> 63,9 </a:t>
            </a:r>
            <a:r>
              <a:rPr lang="en-US" dirty="0" err="1">
                <a:latin typeface="Arial Rounded MT Bold" pitchFamily="34" charset="0"/>
              </a:rPr>
              <a:t>foizdan</a:t>
            </a:r>
            <a:r>
              <a:rPr lang="en-US" dirty="0">
                <a:latin typeface="Arial Rounded MT Bold" pitchFamily="34" charset="0"/>
              </a:rPr>
              <a:t> </a:t>
            </a:r>
            <a:r>
              <a:rPr lang="en-US" dirty="0" smtClean="0">
                <a:latin typeface="Arial Rounded MT Bold" pitchFamily="34" charset="0"/>
              </a:rPr>
              <a:t>59,2 </a:t>
            </a:r>
            <a:r>
              <a:rPr lang="en-US" dirty="0" err="1">
                <a:latin typeface="Arial Rounded MT Bold" pitchFamily="34" charset="0"/>
              </a:rPr>
              <a:t>foizga</a:t>
            </a:r>
            <a:r>
              <a:rPr lang="en-US" dirty="0">
                <a:latin typeface="Arial Rounded MT Bold" pitchFamily="34" charset="0"/>
              </a:rPr>
              <a:t> </a:t>
            </a:r>
            <a:r>
              <a:rPr lang="en-US" dirty="0" err="1">
                <a:latin typeface="Arial Rounded MT Bold" pitchFamily="34" charset="0"/>
              </a:rPr>
              <a:t>tushdi</a:t>
            </a:r>
            <a:r>
              <a:rPr lang="en-US" dirty="0">
                <a:latin typeface="Arial Rounded MT Bold" pitchFamily="34" charset="0"/>
              </a:rPr>
              <a:t>. </a:t>
            </a:r>
            <a:r>
              <a:rPr lang="en-US" dirty="0" err="1">
                <a:latin typeface="Arial Rounded MT Bold" pitchFamily="34" charset="0"/>
              </a:rPr>
              <a:t>Hozirda</a:t>
            </a:r>
            <a:r>
              <a:rPr lang="en-US" dirty="0">
                <a:latin typeface="Arial Rounded MT Bold" pitchFamily="34" charset="0"/>
              </a:rPr>
              <a:t> (</a:t>
            </a:r>
            <a:r>
              <a:rPr lang="en-US" dirty="0" smtClean="0">
                <a:latin typeface="Arial Rounded MT Bold" pitchFamily="34" charset="0"/>
              </a:rPr>
              <a:t>2017 </a:t>
            </a:r>
            <a:r>
              <a:rPr lang="en-US" dirty="0">
                <a:latin typeface="Arial Rounded MT Bold" pitchFamily="34" charset="0"/>
              </a:rPr>
              <a:t>y) </a:t>
            </a:r>
            <a:r>
              <a:rPr lang="en-US" dirty="0" err="1">
                <a:latin typeface="Arial Rounded MT Bold" pitchFamily="34" charset="0"/>
              </a:rPr>
              <a:t>Osiyoda</a:t>
            </a:r>
            <a:r>
              <a:rPr lang="en-US" dirty="0">
                <a:latin typeface="Arial Rounded MT Bold" pitchFamily="34" charset="0"/>
              </a:rPr>
              <a:t> </a:t>
            </a:r>
            <a:r>
              <a:rPr lang="en-US" dirty="0" err="1">
                <a:latin typeface="Arial Rounded MT Bold" pitchFamily="34" charset="0"/>
              </a:rPr>
              <a:t>dunyo</a:t>
            </a:r>
            <a:r>
              <a:rPr lang="en-US" dirty="0">
                <a:latin typeface="Arial Rounded MT Bold" pitchFamily="34" charset="0"/>
              </a:rPr>
              <a:t> </a:t>
            </a:r>
            <a:r>
              <a:rPr lang="en-US" dirty="0" err="1">
                <a:latin typeface="Arial Rounded MT Bold" pitchFamily="34" charset="0"/>
              </a:rPr>
              <a:t>aholisining</a:t>
            </a:r>
            <a:r>
              <a:rPr lang="en-US" dirty="0">
                <a:latin typeface="Arial Rounded MT Bold" pitchFamily="34" charset="0"/>
              </a:rPr>
              <a:t> </a:t>
            </a:r>
            <a:r>
              <a:rPr lang="en-US" dirty="0" smtClean="0">
                <a:latin typeface="Arial Rounded MT Bold" pitchFamily="34" charset="0"/>
              </a:rPr>
              <a:t>60,8  </a:t>
            </a:r>
            <a:r>
              <a:rPr lang="en-US" dirty="0" err="1">
                <a:latin typeface="Arial Rounded MT Bold" pitchFamily="34" charset="0"/>
              </a:rPr>
              <a:t>foizi</a:t>
            </a:r>
            <a:r>
              <a:rPr lang="en-US" dirty="0">
                <a:latin typeface="Arial Rounded MT Bold" pitchFamily="34" charset="0"/>
              </a:rPr>
              <a:t> </a:t>
            </a:r>
            <a:r>
              <a:rPr lang="en-US" dirty="0" err="1">
                <a:latin typeface="Arial Rounded MT Bold" pitchFamily="34" charset="0"/>
              </a:rPr>
              <a:t>istiqomat</a:t>
            </a:r>
            <a:r>
              <a:rPr lang="en-US" dirty="0">
                <a:latin typeface="Arial Rounded MT Bold" pitchFamily="34" charset="0"/>
              </a:rPr>
              <a:t> </a:t>
            </a:r>
            <a:r>
              <a:rPr lang="en-US" dirty="0" err="1">
                <a:latin typeface="Arial Rounded MT Bold" pitchFamily="34" charset="0"/>
              </a:rPr>
              <a:t>qilmoqda</a:t>
            </a:r>
            <a:r>
              <a:rPr lang="en-US" dirty="0">
                <a:latin typeface="Arial Rounded MT Bold" pitchFamily="34" charset="0"/>
              </a:rPr>
              <a:t>. </a:t>
            </a:r>
            <a:endParaRPr lang="ru-RU" dirty="0"/>
          </a:p>
          <a:p>
            <a:pPr marL="45720" indent="0" algn="just">
              <a:buNone/>
            </a:pPr>
            <a:r>
              <a:rPr lang="en-US" dirty="0" err="1">
                <a:latin typeface="Arial Rounded MT Bold" pitchFamily="34" charset="0"/>
              </a:rPr>
              <a:t>Osiyoda</a:t>
            </a:r>
            <a:r>
              <a:rPr lang="en-US" dirty="0">
                <a:latin typeface="Arial Rounded MT Bold" pitchFamily="34" charset="0"/>
              </a:rPr>
              <a:t> </a:t>
            </a:r>
            <a:r>
              <a:rPr lang="en-US" dirty="0" err="1">
                <a:latin typeface="Arial Rounded MT Bold" pitchFamily="34" charset="0"/>
              </a:rPr>
              <a:t>dunyo</a:t>
            </a:r>
            <a:r>
              <a:rPr lang="en-US" dirty="0">
                <a:latin typeface="Arial Rounded MT Bold" pitchFamily="34" charset="0"/>
              </a:rPr>
              <a:t> </a:t>
            </a:r>
            <a:r>
              <a:rPr lang="en-US" dirty="0" err="1">
                <a:latin typeface="Arial Rounded MT Bold" pitchFamily="34" charset="0"/>
              </a:rPr>
              <a:t>aholisining</a:t>
            </a:r>
            <a:r>
              <a:rPr lang="en-US" dirty="0">
                <a:latin typeface="Arial Rounded MT Bold" pitchFamily="34" charset="0"/>
              </a:rPr>
              <a:t> </a:t>
            </a:r>
            <a:r>
              <a:rPr lang="en-US" dirty="0" err="1">
                <a:latin typeface="Arial Rounded MT Bold" pitchFamily="34" charset="0"/>
              </a:rPr>
              <a:t>asosiy</a:t>
            </a:r>
            <a:r>
              <a:rPr lang="en-US" dirty="0">
                <a:latin typeface="Arial Rounded MT Bold" pitchFamily="34" charset="0"/>
              </a:rPr>
              <a:t> </a:t>
            </a:r>
            <a:r>
              <a:rPr lang="en-US" dirty="0" err="1">
                <a:latin typeface="Arial Rounded MT Bold" pitchFamily="34" charset="0"/>
              </a:rPr>
              <a:t>qismi</a:t>
            </a:r>
            <a:r>
              <a:rPr lang="en-US" dirty="0">
                <a:latin typeface="Arial Rounded MT Bold" pitchFamily="34" charset="0"/>
              </a:rPr>
              <a:t> </a:t>
            </a:r>
            <a:r>
              <a:rPr lang="en-US" dirty="0" err="1">
                <a:latin typeface="Arial Rounded MT Bold" pitchFamily="34" charset="0"/>
              </a:rPr>
              <a:t>yashaydi</a:t>
            </a:r>
            <a:r>
              <a:rPr lang="en-US" dirty="0">
                <a:latin typeface="Arial Rounded MT Bold" pitchFamily="34" charset="0"/>
              </a:rPr>
              <a:t>. </a:t>
            </a:r>
            <a:r>
              <a:rPr lang="en-US" dirty="0" err="1">
                <a:latin typeface="Arial Rounded MT Bold" pitchFamily="34" charset="0"/>
              </a:rPr>
              <a:t>Sharqiy</a:t>
            </a:r>
            <a:r>
              <a:rPr lang="en-US" dirty="0">
                <a:latin typeface="Arial Rounded MT Bold" pitchFamily="34" charset="0"/>
              </a:rPr>
              <a:t> </a:t>
            </a:r>
            <a:r>
              <a:rPr lang="en-US" dirty="0" err="1">
                <a:latin typeface="Arial Rounded MT Bold" pitchFamily="34" charset="0"/>
              </a:rPr>
              <a:t>Osiyoda</a:t>
            </a:r>
            <a:r>
              <a:rPr lang="en-US" dirty="0">
                <a:latin typeface="Arial Rounded MT Bold" pitchFamily="34" charset="0"/>
              </a:rPr>
              <a:t> </a:t>
            </a:r>
            <a:r>
              <a:rPr lang="en-US" dirty="0" err="1">
                <a:latin typeface="Arial Rounded MT Bold" pitchFamily="34" charset="0"/>
              </a:rPr>
              <a:t>Yaponiya</a:t>
            </a:r>
            <a:r>
              <a:rPr lang="en-US" dirty="0">
                <a:latin typeface="Arial Rounded MT Bold" pitchFamily="34" charset="0"/>
              </a:rPr>
              <a:t>, </a:t>
            </a:r>
            <a:r>
              <a:rPr lang="en-US" dirty="0" err="1">
                <a:latin typeface="Arial Rounded MT Bold" pitchFamily="34" charset="0"/>
              </a:rPr>
              <a:t>Xitoy</a:t>
            </a:r>
            <a:r>
              <a:rPr lang="en-US" dirty="0">
                <a:latin typeface="Arial Rounded MT Bold" pitchFamily="34" charset="0"/>
              </a:rPr>
              <a:t>, </a:t>
            </a:r>
            <a:r>
              <a:rPr lang="en-US" dirty="0" err="1">
                <a:latin typeface="Arial Rounded MT Bold" pitchFamily="34" charset="0"/>
              </a:rPr>
              <a:t>Koreya</a:t>
            </a:r>
            <a:r>
              <a:rPr lang="en-US" dirty="0">
                <a:latin typeface="Arial Rounded MT Bold" pitchFamily="34" charset="0"/>
              </a:rPr>
              <a:t>, </a:t>
            </a:r>
            <a:r>
              <a:rPr lang="en-US" dirty="0" err="1">
                <a:latin typeface="Arial Rounded MT Bold" pitchFamily="34" charset="0"/>
              </a:rPr>
              <a:t>janubiy</a:t>
            </a:r>
            <a:r>
              <a:rPr lang="en-US" dirty="0">
                <a:latin typeface="Arial Rounded MT Bold" pitchFamily="34" charset="0"/>
              </a:rPr>
              <a:t> </a:t>
            </a:r>
            <a:r>
              <a:rPr lang="en-US" dirty="0" err="1">
                <a:latin typeface="Arial Rounded MT Bold" pitchFamily="34" charset="0"/>
              </a:rPr>
              <a:t>Osiyoda</a:t>
            </a:r>
            <a:r>
              <a:rPr lang="en-US" dirty="0">
                <a:latin typeface="Arial Rounded MT Bold" pitchFamily="34" charset="0"/>
              </a:rPr>
              <a:t> </a:t>
            </a:r>
            <a:r>
              <a:rPr lang="en-US" dirty="0" err="1">
                <a:latin typeface="Arial Rounded MT Bold" pitchFamily="34" charset="0"/>
              </a:rPr>
              <a:t>esa</a:t>
            </a:r>
            <a:r>
              <a:rPr lang="en-US" dirty="0">
                <a:latin typeface="Arial Rounded MT Bold" pitchFamily="34" charset="0"/>
              </a:rPr>
              <a:t> </a:t>
            </a:r>
            <a:r>
              <a:rPr lang="en-US" dirty="0" err="1">
                <a:latin typeface="Arial Rounded MT Bold" pitchFamily="34" charset="0"/>
              </a:rPr>
              <a:t>Hindiston</a:t>
            </a:r>
            <a:r>
              <a:rPr lang="en-US" dirty="0">
                <a:latin typeface="Arial Rounded MT Bold" pitchFamily="34" charset="0"/>
              </a:rPr>
              <a:t>, </a:t>
            </a:r>
            <a:r>
              <a:rPr lang="en-US" dirty="0" err="1">
                <a:latin typeface="Arial Rounded MT Bold" pitchFamily="34" charset="0"/>
              </a:rPr>
              <a:t>Pokiston</a:t>
            </a:r>
            <a:r>
              <a:rPr lang="en-US" dirty="0">
                <a:latin typeface="Arial Rounded MT Bold" pitchFamily="34" charset="0"/>
              </a:rPr>
              <a:t> </a:t>
            </a:r>
            <a:r>
              <a:rPr lang="en-US" dirty="0" err="1">
                <a:latin typeface="Arial Rounded MT Bold" pitchFamily="34" charset="0"/>
              </a:rPr>
              <a:t>va</a:t>
            </a:r>
            <a:r>
              <a:rPr lang="en-US" dirty="0">
                <a:latin typeface="Arial Rounded MT Bold" pitchFamily="34" charset="0"/>
              </a:rPr>
              <a:t> Bangladesh </a:t>
            </a:r>
            <a:r>
              <a:rPr lang="en-US" dirty="0" err="1">
                <a:latin typeface="Arial Rounded MT Bold" pitchFamily="34" charset="0"/>
              </a:rPr>
              <a:t>kabi</a:t>
            </a:r>
            <a:r>
              <a:rPr lang="en-US" dirty="0">
                <a:latin typeface="Arial Rounded MT Bold" pitchFamily="34" charset="0"/>
              </a:rPr>
              <a:t> </a:t>
            </a:r>
            <a:r>
              <a:rPr lang="en-US" dirty="0" err="1">
                <a:latin typeface="Arial Rounded MT Bold" pitchFamily="34" charset="0"/>
              </a:rPr>
              <a:t>davlatlar</a:t>
            </a:r>
            <a:r>
              <a:rPr lang="en-US" dirty="0">
                <a:latin typeface="Arial Rounded MT Bold" pitchFamily="34" charset="0"/>
              </a:rPr>
              <a:t> </a:t>
            </a:r>
            <a:r>
              <a:rPr lang="en-US" dirty="0" err="1">
                <a:latin typeface="Arial Rounded MT Bold" pitchFamily="34" charset="0"/>
              </a:rPr>
              <a:t>joylashgan</a:t>
            </a:r>
            <a:r>
              <a:rPr lang="en-US" dirty="0">
                <a:latin typeface="Arial Rounded MT Bold" pitchFamily="34" charset="0"/>
              </a:rPr>
              <a:t> </a:t>
            </a:r>
            <a:r>
              <a:rPr lang="en-US" dirty="0" err="1">
                <a:latin typeface="Arial Rounded MT Bold" pitchFamily="34" charset="0"/>
              </a:rPr>
              <a:t>bo’lib</a:t>
            </a:r>
            <a:r>
              <a:rPr lang="en-US" dirty="0">
                <a:latin typeface="Arial Rounded MT Bold" pitchFamily="34" charset="0"/>
              </a:rPr>
              <a:t> </a:t>
            </a:r>
            <a:r>
              <a:rPr lang="en-US" dirty="0" err="1">
                <a:latin typeface="Arial Rounded MT Bold" pitchFamily="34" charset="0"/>
              </a:rPr>
              <a:t>ular</a:t>
            </a:r>
            <a:r>
              <a:rPr lang="en-US" dirty="0">
                <a:latin typeface="Arial Rounded MT Bold" pitchFamily="34" charset="0"/>
              </a:rPr>
              <a:t> </a:t>
            </a:r>
            <a:r>
              <a:rPr lang="en-US" dirty="0" err="1">
                <a:latin typeface="Arial Rounded MT Bold" pitchFamily="34" charset="0"/>
              </a:rPr>
              <a:t>dunyoda</a:t>
            </a:r>
            <a:r>
              <a:rPr lang="en-US" dirty="0">
                <a:latin typeface="Arial Rounded MT Bold" pitchFamily="34" charset="0"/>
              </a:rPr>
              <a:t> </a:t>
            </a:r>
            <a:r>
              <a:rPr lang="en-US" dirty="0" err="1">
                <a:latin typeface="Arial Rounded MT Bold" pitchFamily="34" charset="0"/>
              </a:rPr>
              <a:t>aholi</a:t>
            </a:r>
            <a:r>
              <a:rPr lang="en-US" dirty="0">
                <a:latin typeface="Arial Rounded MT Bold" pitchFamily="34" charset="0"/>
              </a:rPr>
              <a:t> </a:t>
            </a:r>
            <a:r>
              <a:rPr lang="en-US" dirty="0" err="1">
                <a:latin typeface="Arial Rounded MT Bold" pitchFamily="34" charset="0"/>
              </a:rPr>
              <a:t>zichligi</a:t>
            </a:r>
            <a:r>
              <a:rPr lang="en-US" dirty="0">
                <a:latin typeface="Arial Rounded MT Bold" pitchFamily="34" charset="0"/>
              </a:rPr>
              <a:t> </a:t>
            </a:r>
            <a:r>
              <a:rPr lang="en-US" dirty="0" err="1">
                <a:latin typeface="Arial Rounded MT Bold" pitchFamily="34" charset="0"/>
              </a:rPr>
              <a:t>bo’yicha</a:t>
            </a:r>
            <a:r>
              <a:rPr lang="en-US" dirty="0">
                <a:latin typeface="Arial Rounded MT Bold" pitchFamily="34" charset="0"/>
              </a:rPr>
              <a:t> </a:t>
            </a:r>
            <a:r>
              <a:rPr lang="en-US" dirty="0" err="1">
                <a:latin typeface="Arial Rounded MT Bold" pitchFamily="34" charset="0"/>
              </a:rPr>
              <a:t>yuqori</a:t>
            </a:r>
            <a:r>
              <a:rPr lang="en-US" dirty="0">
                <a:latin typeface="Arial Rounded MT Bold" pitchFamily="34" charset="0"/>
              </a:rPr>
              <a:t> </a:t>
            </a:r>
            <a:r>
              <a:rPr lang="en-US" dirty="0" err="1">
                <a:latin typeface="Arial Rounded MT Bold" pitchFamily="34" charset="0"/>
              </a:rPr>
              <a:t>o’rinlarni</a:t>
            </a:r>
            <a:r>
              <a:rPr lang="en-US" dirty="0">
                <a:latin typeface="Arial Rounded MT Bold" pitchFamily="34" charset="0"/>
              </a:rPr>
              <a:t> </a:t>
            </a:r>
            <a:r>
              <a:rPr lang="en-US" dirty="0" err="1">
                <a:latin typeface="Arial Rounded MT Bold" pitchFamily="34" charset="0"/>
              </a:rPr>
              <a:t>egallaydi</a:t>
            </a:r>
            <a:r>
              <a:rPr lang="en-US" dirty="0">
                <a:latin typeface="Arial Rounded MT Bold" pitchFamily="34" charset="0"/>
              </a:rPr>
              <a:t>. </a:t>
            </a:r>
            <a:endParaRPr lang="ru-RU" dirty="0"/>
          </a:p>
        </p:txBody>
      </p:sp>
    </p:spTree>
    <p:extLst>
      <p:ext uri="{BB962C8B-B14F-4D97-AF65-F5344CB8AC3E}">
        <p14:creationId xmlns:p14="http://schemas.microsoft.com/office/powerpoint/2010/main" val="124161484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5000" b="-45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741368" cy="5289768"/>
          </a:xfrm>
        </p:spPr>
        <p:style>
          <a:lnRef idx="1">
            <a:schemeClr val="accent5"/>
          </a:lnRef>
          <a:fillRef idx="2">
            <a:schemeClr val="accent5"/>
          </a:fillRef>
          <a:effectRef idx="1">
            <a:schemeClr val="accent5"/>
          </a:effectRef>
          <a:fontRef idx="minor">
            <a:schemeClr val="dk1"/>
          </a:fontRef>
        </p:style>
        <p:txBody>
          <a:bodyPr>
            <a:normAutofit fontScale="92500"/>
          </a:bodyPr>
          <a:lstStyle/>
          <a:p>
            <a:pPr marL="45720" indent="0">
              <a:buNone/>
            </a:pPr>
            <a:r>
              <a:rPr lang="en-US" dirty="0">
                <a:latin typeface="Aharoni" pitchFamily="2" charset="-79"/>
                <a:cs typeface="Aharoni" pitchFamily="2" charset="-79"/>
              </a:rPr>
              <a:t>.   </a:t>
            </a:r>
            <a:r>
              <a:rPr lang="en-US" dirty="0" err="1">
                <a:latin typeface="Aharoni" pitchFamily="2" charset="-79"/>
                <a:cs typeface="Aharoni" pitchFamily="2" charset="-79"/>
              </a:rPr>
              <a:t>Osiyo</a:t>
            </a:r>
            <a:r>
              <a:rPr lang="en-US" dirty="0">
                <a:latin typeface="Aharoni" pitchFamily="2" charset="-79"/>
                <a:cs typeface="Aharoni" pitchFamily="2" charset="-79"/>
              </a:rPr>
              <a:t> </a:t>
            </a:r>
            <a:r>
              <a:rPr lang="en-US" dirty="0" err="1">
                <a:latin typeface="Aharoni" pitchFamily="2" charset="-79"/>
                <a:cs typeface="Aharoni" pitchFamily="2" charset="-79"/>
              </a:rPr>
              <a:t>aholisining</a:t>
            </a:r>
            <a:r>
              <a:rPr lang="en-US" dirty="0">
                <a:latin typeface="Aharoni" pitchFamily="2" charset="-79"/>
                <a:cs typeface="Aharoni" pitchFamily="2" charset="-79"/>
              </a:rPr>
              <a:t> </a:t>
            </a:r>
            <a:r>
              <a:rPr lang="en-US" dirty="0" err="1">
                <a:latin typeface="Aharoni" pitchFamily="2" charset="-79"/>
                <a:cs typeface="Aharoni" pitchFamily="2" charset="-79"/>
              </a:rPr>
              <a:t>asosiy</a:t>
            </a:r>
            <a:r>
              <a:rPr lang="en-US" dirty="0">
                <a:latin typeface="Aharoni" pitchFamily="2" charset="-79"/>
                <a:cs typeface="Aharoni" pitchFamily="2" charset="-79"/>
              </a:rPr>
              <a:t> </a:t>
            </a:r>
            <a:r>
              <a:rPr lang="en-US" dirty="0" err="1">
                <a:latin typeface="Aharoni" pitchFamily="2" charset="-79"/>
                <a:cs typeface="Aharoni" pitchFamily="2" charset="-79"/>
              </a:rPr>
              <a:t>qismi</a:t>
            </a:r>
            <a:r>
              <a:rPr lang="en-US" dirty="0">
                <a:latin typeface="Aharoni" pitchFamily="2" charset="-79"/>
                <a:cs typeface="Aharoni" pitchFamily="2" charset="-79"/>
              </a:rPr>
              <a:t> </a:t>
            </a:r>
            <a:r>
              <a:rPr lang="en-US" dirty="0" err="1">
                <a:latin typeface="Aharoni" pitchFamily="2" charset="-79"/>
                <a:cs typeface="Aharoni" pitchFamily="2" charset="-79"/>
              </a:rPr>
              <a:t>Hindixitoy</a:t>
            </a:r>
            <a:r>
              <a:rPr lang="en-US" dirty="0">
                <a:latin typeface="Aharoni" pitchFamily="2" charset="-79"/>
                <a:cs typeface="Aharoni" pitchFamily="2" charset="-79"/>
              </a:rPr>
              <a:t> </a:t>
            </a:r>
            <a:r>
              <a:rPr lang="en-US" dirty="0" err="1">
                <a:latin typeface="Aharoni" pitchFamily="2" charset="-79"/>
                <a:cs typeface="Aharoni" pitchFamily="2" charset="-79"/>
              </a:rPr>
              <a:t>yarim</a:t>
            </a:r>
            <a:r>
              <a:rPr lang="en-US" dirty="0">
                <a:latin typeface="Aharoni" pitchFamily="2" charset="-79"/>
                <a:cs typeface="Aharoni" pitchFamily="2" charset="-79"/>
              </a:rPr>
              <a:t> </a:t>
            </a:r>
            <a:r>
              <a:rPr lang="en-US" dirty="0" err="1">
                <a:latin typeface="Aharoni" pitchFamily="2" charset="-79"/>
                <a:cs typeface="Aharoni" pitchFamily="2" charset="-79"/>
              </a:rPr>
              <a:t>oroli</a:t>
            </a:r>
            <a:r>
              <a:rPr lang="en-US" dirty="0">
                <a:latin typeface="Aharoni" pitchFamily="2" charset="-79"/>
                <a:cs typeface="Aharoni" pitchFamily="2" charset="-79"/>
              </a:rPr>
              <a:t> </a:t>
            </a:r>
            <a:r>
              <a:rPr lang="en-US" dirty="0" err="1">
                <a:latin typeface="Aharoni" pitchFamily="2" charset="-79"/>
                <a:cs typeface="Aharoni" pitchFamily="2" charset="-79"/>
              </a:rPr>
              <a:t>va</a:t>
            </a:r>
            <a:r>
              <a:rPr lang="en-US" dirty="0">
                <a:latin typeface="Aharoni" pitchFamily="2" charset="-79"/>
                <a:cs typeface="Aharoni" pitchFamily="2" charset="-79"/>
              </a:rPr>
              <a:t> </a:t>
            </a:r>
            <a:r>
              <a:rPr lang="en-US" dirty="0" err="1">
                <a:latin typeface="Aharoni" pitchFamily="2" charset="-79"/>
                <a:cs typeface="Aharoni" pitchFamily="2" charset="-79"/>
              </a:rPr>
              <a:t>Indoneziya</a:t>
            </a:r>
            <a:r>
              <a:rPr lang="en-US" dirty="0">
                <a:latin typeface="Aharoni" pitchFamily="2" charset="-79"/>
                <a:cs typeface="Aharoni" pitchFamily="2" charset="-79"/>
              </a:rPr>
              <a:t> </a:t>
            </a:r>
            <a:r>
              <a:rPr lang="en-US" dirty="0" err="1">
                <a:latin typeface="Aharoni" pitchFamily="2" charset="-79"/>
                <a:cs typeface="Aharoni" pitchFamily="2" charset="-79"/>
              </a:rPr>
              <a:t>orollarida</a:t>
            </a:r>
            <a:r>
              <a:rPr lang="en-US" dirty="0">
                <a:latin typeface="Aharoni" pitchFamily="2" charset="-79"/>
                <a:cs typeface="Aharoni" pitchFamily="2" charset="-79"/>
              </a:rPr>
              <a:t> </a:t>
            </a:r>
            <a:r>
              <a:rPr lang="en-US" dirty="0" err="1">
                <a:latin typeface="Aharoni" pitchFamily="2" charset="-79"/>
                <a:cs typeface="Aharoni" pitchFamily="2" charset="-79"/>
              </a:rPr>
              <a:t>joylashgan</a:t>
            </a:r>
            <a:r>
              <a:rPr lang="en-US" dirty="0">
                <a:latin typeface="Aharoni" pitchFamily="2" charset="-79"/>
                <a:cs typeface="Aharoni" pitchFamily="2" charset="-79"/>
              </a:rPr>
              <a:t> </a:t>
            </a:r>
            <a:r>
              <a:rPr lang="en-US" dirty="0" err="1">
                <a:latin typeface="Aharoni" pitchFamily="2" charset="-79"/>
                <a:cs typeface="Aharoni" pitchFamily="2" charset="-79"/>
              </a:rPr>
              <a:t>bo’lib</a:t>
            </a:r>
            <a:r>
              <a:rPr lang="en-US" dirty="0">
                <a:latin typeface="Aharoni" pitchFamily="2" charset="-79"/>
                <a:cs typeface="Aharoni" pitchFamily="2" charset="-79"/>
              </a:rPr>
              <a:t> </a:t>
            </a:r>
            <a:r>
              <a:rPr lang="en-US" dirty="0" err="1">
                <a:latin typeface="Aharoni" pitchFamily="2" charset="-79"/>
                <a:cs typeface="Aharoni" pitchFamily="2" charset="-79"/>
              </a:rPr>
              <a:t>ularda</a:t>
            </a:r>
            <a:r>
              <a:rPr lang="en-US" dirty="0">
                <a:latin typeface="Aharoni" pitchFamily="2" charset="-79"/>
                <a:cs typeface="Aharoni" pitchFamily="2" charset="-79"/>
              </a:rPr>
              <a:t> </a:t>
            </a:r>
            <a:r>
              <a:rPr lang="en-US" dirty="0" err="1">
                <a:latin typeface="Aharoni" pitchFamily="2" charset="-79"/>
                <a:cs typeface="Aharoni" pitchFamily="2" charset="-79"/>
              </a:rPr>
              <a:t>aholi</a:t>
            </a:r>
            <a:r>
              <a:rPr lang="en-US" dirty="0">
                <a:latin typeface="Aharoni" pitchFamily="2" charset="-79"/>
                <a:cs typeface="Aharoni" pitchFamily="2" charset="-79"/>
              </a:rPr>
              <a:t> </a:t>
            </a:r>
            <a:r>
              <a:rPr lang="en-US" dirty="0" err="1">
                <a:latin typeface="Aharoni" pitchFamily="2" charset="-79"/>
                <a:cs typeface="Aharoni" pitchFamily="2" charset="-79"/>
              </a:rPr>
              <a:t>zichligi</a:t>
            </a:r>
            <a:r>
              <a:rPr lang="en-US" dirty="0">
                <a:latin typeface="Aharoni" pitchFamily="2" charset="-79"/>
                <a:cs typeface="Aharoni" pitchFamily="2" charset="-79"/>
              </a:rPr>
              <a:t> 1 km</a:t>
            </a:r>
            <a:r>
              <a:rPr lang="en-US" baseline="30000" dirty="0">
                <a:latin typeface="Aharoni" pitchFamily="2" charset="-79"/>
                <a:cs typeface="Aharoni" pitchFamily="2" charset="-79"/>
              </a:rPr>
              <a:t>2</a:t>
            </a:r>
            <a:r>
              <a:rPr lang="en-US" dirty="0">
                <a:latin typeface="Aharoni" pitchFamily="2" charset="-79"/>
                <a:cs typeface="Aharoni" pitchFamily="2" charset="-79"/>
              </a:rPr>
              <a:t> </a:t>
            </a:r>
            <a:r>
              <a:rPr lang="en-US" dirty="0" err="1">
                <a:latin typeface="Aharoni" pitchFamily="2" charset="-79"/>
                <a:cs typeface="Aharoni" pitchFamily="2" charset="-79"/>
              </a:rPr>
              <a:t>ga</a:t>
            </a:r>
            <a:r>
              <a:rPr lang="en-US" dirty="0">
                <a:latin typeface="Aharoni" pitchFamily="2" charset="-79"/>
                <a:cs typeface="Aharoni" pitchFamily="2" charset="-79"/>
              </a:rPr>
              <a:t> 400-500 </a:t>
            </a:r>
            <a:r>
              <a:rPr lang="en-US" dirty="0" err="1">
                <a:latin typeface="Aharoni" pitchFamily="2" charset="-79"/>
                <a:cs typeface="Aharoni" pitchFamily="2" charset="-79"/>
              </a:rPr>
              <a:t>kishiga</a:t>
            </a:r>
            <a:r>
              <a:rPr lang="en-US" dirty="0">
                <a:latin typeface="Aharoni" pitchFamily="2" charset="-79"/>
                <a:cs typeface="Aharoni" pitchFamily="2" charset="-79"/>
              </a:rPr>
              <a:t> </a:t>
            </a:r>
            <a:r>
              <a:rPr lang="en-US" dirty="0" err="1">
                <a:latin typeface="Aharoni" pitchFamily="2" charset="-79"/>
                <a:cs typeface="Aharoni" pitchFamily="2" charset="-79"/>
              </a:rPr>
              <a:t>teng</a:t>
            </a:r>
            <a:r>
              <a:rPr lang="en-US" dirty="0">
                <a:latin typeface="Aharoni" pitchFamily="2" charset="-79"/>
                <a:cs typeface="Aharoni" pitchFamily="2" charset="-79"/>
              </a:rPr>
              <a:t>. </a:t>
            </a:r>
            <a:r>
              <a:rPr lang="en-US" dirty="0" err="1">
                <a:latin typeface="Aharoni" pitchFamily="2" charset="-79"/>
                <a:cs typeface="Aharoni" pitchFamily="2" charset="-79"/>
              </a:rPr>
              <a:t>G’arbiy</a:t>
            </a:r>
            <a:r>
              <a:rPr lang="en-US" dirty="0">
                <a:latin typeface="Aharoni" pitchFamily="2" charset="-79"/>
                <a:cs typeface="Aharoni" pitchFamily="2" charset="-79"/>
              </a:rPr>
              <a:t> </a:t>
            </a:r>
            <a:r>
              <a:rPr lang="en-US" dirty="0" err="1">
                <a:latin typeface="Aharoni" pitchFamily="2" charset="-79"/>
                <a:cs typeface="Aharoni" pitchFamily="2" charset="-79"/>
              </a:rPr>
              <a:t>Osiyodagi</a:t>
            </a:r>
            <a:r>
              <a:rPr lang="en-US" dirty="0">
                <a:latin typeface="Aharoni" pitchFamily="2" charset="-79"/>
                <a:cs typeface="Aharoni" pitchFamily="2" charset="-79"/>
              </a:rPr>
              <a:t> </a:t>
            </a:r>
            <a:r>
              <a:rPr lang="en-US" dirty="0" err="1" smtClean="0">
                <a:latin typeface="Aharoni" pitchFamily="2" charset="-79"/>
                <a:cs typeface="Aharoni" pitchFamily="2" charset="-79"/>
              </a:rPr>
              <a:t>Arabiston</a:t>
            </a:r>
            <a:r>
              <a:rPr lang="en-US" dirty="0" smtClean="0">
                <a:latin typeface="Aharoni" pitchFamily="2" charset="-79"/>
                <a:cs typeface="Aharoni" pitchFamily="2" charset="-79"/>
              </a:rPr>
              <a:t> </a:t>
            </a:r>
            <a:r>
              <a:rPr lang="en-US" dirty="0" err="1">
                <a:latin typeface="Aharoni" pitchFamily="2" charset="-79"/>
                <a:cs typeface="Aharoni" pitchFamily="2" charset="-79"/>
              </a:rPr>
              <a:t>yarim</a:t>
            </a:r>
            <a:r>
              <a:rPr lang="en-US" dirty="0">
                <a:latin typeface="Aharoni" pitchFamily="2" charset="-79"/>
                <a:cs typeface="Aharoni" pitchFamily="2" charset="-79"/>
              </a:rPr>
              <a:t> </a:t>
            </a:r>
            <a:r>
              <a:rPr lang="en-US" dirty="0" err="1">
                <a:latin typeface="Aharoni" pitchFamily="2" charset="-79"/>
                <a:cs typeface="Aharoni" pitchFamily="2" charset="-79"/>
              </a:rPr>
              <a:t>orolida</a:t>
            </a:r>
            <a:r>
              <a:rPr lang="en-US" dirty="0">
                <a:latin typeface="Aharoni" pitchFamily="2" charset="-79"/>
                <a:cs typeface="Aharoni" pitchFamily="2" charset="-79"/>
              </a:rPr>
              <a:t>, </a:t>
            </a:r>
            <a:r>
              <a:rPr lang="en-US" dirty="0" err="1">
                <a:latin typeface="Aharoni" pitchFamily="2" charset="-79"/>
                <a:cs typeface="Aharoni" pitchFamily="2" charset="-79"/>
              </a:rPr>
              <a:t>Markaziy</a:t>
            </a:r>
            <a:r>
              <a:rPr lang="en-US" dirty="0">
                <a:latin typeface="Aharoni" pitchFamily="2" charset="-79"/>
                <a:cs typeface="Aharoni" pitchFamily="2" charset="-79"/>
              </a:rPr>
              <a:t> </a:t>
            </a:r>
            <a:r>
              <a:rPr lang="en-US" dirty="0" err="1">
                <a:latin typeface="Aharoni" pitchFamily="2" charset="-79"/>
                <a:cs typeface="Aharoni" pitchFamily="2" charset="-79"/>
              </a:rPr>
              <a:t>Osiyoda</a:t>
            </a:r>
            <a:r>
              <a:rPr lang="en-US" dirty="0">
                <a:latin typeface="Aharoni" pitchFamily="2" charset="-79"/>
                <a:cs typeface="Aharoni" pitchFamily="2" charset="-79"/>
              </a:rPr>
              <a:t>, </a:t>
            </a:r>
            <a:r>
              <a:rPr lang="en-US" dirty="0" err="1">
                <a:latin typeface="Aharoni" pitchFamily="2" charset="-79"/>
                <a:cs typeface="Aharoni" pitchFamily="2" charset="-79"/>
              </a:rPr>
              <a:t>ayniqsa</a:t>
            </a:r>
            <a:r>
              <a:rPr lang="en-US" dirty="0">
                <a:latin typeface="Aharoni" pitchFamily="2" charset="-79"/>
                <a:cs typeface="Aharoni" pitchFamily="2" charset="-79"/>
              </a:rPr>
              <a:t> </a:t>
            </a:r>
            <a:r>
              <a:rPr lang="en-US" dirty="0" err="1">
                <a:latin typeface="Aharoni" pitchFamily="2" charset="-79"/>
                <a:cs typeface="Aharoni" pitchFamily="2" charset="-79"/>
              </a:rPr>
              <a:t>Mongoliyada</a:t>
            </a:r>
            <a:r>
              <a:rPr lang="en-US" dirty="0">
                <a:latin typeface="Aharoni" pitchFamily="2" charset="-79"/>
                <a:cs typeface="Aharoni" pitchFamily="2" charset="-79"/>
              </a:rPr>
              <a:t> </a:t>
            </a:r>
            <a:r>
              <a:rPr lang="en-US" dirty="0" err="1">
                <a:latin typeface="Aharoni" pitchFamily="2" charset="-79"/>
                <a:cs typeface="Aharoni" pitchFamily="2" charset="-79"/>
              </a:rPr>
              <a:t>aholi</a:t>
            </a:r>
            <a:r>
              <a:rPr lang="en-US" dirty="0">
                <a:latin typeface="Aharoni" pitchFamily="2" charset="-79"/>
                <a:cs typeface="Aharoni" pitchFamily="2" charset="-79"/>
              </a:rPr>
              <a:t> </a:t>
            </a:r>
            <a:r>
              <a:rPr lang="en-US" dirty="0" err="1">
                <a:latin typeface="Aharoni" pitchFamily="2" charset="-79"/>
                <a:cs typeface="Aharoni" pitchFamily="2" charset="-79"/>
              </a:rPr>
              <a:t>siyrak</a:t>
            </a:r>
            <a:r>
              <a:rPr lang="en-US" dirty="0">
                <a:latin typeface="Aharoni" pitchFamily="2" charset="-79"/>
                <a:cs typeface="Aharoni" pitchFamily="2" charset="-79"/>
              </a:rPr>
              <a:t> </a:t>
            </a:r>
            <a:r>
              <a:rPr lang="en-US" dirty="0" err="1">
                <a:latin typeface="Aharoni" pitchFamily="2" charset="-79"/>
                <a:cs typeface="Aharoni" pitchFamily="2" charset="-79"/>
              </a:rPr>
              <a:t>joylashgan</a:t>
            </a:r>
            <a:r>
              <a:rPr lang="en-US" dirty="0">
                <a:latin typeface="Aharoni" pitchFamily="2" charset="-79"/>
                <a:cs typeface="Aharoni" pitchFamily="2" charset="-79"/>
              </a:rPr>
              <a:t> </a:t>
            </a:r>
            <a:r>
              <a:rPr lang="en-US" dirty="0" err="1">
                <a:latin typeface="Aharoni" pitchFamily="2" charset="-79"/>
                <a:cs typeface="Aharoni" pitchFamily="2" charset="-79"/>
              </a:rPr>
              <a:t>bo’lib</a:t>
            </a:r>
            <a:r>
              <a:rPr lang="en-US" dirty="0">
                <a:latin typeface="Aharoni" pitchFamily="2" charset="-79"/>
                <a:cs typeface="Aharoni" pitchFamily="2" charset="-79"/>
              </a:rPr>
              <a:t>, 1 km</a:t>
            </a:r>
            <a:r>
              <a:rPr lang="en-US" baseline="30000" dirty="0">
                <a:latin typeface="Aharoni" pitchFamily="2" charset="-79"/>
                <a:cs typeface="Aharoni" pitchFamily="2" charset="-79"/>
              </a:rPr>
              <a:t>2</a:t>
            </a:r>
            <a:r>
              <a:rPr lang="en-US" dirty="0">
                <a:latin typeface="Aharoni" pitchFamily="2" charset="-79"/>
                <a:cs typeface="Aharoni" pitchFamily="2" charset="-79"/>
              </a:rPr>
              <a:t> </a:t>
            </a:r>
            <a:r>
              <a:rPr lang="en-US" dirty="0" err="1">
                <a:latin typeface="Aharoni" pitchFamily="2" charset="-79"/>
                <a:cs typeface="Aharoni" pitchFamily="2" charset="-79"/>
              </a:rPr>
              <a:t>ga</a:t>
            </a:r>
            <a:r>
              <a:rPr lang="en-US" dirty="0">
                <a:latin typeface="Aharoni" pitchFamily="2" charset="-79"/>
                <a:cs typeface="Aharoni" pitchFamily="2" charset="-79"/>
              </a:rPr>
              <a:t> 2-3 </a:t>
            </a:r>
            <a:r>
              <a:rPr lang="en-US" dirty="0" err="1">
                <a:latin typeface="Aharoni" pitchFamily="2" charset="-79"/>
                <a:cs typeface="Aharoni" pitchFamily="2" charset="-79"/>
              </a:rPr>
              <a:t>kishini</a:t>
            </a:r>
            <a:r>
              <a:rPr lang="en-US" dirty="0">
                <a:latin typeface="Aharoni" pitchFamily="2" charset="-79"/>
                <a:cs typeface="Aharoni" pitchFamily="2" charset="-79"/>
              </a:rPr>
              <a:t> </a:t>
            </a:r>
            <a:r>
              <a:rPr lang="en-US" dirty="0" err="1">
                <a:latin typeface="Aharoni" pitchFamily="2" charset="-79"/>
                <a:cs typeface="Aharoni" pitchFamily="2" charset="-79"/>
              </a:rPr>
              <a:t>tashkil</a:t>
            </a:r>
            <a:r>
              <a:rPr lang="en-US" dirty="0">
                <a:latin typeface="Aharoni" pitchFamily="2" charset="-79"/>
                <a:cs typeface="Aharoni" pitchFamily="2" charset="-79"/>
              </a:rPr>
              <a:t> </a:t>
            </a:r>
            <a:r>
              <a:rPr lang="en-US" dirty="0" err="1">
                <a:latin typeface="Aharoni" pitchFamily="2" charset="-79"/>
                <a:cs typeface="Aharoni" pitchFamily="2" charset="-79"/>
              </a:rPr>
              <a:t>etadi</a:t>
            </a:r>
            <a:r>
              <a:rPr lang="en-US" dirty="0">
                <a:latin typeface="Aharoni" pitchFamily="2" charset="-79"/>
                <a:cs typeface="Aharoni" pitchFamily="2" charset="-79"/>
              </a:rPr>
              <a:t>. </a:t>
            </a:r>
            <a:r>
              <a:rPr lang="en-US" dirty="0" smtClean="0">
                <a:latin typeface="Aharoni" pitchFamily="2" charset="-79"/>
                <a:cs typeface="Aharoni" pitchFamily="2" charset="-79"/>
              </a:rPr>
              <a:t>     </a:t>
            </a:r>
            <a:r>
              <a:rPr lang="en-US" dirty="0" err="1" smtClean="0">
                <a:latin typeface="Aharoni" pitchFamily="2" charset="-79"/>
                <a:cs typeface="Aharoni" pitchFamily="2" charset="-79"/>
              </a:rPr>
              <a:t>Osiyoda</a:t>
            </a:r>
            <a:r>
              <a:rPr lang="en-US" dirty="0" smtClean="0">
                <a:latin typeface="Aharoni" pitchFamily="2" charset="-79"/>
                <a:cs typeface="Aharoni" pitchFamily="2" charset="-79"/>
              </a:rPr>
              <a:t> </a:t>
            </a:r>
            <a:r>
              <a:rPr lang="en-US" dirty="0" err="1">
                <a:latin typeface="Aharoni" pitchFamily="2" charset="-79"/>
                <a:cs typeface="Aharoni" pitchFamily="2" charset="-79"/>
              </a:rPr>
              <a:t>dunyo</a:t>
            </a:r>
            <a:r>
              <a:rPr lang="en-US" dirty="0">
                <a:latin typeface="Aharoni" pitchFamily="2" charset="-79"/>
                <a:cs typeface="Aharoni" pitchFamily="2" charset="-79"/>
              </a:rPr>
              <a:t> </a:t>
            </a:r>
            <a:r>
              <a:rPr lang="en-US" dirty="0" err="1">
                <a:latin typeface="Aharoni" pitchFamily="2" charset="-79"/>
                <a:cs typeface="Aharoni" pitchFamily="2" charset="-79"/>
              </a:rPr>
              <a:t>qishloq</a:t>
            </a:r>
            <a:r>
              <a:rPr lang="en-US" dirty="0">
                <a:latin typeface="Aharoni" pitchFamily="2" charset="-79"/>
                <a:cs typeface="Aharoni" pitchFamily="2" charset="-79"/>
              </a:rPr>
              <a:t> </a:t>
            </a:r>
            <a:r>
              <a:rPr lang="en-US" dirty="0" err="1">
                <a:latin typeface="Aharoni" pitchFamily="2" charset="-79"/>
                <a:cs typeface="Aharoni" pitchFamily="2" charset="-79"/>
              </a:rPr>
              <a:t>aholisining</a:t>
            </a:r>
            <a:r>
              <a:rPr lang="en-US" dirty="0">
                <a:latin typeface="Aharoni" pitchFamily="2" charset="-79"/>
                <a:cs typeface="Aharoni" pitchFamily="2" charset="-79"/>
              </a:rPr>
              <a:t> </a:t>
            </a:r>
            <a:r>
              <a:rPr lang="en-US" dirty="0" err="1">
                <a:latin typeface="Aharoni" pitchFamily="2" charset="-79"/>
                <a:cs typeface="Aharoni" pitchFamily="2" charset="-79"/>
              </a:rPr>
              <a:t>katta</a:t>
            </a:r>
            <a:r>
              <a:rPr lang="en-US" dirty="0">
                <a:latin typeface="Aharoni" pitchFamily="2" charset="-79"/>
                <a:cs typeface="Aharoni" pitchFamily="2" charset="-79"/>
              </a:rPr>
              <a:t> </a:t>
            </a:r>
            <a:r>
              <a:rPr lang="en-US" dirty="0" err="1">
                <a:latin typeface="Aharoni" pitchFamily="2" charset="-79"/>
                <a:cs typeface="Aharoni" pitchFamily="2" charset="-79"/>
              </a:rPr>
              <a:t>qismi</a:t>
            </a:r>
            <a:r>
              <a:rPr lang="en-US" dirty="0">
                <a:latin typeface="Aharoni" pitchFamily="2" charset="-79"/>
                <a:cs typeface="Aharoni" pitchFamily="2" charset="-79"/>
              </a:rPr>
              <a:t> </a:t>
            </a:r>
            <a:r>
              <a:rPr lang="en-US" dirty="0" err="1">
                <a:latin typeface="Aharoni" pitchFamily="2" charset="-79"/>
                <a:cs typeface="Aharoni" pitchFamily="2" charset="-79"/>
              </a:rPr>
              <a:t>joylashgan</a:t>
            </a:r>
            <a:r>
              <a:rPr lang="en-US" dirty="0">
                <a:latin typeface="Aharoni" pitchFamily="2" charset="-79"/>
                <a:cs typeface="Aharoni" pitchFamily="2" charset="-79"/>
              </a:rPr>
              <a:t> </a:t>
            </a:r>
            <a:r>
              <a:rPr lang="en-US" dirty="0" err="1">
                <a:latin typeface="Aharoni" pitchFamily="2" charset="-79"/>
                <a:cs typeface="Aharoni" pitchFamily="2" charset="-79"/>
              </a:rPr>
              <a:t>bo’lib</a:t>
            </a:r>
            <a:r>
              <a:rPr lang="en-US" dirty="0">
                <a:latin typeface="Aharoni" pitchFamily="2" charset="-79"/>
                <a:cs typeface="Aharoni" pitchFamily="2" charset="-79"/>
              </a:rPr>
              <a:t>, </a:t>
            </a:r>
            <a:r>
              <a:rPr lang="en-US" dirty="0" err="1">
                <a:latin typeface="Aharoni" pitchFamily="2" charset="-79"/>
                <a:cs typeface="Aharoni" pitchFamily="2" charset="-79"/>
              </a:rPr>
              <a:t>ular</a:t>
            </a:r>
            <a:r>
              <a:rPr lang="en-US" dirty="0">
                <a:latin typeface="Aharoni" pitchFamily="2" charset="-79"/>
                <a:cs typeface="Aharoni" pitchFamily="2" charset="-79"/>
              </a:rPr>
              <a:t> </a:t>
            </a:r>
            <a:r>
              <a:rPr lang="en-US" dirty="0" err="1">
                <a:latin typeface="Aharoni" pitchFamily="2" charset="-79"/>
                <a:cs typeface="Aharoni" pitchFamily="2" charset="-79"/>
              </a:rPr>
              <a:t>qishloq</a:t>
            </a:r>
            <a:r>
              <a:rPr lang="en-US" dirty="0">
                <a:latin typeface="Aharoni" pitchFamily="2" charset="-79"/>
                <a:cs typeface="Aharoni" pitchFamily="2" charset="-79"/>
              </a:rPr>
              <a:t> </a:t>
            </a:r>
            <a:r>
              <a:rPr lang="en-US" dirty="0" err="1">
                <a:latin typeface="Aharoni" pitchFamily="2" charset="-79"/>
                <a:cs typeface="Aharoni" pitchFamily="2" charset="-79"/>
              </a:rPr>
              <a:t>xo’jaligi</a:t>
            </a:r>
            <a:r>
              <a:rPr lang="en-US" dirty="0">
                <a:latin typeface="Aharoni" pitchFamily="2" charset="-79"/>
                <a:cs typeface="Aharoni" pitchFamily="2" charset="-79"/>
              </a:rPr>
              <a:t>, </a:t>
            </a:r>
            <a:r>
              <a:rPr lang="en-US" dirty="0" err="1">
                <a:latin typeface="Aharoni" pitchFamily="2" charset="-79"/>
                <a:cs typeface="Aharoni" pitchFamily="2" charset="-79"/>
              </a:rPr>
              <a:t>ayniqsa</a:t>
            </a:r>
            <a:r>
              <a:rPr lang="en-US" dirty="0">
                <a:latin typeface="Aharoni" pitchFamily="2" charset="-79"/>
                <a:cs typeface="Aharoni" pitchFamily="2" charset="-79"/>
              </a:rPr>
              <a:t> </a:t>
            </a:r>
            <a:r>
              <a:rPr lang="en-US" dirty="0" err="1">
                <a:latin typeface="Aharoni" pitchFamily="2" charset="-79"/>
                <a:cs typeface="Aharoni" pitchFamily="2" charset="-79"/>
              </a:rPr>
              <a:t>dexhqonchilik</a:t>
            </a:r>
            <a:r>
              <a:rPr lang="en-US" dirty="0">
                <a:latin typeface="Aharoni" pitchFamily="2" charset="-79"/>
                <a:cs typeface="Aharoni" pitchFamily="2" charset="-79"/>
              </a:rPr>
              <a:t> </a:t>
            </a:r>
            <a:r>
              <a:rPr lang="en-US" dirty="0" err="1">
                <a:latin typeface="Aharoni" pitchFamily="2" charset="-79"/>
                <a:cs typeface="Aharoni" pitchFamily="2" charset="-79"/>
              </a:rPr>
              <a:t>uchun</a:t>
            </a:r>
            <a:r>
              <a:rPr lang="en-US" dirty="0">
                <a:latin typeface="Aharoni" pitchFamily="2" charset="-79"/>
                <a:cs typeface="Aharoni" pitchFamily="2" charset="-79"/>
              </a:rPr>
              <a:t> </a:t>
            </a:r>
            <a:r>
              <a:rPr lang="en-US" dirty="0" err="1">
                <a:latin typeface="Aharoni" pitchFamily="2" charset="-79"/>
                <a:cs typeface="Aharoni" pitchFamily="2" charset="-79"/>
              </a:rPr>
              <a:t>qulay</a:t>
            </a:r>
            <a:r>
              <a:rPr lang="en-US" dirty="0">
                <a:latin typeface="Aharoni" pitchFamily="2" charset="-79"/>
                <a:cs typeface="Aharoni" pitchFamily="2" charset="-79"/>
              </a:rPr>
              <a:t> </a:t>
            </a:r>
            <a:r>
              <a:rPr lang="en-US" dirty="0" err="1">
                <a:latin typeface="Aharoni" pitchFamily="2" charset="-79"/>
                <a:cs typeface="Aharoni" pitchFamily="2" charset="-79"/>
              </a:rPr>
              <a:t>yerlarga</a:t>
            </a:r>
            <a:r>
              <a:rPr lang="en-US" dirty="0">
                <a:latin typeface="Aharoni" pitchFamily="2" charset="-79"/>
                <a:cs typeface="Aharoni" pitchFamily="2" charset="-79"/>
              </a:rPr>
              <a:t> </a:t>
            </a:r>
            <a:r>
              <a:rPr lang="en-US" dirty="0" err="1">
                <a:latin typeface="Aharoni" pitchFamily="2" charset="-79"/>
                <a:cs typeface="Aharoni" pitchFamily="2" charset="-79"/>
              </a:rPr>
              <a:t>Xitoydagi</a:t>
            </a:r>
            <a:r>
              <a:rPr lang="en-US" dirty="0">
                <a:latin typeface="Aharoni" pitchFamily="2" charset="-79"/>
                <a:cs typeface="Aharoni" pitchFamily="2" charset="-79"/>
              </a:rPr>
              <a:t> </a:t>
            </a:r>
            <a:r>
              <a:rPr lang="en-US" dirty="0" err="1">
                <a:latin typeface="Aharoni" pitchFamily="2" charset="-79"/>
                <a:cs typeface="Aharoni" pitchFamily="2" charset="-79"/>
              </a:rPr>
              <a:t>yirik</a:t>
            </a:r>
            <a:r>
              <a:rPr lang="en-US" dirty="0">
                <a:latin typeface="Aharoni" pitchFamily="2" charset="-79"/>
                <a:cs typeface="Aharoni" pitchFamily="2" charset="-79"/>
              </a:rPr>
              <a:t> </a:t>
            </a:r>
            <a:r>
              <a:rPr lang="en-US" dirty="0" err="1">
                <a:latin typeface="Aharoni" pitchFamily="2" charset="-79"/>
                <a:cs typeface="Aharoni" pitchFamily="2" charset="-79"/>
              </a:rPr>
              <a:t>daryolar</a:t>
            </a:r>
            <a:r>
              <a:rPr lang="en-US" dirty="0">
                <a:latin typeface="Aharoni" pitchFamily="2" charset="-79"/>
                <a:cs typeface="Aharoni" pitchFamily="2" charset="-79"/>
              </a:rPr>
              <a:t>, Gang, </a:t>
            </a:r>
            <a:r>
              <a:rPr lang="en-US" dirty="0" err="1">
                <a:latin typeface="Aharoni" pitchFamily="2" charset="-79"/>
                <a:cs typeface="Aharoni" pitchFamily="2" charset="-79"/>
              </a:rPr>
              <a:t>Braxmaputra</a:t>
            </a:r>
            <a:r>
              <a:rPr lang="en-US" dirty="0">
                <a:latin typeface="Aharoni" pitchFamily="2" charset="-79"/>
                <a:cs typeface="Aharoni" pitchFamily="2" charset="-79"/>
              </a:rPr>
              <a:t>, Mekong, </a:t>
            </a:r>
            <a:r>
              <a:rPr lang="en-US" dirty="0" err="1">
                <a:latin typeface="Aharoni" pitchFamily="2" charset="-79"/>
                <a:cs typeface="Aharoni" pitchFamily="2" charset="-79"/>
              </a:rPr>
              <a:t>Xuanxe</a:t>
            </a:r>
            <a:r>
              <a:rPr lang="en-US" dirty="0">
                <a:latin typeface="Aharoni" pitchFamily="2" charset="-79"/>
                <a:cs typeface="Aharoni" pitchFamily="2" charset="-79"/>
              </a:rPr>
              <a:t> </a:t>
            </a:r>
            <a:r>
              <a:rPr lang="en-US" dirty="0" err="1">
                <a:latin typeface="Aharoni" pitchFamily="2" charset="-79"/>
                <a:cs typeface="Aharoni" pitchFamily="2" charset="-79"/>
              </a:rPr>
              <a:t>vodiylariga</a:t>
            </a:r>
            <a:r>
              <a:rPr lang="en-US" dirty="0">
                <a:latin typeface="Aharoni" pitchFamily="2" charset="-79"/>
                <a:cs typeface="Aharoni" pitchFamily="2" charset="-79"/>
              </a:rPr>
              <a:t>,  </a:t>
            </a:r>
            <a:r>
              <a:rPr lang="en-US" dirty="0" err="1">
                <a:latin typeface="Aharoni" pitchFamily="2" charset="-79"/>
                <a:cs typeface="Aharoni" pitchFamily="2" charset="-79"/>
              </a:rPr>
              <a:t>Koreyaning</a:t>
            </a:r>
            <a:r>
              <a:rPr lang="en-US" dirty="0">
                <a:latin typeface="Aharoni" pitchFamily="2" charset="-79"/>
                <a:cs typeface="Aharoni" pitchFamily="2" charset="-79"/>
              </a:rPr>
              <a:t> </a:t>
            </a:r>
            <a:r>
              <a:rPr lang="en-US" dirty="0" err="1">
                <a:latin typeface="Aharoni" pitchFamily="2" charset="-79"/>
                <a:cs typeface="Aharoni" pitchFamily="2" charset="-79"/>
              </a:rPr>
              <a:t>janubiy</a:t>
            </a:r>
            <a:r>
              <a:rPr lang="en-US" dirty="0">
                <a:latin typeface="Aharoni" pitchFamily="2" charset="-79"/>
                <a:cs typeface="Aharoni" pitchFamily="2" charset="-79"/>
              </a:rPr>
              <a:t> </a:t>
            </a:r>
            <a:r>
              <a:rPr lang="en-US" dirty="0" err="1">
                <a:latin typeface="Aharoni" pitchFamily="2" charset="-79"/>
                <a:cs typeface="Aharoni" pitchFamily="2" charset="-79"/>
              </a:rPr>
              <a:t>qismi</a:t>
            </a:r>
            <a:r>
              <a:rPr lang="en-US" dirty="0">
                <a:latin typeface="Aharoni" pitchFamily="2" charset="-79"/>
                <a:cs typeface="Aharoni" pitchFamily="2" charset="-79"/>
              </a:rPr>
              <a:t>, </a:t>
            </a:r>
            <a:r>
              <a:rPr lang="en-US" dirty="0" err="1">
                <a:latin typeface="Aharoni" pitchFamily="2" charset="-79"/>
                <a:cs typeface="Aharoni" pitchFamily="2" charset="-79"/>
              </a:rPr>
              <a:t>Yaponiya</a:t>
            </a:r>
            <a:r>
              <a:rPr lang="en-US" dirty="0">
                <a:latin typeface="Aharoni" pitchFamily="2" charset="-79"/>
                <a:cs typeface="Aharoni" pitchFamily="2" charset="-79"/>
              </a:rPr>
              <a:t> </a:t>
            </a:r>
            <a:r>
              <a:rPr lang="en-US" dirty="0" err="1">
                <a:latin typeface="Aharoni" pitchFamily="2" charset="-79"/>
                <a:cs typeface="Aharoni" pitchFamily="2" charset="-79"/>
              </a:rPr>
              <a:t>va</a:t>
            </a:r>
            <a:r>
              <a:rPr lang="en-US" dirty="0">
                <a:latin typeface="Aharoni" pitchFamily="2" charset="-79"/>
                <a:cs typeface="Aharoni" pitchFamily="2" charset="-79"/>
              </a:rPr>
              <a:t> </a:t>
            </a:r>
            <a:r>
              <a:rPr lang="en-US" dirty="0" err="1">
                <a:latin typeface="Aharoni" pitchFamily="2" charset="-79"/>
                <a:cs typeface="Aharoni" pitchFamily="2" charset="-79"/>
              </a:rPr>
              <a:t>Yava</a:t>
            </a:r>
            <a:r>
              <a:rPr lang="en-US" dirty="0">
                <a:latin typeface="Aharoni" pitchFamily="2" charset="-79"/>
                <a:cs typeface="Aharoni" pitchFamily="2" charset="-79"/>
              </a:rPr>
              <a:t> </a:t>
            </a:r>
            <a:r>
              <a:rPr lang="en-US" dirty="0" err="1">
                <a:latin typeface="Aharoni" pitchFamily="2" charset="-79"/>
                <a:cs typeface="Aharoni" pitchFamily="2" charset="-79"/>
              </a:rPr>
              <a:t>orollariga</a:t>
            </a:r>
            <a:r>
              <a:rPr lang="en-US" dirty="0">
                <a:latin typeface="Aharoni" pitchFamily="2" charset="-79"/>
                <a:cs typeface="Aharoni" pitchFamily="2" charset="-79"/>
              </a:rPr>
              <a:t> </a:t>
            </a:r>
            <a:r>
              <a:rPr lang="en-US" dirty="0" err="1">
                <a:latin typeface="Aharoni" pitchFamily="2" charset="-79"/>
                <a:cs typeface="Aharoni" pitchFamily="2" charset="-79"/>
              </a:rPr>
              <a:t>joylashganlar</a:t>
            </a:r>
            <a:r>
              <a:rPr lang="en-US" dirty="0">
                <a:latin typeface="Aharoni" pitchFamily="2" charset="-79"/>
                <a:cs typeface="Aharoni" pitchFamily="2" charset="-79"/>
              </a:rPr>
              <a:t>. Bu </a:t>
            </a:r>
            <a:r>
              <a:rPr lang="en-US" dirty="0" err="1">
                <a:latin typeface="Aharoni" pitchFamily="2" charset="-79"/>
                <a:cs typeface="Aharoni" pitchFamily="2" charset="-79"/>
              </a:rPr>
              <a:t>hududlar</a:t>
            </a:r>
            <a:r>
              <a:rPr lang="en-US" dirty="0">
                <a:latin typeface="Aharoni" pitchFamily="2" charset="-79"/>
                <a:cs typeface="Aharoni" pitchFamily="2" charset="-79"/>
              </a:rPr>
              <a:t> </a:t>
            </a:r>
            <a:r>
              <a:rPr lang="en-US" dirty="0" err="1">
                <a:latin typeface="Aharoni" pitchFamily="2" charset="-79"/>
                <a:cs typeface="Aharoni" pitchFamily="2" charset="-79"/>
              </a:rPr>
              <a:t>maydoni</a:t>
            </a:r>
            <a:r>
              <a:rPr lang="en-US" dirty="0">
                <a:latin typeface="Aharoni" pitchFamily="2" charset="-79"/>
                <a:cs typeface="Aharoni" pitchFamily="2" charset="-79"/>
              </a:rPr>
              <a:t> 2,5 </a:t>
            </a:r>
            <a:r>
              <a:rPr lang="en-US" dirty="0" err="1">
                <a:latin typeface="Aharoni" pitchFamily="2" charset="-79"/>
                <a:cs typeface="Aharoni" pitchFamily="2" charset="-79"/>
              </a:rPr>
              <a:t>mln</a:t>
            </a:r>
            <a:r>
              <a:rPr lang="en-US" dirty="0">
                <a:latin typeface="Aharoni" pitchFamily="2" charset="-79"/>
                <a:cs typeface="Aharoni" pitchFamily="2" charset="-79"/>
              </a:rPr>
              <a:t>. km</a:t>
            </a:r>
            <a:r>
              <a:rPr lang="en-US" baseline="30000" dirty="0">
                <a:latin typeface="Aharoni" pitchFamily="2" charset="-79"/>
                <a:cs typeface="Aharoni" pitchFamily="2" charset="-79"/>
              </a:rPr>
              <a:t>2</a:t>
            </a:r>
            <a:r>
              <a:rPr lang="en-US" dirty="0">
                <a:latin typeface="Aharoni" pitchFamily="2" charset="-79"/>
                <a:cs typeface="Aharoni" pitchFamily="2" charset="-79"/>
              </a:rPr>
              <a:t> </a:t>
            </a:r>
            <a:r>
              <a:rPr lang="en-US" dirty="0" err="1">
                <a:latin typeface="Aharoni" pitchFamily="2" charset="-79"/>
                <a:cs typeface="Aharoni" pitchFamily="2" charset="-79"/>
              </a:rPr>
              <a:t>bo’lib</a:t>
            </a:r>
            <a:r>
              <a:rPr lang="en-US" dirty="0">
                <a:latin typeface="Aharoni" pitchFamily="2" charset="-79"/>
                <a:cs typeface="Aharoni" pitchFamily="2" charset="-79"/>
              </a:rPr>
              <a:t>, </a:t>
            </a:r>
            <a:r>
              <a:rPr lang="en-US" dirty="0" err="1">
                <a:latin typeface="Aharoni" pitchFamily="2" charset="-79"/>
                <a:cs typeface="Aharoni" pitchFamily="2" charset="-79"/>
              </a:rPr>
              <a:t>ularda</a:t>
            </a:r>
            <a:r>
              <a:rPr lang="en-US" dirty="0">
                <a:latin typeface="Aharoni" pitchFamily="2" charset="-79"/>
                <a:cs typeface="Aharoni" pitchFamily="2" charset="-79"/>
              </a:rPr>
              <a:t> </a:t>
            </a:r>
            <a:r>
              <a:rPr lang="en-US" dirty="0" err="1">
                <a:latin typeface="Aharoni" pitchFamily="2" charset="-79"/>
                <a:cs typeface="Aharoni" pitchFamily="2" charset="-79"/>
              </a:rPr>
              <a:t>taxminan</a:t>
            </a:r>
            <a:r>
              <a:rPr lang="en-US" dirty="0">
                <a:latin typeface="Aharoni" pitchFamily="2" charset="-79"/>
                <a:cs typeface="Aharoni" pitchFamily="2" charset="-79"/>
              </a:rPr>
              <a:t> 2 </a:t>
            </a:r>
            <a:r>
              <a:rPr lang="en-US" dirty="0" err="1">
                <a:latin typeface="Aharoni" pitchFamily="2" charset="-79"/>
                <a:cs typeface="Aharoni" pitchFamily="2" charset="-79"/>
              </a:rPr>
              <a:t>milliarddan</a:t>
            </a:r>
            <a:r>
              <a:rPr lang="en-US" dirty="0">
                <a:latin typeface="Aharoni" pitchFamily="2" charset="-79"/>
                <a:cs typeface="Aharoni" pitchFamily="2" charset="-79"/>
              </a:rPr>
              <a:t> </a:t>
            </a:r>
            <a:r>
              <a:rPr lang="en-US" dirty="0" err="1">
                <a:latin typeface="Aharoni" pitchFamily="2" charset="-79"/>
                <a:cs typeface="Aharoni" pitchFamily="2" charset="-79"/>
              </a:rPr>
              <a:t>ortiq</a:t>
            </a:r>
            <a:r>
              <a:rPr lang="en-US" dirty="0">
                <a:latin typeface="Aharoni" pitchFamily="2" charset="-79"/>
                <a:cs typeface="Aharoni" pitchFamily="2" charset="-79"/>
              </a:rPr>
              <a:t> </a:t>
            </a:r>
            <a:r>
              <a:rPr lang="en-US" dirty="0" err="1">
                <a:latin typeface="Aharoni" pitchFamily="2" charset="-79"/>
                <a:cs typeface="Aharoni" pitchFamily="2" charset="-79"/>
              </a:rPr>
              <a:t>aholi</a:t>
            </a:r>
            <a:r>
              <a:rPr lang="en-US" dirty="0">
                <a:latin typeface="Aharoni" pitchFamily="2" charset="-79"/>
                <a:cs typeface="Aharoni" pitchFamily="2" charset="-79"/>
              </a:rPr>
              <a:t> </a:t>
            </a:r>
            <a:r>
              <a:rPr lang="en-US" dirty="0" err="1">
                <a:latin typeface="Aharoni" pitchFamily="2" charset="-79"/>
                <a:cs typeface="Aharoni" pitchFamily="2" charset="-79"/>
              </a:rPr>
              <a:t>yashaydi</a:t>
            </a:r>
            <a:r>
              <a:rPr lang="en-US" dirty="0">
                <a:latin typeface="Aharoni" pitchFamily="2" charset="-79"/>
                <a:cs typeface="Aharoni" pitchFamily="2" charset="-79"/>
              </a:rPr>
              <a:t>. </a:t>
            </a:r>
            <a:r>
              <a:rPr lang="en-US" dirty="0" err="1">
                <a:latin typeface="Aharoni" pitchFamily="2" charset="-79"/>
                <a:cs typeface="Aharoni" pitchFamily="2" charset="-79"/>
              </a:rPr>
              <a:t>Aholi</a:t>
            </a:r>
            <a:r>
              <a:rPr lang="en-US" dirty="0">
                <a:latin typeface="Aharoni" pitchFamily="2" charset="-79"/>
                <a:cs typeface="Aharoni" pitchFamily="2" charset="-79"/>
              </a:rPr>
              <a:t> </a:t>
            </a:r>
            <a:r>
              <a:rPr lang="en-US" dirty="0" err="1">
                <a:latin typeface="Aharoni" pitchFamily="2" charset="-79"/>
                <a:cs typeface="Aharoni" pitchFamily="2" charset="-79"/>
              </a:rPr>
              <a:t>zichligi</a:t>
            </a:r>
            <a:r>
              <a:rPr lang="en-US" dirty="0">
                <a:latin typeface="Aharoni" pitchFamily="2" charset="-79"/>
                <a:cs typeface="Aharoni" pitchFamily="2" charset="-79"/>
              </a:rPr>
              <a:t> Hind </a:t>
            </a:r>
            <a:r>
              <a:rPr lang="en-US" dirty="0" err="1">
                <a:latin typeface="Aharoni" pitchFamily="2" charset="-79"/>
                <a:cs typeface="Aharoni" pitchFamily="2" charset="-79"/>
              </a:rPr>
              <a:t>va</a:t>
            </a:r>
            <a:r>
              <a:rPr lang="en-US" dirty="0">
                <a:latin typeface="Aharoni" pitchFamily="2" charset="-79"/>
                <a:cs typeface="Aharoni" pitchFamily="2" charset="-79"/>
              </a:rPr>
              <a:t> Ganga </a:t>
            </a:r>
            <a:r>
              <a:rPr lang="en-US" dirty="0" err="1">
                <a:latin typeface="Aharoni" pitchFamily="2" charset="-79"/>
                <a:cs typeface="Aharoni" pitchFamily="2" charset="-79"/>
              </a:rPr>
              <a:t>vodiylarida</a:t>
            </a:r>
            <a:r>
              <a:rPr lang="en-US" dirty="0">
                <a:latin typeface="Aharoni" pitchFamily="2" charset="-79"/>
                <a:cs typeface="Aharoni" pitchFamily="2" charset="-79"/>
              </a:rPr>
              <a:t>, </a:t>
            </a:r>
            <a:r>
              <a:rPr lang="en-US" dirty="0" err="1">
                <a:latin typeface="Aharoni" pitchFamily="2" charset="-79"/>
                <a:cs typeface="Aharoni" pitchFamily="2" charset="-79"/>
              </a:rPr>
              <a:t>Xuanxe</a:t>
            </a:r>
            <a:r>
              <a:rPr lang="en-US" dirty="0">
                <a:latin typeface="Aharoni" pitchFamily="2" charset="-79"/>
                <a:cs typeface="Aharoni" pitchFamily="2" charset="-79"/>
              </a:rPr>
              <a:t> </a:t>
            </a:r>
            <a:r>
              <a:rPr lang="en-US" dirty="0" err="1">
                <a:latin typeface="Aharoni" pitchFamily="2" charset="-79"/>
                <a:cs typeface="Aharoni" pitchFamily="2" charset="-79"/>
              </a:rPr>
              <a:t>va</a:t>
            </a:r>
            <a:r>
              <a:rPr lang="en-US" dirty="0">
                <a:latin typeface="Aharoni" pitchFamily="2" charset="-79"/>
                <a:cs typeface="Aharoni" pitchFamily="2" charset="-79"/>
              </a:rPr>
              <a:t> </a:t>
            </a:r>
            <a:r>
              <a:rPr lang="en-US" dirty="0" err="1">
                <a:latin typeface="Aharoni" pitchFamily="2" charset="-79"/>
                <a:cs typeface="Aharoni" pitchFamily="2" charset="-79"/>
              </a:rPr>
              <a:t>Yanszi</a:t>
            </a:r>
            <a:r>
              <a:rPr lang="en-US" dirty="0">
                <a:latin typeface="Aharoni" pitchFamily="2" charset="-79"/>
                <a:cs typeface="Aharoni" pitchFamily="2" charset="-79"/>
              </a:rPr>
              <a:t> </a:t>
            </a:r>
            <a:r>
              <a:rPr lang="en-US" dirty="0" err="1">
                <a:latin typeface="Aharoni" pitchFamily="2" charset="-79"/>
                <a:cs typeface="Aharoni" pitchFamily="2" charset="-79"/>
              </a:rPr>
              <a:t>deltalarida</a:t>
            </a:r>
            <a:r>
              <a:rPr lang="en-US" dirty="0">
                <a:latin typeface="Aharoni" pitchFamily="2" charset="-79"/>
                <a:cs typeface="Aharoni" pitchFamily="2" charset="-79"/>
              </a:rPr>
              <a:t> </a:t>
            </a:r>
            <a:r>
              <a:rPr lang="en-US" dirty="0" err="1">
                <a:latin typeface="Aharoni" pitchFamily="2" charset="-79"/>
                <a:cs typeface="Aharoni" pitchFamily="2" charset="-79"/>
              </a:rPr>
              <a:t>juda</a:t>
            </a:r>
            <a:r>
              <a:rPr lang="en-US" dirty="0">
                <a:latin typeface="Aharoni" pitchFamily="2" charset="-79"/>
                <a:cs typeface="Aharoni" pitchFamily="2" charset="-79"/>
              </a:rPr>
              <a:t> </a:t>
            </a:r>
            <a:r>
              <a:rPr lang="en-US" dirty="0" err="1">
                <a:latin typeface="Aharoni" pitchFamily="2" charset="-79"/>
                <a:cs typeface="Aharoni" pitchFamily="2" charset="-79"/>
              </a:rPr>
              <a:t>zich</a:t>
            </a:r>
            <a:r>
              <a:rPr lang="en-US" dirty="0">
                <a:latin typeface="Aharoni" pitchFamily="2" charset="-79"/>
                <a:cs typeface="Aharoni" pitchFamily="2" charset="-79"/>
              </a:rPr>
              <a:t> </a:t>
            </a:r>
            <a:r>
              <a:rPr lang="en-US" dirty="0" err="1">
                <a:latin typeface="Aharoni" pitchFamily="2" charset="-79"/>
                <a:cs typeface="Aharoni" pitchFamily="2" charset="-79"/>
              </a:rPr>
              <a:t>bo’lib</a:t>
            </a:r>
            <a:r>
              <a:rPr lang="en-US" dirty="0">
                <a:latin typeface="Aharoni" pitchFamily="2" charset="-79"/>
                <a:cs typeface="Aharoni" pitchFamily="2" charset="-79"/>
              </a:rPr>
              <a:t> 1 km</a:t>
            </a:r>
            <a:r>
              <a:rPr lang="en-US" baseline="30000" dirty="0">
                <a:latin typeface="Aharoni" pitchFamily="2" charset="-79"/>
                <a:cs typeface="Aharoni" pitchFamily="2" charset="-79"/>
              </a:rPr>
              <a:t>2</a:t>
            </a:r>
            <a:r>
              <a:rPr lang="en-US" dirty="0">
                <a:latin typeface="Aharoni" pitchFamily="2" charset="-79"/>
                <a:cs typeface="Aharoni" pitchFamily="2" charset="-79"/>
              </a:rPr>
              <a:t> </a:t>
            </a:r>
            <a:r>
              <a:rPr lang="en-US" dirty="0" err="1">
                <a:latin typeface="Aharoni" pitchFamily="2" charset="-79"/>
                <a:cs typeface="Aharoni" pitchFamily="2" charset="-79"/>
              </a:rPr>
              <a:t>ga</a:t>
            </a:r>
            <a:r>
              <a:rPr lang="en-US" dirty="0">
                <a:latin typeface="Aharoni" pitchFamily="2" charset="-79"/>
                <a:cs typeface="Aharoni" pitchFamily="2" charset="-79"/>
              </a:rPr>
              <a:t> 1000-1500 </a:t>
            </a:r>
            <a:r>
              <a:rPr lang="en-US" dirty="0" err="1">
                <a:latin typeface="Aharoni" pitchFamily="2" charset="-79"/>
                <a:cs typeface="Aharoni" pitchFamily="2" charset="-79"/>
              </a:rPr>
              <a:t>kishini</a:t>
            </a:r>
            <a:r>
              <a:rPr lang="en-US" dirty="0">
                <a:latin typeface="Aharoni" pitchFamily="2" charset="-79"/>
                <a:cs typeface="Aharoni" pitchFamily="2" charset="-79"/>
              </a:rPr>
              <a:t> </a:t>
            </a:r>
            <a:r>
              <a:rPr lang="en-US" dirty="0" err="1">
                <a:latin typeface="Aharoni" pitchFamily="2" charset="-79"/>
                <a:cs typeface="Aharoni" pitchFamily="2" charset="-79"/>
              </a:rPr>
              <a:t>tashkil</a:t>
            </a:r>
            <a:r>
              <a:rPr lang="en-US" dirty="0">
                <a:latin typeface="Aharoni" pitchFamily="2" charset="-79"/>
                <a:cs typeface="Aharoni" pitchFamily="2" charset="-79"/>
              </a:rPr>
              <a:t> </a:t>
            </a:r>
            <a:r>
              <a:rPr lang="en-US" dirty="0" err="1">
                <a:latin typeface="Aharoni" pitchFamily="2" charset="-79"/>
                <a:cs typeface="Aharoni" pitchFamily="2" charset="-79"/>
              </a:rPr>
              <a:t>etadi</a:t>
            </a:r>
            <a:r>
              <a:rPr lang="en-US" dirty="0">
                <a:latin typeface="Aharoni" pitchFamily="2" charset="-79"/>
                <a:cs typeface="Aharoni" pitchFamily="2" charset="-79"/>
              </a:rPr>
              <a:t>.</a:t>
            </a:r>
            <a:endParaRPr lang="ru-RU" dirty="0">
              <a:cs typeface="Aharoni" pitchFamily="2" charset="-79"/>
            </a:endParaRPr>
          </a:p>
          <a:p>
            <a:pPr marL="45720" indent="0">
              <a:buNone/>
            </a:pPr>
            <a:endParaRPr lang="ru-RU" dirty="0">
              <a:cs typeface="Aharoni" pitchFamily="2" charset="-79"/>
            </a:endParaRPr>
          </a:p>
        </p:txBody>
      </p:sp>
    </p:spTree>
    <p:extLst>
      <p:ext uri="{BB962C8B-B14F-4D97-AF65-F5344CB8AC3E}">
        <p14:creationId xmlns:p14="http://schemas.microsoft.com/office/powerpoint/2010/main" val="112618990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2204864"/>
            <a:ext cx="6984776" cy="3600400"/>
          </a:xfrm>
          <a:solidFill>
            <a:schemeClr val="accent5">
              <a:lumMod val="60000"/>
              <a:lumOff val="40000"/>
            </a:schemeClr>
          </a:solidFill>
        </p:spPr>
        <p:txBody>
          <a:bodyPr>
            <a:normAutofit/>
          </a:bodyPr>
          <a:lstStyle/>
          <a:p>
            <a:pPr marL="0" indent="0" algn="ctr">
              <a:lnSpc>
                <a:spcPct val="150000"/>
              </a:lnSpc>
              <a:buNone/>
            </a:pPr>
            <a:r>
              <a:rPr lang="en-US" sz="1600" dirty="0" err="1">
                <a:effectLst/>
              </a:rPr>
              <a:t>D</a:t>
            </a:r>
            <a:r>
              <a:rPr lang="en-US" sz="1600" dirty="0" err="1" smtClean="0">
                <a:effectLst/>
              </a:rPr>
              <a:t>unyo</a:t>
            </a:r>
            <a:r>
              <a:rPr lang="en-US" sz="1600" dirty="0" smtClean="0">
                <a:effectLst/>
              </a:rPr>
              <a:t> </a:t>
            </a:r>
            <a:r>
              <a:rPr lang="en-US" sz="1600" dirty="0" err="1">
                <a:effectLst/>
              </a:rPr>
              <a:t>qit’alari</a:t>
            </a:r>
            <a:r>
              <a:rPr lang="en-US" sz="1600" dirty="0">
                <a:effectLst/>
              </a:rPr>
              <a:t> </a:t>
            </a:r>
            <a:r>
              <a:rPr lang="en-US" sz="1600" dirty="0" err="1">
                <a:effectLst/>
              </a:rPr>
              <a:t>ichida</a:t>
            </a:r>
            <a:r>
              <a:rPr lang="en-US" sz="1600" dirty="0">
                <a:effectLst/>
              </a:rPr>
              <a:t> </a:t>
            </a:r>
            <a:r>
              <a:rPr lang="en-US" sz="1600" dirty="0" err="1">
                <a:effectLst/>
              </a:rPr>
              <a:t>aholining</a:t>
            </a:r>
            <a:r>
              <a:rPr lang="en-US" sz="1600" dirty="0">
                <a:effectLst/>
              </a:rPr>
              <a:t> </a:t>
            </a:r>
            <a:r>
              <a:rPr lang="en-US" sz="1600" dirty="0" err="1">
                <a:effectLst/>
              </a:rPr>
              <a:t>o’rtacha</a:t>
            </a:r>
            <a:r>
              <a:rPr lang="en-US" sz="1600" dirty="0">
                <a:effectLst/>
              </a:rPr>
              <a:t> </a:t>
            </a:r>
            <a:r>
              <a:rPr lang="en-US" sz="1600" dirty="0" err="1">
                <a:effectLst/>
              </a:rPr>
              <a:t>zichligi</a:t>
            </a:r>
            <a:r>
              <a:rPr lang="en-US" sz="1600" dirty="0">
                <a:effectLst/>
              </a:rPr>
              <a:t> </a:t>
            </a:r>
            <a:r>
              <a:rPr lang="en-US" sz="1600" dirty="0" err="1">
                <a:effectLst/>
              </a:rPr>
              <a:t>yuqori</a:t>
            </a:r>
            <a:r>
              <a:rPr lang="en-US" sz="1600" dirty="0">
                <a:effectLst/>
              </a:rPr>
              <a:t> </a:t>
            </a:r>
            <a:r>
              <a:rPr lang="en-US" sz="1600" dirty="0" err="1">
                <a:effectLst/>
              </a:rPr>
              <a:t>hudud</a:t>
            </a:r>
            <a:r>
              <a:rPr lang="en-US" sz="1600" dirty="0">
                <a:effectLst/>
              </a:rPr>
              <a:t> </a:t>
            </a:r>
            <a:r>
              <a:rPr lang="en-US" sz="1600" dirty="0" err="1">
                <a:effectLst/>
              </a:rPr>
              <a:t>hisoblanadi</a:t>
            </a:r>
            <a:r>
              <a:rPr lang="en-US" sz="1600" dirty="0">
                <a:effectLst/>
              </a:rPr>
              <a:t>. </a:t>
            </a:r>
            <a:r>
              <a:rPr lang="en-US" sz="1600" dirty="0" err="1">
                <a:effectLst/>
              </a:rPr>
              <a:t>Aholi</a:t>
            </a:r>
            <a:r>
              <a:rPr lang="en-US" sz="1600" dirty="0">
                <a:effectLst/>
              </a:rPr>
              <a:t> </a:t>
            </a:r>
            <a:r>
              <a:rPr lang="en-US" sz="1600" dirty="0" err="1">
                <a:effectLst/>
              </a:rPr>
              <a:t>zichligi</a:t>
            </a:r>
            <a:r>
              <a:rPr lang="en-US" sz="1600" dirty="0">
                <a:effectLst/>
              </a:rPr>
              <a:t> </a:t>
            </a:r>
            <a:r>
              <a:rPr lang="en-US" sz="1600" dirty="0" err="1">
                <a:effectLst/>
              </a:rPr>
              <a:t>Yevropaning</a:t>
            </a:r>
            <a:r>
              <a:rPr lang="en-US" sz="1600" dirty="0">
                <a:effectLst/>
              </a:rPr>
              <a:t> </a:t>
            </a:r>
            <a:r>
              <a:rPr lang="en-US" sz="1600" dirty="0" err="1">
                <a:effectLst/>
              </a:rPr>
              <a:t>Shaharlarida</a:t>
            </a:r>
            <a:r>
              <a:rPr lang="en-US" sz="1600" dirty="0">
                <a:effectLst/>
              </a:rPr>
              <a:t> </a:t>
            </a:r>
            <a:r>
              <a:rPr lang="en-US" sz="1600" dirty="0" err="1">
                <a:effectLst/>
              </a:rPr>
              <a:t>yuqori</a:t>
            </a:r>
            <a:r>
              <a:rPr lang="en-US" sz="1600" dirty="0">
                <a:effectLst/>
              </a:rPr>
              <a:t> </a:t>
            </a:r>
            <a:r>
              <a:rPr lang="en-US" sz="1600" dirty="0" err="1">
                <a:effectLst/>
              </a:rPr>
              <a:t>bo’lib</a:t>
            </a:r>
            <a:r>
              <a:rPr lang="en-US" sz="1600" dirty="0">
                <a:effectLst/>
              </a:rPr>
              <a:t>, </a:t>
            </a:r>
            <a:r>
              <a:rPr lang="en-US" sz="1600" dirty="0" err="1">
                <a:effectLst/>
              </a:rPr>
              <a:t>qishloq</a:t>
            </a:r>
            <a:r>
              <a:rPr lang="en-US" sz="1600" dirty="0">
                <a:effectLst/>
              </a:rPr>
              <a:t> </a:t>
            </a:r>
            <a:r>
              <a:rPr lang="en-US" sz="1600" dirty="0" err="1">
                <a:effectLst/>
              </a:rPr>
              <a:t>hududlaridan</a:t>
            </a:r>
            <a:r>
              <a:rPr lang="en-US" sz="1600" dirty="0">
                <a:effectLst/>
              </a:rPr>
              <a:t> </a:t>
            </a:r>
            <a:r>
              <a:rPr lang="en-US" sz="1600" dirty="0" err="1">
                <a:effectLst/>
              </a:rPr>
              <a:t>keskin</a:t>
            </a:r>
            <a:r>
              <a:rPr lang="en-US" sz="1600" dirty="0">
                <a:effectLst/>
              </a:rPr>
              <a:t> </a:t>
            </a:r>
            <a:r>
              <a:rPr lang="en-US" sz="1600" dirty="0" err="1">
                <a:effectLst/>
              </a:rPr>
              <a:t>farq</a:t>
            </a:r>
            <a:r>
              <a:rPr lang="en-US" sz="1600" dirty="0">
                <a:effectLst/>
              </a:rPr>
              <a:t> </a:t>
            </a:r>
            <a:r>
              <a:rPr lang="en-US" sz="1600" dirty="0" err="1">
                <a:effectLst/>
              </a:rPr>
              <a:t>qiladi</a:t>
            </a:r>
            <a:r>
              <a:rPr lang="en-US" sz="1600" dirty="0">
                <a:effectLst/>
              </a:rPr>
              <a:t>. Bu </a:t>
            </a:r>
            <a:r>
              <a:rPr lang="en-US" sz="1600" dirty="0" err="1">
                <a:effectLst/>
              </a:rPr>
              <a:t>qit’ada</a:t>
            </a:r>
            <a:r>
              <a:rPr lang="en-US" sz="1600" dirty="0">
                <a:effectLst/>
              </a:rPr>
              <a:t> </a:t>
            </a:r>
            <a:r>
              <a:rPr lang="en-US" sz="1600" dirty="0" err="1">
                <a:effectLst/>
              </a:rPr>
              <a:t>aholi</a:t>
            </a:r>
            <a:r>
              <a:rPr lang="en-US" sz="1600" dirty="0">
                <a:effectLst/>
              </a:rPr>
              <a:t> </a:t>
            </a:r>
            <a:r>
              <a:rPr lang="en-US" sz="1600" dirty="0" err="1">
                <a:effectLst/>
              </a:rPr>
              <a:t>umuman</a:t>
            </a:r>
            <a:r>
              <a:rPr lang="en-US" sz="1600" dirty="0">
                <a:effectLst/>
              </a:rPr>
              <a:t> </a:t>
            </a:r>
            <a:r>
              <a:rPr lang="en-US" sz="1600" dirty="0" err="1">
                <a:effectLst/>
              </a:rPr>
              <a:t>yashamaydigan</a:t>
            </a:r>
            <a:r>
              <a:rPr lang="en-US" sz="1600" dirty="0">
                <a:effectLst/>
              </a:rPr>
              <a:t> </a:t>
            </a:r>
            <a:r>
              <a:rPr lang="en-US" sz="1600" dirty="0" err="1">
                <a:effectLst/>
              </a:rPr>
              <a:t>hudud</a:t>
            </a:r>
            <a:r>
              <a:rPr lang="en-US" sz="1600" dirty="0">
                <a:effectLst/>
              </a:rPr>
              <a:t> </a:t>
            </a:r>
            <a:r>
              <a:rPr lang="en-US" sz="1600" dirty="0" err="1">
                <a:effectLst/>
              </a:rPr>
              <a:t>yo’q</a:t>
            </a:r>
            <a:r>
              <a:rPr lang="en-US" sz="1600" dirty="0">
                <a:effectLst/>
              </a:rPr>
              <a:t>. </a:t>
            </a:r>
            <a:r>
              <a:rPr lang="en-US" sz="1600" dirty="0" err="1">
                <a:effectLst/>
              </a:rPr>
              <a:t>Yevropada</a:t>
            </a:r>
            <a:r>
              <a:rPr lang="en-US" sz="1600" dirty="0">
                <a:effectLst/>
              </a:rPr>
              <a:t> </a:t>
            </a:r>
            <a:r>
              <a:rPr lang="en-US" sz="1600" dirty="0" err="1">
                <a:effectLst/>
              </a:rPr>
              <a:t>aholisi</a:t>
            </a:r>
            <a:r>
              <a:rPr lang="en-US" sz="1600" dirty="0">
                <a:effectLst/>
              </a:rPr>
              <a:t> </a:t>
            </a:r>
            <a:r>
              <a:rPr lang="en-US" sz="1600" dirty="0" err="1">
                <a:effectLst/>
              </a:rPr>
              <a:t>nisbatan</a:t>
            </a:r>
            <a:r>
              <a:rPr lang="en-US" sz="1600" dirty="0">
                <a:effectLst/>
              </a:rPr>
              <a:t> </a:t>
            </a:r>
            <a:r>
              <a:rPr lang="en-US" sz="1600" dirty="0" err="1">
                <a:effectLst/>
              </a:rPr>
              <a:t>siyroak</a:t>
            </a:r>
            <a:r>
              <a:rPr lang="en-US" sz="1600" dirty="0">
                <a:effectLst/>
              </a:rPr>
              <a:t> </a:t>
            </a:r>
            <a:r>
              <a:rPr lang="en-US" sz="1600" dirty="0" err="1">
                <a:effectLst/>
              </a:rPr>
              <a:t>joylashgan</a:t>
            </a:r>
            <a:r>
              <a:rPr lang="en-US" sz="1600" dirty="0">
                <a:effectLst/>
              </a:rPr>
              <a:t> </a:t>
            </a:r>
            <a:r>
              <a:rPr lang="en-US" sz="1600" dirty="0" err="1">
                <a:effectLst/>
              </a:rPr>
              <a:t>hududlar</a:t>
            </a:r>
            <a:r>
              <a:rPr lang="en-US" sz="1600" dirty="0">
                <a:effectLst/>
              </a:rPr>
              <a:t> </a:t>
            </a:r>
            <a:r>
              <a:rPr lang="en-US" sz="1600" dirty="0" err="1">
                <a:effectLst/>
              </a:rPr>
              <a:t>Islandiya</a:t>
            </a:r>
            <a:r>
              <a:rPr lang="en-US" sz="1600" dirty="0">
                <a:effectLst/>
              </a:rPr>
              <a:t> </a:t>
            </a:r>
            <a:r>
              <a:rPr lang="en-US" sz="1600" dirty="0" err="1">
                <a:effectLst/>
              </a:rPr>
              <a:t>va</a:t>
            </a:r>
            <a:r>
              <a:rPr lang="en-US" sz="1600" dirty="0">
                <a:effectLst/>
              </a:rPr>
              <a:t> </a:t>
            </a:r>
            <a:r>
              <a:rPr lang="en-US" sz="1600" dirty="0" err="1">
                <a:effectLst/>
              </a:rPr>
              <a:t>Norvegiyadavlatlari</a:t>
            </a:r>
            <a:r>
              <a:rPr lang="en-US" sz="1600" dirty="0">
                <a:effectLst/>
              </a:rPr>
              <a:t> </a:t>
            </a:r>
            <a:r>
              <a:rPr lang="en-US" sz="1600" dirty="0" err="1">
                <a:effectLst/>
              </a:rPr>
              <a:t>bo’lsa</a:t>
            </a:r>
            <a:r>
              <a:rPr lang="en-US" sz="1600" dirty="0">
                <a:effectLst/>
              </a:rPr>
              <a:t>, </a:t>
            </a:r>
            <a:r>
              <a:rPr lang="en-US" sz="1600" dirty="0" err="1">
                <a:effectLst/>
              </a:rPr>
              <a:t>aholisi</a:t>
            </a:r>
            <a:r>
              <a:rPr lang="en-US" sz="1600" dirty="0">
                <a:effectLst/>
              </a:rPr>
              <a:t> </a:t>
            </a:r>
            <a:r>
              <a:rPr lang="en-US" sz="1600" dirty="0" err="1">
                <a:effectLst/>
              </a:rPr>
              <a:t>eng</a:t>
            </a:r>
            <a:r>
              <a:rPr lang="en-US" sz="1600" dirty="0">
                <a:effectLst/>
              </a:rPr>
              <a:t> </a:t>
            </a:r>
            <a:r>
              <a:rPr lang="en-US" sz="1600" dirty="0" err="1">
                <a:effectLst/>
              </a:rPr>
              <a:t>zich</a:t>
            </a:r>
            <a:r>
              <a:rPr lang="en-US" sz="1600" dirty="0">
                <a:effectLst/>
              </a:rPr>
              <a:t> </a:t>
            </a:r>
            <a:r>
              <a:rPr lang="en-US" sz="1600" dirty="0" err="1">
                <a:effectLst/>
              </a:rPr>
              <a:t>joylashgan</a:t>
            </a:r>
            <a:r>
              <a:rPr lang="en-US" sz="1600" dirty="0">
                <a:effectLst/>
              </a:rPr>
              <a:t> </a:t>
            </a:r>
            <a:r>
              <a:rPr lang="en-US" sz="1600" dirty="0" err="1">
                <a:effectLst/>
              </a:rPr>
              <a:t>mamlakatlar</a:t>
            </a:r>
            <a:r>
              <a:rPr lang="en-US" sz="1600" dirty="0">
                <a:effectLst/>
              </a:rPr>
              <a:t> </a:t>
            </a:r>
            <a:r>
              <a:rPr lang="en-US" sz="1600" dirty="0" err="1">
                <a:effectLst/>
              </a:rPr>
              <a:t>Niderlandiya</a:t>
            </a:r>
            <a:r>
              <a:rPr lang="en-US" sz="1600" dirty="0">
                <a:effectLst/>
              </a:rPr>
              <a:t> </a:t>
            </a:r>
            <a:r>
              <a:rPr lang="en-US" sz="1600" dirty="0" err="1">
                <a:effectLst/>
              </a:rPr>
              <a:t>va</a:t>
            </a:r>
            <a:r>
              <a:rPr lang="en-US" sz="1600" dirty="0">
                <a:effectLst/>
              </a:rPr>
              <a:t> </a:t>
            </a:r>
            <a:r>
              <a:rPr lang="en-US" sz="1600" dirty="0" err="1">
                <a:effectLst/>
              </a:rPr>
              <a:t>Belgiya</a:t>
            </a:r>
            <a:r>
              <a:rPr lang="en-US" sz="1600" dirty="0">
                <a:effectLst/>
              </a:rPr>
              <a:t> </a:t>
            </a:r>
            <a:r>
              <a:rPr lang="en-US" sz="1600" dirty="0" err="1">
                <a:effectLst/>
              </a:rPr>
              <a:t>davlatlaridir</a:t>
            </a:r>
            <a:r>
              <a:rPr lang="en-US" sz="1600" dirty="0">
                <a:effectLst/>
              </a:rPr>
              <a:t>. </a:t>
            </a:r>
            <a:r>
              <a:rPr lang="en-US" sz="1600" dirty="0" err="1">
                <a:effectLst/>
              </a:rPr>
              <a:t>Aholi</a:t>
            </a:r>
            <a:r>
              <a:rPr lang="en-US" sz="1600" dirty="0">
                <a:effectLst/>
              </a:rPr>
              <a:t> </a:t>
            </a:r>
            <a:r>
              <a:rPr lang="en-US" sz="1600" dirty="0" err="1">
                <a:effectLst/>
              </a:rPr>
              <a:t>zichligi</a:t>
            </a:r>
            <a:r>
              <a:rPr lang="en-US" sz="1600" dirty="0">
                <a:effectLst/>
              </a:rPr>
              <a:t> </a:t>
            </a:r>
            <a:r>
              <a:rPr lang="en-US" sz="1600" dirty="0" err="1">
                <a:effectLst/>
              </a:rPr>
              <a:t>bo’yicha</a:t>
            </a:r>
            <a:r>
              <a:rPr lang="en-US" sz="1600" dirty="0">
                <a:effectLst/>
              </a:rPr>
              <a:t> Malta </a:t>
            </a:r>
            <a:r>
              <a:rPr lang="en-US" sz="1600" dirty="0" err="1">
                <a:effectLst/>
              </a:rPr>
              <a:t>davlati</a:t>
            </a:r>
            <a:r>
              <a:rPr lang="en-US" sz="1600" dirty="0">
                <a:effectLst/>
              </a:rPr>
              <a:t> </a:t>
            </a:r>
            <a:r>
              <a:rPr lang="en-US" sz="1600" dirty="0" err="1">
                <a:effectLst/>
              </a:rPr>
              <a:t>alohida</a:t>
            </a:r>
            <a:r>
              <a:rPr lang="en-US" sz="1600" dirty="0">
                <a:effectLst/>
              </a:rPr>
              <a:t> </a:t>
            </a:r>
            <a:r>
              <a:rPr lang="en-US" sz="1600" dirty="0" err="1">
                <a:effectLst/>
              </a:rPr>
              <a:t>ahamiyatga</a:t>
            </a:r>
            <a:r>
              <a:rPr lang="en-US" sz="1600" dirty="0">
                <a:effectLst/>
              </a:rPr>
              <a:t> </a:t>
            </a:r>
            <a:r>
              <a:rPr lang="en-US" sz="1600" dirty="0" err="1">
                <a:effectLst/>
              </a:rPr>
              <a:t>ega</a:t>
            </a:r>
            <a:r>
              <a:rPr lang="en-US" sz="1600" dirty="0">
                <a:effectLst/>
              </a:rPr>
              <a:t> </a:t>
            </a:r>
            <a:r>
              <a:rPr lang="en-US" sz="1600" dirty="0" err="1">
                <a:effectLst/>
              </a:rPr>
              <a:t>bo’lib</a:t>
            </a:r>
            <a:r>
              <a:rPr lang="en-US" sz="1600" dirty="0">
                <a:effectLst/>
              </a:rPr>
              <a:t> </a:t>
            </a:r>
            <a:r>
              <a:rPr lang="en-US" sz="1600" dirty="0" err="1">
                <a:effectLst/>
              </a:rPr>
              <a:t>bu</a:t>
            </a:r>
            <a:r>
              <a:rPr lang="en-US" sz="1600" dirty="0">
                <a:effectLst/>
              </a:rPr>
              <a:t> </a:t>
            </a:r>
            <a:r>
              <a:rPr lang="en-US" sz="1600" dirty="0" err="1">
                <a:effectLst/>
              </a:rPr>
              <a:t>yerda</a:t>
            </a:r>
            <a:r>
              <a:rPr lang="en-US" sz="1600" dirty="0">
                <a:effectLst/>
              </a:rPr>
              <a:t> </a:t>
            </a:r>
            <a:r>
              <a:rPr lang="en-US" sz="1600" dirty="0" err="1">
                <a:effectLst/>
              </a:rPr>
              <a:t>aholi</a:t>
            </a:r>
            <a:r>
              <a:rPr lang="en-US" sz="1600" dirty="0">
                <a:effectLst/>
              </a:rPr>
              <a:t> 1 km</a:t>
            </a:r>
            <a:r>
              <a:rPr lang="en-US" sz="1600" baseline="30000" dirty="0">
                <a:effectLst/>
              </a:rPr>
              <a:t>2</a:t>
            </a:r>
            <a:r>
              <a:rPr lang="en-US" sz="1600" dirty="0">
                <a:effectLst/>
              </a:rPr>
              <a:t> </a:t>
            </a:r>
            <a:r>
              <a:rPr lang="en-US" sz="1600" dirty="0" err="1">
                <a:effectLst/>
              </a:rPr>
              <a:t>ga</a:t>
            </a:r>
            <a:r>
              <a:rPr lang="en-US" sz="1600" dirty="0">
                <a:effectLst/>
              </a:rPr>
              <a:t> 1000 </a:t>
            </a:r>
            <a:r>
              <a:rPr lang="en-US" sz="1600" dirty="0" err="1">
                <a:effectLst/>
              </a:rPr>
              <a:t>kishidn</a:t>
            </a:r>
            <a:r>
              <a:rPr lang="en-US" sz="1600" dirty="0">
                <a:effectLst/>
              </a:rPr>
              <a:t> </a:t>
            </a:r>
            <a:r>
              <a:rPr lang="en-US" sz="1600" dirty="0" err="1">
                <a:effectLst/>
              </a:rPr>
              <a:t>ortadi</a:t>
            </a:r>
            <a:r>
              <a:rPr lang="en-US" sz="1600" dirty="0">
                <a:effectLst/>
              </a:rPr>
              <a:t>. </a:t>
            </a:r>
            <a:r>
              <a:rPr lang="en-US" sz="1600" dirty="0" err="1">
                <a:effectLst/>
              </a:rPr>
              <a:t>Maltada</a:t>
            </a:r>
            <a:r>
              <a:rPr lang="en-US" sz="1600" dirty="0">
                <a:effectLst/>
              </a:rPr>
              <a:t> </a:t>
            </a:r>
            <a:r>
              <a:rPr lang="en-US" sz="1600" dirty="0" err="1">
                <a:effectLst/>
              </a:rPr>
              <a:t>toza</a:t>
            </a:r>
            <a:r>
              <a:rPr lang="en-US" sz="1600" dirty="0">
                <a:effectLst/>
              </a:rPr>
              <a:t> </a:t>
            </a:r>
            <a:r>
              <a:rPr lang="en-US" sz="1600" dirty="0" err="1">
                <a:effectLst/>
              </a:rPr>
              <a:t>ichimlik</a:t>
            </a:r>
            <a:r>
              <a:rPr lang="en-US" sz="1600" dirty="0">
                <a:effectLst/>
              </a:rPr>
              <a:t> </a:t>
            </a:r>
            <a:r>
              <a:rPr lang="en-US" sz="1600" dirty="0" err="1">
                <a:effectLst/>
              </a:rPr>
              <a:t>suvi</a:t>
            </a:r>
            <a:r>
              <a:rPr lang="en-US" sz="1600" dirty="0">
                <a:effectLst/>
              </a:rPr>
              <a:t> </a:t>
            </a:r>
            <a:r>
              <a:rPr lang="en-US" sz="1600" dirty="0" err="1">
                <a:effectLst/>
              </a:rPr>
              <a:t>juda</a:t>
            </a:r>
            <a:r>
              <a:rPr lang="en-US" sz="1600" dirty="0">
                <a:effectLst/>
              </a:rPr>
              <a:t> </a:t>
            </a:r>
            <a:r>
              <a:rPr lang="en-US" sz="1600" dirty="0" err="1">
                <a:effectLst/>
              </a:rPr>
              <a:t>tanqis</a:t>
            </a:r>
            <a:r>
              <a:rPr lang="en-US" sz="1600" dirty="0">
                <a:effectLst/>
              </a:rPr>
              <a:t> </a:t>
            </a:r>
            <a:r>
              <a:rPr lang="en-US" sz="1600" dirty="0" err="1">
                <a:effectLst/>
              </a:rPr>
              <a:t>hisoblanib</a:t>
            </a:r>
            <a:r>
              <a:rPr lang="en-US" sz="1600" dirty="0">
                <a:effectLst/>
              </a:rPr>
              <a:t>, u </a:t>
            </a:r>
            <a:r>
              <a:rPr lang="en-US" sz="1600" dirty="0" err="1">
                <a:effectLst/>
              </a:rPr>
              <a:t>bozorda</a:t>
            </a:r>
            <a:r>
              <a:rPr lang="en-US" sz="1600" dirty="0">
                <a:effectLst/>
              </a:rPr>
              <a:t> </a:t>
            </a:r>
            <a:r>
              <a:rPr lang="en-US" sz="1600" dirty="0" err="1">
                <a:effectLst/>
              </a:rPr>
              <a:t>sotiladigan</a:t>
            </a:r>
            <a:r>
              <a:rPr lang="en-US" sz="1600" dirty="0">
                <a:effectLst/>
              </a:rPr>
              <a:t> </a:t>
            </a:r>
            <a:r>
              <a:rPr lang="en-US" sz="1600" dirty="0" err="1">
                <a:effectLst/>
              </a:rPr>
              <a:t>tovar</a:t>
            </a:r>
            <a:r>
              <a:rPr lang="en-US" sz="1600" dirty="0">
                <a:effectLst/>
              </a:rPr>
              <a:t> </a:t>
            </a:r>
            <a:r>
              <a:rPr lang="en-US" sz="1600" dirty="0" err="1">
                <a:effectLst/>
              </a:rPr>
              <a:t>hisoblanadi</a:t>
            </a:r>
            <a:r>
              <a:rPr lang="en-US" sz="1600" dirty="0">
                <a:effectLst/>
              </a:rPr>
              <a:t>. </a:t>
            </a:r>
            <a:endParaRPr lang="ru-RU" sz="1500" dirty="0"/>
          </a:p>
        </p:txBody>
      </p:sp>
      <p:grpSp>
        <p:nvGrpSpPr>
          <p:cNvPr id="4" name="Группа 3"/>
          <p:cNvGrpSpPr/>
          <p:nvPr/>
        </p:nvGrpSpPr>
        <p:grpSpPr>
          <a:xfrm>
            <a:off x="395536" y="548680"/>
            <a:ext cx="3168352" cy="1077652"/>
            <a:chOff x="3254550" y="2420"/>
            <a:chExt cx="1796088" cy="1077652"/>
          </a:xfrm>
        </p:grpSpPr>
        <p:sp>
          <p:nvSpPr>
            <p:cNvPr id="5" name="Прямоугольник 4"/>
            <p:cNvSpPr/>
            <p:nvPr/>
          </p:nvSpPr>
          <p:spPr>
            <a:xfrm>
              <a:off x="3254550" y="2420"/>
              <a:ext cx="1796088" cy="1077652"/>
            </a:xfrm>
            <a:prstGeom prst="rect">
              <a:avLst/>
            </a:prstGeom>
          </p:spPr>
          <p:style>
            <a:lnRef idx="3">
              <a:schemeClr val="lt1"/>
            </a:lnRef>
            <a:fillRef idx="1">
              <a:schemeClr val="accent1"/>
            </a:fillRef>
            <a:effectRef idx="1">
              <a:schemeClr val="accent1"/>
            </a:effectRef>
            <a:fontRef idx="minor">
              <a:schemeClr val="lt1"/>
            </a:fontRef>
          </p:style>
        </p:sp>
        <p:sp>
          <p:nvSpPr>
            <p:cNvPr id="6" name="Прямоугольник 5"/>
            <p:cNvSpPr/>
            <p:nvPr/>
          </p:nvSpPr>
          <p:spPr>
            <a:xfrm>
              <a:off x="3254550" y="2420"/>
              <a:ext cx="1796088" cy="10776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2240" tIns="142240" rIns="142240" bIns="14224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YEVROPA</a:t>
              </a:r>
              <a:endParaRPr lang="ru-RU" sz="2000" b="1" kern="1200"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363110161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827584" y="548680"/>
            <a:ext cx="7416824" cy="5760640"/>
          </a:xfrm>
        </p:spPr>
        <p:style>
          <a:lnRef idx="1">
            <a:schemeClr val="accent4"/>
          </a:lnRef>
          <a:fillRef idx="2">
            <a:schemeClr val="accent4"/>
          </a:fillRef>
          <a:effectRef idx="1">
            <a:schemeClr val="accent4"/>
          </a:effectRef>
          <a:fontRef idx="minor">
            <a:schemeClr val="dk1"/>
          </a:fontRef>
        </p:style>
        <p:txBody>
          <a:bodyPr>
            <a:normAutofit fontScale="85000" lnSpcReduction="20000"/>
          </a:bodyPr>
          <a:lstStyle/>
          <a:p>
            <a:pPr marL="45720" indent="0" algn="just">
              <a:buNone/>
            </a:pPr>
            <a:r>
              <a:rPr lang="en-US" b="1" dirty="0" smtClean="0">
                <a:latin typeface="Arial Black" pitchFamily="34" charset="0"/>
              </a:rPr>
              <a:t>	</a:t>
            </a:r>
            <a:r>
              <a:rPr lang="en-US" b="1" dirty="0" err="1" smtClean="0">
                <a:latin typeface="Arial Black" pitchFamily="34" charset="0"/>
              </a:rPr>
              <a:t>Yevropada</a:t>
            </a:r>
            <a:r>
              <a:rPr lang="en-US" b="1" dirty="0" smtClean="0">
                <a:latin typeface="Arial Black" pitchFamily="34" charset="0"/>
              </a:rPr>
              <a:t> </a:t>
            </a:r>
            <a:r>
              <a:rPr lang="en-US" b="1" dirty="0" err="1">
                <a:latin typeface="Arial Black" pitchFamily="34" charset="0"/>
              </a:rPr>
              <a:t>urbanizatsiya</a:t>
            </a:r>
            <a:r>
              <a:rPr lang="en-US" b="1" dirty="0">
                <a:latin typeface="Arial Black" pitchFamily="34" charset="0"/>
              </a:rPr>
              <a:t> </a:t>
            </a:r>
            <a:r>
              <a:rPr lang="en-US" b="1" dirty="0" err="1">
                <a:latin typeface="Arial Black" pitchFamily="34" charset="0"/>
              </a:rPr>
              <a:t>darajasining</a:t>
            </a:r>
            <a:r>
              <a:rPr lang="en-US" b="1" dirty="0">
                <a:latin typeface="Arial Black" pitchFamily="34" charset="0"/>
              </a:rPr>
              <a:t> </a:t>
            </a:r>
            <a:r>
              <a:rPr lang="en-US" b="1" dirty="0" err="1">
                <a:latin typeface="Arial Black" pitchFamily="34" charset="0"/>
              </a:rPr>
              <a:t>yuqoriligi</a:t>
            </a:r>
            <a:r>
              <a:rPr lang="en-US" b="1" dirty="0">
                <a:latin typeface="Arial Black" pitchFamily="34" charset="0"/>
              </a:rPr>
              <a:t> </a:t>
            </a:r>
            <a:r>
              <a:rPr lang="en-US" b="1" dirty="0" err="1">
                <a:latin typeface="Arial Black" pitchFamily="34" charset="0"/>
              </a:rPr>
              <a:t>Shahar</a:t>
            </a:r>
            <a:r>
              <a:rPr lang="en-US" b="1" dirty="0">
                <a:latin typeface="Arial Black" pitchFamily="34" charset="0"/>
              </a:rPr>
              <a:t> </a:t>
            </a:r>
            <a:r>
              <a:rPr lang="en-US" b="1" dirty="0" err="1">
                <a:latin typeface="Arial Black" pitchFamily="34" charset="0"/>
              </a:rPr>
              <a:t>va</a:t>
            </a:r>
            <a:r>
              <a:rPr lang="en-US" b="1" dirty="0">
                <a:latin typeface="Arial Black" pitchFamily="34" charset="0"/>
              </a:rPr>
              <a:t> </a:t>
            </a:r>
            <a:r>
              <a:rPr lang="en-US" b="1" dirty="0" err="1">
                <a:latin typeface="Arial Black" pitchFamily="34" charset="0"/>
              </a:rPr>
              <a:t>qishloq</a:t>
            </a:r>
            <a:r>
              <a:rPr lang="en-US" b="1" dirty="0">
                <a:latin typeface="Arial Black" pitchFamily="34" charset="0"/>
              </a:rPr>
              <a:t> </a:t>
            </a:r>
            <a:r>
              <a:rPr lang="en-US" b="1" dirty="0" err="1">
                <a:latin typeface="Arial Black" pitchFamily="34" charset="0"/>
              </a:rPr>
              <a:t>hududlarida</a:t>
            </a:r>
            <a:r>
              <a:rPr lang="en-US" b="1" dirty="0">
                <a:latin typeface="Arial Black" pitchFamily="34" charset="0"/>
              </a:rPr>
              <a:t> ham </a:t>
            </a:r>
            <a:r>
              <a:rPr lang="en-US" b="1" dirty="0" err="1">
                <a:latin typeface="Arial Black" pitchFamily="34" charset="0"/>
              </a:rPr>
              <a:t>aholi</a:t>
            </a:r>
            <a:r>
              <a:rPr lang="en-US" b="1" dirty="0">
                <a:latin typeface="Arial Black" pitchFamily="34" charset="0"/>
              </a:rPr>
              <a:t> </a:t>
            </a:r>
            <a:r>
              <a:rPr lang="en-US" b="1" dirty="0" err="1">
                <a:latin typeface="Arial Black" pitchFamily="34" charset="0"/>
              </a:rPr>
              <a:t>zichligi</a:t>
            </a:r>
            <a:r>
              <a:rPr lang="en-US" b="1" dirty="0">
                <a:latin typeface="Arial Black" pitchFamily="34" charset="0"/>
              </a:rPr>
              <a:t> </a:t>
            </a:r>
            <a:r>
              <a:rPr lang="en-US" b="1" dirty="0" err="1">
                <a:latin typeface="Arial Black" pitchFamily="34" charset="0"/>
              </a:rPr>
              <a:t>o’zaro</a:t>
            </a:r>
            <a:r>
              <a:rPr lang="en-US" b="1" dirty="0">
                <a:latin typeface="Arial Black" pitchFamily="34" charset="0"/>
              </a:rPr>
              <a:t> </a:t>
            </a:r>
            <a:r>
              <a:rPr lang="en-US" b="1" dirty="0" err="1">
                <a:latin typeface="Arial Black" pitchFamily="34" charset="0"/>
              </a:rPr>
              <a:t>farq</a:t>
            </a:r>
            <a:r>
              <a:rPr lang="en-US" b="1" dirty="0">
                <a:latin typeface="Arial Black" pitchFamily="34" charset="0"/>
              </a:rPr>
              <a:t> </a:t>
            </a:r>
            <a:r>
              <a:rPr lang="en-US" b="1" dirty="0" err="1">
                <a:latin typeface="Arial Black" pitchFamily="34" charset="0"/>
              </a:rPr>
              <a:t>qiladi</a:t>
            </a:r>
            <a:r>
              <a:rPr lang="en-US" b="1" dirty="0">
                <a:latin typeface="Arial Black" pitchFamily="34" charset="0"/>
              </a:rPr>
              <a:t>. </a:t>
            </a:r>
            <a:r>
              <a:rPr lang="en-US" b="1" dirty="0" err="1">
                <a:latin typeface="Arial Black" pitchFamily="34" charset="0"/>
              </a:rPr>
              <a:t>Masalan</a:t>
            </a:r>
            <a:r>
              <a:rPr lang="en-US" b="1" dirty="0">
                <a:latin typeface="Arial Black" pitchFamily="34" charset="0"/>
              </a:rPr>
              <a:t>, </a:t>
            </a:r>
            <a:r>
              <a:rPr lang="en-US" b="1" dirty="0" err="1">
                <a:latin typeface="Arial Black" pitchFamily="34" charset="0"/>
              </a:rPr>
              <a:t>Maltada</a:t>
            </a:r>
            <a:r>
              <a:rPr lang="en-US" b="1" dirty="0">
                <a:latin typeface="Arial Black" pitchFamily="34" charset="0"/>
              </a:rPr>
              <a:t> </a:t>
            </a:r>
            <a:r>
              <a:rPr lang="en-US" b="1" dirty="0" err="1">
                <a:latin typeface="Arial Black" pitchFamily="34" charset="0"/>
              </a:rPr>
              <a:t>qishloq</a:t>
            </a:r>
            <a:r>
              <a:rPr lang="en-US" b="1" dirty="0">
                <a:latin typeface="Arial Black" pitchFamily="34" charset="0"/>
              </a:rPr>
              <a:t> </a:t>
            </a:r>
            <a:r>
              <a:rPr lang="en-US" b="1" dirty="0" err="1">
                <a:latin typeface="Arial Black" pitchFamily="34" charset="0"/>
              </a:rPr>
              <a:t>aholisi</a:t>
            </a:r>
            <a:r>
              <a:rPr lang="en-US" b="1" dirty="0">
                <a:latin typeface="Arial Black" pitchFamily="34" charset="0"/>
              </a:rPr>
              <a:t> 1 km</a:t>
            </a:r>
            <a:r>
              <a:rPr lang="en-US" b="1" baseline="30000" dirty="0">
                <a:latin typeface="Arial Black" pitchFamily="34" charset="0"/>
              </a:rPr>
              <a:t>2</a:t>
            </a:r>
            <a:r>
              <a:rPr lang="en-US" b="1" dirty="0">
                <a:latin typeface="Arial Black" pitchFamily="34" charset="0"/>
              </a:rPr>
              <a:t> </a:t>
            </a:r>
            <a:r>
              <a:rPr lang="en-US" b="1" dirty="0" err="1">
                <a:latin typeface="Arial Black" pitchFamily="34" charset="0"/>
              </a:rPr>
              <a:t>ga</a:t>
            </a:r>
            <a:r>
              <a:rPr lang="en-US" b="1" dirty="0">
                <a:latin typeface="Arial Black" pitchFamily="34" charset="0"/>
              </a:rPr>
              <a:t> 100 </a:t>
            </a:r>
            <a:r>
              <a:rPr lang="en-US" b="1" dirty="0" err="1">
                <a:latin typeface="Arial Black" pitchFamily="34" charset="0"/>
              </a:rPr>
              <a:t>kishidan</a:t>
            </a:r>
            <a:r>
              <a:rPr lang="en-US" b="1" dirty="0">
                <a:latin typeface="Arial Black" pitchFamily="34" charset="0"/>
              </a:rPr>
              <a:t> </a:t>
            </a:r>
            <a:r>
              <a:rPr lang="en-US" b="1" dirty="0" err="1">
                <a:latin typeface="Arial Black" pitchFamily="34" charset="0"/>
              </a:rPr>
              <a:t>ortiq</a:t>
            </a:r>
            <a:r>
              <a:rPr lang="en-US" b="1" dirty="0">
                <a:latin typeface="Arial Black" pitchFamily="34" charset="0"/>
              </a:rPr>
              <a:t> </a:t>
            </a:r>
            <a:r>
              <a:rPr lang="en-US" b="1" dirty="0" err="1">
                <a:latin typeface="Arial Black" pitchFamily="34" charset="0"/>
              </a:rPr>
              <a:t>bo’lsa</a:t>
            </a:r>
            <a:r>
              <a:rPr lang="en-US" b="1" dirty="0">
                <a:latin typeface="Arial Black" pitchFamily="34" charset="0"/>
              </a:rPr>
              <a:t>, </a:t>
            </a:r>
            <a:r>
              <a:rPr lang="en-US" b="1" dirty="0" err="1">
                <a:latin typeface="Arial Black" pitchFamily="34" charset="0"/>
              </a:rPr>
              <a:t>Yevropaning</a:t>
            </a:r>
            <a:r>
              <a:rPr lang="en-US" b="1" dirty="0">
                <a:latin typeface="Arial Black" pitchFamily="34" charset="0"/>
              </a:rPr>
              <a:t> </a:t>
            </a:r>
            <a:r>
              <a:rPr lang="en-US" b="1" dirty="0" err="1">
                <a:latin typeface="Arial Black" pitchFamily="34" charset="0"/>
              </a:rPr>
              <a:t>shimoliy</a:t>
            </a:r>
            <a:r>
              <a:rPr lang="en-US" b="1" dirty="0">
                <a:latin typeface="Arial Black" pitchFamily="34" charset="0"/>
              </a:rPr>
              <a:t> </a:t>
            </a:r>
            <a:r>
              <a:rPr lang="en-US" b="1" dirty="0" err="1">
                <a:latin typeface="Arial Black" pitchFamily="34" charset="0"/>
              </a:rPr>
              <a:t>qismlarida</a:t>
            </a:r>
            <a:r>
              <a:rPr lang="en-US" b="1" dirty="0">
                <a:latin typeface="Arial Black" pitchFamily="34" charset="0"/>
              </a:rPr>
              <a:t> </a:t>
            </a:r>
            <a:r>
              <a:rPr lang="en-US" b="1" dirty="0" err="1">
                <a:latin typeface="Arial Black" pitchFamily="34" charset="0"/>
              </a:rPr>
              <a:t>aholi</a:t>
            </a:r>
            <a:r>
              <a:rPr lang="en-US" b="1" dirty="0">
                <a:latin typeface="Arial Black" pitchFamily="34" charset="0"/>
              </a:rPr>
              <a:t> </a:t>
            </a:r>
            <a:r>
              <a:rPr lang="en-US" b="1" dirty="0" err="1">
                <a:latin typeface="Arial Black" pitchFamily="34" charset="0"/>
              </a:rPr>
              <a:t>siyrak</a:t>
            </a:r>
            <a:r>
              <a:rPr lang="en-US" b="1" dirty="0">
                <a:latin typeface="Arial Black" pitchFamily="34" charset="0"/>
              </a:rPr>
              <a:t> </a:t>
            </a:r>
            <a:r>
              <a:rPr lang="en-US" b="1" dirty="0" err="1">
                <a:latin typeface="Arial Black" pitchFamily="34" charset="0"/>
              </a:rPr>
              <a:t>joylashgan</a:t>
            </a:r>
            <a:r>
              <a:rPr lang="en-US" b="1" dirty="0">
                <a:latin typeface="Arial Black" pitchFamily="34" charset="0"/>
              </a:rPr>
              <a:t>. </a:t>
            </a:r>
            <a:r>
              <a:rPr lang="en-US" b="1" dirty="0" err="1">
                <a:latin typeface="Arial Black" pitchFamily="34" charset="0"/>
              </a:rPr>
              <a:t>Chunki</a:t>
            </a:r>
            <a:r>
              <a:rPr lang="en-US" b="1" dirty="0">
                <a:latin typeface="Arial Black" pitchFamily="34" charset="0"/>
              </a:rPr>
              <a:t>, </a:t>
            </a:r>
            <a:r>
              <a:rPr lang="en-US" b="1" dirty="0" err="1">
                <a:latin typeface="Arial Black" pitchFamily="34" charset="0"/>
              </a:rPr>
              <a:t>bu</a:t>
            </a:r>
            <a:r>
              <a:rPr lang="en-US" b="1" dirty="0">
                <a:latin typeface="Arial Black" pitchFamily="34" charset="0"/>
              </a:rPr>
              <a:t> </a:t>
            </a:r>
            <a:r>
              <a:rPr lang="en-US" b="1" dirty="0" err="1">
                <a:latin typeface="Arial Black" pitchFamily="34" charset="0"/>
              </a:rPr>
              <a:t>yerlar</a:t>
            </a:r>
            <a:r>
              <a:rPr lang="en-US" b="1" dirty="0">
                <a:latin typeface="Arial Black" pitchFamily="34" charset="0"/>
              </a:rPr>
              <a:t> </a:t>
            </a:r>
            <a:r>
              <a:rPr lang="en-US" b="1" dirty="0" err="1">
                <a:latin typeface="Arial Black" pitchFamily="34" charset="0"/>
              </a:rPr>
              <a:t>iqlimi</a:t>
            </a:r>
            <a:r>
              <a:rPr lang="en-US" b="1" dirty="0">
                <a:latin typeface="Arial Black" pitchFamily="34" charset="0"/>
              </a:rPr>
              <a:t> </a:t>
            </a:r>
            <a:r>
              <a:rPr lang="en-US" b="1" dirty="0" err="1">
                <a:latin typeface="Arial Black" pitchFamily="34" charset="0"/>
              </a:rPr>
              <a:t>juda</a:t>
            </a:r>
            <a:r>
              <a:rPr lang="en-US" b="1" dirty="0">
                <a:latin typeface="Arial Black" pitchFamily="34" charset="0"/>
              </a:rPr>
              <a:t> </a:t>
            </a:r>
            <a:r>
              <a:rPr lang="en-US" b="1" dirty="0" err="1">
                <a:latin typeface="Arial Black" pitchFamily="34" charset="0"/>
              </a:rPr>
              <a:t>sovuq</a:t>
            </a:r>
            <a:r>
              <a:rPr lang="en-US" b="1" dirty="0">
                <a:latin typeface="Arial Black" pitchFamily="34" charset="0"/>
              </a:rPr>
              <a:t> </a:t>
            </a:r>
            <a:r>
              <a:rPr lang="en-US" b="1" dirty="0" err="1">
                <a:latin typeface="Arial Black" pitchFamily="34" charset="0"/>
              </a:rPr>
              <a:t>bo’lib</a:t>
            </a:r>
            <a:r>
              <a:rPr lang="en-US" b="1" dirty="0">
                <a:latin typeface="Arial Black" pitchFamily="34" charset="0"/>
              </a:rPr>
              <a:t>, </a:t>
            </a:r>
            <a:r>
              <a:rPr lang="en-US" b="1" dirty="0" err="1">
                <a:latin typeface="Arial Black" pitchFamily="34" charset="0"/>
              </a:rPr>
              <a:t>qishloq</a:t>
            </a:r>
            <a:r>
              <a:rPr lang="en-US" b="1" dirty="0">
                <a:latin typeface="Arial Black" pitchFamily="34" charset="0"/>
              </a:rPr>
              <a:t> </a:t>
            </a:r>
            <a:r>
              <a:rPr lang="en-US" b="1" dirty="0" err="1">
                <a:latin typeface="Arial Black" pitchFamily="34" charset="0"/>
              </a:rPr>
              <a:t>xo’jaligini</a:t>
            </a:r>
            <a:r>
              <a:rPr lang="en-US" b="1" dirty="0">
                <a:latin typeface="Arial Black" pitchFamily="34" charset="0"/>
              </a:rPr>
              <a:t> </a:t>
            </a:r>
            <a:r>
              <a:rPr lang="en-US" b="1" dirty="0" err="1">
                <a:latin typeface="Arial Black" pitchFamily="34" charset="0"/>
              </a:rPr>
              <a:t>rivojlantirish</a:t>
            </a:r>
            <a:r>
              <a:rPr lang="en-US" b="1" dirty="0">
                <a:latin typeface="Arial Black" pitchFamily="34" charset="0"/>
              </a:rPr>
              <a:t> </a:t>
            </a:r>
            <a:r>
              <a:rPr lang="en-US" b="1" dirty="0" err="1">
                <a:latin typeface="Arial Black" pitchFamily="34" charset="0"/>
              </a:rPr>
              <a:t>uchun</a:t>
            </a:r>
            <a:r>
              <a:rPr lang="en-US" b="1" dirty="0">
                <a:latin typeface="Arial Black" pitchFamily="34" charset="0"/>
              </a:rPr>
              <a:t> </a:t>
            </a:r>
            <a:r>
              <a:rPr lang="en-US" b="1" dirty="0" err="1">
                <a:latin typeface="Arial Black" pitchFamily="34" charset="0"/>
              </a:rPr>
              <a:t>qulay</a:t>
            </a:r>
            <a:r>
              <a:rPr lang="en-US" b="1" dirty="0">
                <a:latin typeface="Arial Black" pitchFamily="34" charset="0"/>
              </a:rPr>
              <a:t> </a:t>
            </a:r>
            <a:r>
              <a:rPr lang="en-US" b="1" dirty="0" err="1">
                <a:latin typeface="Arial Black" pitchFamily="34" charset="0"/>
              </a:rPr>
              <a:t>emas</a:t>
            </a:r>
            <a:r>
              <a:rPr lang="en-US" b="1" dirty="0">
                <a:latin typeface="Arial Black" pitchFamily="34" charset="0"/>
              </a:rPr>
              <a:t>. </a:t>
            </a:r>
            <a:r>
              <a:rPr lang="en-US" b="1" dirty="0" err="1">
                <a:latin typeface="Arial Black" pitchFamily="34" charset="0"/>
              </a:rPr>
              <a:t>Shunday</a:t>
            </a:r>
            <a:r>
              <a:rPr lang="en-US" b="1" dirty="0">
                <a:latin typeface="Arial Black" pitchFamily="34" charset="0"/>
              </a:rPr>
              <a:t> </a:t>
            </a:r>
            <a:r>
              <a:rPr lang="en-US" b="1" dirty="0" err="1">
                <a:latin typeface="Arial Black" pitchFamily="34" charset="0"/>
              </a:rPr>
              <a:t>bo’lsada</a:t>
            </a:r>
            <a:r>
              <a:rPr lang="en-US" b="1" dirty="0">
                <a:latin typeface="Arial Black" pitchFamily="34" charset="0"/>
              </a:rPr>
              <a:t>, </a:t>
            </a:r>
            <a:r>
              <a:rPr lang="en-US" b="1" dirty="0" err="1">
                <a:latin typeface="Arial Black" pitchFamily="34" charset="0"/>
              </a:rPr>
              <a:t>Yevropada</a:t>
            </a:r>
            <a:r>
              <a:rPr lang="en-US" b="1" dirty="0">
                <a:latin typeface="Arial Black" pitchFamily="34" charset="0"/>
              </a:rPr>
              <a:t> </a:t>
            </a:r>
            <a:r>
              <a:rPr lang="en-US" b="1" dirty="0" err="1">
                <a:latin typeface="Arial Black" pitchFamily="34" charset="0"/>
              </a:rPr>
              <a:t>aholi</a:t>
            </a:r>
            <a:r>
              <a:rPr lang="en-US" b="1" dirty="0">
                <a:latin typeface="Arial Black" pitchFamily="34" charset="0"/>
              </a:rPr>
              <a:t> </a:t>
            </a:r>
            <a:r>
              <a:rPr lang="en-US" b="1" dirty="0" err="1">
                <a:latin typeface="Arial Black" pitchFamily="34" charset="0"/>
              </a:rPr>
              <a:t>zichligi</a:t>
            </a:r>
            <a:r>
              <a:rPr lang="en-US" b="1" dirty="0">
                <a:latin typeface="Arial Black" pitchFamily="34" charset="0"/>
              </a:rPr>
              <a:t> </a:t>
            </a:r>
            <a:r>
              <a:rPr lang="en-US" b="1" dirty="0" smtClean="0">
                <a:latin typeface="Arial Black" pitchFamily="34" charset="0"/>
              </a:rPr>
              <a:t>1970-2017 </a:t>
            </a:r>
            <a:r>
              <a:rPr lang="en-US" b="1" dirty="0">
                <a:latin typeface="Arial Black" pitchFamily="34" charset="0"/>
              </a:rPr>
              <a:t>1 km</a:t>
            </a:r>
            <a:r>
              <a:rPr lang="en-US" b="1" baseline="30000" dirty="0">
                <a:latin typeface="Arial Black" pitchFamily="34" charset="0"/>
              </a:rPr>
              <a:t>2</a:t>
            </a:r>
            <a:r>
              <a:rPr lang="en-US" b="1" dirty="0">
                <a:latin typeface="Arial Black" pitchFamily="34" charset="0"/>
              </a:rPr>
              <a:t> </a:t>
            </a:r>
            <a:r>
              <a:rPr lang="en-US" b="1" dirty="0" err="1">
                <a:latin typeface="Arial Black" pitchFamily="34" charset="0"/>
              </a:rPr>
              <a:t>maydonga</a:t>
            </a:r>
            <a:r>
              <a:rPr lang="en-US" b="1" dirty="0">
                <a:latin typeface="Arial Black" pitchFamily="34" charset="0"/>
              </a:rPr>
              <a:t> 94 </a:t>
            </a:r>
            <a:r>
              <a:rPr lang="en-US" b="1" dirty="0" err="1">
                <a:latin typeface="Arial Black" pitchFamily="34" charset="0"/>
              </a:rPr>
              <a:t>kishidan</a:t>
            </a:r>
            <a:r>
              <a:rPr lang="en-US" b="1" dirty="0">
                <a:latin typeface="Arial Black" pitchFamily="34" charset="0"/>
              </a:rPr>
              <a:t> </a:t>
            </a:r>
            <a:r>
              <a:rPr lang="en-US" b="1" dirty="0" smtClean="0">
                <a:latin typeface="Arial Black" pitchFamily="34" charset="0"/>
              </a:rPr>
              <a:t>125 </a:t>
            </a:r>
            <a:r>
              <a:rPr lang="en-US" b="1" dirty="0" err="1">
                <a:latin typeface="Arial Black" pitchFamily="34" charset="0"/>
              </a:rPr>
              <a:t>kishiga</a:t>
            </a:r>
            <a:r>
              <a:rPr lang="en-US" b="1" dirty="0">
                <a:latin typeface="Arial Black" pitchFamily="34" charset="0"/>
              </a:rPr>
              <a:t> </a:t>
            </a:r>
            <a:r>
              <a:rPr lang="en-US" b="1" dirty="0" err="1">
                <a:latin typeface="Arial Black" pitchFamily="34" charset="0"/>
              </a:rPr>
              <a:t>ortgan</a:t>
            </a:r>
            <a:r>
              <a:rPr lang="en-US" b="1" dirty="0">
                <a:latin typeface="Arial Black" pitchFamily="34" charset="0"/>
              </a:rPr>
              <a:t>.</a:t>
            </a:r>
            <a:endParaRPr lang="ru-RU" b="1" dirty="0">
              <a:latin typeface="Arial Black" pitchFamily="34" charset="0"/>
            </a:endParaRPr>
          </a:p>
          <a:p>
            <a:pPr marL="45720" indent="0" algn="just">
              <a:buNone/>
            </a:pPr>
            <a:r>
              <a:rPr lang="en-US" b="1" dirty="0" smtClean="0">
                <a:latin typeface="Arial Black" pitchFamily="34" charset="0"/>
              </a:rPr>
              <a:t>	Fan-</a:t>
            </a:r>
            <a:r>
              <a:rPr lang="en-US" b="1" dirty="0" err="1" smtClean="0">
                <a:latin typeface="Arial Black" pitchFamily="34" charset="0"/>
              </a:rPr>
              <a:t>texnikaning</a:t>
            </a:r>
            <a:r>
              <a:rPr lang="en-US" b="1" dirty="0" smtClean="0">
                <a:latin typeface="Arial Black" pitchFamily="34" charset="0"/>
              </a:rPr>
              <a:t> </a:t>
            </a:r>
            <a:r>
              <a:rPr lang="en-US" b="1" dirty="0" err="1">
                <a:latin typeface="Arial Black" pitchFamily="34" charset="0"/>
              </a:rPr>
              <a:t>rivojlanishi</a:t>
            </a:r>
            <a:r>
              <a:rPr lang="en-US" b="1" dirty="0">
                <a:latin typeface="Arial Black" pitchFamily="34" charset="0"/>
              </a:rPr>
              <a:t> </a:t>
            </a:r>
            <a:r>
              <a:rPr lang="en-US" b="1" dirty="0" err="1">
                <a:latin typeface="Arial Black" pitchFamily="34" charset="0"/>
              </a:rPr>
              <a:t>tufayli</a:t>
            </a:r>
            <a:r>
              <a:rPr lang="en-US" b="1" dirty="0">
                <a:latin typeface="Arial Black" pitchFamily="34" charset="0"/>
              </a:rPr>
              <a:t> </a:t>
            </a:r>
            <a:r>
              <a:rPr lang="en-US" b="1" dirty="0" err="1">
                <a:latin typeface="Arial Black" pitchFamily="34" charset="0"/>
              </a:rPr>
              <a:t>Yevropada</a:t>
            </a:r>
            <a:r>
              <a:rPr lang="en-US" b="1" dirty="0">
                <a:latin typeface="Arial Black" pitchFamily="34" charset="0"/>
              </a:rPr>
              <a:t> </a:t>
            </a:r>
            <a:r>
              <a:rPr lang="en-US" b="1" dirty="0" err="1">
                <a:latin typeface="Arial Black" pitchFamily="34" charset="0"/>
              </a:rPr>
              <a:t>ishlab</a:t>
            </a:r>
            <a:r>
              <a:rPr lang="en-US" b="1" dirty="0">
                <a:latin typeface="Arial Black" pitchFamily="34" charset="0"/>
              </a:rPr>
              <a:t> </a:t>
            </a:r>
            <a:r>
              <a:rPr lang="en-US" b="1" dirty="0" err="1">
                <a:latin typeface="Arial Black" pitchFamily="34" charset="0"/>
              </a:rPr>
              <a:t>chiqarishda</a:t>
            </a:r>
            <a:r>
              <a:rPr lang="en-US" b="1" dirty="0">
                <a:latin typeface="Arial Black" pitchFamily="34" charset="0"/>
              </a:rPr>
              <a:t> </a:t>
            </a:r>
            <a:r>
              <a:rPr lang="en-US" b="1" dirty="0" err="1">
                <a:latin typeface="Arial Black" pitchFamily="34" charset="0"/>
              </a:rPr>
              <a:t>qo’l</a:t>
            </a:r>
            <a:r>
              <a:rPr lang="en-US" b="1" dirty="0">
                <a:latin typeface="Arial Black" pitchFamily="34" charset="0"/>
              </a:rPr>
              <a:t> </a:t>
            </a:r>
            <a:r>
              <a:rPr lang="en-US" b="1" dirty="0" err="1">
                <a:latin typeface="Arial Black" pitchFamily="34" charset="0"/>
              </a:rPr>
              <a:t>kuchi</a:t>
            </a:r>
            <a:r>
              <a:rPr lang="en-US" b="1" dirty="0">
                <a:latin typeface="Arial Black" pitchFamily="34" charset="0"/>
              </a:rPr>
              <a:t> </a:t>
            </a:r>
            <a:r>
              <a:rPr lang="en-US" b="1" dirty="0" err="1">
                <a:latin typeface="Arial Black" pitchFamily="34" charset="0"/>
              </a:rPr>
              <a:t>o’rniga</a:t>
            </a:r>
            <a:r>
              <a:rPr lang="en-US" b="1" dirty="0">
                <a:latin typeface="Arial Black" pitchFamily="34" charset="0"/>
              </a:rPr>
              <a:t> </a:t>
            </a:r>
            <a:r>
              <a:rPr lang="en-US" b="1" dirty="0" err="1">
                <a:latin typeface="Arial Black" pitchFamily="34" charset="0"/>
              </a:rPr>
              <a:t>texnikalardan</a:t>
            </a:r>
            <a:r>
              <a:rPr lang="en-US" b="1" dirty="0">
                <a:latin typeface="Arial Black" pitchFamily="34" charset="0"/>
              </a:rPr>
              <a:t> </a:t>
            </a:r>
            <a:r>
              <a:rPr lang="en-US" b="1" dirty="0" err="1">
                <a:latin typeface="Arial Black" pitchFamily="34" charset="0"/>
              </a:rPr>
              <a:t>foydalanish</a:t>
            </a:r>
            <a:r>
              <a:rPr lang="en-US" b="1" dirty="0">
                <a:latin typeface="Arial Black" pitchFamily="34" charset="0"/>
              </a:rPr>
              <a:t> </a:t>
            </a:r>
            <a:r>
              <a:rPr lang="en-US" b="1" dirty="0" err="1">
                <a:latin typeface="Arial Black" pitchFamily="34" charset="0"/>
              </a:rPr>
              <a:t>aholi</a:t>
            </a:r>
            <a:r>
              <a:rPr lang="en-US" b="1" dirty="0">
                <a:latin typeface="Arial Black" pitchFamily="34" charset="0"/>
              </a:rPr>
              <a:t> </a:t>
            </a:r>
            <a:r>
              <a:rPr lang="en-US" b="1" dirty="0" err="1">
                <a:latin typeface="Arial Black" pitchFamily="34" charset="0"/>
              </a:rPr>
              <a:t>ijtimoiy-iqtisodiy</a:t>
            </a:r>
            <a:r>
              <a:rPr lang="en-US" b="1" dirty="0">
                <a:latin typeface="Arial Black" pitchFamily="34" charset="0"/>
              </a:rPr>
              <a:t> </a:t>
            </a:r>
            <a:r>
              <a:rPr lang="en-US" b="1" dirty="0" err="1">
                <a:latin typeface="Arial Black" pitchFamily="34" charset="0"/>
              </a:rPr>
              <a:t>sharoitini</a:t>
            </a:r>
            <a:r>
              <a:rPr lang="en-US" b="1" dirty="0">
                <a:latin typeface="Arial Black" pitchFamily="34" charset="0"/>
              </a:rPr>
              <a:t> </a:t>
            </a:r>
            <a:r>
              <a:rPr lang="en-US" b="1" dirty="0" err="1">
                <a:latin typeface="Arial Black" pitchFamily="34" charset="0"/>
              </a:rPr>
              <a:t>ma;lum</a:t>
            </a:r>
            <a:r>
              <a:rPr lang="en-US" b="1" dirty="0">
                <a:latin typeface="Arial Black" pitchFamily="34" charset="0"/>
              </a:rPr>
              <a:t> </a:t>
            </a:r>
            <a:r>
              <a:rPr lang="en-US" b="1" dirty="0" err="1">
                <a:latin typeface="Arial Black" pitchFamily="34" charset="0"/>
              </a:rPr>
              <a:t>darajada</a:t>
            </a:r>
            <a:r>
              <a:rPr lang="en-US" b="1" dirty="0">
                <a:latin typeface="Arial Black" pitchFamily="34" charset="0"/>
              </a:rPr>
              <a:t> </a:t>
            </a:r>
            <a:r>
              <a:rPr lang="en-US" b="1" dirty="0" err="1">
                <a:latin typeface="Arial Black" pitchFamily="34" charset="0"/>
              </a:rPr>
              <a:t>yaxshilanishiga</a:t>
            </a:r>
            <a:r>
              <a:rPr lang="en-US" b="1" dirty="0">
                <a:latin typeface="Arial Black" pitchFamily="34" charset="0"/>
              </a:rPr>
              <a:t> </a:t>
            </a:r>
            <a:r>
              <a:rPr lang="en-US" b="1" dirty="0" err="1">
                <a:latin typeface="Arial Black" pitchFamily="34" charset="0"/>
              </a:rPr>
              <a:t>olib</a:t>
            </a:r>
            <a:r>
              <a:rPr lang="en-US" b="1" dirty="0">
                <a:latin typeface="Arial Black" pitchFamily="34" charset="0"/>
              </a:rPr>
              <a:t> </a:t>
            </a:r>
            <a:r>
              <a:rPr lang="en-US" b="1" dirty="0" err="1">
                <a:latin typeface="Arial Black" pitchFamily="34" charset="0"/>
              </a:rPr>
              <a:t>keldi</a:t>
            </a:r>
            <a:r>
              <a:rPr lang="en-US" b="1" dirty="0">
                <a:latin typeface="Arial Black" pitchFamily="34" charset="0"/>
              </a:rPr>
              <a:t>. </a:t>
            </a:r>
            <a:r>
              <a:rPr lang="en-US" b="1" dirty="0" err="1">
                <a:latin typeface="Arial Black" pitchFamily="34" charset="0"/>
              </a:rPr>
              <a:t>Aholi</a:t>
            </a:r>
            <a:r>
              <a:rPr lang="en-US" b="1" dirty="0">
                <a:latin typeface="Arial Black" pitchFamily="34" charset="0"/>
              </a:rPr>
              <a:t> </a:t>
            </a:r>
            <a:r>
              <a:rPr lang="en-US" b="1" dirty="0" err="1">
                <a:latin typeface="Arial Black" pitchFamily="34" charset="0"/>
              </a:rPr>
              <a:t>soni</a:t>
            </a:r>
            <a:r>
              <a:rPr lang="en-US" b="1" dirty="0">
                <a:latin typeface="Arial Black" pitchFamily="34" charset="0"/>
              </a:rPr>
              <a:t> </a:t>
            </a:r>
            <a:r>
              <a:rPr lang="en-US" b="1" dirty="0" err="1">
                <a:latin typeface="Arial Black" pitchFamily="34" charset="0"/>
              </a:rPr>
              <a:t>oldingi</a:t>
            </a:r>
            <a:r>
              <a:rPr lang="en-US" b="1" dirty="0">
                <a:latin typeface="Arial Black" pitchFamily="34" charset="0"/>
              </a:rPr>
              <a:t> </a:t>
            </a:r>
            <a:r>
              <a:rPr lang="en-US" b="1" dirty="0" err="1">
                <a:latin typeface="Arial Black" pitchFamily="34" charset="0"/>
              </a:rPr>
              <a:t>davrlardagiga</a:t>
            </a:r>
            <a:r>
              <a:rPr lang="en-US" b="1" dirty="0">
                <a:latin typeface="Arial Black" pitchFamily="34" charset="0"/>
              </a:rPr>
              <a:t> </a:t>
            </a:r>
            <a:r>
              <a:rPr lang="en-US" b="1" dirty="0" err="1">
                <a:latin typeface="Arial Black" pitchFamily="34" charset="0"/>
              </a:rPr>
              <a:t>nisbatan</a:t>
            </a:r>
            <a:r>
              <a:rPr lang="en-US" b="1" dirty="0">
                <a:latin typeface="Arial Black" pitchFamily="34" charset="0"/>
              </a:rPr>
              <a:t> </a:t>
            </a:r>
            <a:r>
              <a:rPr lang="en-US" b="1" dirty="0" err="1">
                <a:latin typeface="Arial Black" pitchFamily="34" charset="0"/>
              </a:rPr>
              <a:t>tezroq</a:t>
            </a:r>
            <a:r>
              <a:rPr lang="en-US" b="1" dirty="0">
                <a:latin typeface="Arial Black" pitchFamily="34" charset="0"/>
              </a:rPr>
              <a:t> </a:t>
            </a:r>
            <a:r>
              <a:rPr lang="en-US" b="1" dirty="0" err="1">
                <a:latin typeface="Arial Black" pitchFamily="34" charset="0"/>
              </a:rPr>
              <a:t>ko’paya</a:t>
            </a:r>
            <a:r>
              <a:rPr lang="en-US" b="1" dirty="0">
                <a:latin typeface="Arial Black" pitchFamily="34" charset="0"/>
              </a:rPr>
              <a:t> </a:t>
            </a:r>
            <a:r>
              <a:rPr lang="en-US" b="1" dirty="0" err="1">
                <a:latin typeface="Arial Black" pitchFamily="34" charset="0"/>
              </a:rPr>
              <a:t>bordi</a:t>
            </a:r>
            <a:r>
              <a:rPr lang="en-US" b="1" dirty="0">
                <a:latin typeface="Arial Black" pitchFamily="34" charset="0"/>
              </a:rPr>
              <a:t>. </a:t>
            </a:r>
            <a:r>
              <a:rPr lang="en-US" b="1" dirty="0" err="1">
                <a:latin typeface="Arial Black" pitchFamily="34" charset="0"/>
              </a:rPr>
              <a:t>Lekin</a:t>
            </a:r>
            <a:r>
              <a:rPr lang="en-US" b="1" dirty="0">
                <a:latin typeface="Arial Black" pitchFamily="34" charset="0"/>
              </a:rPr>
              <a:t>, </a:t>
            </a:r>
            <a:r>
              <a:rPr lang="en-US" b="1" dirty="0" err="1">
                <a:latin typeface="Arial Black" pitchFamily="34" charset="0"/>
              </a:rPr>
              <a:t>Yevropaning</a:t>
            </a:r>
            <a:r>
              <a:rPr lang="en-US" b="1" dirty="0">
                <a:latin typeface="Arial Black" pitchFamily="34" charset="0"/>
              </a:rPr>
              <a:t> </a:t>
            </a:r>
            <a:r>
              <a:rPr lang="en-US" b="1" dirty="0" err="1">
                <a:latin typeface="Arial Black" pitchFamily="34" charset="0"/>
              </a:rPr>
              <a:t>ba’zi</a:t>
            </a:r>
            <a:r>
              <a:rPr lang="en-US" b="1" dirty="0">
                <a:latin typeface="Arial Black" pitchFamily="34" charset="0"/>
              </a:rPr>
              <a:t> </a:t>
            </a:r>
            <a:r>
              <a:rPr lang="en-US" b="1" dirty="0" err="1">
                <a:latin typeface="Arial Black" pitchFamily="34" charset="0"/>
              </a:rPr>
              <a:t>hududlarida</a:t>
            </a:r>
            <a:r>
              <a:rPr lang="en-US" b="1" dirty="0">
                <a:latin typeface="Arial Black" pitchFamily="34" charset="0"/>
              </a:rPr>
              <a:t> </a:t>
            </a:r>
            <a:r>
              <a:rPr lang="en-US" b="1" dirty="0" err="1">
                <a:latin typeface="Arial Black" pitchFamily="34" charset="0"/>
              </a:rPr>
              <a:t>tarqalgan</a:t>
            </a:r>
            <a:r>
              <a:rPr lang="en-US" b="1" dirty="0">
                <a:latin typeface="Arial Black" pitchFamily="34" charset="0"/>
              </a:rPr>
              <a:t> </a:t>
            </a:r>
            <a:r>
              <a:rPr lang="en-US" b="1" dirty="0" err="1">
                <a:latin typeface="Arial Black" pitchFamily="34" charset="0"/>
              </a:rPr>
              <a:t>epidemiyalar</a:t>
            </a:r>
            <a:r>
              <a:rPr lang="en-US" b="1" dirty="0">
                <a:latin typeface="Arial Black" pitchFamily="34" charset="0"/>
              </a:rPr>
              <a:t> (1624,1639 </a:t>
            </a:r>
            <a:r>
              <a:rPr lang="en-US" b="1" dirty="0" err="1">
                <a:latin typeface="Arial Black" pitchFamily="34" charset="0"/>
              </a:rPr>
              <a:t>yillarda</a:t>
            </a:r>
            <a:r>
              <a:rPr lang="en-US" b="1" dirty="0">
                <a:latin typeface="Arial Black" pitchFamily="34" charset="0"/>
              </a:rPr>
              <a:t> </a:t>
            </a:r>
            <a:r>
              <a:rPr lang="en-US" b="1" dirty="0" err="1">
                <a:latin typeface="Arial Black" pitchFamily="34" charset="0"/>
              </a:rPr>
              <a:t>o’lat</a:t>
            </a:r>
            <a:r>
              <a:rPr lang="en-US" b="1" dirty="0">
                <a:latin typeface="Arial Black" pitchFamily="34" charset="0"/>
              </a:rPr>
              <a:t> </a:t>
            </a:r>
            <a:r>
              <a:rPr lang="en-US" b="1" dirty="0" err="1">
                <a:latin typeface="Arial Black" pitchFamily="34" charset="0"/>
              </a:rPr>
              <a:t>va</a:t>
            </a:r>
            <a:r>
              <a:rPr lang="en-US" b="1" dirty="0">
                <a:latin typeface="Arial Black" pitchFamily="34" charset="0"/>
              </a:rPr>
              <a:t> </a:t>
            </a:r>
            <a:r>
              <a:rPr lang="en-US" b="1" dirty="0" err="1">
                <a:latin typeface="Arial Black" pitchFamily="34" charset="0"/>
              </a:rPr>
              <a:t>vabo</a:t>
            </a:r>
            <a:r>
              <a:rPr lang="en-US" b="1" dirty="0">
                <a:latin typeface="Arial Black" pitchFamily="34" charset="0"/>
              </a:rPr>
              <a:t>), </a:t>
            </a:r>
            <a:r>
              <a:rPr lang="en-US" b="1" dirty="0" err="1">
                <a:latin typeface="Arial Black" pitchFamily="34" charset="0"/>
              </a:rPr>
              <a:t>ocharchiliklar</a:t>
            </a:r>
            <a:r>
              <a:rPr lang="en-US" b="1" dirty="0">
                <a:latin typeface="Arial Black" pitchFamily="34" charset="0"/>
              </a:rPr>
              <a:t> (</a:t>
            </a:r>
            <a:r>
              <a:rPr lang="en-US" b="1" dirty="0" err="1">
                <a:latin typeface="Arial Black" pitchFamily="34" charset="0"/>
              </a:rPr>
              <a:t>Italiyada</a:t>
            </a:r>
            <a:r>
              <a:rPr lang="en-US" b="1" dirty="0">
                <a:latin typeface="Arial Black" pitchFamily="34" charset="0"/>
              </a:rPr>
              <a:t> 1739-1741 </a:t>
            </a:r>
            <a:r>
              <a:rPr lang="en-US" b="1" dirty="0" err="1">
                <a:latin typeface="Arial Black" pitchFamily="34" charset="0"/>
              </a:rPr>
              <a:t>yillardagi</a:t>
            </a:r>
            <a:r>
              <a:rPr lang="en-US" b="1" dirty="0">
                <a:latin typeface="Arial Black" pitchFamily="34" charset="0"/>
              </a:rPr>
              <a:t> </a:t>
            </a:r>
            <a:r>
              <a:rPr lang="en-US" b="1" dirty="0" err="1">
                <a:latin typeface="Arial Black" pitchFamily="34" charset="0"/>
              </a:rPr>
              <a:t>kartoshka</a:t>
            </a:r>
            <a:r>
              <a:rPr lang="en-US" b="1" dirty="0">
                <a:latin typeface="Arial Black" pitchFamily="34" charset="0"/>
              </a:rPr>
              <a:t> </a:t>
            </a:r>
            <a:r>
              <a:rPr lang="en-US" b="1" dirty="0" err="1">
                <a:latin typeface="Arial Black" pitchFamily="34" charset="0"/>
              </a:rPr>
              <a:t>ocharchiligi</a:t>
            </a:r>
            <a:r>
              <a:rPr lang="en-US" b="1" dirty="0">
                <a:latin typeface="Arial Black" pitchFamily="34" charset="0"/>
              </a:rPr>
              <a:t>) </a:t>
            </a:r>
            <a:r>
              <a:rPr lang="en-US" b="1" dirty="0" err="1">
                <a:latin typeface="Arial Black" pitchFamily="34" charset="0"/>
              </a:rPr>
              <a:t>va</a:t>
            </a:r>
            <a:r>
              <a:rPr lang="en-US" b="1" dirty="0">
                <a:latin typeface="Arial Black" pitchFamily="34" charset="0"/>
              </a:rPr>
              <a:t> </a:t>
            </a:r>
            <a:r>
              <a:rPr lang="en-US" b="1" dirty="0" err="1">
                <a:latin typeface="Arial Black" pitchFamily="34" charset="0"/>
              </a:rPr>
              <a:t>urushlar</a:t>
            </a:r>
            <a:r>
              <a:rPr lang="en-US" b="1" dirty="0">
                <a:latin typeface="Arial Black" pitchFamily="34" charset="0"/>
              </a:rPr>
              <a:t> (</a:t>
            </a:r>
            <a:r>
              <a:rPr lang="en-US" b="1" dirty="0" err="1">
                <a:latin typeface="Arial Black" pitchFamily="34" charset="0"/>
              </a:rPr>
              <a:t>Turkiya</a:t>
            </a:r>
            <a:r>
              <a:rPr lang="en-US" b="1" dirty="0">
                <a:latin typeface="Arial Black" pitchFamily="34" charset="0"/>
              </a:rPr>
              <a:t> </a:t>
            </a:r>
            <a:r>
              <a:rPr lang="en-US" b="1" dirty="0" err="1">
                <a:latin typeface="Arial Black" pitchFamily="34" charset="0"/>
              </a:rPr>
              <a:t>va</a:t>
            </a:r>
            <a:r>
              <a:rPr lang="en-US" b="1" dirty="0">
                <a:latin typeface="Arial Black" pitchFamily="34" charset="0"/>
              </a:rPr>
              <a:t> </a:t>
            </a:r>
            <a:r>
              <a:rPr lang="en-US" b="1" dirty="0" err="1">
                <a:latin typeface="Arial Black" pitchFamily="34" charset="0"/>
              </a:rPr>
              <a:t>Bolqon</a:t>
            </a:r>
            <a:r>
              <a:rPr lang="en-US" b="1" dirty="0">
                <a:latin typeface="Arial Black" pitchFamily="34" charset="0"/>
              </a:rPr>
              <a:t> </a:t>
            </a:r>
            <a:r>
              <a:rPr lang="en-US" b="1" dirty="0" err="1">
                <a:latin typeface="Arial Black" pitchFamily="34" charset="0"/>
              </a:rPr>
              <a:t>urushi</a:t>
            </a:r>
            <a:r>
              <a:rPr lang="en-US" b="1" dirty="0">
                <a:latin typeface="Arial Black" pitchFamily="34" charset="0"/>
              </a:rPr>
              <a:t> XVI </a:t>
            </a:r>
            <a:r>
              <a:rPr lang="en-US" b="1" dirty="0" err="1">
                <a:latin typeface="Arial Black" pitchFamily="34" charset="0"/>
              </a:rPr>
              <a:t>asrda</a:t>
            </a:r>
            <a:r>
              <a:rPr lang="en-US" b="1" dirty="0">
                <a:latin typeface="Arial Black" pitchFamily="34" charset="0"/>
              </a:rPr>
              <a:t>; 1618-1648 </a:t>
            </a:r>
            <a:r>
              <a:rPr lang="en-US" b="1" dirty="0" err="1">
                <a:latin typeface="Arial Black" pitchFamily="34" charset="0"/>
              </a:rPr>
              <a:t>yillardagi</a:t>
            </a:r>
            <a:r>
              <a:rPr lang="en-US" b="1" dirty="0">
                <a:latin typeface="Arial Black" pitchFamily="34" charset="0"/>
              </a:rPr>
              <a:t> 30 </a:t>
            </a:r>
            <a:r>
              <a:rPr lang="en-US" b="1" dirty="0" err="1">
                <a:latin typeface="Arial Black" pitchFamily="34" charset="0"/>
              </a:rPr>
              <a:t>yillik</a:t>
            </a:r>
            <a:r>
              <a:rPr lang="en-US" b="1" dirty="0">
                <a:latin typeface="Arial Black" pitchFamily="34" charset="0"/>
              </a:rPr>
              <a:t> </a:t>
            </a:r>
            <a:r>
              <a:rPr lang="en-US" b="1" dirty="0" err="1">
                <a:latin typeface="Arial Black" pitchFamily="34" charset="0"/>
              </a:rPr>
              <a:t>urush</a:t>
            </a:r>
            <a:r>
              <a:rPr lang="en-US" b="1" dirty="0">
                <a:latin typeface="Arial Black" pitchFamily="34" charset="0"/>
              </a:rPr>
              <a:t>, 12 </a:t>
            </a:r>
            <a:r>
              <a:rPr lang="en-US" b="1" dirty="0" err="1">
                <a:latin typeface="Arial Black" pitchFamily="34" charset="0"/>
              </a:rPr>
              <a:t>yil</a:t>
            </a:r>
            <a:r>
              <a:rPr lang="en-US" b="1" dirty="0">
                <a:latin typeface="Arial Black" pitchFamily="34" charset="0"/>
              </a:rPr>
              <a:t> </a:t>
            </a:r>
            <a:r>
              <a:rPr lang="en-US" b="1" dirty="0" err="1">
                <a:latin typeface="Arial Black" pitchFamily="34" charset="0"/>
              </a:rPr>
              <a:t>davom</a:t>
            </a:r>
            <a:r>
              <a:rPr lang="en-US" b="1" dirty="0">
                <a:latin typeface="Arial Black" pitchFamily="34" charset="0"/>
              </a:rPr>
              <a:t> </a:t>
            </a:r>
            <a:r>
              <a:rPr lang="en-US" b="1" dirty="0" err="1">
                <a:latin typeface="Arial Black" pitchFamily="34" charset="0"/>
              </a:rPr>
              <a:t>etgan</a:t>
            </a:r>
            <a:r>
              <a:rPr lang="en-US" b="1" dirty="0">
                <a:latin typeface="Arial Black" pitchFamily="34" charset="0"/>
              </a:rPr>
              <a:t> </a:t>
            </a:r>
            <a:r>
              <a:rPr lang="en-US" b="1" dirty="0" err="1">
                <a:latin typeface="Arial Black" pitchFamily="34" charset="0"/>
              </a:rPr>
              <a:t>ispan</a:t>
            </a:r>
            <a:r>
              <a:rPr lang="en-US" b="1" dirty="0">
                <a:latin typeface="Arial Black" pitchFamily="34" charset="0"/>
              </a:rPr>
              <a:t> </a:t>
            </a:r>
            <a:r>
              <a:rPr lang="en-US" b="1" dirty="0" err="1">
                <a:latin typeface="Arial Black" pitchFamily="34" charset="0"/>
              </a:rPr>
              <a:t>merosi</a:t>
            </a:r>
            <a:r>
              <a:rPr lang="en-US" b="1" dirty="0">
                <a:latin typeface="Arial Black" pitchFamily="34" charset="0"/>
              </a:rPr>
              <a:t> </a:t>
            </a:r>
            <a:r>
              <a:rPr lang="en-US" b="1" dirty="0" err="1">
                <a:latin typeface="Arial Black" pitchFamily="34" charset="0"/>
              </a:rPr>
              <a:t>uchun</a:t>
            </a:r>
            <a:r>
              <a:rPr lang="en-US" b="1" dirty="0">
                <a:latin typeface="Arial Black" pitchFamily="34" charset="0"/>
              </a:rPr>
              <a:t> </a:t>
            </a:r>
            <a:r>
              <a:rPr lang="en-US" b="1" dirty="0" err="1">
                <a:latin typeface="Arial Black" pitchFamily="34" charset="0"/>
              </a:rPr>
              <a:t>kurashlar</a:t>
            </a:r>
            <a:r>
              <a:rPr lang="en-US" b="1" dirty="0">
                <a:latin typeface="Arial Black" pitchFamily="34" charset="0"/>
              </a:rPr>
              <a:t> 1701-1713 </a:t>
            </a:r>
            <a:r>
              <a:rPr lang="en-US" b="1" dirty="0" err="1">
                <a:latin typeface="Arial Black" pitchFamily="34" charset="0"/>
              </a:rPr>
              <a:t>yillar</a:t>
            </a:r>
            <a:r>
              <a:rPr lang="en-US" b="1" dirty="0">
                <a:latin typeface="Arial Black" pitchFamily="34" charset="0"/>
              </a:rPr>
              <a:t>) </a:t>
            </a:r>
            <a:r>
              <a:rPr lang="en-US" b="1" dirty="0" err="1">
                <a:latin typeface="Arial Black" pitchFamily="34" charset="0"/>
              </a:rPr>
              <a:t>aholi</a:t>
            </a:r>
            <a:r>
              <a:rPr lang="en-US" b="1" dirty="0">
                <a:latin typeface="Arial Black" pitchFamily="34" charset="0"/>
              </a:rPr>
              <a:t> </a:t>
            </a:r>
            <a:r>
              <a:rPr lang="en-US" b="1" dirty="0" err="1">
                <a:latin typeface="Arial Black" pitchFamily="34" charset="0"/>
              </a:rPr>
              <a:t>sonining</a:t>
            </a:r>
            <a:r>
              <a:rPr lang="en-US" b="1" dirty="0">
                <a:latin typeface="Arial Black" pitchFamily="34" charset="0"/>
              </a:rPr>
              <a:t> </a:t>
            </a:r>
            <a:r>
              <a:rPr lang="en-US" b="1" dirty="0" err="1">
                <a:latin typeface="Arial Black" pitchFamily="34" charset="0"/>
              </a:rPr>
              <a:t>ko’payib</a:t>
            </a:r>
            <a:r>
              <a:rPr lang="en-US" b="1" dirty="0">
                <a:latin typeface="Arial Black" pitchFamily="34" charset="0"/>
              </a:rPr>
              <a:t> </a:t>
            </a:r>
            <a:r>
              <a:rPr lang="en-US" b="1" dirty="0" err="1">
                <a:latin typeface="Arial Black" pitchFamily="34" charset="0"/>
              </a:rPr>
              <a:t>borishiga</a:t>
            </a:r>
            <a:r>
              <a:rPr lang="en-US" b="1" dirty="0">
                <a:latin typeface="Arial Black" pitchFamily="34" charset="0"/>
              </a:rPr>
              <a:t> </a:t>
            </a:r>
            <a:r>
              <a:rPr lang="en-US" b="1" dirty="0" err="1">
                <a:latin typeface="Arial Black" pitchFamily="34" charset="0"/>
              </a:rPr>
              <a:t>salbiy</a:t>
            </a:r>
            <a:r>
              <a:rPr lang="en-US" b="1" dirty="0">
                <a:latin typeface="Arial Black" pitchFamily="34" charset="0"/>
              </a:rPr>
              <a:t> </a:t>
            </a:r>
            <a:r>
              <a:rPr lang="en-US" b="1" dirty="0" err="1">
                <a:latin typeface="Arial Black" pitchFamily="34" charset="0"/>
              </a:rPr>
              <a:t>ta’sir</a:t>
            </a:r>
            <a:r>
              <a:rPr lang="en-US" b="1" dirty="0">
                <a:latin typeface="Arial Black" pitchFamily="34" charset="0"/>
              </a:rPr>
              <a:t> </a:t>
            </a:r>
            <a:r>
              <a:rPr lang="en-US" b="1" dirty="0" err="1">
                <a:latin typeface="Arial Black" pitchFamily="34" charset="0"/>
              </a:rPr>
              <a:t>ko’rsatgan</a:t>
            </a:r>
            <a:r>
              <a:rPr lang="en-US" b="1" dirty="0">
                <a:latin typeface="Arial Black" pitchFamily="34" charset="0"/>
              </a:rPr>
              <a:t> </a:t>
            </a:r>
            <a:r>
              <a:rPr lang="en-US" b="1" dirty="0" err="1">
                <a:latin typeface="Arial Black" pitchFamily="34" charset="0"/>
              </a:rPr>
              <a:t>albatta</a:t>
            </a:r>
            <a:r>
              <a:rPr lang="en-US" b="1" dirty="0">
                <a:latin typeface="Arial Black" pitchFamily="34" charset="0"/>
              </a:rPr>
              <a:t>. </a:t>
            </a:r>
            <a:r>
              <a:rPr lang="en-US" b="1" dirty="0" err="1">
                <a:latin typeface="Arial Black" pitchFamily="34" charset="0"/>
              </a:rPr>
              <a:t>Shuningdek</a:t>
            </a:r>
            <a:r>
              <a:rPr lang="en-US" b="1" dirty="0">
                <a:latin typeface="Arial Black" pitchFamily="34" charset="0"/>
              </a:rPr>
              <a:t>, </a:t>
            </a:r>
            <a:r>
              <a:rPr lang="en-US" b="1" dirty="0" err="1">
                <a:latin typeface="Arial Black" pitchFamily="34" charset="0"/>
              </a:rPr>
              <a:t>Yevropa</a:t>
            </a:r>
            <a:r>
              <a:rPr lang="en-US" b="1" dirty="0">
                <a:latin typeface="Arial Black" pitchFamily="34" charset="0"/>
              </a:rPr>
              <a:t> </a:t>
            </a:r>
            <a:r>
              <a:rPr lang="en-US" b="1" dirty="0" err="1">
                <a:latin typeface="Arial Black" pitchFamily="34" charset="0"/>
              </a:rPr>
              <a:t>aholi</a:t>
            </a:r>
            <a:r>
              <a:rPr lang="en-US" b="1" dirty="0">
                <a:latin typeface="Arial Black" pitchFamily="34" charset="0"/>
              </a:rPr>
              <a:t> </a:t>
            </a:r>
            <a:r>
              <a:rPr lang="en-US" b="1" dirty="0" err="1">
                <a:latin typeface="Arial Black" pitchFamily="34" charset="0"/>
              </a:rPr>
              <a:t>soni</a:t>
            </a:r>
            <a:r>
              <a:rPr lang="en-US" b="1" dirty="0">
                <a:latin typeface="Arial Black" pitchFamily="34" charset="0"/>
              </a:rPr>
              <a:t> </a:t>
            </a:r>
            <a:r>
              <a:rPr lang="en-US" b="1" dirty="0" err="1">
                <a:latin typeface="Arial Black" pitchFamily="34" charset="0"/>
              </a:rPr>
              <a:t>dinamikasiga</a:t>
            </a:r>
            <a:r>
              <a:rPr lang="en-US" b="1" dirty="0">
                <a:latin typeface="Arial Black" pitchFamily="34" charset="0"/>
              </a:rPr>
              <a:t> </a:t>
            </a:r>
            <a:r>
              <a:rPr lang="en-US" b="1" dirty="0" err="1">
                <a:latin typeface="Arial Black" pitchFamily="34" charset="0"/>
              </a:rPr>
              <a:t>emigratsiya</a:t>
            </a:r>
            <a:r>
              <a:rPr lang="en-US" b="1" dirty="0">
                <a:latin typeface="Arial Black" pitchFamily="34" charset="0"/>
              </a:rPr>
              <a:t> ham </a:t>
            </a:r>
            <a:r>
              <a:rPr lang="en-US" b="1" dirty="0" err="1">
                <a:latin typeface="Arial Black" pitchFamily="34" charset="0"/>
              </a:rPr>
              <a:t>ta’sir</a:t>
            </a:r>
            <a:r>
              <a:rPr lang="en-US" b="1" dirty="0">
                <a:latin typeface="Arial Black" pitchFamily="34" charset="0"/>
              </a:rPr>
              <a:t> </a:t>
            </a:r>
            <a:r>
              <a:rPr lang="en-US" b="1" dirty="0" err="1">
                <a:latin typeface="Arial Black" pitchFamily="34" charset="0"/>
              </a:rPr>
              <a:t>ko’rsatdi</a:t>
            </a:r>
            <a:r>
              <a:rPr lang="en-US" b="1" dirty="0">
                <a:latin typeface="Arial Black" pitchFamily="34" charset="0"/>
              </a:rPr>
              <a:t>. </a:t>
            </a:r>
            <a:endParaRPr lang="ru-RU" b="1" dirty="0">
              <a:latin typeface="Arial Black" pitchFamily="34" charset="0"/>
            </a:endParaRPr>
          </a:p>
        </p:txBody>
      </p:sp>
    </p:spTree>
    <p:extLst>
      <p:ext uri="{BB962C8B-B14F-4D97-AF65-F5344CB8AC3E}">
        <p14:creationId xmlns:p14="http://schemas.microsoft.com/office/powerpoint/2010/main" val="221653619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525344" cy="5289768"/>
          </a:xfrm>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pPr marL="45720" indent="0">
              <a:buNone/>
            </a:pPr>
            <a:r>
              <a:rPr lang="en-US" dirty="0" err="1"/>
              <a:t>Shunday</a:t>
            </a:r>
            <a:r>
              <a:rPr lang="en-US" dirty="0"/>
              <a:t> </a:t>
            </a:r>
            <a:r>
              <a:rPr lang="en-US" dirty="0" err="1"/>
              <a:t>bo’lsa</a:t>
            </a:r>
            <a:r>
              <a:rPr lang="en-US" dirty="0"/>
              <a:t>-da, </a:t>
            </a:r>
            <a:r>
              <a:rPr lang="en-US" dirty="0" err="1"/>
              <a:t>Yevropa</a:t>
            </a:r>
            <a:r>
              <a:rPr lang="en-US" dirty="0"/>
              <a:t> </a:t>
            </a:r>
            <a:r>
              <a:rPr lang="en-US" dirty="0" err="1"/>
              <a:t>aholisi</a:t>
            </a:r>
            <a:r>
              <a:rPr lang="en-US" dirty="0"/>
              <a:t> XVI-XVIII </a:t>
            </a:r>
            <a:r>
              <a:rPr lang="en-US" dirty="0" err="1"/>
              <a:t>asrlarda</a:t>
            </a:r>
            <a:r>
              <a:rPr lang="en-US" dirty="0"/>
              <a:t> </a:t>
            </a:r>
            <a:r>
              <a:rPr lang="en-US" dirty="0" err="1"/>
              <a:t>oldingi</a:t>
            </a:r>
            <a:r>
              <a:rPr lang="en-US" dirty="0"/>
              <a:t> </a:t>
            </a:r>
            <a:r>
              <a:rPr lang="en-US" dirty="0" err="1"/>
              <a:t>davrlardagiga</a:t>
            </a:r>
            <a:r>
              <a:rPr lang="en-US" dirty="0"/>
              <a:t> </a:t>
            </a:r>
            <a:r>
              <a:rPr lang="en-US" dirty="0" err="1"/>
              <a:t>nisbatan</a:t>
            </a:r>
            <a:r>
              <a:rPr lang="en-US" dirty="0"/>
              <a:t> </a:t>
            </a:r>
            <a:r>
              <a:rPr lang="en-US" dirty="0" err="1"/>
              <a:t>yuqori</a:t>
            </a:r>
            <a:r>
              <a:rPr lang="en-US" dirty="0"/>
              <a:t> </a:t>
            </a:r>
            <a:r>
              <a:rPr lang="en-US" dirty="0" err="1"/>
              <a:t>sur’atlar</a:t>
            </a:r>
            <a:r>
              <a:rPr lang="en-US" dirty="0"/>
              <a:t> </a:t>
            </a:r>
            <a:r>
              <a:rPr lang="en-US" dirty="0" err="1"/>
              <a:t>bilan</a:t>
            </a:r>
            <a:r>
              <a:rPr lang="en-US" dirty="0"/>
              <a:t> </a:t>
            </a:r>
            <a:r>
              <a:rPr lang="en-US" dirty="0" err="1"/>
              <a:t>ko’payib</a:t>
            </a:r>
            <a:r>
              <a:rPr lang="en-US" dirty="0"/>
              <a:t> brogan. </a:t>
            </a:r>
            <a:r>
              <a:rPr lang="en-US" dirty="0" err="1"/>
              <a:t>Masalan</a:t>
            </a:r>
            <a:r>
              <a:rPr lang="en-US" dirty="0"/>
              <a:t> 1700 </a:t>
            </a:r>
            <a:r>
              <a:rPr lang="en-US" dirty="0" err="1"/>
              <a:t>yili</a:t>
            </a:r>
            <a:r>
              <a:rPr lang="en-US" dirty="0"/>
              <a:t> </a:t>
            </a:r>
            <a:r>
              <a:rPr lang="en-US" dirty="0" err="1"/>
              <a:t>Yevropa</a:t>
            </a:r>
            <a:r>
              <a:rPr lang="en-US" dirty="0"/>
              <a:t> </a:t>
            </a:r>
            <a:r>
              <a:rPr lang="en-US" dirty="0" err="1"/>
              <a:t>aholisi</a:t>
            </a:r>
            <a:r>
              <a:rPr lang="en-US" dirty="0"/>
              <a:t> </a:t>
            </a:r>
            <a:r>
              <a:rPr lang="en-US" dirty="0" err="1"/>
              <a:t>taxminan</a:t>
            </a:r>
            <a:r>
              <a:rPr lang="en-US" dirty="0"/>
              <a:t> 100 </a:t>
            </a:r>
            <a:r>
              <a:rPr lang="en-US" dirty="0" err="1"/>
              <a:t>mln</a:t>
            </a:r>
            <a:r>
              <a:rPr lang="en-US" dirty="0"/>
              <a:t>. </a:t>
            </a:r>
            <a:r>
              <a:rPr lang="en-US" dirty="0" err="1"/>
              <a:t>kishi</a:t>
            </a:r>
            <a:r>
              <a:rPr lang="en-US" dirty="0"/>
              <a:t> </a:t>
            </a:r>
            <a:r>
              <a:rPr lang="en-US" dirty="0" err="1"/>
              <a:t>bo’lsa</a:t>
            </a:r>
            <a:r>
              <a:rPr lang="en-US" dirty="0"/>
              <a:t>, 1800 </a:t>
            </a:r>
            <a:r>
              <a:rPr lang="en-US" dirty="0" err="1"/>
              <a:t>yilda</a:t>
            </a:r>
            <a:r>
              <a:rPr lang="en-US" dirty="0"/>
              <a:t> </a:t>
            </a:r>
            <a:r>
              <a:rPr lang="en-US" dirty="0" err="1"/>
              <a:t>bu</a:t>
            </a:r>
            <a:r>
              <a:rPr lang="en-US" dirty="0"/>
              <a:t> </a:t>
            </a:r>
            <a:r>
              <a:rPr lang="en-US" dirty="0" err="1"/>
              <a:t>ko’rsatkich</a:t>
            </a:r>
            <a:r>
              <a:rPr lang="en-US" dirty="0"/>
              <a:t> 160 </a:t>
            </a:r>
            <a:r>
              <a:rPr lang="en-US" dirty="0" err="1"/>
              <a:t>mln</a:t>
            </a:r>
            <a:r>
              <a:rPr lang="en-US" dirty="0"/>
              <a:t>. </a:t>
            </a:r>
            <a:r>
              <a:rPr lang="en-US" dirty="0" err="1"/>
              <a:t>ga</a:t>
            </a:r>
            <a:r>
              <a:rPr lang="en-US" dirty="0"/>
              <a:t> </a:t>
            </a:r>
            <a:r>
              <a:rPr lang="en-US" dirty="0" err="1"/>
              <a:t>yetdi</a:t>
            </a:r>
            <a:r>
              <a:rPr lang="en-US" dirty="0"/>
              <a:t>. </a:t>
            </a:r>
            <a:r>
              <a:rPr lang="en-US" dirty="0" err="1"/>
              <a:t>Fransiya</a:t>
            </a:r>
            <a:r>
              <a:rPr lang="en-US" dirty="0"/>
              <a:t>, </a:t>
            </a:r>
            <a:r>
              <a:rPr lang="en-US" dirty="0" err="1"/>
              <a:t>Angliya</a:t>
            </a:r>
            <a:r>
              <a:rPr lang="en-US" dirty="0"/>
              <a:t>, </a:t>
            </a:r>
            <a:r>
              <a:rPr lang="en-US" dirty="0" err="1"/>
              <a:t>Ispaniya</a:t>
            </a:r>
            <a:r>
              <a:rPr lang="en-US" dirty="0"/>
              <a:t>, </a:t>
            </a:r>
            <a:r>
              <a:rPr lang="en-US" dirty="0" err="1"/>
              <a:t>Germaniya</a:t>
            </a:r>
            <a:r>
              <a:rPr lang="en-US" dirty="0"/>
              <a:t> </a:t>
            </a:r>
            <a:r>
              <a:rPr lang="en-US" dirty="0" err="1"/>
              <a:t>Yevropaning</a:t>
            </a:r>
            <a:r>
              <a:rPr lang="en-US" dirty="0"/>
              <a:t> </a:t>
            </a:r>
            <a:r>
              <a:rPr lang="en-US" dirty="0" err="1"/>
              <a:t>aholisi</a:t>
            </a:r>
            <a:r>
              <a:rPr lang="en-US" dirty="0"/>
              <a:t> </a:t>
            </a:r>
            <a:r>
              <a:rPr lang="en-US" dirty="0" err="1"/>
              <a:t>eng</a:t>
            </a:r>
            <a:r>
              <a:rPr lang="en-US" dirty="0"/>
              <a:t> </a:t>
            </a:r>
            <a:r>
              <a:rPr lang="en-US" dirty="0" err="1"/>
              <a:t>ko’p</a:t>
            </a:r>
            <a:r>
              <a:rPr lang="en-US" dirty="0"/>
              <a:t> </a:t>
            </a:r>
            <a:r>
              <a:rPr lang="en-US" dirty="0" err="1"/>
              <a:t>mamlakatlar</a:t>
            </a:r>
            <a:r>
              <a:rPr lang="en-US" dirty="0"/>
              <a:t> </a:t>
            </a:r>
            <a:r>
              <a:rPr lang="en-US" dirty="0" err="1"/>
              <a:t>bo’lgan</a:t>
            </a:r>
            <a:r>
              <a:rPr lang="en-US" dirty="0"/>
              <a:t>. XIX </a:t>
            </a:r>
            <a:r>
              <a:rPr lang="en-US" dirty="0" err="1"/>
              <a:t>sarda</a:t>
            </a:r>
            <a:r>
              <a:rPr lang="en-US" dirty="0"/>
              <a:t> </a:t>
            </a:r>
            <a:r>
              <a:rPr lang="en-US" dirty="0" err="1"/>
              <a:t>Yevropa</a:t>
            </a:r>
            <a:r>
              <a:rPr lang="en-US" dirty="0"/>
              <a:t> </a:t>
            </a:r>
            <a:r>
              <a:rPr lang="en-US" dirty="0" err="1"/>
              <a:t>aholi</a:t>
            </a:r>
            <a:r>
              <a:rPr lang="en-US" dirty="0"/>
              <a:t> </a:t>
            </a:r>
            <a:r>
              <a:rPr lang="en-US" dirty="0" err="1"/>
              <a:t>takror</a:t>
            </a:r>
            <a:r>
              <a:rPr lang="en-US" dirty="0"/>
              <a:t> </a:t>
            </a:r>
            <a:r>
              <a:rPr lang="en-US" dirty="0" err="1"/>
              <a:t>barpo</a:t>
            </a:r>
            <a:r>
              <a:rPr lang="en-US" dirty="0"/>
              <a:t> </a:t>
            </a:r>
            <a:r>
              <a:rPr lang="en-US" dirty="0" err="1"/>
              <a:t>bo’lishida</a:t>
            </a:r>
            <a:r>
              <a:rPr lang="en-US" dirty="0"/>
              <a:t> </a:t>
            </a:r>
            <a:r>
              <a:rPr lang="en-US" dirty="0" err="1"/>
              <a:t>yangi</a:t>
            </a:r>
            <a:r>
              <a:rPr lang="en-US" dirty="0"/>
              <a:t> </a:t>
            </a:r>
            <a:r>
              <a:rPr lang="en-US" dirty="0" err="1"/>
              <a:t>bosqichga</a:t>
            </a:r>
            <a:r>
              <a:rPr lang="en-US" dirty="0"/>
              <a:t> </a:t>
            </a:r>
            <a:r>
              <a:rPr lang="en-US" dirty="0" err="1"/>
              <a:t>o’tdi</a:t>
            </a:r>
            <a:r>
              <a:rPr lang="en-US" dirty="0"/>
              <a:t>. </a:t>
            </a:r>
            <a:r>
              <a:rPr lang="en-US" dirty="0" err="1"/>
              <a:t>O’limning</a:t>
            </a:r>
            <a:r>
              <a:rPr lang="en-US" dirty="0"/>
              <a:t> </a:t>
            </a:r>
            <a:r>
              <a:rPr lang="en-US" dirty="0" err="1"/>
              <a:t>kamayib</a:t>
            </a:r>
            <a:r>
              <a:rPr lang="en-US" dirty="0"/>
              <a:t> </a:t>
            </a:r>
            <a:r>
              <a:rPr lang="en-US" dirty="0" err="1"/>
              <a:t>borishi</a:t>
            </a:r>
            <a:r>
              <a:rPr lang="en-US" dirty="0"/>
              <a:t>, </a:t>
            </a:r>
            <a:r>
              <a:rPr lang="en-US" dirty="0" err="1"/>
              <a:t>aholi</a:t>
            </a:r>
            <a:r>
              <a:rPr lang="en-US" dirty="0"/>
              <a:t> </a:t>
            </a:r>
            <a:r>
              <a:rPr lang="en-US" dirty="0" err="1"/>
              <a:t>o’rtacha</a:t>
            </a:r>
            <a:r>
              <a:rPr lang="en-US" dirty="0"/>
              <a:t> </a:t>
            </a:r>
            <a:r>
              <a:rPr lang="en-US" dirty="0" err="1"/>
              <a:t>umr</a:t>
            </a:r>
            <a:r>
              <a:rPr lang="en-US" dirty="0"/>
              <a:t> </a:t>
            </a:r>
            <a:r>
              <a:rPr lang="en-US" dirty="0" err="1"/>
              <a:t>ko’rishi</a:t>
            </a:r>
            <a:r>
              <a:rPr lang="en-US" dirty="0"/>
              <a:t> </a:t>
            </a:r>
            <a:r>
              <a:rPr lang="en-US" dirty="0" err="1"/>
              <a:t>davrining</a:t>
            </a:r>
            <a:r>
              <a:rPr lang="en-US" dirty="0"/>
              <a:t> </a:t>
            </a:r>
            <a:r>
              <a:rPr lang="en-US" dirty="0" err="1"/>
              <a:t>uzayishi</a:t>
            </a:r>
            <a:r>
              <a:rPr lang="en-US" dirty="0"/>
              <a:t> </a:t>
            </a:r>
            <a:r>
              <a:rPr lang="en-US" dirty="0" err="1"/>
              <a:t>va</a:t>
            </a:r>
            <a:r>
              <a:rPr lang="en-US" dirty="0"/>
              <a:t> </a:t>
            </a:r>
            <a:r>
              <a:rPr lang="en-US" dirty="0" err="1"/>
              <a:t>tug’ilishning</a:t>
            </a:r>
            <a:r>
              <a:rPr lang="en-US" dirty="0"/>
              <a:t> </a:t>
            </a:r>
            <a:r>
              <a:rPr lang="en-US" dirty="0" err="1"/>
              <a:t>nisbatan</a:t>
            </a:r>
            <a:r>
              <a:rPr lang="en-US" dirty="0"/>
              <a:t> </a:t>
            </a:r>
            <a:r>
              <a:rPr lang="en-US" dirty="0" err="1"/>
              <a:t>yuqori</a:t>
            </a:r>
            <a:r>
              <a:rPr lang="en-US" dirty="0"/>
              <a:t> </a:t>
            </a:r>
            <a:r>
              <a:rPr lang="en-US" dirty="0" err="1"/>
              <a:t>darajada</a:t>
            </a:r>
            <a:r>
              <a:rPr lang="en-US" dirty="0"/>
              <a:t> </a:t>
            </a:r>
            <a:r>
              <a:rPr lang="en-US" dirty="0" err="1"/>
              <a:t>saqlanib</a:t>
            </a:r>
            <a:r>
              <a:rPr lang="en-US" dirty="0"/>
              <a:t> </a:t>
            </a:r>
            <a:r>
              <a:rPr lang="en-US" dirty="0" err="1"/>
              <a:t>turishi</a:t>
            </a:r>
            <a:r>
              <a:rPr lang="en-US" dirty="0"/>
              <a:t> </a:t>
            </a:r>
            <a:r>
              <a:rPr lang="en-US" dirty="0" err="1"/>
              <a:t>aholining</a:t>
            </a:r>
            <a:r>
              <a:rPr lang="en-US" dirty="0"/>
              <a:t> </a:t>
            </a:r>
            <a:r>
              <a:rPr lang="en-US" dirty="0" err="1"/>
              <a:t>ko’payishini</a:t>
            </a:r>
            <a:r>
              <a:rPr lang="en-US" dirty="0"/>
              <a:t> </a:t>
            </a:r>
            <a:r>
              <a:rPr lang="en-US" dirty="0" err="1"/>
              <a:t>yuqori</a:t>
            </a:r>
            <a:r>
              <a:rPr lang="en-US" dirty="0"/>
              <a:t> </a:t>
            </a:r>
            <a:r>
              <a:rPr lang="en-US" dirty="0" err="1"/>
              <a:t>darajaga</a:t>
            </a:r>
            <a:r>
              <a:rPr lang="en-US" dirty="0"/>
              <a:t> </a:t>
            </a:r>
            <a:r>
              <a:rPr lang="en-US" dirty="0" err="1"/>
              <a:t>olib</a:t>
            </a:r>
            <a:r>
              <a:rPr lang="en-US" dirty="0"/>
              <a:t> </a:t>
            </a:r>
            <a:r>
              <a:rPr lang="en-US" dirty="0" err="1"/>
              <a:t>chiqdi</a:t>
            </a:r>
            <a:r>
              <a:rPr lang="en-US" dirty="0"/>
              <a:t>. </a:t>
            </a:r>
            <a:r>
              <a:rPr lang="en-US" dirty="0" err="1"/>
              <a:t>Ushbu</a:t>
            </a:r>
            <a:r>
              <a:rPr lang="en-US" dirty="0"/>
              <a:t> </a:t>
            </a:r>
            <a:r>
              <a:rPr lang="en-US" dirty="0" err="1"/>
              <a:t>davrda</a:t>
            </a:r>
            <a:r>
              <a:rPr lang="en-US" dirty="0"/>
              <a:t> </a:t>
            </a:r>
            <a:r>
              <a:rPr lang="en-US" dirty="0" err="1"/>
              <a:t>Yevropada</a:t>
            </a:r>
            <a:r>
              <a:rPr lang="en-US" dirty="0"/>
              <a:t> </a:t>
            </a:r>
            <a:r>
              <a:rPr lang="en-US" dirty="0" err="1"/>
              <a:t>tug’ilishning</a:t>
            </a:r>
            <a:r>
              <a:rPr lang="en-US" dirty="0"/>
              <a:t> </a:t>
            </a:r>
            <a:r>
              <a:rPr lang="en-US" dirty="0" err="1"/>
              <a:t>umumiy</a:t>
            </a:r>
            <a:r>
              <a:rPr lang="en-US" dirty="0"/>
              <a:t> </a:t>
            </a:r>
            <a:r>
              <a:rPr lang="en-US" dirty="0" err="1"/>
              <a:t>koeffisenti</a:t>
            </a:r>
            <a:r>
              <a:rPr lang="en-US" dirty="0"/>
              <a:t> 35-40 </a:t>
            </a:r>
            <a:r>
              <a:rPr lang="en-US" dirty="0" err="1"/>
              <a:t>promille</a:t>
            </a:r>
            <a:r>
              <a:rPr lang="en-US" dirty="0"/>
              <a:t>, </a:t>
            </a:r>
            <a:r>
              <a:rPr lang="en-US" dirty="0" err="1"/>
              <a:t>o’lim</a:t>
            </a:r>
            <a:r>
              <a:rPr lang="en-US" dirty="0"/>
              <a:t> </a:t>
            </a:r>
            <a:r>
              <a:rPr lang="en-US" dirty="0" err="1"/>
              <a:t>esa</a:t>
            </a:r>
            <a:r>
              <a:rPr lang="en-US" dirty="0"/>
              <a:t> 20-25 </a:t>
            </a:r>
            <a:r>
              <a:rPr lang="en-US" dirty="0" err="1"/>
              <a:t>promille</a:t>
            </a:r>
            <a:r>
              <a:rPr lang="en-US" dirty="0"/>
              <a:t> </a:t>
            </a:r>
            <a:r>
              <a:rPr lang="en-US" dirty="0" err="1"/>
              <a:t>atrofida</a:t>
            </a:r>
            <a:r>
              <a:rPr lang="en-US" dirty="0"/>
              <a:t> </a:t>
            </a:r>
            <a:r>
              <a:rPr lang="en-US" dirty="0" err="1"/>
              <a:t>bo’lgan</a:t>
            </a:r>
            <a:r>
              <a:rPr lang="en-US" dirty="0"/>
              <a:t>. </a:t>
            </a:r>
            <a:r>
              <a:rPr lang="en-US" dirty="0" err="1"/>
              <a:t>Aholining</a:t>
            </a:r>
            <a:r>
              <a:rPr lang="en-US" dirty="0"/>
              <a:t> </a:t>
            </a:r>
            <a:r>
              <a:rPr lang="en-US" dirty="0" err="1"/>
              <a:t>tabiiy</a:t>
            </a:r>
            <a:r>
              <a:rPr lang="en-US" dirty="0"/>
              <a:t> </a:t>
            </a:r>
            <a:r>
              <a:rPr lang="en-US" dirty="0" err="1"/>
              <a:t>o’sishi</a:t>
            </a:r>
            <a:r>
              <a:rPr lang="en-US" dirty="0"/>
              <a:t> </a:t>
            </a:r>
            <a:r>
              <a:rPr lang="en-US" dirty="0" err="1"/>
              <a:t>har</a:t>
            </a:r>
            <a:r>
              <a:rPr lang="en-US" dirty="0"/>
              <a:t> </a:t>
            </a:r>
            <a:r>
              <a:rPr lang="en-US" dirty="0" err="1"/>
              <a:t>ming</a:t>
            </a:r>
            <a:r>
              <a:rPr lang="en-US" dirty="0"/>
              <a:t> </a:t>
            </a:r>
            <a:r>
              <a:rPr lang="en-US" dirty="0" err="1"/>
              <a:t>kishi</a:t>
            </a:r>
            <a:r>
              <a:rPr lang="en-US" dirty="0"/>
              <a:t> </a:t>
            </a:r>
            <a:r>
              <a:rPr lang="en-US" dirty="0" err="1"/>
              <a:t>hisobiga</a:t>
            </a:r>
            <a:r>
              <a:rPr lang="en-US" dirty="0"/>
              <a:t> 15-20 </a:t>
            </a:r>
            <a:r>
              <a:rPr lang="en-US" dirty="0" err="1"/>
              <a:t>kishini</a:t>
            </a:r>
            <a:r>
              <a:rPr lang="en-US" dirty="0"/>
              <a:t> </a:t>
            </a:r>
            <a:r>
              <a:rPr lang="en-US" dirty="0" err="1"/>
              <a:t>tashkil</a:t>
            </a:r>
            <a:r>
              <a:rPr lang="en-US" dirty="0"/>
              <a:t> </a:t>
            </a:r>
            <a:r>
              <a:rPr lang="en-US" dirty="0" err="1"/>
              <a:t>qilgan</a:t>
            </a:r>
            <a:r>
              <a:rPr lang="en-US" dirty="0"/>
              <a:t>. </a:t>
            </a:r>
            <a:r>
              <a:rPr lang="en-US" dirty="0" err="1"/>
              <a:t>Yevropadan</a:t>
            </a:r>
            <a:r>
              <a:rPr lang="en-US" dirty="0"/>
              <a:t> </a:t>
            </a:r>
            <a:r>
              <a:rPr lang="en-US" dirty="0" err="1"/>
              <a:t>Amerikaga</a:t>
            </a:r>
            <a:r>
              <a:rPr lang="en-US" dirty="0"/>
              <a:t> </a:t>
            </a:r>
            <a:r>
              <a:rPr lang="en-US" dirty="0" err="1"/>
              <a:t>aholi</a:t>
            </a:r>
            <a:r>
              <a:rPr lang="en-US" dirty="0"/>
              <a:t> </a:t>
            </a:r>
            <a:r>
              <a:rPr lang="en-US" dirty="0" err="1"/>
              <a:t>emigratsiyasining</a:t>
            </a:r>
            <a:r>
              <a:rPr lang="en-US" dirty="0"/>
              <a:t> </a:t>
            </a:r>
            <a:r>
              <a:rPr lang="en-US" dirty="0" err="1"/>
              <a:t>ko’payishi</a:t>
            </a:r>
            <a:r>
              <a:rPr lang="en-US" dirty="0"/>
              <a:t>, </a:t>
            </a:r>
            <a:r>
              <a:rPr lang="en-US" dirty="0" err="1"/>
              <a:t>Fransiya</a:t>
            </a:r>
            <a:r>
              <a:rPr lang="en-US" dirty="0"/>
              <a:t> </a:t>
            </a:r>
            <a:r>
              <a:rPr lang="en-US" dirty="0" err="1"/>
              <a:t>imperatori</a:t>
            </a:r>
            <a:r>
              <a:rPr lang="en-US" dirty="0"/>
              <a:t> </a:t>
            </a:r>
            <a:r>
              <a:rPr lang="en-US" dirty="0" err="1"/>
              <a:t>Napoleonnning</a:t>
            </a:r>
            <a:r>
              <a:rPr lang="en-US" dirty="0"/>
              <a:t> </a:t>
            </a:r>
            <a:r>
              <a:rPr lang="en-US" dirty="0" err="1"/>
              <a:t>urushlari</a:t>
            </a:r>
            <a:r>
              <a:rPr lang="en-US" dirty="0"/>
              <a:t> </a:t>
            </a:r>
            <a:r>
              <a:rPr lang="en-US" dirty="0" err="1"/>
              <a:t>aholi</a:t>
            </a:r>
            <a:r>
              <a:rPr lang="en-US" dirty="0"/>
              <a:t> </a:t>
            </a:r>
            <a:r>
              <a:rPr lang="en-US" dirty="0" err="1"/>
              <a:t>sonining</a:t>
            </a:r>
            <a:r>
              <a:rPr lang="en-US" dirty="0"/>
              <a:t> </a:t>
            </a:r>
            <a:r>
              <a:rPr lang="en-US" dirty="0" err="1"/>
              <a:t>ko’payishiga</a:t>
            </a:r>
            <a:r>
              <a:rPr lang="en-US" dirty="0"/>
              <a:t> </a:t>
            </a:r>
            <a:r>
              <a:rPr lang="en-US" dirty="0" err="1"/>
              <a:t>salbiy</a:t>
            </a:r>
            <a:r>
              <a:rPr lang="en-US" dirty="0"/>
              <a:t> </a:t>
            </a:r>
            <a:r>
              <a:rPr lang="en-US" dirty="0" err="1"/>
              <a:t>ta’sir</a:t>
            </a:r>
            <a:r>
              <a:rPr lang="en-US" dirty="0"/>
              <a:t> </a:t>
            </a:r>
            <a:r>
              <a:rPr lang="en-US" dirty="0" err="1"/>
              <a:t>etgan</a:t>
            </a:r>
            <a:r>
              <a:rPr lang="en-US" dirty="0"/>
              <a:t>.</a:t>
            </a:r>
            <a:endParaRPr lang="ru-RU" dirty="0"/>
          </a:p>
          <a:p>
            <a:pPr marL="45720" indent="0">
              <a:buNone/>
            </a:pPr>
            <a:endParaRPr lang="ru-RU" dirty="0"/>
          </a:p>
        </p:txBody>
      </p:sp>
    </p:spTree>
    <p:extLst>
      <p:ext uri="{BB962C8B-B14F-4D97-AF65-F5344CB8AC3E}">
        <p14:creationId xmlns:p14="http://schemas.microsoft.com/office/powerpoint/2010/main" val="418406346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2000" r="-22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899592" y="731520"/>
            <a:ext cx="7056784" cy="4497680"/>
          </a:xfrm>
        </p:spPr>
        <p:style>
          <a:lnRef idx="1">
            <a:schemeClr val="accent3"/>
          </a:lnRef>
          <a:fillRef idx="2">
            <a:schemeClr val="accent3"/>
          </a:fillRef>
          <a:effectRef idx="1">
            <a:schemeClr val="accent3"/>
          </a:effectRef>
          <a:fontRef idx="minor">
            <a:schemeClr val="dk1"/>
          </a:fontRef>
        </p:style>
        <p:txBody>
          <a:bodyPr>
            <a:normAutofit/>
          </a:bodyPr>
          <a:lstStyle/>
          <a:p>
            <a:pPr marL="45720" indent="0">
              <a:buNone/>
            </a:pPr>
            <a:r>
              <a:rPr lang="en-US" dirty="0"/>
              <a:t>XX </a:t>
            </a:r>
            <a:r>
              <a:rPr lang="en-US" dirty="0" err="1"/>
              <a:t>asr</a:t>
            </a:r>
            <a:r>
              <a:rPr lang="en-US" dirty="0"/>
              <a:t> </a:t>
            </a:r>
            <a:r>
              <a:rPr lang="en-US" dirty="0" err="1"/>
              <a:t>Yevropa</a:t>
            </a:r>
            <a:r>
              <a:rPr lang="en-US" dirty="0"/>
              <a:t> </a:t>
            </a:r>
            <a:r>
              <a:rPr lang="en-US" dirty="0" err="1"/>
              <a:t>aholisining</a:t>
            </a:r>
            <a:r>
              <a:rPr lang="en-US" dirty="0"/>
              <a:t> </a:t>
            </a:r>
            <a:r>
              <a:rPr lang="en-US" dirty="0" err="1"/>
              <a:t>takror</a:t>
            </a:r>
            <a:r>
              <a:rPr lang="en-US" dirty="0"/>
              <a:t> </a:t>
            </a:r>
            <a:r>
              <a:rPr lang="en-US" dirty="0" err="1"/>
              <a:t>barpo</a:t>
            </a:r>
            <a:r>
              <a:rPr lang="en-US" dirty="0"/>
              <a:t> </a:t>
            </a:r>
            <a:r>
              <a:rPr lang="en-US" dirty="0" err="1"/>
              <a:t>bo’lishida</a:t>
            </a:r>
            <a:r>
              <a:rPr lang="en-US" dirty="0"/>
              <a:t> </a:t>
            </a:r>
            <a:r>
              <a:rPr lang="en-US" dirty="0" err="1"/>
              <a:t>yangi</a:t>
            </a:r>
            <a:r>
              <a:rPr lang="en-US" dirty="0"/>
              <a:t> </a:t>
            </a:r>
            <a:r>
              <a:rPr lang="en-US" dirty="0" err="1"/>
              <a:t>bosqich</a:t>
            </a:r>
            <a:r>
              <a:rPr lang="en-US" dirty="0"/>
              <a:t> </a:t>
            </a:r>
            <a:r>
              <a:rPr lang="en-US" dirty="0" err="1"/>
              <a:t>bo’ldi</a:t>
            </a:r>
            <a:r>
              <a:rPr lang="en-US" dirty="0"/>
              <a:t>. </a:t>
            </a:r>
            <a:r>
              <a:rPr lang="en-US" dirty="0" err="1"/>
              <a:t>Yevropadagi</a:t>
            </a:r>
            <a:r>
              <a:rPr lang="en-US" dirty="0"/>
              <a:t> </a:t>
            </a:r>
            <a:r>
              <a:rPr lang="en-US" dirty="0" err="1"/>
              <a:t>qator</a:t>
            </a:r>
            <a:r>
              <a:rPr lang="en-US" dirty="0"/>
              <a:t> </a:t>
            </a:r>
            <a:r>
              <a:rPr lang="en-US" dirty="0" err="1"/>
              <a:t>mamlakatlarda</a:t>
            </a:r>
            <a:r>
              <a:rPr lang="en-US" dirty="0"/>
              <a:t> XX </a:t>
            </a:r>
            <a:r>
              <a:rPr lang="en-US" dirty="0" err="1"/>
              <a:t>asrning</a:t>
            </a:r>
            <a:r>
              <a:rPr lang="en-US" dirty="0"/>
              <a:t> </a:t>
            </a:r>
            <a:r>
              <a:rPr lang="en-US" dirty="0" err="1"/>
              <a:t>ikkinchi</a:t>
            </a:r>
            <a:r>
              <a:rPr lang="en-US" dirty="0"/>
              <a:t> </a:t>
            </a:r>
            <a:r>
              <a:rPr lang="en-US" dirty="0" err="1"/>
              <a:t>yarmida</a:t>
            </a:r>
            <a:r>
              <a:rPr lang="en-US" dirty="0"/>
              <a:t> </a:t>
            </a:r>
            <a:r>
              <a:rPr lang="en-US" dirty="0" err="1"/>
              <a:t>tug’ilish</a:t>
            </a:r>
            <a:r>
              <a:rPr lang="en-US" dirty="0"/>
              <a:t> </a:t>
            </a:r>
            <a:r>
              <a:rPr lang="en-US" dirty="0" err="1"/>
              <a:t>keskin</a:t>
            </a:r>
            <a:r>
              <a:rPr lang="en-US" dirty="0"/>
              <a:t> </a:t>
            </a:r>
            <a:r>
              <a:rPr lang="en-US" dirty="0" err="1"/>
              <a:t>kamaydi</a:t>
            </a:r>
            <a:r>
              <a:rPr lang="en-US" dirty="0"/>
              <a:t>. </a:t>
            </a:r>
            <a:r>
              <a:rPr lang="en-US" dirty="0" err="1"/>
              <a:t>Tug’ilish</a:t>
            </a:r>
            <a:r>
              <a:rPr lang="en-US" dirty="0"/>
              <a:t> </a:t>
            </a:r>
            <a:r>
              <a:rPr lang="en-US" dirty="0" err="1"/>
              <a:t>bilan</a:t>
            </a:r>
            <a:r>
              <a:rPr lang="en-US" dirty="0"/>
              <a:t> </a:t>
            </a:r>
            <a:r>
              <a:rPr lang="en-US" dirty="0" err="1"/>
              <a:t>bir</a:t>
            </a:r>
            <a:r>
              <a:rPr lang="en-US" dirty="0"/>
              <a:t> </a:t>
            </a:r>
            <a:r>
              <a:rPr lang="en-US" dirty="0" err="1"/>
              <a:t>qatorda</a:t>
            </a:r>
            <a:r>
              <a:rPr lang="en-US" dirty="0"/>
              <a:t> </a:t>
            </a:r>
            <a:r>
              <a:rPr lang="en-US" dirty="0" err="1"/>
              <a:t>o’lim</a:t>
            </a:r>
            <a:r>
              <a:rPr lang="en-US" dirty="0"/>
              <a:t> </a:t>
            </a:r>
            <a:r>
              <a:rPr lang="en-US" dirty="0" err="1"/>
              <a:t>hollari</a:t>
            </a:r>
            <a:r>
              <a:rPr lang="en-US" dirty="0"/>
              <a:t> ham </a:t>
            </a:r>
            <a:r>
              <a:rPr lang="en-US" dirty="0" err="1"/>
              <a:t>qisqarib</a:t>
            </a:r>
            <a:r>
              <a:rPr lang="en-US" dirty="0"/>
              <a:t> </a:t>
            </a:r>
            <a:r>
              <a:rPr lang="en-US" dirty="0" err="1"/>
              <a:t>bordi</a:t>
            </a:r>
            <a:r>
              <a:rPr lang="en-US" dirty="0"/>
              <a:t>. </a:t>
            </a:r>
            <a:r>
              <a:rPr lang="en-US" dirty="0" err="1"/>
              <a:t>Aholining</a:t>
            </a:r>
            <a:r>
              <a:rPr lang="en-US" dirty="0"/>
              <a:t> </a:t>
            </a:r>
            <a:r>
              <a:rPr lang="en-US" dirty="0" err="1"/>
              <a:t>takror</a:t>
            </a:r>
            <a:r>
              <a:rPr lang="en-US" dirty="0"/>
              <a:t> </a:t>
            </a:r>
            <a:r>
              <a:rPr lang="en-US" dirty="0" err="1"/>
              <a:t>barpo</a:t>
            </a:r>
            <a:r>
              <a:rPr lang="en-US" dirty="0"/>
              <a:t> </a:t>
            </a:r>
            <a:r>
              <a:rPr lang="en-US" dirty="0" err="1"/>
              <a:t>bo’lishida</a:t>
            </a:r>
            <a:r>
              <a:rPr lang="en-US" dirty="0"/>
              <a:t> </a:t>
            </a:r>
            <a:r>
              <a:rPr lang="en-US" dirty="0" err="1"/>
              <a:t>yangi</a:t>
            </a:r>
            <a:r>
              <a:rPr lang="en-US" dirty="0"/>
              <a:t> </a:t>
            </a:r>
            <a:r>
              <a:rPr lang="en-US" dirty="0" err="1"/>
              <a:t>demografik</a:t>
            </a:r>
            <a:r>
              <a:rPr lang="en-US" dirty="0"/>
              <a:t> </a:t>
            </a:r>
            <a:r>
              <a:rPr lang="en-US" dirty="0" err="1"/>
              <a:t>o’tish</a:t>
            </a:r>
            <a:r>
              <a:rPr lang="en-US" dirty="0"/>
              <a:t> </a:t>
            </a:r>
            <a:r>
              <a:rPr lang="en-US" dirty="0" err="1"/>
              <a:t>davri</a:t>
            </a:r>
            <a:r>
              <a:rPr lang="en-US" dirty="0"/>
              <a:t> </a:t>
            </a:r>
            <a:r>
              <a:rPr lang="en-US" dirty="0" err="1"/>
              <a:t>boshlandi</a:t>
            </a:r>
            <a:r>
              <a:rPr lang="en-US" dirty="0"/>
              <a:t>. </a:t>
            </a:r>
            <a:r>
              <a:rPr lang="en-US" dirty="0" err="1"/>
              <a:t>Natijada,Yevropada</a:t>
            </a:r>
            <a:r>
              <a:rPr lang="en-US" dirty="0"/>
              <a:t> </a:t>
            </a:r>
            <a:r>
              <a:rPr lang="en-US" dirty="0" err="1"/>
              <a:t>aholi</a:t>
            </a:r>
            <a:r>
              <a:rPr lang="en-US" dirty="0"/>
              <a:t> </a:t>
            </a:r>
            <a:r>
              <a:rPr lang="en-US" dirty="0" err="1"/>
              <a:t>sonining</a:t>
            </a:r>
            <a:r>
              <a:rPr lang="en-US" dirty="0"/>
              <a:t> </a:t>
            </a:r>
            <a:r>
              <a:rPr lang="en-US" dirty="0" err="1"/>
              <a:t>o’sish</a:t>
            </a:r>
            <a:r>
              <a:rPr lang="en-US" dirty="0"/>
              <a:t> </a:t>
            </a:r>
            <a:r>
              <a:rPr lang="en-US" dirty="0" err="1"/>
              <a:t>sur’ati</a:t>
            </a:r>
            <a:r>
              <a:rPr lang="en-US" dirty="0"/>
              <a:t> </a:t>
            </a:r>
            <a:r>
              <a:rPr lang="en-US" dirty="0" err="1"/>
              <a:t>birmuncha</a:t>
            </a:r>
            <a:r>
              <a:rPr lang="en-US" dirty="0"/>
              <a:t> </a:t>
            </a:r>
            <a:r>
              <a:rPr lang="en-US" dirty="0" err="1"/>
              <a:t>kamaydi</a:t>
            </a:r>
            <a:r>
              <a:rPr lang="en-US" dirty="0"/>
              <a:t>. 1900-1950 </a:t>
            </a:r>
            <a:r>
              <a:rPr lang="en-US" dirty="0" err="1"/>
              <a:t>yillarda</a:t>
            </a:r>
            <a:r>
              <a:rPr lang="en-US" dirty="0"/>
              <a:t> </a:t>
            </a:r>
            <a:r>
              <a:rPr lang="en-US" dirty="0" err="1"/>
              <a:t>Yevropa</a:t>
            </a:r>
            <a:r>
              <a:rPr lang="en-US" dirty="0"/>
              <a:t> </a:t>
            </a:r>
            <a:r>
              <a:rPr lang="en-US" dirty="0" err="1"/>
              <a:t>aholisi</a:t>
            </a:r>
            <a:r>
              <a:rPr lang="en-US" dirty="0"/>
              <a:t> </a:t>
            </a:r>
            <a:r>
              <a:rPr lang="en-US" dirty="0" err="1"/>
              <a:t>har</a:t>
            </a:r>
            <a:r>
              <a:rPr lang="en-US" dirty="0"/>
              <a:t> </a:t>
            </a:r>
            <a:r>
              <a:rPr lang="en-US" dirty="0" err="1"/>
              <a:t>yili</a:t>
            </a:r>
            <a:r>
              <a:rPr lang="en-US" dirty="0"/>
              <a:t> </a:t>
            </a:r>
            <a:r>
              <a:rPr lang="en-US" dirty="0" err="1"/>
              <a:t>o’rtacha</a:t>
            </a:r>
            <a:r>
              <a:rPr lang="en-US" dirty="0"/>
              <a:t> 1,8 </a:t>
            </a:r>
            <a:r>
              <a:rPr lang="en-US" dirty="0" err="1"/>
              <a:t>mln</a:t>
            </a:r>
            <a:r>
              <a:rPr lang="en-US" dirty="0"/>
              <a:t>. </a:t>
            </a:r>
            <a:r>
              <a:rPr lang="en-US" dirty="0" err="1"/>
              <a:t>atrofida</a:t>
            </a:r>
            <a:r>
              <a:rPr lang="en-US" dirty="0"/>
              <a:t> </a:t>
            </a:r>
            <a:r>
              <a:rPr lang="en-US" dirty="0" err="1"/>
              <a:t>ko’paygan</a:t>
            </a:r>
            <a:r>
              <a:rPr lang="en-US" dirty="0"/>
              <a:t> </a:t>
            </a:r>
            <a:r>
              <a:rPr lang="en-US" dirty="0" err="1"/>
              <a:t>bo’lsa</a:t>
            </a:r>
            <a:r>
              <a:rPr lang="en-US" dirty="0"/>
              <a:t>, </a:t>
            </a:r>
            <a:r>
              <a:rPr lang="en-US" dirty="0" smtClean="0"/>
              <a:t>1970-2017 </a:t>
            </a:r>
            <a:r>
              <a:rPr lang="en-US" dirty="0" err="1"/>
              <a:t>yillarda</a:t>
            </a:r>
            <a:r>
              <a:rPr lang="en-US" dirty="0"/>
              <a:t> </a:t>
            </a:r>
            <a:r>
              <a:rPr lang="en-US" dirty="0" err="1"/>
              <a:t>yiliga</a:t>
            </a:r>
            <a:r>
              <a:rPr lang="en-US" dirty="0"/>
              <a:t> </a:t>
            </a:r>
            <a:r>
              <a:rPr lang="en-US" dirty="0" smtClean="0"/>
              <a:t>1,25 </a:t>
            </a:r>
            <a:r>
              <a:rPr lang="en-US" dirty="0" err="1"/>
              <a:t>mln</a:t>
            </a:r>
            <a:r>
              <a:rPr lang="en-US" dirty="0"/>
              <a:t>. </a:t>
            </a:r>
            <a:r>
              <a:rPr lang="en-US" dirty="0" err="1"/>
              <a:t>ni</a:t>
            </a:r>
            <a:r>
              <a:rPr lang="en-US" dirty="0"/>
              <a:t> </a:t>
            </a:r>
            <a:r>
              <a:rPr lang="en-US" dirty="0" err="1"/>
              <a:t>tashkil</a:t>
            </a:r>
            <a:r>
              <a:rPr lang="en-US" dirty="0"/>
              <a:t> </a:t>
            </a:r>
            <a:r>
              <a:rPr lang="en-US" dirty="0" err="1"/>
              <a:t>etgan</a:t>
            </a:r>
            <a:r>
              <a:rPr lang="en-US" dirty="0"/>
              <a:t> </a:t>
            </a:r>
            <a:r>
              <a:rPr lang="en-US" dirty="0" err="1"/>
              <a:t>va</a:t>
            </a:r>
            <a:r>
              <a:rPr lang="en-US" dirty="0"/>
              <a:t> </a:t>
            </a:r>
            <a:r>
              <a:rPr lang="en-US" dirty="0" err="1"/>
              <a:t>xozirgi</a:t>
            </a:r>
            <a:r>
              <a:rPr lang="en-US" dirty="0"/>
              <a:t> </a:t>
            </a:r>
            <a:r>
              <a:rPr lang="en-US" dirty="0" err="1"/>
              <a:t>kunda</a:t>
            </a:r>
            <a:r>
              <a:rPr lang="en-US" dirty="0"/>
              <a:t> </a:t>
            </a:r>
            <a:r>
              <a:rPr lang="en-US" dirty="0" err="1"/>
              <a:t>Yevropada</a:t>
            </a:r>
            <a:r>
              <a:rPr lang="en-US" dirty="0"/>
              <a:t> </a:t>
            </a:r>
            <a:r>
              <a:rPr lang="en-US" dirty="0" err="1"/>
              <a:t>dunyo</a:t>
            </a:r>
            <a:r>
              <a:rPr lang="en-US" dirty="0"/>
              <a:t> </a:t>
            </a:r>
            <a:r>
              <a:rPr lang="en-US" dirty="0" err="1"/>
              <a:t>aholisining</a:t>
            </a:r>
            <a:r>
              <a:rPr lang="en-US" dirty="0"/>
              <a:t> 11,4 %i </a:t>
            </a:r>
            <a:r>
              <a:rPr lang="en-US" dirty="0" err="1"/>
              <a:t>joylashgan</a:t>
            </a:r>
            <a:r>
              <a:rPr lang="en-US" dirty="0"/>
              <a:t>.</a:t>
            </a:r>
            <a:endParaRPr lang="ru-RU" dirty="0"/>
          </a:p>
          <a:p>
            <a:pPr marL="45720" indent="0">
              <a:buNone/>
            </a:pPr>
            <a:endParaRPr lang="ru-RU" dirty="0"/>
          </a:p>
        </p:txBody>
      </p:sp>
    </p:spTree>
    <p:extLst>
      <p:ext uri="{BB962C8B-B14F-4D97-AF65-F5344CB8AC3E}">
        <p14:creationId xmlns:p14="http://schemas.microsoft.com/office/powerpoint/2010/main" val="88007799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7000" b="-2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2060848"/>
            <a:ext cx="8064895" cy="3816424"/>
          </a:xfrm>
        </p:spPr>
        <p:style>
          <a:lnRef idx="1">
            <a:schemeClr val="accent1"/>
          </a:lnRef>
          <a:fillRef idx="2">
            <a:schemeClr val="accent1"/>
          </a:fillRef>
          <a:effectRef idx="1">
            <a:schemeClr val="accent1"/>
          </a:effectRef>
          <a:fontRef idx="minor">
            <a:schemeClr val="dk1"/>
          </a:fontRef>
        </p:style>
        <p:txBody>
          <a:bodyPr/>
          <a:lstStyle/>
          <a:p>
            <a:pPr marL="0" indent="0" algn="just">
              <a:lnSpc>
                <a:spcPct val="150000"/>
              </a:lnSpc>
              <a:buNone/>
            </a:pPr>
            <a:r>
              <a:rPr lang="en-US" sz="1600" dirty="0">
                <a:effectLst/>
              </a:rPr>
              <a:t>	</a:t>
            </a:r>
            <a:r>
              <a:rPr lang="en-US" sz="1600" dirty="0" smtClean="0">
                <a:effectLst/>
              </a:rPr>
              <a:t> </a:t>
            </a:r>
            <a:r>
              <a:rPr lang="en-US" sz="1600" dirty="0" err="1">
                <a:effectLst/>
              </a:rPr>
              <a:t>I</a:t>
            </a:r>
            <a:r>
              <a:rPr lang="en-US" sz="1600" dirty="0" err="1" smtClean="0">
                <a:effectLst/>
              </a:rPr>
              <a:t>nson</a:t>
            </a:r>
            <a:r>
              <a:rPr lang="en-US" sz="1600" dirty="0" smtClean="0">
                <a:effectLst/>
              </a:rPr>
              <a:t> </a:t>
            </a:r>
            <a:r>
              <a:rPr lang="en-US" sz="1600" dirty="0" err="1">
                <a:effectLst/>
              </a:rPr>
              <a:t>ajdodlarining</a:t>
            </a:r>
            <a:r>
              <a:rPr lang="en-US" sz="1600" dirty="0">
                <a:effectLst/>
              </a:rPr>
              <a:t> </a:t>
            </a:r>
            <a:r>
              <a:rPr lang="en-US" sz="1600" dirty="0" err="1">
                <a:effectLst/>
              </a:rPr>
              <a:t>eng</a:t>
            </a:r>
            <a:r>
              <a:rPr lang="en-US" sz="1600" dirty="0">
                <a:effectLst/>
              </a:rPr>
              <a:t> </a:t>
            </a:r>
            <a:r>
              <a:rPr lang="en-US" sz="1600" dirty="0" err="1">
                <a:effectLst/>
              </a:rPr>
              <a:t>kadimiy</a:t>
            </a:r>
            <a:r>
              <a:rPr lang="en-US" sz="1600" dirty="0">
                <a:effectLst/>
              </a:rPr>
              <a:t> </a:t>
            </a:r>
            <a:r>
              <a:rPr lang="en-US" sz="1600" dirty="0" err="1">
                <a:effectLst/>
              </a:rPr>
              <a:t>maskanlari</a:t>
            </a:r>
            <a:r>
              <a:rPr lang="en-US" sz="1600" dirty="0">
                <a:effectLst/>
              </a:rPr>
              <a:t> </a:t>
            </a:r>
            <a:r>
              <a:rPr lang="en-US" sz="1600" dirty="0" err="1">
                <a:effectLst/>
              </a:rPr>
              <a:t>shakllangan</a:t>
            </a:r>
            <a:r>
              <a:rPr lang="uz-Latn-UZ" sz="1600" dirty="0">
                <a:effectLst/>
              </a:rPr>
              <a:t>,</a:t>
            </a:r>
            <a:r>
              <a:rPr lang="en-US" sz="1600" dirty="0">
                <a:effectLst/>
              </a:rPr>
              <a:t> </a:t>
            </a:r>
            <a:r>
              <a:rPr lang="en-US" sz="1600" dirty="0" err="1">
                <a:effectLst/>
              </a:rPr>
              <a:t>shu</a:t>
            </a:r>
            <a:r>
              <a:rPr lang="en-US" sz="1600" dirty="0">
                <a:effectLst/>
              </a:rPr>
              <a:t> </a:t>
            </a:r>
            <a:r>
              <a:rPr lang="en-US" sz="1600" dirty="0" err="1">
                <a:effectLst/>
              </a:rPr>
              <a:t>bilan</a:t>
            </a:r>
            <a:r>
              <a:rPr lang="en-US" sz="1600" dirty="0">
                <a:effectLst/>
              </a:rPr>
              <a:t> </a:t>
            </a:r>
            <a:r>
              <a:rPr lang="en-US" sz="1600" dirty="0" err="1">
                <a:effectLst/>
              </a:rPr>
              <a:t>bir</a:t>
            </a:r>
            <a:r>
              <a:rPr lang="en-US" sz="1600" dirty="0">
                <a:effectLst/>
              </a:rPr>
              <a:t> </a:t>
            </a:r>
            <a:r>
              <a:rPr lang="en-US" sz="1600" dirty="0" err="1">
                <a:effectLst/>
              </a:rPr>
              <a:t>qatorda</a:t>
            </a:r>
            <a:r>
              <a:rPr lang="en-US" sz="1600" dirty="0">
                <a:effectLst/>
              </a:rPr>
              <a:t>  </a:t>
            </a:r>
            <a:r>
              <a:rPr lang="en-US" sz="1600" dirty="0" err="1">
                <a:effectLst/>
              </a:rPr>
              <a:t>aholisi</a:t>
            </a:r>
            <a:r>
              <a:rPr lang="en-US" sz="1600" dirty="0">
                <a:effectLst/>
              </a:rPr>
              <a:t> </a:t>
            </a:r>
            <a:r>
              <a:rPr lang="en-US" sz="1600" dirty="0" err="1">
                <a:effectLst/>
              </a:rPr>
              <a:t>yer</a:t>
            </a:r>
            <a:r>
              <a:rPr lang="en-US" sz="1600" dirty="0">
                <a:effectLst/>
              </a:rPr>
              <a:t> </a:t>
            </a:r>
            <a:r>
              <a:rPr lang="en-US" sz="1600" dirty="0" err="1">
                <a:effectLst/>
              </a:rPr>
              <a:t>kurrasining</a:t>
            </a:r>
            <a:r>
              <a:rPr lang="en-US" sz="1600" dirty="0">
                <a:effectLst/>
              </a:rPr>
              <a:t> </a:t>
            </a:r>
            <a:r>
              <a:rPr lang="en-US" sz="1600" dirty="0" err="1">
                <a:effectLst/>
              </a:rPr>
              <a:t>qator</a:t>
            </a:r>
            <a:r>
              <a:rPr lang="en-US" sz="1600" dirty="0">
                <a:effectLst/>
              </a:rPr>
              <a:t> </a:t>
            </a:r>
            <a:r>
              <a:rPr lang="en-US" sz="1600" dirty="0" err="1">
                <a:effectLst/>
              </a:rPr>
              <a:t>hududlariga</a:t>
            </a:r>
            <a:r>
              <a:rPr lang="en-US" sz="1600" dirty="0">
                <a:effectLst/>
              </a:rPr>
              <a:t> </a:t>
            </a:r>
            <a:r>
              <a:rPr lang="en-US" sz="1600" dirty="0" err="1">
                <a:effectLst/>
              </a:rPr>
              <a:t>nisbatan</a:t>
            </a:r>
            <a:r>
              <a:rPr lang="en-US" sz="1600" dirty="0">
                <a:effectLst/>
              </a:rPr>
              <a:t> </a:t>
            </a:r>
            <a:r>
              <a:rPr lang="en-US" sz="1600" dirty="0" err="1">
                <a:effectLst/>
              </a:rPr>
              <a:t>juda</a:t>
            </a:r>
            <a:r>
              <a:rPr lang="en-US" sz="1600" dirty="0">
                <a:effectLst/>
              </a:rPr>
              <a:t> </a:t>
            </a:r>
            <a:r>
              <a:rPr lang="en-US" sz="1600" dirty="0" err="1">
                <a:effectLst/>
              </a:rPr>
              <a:t>siyrak</a:t>
            </a:r>
            <a:r>
              <a:rPr lang="en-US" sz="1600" dirty="0">
                <a:effectLst/>
              </a:rPr>
              <a:t> </a:t>
            </a:r>
            <a:r>
              <a:rPr lang="en-US" sz="1600" dirty="0" err="1">
                <a:effectLst/>
              </a:rPr>
              <a:t>joylashgan</a:t>
            </a:r>
            <a:r>
              <a:rPr lang="en-US" sz="1600" dirty="0">
                <a:effectLst/>
              </a:rPr>
              <a:t> </a:t>
            </a:r>
            <a:r>
              <a:rPr lang="en-US" sz="1600" dirty="0" err="1">
                <a:effectLst/>
              </a:rPr>
              <a:t>hudud</a:t>
            </a:r>
            <a:r>
              <a:rPr lang="en-US" sz="1600" dirty="0">
                <a:effectLst/>
              </a:rPr>
              <a:t>. </a:t>
            </a:r>
            <a:r>
              <a:rPr lang="en-US" sz="1600" dirty="0" smtClean="0">
                <a:effectLst/>
              </a:rPr>
              <a:t>1970-2017 </a:t>
            </a:r>
            <a:r>
              <a:rPr lang="en-US" sz="1600" dirty="0" err="1">
                <a:effectLst/>
              </a:rPr>
              <a:t>yillarda</a:t>
            </a:r>
            <a:r>
              <a:rPr lang="en-US" sz="1600" dirty="0">
                <a:effectLst/>
              </a:rPr>
              <a:t> </a:t>
            </a:r>
            <a:r>
              <a:rPr lang="en-US" sz="1600" dirty="0" err="1">
                <a:effectLst/>
              </a:rPr>
              <a:t>Afrika</a:t>
            </a:r>
            <a:r>
              <a:rPr lang="en-US" sz="1600" dirty="0">
                <a:effectLst/>
              </a:rPr>
              <a:t> </a:t>
            </a:r>
            <a:r>
              <a:rPr lang="en-US" sz="1600" dirty="0" err="1">
                <a:effectLst/>
              </a:rPr>
              <a:t>aholisining</a:t>
            </a:r>
            <a:r>
              <a:rPr lang="en-US" sz="1600" dirty="0">
                <a:effectLst/>
              </a:rPr>
              <a:t> </a:t>
            </a:r>
            <a:r>
              <a:rPr lang="en-US" sz="1600" dirty="0" err="1">
                <a:effectLst/>
              </a:rPr>
              <a:t>o’rtacha</a:t>
            </a:r>
            <a:r>
              <a:rPr lang="en-US" sz="1600" dirty="0">
                <a:effectLst/>
              </a:rPr>
              <a:t> </a:t>
            </a:r>
            <a:r>
              <a:rPr lang="en-US" sz="1600" dirty="0" err="1">
                <a:effectLst/>
              </a:rPr>
              <a:t>zichligi</a:t>
            </a:r>
            <a:r>
              <a:rPr lang="en-US" sz="1600" dirty="0">
                <a:effectLst/>
              </a:rPr>
              <a:t> 1 km</a:t>
            </a:r>
            <a:r>
              <a:rPr lang="en-US" sz="1600" baseline="30000" dirty="0">
                <a:effectLst/>
              </a:rPr>
              <a:t>2</a:t>
            </a:r>
            <a:r>
              <a:rPr lang="en-US" sz="1600" dirty="0">
                <a:effectLst/>
              </a:rPr>
              <a:t> </a:t>
            </a:r>
            <a:r>
              <a:rPr lang="en-US" sz="1600" dirty="0" err="1">
                <a:effectLst/>
              </a:rPr>
              <a:t>ga</a:t>
            </a:r>
            <a:r>
              <a:rPr lang="en-US" sz="1600" dirty="0">
                <a:effectLst/>
              </a:rPr>
              <a:t> 12 </a:t>
            </a:r>
            <a:r>
              <a:rPr lang="en-US" sz="1600" dirty="0" err="1">
                <a:effectLst/>
              </a:rPr>
              <a:t>kishidan</a:t>
            </a:r>
            <a:r>
              <a:rPr lang="en-US" sz="1600" dirty="0">
                <a:effectLst/>
              </a:rPr>
              <a:t> </a:t>
            </a:r>
            <a:r>
              <a:rPr lang="en-US" sz="1600" dirty="0" smtClean="0">
                <a:effectLst/>
              </a:rPr>
              <a:t>31 </a:t>
            </a:r>
            <a:r>
              <a:rPr lang="en-US" sz="1600" dirty="0" err="1">
                <a:effectLst/>
              </a:rPr>
              <a:t>kishiga</a:t>
            </a:r>
            <a:r>
              <a:rPr lang="en-US" sz="1600" dirty="0">
                <a:effectLst/>
              </a:rPr>
              <a:t> </a:t>
            </a:r>
            <a:r>
              <a:rPr lang="en-US" sz="1600" dirty="0" err="1">
                <a:effectLst/>
              </a:rPr>
              <a:t>yetgan</a:t>
            </a:r>
            <a:r>
              <a:rPr lang="en-US" sz="1600" dirty="0">
                <a:effectLst/>
              </a:rPr>
              <a:t>. </a:t>
            </a:r>
            <a:r>
              <a:rPr lang="en-US" sz="1600" dirty="0" err="1">
                <a:effectLst/>
              </a:rPr>
              <a:t>Afrikada</a:t>
            </a:r>
            <a:r>
              <a:rPr lang="en-US" sz="1600" dirty="0">
                <a:effectLst/>
              </a:rPr>
              <a:t> </a:t>
            </a:r>
            <a:r>
              <a:rPr lang="en-US" sz="1600" dirty="0" err="1">
                <a:effectLst/>
              </a:rPr>
              <a:t>aholining</a:t>
            </a:r>
            <a:r>
              <a:rPr lang="en-US" sz="1600" dirty="0">
                <a:effectLst/>
              </a:rPr>
              <a:t> </a:t>
            </a:r>
            <a:r>
              <a:rPr lang="en-US" sz="1600" dirty="0" err="1">
                <a:effectLst/>
              </a:rPr>
              <a:t>siyrak</a:t>
            </a:r>
            <a:r>
              <a:rPr lang="en-US" sz="1600" dirty="0">
                <a:effectLst/>
              </a:rPr>
              <a:t> </a:t>
            </a:r>
            <a:r>
              <a:rPr lang="en-US" sz="1600" dirty="0" err="1">
                <a:effectLst/>
              </a:rPr>
              <a:t>joylashuvi</a:t>
            </a:r>
            <a:r>
              <a:rPr lang="en-US" sz="1600" dirty="0">
                <a:effectLst/>
              </a:rPr>
              <a:t> </a:t>
            </a:r>
            <a:r>
              <a:rPr lang="en-US" sz="1600" dirty="0" err="1">
                <a:effectLst/>
              </a:rPr>
              <a:t>bir</a:t>
            </a:r>
            <a:r>
              <a:rPr lang="en-US" sz="1600" dirty="0">
                <a:effectLst/>
              </a:rPr>
              <a:t> </a:t>
            </a:r>
            <a:r>
              <a:rPr lang="en-US" sz="1600" dirty="0" err="1">
                <a:effectLst/>
              </a:rPr>
              <a:t>tomondan</a:t>
            </a:r>
            <a:r>
              <a:rPr lang="en-US" sz="1600" dirty="0">
                <a:effectLst/>
              </a:rPr>
              <a:t> </a:t>
            </a:r>
            <a:r>
              <a:rPr lang="en-US" sz="1600" dirty="0" err="1">
                <a:effectLst/>
              </a:rPr>
              <a:t>tabiiy</a:t>
            </a:r>
            <a:r>
              <a:rPr lang="en-US" sz="1600" dirty="0">
                <a:effectLst/>
              </a:rPr>
              <a:t> </a:t>
            </a:r>
            <a:r>
              <a:rPr lang="en-US" sz="1600" dirty="0" err="1">
                <a:effectLst/>
              </a:rPr>
              <a:t>sharoitning</a:t>
            </a:r>
            <a:r>
              <a:rPr lang="en-US" sz="1600" dirty="0">
                <a:effectLst/>
              </a:rPr>
              <a:t> </a:t>
            </a:r>
            <a:r>
              <a:rPr lang="en-US" sz="1600" dirty="0" err="1">
                <a:effectLst/>
              </a:rPr>
              <a:t>qishloq</a:t>
            </a:r>
            <a:r>
              <a:rPr lang="en-US" sz="1600" dirty="0">
                <a:effectLst/>
              </a:rPr>
              <a:t> </a:t>
            </a:r>
            <a:r>
              <a:rPr lang="en-US" sz="1600" dirty="0" err="1">
                <a:effectLst/>
              </a:rPr>
              <a:t>xo’jaligi</a:t>
            </a:r>
            <a:r>
              <a:rPr lang="en-US" sz="1600" dirty="0">
                <a:effectLst/>
              </a:rPr>
              <a:t> </a:t>
            </a:r>
            <a:r>
              <a:rPr lang="en-US" sz="1600" dirty="0" err="1">
                <a:effectLst/>
              </a:rPr>
              <a:t>uchun</a:t>
            </a:r>
            <a:r>
              <a:rPr lang="en-US" sz="1600" dirty="0">
                <a:effectLst/>
              </a:rPr>
              <a:t> </a:t>
            </a:r>
            <a:r>
              <a:rPr lang="en-US" sz="1600" dirty="0" err="1">
                <a:effectLst/>
              </a:rPr>
              <a:t>qulay</a:t>
            </a:r>
            <a:r>
              <a:rPr lang="en-US" sz="1600" dirty="0">
                <a:effectLst/>
              </a:rPr>
              <a:t> </a:t>
            </a:r>
            <a:r>
              <a:rPr lang="en-US" sz="1600" dirty="0" err="1">
                <a:effectLst/>
              </a:rPr>
              <a:t>emasligi</a:t>
            </a:r>
            <a:r>
              <a:rPr lang="en-US" sz="1600" dirty="0">
                <a:effectLst/>
              </a:rPr>
              <a:t>, </a:t>
            </a:r>
            <a:r>
              <a:rPr lang="en-US" sz="1600" dirty="0" err="1">
                <a:effectLst/>
              </a:rPr>
              <a:t>ichimlik</a:t>
            </a:r>
            <a:r>
              <a:rPr lang="en-US" sz="1600" dirty="0">
                <a:effectLst/>
              </a:rPr>
              <a:t> </a:t>
            </a:r>
            <a:r>
              <a:rPr lang="en-US" sz="1600" dirty="0" err="1">
                <a:effectLst/>
              </a:rPr>
              <a:t>va</a:t>
            </a:r>
            <a:r>
              <a:rPr lang="en-US" sz="1600" dirty="0">
                <a:effectLst/>
              </a:rPr>
              <a:t> </a:t>
            </a:r>
            <a:r>
              <a:rPr lang="en-US" sz="1600" dirty="0" err="1">
                <a:effectLst/>
              </a:rPr>
              <a:t>sug’orish</a:t>
            </a:r>
            <a:r>
              <a:rPr lang="en-US" sz="1600" dirty="0">
                <a:effectLst/>
              </a:rPr>
              <a:t> </a:t>
            </a:r>
            <a:r>
              <a:rPr lang="en-US" sz="1600" dirty="0" err="1">
                <a:effectLst/>
              </a:rPr>
              <a:t>uchun</a:t>
            </a:r>
            <a:r>
              <a:rPr lang="en-US" sz="1600" dirty="0">
                <a:effectLst/>
              </a:rPr>
              <a:t> </a:t>
            </a:r>
            <a:r>
              <a:rPr lang="en-US" sz="1600" dirty="0" err="1">
                <a:effectLst/>
              </a:rPr>
              <a:t>suv</a:t>
            </a:r>
            <a:r>
              <a:rPr lang="en-US" sz="1600" dirty="0">
                <a:effectLst/>
              </a:rPr>
              <a:t> </a:t>
            </a:r>
            <a:r>
              <a:rPr lang="en-US" sz="1600" dirty="0" err="1">
                <a:effectLst/>
              </a:rPr>
              <a:t>tanqisligi</a:t>
            </a:r>
            <a:r>
              <a:rPr lang="en-US" sz="1600" dirty="0">
                <a:effectLst/>
              </a:rPr>
              <a:t> </a:t>
            </a:r>
            <a:r>
              <a:rPr lang="en-US" sz="1600" dirty="0" err="1">
                <a:effectLst/>
              </a:rPr>
              <a:t>bo’lsa</a:t>
            </a:r>
            <a:r>
              <a:rPr lang="en-US" sz="1600" dirty="0">
                <a:effectLst/>
              </a:rPr>
              <a:t>, </a:t>
            </a:r>
            <a:r>
              <a:rPr lang="en-US" sz="1600" dirty="0" err="1">
                <a:effectLst/>
              </a:rPr>
              <a:t>ikkinchi</a:t>
            </a:r>
            <a:r>
              <a:rPr lang="en-US" sz="1600" dirty="0">
                <a:effectLst/>
              </a:rPr>
              <a:t> </a:t>
            </a:r>
            <a:r>
              <a:rPr lang="en-US" sz="1600" dirty="0" err="1">
                <a:effectLst/>
              </a:rPr>
              <a:t>tomondan</a:t>
            </a:r>
            <a:r>
              <a:rPr lang="en-US" sz="1600" dirty="0">
                <a:effectLst/>
              </a:rPr>
              <a:t> </a:t>
            </a:r>
            <a:r>
              <a:rPr lang="en-US" sz="1600" dirty="0" err="1">
                <a:effectLst/>
              </a:rPr>
              <a:t>Afrika</a:t>
            </a:r>
            <a:r>
              <a:rPr lang="en-US" sz="1600" dirty="0">
                <a:effectLst/>
              </a:rPr>
              <a:t> </a:t>
            </a:r>
            <a:r>
              <a:rPr lang="en-US" sz="1600" dirty="0" err="1">
                <a:effectLst/>
              </a:rPr>
              <a:t>davlatlariiing</a:t>
            </a:r>
            <a:r>
              <a:rPr lang="en-US" sz="1600" dirty="0">
                <a:effectLst/>
              </a:rPr>
              <a:t> </a:t>
            </a:r>
            <a:r>
              <a:rPr lang="en-US" sz="1600" dirty="0" err="1">
                <a:effectLst/>
              </a:rPr>
              <a:t>juda</a:t>
            </a:r>
            <a:r>
              <a:rPr lang="en-US" sz="1600" dirty="0">
                <a:effectLst/>
              </a:rPr>
              <a:t> </a:t>
            </a:r>
            <a:r>
              <a:rPr lang="en-US" sz="1600" dirty="0" err="1">
                <a:effectLst/>
              </a:rPr>
              <a:t>uzoq</a:t>
            </a:r>
            <a:r>
              <a:rPr lang="en-US" sz="1600" dirty="0">
                <a:effectLst/>
              </a:rPr>
              <a:t> </a:t>
            </a:r>
            <a:r>
              <a:rPr lang="en-US" sz="1600" dirty="0" err="1">
                <a:effectLst/>
              </a:rPr>
              <a:t>davr</a:t>
            </a:r>
            <a:r>
              <a:rPr lang="en-US" sz="1600" dirty="0">
                <a:effectLst/>
              </a:rPr>
              <a:t> </a:t>
            </a:r>
            <a:r>
              <a:rPr lang="en-US" sz="1600" dirty="0" err="1">
                <a:effectLst/>
              </a:rPr>
              <a:t>Yevropa</a:t>
            </a:r>
            <a:r>
              <a:rPr lang="en-US" sz="1600" dirty="0">
                <a:effectLst/>
              </a:rPr>
              <a:t> </a:t>
            </a:r>
            <a:r>
              <a:rPr lang="en-US" sz="1600" dirty="0" err="1">
                <a:effectLst/>
              </a:rPr>
              <a:t>davlatlari</a:t>
            </a:r>
            <a:r>
              <a:rPr lang="en-US" sz="1600" dirty="0">
                <a:effectLst/>
              </a:rPr>
              <a:t> </a:t>
            </a:r>
            <a:r>
              <a:rPr lang="en-US" sz="1600" dirty="0" err="1">
                <a:effectLst/>
              </a:rPr>
              <a:t>mustamlakasi</a:t>
            </a:r>
            <a:r>
              <a:rPr lang="en-US" sz="1600" dirty="0">
                <a:effectLst/>
              </a:rPr>
              <a:t> </a:t>
            </a:r>
            <a:r>
              <a:rPr lang="en-US" sz="1600" dirty="0" err="1">
                <a:effectLst/>
              </a:rPr>
              <a:t>bo’lib</a:t>
            </a:r>
            <a:r>
              <a:rPr lang="en-US" sz="1600" dirty="0">
                <a:effectLst/>
              </a:rPr>
              <a:t> </a:t>
            </a:r>
            <a:r>
              <a:rPr lang="en-US" sz="1600" dirty="0" err="1">
                <a:effectLst/>
              </a:rPr>
              <a:t>kelganligidir</a:t>
            </a:r>
            <a:r>
              <a:rPr lang="en-US" sz="1600" dirty="0">
                <a:effectLst/>
              </a:rPr>
              <a:t>, </a:t>
            </a:r>
            <a:r>
              <a:rPr lang="en-US" sz="1600" dirty="0" err="1">
                <a:effectLst/>
              </a:rPr>
              <a:t>chunki</a:t>
            </a:r>
            <a:r>
              <a:rPr lang="en-US" sz="1600" dirty="0">
                <a:effectLst/>
              </a:rPr>
              <a:t> </a:t>
            </a:r>
            <a:r>
              <a:rPr lang="en-US" sz="1600" dirty="0" err="1">
                <a:effectLst/>
              </a:rPr>
              <a:t>koloniya</a:t>
            </a:r>
            <a:r>
              <a:rPr lang="en-US" sz="1600" dirty="0">
                <a:effectLst/>
              </a:rPr>
              <a:t> </a:t>
            </a:r>
            <a:r>
              <a:rPr lang="en-US" sz="1600" dirty="0" err="1">
                <a:effectLst/>
              </a:rPr>
              <a:t>sharoitida</a:t>
            </a:r>
            <a:r>
              <a:rPr lang="en-US" sz="1600" dirty="0">
                <a:effectLst/>
              </a:rPr>
              <a:t> </a:t>
            </a:r>
            <a:r>
              <a:rPr lang="en-US" sz="1600" dirty="0" err="1">
                <a:effectLst/>
              </a:rPr>
              <a:t>aholining</a:t>
            </a:r>
            <a:r>
              <a:rPr lang="en-US" sz="1600" dirty="0">
                <a:effectLst/>
              </a:rPr>
              <a:t> </a:t>
            </a:r>
            <a:r>
              <a:rPr lang="en-US" sz="1600" dirty="0" err="1">
                <a:effectLst/>
              </a:rPr>
              <a:t>ijtimoiy-iqtisodiy</a:t>
            </a:r>
            <a:r>
              <a:rPr lang="en-US" sz="1600" dirty="0">
                <a:effectLst/>
              </a:rPr>
              <a:t> </a:t>
            </a:r>
            <a:r>
              <a:rPr lang="en-US" sz="1600" dirty="0" err="1">
                <a:effectLst/>
              </a:rPr>
              <a:t>rivojlanishi</a:t>
            </a:r>
            <a:r>
              <a:rPr lang="en-US" sz="1600" dirty="0">
                <a:effectLst/>
              </a:rPr>
              <a:t> </a:t>
            </a:r>
            <a:r>
              <a:rPr lang="en-US" sz="1600" dirty="0" err="1">
                <a:effectLst/>
              </a:rPr>
              <a:t>darajasi</a:t>
            </a:r>
            <a:r>
              <a:rPr lang="en-US" sz="1600" dirty="0">
                <a:effectLst/>
              </a:rPr>
              <a:t> </a:t>
            </a:r>
            <a:r>
              <a:rPr lang="en-US" sz="1600" dirty="0" err="1">
                <a:effectLst/>
              </a:rPr>
              <a:t>sekinlashgan</a:t>
            </a:r>
            <a:r>
              <a:rPr lang="en-US" sz="1600" dirty="0">
                <a:effectLst/>
              </a:rPr>
              <a:t>. </a:t>
            </a:r>
            <a:r>
              <a:rPr lang="en-US" sz="1600" dirty="0" err="1">
                <a:effectLst/>
              </a:rPr>
              <a:t>Ushbu</a:t>
            </a:r>
            <a:r>
              <a:rPr lang="en-US" sz="1600" dirty="0">
                <a:effectLst/>
              </a:rPr>
              <a:t> </a:t>
            </a:r>
            <a:r>
              <a:rPr lang="en-US" sz="1600" dirty="0" err="1">
                <a:effectLst/>
              </a:rPr>
              <a:t>jarayon</a:t>
            </a:r>
            <a:r>
              <a:rPr lang="en-US" sz="1600" dirty="0">
                <a:effectLst/>
              </a:rPr>
              <a:t> </a:t>
            </a:r>
            <a:r>
              <a:rPr lang="en-US" sz="1600" dirty="0" err="1">
                <a:effectLst/>
              </a:rPr>
              <a:t>esa</a:t>
            </a:r>
            <a:r>
              <a:rPr lang="en-US" sz="1600" dirty="0">
                <a:effectLst/>
              </a:rPr>
              <a:t> </a:t>
            </a:r>
            <a:r>
              <a:rPr lang="en-US" sz="1600" dirty="0" err="1">
                <a:effectLst/>
              </a:rPr>
              <a:t>aholining</a:t>
            </a:r>
            <a:r>
              <a:rPr lang="en-US" sz="1600" dirty="0">
                <a:effectLst/>
              </a:rPr>
              <a:t> </a:t>
            </a:r>
            <a:r>
              <a:rPr lang="en-US" sz="1600" dirty="0" err="1">
                <a:effectLst/>
              </a:rPr>
              <a:t>tabiiy</a:t>
            </a:r>
            <a:r>
              <a:rPr lang="en-US" sz="1600" dirty="0">
                <a:effectLst/>
              </a:rPr>
              <a:t> </a:t>
            </a:r>
            <a:r>
              <a:rPr lang="en-US" sz="1600" dirty="0" err="1">
                <a:effectLst/>
              </a:rPr>
              <a:t>o’sishiga</a:t>
            </a:r>
            <a:r>
              <a:rPr lang="en-US" sz="1600" dirty="0">
                <a:effectLst/>
              </a:rPr>
              <a:t>, </a:t>
            </a:r>
            <a:r>
              <a:rPr lang="en-US" sz="1600" dirty="0" err="1">
                <a:effectLst/>
              </a:rPr>
              <a:t>o’rtacha</a:t>
            </a:r>
            <a:r>
              <a:rPr lang="en-US" sz="1600" dirty="0">
                <a:effectLst/>
              </a:rPr>
              <a:t> </a:t>
            </a:r>
            <a:r>
              <a:rPr lang="en-US" sz="1600" dirty="0" err="1">
                <a:effectLst/>
              </a:rPr>
              <a:t>umr</a:t>
            </a:r>
            <a:r>
              <a:rPr lang="en-US" sz="1600" dirty="0">
                <a:effectLst/>
              </a:rPr>
              <a:t> </a:t>
            </a:r>
            <a:r>
              <a:rPr lang="en-US" sz="1600" dirty="0" err="1">
                <a:effectLst/>
              </a:rPr>
              <a:t>ko’rish</a:t>
            </a:r>
            <a:r>
              <a:rPr lang="en-US" sz="1600" dirty="0">
                <a:effectLst/>
              </a:rPr>
              <a:t> </a:t>
            </a:r>
            <a:r>
              <a:rPr lang="en-US" sz="1600" dirty="0" err="1">
                <a:effectLst/>
              </a:rPr>
              <a:t>darajasiga</a:t>
            </a:r>
            <a:r>
              <a:rPr lang="en-US" sz="1600" dirty="0">
                <a:effectLst/>
              </a:rPr>
              <a:t> </a:t>
            </a:r>
            <a:r>
              <a:rPr lang="en-US" sz="1600" dirty="0" err="1">
                <a:effectLst/>
              </a:rPr>
              <a:t>salbiy</a:t>
            </a:r>
            <a:r>
              <a:rPr lang="en-US" sz="1600" dirty="0">
                <a:effectLst/>
              </a:rPr>
              <a:t> </a:t>
            </a:r>
            <a:r>
              <a:rPr lang="en-US" sz="1600" dirty="0" err="1">
                <a:effectLst/>
              </a:rPr>
              <a:t>ta’sir</a:t>
            </a:r>
            <a:r>
              <a:rPr lang="en-US" sz="1600" dirty="0">
                <a:effectLst/>
              </a:rPr>
              <a:t> </a:t>
            </a:r>
            <a:r>
              <a:rPr lang="en-US" sz="1600" dirty="0" err="1">
                <a:effectLst/>
              </a:rPr>
              <a:t>etgan</a:t>
            </a:r>
            <a:r>
              <a:rPr lang="en-US" sz="1600" dirty="0">
                <a:effectLst/>
              </a:rPr>
              <a:t>. </a:t>
            </a:r>
            <a:endParaRPr lang="ru-RU" sz="1600" dirty="0"/>
          </a:p>
        </p:txBody>
      </p:sp>
      <p:grpSp>
        <p:nvGrpSpPr>
          <p:cNvPr id="4" name="Группа 3"/>
          <p:cNvGrpSpPr/>
          <p:nvPr/>
        </p:nvGrpSpPr>
        <p:grpSpPr>
          <a:xfrm>
            <a:off x="395536" y="476672"/>
            <a:ext cx="3024336" cy="1224136"/>
            <a:chOff x="1045361" y="1493173"/>
            <a:chExt cx="1796088" cy="1077652"/>
          </a:xfrm>
        </p:grpSpPr>
        <p:sp>
          <p:nvSpPr>
            <p:cNvPr id="5" name="Прямоугольник 4"/>
            <p:cNvSpPr/>
            <p:nvPr/>
          </p:nvSpPr>
          <p:spPr>
            <a:xfrm>
              <a:off x="1045361" y="1493173"/>
              <a:ext cx="1796088" cy="1077652"/>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Прямоугольник 5"/>
            <p:cNvSpPr/>
            <p:nvPr/>
          </p:nvSpPr>
          <p:spPr>
            <a:xfrm>
              <a:off x="1045361" y="1493173"/>
              <a:ext cx="1796088" cy="10776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2240" tIns="142240" rIns="142240" bIns="14224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AFRIKA</a:t>
              </a:r>
              <a:endParaRPr lang="ru-RU" sz="2000" b="1" kern="1200" dirty="0"/>
            </a:p>
          </p:txBody>
        </p:sp>
      </p:grpSp>
    </p:spTree>
    <p:extLst>
      <p:ext uri="{BB962C8B-B14F-4D97-AF65-F5344CB8AC3E}">
        <p14:creationId xmlns:p14="http://schemas.microsoft.com/office/powerpoint/2010/main" val="155741803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7000" b="-27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885384" cy="5433784"/>
          </a:xfrm>
        </p:spPr>
        <p:style>
          <a:lnRef idx="1">
            <a:schemeClr val="accent4"/>
          </a:lnRef>
          <a:fillRef idx="2">
            <a:schemeClr val="accent4"/>
          </a:fillRef>
          <a:effectRef idx="1">
            <a:schemeClr val="accent4"/>
          </a:effectRef>
          <a:fontRef idx="minor">
            <a:schemeClr val="dk1"/>
          </a:fontRef>
        </p:style>
        <p:txBody>
          <a:bodyPr>
            <a:normAutofit lnSpcReduction="10000"/>
          </a:bodyPr>
          <a:lstStyle/>
          <a:p>
            <a:pPr marL="45720" indent="0" algn="just">
              <a:buNone/>
            </a:pPr>
            <a:r>
              <a:rPr lang="en-US" dirty="0" err="1"/>
              <a:t>Afrikada</a:t>
            </a:r>
            <a:r>
              <a:rPr lang="en-US" dirty="0"/>
              <a:t> ham </a:t>
            </a:r>
            <a:r>
              <a:rPr lang="en-US" dirty="0" err="1"/>
              <a:t>aholi</a:t>
            </a:r>
            <a:r>
              <a:rPr lang="en-US" dirty="0"/>
              <a:t> </a:t>
            </a:r>
            <a:r>
              <a:rPr lang="en-US" dirty="0" err="1"/>
              <a:t>joylashuvida</a:t>
            </a:r>
            <a:r>
              <a:rPr lang="en-US" dirty="0"/>
              <a:t> </a:t>
            </a:r>
            <a:r>
              <a:rPr lang="en-US" dirty="0" err="1"/>
              <a:t>suv</a:t>
            </a:r>
            <a:r>
              <a:rPr lang="en-US" dirty="0"/>
              <a:t> </a:t>
            </a:r>
            <a:r>
              <a:rPr lang="en-US" dirty="0" err="1"/>
              <a:t>resurslarining</a:t>
            </a:r>
            <a:r>
              <a:rPr lang="en-US" dirty="0"/>
              <a:t> </a:t>
            </a:r>
            <a:r>
              <a:rPr lang="en-US" dirty="0" err="1"/>
              <a:t>asosiy</a:t>
            </a:r>
            <a:r>
              <a:rPr lang="en-US" dirty="0"/>
              <a:t> </a:t>
            </a:r>
            <a:r>
              <a:rPr lang="en-US" dirty="0" err="1"/>
              <a:t>omil</a:t>
            </a:r>
            <a:r>
              <a:rPr lang="en-US" dirty="0"/>
              <a:t> </a:t>
            </a:r>
            <a:r>
              <a:rPr lang="en-US" dirty="0" err="1"/>
              <a:t>ekanligi</a:t>
            </a:r>
            <a:r>
              <a:rPr lang="en-US" dirty="0"/>
              <a:t> </a:t>
            </a:r>
            <a:r>
              <a:rPr lang="en-US" dirty="0" err="1"/>
              <a:t>yaqqol</a:t>
            </a:r>
            <a:r>
              <a:rPr lang="en-US" dirty="0"/>
              <a:t> </a:t>
            </a:r>
            <a:r>
              <a:rPr lang="en-US" dirty="0" err="1"/>
              <a:t>kuzatildi</a:t>
            </a:r>
            <a:r>
              <a:rPr lang="en-US" dirty="0"/>
              <a:t>. Nil </a:t>
            </a:r>
            <a:r>
              <a:rPr lang="en-US" dirty="0" err="1"/>
              <a:t>daryosi</a:t>
            </a:r>
            <a:r>
              <a:rPr lang="en-US" dirty="0"/>
              <a:t> </a:t>
            </a:r>
            <a:r>
              <a:rPr lang="en-US" dirty="0" err="1"/>
              <a:t>vodiylarida</a:t>
            </a:r>
            <a:r>
              <a:rPr lang="en-US" dirty="0"/>
              <a:t>, </a:t>
            </a:r>
            <a:r>
              <a:rPr lang="en-US" dirty="0" err="1"/>
              <a:t>Gvineya</a:t>
            </a:r>
            <a:r>
              <a:rPr lang="en-US" dirty="0"/>
              <a:t> </a:t>
            </a:r>
            <a:r>
              <a:rPr lang="en-US" dirty="0" err="1"/>
              <a:t>qo’ltig’i</a:t>
            </a:r>
            <a:r>
              <a:rPr lang="en-US" dirty="0"/>
              <a:t>, Tunis, </a:t>
            </a:r>
            <a:r>
              <a:rPr lang="en-US" dirty="0" err="1"/>
              <a:t>Jazoir</a:t>
            </a:r>
            <a:r>
              <a:rPr lang="en-US" dirty="0"/>
              <a:t> </a:t>
            </a:r>
            <a:r>
              <a:rPr lang="en-US" dirty="0" err="1"/>
              <a:t>va</a:t>
            </a:r>
            <a:r>
              <a:rPr lang="en-US" dirty="0"/>
              <a:t> </a:t>
            </a:r>
            <a:r>
              <a:rPr lang="en-US" dirty="0" err="1"/>
              <a:t>Marokashning</a:t>
            </a:r>
            <a:r>
              <a:rPr lang="en-US" dirty="0"/>
              <a:t> </a:t>
            </a:r>
            <a:r>
              <a:rPr lang="en-US" dirty="0" err="1"/>
              <a:t>sohil</a:t>
            </a:r>
            <a:r>
              <a:rPr lang="en-US" dirty="0"/>
              <a:t> </a:t>
            </a:r>
            <a:r>
              <a:rPr lang="en-US" dirty="0" err="1"/>
              <a:t>bo’ylarida</a:t>
            </a:r>
            <a:r>
              <a:rPr lang="en-US" dirty="0"/>
              <a:t> </a:t>
            </a:r>
            <a:r>
              <a:rPr lang="en-US" dirty="0" err="1"/>
              <a:t>aholi</a:t>
            </a:r>
            <a:r>
              <a:rPr lang="en-US" dirty="0"/>
              <a:t> </a:t>
            </a:r>
            <a:r>
              <a:rPr lang="en-US" dirty="0" err="1"/>
              <a:t>zich</a:t>
            </a:r>
            <a:r>
              <a:rPr lang="en-US" dirty="0"/>
              <a:t> </a:t>
            </a:r>
            <a:r>
              <a:rPr lang="en-US" dirty="0" err="1"/>
              <a:t>joylashgan</a:t>
            </a:r>
            <a:r>
              <a:rPr lang="en-US" dirty="0"/>
              <a:t> </a:t>
            </a:r>
            <a:r>
              <a:rPr lang="en-US" dirty="0" err="1"/>
              <a:t>Sahroi</a:t>
            </a:r>
            <a:r>
              <a:rPr lang="en-US" dirty="0"/>
              <a:t> </a:t>
            </a:r>
            <a:r>
              <a:rPr lang="en-US" dirty="0" err="1"/>
              <a:t>Kabir</a:t>
            </a:r>
            <a:r>
              <a:rPr lang="en-US" dirty="0"/>
              <a:t>, </a:t>
            </a:r>
            <a:r>
              <a:rPr lang="en-US" dirty="0" err="1"/>
              <a:t>Kalaxari</a:t>
            </a:r>
            <a:r>
              <a:rPr lang="en-US" dirty="0"/>
              <a:t> </a:t>
            </a:r>
            <a:r>
              <a:rPr lang="en-US" dirty="0" err="1"/>
              <a:t>va</a:t>
            </a:r>
            <a:r>
              <a:rPr lang="en-US" dirty="0"/>
              <a:t> </a:t>
            </a:r>
            <a:r>
              <a:rPr lang="en-US" dirty="0" err="1"/>
              <a:t>Liviya</a:t>
            </a:r>
            <a:r>
              <a:rPr lang="en-US" dirty="0"/>
              <a:t> </a:t>
            </a:r>
            <a:r>
              <a:rPr lang="en-US" dirty="0" err="1"/>
              <a:t>cho’llarida</a:t>
            </a:r>
            <a:r>
              <a:rPr lang="en-US" dirty="0"/>
              <a:t>, </a:t>
            </a:r>
            <a:r>
              <a:rPr lang="en-US" dirty="0" err="1"/>
              <a:t>tropik</a:t>
            </a:r>
            <a:r>
              <a:rPr lang="en-US" dirty="0"/>
              <a:t> </a:t>
            </a:r>
            <a:r>
              <a:rPr lang="en-US" dirty="0" err="1"/>
              <a:t>o’rmonlarda</a:t>
            </a:r>
            <a:r>
              <a:rPr lang="en-US" dirty="0"/>
              <a:t> </a:t>
            </a:r>
            <a:r>
              <a:rPr lang="en-US" dirty="0" err="1"/>
              <a:t>aholi</a:t>
            </a:r>
            <a:r>
              <a:rPr lang="en-US" dirty="0"/>
              <a:t> </a:t>
            </a:r>
            <a:r>
              <a:rPr lang="en-US" dirty="0" err="1"/>
              <a:t>juda</a:t>
            </a:r>
            <a:r>
              <a:rPr lang="en-US" dirty="0"/>
              <a:t> </a:t>
            </a:r>
            <a:r>
              <a:rPr lang="en-US" dirty="0" err="1"/>
              <a:t>siyrak</a:t>
            </a:r>
            <a:r>
              <a:rPr lang="en-US" dirty="0"/>
              <a:t>, </a:t>
            </a:r>
            <a:r>
              <a:rPr lang="en-US" dirty="0" err="1"/>
              <a:t>ba’zi</a:t>
            </a:r>
            <a:r>
              <a:rPr lang="en-US" dirty="0"/>
              <a:t> </a:t>
            </a:r>
            <a:r>
              <a:rPr lang="en-US" dirty="0" err="1"/>
              <a:t>cho’llarda</a:t>
            </a:r>
            <a:r>
              <a:rPr lang="en-US" dirty="0"/>
              <a:t> </a:t>
            </a:r>
            <a:r>
              <a:rPr lang="en-US" dirty="0" err="1"/>
              <a:t>umuman</a:t>
            </a:r>
            <a:r>
              <a:rPr lang="en-US" dirty="0"/>
              <a:t> </a:t>
            </a:r>
            <a:r>
              <a:rPr lang="en-US" dirty="0" err="1"/>
              <a:t>aholi</a:t>
            </a:r>
            <a:r>
              <a:rPr lang="en-US" dirty="0"/>
              <a:t> </a:t>
            </a:r>
            <a:r>
              <a:rPr lang="en-US" dirty="0" err="1"/>
              <a:t>yashamaydi</a:t>
            </a:r>
            <a:r>
              <a:rPr lang="en-US" dirty="0"/>
              <a:t>. </a:t>
            </a:r>
            <a:r>
              <a:rPr lang="en-US" dirty="0" err="1"/>
              <a:t>Afrikaning</a:t>
            </a:r>
            <a:r>
              <a:rPr lang="en-US" dirty="0"/>
              <a:t> </a:t>
            </a:r>
            <a:r>
              <a:rPr lang="en-US" dirty="0" err="1"/>
              <a:t>ba’zi</a:t>
            </a:r>
            <a:r>
              <a:rPr lang="en-US" dirty="0"/>
              <a:t> </a:t>
            </a:r>
            <a:r>
              <a:rPr lang="en-US" dirty="0" err="1"/>
              <a:t>hududlarida</a:t>
            </a:r>
            <a:r>
              <a:rPr lang="en-US" dirty="0"/>
              <a:t> </a:t>
            </a:r>
            <a:r>
              <a:rPr lang="en-US" dirty="0" err="1"/>
              <a:t>aholi</a:t>
            </a:r>
            <a:r>
              <a:rPr lang="en-US" dirty="0"/>
              <a:t> </a:t>
            </a:r>
            <a:r>
              <a:rPr lang="en-US" dirty="0" err="1"/>
              <a:t>juda</a:t>
            </a:r>
            <a:r>
              <a:rPr lang="en-US" dirty="0"/>
              <a:t> </a:t>
            </a:r>
            <a:r>
              <a:rPr lang="en-US" dirty="0" err="1"/>
              <a:t>notekis</a:t>
            </a:r>
            <a:r>
              <a:rPr lang="en-US" dirty="0"/>
              <a:t> </a:t>
            </a:r>
            <a:r>
              <a:rPr lang="en-US" dirty="0" err="1"/>
              <a:t>joylashgan</a:t>
            </a:r>
            <a:r>
              <a:rPr lang="en-US" dirty="0"/>
              <a:t>. </a:t>
            </a:r>
            <a:r>
              <a:rPr lang="en-US" dirty="0" err="1"/>
              <a:t>Bunday</a:t>
            </a:r>
            <a:r>
              <a:rPr lang="en-US" dirty="0"/>
              <a:t> </a:t>
            </a:r>
            <a:r>
              <a:rPr lang="en-US" dirty="0" err="1"/>
              <a:t>xol</a:t>
            </a:r>
            <a:r>
              <a:rPr lang="en-US" dirty="0"/>
              <a:t>, </a:t>
            </a:r>
            <a:r>
              <a:rPr lang="en-US" dirty="0" err="1"/>
              <a:t>ayniqsa</a:t>
            </a:r>
            <a:r>
              <a:rPr lang="en-US" dirty="0"/>
              <a:t>, </a:t>
            </a:r>
            <a:r>
              <a:rPr lang="en-US" dirty="0" err="1"/>
              <a:t>Afrikaning</a:t>
            </a:r>
            <a:r>
              <a:rPr lang="en-US" dirty="0"/>
              <a:t> </a:t>
            </a:r>
            <a:r>
              <a:rPr lang="en-US" dirty="0" err="1"/>
              <a:t>Shimoliy</a:t>
            </a:r>
            <a:r>
              <a:rPr lang="en-US" dirty="0"/>
              <a:t> </a:t>
            </a:r>
            <a:r>
              <a:rPr lang="en-US" dirty="0" err="1"/>
              <a:t>qismiga</a:t>
            </a:r>
            <a:r>
              <a:rPr lang="en-US" dirty="0"/>
              <a:t> </a:t>
            </a:r>
            <a:r>
              <a:rPr lang="en-US" dirty="0" err="1"/>
              <a:t>xarakterlidir</a:t>
            </a:r>
            <a:r>
              <a:rPr lang="en-US" dirty="0"/>
              <a:t>. Bu </a:t>
            </a:r>
            <a:r>
              <a:rPr lang="en-US" dirty="0" err="1"/>
              <a:t>yerda</a:t>
            </a:r>
            <a:r>
              <a:rPr lang="en-US" dirty="0"/>
              <a:t> </a:t>
            </a:r>
            <a:r>
              <a:rPr lang="en-US" dirty="0" err="1"/>
              <a:t>aholi</a:t>
            </a:r>
            <a:r>
              <a:rPr lang="en-US" dirty="0"/>
              <a:t> </a:t>
            </a:r>
            <a:r>
              <a:rPr lang="en-US" dirty="0" err="1"/>
              <a:t>eng</a:t>
            </a:r>
            <a:r>
              <a:rPr lang="en-US" dirty="0"/>
              <a:t> </a:t>
            </a:r>
            <a:r>
              <a:rPr lang="en-US" dirty="0" err="1"/>
              <a:t>zich</a:t>
            </a:r>
            <a:r>
              <a:rPr lang="en-US" dirty="0"/>
              <a:t> </a:t>
            </a:r>
            <a:r>
              <a:rPr lang="en-US" dirty="0" err="1"/>
              <a:t>joylashgan</a:t>
            </a:r>
            <a:r>
              <a:rPr lang="en-US" dirty="0"/>
              <a:t> – </a:t>
            </a:r>
            <a:r>
              <a:rPr lang="en-US" dirty="0" err="1"/>
              <a:t>O’rta</a:t>
            </a:r>
            <a:r>
              <a:rPr lang="en-US" dirty="0"/>
              <a:t> </a:t>
            </a:r>
            <a:r>
              <a:rPr lang="en-US" dirty="0" err="1"/>
              <a:t>yer</a:t>
            </a:r>
            <a:r>
              <a:rPr lang="en-US" dirty="0"/>
              <a:t> </a:t>
            </a:r>
            <a:r>
              <a:rPr lang="en-US" dirty="0" err="1"/>
              <a:t>dengizi</a:t>
            </a:r>
            <a:r>
              <a:rPr lang="en-US" dirty="0"/>
              <a:t> </a:t>
            </a:r>
            <a:r>
              <a:rPr lang="en-US" dirty="0" err="1"/>
              <a:t>sohillari</a:t>
            </a:r>
            <a:r>
              <a:rPr lang="en-US" dirty="0"/>
              <a:t> </a:t>
            </a:r>
            <a:r>
              <a:rPr lang="en-US" dirty="0" err="1"/>
              <a:t>bilan</a:t>
            </a:r>
            <a:r>
              <a:rPr lang="en-US" dirty="0"/>
              <a:t> </a:t>
            </a:r>
            <a:r>
              <a:rPr lang="en-US" dirty="0" err="1"/>
              <a:t>aholisi</a:t>
            </a:r>
            <a:r>
              <a:rPr lang="en-US" dirty="0"/>
              <a:t> </a:t>
            </a:r>
            <a:r>
              <a:rPr lang="en-US" dirty="0" err="1"/>
              <a:t>juda</a:t>
            </a:r>
            <a:r>
              <a:rPr lang="en-US" dirty="0"/>
              <a:t> </a:t>
            </a:r>
            <a:r>
              <a:rPr lang="en-US" dirty="0" err="1"/>
              <a:t>siyrak</a:t>
            </a:r>
            <a:r>
              <a:rPr lang="en-US" dirty="0"/>
              <a:t> </a:t>
            </a:r>
            <a:r>
              <a:rPr lang="en-US" dirty="0" err="1"/>
              <a:t>Sahroi</a:t>
            </a:r>
            <a:r>
              <a:rPr lang="en-US" dirty="0"/>
              <a:t> </a:t>
            </a:r>
            <a:r>
              <a:rPr lang="en-US" dirty="0" err="1"/>
              <a:t>Kabir</a:t>
            </a:r>
            <a:r>
              <a:rPr lang="en-US" dirty="0"/>
              <a:t> </a:t>
            </a:r>
            <a:r>
              <a:rPr lang="en-US" dirty="0" err="1"/>
              <a:t>cho’li</a:t>
            </a:r>
            <a:r>
              <a:rPr lang="en-US" dirty="0"/>
              <a:t> </a:t>
            </a:r>
            <a:r>
              <a:rPr lang="en-US" dirty="0" err="1"/>
              <a:t>mavjuddir</a:t>
            </a:r>
            <a:r>
              <a:rPr lang="en-US" dirty="0"/>
              <a:t>. </a:t>
            </a:r>
            <a:r>
              <a:rPr lang="en-US" dirty="0" err="1"/>
              <a:t>Shuningdek</a:t>
            </a:r>
            <a:r>
              <a:rPr lang="en-US" dirty="0"/>
              <a:t>, </a:t>
            </a:r>
            <a:r>
              <a:rPr lang="en-US" dirty="0" err="1"/>
              <a:t>Marokashning</a:t>
            </a:r>
            <a:r>
              <a:rPr lang="en-US" dirty="0"/>
              <a:t> </a:t>
            </a:r>
            <a:r>
              <a:rPr lang="en-US" dirty="0" err="1"/>
              <a:t>shimoli-garbida</a:t>
            </a:r>
            <a:r>
              <a:rPr lang="en-US" dirty="0"/>
              <a:t> </a:t>
            </a:r>
            <a:r>
              <a:rPr lang="en-US" dirty="0" err="1"/>
              <a:t>uning</a:t>
            </a:r>
            <a:r>
              <a:rPr lang="en-US" dirty="0"/>
              <a:t> </a:t>
            </a:r>
            <a:r>
              <a:rPr lang="en-US" dirty="0" err="1"/>
              <a:t>aholisining</a:t>
            </a:r>
            <a:r>
              <a:rPr lang="en-US" dirty="0"/>
              <a:t> 90 </a:t>
            </a:r>
            <a:r>
              <a:rPr lang="en-US" dirty="0" err="1"/>
              <a:t>foizi</a:t>
            </a:r>
            <a:r>
              <a:rPr lang="en-US" dirty="0"/>
              <a:t> </a:t>
            </a:r>
            <a:r>
              <a:rPr lang="en-US" dirty="0" err="1"/>
              <a:t>istiqomat</a:t>
            </a:r>
            <a:r>
              <a:rPr lang="en-US" dirty="0"/>
              <a:t> </a:t>
            </a:r>
            <a:r>
              <a:rPr lang="en-US" dirty="0" err="1"/>
              <a:t>qiladi</a:t>
            </a:r>
            <a:r>
              <a:rPr lang="en-US" dirty="0"/>
              <a:t> </a:t>
            </a:r>
            <a:r>
              <a:rPr lang="en-US" dirty="0" err="1"/>
              <a:t>va</a:t>
            </a:r>
            <a:r>
              <a:rPr lang="en-US" dirty="0"/>
              <a:t> </a:t>
            </a:r>
            <a:r>
              <a:rPr lang="en-US" dirty="0" err="1"/>
              <a:t>aholi</a:t>
            </a:r>
            <a:r>
              <a:rPr lang="en-US" dirty="0"/>
              <a:t> </a:t>
            </a:r>
            <a:r>
              <a:rPr lang="en-US" dirty="0" err="1"/>
              <a:t>zichligi</a:t>
            </a:r>
            <a:r>
              <a:rPr lang="en-US" dirty="0"/>
              <a:t> 1 km</a:t>
            </a:r>
            <a:r>
              <a:rPr lang="en-US" baseline="30000" dirty="0"/>
              <a:t>2</a:t>
            </a:r>
            <a:r>
              <a:rPr lang="en-US" dirty="0"/>
              <a:t> </a:t>
            </a:r>
            <a:r>
              <a:rPr lang="en-US" dirty="0" err="1"/>
              <a:t>ga</a:t>
            </a:r>
            <a:r>
              <a:rPr lang="en-US" dirty="0"/>
              <a:t> 200 </a:t>
            </a:r>
            <a:r>
              <a:rPr lang="en-US" dirty="0" err="1"/>
              <a:t>kishidan</a:t>
            </a:r>
            <a:r>
              <a:rPr lang="en-US" dirty="0"/>
              <a:t> </a:t>
            </a:r>
            <a:r>
              <a:rPr lang="en-US" dirty="0" err="1"/>
              <a:t>ortiq</a:t>
            </a:r>
            <a:r>
              <a:rPr lang="en-US" dirty="0"/>
              <a:t>, </a:t>
            </a:r>
            <a:r>
              <a:rPr lang="en-US" dirty="0" err="1"/>
              <a:t>janubi-sharqiy</a:t>
            </a:r>
            <a:r>
              <a:rPr lang="en-US" dirty="0"/>
              <a:t> </a:t>
            </a:r>
            <a:r>
              <a:rPr lang="en-US" dirty="0" err="1"/>
              <a:t>qismidagi</a:t>
            </a:r>
            <a:r>
              <a:rPr lang="en-US" dirty="0"/>
              <a:t> tog’ </a:t>
            </a:r>
            <a:r>
              <a:rPr lang="en-US" dirty="0" err="1"/>
              <a:t>va</a:t>
            </a:r>
            <a:r>
              <a:rPr lang="en-US" dirty="0"/>
              <a:t> </a:t>
            </a:r>
            <a:r>
              <a:rPr lang="en-US" dirty="0" err="1"/>
              <a:t>cho’l</a:t>
            </a:r>
            <a:r>
              <a:rPr lang="en-US" dirty="0"/>
              <a:t> </a:t>
            </a:r>
            <a:r>
              <a:rPr lang="en-US" dirty="0" err="1"/>
              <a:t>hududlarida</a:t>
            </a:r>
            <a:r>
              <a:rPr lang="en-US" dirty="0"/>
              <a:t> </a:t>
            </a:r>
            <a:r>
              <a:rPr lang="en-US" dirty="0" err="1"/>
              <a:t>aholi</a:t>
            </a:r>
            <a:r>
              <a:rPr lang="en-US" dirty="0"/>
              <a:t> </a:t>
            </a:r>
            <a:r>
              <a:rPr lang="en-US" dirty="0" err="1"/>
              <a:t>zichligi</a:t>
            </a:r>
            <a:r>
              <a:rPr lang="en-US" dirty="0"/>
              <a:t> 1 km</a:t>
            </a:r>
            <a:r>
              <a:rPr lang="en-US" baseline="30000" dirty="0"/>
              <a:t>2</a:t>
            </a:r>
            <a:r>
              <a:rPr lang="en-US" dirty="0"/>
              <a:t> </a:t>
            </a:r>
            <a:r>
              <a:rPr lang="en-US" dirty="0" err="1"/>
              <a:t>ga</a:t>
            </a:r>
            <a:r>
              <a:rPr lang="en-US" dirty="0"/>
              <a:t> 1 </a:t>
            </a:r>
            <a:r>
              <a:rPr lang="en-US" dirty="0" err="1"/>
              <a:t>kishini</a:t>
            </a:r>
            <a:r>
              <a:rPr lang="en-US" dirty="0"/>
              <a:t> </a:t>
            </a:r>
            <a:r>
              <a:rPr lang="en-US" dirty="0" err="1"/>
              <a:t>tashkil</a:t>
            </a:r>
            <a:r>
              <a:rPr lang="en-US" dirty="0"/>
              <a:t> </a:t>
            </a:r>
            <a:r>
              <a:rPr lang="en-US" dirty="0" err="1"/>
              <a:t>etadi</a:t>
            </a:r>
            <a:r>
              <a:rPr lang="en-US" dirty="0"/>
              <a:t>.</a:t>
            </a:r>
            <a:endParaRPr lang="ru-RU" dirty="0"/>
          </a:p>
        </p:txBody>
      </p:sp>
    </p:spTree>
    <p:extLst>
      <p:ext uri="{BB962C8B-B14F-4D97-AF65-F5344CB8AC3E}">
        <p14:creationId xmlns:p14="http://schemas.microsoft.com/office/powerpoint/2010/main" val="398525921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7000" b="-27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885384" cy="5433784"/>
          </a:xfrm>
        </p:spPr>
        <p:style>
          <a:lnRef idx="1">
            <a:schemeClr val="accent2"/>
          </a:lnRef>
          <a:fillRef idx="2">
            <a:schemeClr val="accent2"/>
          </a:fillRef>
          <a:effectRef idx="1">
            <a:schemeClr val="accent2"/>
          </a:effectRef>
          <a:fontRef idx="minor">
            <a:schemeClr val="dk1"/>
          </a:fontRef>
        </p:style>
        <p:txBody>
          <a:bodyPr>
            <a:normAutofit fontScale="92500"/>
          </a:bodyPr>
          <a:lstStyle/>
          <a:p>
            <a:pPr marL="45720" indent="0">
              <a:buNone/>
            </a:pPr>
            <a:r>
              <a:rPr lang="en-US" dirty="0" smtClean="0"/>
              <a:t>        </a:t>
            </a:r>
            <a:r>
              <a:rPr lang="en-US" dirty="0" err="1" smtClean="0"/>
              <a:t>Afrika</a:t>
            </a:r>
            <a:r>
              <a:rPr lang="en-US" dirty="0" smtClean="0"/>
              <a:t> </a:t>
            </a:r>
            <a:r>
              <a:rPr lang="en-US" dirty="0" err="1"/>
              <a:t>aholisi</a:t>
            </a:r>
            <a:r>
              <a:rPr lang="en-US" dirty="0"/>
              <a:t> </a:t>
            </a:r>
            <a:r>
              <a:rPr lang="en-US" dirty="0" err="1"/>
              <a:t>sonining</a:t>
            </a:r>
            <a:r>
              <a:rPr lang="en-US" dirty="0"/>
              <a:t> </a:t>
            </a:r>
            <a:r>
              <a:rPr lang="en-US" dirty="0" err="1"/>
              <a:t>ko’payib</a:t>
            </a:r>
            <a:r>
              <a:rPr lang="en-US" dirty="0"/>
              <a:t> </a:t>
            </a:r>
            <a:r>
              <a:rPr lang="en-US" dirty="0" err="1"/>
              <a:t>borishida</a:t>
            </a:r>
            <a:r>
              <a:rPr lang="en-US" dirty="0"/>
              <a:t> </a:t>
            </a:r>
            <a:r>
              <a:rPr lang="en-US" dirty="0" err="1"/>
              <a:t>uning</a:t>
            </a:r>
            <a:r>
              <a:rPr lang="en-US" dirty="0"/>
              <a:t> </a:t>
            </a:r>
            <a:r>
              <a:rPr lang="en-US" dirty="0" err="1"/>
              <a:t>tabiiy</a:t>
            </a:r>
            <a:r>
              <a:rPr lang="en-US" dirty="0"/>
              <a:t> </a:t>
            </a:r>
            <a:r>
              <a:rPr lang="en-US" dirty="0" err="1"/>
              <a:t>sharoiti</a:t>
            </a:r>
            <a:r>
              <a:rPr lang="en-US" dirty="0"/>
              <a:t> </a:t>
            </a:r>
            <a:r>
              <a:rPr lang="en-US" dirty="0" err="1"/>
              <a:t>bilan</a:t>
            </a:r>
            <a:r>
              <a:rPr lang="en-US" dirty="0"/>
              <a:t> </a:t>
            </a:r>
            <a:r>
              <a:rPr lang="en-US" dirty="0" err="1"/>
              <a:t>bir</a:t>
            </a:r>
            <a:r>
              <a:rPr lang="en-US" dirty="0"/>
              <a:t> </a:t>
            </a:r>
            <a:r>
              <a:rPr lang="en-US" dirty="0" err="1"/>
              <a:t>katorda</a:t>
            </a:r>
            <a:r>
              <a:rPr lang="en-US" dirty="0"/>
              <a:t> </a:t>
            </a:r>
            <a:r>
              <a:rPr lang="en-US" dirty="0" err="1"/>
              <a:t>ijtimoiy</a:t>
            </a:r>
            <a:r>
              <a:rPr lang="en-US" dirty="0"/>
              <a:t> </a:t>
            </a:r>
            <a:r>
              <a:rPr lang="en-US" dirty="0" err="1"/>
              <a:t>ahvoli</a:t>
            </a:r>
            <a:r>
              <a:rPr lang="en-US" dirty="0"/>
              <a:t> </a:t>
            </a:r>
            <a:r>
              <a:rPr lang="en-US" dirty="0" err="1"/>
              <a:t>xam</a:t>
            </a:r>
            <a:r>
              <a:rPr lang="en-US" dirty="0"/>
              <a:t> </a:t>
            </a:r>
            <a:r>
              <a:rPr lang="en-US" dirty="0" err="1"/>
              <a:t>asosiy</a:t>
            </a:r>
            <a:r>
              <a:rPr lang="en-US" dirty="0"/>
              <a:t> </a:t>
            </a:r>
            <a:r>
              <a:rPr lang="en-US" dirty="0" err="1"/>
              <a:t>omil</a:t>
            </a:r>
            <a:r>
              <a:rPr lang="en-US" dirty="0"/>
              <a:t> </a:t>
            </a:r>
            <a:r>
              <a:rPr lang="en-US" dirty="0" err="1"/>
              <a:t>xisoblanadi</a:t>
            </a:r>
            <a:r>
              <a:rPr lang="en-US" dirty="0"/>
              <a:t>. </a:t>
            </a:r>
            <a:r>
              <a:rPr lang="en-US" dirty="0" err="1"/>
              <a:t>O’rta</a:t>
            </a:r>
            <a:r>
              <a:rPr lang="en-US" dirty="0"/>
              <a:t> </a:t>
            </a:r>
            <a:r>
              <a:rPr lang="en-US" dirty="0" err="1"/>
              <a:t>asrlarda</a:t>
            </a:r>
            <a:r>
              <a:rPr lang="en-US" dirty="0"/>
              <a:t> </a:t>
            </a:r>
            <a:r>
              <a:rPr lang="en-US" dirty="0" err="1"/>
              <a:t>Shimoliy</a:t>
            </a:r>
            <a:r>
              <a:rPr lang="en-US" dirty="0"/>
              <a:t> </a:t>
            </a:r>
            <a:r>
              <a:rPr lang="en-US" dirty="0" err="1"/>
              <a:t>Afrikaga</a:t>
            </a:r>
            <a:r>
              <a:rPr lang="en-US" dirty="0"/>
              <a:t> </a:t>
            </a:r>
            <a:r>
              <a:rPr lang="en-US" dirty="0" err="1"/>
              <a:t>arablarning</a:t>
            </a:r>
            <a:r>
              <a:rPr lang="en-US" dirty="0"/>
              <a:t> </a:t>
            </a:r>
            <a:r>
              <a:rPr lang="en-US" dirty="0" err="1"/>
              <a:t>bosqinchilik</a:t>
            </a:r>
            <a:r>
              <a:rPr lang="en-US" dirty="0"/>
              <a:t> </a:t>
            </a:r>
            <a:r>
              <a:rPr lang="en-US" dirty="0" err="1"/>
              <a:t>yurishlari</a:t>
            </a:r>
            <a:r>
              <a:rPr lang="en-US" dirty="0"/>
              <a:t> </a:t>
            </a:r>
            <a:r>
              <a:rPr lang="en-US" dirty="0" err="1"/>
              <a:t>tufayli</a:t>
            </a:r>
            <a:r>
              <a:rPr lang="en-US" dirty="0"/>
              <a:t> </a:t>
            </a:r>
            <a:r>
              <a:rPr lang="en-US" dirty="0" err="1"/>
              <a:t>juda</a:t>
            </a:r>
            <a:r>
              <a:rPr lang="en-US" dirty="0"/>
              <a:t> </a:t>
            </a:r>
            <a:r>
              <a:rPr lang="en-US" dirty="0" err="1"/>
              <a:t>ko’p</a:t>
            </a:r>
            <a:r>
              <a:rPr lang="en-US" dirty="0"/>
              <a:t> </a:t>
            </a:r>
            <a:r>
              <a:rPr lang="en-US" dirty="0" err="1"/>
              <a:t>aholi</a:t>
            </a:r>
            <a:r>
              <a:rPr lang="en-US" dirty="0"/>
              <a:t> </a:t>
            </a:r>
            <a:r>
              <a:rPr lang="en-US" dirty="0" err="1"/>
              <a:t>qirilib</a:t>
            </a:r>
            <a:r>
              <a:rPr lang="en-US" dirty="0"/>
              <a:t> </a:t>
            </a:r>
            <a:r>
              <a:rPr lang="en-US" dirty="0" err="1"/>
              <a:t>ketgan</a:t>
            </a:r>
            <a:r>
              <a:rPr lang="en-US" dirty="0"/>
              <a:t>. Bu </a:t>
            </a:r>
            <a:r>
              <a:rPr lang="en-US" dirty="0" err="1"/>
              <a:t>qit’a</a:t>
            </a:r>
            <a:r>
              <a:rPr lang="en-US" dirty="0"/>
              <a:t> </a:t>
            </a:r>
            <a:r>
              <a:rPr lang="en-US" dirty="0" err="1"/>
              <a:t>aholisi</a:t>
            </a:r>
            <a:r>
              <a:rPr lang="en-US" dirty="0"/>
              <a:t> </a:t>
            </a:r>
            <a:r>
              <a:rPr lang="en-US" dirty="0" err="1"/>
              <a:t>asosan</a:t>
            </a:r>
            <a:r>
              <a:rPr lang="en-US" dirty="0"/>
              <a:t> </a:t>
            </a:r>
            <a:r>
              <a:rPr lang="en-US" dirty="0" err="1"/>
              <a:t>G’arbiy</a:t>
            </a:r>
            <a:r>
              <a:rPr lang="en-US" dirty="0"/>
              <a:t> Sudan </a:t>
            </a:r>
            <a:r>
              <a:rPr lang="en-US" dirty="0" err="1"/>
              <a:t>va</a:t>
            </a:r>
            <a:r>
              <a:rPr lang="en-US" dirty="0"/>
              <a:t> </a:t>
            </a:r>
            <a:r>
              <a:rPr lang="en-US" dirty="0" err="1"/>
              <a:t>Sharqiy</a:t>
            </a:r>
            <a:r>
              <a:rPr lang="en-US" dirty="0"/>
              <a:t> </a:t>
            </a:r>
            <a:r>
              <a:rPr lang="en-US" dirty="0" err="1"/>
              <a:t>Afrika</a:t>
            </a:r>
            <a:r>
              <a:rPr lang="en-US" dirty="0"/>
              <a:t> </a:t>
            </a:r>
            <a:r>
              <a:rPr lang="en-US" dirty="0" err="1"/>
              <a:t>aholisi</a:t>
            </a:r>
            <a:r>
              <a:rPr lang="en-US" dirty="0"/>
              <a:t> </a:t>
            </a:r>
            <a:r>
              <a:rPr lang="en-US" dirty="0" err="1"/>
              <a:t>xisobiga</a:t>
            </a:r>
            <a:r>
              <a:rPr lang="en-US" dirty="0"/>
              <a:t> </a:t>
            </a:r>
            <a:r>
              <a:rPr lang="en-US" dirty="0" err="1"/>
              <a:t>birmuncha</a:t>
            </a:r>
            <a:r>
              <a:rPr lang="en-US" dirty="0"/>
              <a:t> </a:t>
            </a:r>
            <a:r>
              <a:rPr lang="en-US" dirty="0" err="1"/>
              <a:t>ko’paygan</a:t>
            </a:r>
            <a:r>
              <a:rPr lang="en-US" dirty="0"/>
              <a:t>. </a:t>
            </a:r>
            <a:r>
              <a:rPr lang="en-US" dirty="0" err="1"/>
              <a:t>Sharqiy</a:t>
            </a:r>
            <a:r>
              <a:rPr lang="en-US" dirty="0"/>
              <a:t> </a:t>
            </a:r>
            <a:r>
              <a:rPr lang="en-US" dirty="0" err="1"/>
              <a:t>Afrikada</a:t>
            </a:r>
            <a:r>
              <a:rPr lang="en-US" dirty="0"/>
              <a:t> </a:t>
            </a:r>
            <a:r>
              <a:rPr lang="en-US" dirty="0" err="1"/>
              <a:t>arab</a:t>
            </a:r>
            <a:r>
              <a:rPr lang="en-US" dirty="0"/>
              <a:t> </a:t>
            </a:r>
            <a:r>
              <a:rPr lang="en-US" dirty="0" err="1"/>
              <a:t>sultonliklari</a:t>
            </a:r>
            <a:r>
              <a:rPr lang="en-US" dirty="0"/>
              <a:t> </a:t>
            </a:r>
            <a:r>
              <a:rPr lang="en-US" dirty="0" err="1"/>
              <a:t>tashkil</a:t>
            </a:r>
            <a:r>
              <a:rPr lang="en-US" dirty="0"/>
              <a:t> </a:t>
            </a:r>
            <a:r>
              <a:rPr lang="en-US" dirty="0" err="1"/>
              <a:t>topib</a:t>
            </a:r>
            <a:r>
              <a:rPr lang="en-US" dirty="0"/>
              <a:t>, </a:t>
            </a:r>
            <a:r>
              <a:rPr lang="en-US" dirty="0" err="1"/>
              <a:t>Osiyo</a:t>
            </a:r>
            <a:r>
              <a:rPr lang="en-US" dirty="0"/>
              <a:t> </a:t>
            </a:r>
            <a:r>
              <a:rPr lang="en-US" dirty="0" err="1"/>
              <a:t>davlatlari</a:t>
            </a:r>
            <a:r>
              <a:rPr lang="en-US" dirty="0"/>
              <a:t>, </a:t>
            </a:r>
            <a:r>
              <a:rPr lang="en-US" dirty="0" err="1"/>
              <a:t>ayniqsa</a:t>
            </a:r>
            <a:r>
              <a:rPr lang="en-US" dirty="0"/>
              <a:t>, </a:t>
            </a:r>
            <a:r>
              <a:rPr lang="en-US" dirty="0" err="1"/>
              <a:t>Hindiston</a:t>
            </a:r>
            <a:r>
              <a:rPr lang="en-US" dirty="0"/>
              <a:t> </a:t>
            </a:r>
            <a:r>
              <a:rPr lang="en-US" dirty="0" err="1"/>
              <a:t>bilan</a:t>
            </a:r>
            <a:r>
              <a:rPr lang="en-US" dirty="0"/>
              <a:t> </a:t>
            </a:r>
            <a:r>
              <a:rPr lang="en-US" dirty="0" err="1"/>
              <a:t>savdo-sotik</a:t>
            </a:r>
            <a:r>
              <a:rPr lang="en-US" dirty="0"/>
              <a:t> </a:t>
            </a:r>
            <a:r>
              <a:rPr lang="en-US" dirty="0" err="1"/>
              <a:t>rivojlangan</a:t>
            </a:r>
            <a:r>
              <a:rPr lang="en-US" dirty="0"/>
              <a:t>.</a:t>
            </a:r>
            <a:endParaRPr lang="ru-RU" dirty="0"/>
          </a:p>
          <a:p>
            <a:pPr marL="45720" indent="0">
              <a:buNone/>
            </a:pPr>
            <a:r>
              <a:rPr lang="en-US" dirty="0" smtClean="0"/>
              <a:t>      </a:t>
            </a:r>
            <a:r>
              <a:rPr lang="en-US" dirty="0" err="1" smtClean="0"/>
              <a:t>Ikkinchi</a:t>
            </a:r>
            <a:r>
              <a:rPr lang="en-US" dirty="0" smtClean="0"/>
              <a:t> </a:t>
            </a:r>
            <a:r>
              <a:rPr lang="en-US" dirty="0" err="1"/>
              <a:t>ming</a:t>
            </a:r>
            <a:r>
              <a:rPr lang="en-US" dirty="0"/>
              <a:t> </a:t>
            </a:r>
            <a:r>
              <a:rPr lang="en-US" dirty="0" err="1"/>
              <a:t>yillikda</a:t>
            </a:r>
            <a:r>
              <a:rPr lang="en-US" dirty="0"/>
              <a:t> </a:t>
            </a:r>
            <a:r>
              <a:rPr lang="en-US" dirty="0" err="1"/>
              <a:t>Afrika</a:t>
            </a:r>
            <a:r>
              <a:rPr lang="en-US" dirty="0"/>
              <a:t> </a:t>
            </a:r>
            <a:r>
              <a:rPr lang="en-US" dirty="0" err="1"/>
              <a:t>xalkining</a:t>
            </a:r>
            <a:r>
              <a:rPr lang="en-US" dirty="0"/>
              <a:t> </a:t>
            </a:r>
            <a:r>
              <a:rPr lang="en-US" dirty="0" err="1"/>
              <a:t>ijtimoiy-siyosiy</a:t>
            </a:r>
            <a:r>
              <a:rPr lang="en-US" dirty="0"/>
              <a:t> </a:t>
            </a:r>
            <a:r>
              <a:rPr lang="en-US" dirty="0" err="1"/>
              <a:t>hayotida</a:t>
            </a:r>
            <a:r>
              <a:rPr lang="en-US" dirty="0"/>
              <a:t> </a:t>
            </a:r>
            <a:r>
              <a:rPr lang="en-US" dirty="0" err="1"/>
              <a:t>yana</a:t>
            </a:r>
            <a:r>
              <a:rPr lang="en-US" dirty="0"/>
              <a:t> </a:t>
            </a:r>
            <a:r>
              <a:rPr lang="en-US" dirty="0" err="1"/>
              <a:t>keskin</a:t>
            </a:r>
            <a:r>
              <a:rPr lang="en-US" dirty="0"/>
              <a:t> </a:t>
            </a:r>
            <a:r>
              <a:rPr lang="en-US" dirty="0" err="1"/>
              <a:t>o’zgarishlar</a:t>
            </a:r>
            <a:r>
              <a:rPr lang="en-US" dirty="0"/>
              <a:t> </a:t>
            </a:r>
            <a:r>
              <a:rPr lang="en-US" dirty="0" err="1"/>
              <a:t>sodir</a:t>
            </a:r>
            <a:r>
              <a:rPr lang="en-US" dirty="0"/>
              <a:t> </a:t>
            </a:r>
            <a:r>
              <a:rPr lang="en-US" dirty="0" err="1"/>
              <a:t>bo’lgan</a:t>
            </a:r>
            <a:r>
              <a:rPr lang="en-US" dirty="0"/>
              <a:t>. </a:t>
            </a:r>
            <a:r>
              <a:rPr lang="en-US" dirty="0" err="1"/>
              <a:t>Afrikani</a:t>
            </a:r>
            <a:r>
              <a:rPr lang="en-US" dirty="0"/>
              <a:t> </a:t>
            </a:r>
            <a:r>
              <a:rPr lang="en-US" dirty="0" err="1"/>
              <a:t>Yevropaliklar</a:t>
            </a:r>
            <a:r>
              <a:rPr lang="en-US" dirty="0"/>
              <a:t> </a:t>
            </a:r>
            <a:r>
              <a:rPr lang="en-US" dirty="0" err="1"/>
              <a:t>tomonidan</a:t>
            </a:r>
            <a:r>
              <a:rPr lang="en-US" dirty="0"/>
              <a:t> </a:t>
            </a:r>
            <a:r>
              <a:rPr lang="en-US" dirty="0" err="1"/>
              <a:t>mustamlakaga</a:t>
            </a:r>
            <a:r>
              <a:rPr lang="en-US" dirty="0"/>
              <a:t> </a:t>
            </a:r>
            <a:r>
              <a:rPr lang="en-US" dirty="0" err="1"/>
              <a:t>aylantirilishi</a:t>
            </a:r>
            <a:r>
              <a:rPr lang="en-US" dirty="0"/>
              <a:t> </a:t>
            </a:r>
            <a:r>
              <a:rPr lang="en-US" dirty="0" err="1"/>
              <a:t>natijasidagi</a:t>
            </a:r>
            <a:r>
              <a:rPr lang="en-US" dirty="0"/>
              <a:t> </a:t>
            </a:r>
            <a:r>
              <a:rPr lang="en-US" dirty="0" err="1"/>
              <a:t>urushlar</a:t>
            </a:r>
            <a:r>
              <a:rPr lang="en-US" dirty="0"/>
              <a:t>, </a:t>
            </a:r>
            <a:r>
              <a:rPr lang="en-US" dirty="0" err="1"/>
              <a:t>afrikaliklarni</a:t>
            </a:r>
            <a:r>
              <a:rPr lang="en-US" dirty="0"/>
              <a:t> </a:t>
            </a:r>
            <a:r>
              <a:rPr lang="en-US" dirty="0" err="1"/>
              <a:t>qullarga</a:t>
            </a:r>
            <a:r>
              <a:rPr lang="en-US" dirty="0"/>
              <a:t> </a:t>
            </a:r>
            <a:r>
              <a:rPr lang="en-US" dirty="0" err="1"/>
              <a:t>aylantirib</a:t>
            </a:r>
            <a:r>
              <a:rPr lang="en-US" dirty="0"/>
              <a:t> </a:t>
            </a:r>
            <a:r>
              <a:rPr lang="en-US" dirty="0" err="1"/>
              <a:t>sotilishi</a:t>
            </a:r>
            <a:r>
              <a:rPr lang="en-US" dirty="0"/>
              <a:t>, </a:t>
            </a:r>
            <a:r>
              <a:rPr lang="en-US" dirty="0" err="1"/>
              <a:t>ularning</a:t>
            </a:r>
            <a:r>
              <a:rPr lang="en-US" dirty="0"/>
              <a:t> </a:t>
            </a:r>
            <a:r>
              <a:rPr lang="en-US" dirty="0" err="1"/>
              <a:t>og’ir</a:t>
            </a:r>
            <a:r>
              <a:rPr lang="en-US" dirty="0"/>
              <a:t> </a:t>
            </a:r>
            <a:r>
              <a:rPr lang="en-US" dirty="0" err="1"/>
              <a:t>turmush</a:t>
            </a:r>
            <a:r>
              <a:rPr lang="en-US" dirty="0"/>
              <a:t> </a:t>
            </a:r>
            <a:r>
              <a:rPr lang="en-US" dirty="0" err="1"/>
              <a:t>sharoiti</a:t>
            </a:r>
            <a:r>
              <a:rPr lang="en-US" dirty="0"/>
              <a:t>, </a:t>
            </a:r>
            <a:r>
              <a:rPr lang="en-US" dirty="0" err="1"/>
              <a:t>ochlik</a:t>
            </a:r>
            <a:r>
              <a:rPr lang="en-US" dirty="0"/>
              <a:t>, </a:t>
            </a:r>
            <a:r>
              <a:rPr lang="en-US" dirty="0" err="1"/>
              <a:t>issik</a:t>
            </a:r>
            <a:r>
              <a:rPr lang="en-US" dirty="0"/>
              <a:t> </a:t>
            </a:r>
            <a:r>
              <a:rPr lang="en-US" dirty="0" err="1"/>
              <a:t>iqlim</a:t>
            </a:r>
            <a:r>
              <a:rPr lang="en-US" dirty="0"/>
              <a:t> </a:t>
            </a:r>
            <a:r>
              <a:rPr lang="en-US" dirty="0" err="1"/>
              <a:t>sharoitida</a:t>
            </a:r>
            <a:r>
              <a:rPr lang="en-US" dirty="0"/>
              <a:t> </a:t>
            </a:r>
            <a:r>
              <a:rPr lang="en-US" dirty="0" err="1"/>
              <a:t>turli</a:t>
            </a:r>
            <a:r>
              <a:rPr lang="en-US" dirty="0"/>
              <a:t> </a:t>
            </a:r>
            <a:r>
              <a:rPr lang="en-US" dirty="0" err="1"/>
              <a:t>yuqumli</a:t>
            </a:r>
            <a:r>
              <a:rPr lang="en-US" dirty="0"/>
              <a:t> </a:t>
            </a:r>
            <a:r>
              <a:rPr lang="en-US" dirty="0" err="1"/>
              <a:t>kasalliklarning</a:t>
            </a:r>
            <a:r>
              <a:rPr lang="en-US" dirty="0"/>
              <a:t> </a:t>
            </a:r>
            <a:r>
              <a:rPr lang="en-US" dirty="0" err="1"/>
              <a:t>tez-tez</a:t>
            </a:r>
            <a:r>
              <a:rPr lang="en-US" dirty="0"/>
              <a:t> </a:t>
            </a:r>
            <a:r>
              <a:rPr lang="en-US" dirty="0" err="1"/>
              <a:t>tarqalib</a:t>
            </a:r>
            <a:r>
              <a:rPr lang="en-US" dirty="0"/>
              <a:t> </a:t>
            </a:r>
            <a:r>
              <a:rPr lang="en-US" dirty="0" err="1"/>
              <a:t>turishi</a:t>
            </a:r>
            <a:r>
              <a:rPr lang="en-US" dirty="0"/>
              <a:t> </a:t>
            </a:r>
            <a:r>
              <a:rPr lang="en-US" dirty="0" err="1"/>
              <a:t>natijasida</a:t>
            </a:r>
            <a:r>
              <a:rPr lang="en-US" dirty="0"/>
              <a:t> </a:t>
            </a:r>
            <a:r>
              <a:rPr lang="en-US" dirty="0" err="1"/>
              <a:t>aholi</a:t>
            </a:r>
            <a:r>
              <a:rPr lang="en-US" dirty="0"/>
              <a:t> </a:t>
            </a:r>
            <a:r>
              <a:rPr lang="en-US" dirty="0" err="1"/>
              <a:t>o’rtasida</a:t>
            </a:r>
            <a:r>
              <a:rPr lang="en-US" dirty="0"/>
              <a:t> </a:t>
            </a:r>
            <a:r>
              <a:rPr lang="en-US" dirty="0" err="1"/>
              <a:t>o’lim</a:t>
            </a:r>
            <a:r>
              <a:rPr lang="en-US" dirty="0"/>
              <a:t> </a:t>
            </a:r>
            <a:r>
              <a:rPr lang="en-US" dirty="0" err="1"/>
              <a:t>ko’rsatkichlari</a:t>
            </a:r>
            <a:r>
              <a:rPr lang="en-US" dirty="0"/>
              <a:t> </a:t>
            </a:r>
            <a:r>
              <a:rPr lang="en-US" dirty="0" err="1"/>
              <a:t>yuqori</a:t>
            </a:r>
            <a:r>
              <a:rPr lang="en-US" dirty="0"/>
              <a:t> </a:t>
            </a:r>
            <a:r>
              <a:rPr lang="en-US" dirty="0" err="1"/>
              <a:t>darajada</a:t>
            </a:r>
            <a:r>
              <a:rPr lang="en-US" dirty="0"/>
              <a:t> </a:t>
            </a:r>
            <a:r>
              <a:rPr lang="en-US" dirty="0" err="1"/>
              <a:t>bo’lgan</a:t>
            </a:r>
            <a:r>
              <a:rPr lang="en-US" dirty="0"/>
              <a:t>. </a:t>
            </a:r>
            <a:endParaRPr lang="ru-RU" dirty="0"/>
          </a:p>
        </p:txBody>
      </p:sp>
    </p:spTree>
    <p:extLst>
      <p:ext uri="{BB962C8B-B14F-4D97-AF65-F5344CB8AC3E}">
        <p14:creationId xmlns:p14="http://schemas.microsoft.com/office/powerpoint/2010/main" val="239545581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7000" b="-7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7" y="1988840"/>
            <a:ext cx="7550224" cy="4392488"/>
          </a:xfrm>
        </p:spPr>
        <p:style>
          <a:lnRef idx="1">
            <a:schemeClr val="accent6"/>
          </a:lnRef>
          <a:fillRef idx="2">
            <a:schemeClr val="accent6"/>
          </a:fillRef>
          <a:effectRef idx="1">
            <a:schemeClr val="accent6"/>
          </a:effectRef>
          <a:fontRef idx="minor">
            <a:schemeClr val="dk1"/>
          </a:fontRef>
        </p:style>
        <p:txBody>
          <a:bodyPr/>
          <a:lstStyle/>
          <a:p>
            <a:pPr marL="0" indent="0" algn="just">
              <a:lnSpc>
                <a:spcPct val="150000"/>
              </a:lnSpc>
              <a:buNone/>
            </a:pPr>
            <a:r>
              <a:rPr lang="en-US" sz="1600" dirty="0" smtClean="0">
                <a:effectLst/>
              </a:rPr>
              <a:t>     </a:t>
            </a:r>
            <a:r>
              <a:rPr lang="en-US" sz="1600" dirty="0" err="1" smtClean="0">
                <a:effectLst/>
              </a:rPr>
              <a:t>Amerika</a:t>
            </a:r>
            <a:r>
              <a:rPr lang="en-US" sz="1600" dirty="0" smtClean="0">
                <a:effectLst/>
              </a:rPr>
              <a:t> </a:t>
            </a:r>
            <a:r>
              <a:rPr lang="en-US" sz="1600" dirty="0">
                <a:effectLst/>
              </a:rPr>
              <a:t>ham </a:t>
            </a:r>
            <a:r>
              <a:rPr lang="en-US" sz="1600" dirty="0" err="1">
                <a:effectLst/>
              </a:rPr>
              <a:t>er</a:t>
            </a:r>
            <a:r>
              <a:rPr lang="en-US" sz="1600" dirty="0">
                <a:effectLst/>
              </a:rPr>
              <a:t> </a:t>
            </a:r>
            <a:r>
              <a:rPr lang="en-US" sz="1600" dirty="0" err="1">
                <a:effectLst/>
              </a:rPr>
              <a:t>sharidagi</a:t>
            </a:r>
            <a:r>
              <a:rPr lang="en-US" sz="1600" dirty="0">
                <a:effectLst/>
              </a:rPr>
              <a:t> </a:t>
            </a:r>
            <a:r>
              <a:rPr lang="en-US" sz="1600" dirty="0" err="1">
                <a:effectLst/>
              </a:rPr>
              <a:t>aholisi</a:t>
            </a:r>
            <a:r>
              <a:rPr lang="en-US" sz="1600" dirty="0">
                <a:effectLst/>
              </a:rPr>
              <a:t> </a:t>
            </a:r>
            <a:r>
              <a:rPr lang="en-US" sz="1600" dirty="0" err="1">
                <a:effectLst/>
              </a:rPr>
              <a:t>nisbatan</a:t>
            </a:r>
            <a:r>
              <a:rPr lang="en-US" sz="1600" dirty="0">
                <a:effectLst/>
              </a:rPr>
              <a:t> </a:t>
            </a:r>
            <a:r>
              <a:rPr lang="en-US" sz="1600" dirty="0" err="1">
                <a:effectLst/>
              </a:rPr>
              <a:t>siyrak</a:t>
            </a:r>
            <a:r>
              <a:rPr lang="en-US" sz="1600" dirty="0">
                <a:effectLst/>
              </a:rPr>
              <a:t> </a:t>
            </a:r>
            <a:r>
              <a:rPr lang="en-US" sz="1600" dirty="0" err="1">
                <a:effectLst/>
              </a:rPr>
              <a:t>joylashgan</a:t>
            </a:r>
            <a:r>
              <a:rPr lang="en-US" sz="1600" dirty="0">
                <a:effectLst/>
              </a:rPr>
              <a:t> </a:t>
            </a:r>
            <a:r>
              <a:rPr lang="en-US" sz="1600" dirty="0" err="1">
                <a:effectLst/>
              </a:rPr>
              <a:t>xududdir</a:t>
            </a:r>
            <a:r>
              <a:rPr lang="en-US" sz="1600" dirty="0">
                <a:effectLst/>
              </a:rPr>
              <a:t>. Bu </a:t>
            </a:r>
            <a:r>
              <a:rPr lang="en-US" sz="1600" dirty="0" err="1">
                <a:effectLst/>
              </a:rPr>
              <a:t>yerda</a:t>
            </a:r>
            <a:r>
              <a:rPr lang="en-US" sz="1600" dirty="0">
                <a:effectLst/>
              </a:rPr>
              <a:t> </a:t>
            </a:r>
            <a:r>
              <a:rPr lang="en-US" sz="1600" dirty="0" err="1">
                <a:effectLst/>
              </a:rPr>
              <a:t>aholi</a:t>
            </a:r>
            <a:r>
              <a:rPr lang="en-US" sz="1600" dirty="0">
                <a:effectLst/>
              </a:rPr>
              <a:t> </a:t>
            </a:r>
            <a:r>
              <a:rPr lang="en-US" sz="1600" dirty="0" err="1">
                <a:effectLst/>
              </a:rPr>
              <a:t>zichligi</a:t>
            </a:r>
            <a:r>
              <a:rPr lang="en-US" sz="1600" dirty="0">
                <a:effectLst/>
              </a:rPr>
              <a:t> </a:t>
            </a:r>
            <a:r>
              <a:rPr lang="en-US" sz="1600" dirty="0" smtClean="0">
                <a:effectLst/>
              </a:rPr>
              <a:t>1970-2017 </a:t>
            </a:r>
            <a:r>
              <a:rPr lang="en-US" sz="1600" dirty="0" err="1">
                <a:effectLst/>
              </a:rPr>
              <a:t>yillarda</a:t>
            </a:r>
            <a:r>
              <a:rPr lang="en-US" sz="1600" dirty="0">
                <a:effectLst/>
              </a:rPr>
              <a:t> 1 km</a:t>
            </a:r>
            <a:r>
              <a:rPr lang="en-US" sz="1600" baseline="30000" dirty="0">
                <a:effectLst/>
              </a:rPr>
              <a:t>2</a:t>
            </a:r>
            <a:r>
              <a:rPr lang="en-US" sz="1600" dirty="0">
                <a:effectLst/>
              </a:rPr>
              <a:t> </a:t>
            </a:r>
            <a:r>
              <a:rPr lang="en-US" sz="1600" dirty="0" err="1">
                <a:effectLst/>
              </a:rPr>
              <a:t>ga</a:t>
            </a:r>
            <a:r>
              <a:rPr lang="en-US" sz="1600" dirty="0">
                <a:effectLst/>
              </a:rPr>
              <a:t> 12 </a:t>
            </a:r>
            <a:r>
              <a:rPr lang="en-US" sz="1600" dirty="0" err="1">
                <a:effectLst/>
              </a:rPr>
              <a:t>kishidan</a:t>
            </a:r>
            <a:r>
              <a:rPr lang="en-US" sz="1600" dirty="0">
                <a:effectLst/>
              </a:rPr>
              <a:t> </a:t>
            </a:r>
            <a:r>
              <a:rPr lang="en-US" sz="1600" dirty="0" smtClean="0">
                <a:effectLst/>
              </a:rPr>
              <a:t>24</a:t>
            </a:r>
            <a:br>
              <a:rPr lang="en-US" sz="1600" dirty="0" smtClean="0">
                <a:effectLst/>
              </a:rPr>
            </a:br>
            <a:r>
              <a:rPr lang="en-US" sz="1600" dirty="0" smtClean="0">
                <a:effectLst/>
              </a:rPr>
              <a:t> </a:t>
            </a:r>
            <a:r>
              <a:rPr lang="en-US" sz="1600" dirty="0" err="1">
                <a:effectLst/>
              </a:rPr>
              <a:t>kishiga</a:t>
            </a:r>
            <a:r>
              <a:rPr lang="en-US" sz="1600" dirty="0">
                <a:effectLst/>
              </a:rPr>
              <a:t> </a:t>
            </a:r>
            <a:r>
              <a:rPr lang="en-US" sz="1600" dirty="0" err="1">
                <a:effectLst/>
              </a:rPr>
              <a:t>yetgan</a:t>
            </a:r>
            <a:r>
              <a:rPr lang="en-US" sz="1600" dirty="0">
                <a:effectLst/>
              </a:rPr>
              <a:t>. </a:t>
            </a:r>
            <a:r>
              <a:rPr lang="en-US" sz="1600" dirty="0" err="1">
                <a:effectLst/>
              </a:rPr>
              <a:t>Amerikaning</a:t>
            </a:r>
            <a:r>
              <a:rPr lang="en-US" sz="1600" dirty="0">
                <a:effectLst/>
              </a:rPr>
              <a:t> </a:t>
            </a:r>
            <a:r>
              <a:rPr lang="en-US" sz="1600" dirty="0" err="1">
                <a:effectLst/>
              </a:rPr>
              <a:t>aholi</a:t>
            </a:r>
            <a:r>
              <a:rPr lang="en-US" sz="1600" dirty="0">
                <a:effectLst/>
              </a:rPr>
              <a:t> </a:t>
            </a:r>
            <a:r>
              <a:rPr lang="en-US" sz="1600" dirty="0" err="1">
                <a:effectLst/>
              </a:rPr>
              <a:t>zichligi</a:t>
            </a:r>
            <a:r>
              <a:rPr lang="en-US" sz="1600" dirty="0">
                <a:effectLst/>
              </a:rPr>
              <a:t> </a:t>
            </a:r>
            <a:r>
              <a:rPr lang="en-US" sz="1600" dirty="0" err="1">
                <a:effectLst/>
              </a:rPr>
              <a:t>bo’yicha</a:t>
            </a:r>
            <a:r>
              <a:rPr lang="en-US" sz="1600" dirty="0">
                <a:effectLst/>
              </a:rPr>
              <a:t> </a:t>
            </a:r>
            <a:r>
              <a:rPr lang="en-US" sz="1600" dirty="0" err="1">
                <a:effectLst/>
              </a:rPr>
              <a:t>dunyodagi</a:t>
            </a:r>
            <a:r>
              <a:rPr lang="en-US" sz="1600" dirty="0">
                <a:effectLst/>
              </a:rPr>
              <a:t> </a:t>
            </a:r>
            <a:r>
              <a:rPr lang="en-US" sz="1600" dirty="0" err="1">
                <a:effectLst/>
              </a:rPr>
              <a:t>tutgan</a:t>
            </a:r>
            <a:r>
              <a:rPr lang="en-US" sz="1600" dirty="0">
                <a:effectLst/>
              </a:rPr>
              <a:t> </a:t>
            </a:r>
            <a:r>
              <a:rPr lang="en-US" sz="1600" dirty="0" err="1">
                <a:effectLst/>
              </a:rPr>
              <a:t>urni</a:t>
            </a:r>
            <a:r>
              <a:rPr lang="en-US" sz="1600" dirty="0">
                <a:effectLst/>
              </a:rPr>
              <a:t> </a:t>
            </a:r>
            <a:r>
              <a:rPr lang="en-US" sz="1600" dirty="0" err="1">
                <a:effectLst/>
              </a:rPr>
              <a:t>Afrikaga</a:t>
            </a:r>
            <a:r>
              <a:rPr lang="en-US" sz="1600" dirty="0">
                <a:effectLst/>
              </a:rPr>
              <a:t> </a:t>
            </a:r>
            <a:r>
              <a:rPr lang="en-US" sz="1600" dirty="0" err="1">
                <a:effectLst/>
              </a:rPr>
              <a:t>yaqindir</a:t>
            </a:r>
            <a:r>
              <a:rPr lang="en-US" sz="1600" dirty="0">
                <a:effectLst/>
              </a:rPr>
              <a:t>. </a:t>
            </a:r>
            <a:r>
              <a:rPr lang="en-US" sz="1600" dirty="0" err="1">
                <a:effectLst/>
              </a:rPr>
              <a:t>Shimoliy</a:t>
            </a:r>
            <a:r>
              <a:rPr lang="en-US" sz="1600" dirty="0">
                <a:effectLst/>
              </a:rPr>
              <a:t> </a:t>
            </a:r>
            <a:r>
              <a:rPr lang="en-US" sz="1600" dirty="0" err="1">
                <a:effectLst/>
              </a:rPr>
              <a:t>Amerikada</a:t>
            </a:r>
            <a:r>
              <a:rPr lang="en-US" sz="1600" dirty="0">
                <a:effectLst/>
              </a:rPr>
              <a:t> </a:t>
            </a:r>
            <a:r>
              <a:rPr lang="en-US" sz="1600" dirty="0" err="1">
                <a:effectLst/>
              </a:rPr>
              <a:t>aholi</a:t>
            </a:r>
            <a:r>
              <a:rPr lang="en-US" sz="1600" dirty="0">
                <a:effectLst/>
              </a:rPr>
              <a:t> </a:t>
            </a:r>
            <a:r>
              <a:rPr lang="en-US" sz="1600" dirty="0" err="1">
                <a:effectLst/>
              </a:rPr>
              <a:t>Janubiy</a:t>
            </a:r>
            <a:r>
              <a:rPr lang="en-US" sz="1600" dirty="0">
                <a:effectLst/>
              </a:rPr>
              <a:t> </a:t>
            </a:r>
            <a:r>
              <a:rPr lang="en-US" sz="1600" dirty="0" err="1">
                <a:effectLst/>
              </a:rPr>
              <a:t>Amerikaga</a:t>
            </a:r>
            <a:r>
              <a:rPr lang="en-US" sz="1600" dirty="0">
                <a:effectLst/>
              </a:rPr>
              <a:t> </a:t>
            </a:r>
            <a:r>
              <a:rPr lang="en-US" sz="1600" dirty="0" err="1">
                <a:effectLst/>
              </a:rPr>
              <a:t>nisbatan</a:t>
            </a:r>
            <a:r>
              <a:rPr lang="en-US" sz="1600" dirty="0">
                <a:effectLst/>
              </a:rPr>
              <a:t> </a:t>
            </a:r>
            <a:r>
              <a:rPr lang="en-US" sz="1600" dirty="0" err="1">
                <a:effectLst/>
              </a:rPr>
              <a:t>siyrakroq</a:t>
            </a:r>
            <a:r>
              <a:rPr lang="en-US" sz="1600" dirty="0">
                <a:effectLst/>
              </a:rPr>
              <a:t> </a:t>
            </a:r>
            <a:r>
              <a:rPr lang="en-US" sz="1600" dirty="0" err="1">
                <a:effectLst/>
              </a:rPr>
              <a:t>joylashgan</a:t>
            </a:r>
            <a:r>
              <a:rPr lang="en-US" sz="1600" dirty="0">
                <a:effectLst/>
              </a:rPr>
              <a:t>. </a:t>
            </a:r>
            <a:r>
              <a:rPr lang="en-US" sz="1600" dirty="0" err="1">
                <a:effectLst/>
              </a:rPr>
              <a:t>AQSHning</a:t>
            </a:r>
            <a:r>
              <a:rPr lang="en-US" sz="1600" dirty="0">
                <a:effectLst/>
              </a:rPr>
              <a:t> </a:t>
            </a:r>
            <a:r>
              <a:rPr lang="en-US" sz="1600" dirty="0" err="1">
                <a:effectLst/>
              </a:rPr>
              <a:t>Atlantika</a:t>
            </a:r>
            <a:r>
              <a:rPr lang="en-US" sz="1600" dirty="0">
                <a:effectLst/>
              </a:rPr>
              <a:t> </a:t>
            </a:r>
            <a:r>
              <a:rPr lang="en-US" sz="1600" dirty="0" err="1">
                <a:effectLst/>
              </a:rPr>
              <a:t>okeani</a:t>
            </a:r>
            <a:r>
              <a:rPr lang="en-US" sz="1600" dirty="0">
                <a:effectLst/>
              </a:rPr>
              <a:t> </a:t>
            </a:r>
            <a:r>
              <a:rPr lang="en-US" sz="1600" dirty="0" err="1">
                <a:effectLst/>
              </a:rPr>
              <a:t>soxillaridagi</a:t>
            </a:r>
            <a:r>
              <a:rPr lang="en-US" sz="1600" dirty="0">
                <a:effectLst/>
              </a:rPr>
              <a:t> Rod- </a:t>
            </a:r>
            <a:r>
              <a:rPr lang="en-US" sz="1600" dirty="0" err="1">
                <a:effectLst/>
              </a:rPr>
              <a:t>Aylend</a:t>
            </a:r>
            <a:r>
              <a:rPr lang="en-US" sz="1600" dirty="0">
                <a:effectLst/>
              </a:rPr>
              <a:t>, </a:t>
            </a:r>
            <a:r>
              <a:rPr lang="en-US" sz="1600" dirty="0" err="1">
                <a:effectLst/>
              </a:rPr>
              <a:t>Nyu-Jersi</a:t>
            </a:r>
            <a:r>
              <a:rPr lang="en-US" sz="1600" dirty="0">
                <a:effectLst/>
              </a:rPr>
              <a:t>, </a:t>
            </a:r>
            <a:r>
              <a:rPr lang="en-US" sz="1600" dirty="0" err="1">
                <a:effectLst/>
              </a:rPr>
              <a:t>Pensilvaniya</a:t>
            </a:r>
            <a:r>
              <a:rPr lang="en-US" sz="1600" dirty="0">
                <a:effectLst/>
              </a:rPr>
              <a:t> </a:t>
            </a:r>
            <a:r>
              <a:rPr lang="en-US" sz="1600" dirty="0" err="1">
                <a:effectLst/>
              </a:rPr>
              <a:t>shtatlarida</a:t>
            </a:r>
            <a:r>
              <a:rPr lang="en-US" sz="1600" dirty="0">
                <a:effectLst/>
              </a:rPr>
              <a:t> </a:t>
            </a:r>
            <a:r>
              <a:rPr lang="en-US" sz="1600" dirty="0" err="1">
                <a:effectLst/>
              </a:rPr>
              <a:t>aholi</a:t>
            </a:r>
            <a:r>
              <a:rPr lang="en-US" sz="1600" dirty="0">
                <a:effectLst/>
              </a:rPr>
              <a:t> </a:t>
            </a:r>
            <a:r>
              <a:rPr lang="en-US" sz="1600" dirty="0" err="1">
                <a:effectLst/>
              </a:rPr>
              <a:t>zich</a:t>
            </a:r>
            <a:r>
              <a:rPr lang="en-US" sz="1600" dirty="0">
                <a:effectLst/>
              </a:rPr>
              <a:t> </a:t>
            </a:r>
            <a:r>
              <a:rPr lang="en-US" sz="1600" dirty="0" err="1">
                <a:effectLst/>
              </a:rPr>
              <a:t>joylashgan</a:t>
            </a:r>
            <a:r>
              <a:rPr lang="en-US" sz="1600" dirty="0">
                <a:effectLst/>
              </a:rPr>
              <a:t>. </a:t>
            </a:r>
            <a:r>
              <a:rPr lang="en-US" sz="1600" dirty="0" err="1">
                <a:effectLst/>
              </a:rPr>
              <a:t>G’arbga</a:t>
            </a:r>
            <a:r>
              <a:rPr lang="en-US" sz="1600" dirty="0">
                <a:effectLst/>
              </a:rPr>
              <a:t> </a:t>
            </a:r>
            <a:r>
              <a:rPr lang="en-US" sz="1600" dirty="0" err="1">
                <a:effectLst/>
              </a:rPr>
              <a:t>borgan</a:t>
            </a:r>
            <a:r>
              <a:rPr lang="en-US" sz="1600" dirty="0">
                <a:effectLst/>
              </a:rPr>
              <a:t> sari </a:t>
            </a:r>
            <a:r>
              <a:rPr lang="en-US" sz="1600" dirty="0" err="1">
                <a:effectLst/>
              </a:rPr>
              <a:t>aholi</a:t>
            </a:r>
            <a:r>
              <a:rPr lang="en-US" sz="1600" dirty="0">
                <a:effectLst/>
              </a:rPr>
              <a:t> </a:t>
            </a:r>
            <a:r>
              <a:rPr lang="en-US" sz="1600" dirty="0" err="1">
                <a:effectLst/>
              </a:rPr>
              <a:t>zichligi</a:t>
            </a:r>
            <a:r>
              <a:rPr lang="en-US" sz="1600" dirty="0">
                <a:effectLst/>
              </a:rPr>
              <a:t> </a:t>
            </a:r>
            <a:r>
              <a:rPr lang="en-US" sz="1600" dirty="0" err="1">
                <a:effectLst/>
              </a:rPr>
              <a:t>kamaya</a:t>
            </a:r>
            <a:r>
              <a:rPr lang="en-US" sz="1600" dirty="0">
                <a:effectLst/>
              </a:rPr>
              <a:t> </a:t>
            </a:r>
            <a:r>
              <a:rPr lang="en-US" sz="1600" dirty="0" err="1">
                <a:effectLst/>
              </a:rPr>
              <a:t>boradi</a:t>
            </a:r>
            <a:r>
              <a:rPr lang="en-US" sz="1600" dirty="0">
                <a:effectLst/>
              </a:rPr>
              <a:t>. </a:t>
            </a:r>
            <a:r>
              <a:rPr lang="en-US" sz="1600" dirty="0" err="1">
                <a:effectLst/>
              </a:rPr>
              <a:t>Missisipi</a:t>
            </a:r>
            <a:r>
              <a:rPr lang="en-US" sz="1600" dirty="0">
                <a:effectLst/>
              </a:rPr>
              <a:t> </a:t>
            </a:r>
            <a:r>
              <a:rPr lang="en-US" sz="1600" dirty="0" err="1">
                <a:effectLst/>
              </a:rPr>
              <a:t>vodiysidan</a:t>
            </a:r>
            <a:r>
              <a:rPr lang="en-US" sz="1600" dirty="0">
                <a:effectLst/>
              </a:rPr>
              <a:t> </a:t>
            </a:r>
            <a:r>
              <a:rPr lang="en-US" sz="1600" dirty="0" err="1">
                <a:effectLst/>
              </a:rPr>
              <a:t>so’ng</a:t>
            </a:r>
            <a:r>
              <a:rPr lang="en-US" sz="1600" dirty="0">
                <a:effectLst/>
              </a:rPr>
              <a:t> </a:t>
            </a:r>
            <a:r>
              <a:rPr lang="en-US" sz="1600" dirty="0" err="1">
                <a:effectLst/>
              </a:rPr>
              <a:t>tog’li</a:t>
            </a:r>
            <a:r>
              <a:rPr lang="en-US" sz="1600" dirty="0">
                <a:effectLst/>
              </a:rPr>
              <a:t> </a:t>
            </a:r>
            <a:r>
              <a:rPr lang="en-US" sz="1600" dirty="0" err="1">
                <a:effectLst/>
              </a:rPr>
              <a:t>xududlar</a:t>
            </a:r>
            <a:r>
              <a:rPr lang="en-US" sz="1600" dirty="0">
                <a:effectLst/>
              </a:rPr>
              <a:t> </a:t>
            </a:r>
            <a:r>
              <a:rPr lang="en-US" sz="1600" dirty="0" err="1">
                <a:effectLst/>
              </a:rPr>
              <a:t>boshlanadi</a:t>
            </a:r>
            <a:r>
              <a:rPr lang="en-US" sz="1600" dirty="0">
                <a:effectLst/>
              </a:rPr>
              <a:t> </a:t>
            </a:r>
            <a:r>
              <a:rPr lang="en-US" sz="1600" dirty="0" err="1">
                <a:effectLst/>
              </a:rPr>
              <a:t>va</a:t>
            </a:r>
            <a:r>
              <a:rPr lang="en-US" sz="1600" dirty="0">
                <a:effectLst/>
              </a:rPr>
              <a:t> </a:t>
            </a:r>
            <a:r>
              <a:rPr lang="en-US" sz="1600" dirty="0" err="1">
                <a:effectLst/>
              </a:rPr>
              <a:t>bu</a:t>
            </a:r>
            <a:r>
              <a:rPr lang="en-US" sz="1600" dirty="0">
                <a:effectLst/>
              </a:rPr>
              <a:t> </a:t>
            </a:r>
            <a:r>
              <a:rPr lang="en-US" sz="1600" dirty="0" err="1">
                <a:effectLst/>
              </a:rPr>
              <a:t>yerlarda</a:t>
            </a:r>
            <a:r>
              <a:rPr lang="en-US" sz="1600" dirty="0">
                <a:effectLst/>
              </a:rPr>
              <a:t> </a:t>
            </a:r>
            <a:r>
              <a:rPr lang="en-US" sz="1600" dirty="0" err="1">
                <a:effectLst/>
              </a:rPr>
              <a:t>aholi</a:t>
            </a:r>
            <a:r>
              <a:rPr lang="en-US" sz="1600" dirty="0">
                <a:effectLst/>
              </a:rPr>
              <a:t> </a:t>
            </a:r>
            <a:r>
              <a:rPr lang="en-US" sz="1600" dirty="0" err="1">
                <a:effectLst/>
              </a:rPr>
              <a:t>juda</a:t>
            </a:r>
            <a:r>
              <a:rPr lang="en-US" sz="1600" dirty="0">
                <a:effectLst/>
              </a:rPr>
              <a:t> </a:t>
            </a:r>
            <a:r>
              <a:rPr lang="en-US" sz="1600" dirty="0" err="1">
                <a:effectLst/>
              </a:rPr>
              <a:t>siyrak</a:t>
            </a:r>
            <a:r>
              <a:rPr lang="en-US" sz="1600" dirty="0">
                <a:effectLst/>
              </a:rPr>
              <a:t> </a:t>
            </a:r>
            <a:r>
              <a:rPr lang="en-US" sz="1600" dirty="0" err="1">
                <a:effectLst/>
              </a:rPr>
              <a:t>bo’lib</a:t>
            </a:r>
            <a:r>
              <a:rPr lang="en-US" sz="1600" dirty="0">
                <a:effectLst/>
              </a:rPr>
              <a:t>, 1 km</a:t>
            </a:r>
            <a:r>
              <a:rPr lang="en-US" sz="1600" baseline="30000" dirty="0">
                <a:effectLst/>
              </a:rPr>
              <a:t>2</a:t>
            </a:r>
            <a:r>
              <a:rPr lang="en-US" sz="1600" dirty="0">
                <a:effectLst/>
              </a:rPr>
              <a:t> </a:t>
            </a:r>
            <a:r>
              <a:rPr lang="en-US" sz="1600" dirty="0" err="1">
                <a:effectLst/>
              </a:rPr>
              <a:t>ga</a:t>
            </a:r>
            <a:r>
              <a:rPr lang="en-US" sz="1600" dirty="0">
                <a:effectLst/>
              </a:rPr>
              <a:t> </a:t>
            </a:r>
            <a:r>
              <a:rPr lang="en-US" sz="1600" dirty="0" err="1">
                <a:effectLst/>
              </a:rPr>
              <a:t>aholi</a:t>
            </a:r>
            <a:r>
              <a:rPr lang="en-US" sz="1600" dirty="0">
                <a:effectLst/>
              </a:rPr>
              <a:t> </a:t>
            </a:r>
            <a:r>
              <a:rPr lang="en-US" sz="1600" dirty="0" err="1">
                <a:effectLst/>
              </a:rPr>
              <a:t>zichligi</a:t>
            </a:r>
            <a:r>
              <a:rPr lang="en-US" sz="1600" dirty="0">
                <a:effectLst/>
              </a:rPr>
              <a:t> 1 </a:t>
            </a:r>
            <a:r>
              <a:rPr lang="en-US" sz="1600" dirty="0" err="1">
                <a:effectLst/>
              </a:rPr>
              <a:t>kishidan</a:t>
            </a:r>
            <a:r>
              <a:rPr lang="en-US" sz="1600" dirty="0">
                <a:effectLst/>
              </a:rPr>
              <a:t> </a:t>
            </a:r>
            <a:r>
              <a:rPr lang="en-US" sz="1600" dirty="0" err="1">
                <a:effectLst/>
              </a:rPr>
              <a:t>to’g’ri</a:t>
            </a:r>
            <a:r>
              <a:rPr lang="en-US" sz="1600" dirty="0">
                <a:effectLst/>
              </a:rPr>
              <a:t> </a:t>
            </a:r>
            <a:r>
              <a:rPr lang="en-US" sz="1600" dirty="0" err="1">
                <a:effectLst/>
              </a:rPr>
              <a:t>keladi</a:t>
            </a:r>
            <a:r>
              <a:rPr lang="en-US" sz="1600" dirty="0">
                <a:effectLst/>
              </a:rPr>
              <a:t>. </a:t>
            </a:r>
            <a:r>
              <a:rPr lang="en-US" sz="1600" dirty="0" err="1">
                <a:effectLst/>
              </a:rPr>
              <a:t>Tinch</a:t>
            </a:r>
            <a:r>
              <a:rPr lang="en-US" sz="1600" dirty="0">
                <a:effectLst/>
              </a:rPr>
              <a:t> </a:t>
            </a:r>
            <a:r>
              <a:rPr lang="en-US" sz="1600" dirty="0" err="1">
                <a:effectLst/>
              </a:rPr>
              <a:t>okeani</a:t>
            </a:r>
            <a:r>
              <a:rPr lang="en-US" sz="1600" dirty="0">
                <a:effectLst/>
              </a:rPr>
              <a:t> </a:t>
            </a:r>
            <a:r>
              <a:rPr lang="en-US" sz="1600" dirty="0" err="1">
                <a:effectLst/>
              </a:rPr>
              <a:t>sohillarida</a:t>
            </a:r>
            <a:r>
              <a:rPr lang="en-US" sz="1600" dirty="0">
                <a:effectLst/>
              </a:rPr>
              <a:t>, </a:t>
            </a:r>
            <a:r>
              <a:rPr lang="en-US" sz="1600" dirty="0" err="1">
                <a:effectLst/>
              </a:rPr>
              <a:t>ayniqsa</a:t>
            </a:r>
            <a:r>
              <a:rPr lang="en-US" sz="1600" dirty="0">
                <a:effectLst/>
              </a:rPr>
              <a:t>, </a:t>
            </a:r>
            <a:r>
              <a:rPr lang="en-US" sz="1600" dirty="0" err="1">
                <a:effectLst/>
              </a:rPr>
              <a:t>Kaliforniyada</a:t>
            </a:r>
            <a:r>
              <a:rPr lang="en-US" sz="1600" dirty="0">
                <a:effectLst/>
              </a:rPr>
              <a:t> </a:t>
            </a:r>
            <a:r>
              <a:rPr lang="en-US" sz="1600" dirty="0" err="1">
                <a:effectLst/>
              </a:rPr>
              <a:t>aholi</a:t>
            </a:r>
            <a:r>
              <a:rPr lang="en-US" sz="1600" dirty="0">
                <a:effectLst/>
              </a:rPr>
              <a:t> </a:t>
            </a:r>
            <a:r>
              <a:rPr lang="en-US" sz="1600" dirty="0" err="1">
                <a:effectLst/>
              </a:rPr>
              <a:t>zichligi</a:t>
            </a:r>
            <a:r>
              <a:rPr lang="en-US" sz="1600" dirty="0">
                <a:effectLst/>
              </a:rPr>
              <a:t> </a:t>
            </a:r>
            <a:r>
              <a:rPr lang="en-US" sz="1600" dirty="0" err="1">
                <a:effectLst/>
              </a:rPr>
              <a:t>yana</a:t>
            </a:r>
            <a:r>
              <a:rPr lang="en-US" sz="1600" dirty="0">
                <a:effectLst/>
              </a:rPr>
              <a:t> </a:t>
            </a:r>
            <a:r>
              <a:rPr lang="en-US" sz="1600" dirty="0" err="1">
                <a:effectLst/>
              </a:rPr>
              <a:t>ortib</a:t>
            </a:r>
            <a:r>
              <a:rPr lang="en-US" sz="1600" dirty="0">
                <a:effectLst/>
              </a:rPr>
              <a:t> </a:t>
            </a:r>
            <a:r>
              <a:rPr lang="en-US" sz="1600" dirty="0" err="1">
                <a:effectLst/>
              </a:rPr>
              <a:t>boradi</a:t>
            </a:r>
            <a:r>
              <a:rPr lang="en-US" sz="1600" dirty="0">
                <a:effectLst/>
              </a:rPr>
              <a:t>. </a:t>
            </a:r>
            <a:r>
              <a:rPr lang="en-US" sz="1600" dirty="0" err="1">
                <a:effectLst/>
              </a:rPr>
              <a:t>Kanadada</a:t>
            </a:r>
            <a:r>
              <a:rPr lang="en-US" sz="1600" dirty="0">
                <a:effectLst/>
              </a:rPr>
              <a:t> </a:t>
            </a:r>
            <a:r>
              <a:rPr lang="en-US" sz="1600" dirty="0" err="1">
                <a:effectLst/>
              </a:rPr>
              <a:t>xam</a:t>
            </a:r>
            <a:r>
              <a:rPr lang="en-US" sz="1600" dirty="0">
                <a:effectLst/>
              </a:rPr>
              <a:t> </a:t>
            </a:r>
            <a:r>
              <a:rPr lang="en-US" sz="1600" dirty="0" err="1">
                <a:effectLst/>
              </a:rPr>
              <a:t>aholi</a:t>
            </a:r>
            <a:r>
              <a:rPr lang="en-US" sz="1600" dirty="0">
                <a:effectLst/>
              </a:rPr>
              <a:t> </a:t>
            </a:r>
            <a:r>
              <a:rPr lang="en-US" sz="1600" dirty="0" err="1">
                <a:effectLst/>
              </a:rPr>
              <a:t>nisbatan</a:t>
            </a:r>
            <a:r>
              <a:rPr lang="en-US" sz="1600" dirty="0">
                <a:effectLst/>
              </a:rPr>
              <a:t> </a:t>
            </a:r>
            <a:r>
              <a:rPr lang="en-US" sz="1600" dirty="0" err="1">
                <a:effectLst/>
              </a:rPr>
              <a:t>siyrak</a:t>
            </a:r>
            <a:r>
              <a:rPr lang="en-US" sz="1600" dirty="0">
                <a:effectLst/>
              </a:rPr>
              <a:t> </a:t>
            </a:r>
            <a:r>
              <a:rPr lang="en-US" sz="1600" dirty="0" err="1">
                <a:effectLst/>
              </a:rPr>
              <a:t>joylashgan</a:t>
            </a:r>
            <a:r>
              <a:rPr lang="en-US" sz="1600" dirty="0">
                <a:effectLst/>
              </a:rPr>
              <a:t> </a:t>
            </a:r>
            <a:r>
              <a:rPr lang="en-US" sz="1600" dirty="0" err="1">
                <a:effectLst/>
              </a:rPr>
              <a:t>bo’lib</a:t>
            </a:r>
            <a:r>
              <a:rPr lang="en-US" sz="1600" dirty="0">
                <a:effectLst/>
              </a:rPr>
              <a:t>, </a:t>
            </a:r>
            <a:r>
              <a:rPr lang="en-US" sz="1600" dirty="0" err="1">
                <a:effectLst/>
              </a:rPr>
              <a:t>aholi</a:t>
            </a:r>
            <a:r>
              <a:rPr lang="en-US" sz="1600" dirty="0">
                <a:effectLst/>
              </a:rPr>
              <a:t> 1 km</a:t>
            </a:r>
            <a:r>
              <a:rPr lang="en-US" sz="1600" baseline="30000" dirty="0">
                <a:effectLst/>
              </a:rPr>
              <a:t>2</a:t>
            </a:r>
            <a:r>
              <a:rPr lang="en-US" sz="1600" dirty="0">
                <a:effectLst/>
              </a:rPr>
              <a:t> </a:t>
            </a:r>
            <a:r>
              <a:rPr lang="en-US" sz="1600" dirty="0" err="1">
                <a:effectLst/>
              </a:rPr>
              <a:t>ga</a:t>
            </a:r>
            <a:r>
              <a:rPr lang="en-US" sz="1600" dirty="0">
                <a:effectLst/>
              </a:rPr>
              <a:t> 3 </a:t>
            </a:r>
            <a:r>
              <a:rPr lang="en-US" sz="1600" dirty="0" err="1">
                <a:effectLst/>
              </a:rPr>
              <a:t>kishidan</a:t>
            </a:r>
            <a:r>
              <a:rPr lang="en-US" sz="1600" dirty="0">
                <a:effectLst/>
              </a:rPr>
              <a:t> </a:t>
            </a:r>
            <a:r>
              <a:rPr lang="en-US" sz="1600" dirty="0" err="1">
                <a:effectLst/>
              </a:rPr>
              <a:t>to’g’ri</a:t>
            </a:r>
            <a:r>
              <a:rPr lang="en-US" sz="1600" dirty="0">
                <a:effectLst/>
              </a:rPr>
              <a:t> </a:t>
            </a:r>
            <a:r>
              <a:rPr lang="en-US" sz="1600" dirty="0" err="1">
                <a:effectLst/>
              </a:rPr>
              <a:t>keladi</a:t>
            </a:r>
            <a:r>
              <a:rPr lang="en-US" sz="1600" dirty="0">
                <a:effectLst/>
              </a:rPr>
              <a:t>. </a:t>
            </a:r>
            <a:endParaRPr lang="ru-RU" sz="1600" dirty="0"/>
          </a:p>
        </p:txBody>
      </p:sp>
      <p:grpSp>
        <p:nvGrpSpPr>
          <p:cNvPr id="4" name="Группа 3"/>
          <p:cNvGrpSpPr/>
          <p:nvPr/>
        </p:nvGrpSpPr>
        <p:grpSpPr>
          <a:xfrm>
            <a:off x="323528" y="476672"/>
            <a:ext cx="3384376" cy="1368152"/>
            <a:chOff x="3254550" y="1493173"/>
            <a:chExt cx="1796088" cy="1077652"/>
          </a:xfrm>
        </p:grpSpPr>
        <p:sp>
          <p:nvSpPr>
            <p:cNvPr id="5" name="Прямоугольник 4"/>
            <p:cNvSpPr/>
            <p:nvPr/>
          </p:nvSpPr>
          <p:spPr>
            <a:xfrm>
              <a:off x="3254550" y="1493173"/>
              <a:ext cx="1796088" cy="1077652"/>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Прямоугольник 5"/>
            <p:cNvSpPr/>
            <p:nvPr/>
          </p:nvSpPr>
          <p:spPr>
            <a:xfrm>
              <a:off x="3254550" y="1493173"/>
              <a:ext cx="1796088" cy="10776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2240" tIns="142240" rIns="142240" bIns="142240"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89000">
                <a:lnSpc>
                  <a:spcPct val="90000"/>
                </a:lnSpc>
                <a:spcBef>
                  <a:spcPct val="0"/>
                </a:spcBef>
                <a:spcAft>
                  <a:spcPct val="35000"/>
                </a:spcAft>
              </a:pPr>
              <a:r>
                <a:rPr lang="en-US" sz="20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AMERIKA</a:t>
              </a:r>
              <a:endParaRPr lang="ru-RU" sz="2000" b="1" kern="1200"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147185514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7000" b="-77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813376" cy="5217760"/>
          </a:xfrm>
        </p:spPr>
        <p:style>
          <a:lnRef idx="1">
            <a:schemeClr val="accent4"/>
          </a:lnRef>
          <a:fillRef idx="2">
            <a:schemeClr val="accent4"/>
          </a:fillRef>
          <a:effectRef idx="1">
            <a:schemeClr val="accent4"/>
          </a:effectRef>
          <a:fontRef idx="minor">
            <a:schemeClr val="dk1"/>
          </a:fontRef>
        </p:style>
        <p:txBody>
          <a:bodyPr>
            <a:normAutofit fontScale="92500" lnSpcReduction="100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45720" indent="0">
              <a:buNone/>
            </a:pPr>
            <a:r>
              <a:rPr lang="en-US" b="1" spc="50" dirty="0" smtClean="0">
                <a:ln w="11430"/>
                <a:solidFill>
                  <a:sysClr val="windowText" lastClr="000000"/>
                </a:solidFill>
                <a:effectLst>
                  <a:outerShdw blurRad="76200" dist="50800" dir="5400000" algn="tl" rotWithShape="0">
                    <a:srgbClr val="000000">
                      <a:alpha val="65000"/>
                    </a:srgbClr>
                  </a:outerShdw>
                </a:effectLst>
              </a:rPr>
              <a:t>     </a:t>
            </a:r>
            <a:r>
              <a:rPr lang="en-US" b="1" spc="50" dirty="0" err="1" smtClean="0">
                <a:ln w="11430"/>
                <a:solidFill>
                  <a:sysClr val="windowText" lastClr="000000"/>
                </a:solidFill>
                <a:effectLst>
                  <a:outerShdw blurRad="76200" dist="50800" dir="5400000" algn="tl" rotWithShape="0">
                    <a:srgbClr val="000000">
                      <a:alpha val="65000"/>
                    </a:srgbClr>
                  </a:outerShdw>
                </a:effectLst>
              </a:rPr>
              <a:t>Janubiy</a:t>
            </a:r>
            <a:r>
              <a:rPr lang="en-US" b="1" spc="50" dirty="0" smtClean="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Amerikada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xam</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aholi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asosan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suv</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resurslariga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yaqin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okean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sohillarida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joylashgan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Braziliyaning</a:t>
            </a:r>
            <a:r>
              <a:rPr lang="en-US" b="1" spc="50" dirty="0">
                <a:ln w="11430"/>
                <a:solidFill>
                  <a:sysClr val="windowText" lastClr="000000"/>
                </a:solidFill>
                <a:effectLst>
                  <a:outerShdw blurRad="76200" dist="50800" dir="5400000" algn="tl" rotWithShape="0">
                    <a:srgbClr val="000000">
                      <a:alpha val="65000"/>
                    </a:srgbClr>
                  </a:outerShdw>
                </a:effectLst>
              </a:rPr>
              <a:t> San-Paulo </a:t>
            </a:r>
            <a:r>
              <a:rPr lang="en-US" b="1" spc="50" dirty="0" err="1">
                <a:ln w="11430"/>
                <a:solidFill>
                  <a:sysClr val="windowText" lastClr="000000"/>
                </a:solidFill>
                <a:effectLst>
                  <a:outerShdw blurRad="76200" dist="50800" dir="5400000" algn="tl" rotWithShape="0">
                    <a:srgbClr val="000000">
                      <a:alpha val="65000"/>
                    </a:srgbClr>
                  </a:outerShdw>
                </a:effectLst>
              </a:rPr>
              <a:t>shtatida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va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sharqiy</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qismida</a:t>
            </a:r>
            <a:r>
              <a:rPr lang="en-US" b="1" spc="50" dirty="0">
                <a:ln w="11430"/>
                <a:solidFill>
                  <a:sysClr val="windowText" lastClr="000000"/>
                </a:solidFill>
                <a:effectLst>
                  <a:outerShdw blurRad="76200" dist="50800" dir="5400000" algn="tl" rotWithShape="0">
                    <a:srgbClr val="000000">
                      <a:alpha val="65000"/>
                    </a:srgbClr>
                  </a:outerShdw>
                </a:effectLst>
              </a:rPr>
              <a:t>, Parana </a:t>
            </a:r>
            <a:r>
              <a:rPr lang="en-US" b="1" spc="50" dirty="0" err="1">
                <a:ln w="11430"/>
                <a:solidFill>
                  <a:sysClr val="windowText" lastClr="000000"/>
                </a:solidFill>
                <a:effectLst>
                  <a:outerShdw blurRad="76200" dist="50800" dir="5400000" algn="tl" rotWithShape="0">
                    <a:srgbClr val="000000">
                      <a:alpha val="65000"/>
                    </a:srgbClr>
                  </a:outerShdw>
                </a:effectLst>
              </a:rPr>
              <a:t>pasttekisligida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aholi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nisbatan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zichroq</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joylashgan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bo’lib</a:t>
            </a:r>
            <a:r>
              <a:rPr lang="en-US" b="1" spc="50" dirty="0">
                <a:ln w="11430"/>
                <a:solidFill>
                  <a:sysClr val="windowText" lastClr="000000"/>
                </a:solidFill>
                <a:effectLst>
                  <a:outerShdw blurRad="76200" dist="50800" dir="5400000" algn="tl" rotWithShape="0">
                    <a:srgbClr val="000000">
                      <a:alpha val="65000"/>
                    </a:srgbClr>
                  </a:outerShdw>
                </a:effectLst>
              </a:rPr>
              <a:t> 1 km</a:t>
            </a:r>
            <a:r>
              <a:rPr lang="en-US" b="1" spc="50" baseline="30000" dirty="0">
                <a:ln w="11430"/>
                <a:solidFill>
                  <a:sysClr val="windowText" lastClr="000000"/>
                </a:solidFill>
                <a:effectLst>
                  <a:outerShdw blurRad="76200" dist="50800" dir="5400000" algn="tl" rotWithShape="0">
                    <a:srgbClr val="000000">
                      <a:alpha val="65000"/>
                    </a:srgbClr>
                  </a:outerShdw>
                </a:effectLst>
              </a:rPr>
              <a:t>2</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ga</a:t>
            </a:r>
            <a:r>
              <a:rPr lang="en-US" b="1" spc="50" dirty="0">
                <a:ln w="11430"/>
                <a:solidFill>
                  <a:sysClr val="windowText" lastClr="000000"/>
                </a:solidFill>
                <a:effectLst>
                  <a:outerShdw blurRad="76200" dist="50800" dir="5400000" algn="tl" rotWithShape="0">
                    <a:srgbClr val="000000">
                      <a:alpha val="65000"/>
                    </a:srgbClr>
                  </a:outerShdw>
                </a:effectLst>
              </a:rPr>
              <a:t> 50-55 </a:t>
            </a:r>
            <a:r>
              <a:rPr lang="en-US" b="1" spc="50" dirty="0" err="1">
                <a:ln w="11430"/>
                <a:solidFill>
                  <a:sysClr val="windowText" lastClr="000000"/>
                </a:solidFill>
                <a:effectLst>
                  <a:outerShdw blurRad="76200" dist="50800" dir="5400000" algn="tl" rotWithShape="0">
                    <a:srgbClr val="000000">
                      <a:alpha val="65000"/>
                    </a:srgbClr>
                  </a:outerShdw>
                </a:effectLst>
              </a:rPr>
              <a:t>kishini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tashkil</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etadi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Karib</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dengizi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orollari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va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Bermud</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orollarida</a:t>
            </a:r>
            <a:r>
              <a:rPr lang="en-US" b="1" spc="50" dirty="0">
                <a:ln w="11430"/>
                <a:solidFill>
                  <a:sysClr val="windowText" lastClr="000000"/>
                </a:solidFill>
                <a:effectLst>
                  <a:outerShdw blurRad="76200" dist="50800" dir="5400000" algn="tl" rotWithShape="0">
                    <a:srgbClr val="000000">
                      <a:alpha val="65000"/>
                    </a:srgbClr>
                  </a:outerShdw>
                </a:effectLst>
              </a:rPr>
              <a:t> ham </a:t>
            </a:r>
            <a:r>
              <a:rPr lang="en-US" b="1" spc="50" dirty="0" err="1">
                <a:ln w="11430"/>
                <a:solidFill>
                  <a:sysClr val="windowText" lastClr="000000"/>
                </a:solidFill>
                <a:effectLst>
                  <a:outerShdw blurRad="76200" dist="50800" dir="5400000" algn="tl" rotWithShape="0">
                    <a:srgbClr val="000000">
                      <a:alpha val="65000"/>
                    </a:srgbClr>
                  </a:outerShdw>
                </a:effectLst>
              </a:rPr>
              <a:t>aholi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zich</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joylashgan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Aholi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zichligi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yuqorida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kayd</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etilgan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orollarda</a:t>
            </a:r>
            <a:r>
              <a:rPr lang="en-US" b="1" spc="50" dirty="0">
                <a:ln w="11430"/>
                <a:solidFill>
                  <a:sysClr val="windowText" lastClr="000000"/>
                </a:solidFill>
                <a:effectLst>
                  <a:outerShdw blurRad="76200" dist="50800" dir="5400000" algn="tl" rotWithShape="0">
                    <a:srgbClr val="000000">
                      <a:alpha val="65000"/>
                    </a:srgbClr>
                  </a:outerShdw>
                </a:effectLst>
              </a:rPr>
              <a:t> 1 km</a:t>
            </a:r>
            <a:r>
              <a:rPr lang="en-US" b="1" spc="50" baseline="30000" dirty="0">
                <a:ln w="11430"/>
                <a:solidFill>
                  <a:sysClr val="windowText" lastClr="000000"/>
                </a:solidFill>
                <a:effectLst>
                  <a:outerShdw blurRad="76200" dist="50800" dir="5400000" algn="tl" rotWithShape="0">
                    <a:srgbClr val="000000">
                      <a:alpha val="65000"/>
                    </a:srgbClr>
                  </a:outerShdw>
                </a:effectLst>
              </a:rPr>
              <a:t>2</a:t>
            </a:r>
            <a:r>
              <a:rPr lang="en-US" b="1" spc="50" dirty="0">
                <a:ln w="11430"/>
                <a:solidFill>
                  <a:sysClr val="windowText" lastClr="000000"/>
                </a:solidFill>
                <a:effectLst>
                  <a:outerShdw blurRad="76200" dist="50800" dir="5400000" algn="tl" rotWithShape="0">
                    <a:srgbClr val="000000">
                      <a:alpha val="65000"/>
                    </a:srgbClr>
                  </a:outerShdw>
                </a:effectLst>
              </a:rPr>
              <a:t>ga 300-400 </a:t>
            </a:r>
            <a:r>
              <a:rPr lang="en-US" b="1" spc="50" dirty="0" err="1">
                <a:ln w="11430"/>
                <a:solidFill>
                  <a:sysClr val="windowText" lastClr="000000"/>
                </a:solidFill>
                <a:effectLst>
                  <a:outerShdw blurRad="76200" dist="50800" dir="5400000" algn="tl" rotWithShape="0">
                    <a:srgbClr val="000000">
                      <a:alpha val="65000"/>
                    </a:srgbClr>
                  </a:outerShdw>
                </a:effectLst>
              </a:rPr>
              <a:t>kishidan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ortiq</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Amazonka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vodiysining</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tropik</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o’rmonlar</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va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botqoqliklar</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bilan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qoplangan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qismi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baland</a:t>
            </a:r>
            <a:r>
              <a:rPr lang="en-US" b="1" spc="50" dirty="0">
                <a:ln w="11430"/>
                <a:solidFill>
                  <a:sysClr val="windowText" lastClr="000000"/>
                </a:solidFill>
                <a:effectLst>
                  <a:outerShdw blurRad="76200" dist="50800" dir="5400000" algn="tl" rotWithShape="0">
                    <a:srgbClr val="000000">
                      <a:alpha val="65000"/>
                    </a:srgbClr>
                  </a:outerShdw>
                </a:effectLst>
              </a:rPr>
              <a:t> And </a:t>
            </a:r>
            <a:r>
              <a:rPr lang="en-US" b="1" spc="50" dirty="0" err="1">
                <a:ln w="11430"/>
                <a:solidFill>
                  <a:sysClr val="windowText" lastClr="000000"/>
                </a:solidFill>
                <a:effectLst>
                  <a:outerShdw blurRad="76200" dist="50800" dir="5400000" algn="tl" rotWithShape="0">
                    <a:srgbClr val="000000">
                      <a:alpha val="65000"/>
                    </a:srgbClr>
                  </a:outerShdw>
                </a:effectLst>
              </a:rPr>
              <a:t>tog’lari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va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Atakama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cho’lida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esa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aholi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deyarli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yashamaydi</a:t>
            </a:r>
            <a:r>
              <a:rPr lang="en-US" b="1" spc="50" dirty="0">
                <a:ln w="11430"/>
                <a:solidFill>
                  <a:sysClr val="windowText" lastClr="000000"/>
                </a:solidFill>
                <a:effectLst>
                  <a:outerShdw blurRad="76200" dist="50800" dir="5400000" algn="tl" rotWithShape="0">
                    <a:srgbClr val="000000">
                      <a:alpha val="65000"/>
                    </a:srgbClr>
                  </a:outerShdw>
                </a:effectLst>
              </a:rPr>
              <a:t>.</a:t>
            </a:r>
            <a:endParaRPr lang="ru-RU" b="1" spc="50" dirty="0">
              <a:ln w="11430"/>
              <a:solidFill>
                <a:sysClr val="windowText" lastClr="000000"/>
              </a:solidFill>
              <a:effectLst>
                <a:outerShdw blurRad="76200" dist="50800" dir="5400000" algn="tl" rotWithShape="0">
                  <a:srgbClr val="000000">
                    <a:alpha val="65000"/>
                  </a:srgbClr>
                </a:outerShdw>
              </a:effectLst>
            </a:endParaRPr>
          </a:p>
          <a:p>
            <a:pPr marL="45720" indent="0">
              <a:buNone/>
            </a:pPr>
            <a:r>
              <a:rPr lang="en-US" b="1" spc="50" dirty="0" smtClean="0">
                <a:ln w="11430"/>
                <a:solidFill>
                  <a:sysClr val="windowText" lastClr="000000"/>
                </a:solidFill>
                <a:effectLst>
                  <a:outerShdw blurRad="76200" dist="50800" dir="5400000" algn="tl" rotWithShape="0">
                    <a:srgbClr val="000000">
                      <a:alpha val="65000"/>
                    </a:srgbClr>
                  </a:outerShdw>
                </a:effectLst>
              </a:rPr>
              <a:t>     </a:t>
            </a:r>
            <a:r>
              <a:rPr lang="en-US" b="1" spc="50" dirty="0" err="1" smtClean="0">
                <a:ln w="11430"/>
                <a:solidFill>
                  <a:sysClr val="windowText" lastClr="000000"/>
                </a:solidFill>
                <a:effectLst>
                  <a:outerShdw blurRad="76200" dist="50800" dir="5400000" algn="tl" rotWithShape="0">
                    <a:srgbClr val="000000">
                      <a:alpha val="65000"/>
                    </a:srgbClr>
                  </a:outerShdw>
                </a:effectLst>
              </a:rPr>
              <a:t>Amerika</a:t>
            </a:r>
            <a:r>
              <a:rPr lang="en-US" b="1" spc="50" dirty="0" smtClean="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aholisi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soni</a:t>
            </a:r>
            <a:r>
              <a:rPr lang="en-US" b="1" spc="50" dirty="0">
                <a:ln w="11430"/>
                <a:solidFill>
                  <a:sysClr val="windowText" lastClr="000000"/>
                </a:solidFill>
                <a:effectLst>
                  <a:outerShdw blurRad="76200" dist="50800" dir="5400000" algn="tl" rotWithShape="0">
                    <a:srgbClr val="000000">
                      <a:alpha val="65000"/>
                    </a:srgbClr>
                  </a:outerShdw>
                </a:effectLst>
              </a:rPr>
              <a:t> XIX </a:t>
            </a:r>
            <a:r>
              <a:rPr lang="en-US" b="1" spc="50" dirty="0" err="1">
                <a:ln w="11430"/>
                <a:solidFill>
                  <a:sysClr val="windowText" lastClr="000000"/>
                </a:solidFill>
                <a:effectLst>
                  <a:outerShdw blurRad="76200" dist="50800" dir="5400000" algn="tl" rotWithShape="0">
                    <a:srgbClr val="000000">
                      <a:alpha val="65000"/>
                    </a:srgbClr>
                  </a:outerShdw>
                </a:effectLst>
              </a:rPr>
              <a:t>asr</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boshiga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qadar</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asosan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Yevropadan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immigrantlar</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kelishi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va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Afrikadan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ko’plab</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negr-qullarni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olib</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kelinishi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xisobiga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sekinlik</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bilan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ko’paygan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Ushbu</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davrda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Amerika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kit’asida</a:t>
            </a:r>
            <a:r>
              <a:rPr lang="en-US" b="1" spc="50" dirty="0">
                <a:ln w="11430"/>
                <a:solidFill>
                  <a:sysClr val="windowText" lastClr="000000"/>
                </a:solidFill>
                <a:effectLst>
                  <a:outerShdw blurRad="76200" dist="50800" dir="5400000" algn="tl" rotWithShape="0">
                    <a:srgbClr val="000000">
                      <a:alpha val="65000"/>
                    </a:srgbClr>
                  </a:outerShdw>
                </a:effectLst>
              </a:rPr>
              <a:t>  25 million </a:t>
            </a:r>
            <a:r>
              <a:rPr lang="en-US" b="1" spc="50" dirty="0" err="1">
                <a:ln w="11430"/>
                <a:solidFill>
                  <a:sysClr val="windowText" lastClr="000000"/>
                </a:solidFill>
                <a:effectLst>
                  <a:outerShdw blurRad="76200" dist="50800" dir="5400000" algn="tl" rotWithShape="0">
                    <a:srgbClr val="000000">
                      <a:alpha val="65000"/>
                    </a:srgbClr>
                  </a:outerShdw>
                </a:effectLst>
              </a:rPr>
              <a:t>atrofida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aholi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bo’lib</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ularning</a:t>
            </a:r>
            <a:r>
              <a:rPr lang="en-US" b="1" spc="50" dirty="0">
                <a:ln w="11430"/>
                <a:solidFill>
                  <a:sysClr val="windowText" lastClr="000000"/>
                </a:solidFill>
                <a:effectLst>
                  <a:outerShdw blurRad="76200" dist="50800" dir="5400000" algn="tl" rotWithShape="0">
                    <a:srgbClr val="000000">
                      <a:alpha val="65000"/>
                    </a:srgbClr>
                  </a:outerShdw>
                </a:effectLst>
              </a:rPr>
              <a:t> 18 </a:t>
            </a:r>
            <a:r>
              <a:rPr lang="en-US" b="1" spc="50" dirty="0" err="1">
                <a:ln w="11430"/>
                <a:solidFill>
                  <a:sysClr val="windowText" lastClr="000000"/>
                </a:solidFill>
                <a:effectLst>
                  <a:outerShdw blurRad="76200" dist="50800" dir="5400000" algn="tl" rotWithShape="0">
                    <a:srgbClr val="000000">
                      <a:alpha val="65000"/>
                    </a:srgbClr>
                  </a:outerShdw>
                </a:effectLst>
              </a:rPr>
              <a:t>millioni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Lotin</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Amerikasida</a:t>
            </a:r>
            <a:r>
              <a:rPr lang="en-US" b="1" spc="50" dirty="0">
                <a:ln w="11430"/>
                <a:solidFill>
                  <a:sysClr val="windowText" lastClr="000000"/>
                </a:solidFill>
                <a:effectLst>
                  <a:outerShdw blurRad="76200" dist="50800" dir="5400000" algn="tl" rotWithShape="0">
                    <a:srgbClr val="000000">
                      <a:alpha val="65000"/>
                    </a:srgbClr>
                  </a:outerShdw>
                </a:effectLst>
              </a:rPr>
              <a:t>, 5,3 </a:t>
            </a:r>
            <a:r>
              <a:rPr lang="en-US" b="1" spc="50" dirty="0" err="1">
                <a:ln w="11430"/>
                <a:solidFill>
                  <a:sysClr val="windowText" lastClr="000000"/>
                </a:solidFill>
                <a:effectLst>
                  <a:outerShdw blurRad="76200" dist="50800" dir="5400000" algn="tl" rotWithShape="0">
                    <a:srgbClr val="000000">
                      <a:alpha val="65000"/>
                    </a:srgbClr>
                  </a:outerShdw>
                </a:effectLst>
              </a:rPr>
              <a:t>millioni</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AQSHda</a:t>
            </a:r>
            <a:r>
              <a:rPr lang="en-US" b="1" spc="50" dirty="0">
                <a:ln w="11430"/>
                <a:solidFill>
                  <a:sysClr val="windowText" lastClr="000000"/>
                </a:solidFill>
                <a:effectLst>
                  <a:outerShdw blurRad="76200" dist="50800" dir="5400000" algn="tl" rotWithShape="0">
                    <a:srgbClr val="000000">
                      <a:alpha val="65000"/>
                    </a:srgbClr>
                  </a:outerShdw>
                </a:effectLst>
              </a:rPr>
              <a:t> </a:t>
            </a:r>
            <a:r>
              <a:rPr lang="en-US" b="1" spc="50" dirty="0" err="1">
                <a:ln w="11430"/>
                <a:solidFill>
                  <a:sysClr val="windowText" lastClr="000000"/>
                </a:solidFill>
                <a:effectLst>
                  <a:outerShdw blurRad="76200" dist="50800" dir="5400000" algn="tl" rotWithShape="0">
                    <a:srgbClr val="000000">
                      <a:alpha val="65000"/>
                    </a:srgbClr>
                  </a:outerShdw>
                </a:effectLst>
              </a:rPr>
              <a:t>yashaganlar</a:t>
            </a:r>
            <a:r>
              <a:rPr lang="en-US" b="1" spc="50" dirty="0">
                <a:ln w="11430"/>
                <a:solidFill>
                  <a:sysClr val="windowText" lastClr="000000"/>
                </a:solidFill>
                <a:effectLst>
                  <a:outerShdw blurRad="76200" dist="50800" dir="5400000" algn="tl" rotWithShape="0">
                    <a:srgbClr val="000000">
                      <a:alpha val="65000"/>
                    </a:srgbClr>
                  </a:outerShdw>
                </a:effectLst>
              </a:rPr>
              <a:t>.</a:t>
            </a:r>
            <a:endParaRPr lang="ru-RU" b="1" spc="50" dirty="0">
              <a:ln w="11430"/>
              <a:solidFill>
                <a:sysClr val="windowText" lastClr="000000"/>
              </a:solidFill>
              <a:effectLst>
                <a:outerShdw blurRad="76200" dist="50800" dir="5400000" algn="tl" rotWithShape="0">
                  <a:srgbClr val="000000">
                    <a:alpha val="65000"/>
                  </a:srgbClr>
                </a:outerShdw>
              </a:effectLst>
            </a:endParaRPr>
          </a:p>
          <a:p>
            <a:pPr marL="45720" indent="0">
              <a:buNone/>
            </a:pPr>
            <a:endParaRPr lang="ru-RU" b="1" spc="50" dirty="0">
              <a:ln w="11430"/>
              <a:solidFill>
                <a:sysClr val="windowText" lastClr="000000"/>
              </a:soli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39243788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7000" b="-77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400800" cy="5145752"/>
          </a:xfrm>
        </p:spPr>
        <p:style>
          <a:lnRef idx="1">
            <a:schemeClr val="accent1"/>
          </a:lnRef>
          <a:fillRef idx="2">
            <a:schemeClr val="accent1"/>
          </a:fillRef>
          <a:effectRef idx="1">
            <a:schemeClr val="accent1"/>
          </a:effectRef>
          <a:fontRef idx="minor">
            <a:schemeClr val="dk1"/>
          </a:fontRef>
        </p:style>
        <p:txBody>
          <a:bodyPr>
            <a:normAutofit lnSpcReduction="10000"/>
          </a:bodyPr>
          <a:lstStyle/>
          <a:p>
            <a:pPr marL="45720" indent="0" algn="just">
              <a:buNone/>
            </a:pPr>
            <a:r>
              <a:rPr lang="en-US" dirty="0" smtClean="0">
                <a:ln w="10160">
                  <a:solidFill>
                    <a:schemeClr val="accent1"/>
                  </a:solidFill>
                  <a:prstDash val="solid"/>
                </a:ln>
                <a:solidFill>
                  <a:srgbClr val="FFFFFF"/>
                </a:solidFill>
                <a:effectLst>
                  <a:outerShdw blurRad="38100" dist="32000" dir="5400000" algn="tl">
                    <a:srgbClr val="000000">
                      <a:alpha val="30000"/>
                    </a:srgbClr>
                  </a:outerShdw>
                </a:effectLst>
              </a:rPr>
              <a:t>     XIX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asrda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Yevropadan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Amerikaga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ko’chib</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keluvchilar</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soni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yana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xam</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ko’paydi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Immigrantlarning</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asosiy</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qismi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iqtisodiy</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axvol</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yaxshiroq</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bo’lgan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AQSH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ga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qaratilgan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edi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XIX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asrning</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ikkinchi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yarmida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(1821-1900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yillarda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AQSHga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kelgan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immigrantlar</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soni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20 million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atrofida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bo’lgan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AQSH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aholisi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immigrantlar</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xisobiga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juda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tez</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sur’at</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bilan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ko’payib</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borgan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va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1900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yilda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76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millionga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yetgan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va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ularning</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tarkibida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10 million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atrofida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negrlar</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bo’lganligi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qayd</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etilgan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a:t>
            </a:r>
            <a:endParaRPr lang="ru-RU" dirty="0">
              <a:ln w="10160">
                <a:solidFill>
                  <a:schemeClr val="accent1"/>
                </a:solidFill>
                <a:prstDash val="solid"/>
              </a:ln>
              <a:solidFill>
                <a:srgbClr val="FFFFFF"/>
              </a:solidFill>
              <a:effectLst>
                <a:outerShdw blurRad="38100" dist="32000" dir="5400000" algn="tl">
                  <a:srgbClr val="000000">
                    <a:alpha val="30000"/>
                  </a:srgbClr>
                </a:outerShdw>
              </a:effectLst>
            </a:endParaRPr>
          </a:p>
          <a:p>
            <a:pPr marL="45720" indent="0" algn="just">
              <a:buNone/>
            </a:pPr>
            <a:r>
              <a:rPr lang="en-US"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smtClean="0">
                <a:ln w="10160">
                  <a:solidFill>
                    <a:schemeClr val="accent1"/>
                  </a:solidFill>
                  <a:prstDash val="solid"/>
                </a:ln>
                <a:solidFill>
                  <a:srgbClr val="FFFFFF"/>
                </a:solidFill>
                <a:effectLst>
                  <a:outerShdw blurRad="38100" dist="32000" dir="5400000" algn="tl">
                    <a:srgbClr val="000000">
                      <a:alpha val="30000"/>
                    </a:srgbClr>
                  </a:outerShdw>
                </a:effectLst>
              </a:rPr>
              <a:t>Kanada</a:t>
            </a:r>
            <a:r>
              <a:rPr lang="en-US" dirty="0" smtClean="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xududlariga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xam</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XIX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asrda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immigratsiya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jarayoni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kuchaydi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XIX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asr</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boshlarida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Kanadada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atigi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300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ming</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atrofida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aholi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istiqomat</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qilgan</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bo’lsa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1851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yili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aholi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soni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1,8 1900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yilda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esa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5,8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millionga</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r>
              <a:rPr lang="en-US" dirty="0" err="1">
                <a:ln w="10160">
                  <a:solidFill>
                    <a:schemeClr val="accent1"/>
                  </a:solidFill>
                  <a:prstDash val="solid"/>
                </a:ln>
                <a:solidFill>
                  <a:srgbClr val="FFFFFF"/>
                </a:solidFill>
                <a:effectLst>
                  <a:outerShdw blurRad="38100" dist="32000" dir="5400000" algn="tl">
                    <a:srgbClr val="000000">
                      <a:alpha val="30000"/>
                    </a:srgbClr>
                  </a:outerShdw>
                </a:effectLst>
              </a:rPr>
              <a:t>etdi</a:t>
            </a:r>
            <a:r>
              <a:rPr lang="en-US" dirty="0">
                <a:ln w="10160">
                  <a:solidFill>
                    <a:schemeClr val="accent1"/>
                  </a:solidFill>
                  <a:prstDash val="solid"/>
                </a:ln>
                <a:solidFill>
                  <a:srgbClr val="FFFFFF"/>
                </a:solidFill>
                <a:effectLst>
                  <a:outerShdw blurRad="38100" dist="32000" dir="5400000" algn="tl">
                    <a:srgbClr val="000000">
                      <a:alpha val="30000"/>
                    </a:srgbClr>
                  </a:outerShdw>
                </a:effectLst>
              </a:rPr>
              <a:t>. </a:t>
            </a:r>
            <a:endParaRPr lang="ru-RU"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extLst>
      <p:ext uri="{BB962C8B-B14F-4D97-AF65-F5344CB8AC3E}">
        <p14:creationId xmlns:p14="http://schemas.microsoft.com/office/powerpoint/2010/main" val="89263318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7000" b="-77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7029400" cy="5361776"/>
          </a:xfrm>
          <a:solidFill>
            <a:schemeClr val="accent2">
              <a:lumMod val="75000"/>
            </a:schemeClr>
          </a:solidFill>
        </p:spPr>
        <p:txBody>
          <a:bodyPr>
            <a:normAutofit/>
          </a:bodyPr>
          <a:lstStyle/>
          <a:p>
            <a:pPr marL="45720" indent="0">
              <a:buNone/>
            </a:pPr>
            <a:r>
              <a:rPr lang="en-US" dirty="0" smtClean="0"/>
              <a:t>     Bu </a:t>
            </a:r>
            <a:r>
              <a:rPr lang="en-US" dirty="0" err="1"/>
              <a:t>davrda</a:t>
            </a:r>
            <a:r>
              <a:rPr lang="en-US" dirty="0"/>
              <a:t> </a:t>
            </a:r>
            <a:r>
              <a:rPr lang="en-US" dirty="0" err="1"/>
              <a:t>Yevropadan</a:t>
            </a:r>
            <a:r>
              <a:rPr lang="en-US" dirty="0"/>
              <a:t> </a:t>
            </a:r>
            <a:r>
              <a:rPr lang="en-US" dirty="0" err="1"/>
              <a:t>immigrantlarning</a:t>
            </a:r>
            <a:r>
              <a:rPr lang="en-US" dirty="0"/>
              <a:t> </a:t>
            </a:r>
            <a:r>
              <a:rPr lang="en-US" dirty="0" err="1"/>
              <a:t>kelishi</a:t>
            </a:r>
            <a:r>
              <a:rPr lang="en-US" dirty="0"/>
              <a:t> </a:t>
            </a:r>
            <a:r>
              <a:rPr lang="en-US" dirty="0" err="1"/>
              <a:t>Shimoliy</a:t>
            </a:r>
            <a:r>
              <a:rPr lang="en-US" dirty="0"/>
              <a:t> </a:t>
            </a:r>
            <a:r>
              <a:rPr lang="en-US" dirty="0" err="1"/>
              <a:t>Amerikaga</a:t>
            </a:r>
            <a:r>
              <a:rPr lang="en-US" dirty="0"/>
              <a:t> </a:t>
            </a:r>
            <a:r>
              <a:rPr lang="en-US" dirty="0" err="1"/>
              <a:t>nisbatan</a:t>
            </a:r>
            <a:r>
              <a:rPr lang="en-US" dirty="0"/>
              <a:t> </a:t>
            </a:r>
            <a:r>
              <a:rPr lang="en-US" dirty="0" err="1"/>
              <a:t>kamroq</a:t>
            </a:r>
            <a:r>
              <a:rPr lang="en-US" dirty="0"/>
              <a:t> </a:t>
            </a:r>
            <a:r>
              <a:rPr lang="en-US" dirty="0" err="1"/>
              <a:t>bo’lgan</a:t>
            </a:r>
            <a:r>
              <a:rPr lang="en-US" dirty="0"/>
              <a:t>. </a:t>
            </a:r>
            <a:r>
              <a:rPr lang="en-US" dirty="0" err="1"/>
              <a:t>Immigrantlar</a:t>
            </a:r>
            <a:r>
              <a:rPr lang="en-US" dirty="0"/>
              <a:t> </a:t>
            </a:r>
            <a:r>
              <a:rPr lang="en-US" dirty="0" err="1"/>
              <a:t>asosan</a:t>
            </a:r>
            <a:r>
              <a:rPr lang="en-US" dirty="0"/>
              <a:t> Argentina, </a:t>
            </a:r>
            <a:r>
              <a:rPr lang="en-US" dirty="0" err="1"/>
              <a:t>Braziliya</a:t>
            </a:r>
            <a:r>
              <a:rPr lang="en-US" dirty="0"/>
              <a:t> </a:t>
            </a:r>
            <a:r>
              <a:rPr lang="en-US" dirty="0" err="1"/>
              <a:t>va</a:t>
            </a:r>
            <a:r>
              <a:rPr lang="en-US" dirty="0"/>
              <a:t> </a:t>
            </a:r>
            <a:r>
              <a:rPr lang="en-US" dirty="0" err="1"/>
              <a:t>Urugvay</a:t>
            </a:r>
            <a:r>
              <a:rPr lang="en-US" dirty="0"/>
              <a:t> </a:t>
            </a:r>
            <a:r>
              <a:rPr lang="en-US" dirty="0" err="1"/>
              <a:t>davlatlariga</a:t>
            </a:r>
            <a:r>
              <a:rPr lang="en-US" dirty="0"/>
              <a:t> </a:t>
            </a:r>
            <a:r>
              <a:rPr lang="en-US" dirty="0" err="1"/>
              <a:t>kelganlar</a:t>
            </a:r>
            <a:r>
              <a:rPr lang="en-US" dirty="0"/>
              <a:t>. 1900 </a:t>
            </a:r>
            <a:r>
              <a:rPr lang="en-US" dirty="0" err="1"/>
              <a:t>yilda</a:t>
            </a:r>
            <a:r>
              <a:rPr lang="en-US" dirty="0"/>
              <a:t> </a:t>
            </a:r>
            <a:r>
              <a:rPr lang="en-US" dirty="0" err="1"/>
              <a:t>Lotin</a:t>
            </a:r>
            <a:r>
              <a:rPr lang="en-US" dirty="0"/>
              <a:t> </a:t>
            </a:r>
            <a:r>
              <a:rPr lang="en-US" dirty="0" err="1"/>
              <a:t>Amerikasida</a:t>
            </a:r>
            <a:r>
              <a:rPr lang="en-US" dirty="0"/>
              <a:t> 60-65 million </a:t>
            </a:r>
            <a:r>
              <a:rPr lang="en-US" dirty="0" err="1"/>
              <a:t>aholi</a:t>
            </a:r>
            <a:r>
              <a:rPr lang="en-US" dirty="0"/>
              <a:t> </a:t>
            </a:r>
            <a:r>
              <a:rPr lang="en-US" dirty="0" err="1"/>
              <a:t>istiqomat</a:t>
            </a:r>
            <a:r>
              <a:rPr lang="en-US" dirty="0"/>
              <a:t> </a:t>
            </a:r>
            <a:r>
              <a:rPr lang="en-US" dirty="0" err="1"/>
              <a:t>qilgan</a:t>
            </a:r>
            <a:r>
              <a:rPr lang="en-US" dirty="0"/>
              <a:t>. 1850-1900 </a:t>
            </a:r>
            <a:r>
              <a:rPr lang="en-US" dirty="0" err="1"/>
              <a:t>yillarda</a:t>
            </a:r>
            <a:r>
              <a:rPr lang="en-US" dirty="0"/>
              <a:t> </a:t>
            </a:r>
            <a:r>
              <a:rPr lang="en-US" dirty="0" err="1"/>
              <a:t>butun</a:t>
            </a:r>
            <a:r>
              <a:rPr lang="en-US" dirty="0"/>
              <a:t> </a:t>
            </a:r>
            <a:r>
              <a:rPr lang="en-US" dirty="0" err="1"/>
              <a:t>Amerika</a:t>
            </a:r>
            <a:r>
              <a:rPr lang="en-US" dirty="0"/>
              <a:t> </a:t>
            </a:r>
            <a:r>
              <a:rPr lang="en-US" dirty="0" err="1"/>
              <a:t>qit’asi</a:t>
            </a:r>
            <a:r>
              <a:rPr lang="en-US" dirty="0"/>
              <a:t> </a:t>
            </a:r>
            <a:r>
              <a:rPr lang="en-US" dirty="0" err="1"/>
              <a:t>aholisi</a:t>
            </a:r>
            <a:r>
              <a:rPr lang="en-US" dirty="0"/>
              <a:t> 65 million </a:t>
            </a:r>
            <a:r>
              <a:rPr lang="en-US" dirty="0" err="1"/>
              <a:t>kishidan</a:t>
            </a:r>
            <a:r>
              <a:rPr lang="en-US" dirty="0"/>
              <a:t> 145 million </a:t>
            </a:r>
            <a:r>
              <a:rPr lang="en-US" dirty="0" err="1"/>
              <a:t>kishiga</a:t>
            </a:r>
            <a:r>
              <a:rPr lang="en-US" dirty="0"/>
              <a:t> </a:t>
            </a:r>
            <a:r>
              <a:rPr lang="en-US" dirty="0" err="1"/>
              <a:t>ko’paygan</a:t>
            </a:r>
            <a:r>
              <a:rPr lang="en-US" dirty="0"/>
              <a:t> </a:t>
            </a:r>
            <a:r>
              <a:rPr lang="en-US" dirty="0" err="1"/>
              <a:t>yoki</a:t>
            </a:r>
            <a:r>
              <a:rPr lang="en-US" dirty="0"/>
              <a:t> 2,2 </a:t>
            </a:r>
            <a:r>
              <a:rPr lang="en-US" dirty="0" err="1"/>
              <a:t>marta</a:t>
            </a:r>
            <a:r>
              <a:rPr lang="en-US" dirty="0"/>
              <a:t> </a:t>
            </a:r>
            <a:r>
              <a:rPr lang="en-US" dirty="0" err="1"/>
              <a:t>oshgan</a:t>
            </a:r>
            <a:r>
              <a:rPr lang="en-US" dirty="0"/>
              <a:t>. 1900- </a:t>
            </a:r>
            <a:r>
              <a:rPr lang="en-US" dirty="0" smtClean="0"/>
              <a:t>2017 </a:t>
            </a:r>
            <a:r>
              <a:rPr lang="en-US" dirty="0" err="1"/>
              <a:t>yillarda</a:t>
            </a:r>
            <a:r>
              <a:rPr lang="en-US" dirty="0"/>
              <a:t> </a:t>
            </a:r>
            <a:r>
              <a:rPr lang="en-US" dirty="0" err="1"/>
              <a:t>esa</a:t>
            </a:r>
            <a:r>
              <a:rPr lang="en-US" dirty="0"/>
              <a:t> </a:t>
            </a:r>
            <a:r>
              <a:rPr lang="en-US" dirty="0" err="1"/>
              <a:t>aholi</a:t>
            </a:r>
            <a:r>
              <a:rPr lang="en-US" dirty="0"/>
              <a:t> </a:t>
            </a:r>
            <a:r>
              <a:rPr lang="en-US" dirty="0" err="1"/>
              <a:t>soni</a:t>
            </a:r>
            <a:r>
              <a:rPr lang="en-US" dirty="0"/>
              <a:t> 6 </a:t>
            </a:r>
            <a:r>
              <a:rPr lang="en-US" dirty="0" err="1"/>
              <a:t>martaga</a:t>
            </a:r>
            <a:r>
              <a:rPr lang="en-US" dirty="0"/>
              <a:t> </a:t>
            </a:r>
            <a:r>
              <a:rPr lang="en-US" dirty="0" err="1"/>
              <a:t>ko’paydi</a:t>
            </a:r>
            <a:r>
              <a:rPr lang="en-US" dirty="0"/>
              <a:t>. </a:t>
            </a:r>
            <a:endParaRPr lang="en-US" dirty="0" smtClean="0"/>
          </a:p>
          <a:p>
            <a:pPr marL="45720" indent="0">
              <a:buNone/>
            </a:pPr>
            <a:r>
              <a:rPr lang="en-US" dirty="0"/>
              <a:t> </a:t>
            </a:r>
            <a:r>
              <a:rPr lang="en-US" dirty="0" smtClean="0"/>
              <a:t>    Bu </a:t>
            </a:r>
            <a:r>
              <a:rPr lang="en-US" dirty="0" err="1"/>
              <a:t>davr</a:t>
            </a:r>
            <a:r>
              <a:rPr lang="en-US" dirty="0"/>
              <a:t> </a:t>
            </a:r>
            <a:r>
              <a:rPr lang="en-US" dirty="0" err="1"/>
              <a:t>Amerika</a:t>
            </a:r>
            <a:r>
              <a:rPr lang="en-US" dirty="0"/>
              <a:t> </a:t>
            </a:r>
            <a:r>
              <a:rPr lang="en-US" dirty="0" err="1"/>
              <a:t>aholisining</a:t>
            </a:r>
            <a:r>
              <a:rPr lang="en-US" dirty="0"/>
              <a:t> </a:t>
            </a:r>
            <a:r>
              <a:rPr lang="en-US" dirty="0" err="1"/>
              <a:t>eng</a:t>
            </a:r>
            <a:r>
              <a:rPr lang="en-US" dirty="0"/>
              <a:t> </a:t>
            </a:r>
            <a:r>
              <a:rPr lang="en-US" dirty="0" err="1"/>
              <a:t>yuqori</a:t>
            </a:r>
            <a:r>
              <a:rPr lang="en-US" dirty="0"/>
              <a:t> </a:t>
            </a:r>
            <a:r>
              <a:rPr lang="en-US" dirty="0" err="1"/>
              <a:t>sur’at</a:t>
            </a:r>
            <a:r>
              <a:rPr lang="en-US" dirty="0"/>
              <a:t> </a:t>
            </a:r>
            <a:r>
              <a:rPr lang="en-US" dirty="0" err="1"/>
              <a:t>bilan</a:t>
            </a:r>
            <a:r>
              <a:rPr lang="en-US" dirty="0"/>
              <a:t> </a:t>
            </a:r>
            <a:r>
              <a:rPr lang="en-US" dirty="0" err="1"/>
              <a:t>ko’paygan</a:t>
            </a:r>
            <a:r>
              <a:rPr lang="en-US" dirty="0"/>
              <a:t> </a:t>
            </a:r>
            <a:r>
              <a:rPr lang="en-US" dirty="0" err="1"/>
              <a:t>davridir</a:t>
            </a:r>
            <a:r>
              <a:rPr lang="en-US" dirty="0"/>
              <a:t>. </a:t>
            </a:r>
            <a:r>
              <a:rPr lang="en-US" dirty="0" err="1"/>
              <a:t>Aholi</a:t>
            </a:r>
            <a:r>
              <a:rPr lang="en-US" dirty="0"/>
              <a:t> </a:t>
            </a:r>
            <a:r>
              <a:rPr lang="en-US" dirty="0" err="1"/>
              <a:t>sonining</a:t>
            </a:r>
            <a:r>
              <a:rPr lang="en-US" dirty="0"/>
              <a:t> </a:t>
            </a:r>
            <a:r>
              <a:rPr lang="en-US" dirty="0" err="1"/>
              <a:t>ortib</a:t>
            </a:r>
            <a:r>
              <a:rPr lang="en-US" dirty="0"/>
              <a:t> </a:t>
            </a:r>
            <a:r>
              <a:rPr lang="en-US" dirty="0" err="1"/>
              <a:t>borishi</a:t>
            </a:r>
            <a:r>
              <a:rPr lang="en-US" dirty="0"/>
              <a:t> </a:t>
            </a:r>
            <a:r>
              <a:rPr lang="en-US" dirty="0" err="1"/>
              <a:t>dunyo</a:t>
            </a:r>
            <a:r>
              <a:rPr lang="en-US" dirty="0"/>
              <a:t> </a:t>
            </a:r>
            <a:r>
              <a:rPr lang="en-US" dirty="0" err="1"/>
              <a:t>aholisi</a:t>
            </a:r>
            <a:r>
              <a:rPr lang="en-US" dirty="0"/>
              <a:t> </a:t>
            </a:r>
            <a:r>
              <a:rPr lang="en-US" dirty="0" err="1"/>
              <a:t>tarkibida</a:t>
            </a:r>
            <a:r>
              <a:rPr lang="en-US" dirty="0"/>
              <a:t> </a:t>
            </a:r>
            <a:r>
              <a:rPr lang="en-US" dirty="0" err="1"/>
              <a:t>uning</a:t>
            </a:r>
            <a:r>
              <a:rPr lang="en-US" dirty="0"/>
              <a:t> </a:t>
            </a:r>
            <a:r>
              <a:rPr lang="en-US" dirty="0" err="1"/>
              <a:t>xissasini</a:t>
            </a:r>
            <a:r>
              <a:rPr lang="en-US" dirty="0"/>
              <a:t> 3 </a:t>
            </a:r>
            <a:r>
              <a:rPr lang="en-US" dirty="0" err="1"/>
              <a:t>barobar</a:t>
            </a:r>
            <a:r>
              <a:rPr lang="en-US" dirty="0"/>
              <a:t> </a:t>
            </a:r>
            <a:r>
              <a:rPr lang="en-US" dirty="0" err="1"/>
              <a:t>kutarilishiga</a:t>
            </a:r>
            <a:r>
              <a:rPr lang="en-US" dirty="0"/>
              <a:t> </a:t>
            </a:r>
            <a:r>
              <a:rPr lang="en-US" dirty="0" err="1"/>
              <a:t>sabab</a:t>
            </a:r>
            <a:r>
              <a:rPr lang="en-US" dirty="0"/>
              <a:t> </a:t>
            </a:r>
            <a:r>
              <a:rPr lang="en-US" dirty="0" err="1"/>
              <a:t>buldi</a:t>
            </a:r>
            <a:r>
              <a:rPr lang="en-US" dirty="0"/>
              <a:t>. </a:t>
            </a:r>
            <a:r>
              <a:rPr lang="en-US" dirty="0" smtClean="0"/>
              <a:t>2017 </a:t>
            </a:r>
            <a:r>
              <a:rPr lang="en-US" dirty="0" err="1"/>
              <a:t>yil</a:t>
            </a:r>
            <a:r>
              <a:rPr lang="en-US" dirty="0"/>
              <a:t> </a:t>
            </a:r>
            <a:r>
              <a:rPr lang="en-US" dirty="0" err="1"/>
              <a:t>Amerikada</a:t>
            </a:r>
            <a:r>
              <a:rPr lang="en-US" dirty="0"/>
              <a:t> </a:t>
            </a:r>
            <a:r>
              <a:rPr lang="en-US" dirty="0" err="1"/>
              <a:t>dunyo</a:t>
            </a:r>
            <a:r>
              <a:rPr lang="en-US" dirty="0"/>
              <a:t> </a:t>
            </a:r>
            <a:r>
              <a:rPr lang="en-US" dirty="0" err="1"/>
              <a:t>aholisining</a:t>
            </a:r>
            <a:r>
              <a:rPr lang="en-US" dirty="0"/>
              <a:t> </a:t>
            </a:r>
            <a:r>
              <a:rPr lang="en-US" dirty="0" smtClean="0"/>
              <a:t>14,7 </a:t>
            </a:r>
            <a:r>
              <a:rPr lang="en-US" dirty="0" err="1"/>
              <a:t>foizi</a:t>
            </a:r>
            <a:r>
              <a:rPr lang="en-US" dirty="0"/>
              <a:t> </a:t>
            </a:r>
            <a:r>
              <a:rPr lang="en-US" dirty="0" err="1"/>
              <a:t>yashamoqda</a:t>
            </a:r>
            <a:r>
              <a:rPr lang="en-US" dirty="0"/>
              <a:t>. 1000 </a:t>
            </a:r>
            <a:r>
              <a:rPr lang="en-US" dirty="0" err="1"/>
              <a:t>yilda</a:t>
            </a:r>
            <a:r>
              <a:rPr lang="en-US" dirty="0"/>
              <a:t> </a:t>
            </a:r>
            <a:r>
              <a:rPr lang="en-US" dirty="0" err="1"/>
              <a:t>bu</a:t>
            </a:r>
            <a:r>
              <a:rPr lang="en-US" dirty="0"/>
              <a:t> </a:t>
            </a:r>
            <a:r>
              <a:rPr lang="en-US" dirty="0" err="1"/>
              <a:t>kursatkich</a:t>
            </a:r>
            <a:r>
              <a:rPr lang="en-US" dirty="0"/>
              <a:t> 4,6 </a:t>
            </a:r>
            <a:r>
              <a:rPr lang="en-US" dirty="0" err="1" smtClean="0"/>
              <a:t>foizini</a:t>
            </a:r>
            <a:r>
              <a:rPr lang="en-US" dirty="0" smtClean="0"/>
              <a:t> </a:t>
            </a:r>
            <a:r>
              <a:rPr lang="en-US" dirty="0" err="1"/>
              <a:t>tashkil</a:t>
            </a:r>
            <a:r>
              <a:rPr lang="en-US" dirty="0"/>
              <a:t> </a:t>
            </a:r>
            <a:r>
              <a:rPr lang="en-US" dirty="0" err="1"/>
              <a:t>etgan</a:t>
            </a:r>
            <a:r>
              <a:rPr lang="en-US" dirty="0"/>
              <a:t> </a:t>
            </a:r>
            <a:r>
              <a:rPr lang="en-US" dirty="0" err="1"/>
              <a:t>edi</a:t>
            </a:r>
            <a:r>
              <a:rPr lang="en-US" dirty="0"/>
              <a:t>.</a:t>
            </a:r>
            <a:r>
              <a:rPr lang="en-US" b="1" dirty="0"/>
              <a:t> </a:t>
            </a:r>
            <a:endParaRPr lang="ru-RU" dirty="0"/>
          </a:p>
          <a:p>
            <a:pPr marL="45720" indent="0">
              <a:buNone/>
            </a:pPr>
            <a:endParaRPr lang="ru-RU" dirty="0"/>
          </a:p>
        </p:txBody>
      </p:sp>
    </p:spTree>
    <p:extLst>
      <p:ext uri="{BB962C8B-B14F-4D97-AF65-F5344CB8AC3E}">
        <p14:creationId xmlns:p14="http://schemas.microsoft.com/office/powerpoint/2010/main" val="88481658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9000" r="-9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7" y="2060848"/>
            <a:ext cx="7550224" cy="4176464"/>
          </a:xfrm>
        </p:spPr>
        <p:style>
          <a:lnRef idx="1">
            <a:schemeClr val="accent4"/>
          </a:lnRef>
          <a:fillRef idx="2">
            <a:schemeClr val="accent4"/>
          </a:fillRef>
          <a:effectRef idx="1">
            <a:schemeClr val="accent4"/>
          </a:effectRef>
          <a:fontRef idx="minor">
            <a:schemeClr val="dk1"/>
          </a:fontRef>
        </p:style>
        <p:txBody>
          <a:bodyPr/>
          <a:lstStyle/>
          <a:p>
            <a:pPr marL="0" indent="0" algn="just">
              <a:buNone/>
            </a:pPr>
            <a:r>
              <a:rPr lang="en-US" sz="1800" dirty="0" smtClean="0">
                <a:effectLst/>
              </a:rPr>
              <a:t>     </a:t>
            </a:r>
            <a:r>
              <a:rPr lang="en-US" sz="1800" dirty="0" err="1" smtClean="0">
                <a:effectLst/>
              </a:rPr>
              <a:t>Aholi</a:t>
            </a:r>
            <a:r>
              <a:rPr lang="en-US" sz="1800" dirty="0" smtClean="0">
                <a:effectLst/>
              </a:rPr>
              <a:t> </a:t>
            </a:r>
            <a:r>
              <a:rPr lang="en-US" sz="1800" dirty="0" err="1">
                <a:effectLst/>
              </a:rPr>
              <a:t>zichligi</a:t>
            </a:r>
            <a:r>
              <a:rPr lang="en-US" sz="1800" dirty="0">
                <a:effectLst/>
              </a:rPr>
              <a:t> </a:t>
            </a:r>
            <a:r>
              <a:rPr lang="en-US" sz="1800" dirty="0" err="1">
                <a:effectLst/>
              </a:rPr>
              <a:t>buyicha</a:t>
            </a:r>
            <a:r>
              <a:rPr lang="en-US" sz="1800" dirty="0">
                <a:effectLst/>
              </a:rPr>
              <a:t> </a:t>
            </a:r>
            <a:r>
              <a:rPr lang="en-US" sz="1800" dirty="0" err="1">
                <a:effectLst/>
              </a:rPr>
              <a:t>dunyoda</a:t>
            </a:r>
            <a:r>
              <a:rPr lang="en-US" sz="1800" dirty="0">
                <a:effectLst/>
              </a:rPr>
              <a:t> </a:t>
            </a:r>
            <a:r>
              <a:rPr lang="en-US" sz="1800" dirty="0" err="1">
                <a:effectLst/>
              </a:rPr>
              <a:t>eng</a:t>
            </a:r>
            <a:r>
              <a:rPr lang="en-US" sz="1800" dirty="0">
                <a:effectLst/>
              </a:rPr>
              <a:t> </a:t>
            </a:r>
            <a:r>
              <a:rPr lang="en-US" sz="1800" dirty="0" err="1">
                <a:effectLst/>
              </a:rPr>
              <a:t>oxirgi</a:t>
            </a:r>
            <a:r>
              <a:rPr lang="en-US" sz="1800" dirty="0">
                <a:effectLst/>
              </a:rPr>
              <a:t> </a:t>
            </a:r>
            <a:r>
              <a:rPr lang="en-US" sz="1800" dirty="0" err="1">
                <a:effectLst/>
              </a:rPr>
              <a:t>o’rinda</a:t>
            </a:r>
            <a:r>
              <a:rPr lang="en-US" sz="1800" dirty="0">
                <a:effectLst/>
              </a:rPr>
              <a:t> </a:t>
            </a:r>
            <a:r>
              <a:rPr lang="en-US" sz="1800" dirty="0" err="1">
                <a:effectLst/>
              </a:rPr>
              <a:t>turadi</a:t>
            </a:r>
            <a:r>
              <a:rPr lang="en-US" sz="1800" dirty="0">
                <a:effectLst/>
              </a:rPr>
              <a:t>. </a:t>
            </a:r>
            <a:r>
              <a:rPr lang="en-US" sz="1800" dirty="0" smtClean="0">
                <a:effectLst/>
              </a:rPr>
              <a:t>1970-2017 </a:t>
            </a:r>
            <a:r>
              <a:rPr lang="en-US" sz="1800" dirty="0" err="1">
                <a:effectLst/>
              </a:rPr>
              <a:t>yillarda</a:t>
            </a:r>
            <a:r>
              <a:rPr lang="en-US" sz="1800" dirty="0">
                <a:effectLst/>
              </a:rPr>
              <a:t> </a:t>
            </a:r>
            <a:r>
              <a:rPr lang="en-US" sz="1800" dirty="0" err="1">
                <a:effectLst/>
              </a:rPr>
              <a:t>aholi</a:t>
            </a:r>
            <a:r>
              <a:rPr lang="en-US" sz="1800" dirty="0">
                <a:effectLst/>
              </a:rPr>
              <a:t> </a:t>
            </a:r>
            <a:r>
              <a:rPr lang="en-US" sz="1800" dirty="0" err="1">
                <a:effectLst/>
              </a:rPr>
              <a:t>zichligi</a:t>
            </a:r>
            <a:r>
              <a:rPr lang="en-US" sz="1800" dirty="0">
                <a:effectLst/>
              </a:rPr>
              <a:t> 1 km</a:t>
            </a:r>
            <a:r>
              <a:rPr lang="en-US" sz="1800" baseline="30000" dirty="0">
                <a:effectLst/>
              </a:rPr>
              <a:t>2</a:t>
            </a:r>
            <a:r>
              <a:rPr lang="en-US" sz="1800" dirty="0">
                <a:effectLst/>
              </a:rPr>
              <a:t> </a:t>
            </a:r>
            <a:r>
              <a:rPr lang="en-US" sz="1800" dirty="0" err="1">
                <a:effectLst/>
              </a:rPr>
              <a:t>ga</a:t>
            </a:r>
            <a:r>
              <a:rPr lang="en-US" sz="1800" dirty="0">
                <a:effectLst/>
              </a:rPr>
              <a:t> 2,5 </a:t>
            </a:r>
            <a:r>
              <a:rPr lang="en-US" sz="1800" dirty="0" err="1">
                <a:effectLst/>
              </a:rPr>
              <a:t>kishidan</a:t>
            </a:r>
            <a:r>
              <a:rPr lang="en-US" sz="1800" dirty="0">
                <a:effectLst/>
              </a:rPr>
              <a:t> </a:t>
            </a:r>
            <a:r>
              <a:rPr lang="en-US" sz="1800" dirty="0" smtClean="0">
                <a:effectLst/>
              </a:rPr>
              <a:t>3,9 </a:t>
            </a:r>
            <a:r>
              <a:rPr lang="en-US" sz="1800" dirty="0" err="1">
                <a:effectLst/>
              </a:rPr>
              <a:t>kishiga</a:t>
            </a:r>
            <a:r>
              <a:rPr lang="en-US" sz="1800" dirty="0">
                <a:effectLst/>
              </a:rPr>
              <a:t> </a:t>
            </a:r>
            <a:r>
              <a:rPr lang="en-US" sz="1800" dirty="0" err="1">
                <a:effectLst/>
              </a:rPr>
              <a:t>etgan</a:t>
            </a:r>
            <a:r>
              <a:rPr lang="en-US" sz="1800" dirty="0">
                <a:effectLst/>
              </a:rPr>
              <a:t>. </a:t>
            </a:r>
            <a:r>
              <a:rPr lang="en-US" sz="1800" dirty="0" err="1">
                <a:effectLst/>
              </a:rPr>
              <a:t>Lekin</a:t>
            </a:r>
            <a:r>
              <a:rPr lang="en-US" sz="1800" dirty="0">
                <a:effectLst/>
              </a:rPr>
              <a:t> </a:t>
            </a:r>
            <a:r>
              <a:rPr lang="en-US" sz="1800" dirty="0" err="1">
                <a:effectLst/>
              </a:rPr>
              <a:t>materikning</a:t>
            </a:r>
            <a:r>
              <a:rPr lang="en-US" sz="1800" dirty="0">
                <a:effectLst/>
              </a:rPr>
              <a:t> </a:t>
            </a:r>
            <a:r>
              <a:rPr lang="en-US" sz="1800" dirty="0" err="1">
                <a:effectLst/>
              </a:rPr>
              <a:t>ichida</a:t>
            </a:r>
            <a:r>
              <a:rPr lang="en-US" sz="1800" dirty="0">
                <a:effectLst/>
              </a:rPr>
              <a:t> </a:t>
            </a:r>
            <a:r>
              <a:rPr lang="en-US" sz="1800" dirty="0" err="1">
                <a:effectLst/>
              </a:rPr>
              <a:t>aholi</a:t>
            </a:r>
            <a:r>
              <a:rPr lang="en-US" sz="1800" dirty="0">
                <a:effectLst/>
              </a:rPr>
              <a:t> </a:t>
            </a:r>
            <a:r>
              <a:rPr lang="en-US" sz="1800" dirty="0" err="1">
                <a:effectLst/>
              </a:rPr>
              <a:t>juda</a:t>
            </a:r>
            <a:r>
              <a:rPr lang="en-US" sz="1800" dirty="0">
                <a:effectLst/>
              </a:rPr>
              <a:t> </a:t>
            </a:r>
            <a:r>
              <a:rPr lang="en-US" sz="1800" dirty="0" err="1">
                <a:effectLst/>
              </a:rPr>
              <a:t>notekis</a:t>
            </a:r>
            <a:r>
              <a:rPr lang="en-US" sz="1800" dirty="0">
                <a:effectLst/>
              </a:rPr>
              <a:t> </a:t>
            </a:r>
            <a:r>
              <a:rPr lang="en-US" sz="1800" dirty="0" err="1">
                <a:effectLst/>
              </a:rPr>
              <a:t>joylashgan</a:t>
            </a:r>
            <a:r>
              <a:rPr lang="en-US" sz="1800" dirty="0">
                <a:effectLst/>
              </a:rPr>
              <a:t>. </a:t>
            </a:r>
            <a:r>
              <a:rPr lang="en-US" sz="1800" dirty="0" err="1">
                <a:effectLst/>
              </a:rPr>
              <a:t>Okeaniya</a:t>
            </a:r>
            <a:r>
              <a:rPr lang="en-US" sz="1800" dirty="0">
                <a:effectLst/>
              </a:rPr>
              <a:t> </a:t>
            </a:r>
            <a:r>
              <a:rPr lang="en-US" sz="1800" dirty="0" err="1">
                <a:effectLst/>
              </a:rPr>
              <a:t>orollarida</a:t>
            </a:r>
            <a:r>
              <a:rPr lang="en-US" sz="1800" dirty="0">
                <a:effectLst/>
              </a:rPr>
              <a:t> </a:t>
            </a:r>
            <a:r>
              <a:rPr lang="en-US" sz="1800" dirty="0" err="1">
                <a:effectLst/>
              </a:rPr>
              <a:t>aholi</a:t>
            </a:r>
            <a:r>
              <a:rPr lang="en-US" sz="1800" dirty="0">
                <a:effectLst/>
              </a:rPr>
              <a:t> </a:t>
            </a:r>
            <a:r>
              <a:rPr lang="en-US" sz="1800" dirty="0" err="1">
                <a:effectLst/>
              </a:rPr>
              <a:t>zichligi</a:t>
            </a:r>
            <a:r>
              <a:rPr lang="en-US" sz="1800" dirty="0">
                <a:effectLst/>
              </a:rPr>
              <a:t> </a:t>
            </a:r>
            <a:r>
              <a:rPr lang="en-US" sz="1800" dirty="0" err="1">
                <a:effectLst/>
              </a:rPr>
              <a:t>nisbatan</a:t>
            </a:r>
            <a:r>
              <a:rPr lang="en-US" sz="1800" dirty="0">
                <a:effectLst/>
              </a:rPr>
              <a:t> </a:t>
            </a:r>
            <a:r>
              <a:rPr lang="en-US" sz="1800" dirty="0" err="1">
                <a:effectLst/>
              </a:rPr>
              <a:t>yuqori</a:t>
            </a:r>
            <a:r>
              <a:rPr lang="en-US" sz="1800" dirty="0">
                <a:effectLst/>
              </a:rPr>
              <a:t>. Guam </a:t>
            </a:r>
            <a:r>
              <a:rPr lang="en-US" sz="1800" dirty="0" err="1">
                <a:effectLst/>
              </a:rPr>
              <a:t>orollarida</a:t>
            </a:r>
            <a:r>
              <a:rPr lang="en-US" sz="1800" dirty="0">
                <a:effectLst/>
              </a:rPr>
              <a:t> </a:t>
            </a:r>
            <a:r>
              <a:rPr lang="en-US" sz="1800" dirty="0" err="1">
                <a:effectLst/>
              </a:rPr>
              <a:t>aholi</a:t>
            </a:r>
            <a:r>
              <a:rPr lang="en-US" sz="1800" dirty="0">
                <a:effectLst/>
              </a:rPr>
              <a:t> </a:t>
            </a:r>
            <a:r>
              <a:rPr lang="en-US" sz="1800" dirty="0" err="1">
                <a:effectLst/>
              </a:rPr>
              <a:t>zichligi</a:t>
            </a:r>
            <a:r>
              <a:rPr lang="en-US" sz="1800" dirty="0">
                <a:effectLst/>
              </a:rPr>
              <a:t> 1 km. </a:t>
            </a:r>
            <a:r>
              <a:rPr lang="en-US" sz="1800" dirty="0" err="1">
                <a:effectLst/>
              </a:rPr>
              <a:t>ga</a:t>
            </a:r>
            <a:r>
              <a:rPr lang="en-US" sz="1800" dirty="0">
                <a:effectLst/>
              </a:rPr>
              <a:t> 200 </a:t>
            </a:r>
            <a:r>
              <a:rPr lang="en-US" sz="1800" dirty="0" err="1">
                <a:effectLst/>
              </a:rPr>
              <a:t>kishidan</a:t>
            </a:r>
            <a:r>
              <a:rPr lang="en-US" sz="1800" dirty="0">
                <a:effectLst/>
              </a:rPr>
              <a:t> </a:t>
            </a:r>
            <a:r>
              <a:rPr lang="en-US" sz="1800" dirty="0" err="1">
                <a:effectLst/>
              </a:rPr>
              <a:t>ortiq</a:t>
            </a:r>
            <a:r>
              <a:rPr lang="en-US" sz="1800" dirty="0">
                <a:effectLst/>
              </a:rPr>
              <a:t> </a:t>
            </a:r>
            <a:r>
              <a:rPr lang="en-US" sz="1800" dirty="0" err="1">
                <a:effectLst/>
              </a:rPr>
              <a:t>bo’lsa</a:t>
            </a:r>
            <a:r>
              <a:rPr lang="en-US" sz="1800" dirty="0">
                <a:effectLst/>
              </a:rPr>
              <a:t>, </a:t>
            </a:r>
            <a:r>
              <a:rPr lang="en-US" sz="1800" dirty="0" err="1">
                <a:effectLst/>
              </a:rPr>
              <a:t>G’arbiy</a:t>
            </a:r>
            <a:r>
              <a:rPr lang="en-US" sz="1800" dirty="0">
                <a:effectLst/>
              </a:rPr>
              <a:t> </a:t>
            </a:r>
            <a:r>
              <a:rPr lang="en-US" sz="1800" dirty="0" err="1">
                <a:effectLst/>
              </a:rPr>
              <a:t>Samoada</a:t>
            </a:r>
            <a:r>
              <a:rPr lang="en-US" sz="1800" dirty="0">
                <a:effectLst/>
              </a:rPr>
              <a:t> - 50 </a:t>
            </a:r>
            <a:r>
              <a:rPr lang="en-US" sz="1800" dirty="0" err="1">
                <a:effectLst/>
              </a:rPr>
              <a:t>kishidan</a:t>
            </a:r>
            <a:r>
              <a:rPr lang="en-US" sz="1800" dirty="0">
                <a:effectLst/>
              </a:rPr>
              <a:t> </a:t>
            </a:r>
            <a:r>
              <a:rPr lang="en-US" sz="1800" dirty="0" err="1">
                <a:effectLst/>
              </a:rPr>
              <a:t>ortiqni</a:t>
            </a:r>
            <a:r>
              <a:rPr lang="en-US" sz="1800" dirty="0">
                <a:effectLst/>
              </a:rPr>
              <a:t> </a:t>
            </a:r>
            <a:r>
              <a:rPr lang="en-US" sz="1800" dirty="0" err="1">
                <a:effectLst/>
              </a:rPr>
              <a:t>tashkil</a:t>
            </a:r>
            <a:r>
              <a:rPr lang="en-US" sz="1800" dirty="0">
                <a:effectLst/>
              </a:rPr>
              <a:t> </a:t>
            </a:r>
            <a:r>
              <a:rPr lang="en-US" sz="1800" dirty="0" err="1">
                <a:effectLst/>
              </a:rPr>
              <a:t>etadi</a:t>
            </a:r>
            <a:r>
              <a:rPr lang="en-US" sz="1800" dirty="0">
                <a:effectLst/>
              </a:rPr>
              <a:t>. </a:t>
            </a:r>
            <a:r>
              <a:rPr lang="en-US" sz="1800" dirty="0" err="1">
                <a:effectLst/>
              </a:rPr>
              <a:t>Avstraliyada</a:t>
            </a:r>
            <a:r>
              <a:rPr lang="en-US" sz="1800" dirty="0">
                <a:effectLst/>
              </a:rPr>
              <a:t> </a:t>
            </a:r>
            <a:r>
              <a:rPr lang="en-US" sz="1800" dirty="0" err="1">
                <a:effectLst/>
              </a:rPr>
              <a:t>esa</a:t>
            </a:r>
            <a:r>
              <a:rPr lang="en-US" sz="1800" dirty="0">
                <a:effectLst/>
              </a:rPr>
              <a:t> </a:t>
            </a:r>
            <a:r>
              <a:rPr lang="en-US" sz="1800" dirty="0" err="1">
                <a:effectLst/>
              </a:rPr>
              <a:t>aholi</a:t>
            </a:r>
            <a:r>
              <a:rPr lang="en-US" sz="1800" dirty="0">
                <a:effectLst/>
              </a:rPr>
              <a:t> </a:t>
            </a:r>
            <a:r>
              <a:rPr lang="en-US" sz="1800" dirty="0" err="1">
                <a:effectLst/>
              </a:rPr>
              <a:t>uning</a:t>
            </a:r>
            <a:r>
              <a:rPr lang="en-US" sz="1800" dirty="0">
                <a:effectLst/>
              </a:rPr>
              <a:t> </a:t>
            </a:r>
            <a:r>
              <a:rPr lang="en-US" sz="1800" dirty="0" err="1">
                <a:effectLst/>
              </a:rPr>
              <a:t>Sharqiy</a:t>
            </a:r>
            <a:r>
              <a:rPr lang="en-US" sz="1800" dirty="0">
                <a:effectLst/>
              </a:rPr>
              <a:t>, </a:t>
            </a:r>
            <a:r>
              <a:rPr lang="en-US" sz="1800" dirty="0" err="1">
                <a:effectLst/>
              </a:rPr>
              <a:t>Janubiy</a:t>
            </a:r>
            <a:r>
              <a:rPr lang="en-US" sz="1800" dirty="0">
                <a:effectLst/>
              </a:rPr>
              <a:t>- </a:t>
            </a:r>
            <a:r>
              <a:rPr lang="en-US" sz="1800" dirty="0" err="1">
                <a:effectLst/>
              </a:rPr>
              <a:t>Sharqiy</a:t>
            </a:r>
            <a:r>
              <a:rPr lang="en-US" sz="1800" dirty="0">
                <a:effectLst/>
              </a:rPr>
              <a:t> </a:t>
            </a:r>
            <a:r>
              <a:rPr lang="en-US" sz="1800" dirty="0" err="1">
                <a:effectLst/>
              </a:rPr>
              <a:t>va</a:t>
            </a:r>
            <a:r>
              <a:rPr lang="en-US" sz="1800" dirty="0">
                <a:effectLst/>
              </a:rPr>
              <a:t> </a:t>
            </a:r>
            <a:r>
              <a:rPr lang="en-US" sz="1800" dirty="0" err="1">
                <a:effectLst/>
              </a:rPr>
              <a:t>Janubiy-G’arbiy</a:t>
            </a:r>
            <a:r>
              <a:rPr lang="en-US" sz="1800" dirty="0">
                <a:effectLst/>
              </a:rPr>
              <a:t> </a:t>
            </a:r>
            <a:r>
              <a:rPr lang="en-US" sz="1800" dirty="0" err="1">
                <a:effectLst/>
              </a:rPr>
              <a:t>qismida</a:t>
            </a:r>
            <a:r>
              <a:rPr lang="en-US" sz="1800" dirty="0">
                <a:effectLst/>
              </a:rPr>
              <a:t>, </a:t>
            </a:r>
            <a:r>
              <a:rPr lang="en-US" sz="1800" dirty="0" err="1">
                <a:effectLst/>
              </a:rPr>
              <a:t>Yangi</a:t>
            </a:r>
            <a:r>
              <a:rPr lang="en-US" sz="1800" dirty="0">
                <a:effectLst/>
              </a:rPr>
              <a:t> </a:t>
            </a:r>
            <a:r>
              <a:rPr lang="en-US" sz="1800" dirty="0" err="1">
                <a:effectLst/>
              </a:rPr>
              <a:t>Janubiy</a:t>
            </a:r>
            <a:r>
              <a:rPr lang="en-US" sz="1800" dirty="0">
                <a:effectLst/>
              </a:rPr>
              <a:t> </a:t>
            </a:r>
            <a:r>
              <a:rPr lang="en-US" sz="1800" dirty="0" err="1">
                <a:effectLst/>
              </a:rPr>
              <a:t>Uels</a:t>
            </a:r>
            <a:r>
              <a:rPr lang="en-US" sz="1800" dirty="0">
                <a:effectLst/>
              </a:rPr>
              <a:t>, </a:t>
            </a:r>
            <a:r>
              <a:rPr lang="en-US" sz="1800" dirty="0" err="1">
                <a:effectLst/>
              </a:rPr>
              <a:t>Viktoriya</a:t>
            </a:r>
            <a:r>
              <a:rPr lang="en-US" sz="1800" dirty="0">
                <a:effectLst/>
              </a:rPr>
              <a:t> </a:t>
            </a:r>
            <a:r>
              <a:rPr lang="en-US" sz="1800" dirty="0" err="1">
                <a:effectLst/>
              </a:rPr>
              <a:t>va</a:t>
            </a:r>
            <a:r>
              <a:rPr lang="en-US" sz="1800" dirty="0">
                <a:effectLst/>
              </a:rPr>
              <a:t> </a:t>
            </a:r>
            <a:r>
              <a:rPr lang="en-US" sz="1800" dirty="0" err="1">
                <a:effectLst/>
              </a:rPr>
              <a:t>Kvinslend</a:t>
            </a:r>
            <a:r>
              <a:rPr lang="en-US" sz="1800" dirty="0">
                <a:effectLst/>
              </a:rPr>
              <a:t> </a:t>
            </a:r>
            <a:r>
              <a:rPr lang="en-US" sz="1800" dirty="0" err="1">
                <a:effectLst/>
              </a:rPr>
              <a:t>shtatlarida</a:t>
            </a:r>
            <a:r>
              <a:rPr lang="en-US" sz="1800" dirty="0">
                <a:effectLst/>
              </a:rPr>
              <a:t> </a:t>
            </a:r>
            <a:r>
              <a:rPr lang="en-US" sz="1800" dirty="0" err="1">
                <a:effectLst/>
              </a:rPr>
              <a:t>zich</a:t>
            </a:r>
            <a:r>
              <a:rPr lang="en-US" sz="1800" dirty="0">
                <a:effectLst/>
              </a:rPr>
              <a:t> </a:t>
            </a:r>
            <a:r>
              <a:rPr lang="en-US" sz="1800" dirty="0" err="1">
                <a:effectLst/>
              </a:rPr>
              <a:t>joylashgan</a:t>
            </a:r>
            <a:r>
              <a:rPr lang="en-US" sz="1800" dirty="0">
                <a:effectLst/>
              </a:rPr>
              <a:t>. Bu </a:t>
            </a:r>
            <a:r>
              <a:rPr lang="en-US" sz="1800" dirty="0" err="1">
                <a:effectLst/>
              </a:rPr>
              <a:t>xududlarda</a:t>
            </a:r>
            <a:r>
              <a:rPr lang="en-US" sz="1800" dirty="0">
                <a:effectLst/>
              </a:rPr>
              <a:t> </a:t>
            </a:r>
            <a:r>
              <a:rPr lang="en-US" sz="1800" dirty="0" err="1">
                <a:effectLst/>
              </a:rPr>
              <a:t>Avstraliyaning</a:t>
            </a:r>
            <a:r>
              <a:rPr lang="en-US" sz="1800" dirty="0">
                <a:effectLst/>
              </a:rPr>
              <a:t> 80 </a:t>
            </a:r>
            <a:r>
              <a:rPr lang="en-US" sz="1800" dirty="0" err="1">
                <a:effectLst/>
              </a:rPr>
              <a:t>foizdan</a:t>
            </a:r>
            <a:r>
              <a:rPr lang="en-US" sz="1800" dirty="0">
                <a:effectLst/>
              </a:rPr>
              <a:t> </a:t>
            </a:r>
            <a:r>
              <a:rPr lang="en-US" sz="1800" dirty="0" err="1">
                <a:effectLst/>
              </a:rPr>
              <a:t>ko’p</a:t>
            </a:r>
            <a:r>
              <a:rPr lang="en-US" sz="1800" dirty="0">
                <a:effectLst/>
              </a:rPr>
              <a:t> </a:t>
            </a:r>
            <a:r>
              <a:rPr lang="en-US" sz="1800" dirty="0" err="1">
                <a:effectLst/>
              </a:rPr>
              <a:t>aholisi</a:t>
            </a:r>
            <a:r>
              <a:rPr lang="en-US" sz="1800" dirty="0">
                <a:effectLst/>
              </a:rPr>
              <a:t> </a:t>
            </a:r>
            <a:r>
              <a:rPr lang="en-US" sz="1800" dirty="0" err="1">
                <a:effectLst/>
              </a:rPr>
              <a:t>istiqomat</a:t>
            </a:r>
            <a:r>
              <a:rPr lang="en-US" sz="1800" dirty="0">
                <a:effectLst/>
              </a:rPr>
              <a:t> </a:t>
            </a:r>
            <a:r>
              <a:rPr lang="en-US" sz="1800" dirty="0" err="1">
                <a:effectLst/>
              </a:rPr>
              <a:t>qiladi</a:t>
            </a:r>
            <a:r>
              <a:rPr lang="en-US" sz="1800" dirty="0">
                <a:effectLst/>
              </a:rPr>
              <a:t>. </a:t>
            </a:r>
            <a:r>
              <a:rPr lang="en-US" sz="1800" dirty="0" err="1">
                <a:effectLst/>
              </a:rPr>
              <a:t>Markaziy</a:t>
            </a:r>
            <a:r>
              <a:rPr lang="en-US" sz="1800" dirty="0">
                <a:effectLst/>
              </a:rPr>
              <a:t> </a:t>
            </a:r>
            <a:r>
              <a:rPr lang="en-US" sz="1800" dirty="0" err="1">
                <a:effectLst/>
              </a:rPr>
              <a:t>va</a:t>
            </a:r>
            <a:r>
              <a:rPr lang="en-US" sz="1800" dirty="0">
                <a:effectLst/>
              </a:rPr>
              <a:t> </a:t>
            </a:r>
            <a:r>
              <a:rPr lang="en-US" sz="1800" dirty="0" err="1">
                <a:effectLst/>
              </a:rPr>
              <a:t>Shimoliy</a:t>
            </a:r>
            <a:r>
              <a:rPr lang="en-US" sz="1800" dirty="0">
                <a:effectLst/>
              </a:rPr>
              <a:t> </a:t>
            </a:r>
            <a:r>
              <a:rPr lang="en-US" sz="1800" dirty="0" err="1">
                <a:effectLst/>
              </a:rPr>
              <a:t>Avstraliyada</a:t>
            </a:r>
            <a:r>
              <a:rPr lang="en-US" sz="1800" dirty="0">
                <a:effectLst/>
              </a:rPr>
              <a:t> </a:t>
            </a:r>
            <a:r>
              <a:rPr lang="en-US" sz="1800" dirty="0" err="1">
                <a:effectLst/>
              </a:rPr>
              <a:t>joylashgan</a:t>
            </a:r>
            <a:r>
              <a:rPr lang="en-US" sz="1800" dirty="0">
                <a:effectLst/>
              </a:rPr>
              <a:t> </a:t>
            </a:r>
            <a:r>
              <a:rPr lang="en-US" sz="1800" dirty="0" err="1">
                <a:effectLst/>
              </a:rPr>
              <a:t>cho’l</a:t>
            </a:r>
            <a:r>
              <a:rPr lang="en-US" sz="1800" dirty="0">
                <a:effectLst/>
              </a:rPr>
              <a:t> </a:t>
            </a:r>
            <a:r>
              <a:rPr lang="en-US" sz="1800" dirty="0" err="1">
                <a:effectLst/>
              </a:rPr>
              <a:t>xududlarida</a:t>
            </a:r>
            <a:r>
              <a:rPr lang="en-US" sz="1800" dirty="0">
                <a:effectLst/>
              </a:rPr>
              <a:t> </a:t>
            </a:r>
            <a:r>
              <a:rPr lang="en-US" sz="1800" dirty="0" err="1">
                <a:effectLst/>
              </a:rPr>
              <a:t>maxalliy</a:t>
            </a:r>
            <a:r>
              <a:rPr lang="en-US" sz="1800" dirty="0">
                <a:effectLst/>
              </a:rPr>
              <a:t> tub </a:t>
            </a:r>
            <a:r>
              <a:rPr lang="en-US" sz="1800" dirty="0" err="1">
                <a:effectLst/>
              </a:rPr>
              <a:t>aholi-avstraliyalik</a:t>
            </a:r>
            <a:r>
              <a:rPr lang="en-US" sz="1800" dirty="0">
                <a:effectLst/>
              </a:rPr>
              <a:t> </a:t>
            </a:r>
            <a:r>
              <a:rPr lang="en-US" sz="1800" dirty="0" err="1">
                <a:effectLst/>
              </a:rPr>
              <a:t>aborigenlar</a:t>
            </a:r>
            <a:r>
              <a:rPr lang="en-US" sz="1800" dirty="0">
                <a:effectLst/>
              </a:rPr>
              <a:t> </a:t>
            </a:r>
            <a:r>
              <a:rPr lang="en-US" sz="1800" dirty="0" err="1">
                <a:effectLst/>
              </a:rPr>
              <a:t>yashaydilar</a:t>
            </a:r>
            <a:r>
              <a:rPr lang="en-US" sz="1800" dirty="0">
                <a:effectLst/>
              </a:rPr>
              <a:t>. </a:t>
            </a:r>
            <a:r>
              <a:rPr lang="en-US" sz="1800" dirty="0" err="1">
                <a:effectLst/>
              </a:rPr>
              <a:t>Ular</a:t>
            </a:r>
            <a:r>
              <a:rPr lang="en-US" sz="1800" dirty="0">
                <a:effectLst/>
              </a:rPr>
              <a:t> </a:t>
            </a:r>
            <a:r>
              <a:rPr lang="en-US" sz="1800" dirty="0" err="1">
                <a:effectLst/>
              </a:rPr>
              <a:t>juda</a:t>
            </a:r>
            <a:r>
              <a:rPr lang="en-US" sz="1800" dirty="0">
                <a:effectLst/>
              </a:rPr>
              <a:t> </a:t>
            </a:r>
            <a:r>
              <a:rPr lang="en-US" sz="1800" dirty="0" err="1">
                <a:effectLst/>
              </a:rPr>
              <a:t>kam</a:t>
            </a:r>
            <a:r>
              <a:rPr lang="en-US" sz="1800" dirty="0">
                <a:effectLst/>
              </a:rPr>
              <a:t> </a:t>
            </a:r>
            <a:r>
              <a:rPr lang="en-US" sz="1800" dirty="0" err="1">
                <a:effectLst/>
              </a:rPr>
              <a:t>bo’lib</a:t>
            </a:r>
            <a:r>
              <a:rPr lang="en-US" sz="1800" dirty="0">
                <a:effectLst/>
              </a:rPr>
              <a:t>, </a:t>
            </a:r>
            <a:r>
              <a:rPr lang="en-US" sz="1800" dirty="0" err="1">
                <a:effectLst/>
              </a:rPr>
              <a:t>zichlik</a:t>
            </a:r>
            <a:r>
              <a:rPr lang="en-US" sz="1800" dirty="0">
                <a:effectLst/>
              </a:rPr>
              <a:t> </a:t>
            </a:r>
            <a:r>
              <a:rPr lang="en-US" sz="1800" dirty="0" err="1">
                <a:effectLst/>
              </a:rPr>
              <a:t>xam</a:t>
            </a:r>
            <a:r>
              <a:rPr lang="en-US" sz="1800" dirty="0">
                <a:effectLst/>
              </a:rPr>
              <a:t> </a:t>
            </a:r>
            <a:r>
              <a:rPr lang="en-US" sz="1800" dirty="0" err="1">
                <a:effectLst/>
              </a:rPr>
              <a:t>nisbatan</a:t>
            </a:r>
            <a:r>
              <a:rPr lang="en-US" sz="1800" dirty="0">
                <a:effectLst/>
              </a:rPr>
              <a:t> </a:t>
            </a:r>
            <a:r>
              <a:rPr lang="en-US" sz="1800" dirty="0" err="1">
                <a:effectLst/>
              </a:rPr>
              <a:t>pastdir</a:t>
            </a:r>
            <a:r>
              <a:rPr lang="en-US" sz="1800" dirty="0">
                <a:effectLst/>
              </a:rPr>
              <a:t>. </a:t>
            </a:r>
            <a:r>
              <a:rPr lang="en-US" sz="1800" dirty="0" err="1">
                <a:effectLst/>
              </a:rPr>
              <a:t>SHuningdek</a:t>
            </a:r>
            <a:r>
              <a:rPr lang="en-US" sz="1800" dirty="0">
                <a:effectLst/>
              </a:rPr>
              <a:t>, </a:t>
            </a:r>
            <a:r>
              <a:rPr lang="en-US" sz="1800" dirty="0" err="1">
                <a:effectLst/>
              </a:rPr>
              <a:t>Yangi</a:t>
            </a:r>
            <a:r>
              <a:rPr lang="en-US" sz="1800" dirty="0">
                <a:effectLst/>
              </a:rPr>
              <a:t> </a:t>
            </a:r>
            <a:r>
              <a:rPr lang="en-US" sz="1800" dirty="0" err="1">
                <a:effectLst/>
              </a:rPr>
              <a:t>Gvineyaning</a:t>
            </a:r>
            <a:r>
              <a:rPr lang="en-US" sz="1800" dirty="0">
                <a:effectLst/>
              </a:rPr>
              <a:t> </a:t>
            </a:r>
            <a:r>
              <a:rPr lang="en-US" sz="1800" dirty="0" err="1">
                <a:effectLst/>
              </a:rPr>
              <a:t>janubiy</a:t>
            </a:r>
            <a:r>
              <a:rPr lang="en-US" sz="1800" dirty="0">
                <a:effectLst/>
              </a:rPr>
              <a:t> </a:t>
            </a:r>
            <a:r>
              <a:rPr lang="en-US" sz="1800" dirty="0" err="1">
                <a:effectLst/>
              </a:rPr>
              <a:t>qismida</a:t>
            </a:r>
            <a:r>
              <a:rPr lang="en-US" sz="1800" dirty="0">
                <a:effectLst/>
              </a:rPr>
              <a:t> </a:t>
            </a:r>
            <a:r>
              <a:rPr lang="en-US" sz="1800" dirty="0" err="1">
                <a:effectLst/>
              </a:rPr>
              <a:t>xam</a:t>
            </a:r>
            <a:r>
              <a:rPr lang="en-US" sz="1800" dirty="0">
                <a:effectLst/>
              </a:rPr>
              <a:t> </a:t>
            </a:r>
            <a:r>
              <a:rPr lang="en-US" sz="1800" dirty="0" err="1">
                <a:effectLst/>
              </a:rPr>
              <a:t>aholi</a:t>
            </a:r>
            <a:r>
              <a:rPr lang="en-US" sz="1800" dirty="0">
                <a:effectLst/>
              </a:rPr>
              <a:t> </a:t>
            </a:r>
            <a:r>
              <a:rPr lang="en-US" sz="1800" dirty="0" err="1">
                <a:effectLst/>
              </a:rPr>
              <a:t>siyrak</a:t>
            </a:r>
            <a:r>
              <a:rPr lang="en-US" sz="1800" dirty="0">
                <a:effectLst/>
              </a:rPr>
              <a:t> </a:t>
            </a:r>
            <a:r>
              <a:rPr lang="en-US" sz="1800" dirty="0" err="1">
                <a:effectLst/>
              </a:rPr>
              <a:t>joylashgan</a:t>
            </a:r>
            <a:r>
              <a:rPr lang="en-US" sz="1800" dirty="0">
                <a:effectLst/>
              </a:rPr>
              <a:t>. </a:t>
            </a:r>
            <a:endParaRPr lang="ru-RU" sz="1800" dirty="0">
              <a:latin typeface="Arial Black" pitchFamily="34" charset="0"/>
            </a:endParaRPr>
          </a:p>
        </p:txBody>
      </p:sp>
      <p:grpSp>
        <p:nvGrpSpPr>
          <p:cNvPr id="4" name="Группа 3"/>
          <p:cNvGrpSpPr/>
          <p:nvPr/>
        </p:nvGrpSpPr>
        <p:grpSpPr>
          <a:xfrm>
            <a:off x="395536" y="476672"/>
            <a:ext cx="2952328" cy="1368152"/>
            <a:chOff x="1045361" y="2983926"/>
            <a:chExt cx="1796088" cy="1077652"/>
          </a:xfrm>
        </p:grpSpPr>
        <p:sp>
          <p:nvSpPr>
            <p:cNvPr id="5" name="Прямоугольник 4"/>
            <p:cNvSpPr/>
            <p:nvPr/>
          </p:nvSpPr>
          <p:spPr>
            <a:xfrm>
              <a:off x="1045361" y="2983926"/>
              <a:ext cx="1796088" cy="1077652"/>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Прямоугольник 5"/>
            <p:cNvSpPr/>
            <p:nvPr/>
          </p:nvSpPr>
          <p:spPr>
            <a:xfrm>
              <a:off x="1045361" y="2983926"/>
              <a:ext cx="1796088" cy="107765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128016" rIns="128016" bIns="128016" numCol="1" spcCol="1270" anchor="ctr" anchorCtr="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defTabSz="800100">
                <a:lnSpc>
                  <a:spcPct val="90000"/>
                </a:lnSpc>
                <a:spcBef>
                  <a:spcPct val="0"/>
                </a:spcBef>
                <a:spcAft>
                  <a:spcPct val="35000"/>
                </a:spcAft>
              </a:pPr>
              <a:r>
                <a:rPr lang="en-US" sz="18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AVSTALIYA</a:t>
              </a:r>
            </a:p>
            <a:p>
              <a:pPr lvl="0" algn="ctr" defTabSz="800100">
                <a:lnSpc>
                  <a:spcPct val="90000"/>
                </a:lnSpc>
                <a:spcBef>
                  <a:spcPct val="0"/>
                </a:spcBef>
                <a:spcAft>
                  <a:spcPct val="35000"/>
                </a:spcAft>
              </a:pPr>
              <a:r>
                <a:rPr lang="en-US" sz="18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VA</a:t>
              </a:r>
            </a:p>
            <a:p>
              <a:pPr lvl="0" algn="ctr" defTabSz="800100">
                <a:lnSpc>
                  <a:spcPct val="90000"/>
                </a:lnSpc>
                <a:spcBef>
                  <a:spcPct val="0"/>
                </a:spcBef>
                <a:spcAft>
                  <a:spcPct val="35000"/>
                </a:spcAft>
              </a:pPr>
              <a:r>
                <a:rPr lang="en-US" sz="1800" b="1" kern="1200"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OKEANIYA</a:t>
              </a:r>
              <a:endParaRPr lang="ru-RU" sz="1800" b="1" kern="1200"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extLst>
      <p:ext uri="{BB962C8B-B14F-4D97-AF65-F5344CB8AC3E}">
        <p14:creationId xmlns:p14="http://schemas.microsoft.com/office/powerpoint/2010/main" val="35336067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885384" cy="5289768"/>
          </a:xfrm>
        </p:spPr>
        <p:style>
          <a:lnRef idx="1">
            <a:schemeClr val="accent2"/>
          </a:lnRef>
          <a:fillRef idx="2">
            <a:schemeClr val="accent2"/>
          </a:fillRef>
          <a:effectRef idx="1">
            <a:schemeClr val="accent2"/>
          </a:effectRef>
          <a:fontRef idx="minor">
            <a:schemeClr val="dk1"/>
          </a:fontRef>
        </p:style>
        <p:txBody>
          <a:bodyPr>
            <a:normAutofit fontScale="92500"/>
          </a:bodyPr>
          <a:lstStyle/>
          <a:p>
            <a:pPr marL="45720" indent="0" algn="just">
              <a:buNone/>
            </a:pPr>
            <a:r>
              <a:rPr lang="en-US" dirty="0" smtClean="0"/>
              <a:t>     </a:t>
            </a:r>
            <a:r>
              <a:rPr lang="en-US" dirty="0" err="1" smtClean="0"/>
              <a:t>Aholinnng</a:t>
            </a:r>
            <a:r>
              <a:rPr lang="en-US" dirty="0" smtClean="0"/>
              <a:t> </a:t>
            </a:r>
            <a:r>
              <a:rPr lang="en-US" dirty="0" err="1"/>
              <a:t>yer</a:t>
            </a:r>
            <a:r>
              <a:rPr lang="en-US" dirty="0"/>
              <a:t> </a:t>
            </a:r>
            <a:r>
              <a:rPr lang="en-US" dirty="0" err="1"/>
              <a:t>yuzi</a:t>
            </a:r>
            <a:r>
              <a:rPr lang="en-US" dirty="0"/>
              <a:t> </a:t>
            </a:r>
            <a:r>
              <a:rPr lang="en-US" dirty="0" err="1"/>
              <a:t>buylab</a:t>
            </a:r>
            <a:r>
              <a:rPr lang="en-US" dirty="0"/>
              <a:t> </a:t>
            </a:r>
            <a:r>
              <a:rPr lang="en-US" dirty="0" err="1"/>
              <a:t>joylashuvi</a:t>
            </a:r>
            <a:r>
              <a:rPr lang="en-US" dirty="0"/>
              <a:t> </a:t>
            </a:r>
            <a:r>
              <a:rPr lang="en-US" dirty="0" err="1"/>
              <a:t>qator</a:t>
            </a:r>
            <a:r>
              <a:rPr lang="en-US" dirty="0"/>
              <a:t> </a:t>
            </a:r>
            <a:r>
              <a:rPr lang="en-US" dirty="0" err="1"/>
              <a:t>omillar</a:t>
            </a:r>
            <a:r>
              <a:rPr lang="en-US" dirty="0"/>
              <a:t> </a:t>
            </a:r>
            <a:r>
              <a:rPr lang="en-US" dirty="0" err="1"/>
              <a:t>bilan</a:t>
            </a:r>
            <a:r>
              <a:rPr lang="en-US" dirty="0"/>
              <a:t> </a:t>
            </a:r>
            <a:r>
              <a:rPr lang="en-US" dirty="0" err="1"/>
              <a:t>bog’liq</a:t>
            </a:r>
            <a:r>
              <a:rPr lang="en-US" dirty="0"/>
              <a:t>. </a:t>
            </a:r>
            <a:r>
              <a:rPr lang="en-US" dirty="0" err="1"/>
              <a:t>Ularga</a:t>
            </a:r>
            <a:r>
              <a:rPr lang="en-US" dirty="0"/>
              <a:t> </a:t>
            </a:r>
            <a:r>
              <a:rPr lang="en-US" dirty="0" err="1"/>
              <a:t>tabiiy</a:t>
            </a:r>
            <a:r>
              <a:rPr lang="en-US" dirty="0"/>
              <a:t> </a:t>
            </a:r>
            <a:r>
              <a:rPr lang="en-US" dirty="0" err="1"/>
              <a:t>sharoit</a:t>
            </a:r>
            <a:r>
              <a:rPr lang="en-US" dirty="0"/>
              <a:t>, </a:t>
            </a:r>
            <a:r>
              <a:rPr lang="en-US" dirty="0" err="1"/>
              <a:t>aholi</a:t>
            </a:r>
            <a:r>
              <a:rPr lang="en-US" dirty="0"/>
              <a:t> </a:t>
            </a:r>
            <a:r>
              <a:rPr lang="en-US" dirty="0" err="1"/>
              <a:t>manzilgoxlari</a:t>
            </a:r>
            <a:r>
              <a:rPr lang="en-US" dirty="0"/>
              <a:t> </a:t>
            </a:r>
            <a:r>
              <a:rPr lang="en-US" dirty="0" err="1"/>
              <a:t>shakllanishining</a:t>
            </a:r>
            <a:r>
              <a:rPr lang="en-US" dirty="0"/>
              <a:t> </a:t>
            </a:r>
            <a:r>
              <a:rPr lang="en-US" dirty="0" err="1"/>
              <a:t>tarixiy</a:t>
            </a:r>
            <a:r>
              <a:rPr lang="en-US" dirty="0"/>
              <a:t> </a:t>
            </a:r>
            <a:r>
              <a:rPr lang="en-US" dirty="0" err="1"/>
              <a:t>xususiyatlari</a:t>
            </a:r>
            <a:r>
              <a:rPr lang="en-US" dirty="0"/>
              <a:t>, </a:t>
            </a:r>
            <a:r>
              <a:rPr lang="en-US" dirty="0" err="1"/>
              <a:t>demografik</a:t>
            </a:r>
            <a:r>
              <a:rPr lang="en-US" dirty="0"/>
              <a:t> </a:t>
            </a:r>
            <a:r>
              <a:rPr lang="en-US" dirty="0" err="1"/>
              <a:t>o’tishning</a:t>
            </a:r>
            <a:r>
              <a:rPr lang="en-US" dirty="0"/>
              <a:t> </a:t>
            </a:r>
            <a:r>
              <a:rPr lang="en-US" dirty="0" err="1"/>
              <a:t>xozirgi</a:t>
            </a:r>
            <a:r>
              <a:rPr lang="en-US" dirty="0"/>
              <a:t> </a:t>
            </a:r>
            <a:r>
              <a:rPr lang="en-US" dirty="0" err="1"/>
              <a:t>bosqichi</a:t>
            </a:r>
            <a:r>
              <a:rPr lang="en-US" dirty="0"/>
              <a:t>, </a:t>
            </a:r>
            <a:r>
              <a:rPr lang="en-US" dirty="0" err="1"/>
              <a:t>rivojlanish</a:t>
            </a:r>
            <a:r>
              <a:rPr lang="en-US" dirty="0"/>
              <a:t> </a:t>
            </a:r>
            <a:r>
              <a:rPr lang="en-US" dirty="0" err="1"/>
              <a:t>darajasi</a:t>
            </a:r>
            <a:r>
              <a:rPr lang="en-US" dirty="0"/>
              <a:t> </a:t>
            </a:r>
            <a:r>
              <a:rPr lang="en-US" dirty="0" err="1"/>
              <a:t>va</a:t>
            </a:r>
            <a:r>
              <a:rPr lang="en-US" dirty="0"/>
              <a:t> </a:t>
            </a:r>
            <a:r>
              <a:rPr lang="en-US" dirty="0" err="1"/>
              <a:t>xo’jalik</a:t>
            </a:r>
            <a:r>
              <a:rPr lang="en-US" dirty="0"/>
              <a:t> </a:t>
            </a:r>
            <a:r>
              <a:rPr lang="en-US" dirty="0" err="1"/>
              <a:t>tarkibi</a:t>
            </a:r>
            <a:r>
              <a:rPr lang="en-US" dirty="0"/>
              <a:t> </a:t>
            </a:r>
            <a:r>
              <a:rPr lang="en-US" dirty="0" err="1"/>
              <a:t>kabi</a:t>
            </a:r>
            <a:r>
              <a:rPr lang="en-US" dirty="0"/>
              <a:t> </a:t>
            </a:r>
            <a:r>
              <a:rPr lang="en-US" dirty="0" err="1"/>
              <a:t>sotsial-iqtisodiy</a:t>
            </a:r>
            <a:r>
              <a:rPr lang="en-US" dirty="0"/>
              <a:t> </a:t>
            </a:r>
            <a:r>
              <a:rPr lang="en-US" dirty="0" err="1"/>
              <a:t>omillarni</a:t>
            </a:r>
            <a:r>
              <a:rPr lang="en-US" dirty="0"/>
              <a:t> </a:t>
            </a:r>
            <a:r>
              <a:rPr lang="en-US" dirty="0" err="1"/>
              <a:t>kiritish</a:t>
            </a:r>
            <a:r>
              <a:rPr lang="en-US" dirty="0"/>
              <a:t> </a:t>
            </a:r>
            <a:r>
              <a:rPr lang="en-US" dirty="0" err="1"/>
              <a:t>mumkin</a:t>
            </a:r>
            <a:r>
              <a:rPr lang="en-US" dirty="0"/>
              <a:t>. </a:t>
            </a:r>
            <a:r>
              <a:rPr lang="en-US" dirty="0" err="1"/>
              <a:t>Aholining</a:t>
            </a:r>
            <a:r>
              <a:rPr lang="en-US" dirty="0"/>
              <a:t> </a:t>
            </a:r>
            <a:r>
              <a:rPr lang="en-US" dirty="0" err="1"/>
              <a:t>joylashuvida</a:t>
            </a:r>
            <a:r>
              <a:rPr lang="en-US" dirty="0"/>
              <a:t> </a:t>
            </a:r>
            <a:r>
              <a:rPr lang="en-US" dirty="0" err="1"/>
              <a:t>eng</a:t>
            </a:r>
            <a:r>
              <a:rPr lang="en-US" dirty="0"/>
              <a:t> </a:t>
            </a:r>
            <a:r>
              <a:rPr lang="en-US" dirty="0" err="1"/>
              <a:t>asosiy</a:t>
            </a:r>
            <a:r>
              <a:rPr lang="en-US" dirty="0"/>
              <a:t> </a:t>
            </a:r>
            <a:r>
              <a:rPr lang="en-US" dirty="0" err="1"/>
              <a:t>omil</a:t>
            </a:r>
            <a:r>
              <a:rPr lang="en-US" dirty="0"/>
              <a:t> </a:t>
            </a:r>
            <a:r>
              <a:rPr lang="en-US" dirty="0" err="1"/>
              <a:t>bu</a:t>
            </a:r>
            <a:r>
              <a:rPr lang="en-US" dirty="0"/>
              <a:t> </a:t>
            </a:r>
            <a:r>
              <a:rPr lang="en-US" dirty="0" err="1"/>
              <a:t>tabiiy</a:t>
            </a:r>
            <a:r>
              <a:rPr lang="en-US" dirty="0"/>
              <a:t> </a:t>
            </a:r>
            <a:r>
              <a:rPr lang="en-US" dirty="0" err="1"/>
              <a:t>sharoitdir</a:t>
            </a:r>
            <a:r>
              <a:rPr lang="en-US" dirty="0"/>
              <a:t>. </a:t>
            </a:r>
            <a:r>
              <a:rPr lang="en-US" dirty="0" err="1"/>
              <a:t>Dunyo</a:t>
            </a:r>
            <a:r>
              <a:rPr lang="en-US" dirty="0"/>
              <a:t> </a:t>
            </a:r>
            <a:r>
              <a:rPr lang="en-US" dirty="0" err="1"/>
              <a:t>aholisining</a:t>
            </a:r>
            <a:r>
              <a:rPr lang="en-US" dirty="0"/>
              <a:t> </a:t>
            </a:r>
            <a:r>
              <a:rPr lang="en-US" dirty="0" err="1"/>
              <a:t>asosiy</a:t>
            </a:r>
            <a:r>
              <a:rPr lang="en-US" dirty="0"/>
              <a:t> </a:t>
            </a:r>
            <a:r>
              <a:rPr lang="en-US" dirty="0" err="1"/>
              <a:t>qismi</a:t>
            </a:r>
            <a:r>
              <a:rPr lang="en-US" dirty="0"/>
              <a:t> </a:t>
            </a:r>
            <a:r>
              <a:rPr lang="en-US" dirty="0" err="1"/>
              <a:t>inson</a:t>
            </a:r>
            <a:r>
              <a:rPr lang="en-US" dirty="0"/>
              <a:t> </a:t>
            </a:r>
            <a:r>
              <a:rPr lang="en-US" dirty="0" err="1"/>
              <a:t>yashashi</a:t>
            </a:r>
            <a:r>
              <a:rPr lang="en-US" dirty="0"/>
              <a:t> </a:t>
            </a:r>
            <a:r>
              <a:rPr lang="en-US" dirty="0" err="1"/>
              <a:t>uchun</a:t>
            </a:r>
            <a:r>
              <a:rPr lang="en-US" dirty="0"/>
              <a:t> </a:t>
            </a:r>
            <a:r>
              <a:rPr lang="en-US" dirty="0" err="1"/>
              <a:t>qulay</a:t>
            </a:r>
            <a:r>
              <a:rPr lang="en-US" dirty="0"/>
              <a:t> </a:t>
            </a:r>
            <a:r>
              <a:rPr lang="en-US" dirty="0" err="1"/>
              <a:t>tabiiy</a:t>
            </a:r>
            <a:r>
              <a:rPr lang="en-US" dirty="0"/>
              <a:t> </a:t>
            </a:r>
            <a:r>
              <a:rPr lang="en-US" dirty="0" err="1"/>
              <a:t>sharoitga</a:t>
            </a:r>
            <a:r>
              <a:rPr lang="en-US" dirty="0"/>
              <a:t> </a:t>
            </a:r>
            <a:r>
              <a:rPr lang="en-US" dirty="0" err="1"/>
              <a:t>ega</a:t>
            </a:r>
            <a:r>
              <a:rPr lang="en-US" dirty="0"/>
              <a:t> </a:t>
            </a:r>
            <a:r>
              <a:rPr lang="en-US" dirty="0" err="1"/>
              <a:t>bo’lgan</a:t>
            </a:r>
            <a:r>
              <a:rPr lang="en-US" dirty="0"/>
              <a:t> </a:t>
            </a:r>
            <a:r>
              <a:rPr lang="en-US" dirty="0" err="1"/>
              <a:t>mu’tadil</a:t>
            </a:r>
            <a:r>
              <a:rPr lang="en-US" dirty="0"/>
              <a:t>, </a:t>
            </a:r>
            <a:r>
              <a:rPr lang="en-US" dirty="0" err="1"/>
              <a:t>subtropik</a:t>
            </a:r>
            <a:r>
              <a:rPr lang="en-US" dirty="0"/>
              <a:t> </a:t>
            </a:r>
            <a:r>
              <a:rPr lang="en-US" dirty="0" err="1"/>
              <a:t>va</a:t>
            </a:r>
            <a:r>
              <a:rPr lang="en-US" dirty="0"/>
              <a:t> </a:t>
            </a:r>
            <a:r>
              <a:rPr lang="en-US" dirty="0" err="1"/>
              <a:t>tropik</a:t>
            </a:r>
            <a:r>
              <a:rPr lang="en-US" dirty="0"/>
              <a:t> </a:t>
            </a:r>
            <a:r>
              <a:rPr lang="en-US" dirty="0" err="1"/>
              <a:t>iqlim</a:t>
            </a:r>
            <a:r>
              <a:rPr lang="en-US" dirty="0"/>
              <a:t> </a:t>
            </a:r>
            <a:r>
              <a:rPr lang="en-US" dirty="0" err="1"/>
              <a:t>zonalarining</a:t>
            </a:r>
            <a:r>
              <a:rPr lang="en-US" dirty="0"/>
              <a:t> </a:t>
            </a:r>
            <a:r>
              <a:rPr lang="en-US" dirty="0" err="1"/>
              <a:t>qishloq</a:t>
            </a:r>
            <a:r>
              <a:rPr lang="en-US" dirty="0"/>
              <a:t> </a:t>
            </a:r>
            <a:r>
              <a:rPr lang="en-US" dirty="0" err="1"/>
              <a:t>xo’jaligi</a:t>
            </a:r>
            <a:r>
              <a:rPr lang="en-US" dirty="0"/>
              <a:t> </a:t>
            </a:r>
            <a:r>
              <a:rPr lang="en-US" dirty="0" err="1"/>
              <a:t>bilan</a:t>
            </a:r>
            <a:r>
              <a:rPr lang="en-US" dirty="0"/>
              <a:t> </a:t>
            </a:r>
            <a:r>
              <a:rPr lang="en-US" dirty="0" err="1"/>
              <a:t>shug’ullanish</a:t>
            </a:r>
            <a:r>
              <a:rPr lang="en-US" dirty="0"/>
              <a:t> </a:t>
            </a:r>
            <a:r>
              <a:rPr lang="en-US" dirty="0" err="1"/>
              <a:t>imkoniyati</a:t>
            </a:r>
            <a:r>
              <a:rPr lang="en-US" dirty="0"/>
              <a:t> </a:t>
            </a:r>
            <a:r>
              <a:rPr lang="en-US" dirty="0" err="1"/>
              <a:t>bor</a:t>
            </a:r>
            <a:r>
              <a:rPr lang="en-US" dirty="0"/>
              <a:t> </a:t>
            </a:r>
            <a:r>
              <a:rPr lang="en-US" dirty="0" err="1"/>
              <a:t>xududlarida</a:t>
            </a:r>
            <a:r>
              <a:rPr lang="en-US" dirty="0"/>
              <a:t> </a:t>
            </a:r>
            <a:r>
              <a:rPr lang="en-US" dirty="0" err="1"/>
              <a:t>joylashganlar</a:t>
            </a:r>
            <a:r>
              <a:rPr lang="en-US" dirty="0"/>
              <a:t>.</a:t>
            </a:r>
            <a:endParaRPr lang="ru-RU" dirty="0"/>
          </a:p>
          <a:p>
            <a:pPr marL="45720" indent="0" algn="just">
              <a:buNone/>
            </a:pPr>
            <a:r>
              <a:rPr lang="en-US" dirty="0" smtClean="0"/>
              <a:t>     </a:t>
            </a:r>
            <a:r>
              <a:rPr lang="en-US" dirty="0" err="1" smtClean="0"/>
              <a:t>Avstraliya</a:t>
            </a:r>
            <a:r>
              <a:rPr lang="en-US" dirty="0" smtClean="0"/>
              <a:t> </a:t>
            </a:r>
            <a:r>
              <a:rPr lang="en-US" dirty="0" err="1"/>
              <a:t>va</a:t>
            </a:r>
            <a:r>
              <a:rPr lang="en-US" dirty="0"/>
              <a:t> </a:t>
            </a:r>
            <a:r>
              <a:rPr lang="en-US" dirty="0" err="1"/>
              <a:t>Okeaniya</a:t>
            </a:r>
            <a:r>
              <a:rPr lang="en-US" dirty="0"/>
              <a:t> </a:t>
            </a:r>
            <a:r>
              <a:rPr lang="en-US" dirty="0" err="1"/>
              <a:t>hududi</a:t>
            </a:r>
            <a:r>
              <a:rPr lang="en-US" dirty="0"/>
              <a:t> </a:t>
            </a:r>
            <a:r>
              <a:rPr lang="en-US" dirty="0" err="1"/>
              <a:t>aholisiga</a:t>
            </a:r>
            <a:r>
              <a:rPr lang="en-US" dirty="0"/>
              <a:t> </a:t>
            </a:r>
            <a:r>
              <a:rPr lang="en-US" dirty="0" err="1"/>
              <a:t>oid</a:t>
            </a:r>
            <a:r>
              <a:rPr lang="en-US" dirty="0"/>
              <a:t> </a:t>
            </a:r>
            <a:r>
              <a:rPr lang="en-US" dirty="0" err="1"/>
              <a:t>ma’lumotlar</a:t>
            </a:r>
            <a:r>
              <a:rPr lang="en-US" dirty="0"/>
              <a:t> </a:t>
            </a:r>
            <a:r>
              <a:rPr lang="en-US" dirty="0" err="1"/>
              <a:t>demografik</a:t>
            </a:r>
            <a:r>
              <a:rPr lang="en-US" dirty="0"/>
              <a:t> </a:t>
            </a:r>
            <a:r>
              <a:rPr lang="en-US" dirty="0" err="1"/>
              <a:t>manbalarda</a:t>
            </a:r>
            <a:r>
              <a:rPr lang="en-US" dirty="0"/>
              <a:t>, XVIII </a:t>
            </a:r>
            <a:r>
              <a:rPr lang="en-US" dirty="0" err="1"/>
              <a:t>asrning</a:t>
            </a:r>
            <a:r>
              <a:rPr lang="en-US" dirty="0"/>
              <a:t> </a:t>
            </a:r>
            <a:r>
              <a:rPr lang="en-US" dirty="0" err="1"/>
              <a:t>ikkinchi</a:t>
            </a:r>
            <a:r>
              <a:rPr lang="en-US" dirty="0"/>
              <a:t> </a:t>
            </a:r>
            <a:r>
              <a:rPr lang="en-US" dirty="0" err="1"/>
              <a:t>yarmiga</a:t>
            </a:r>
            <a:r>
              <a:rPr lang="en-US" dirty="0"/>
              <a:t> </a:t>
            </a:r>
            <a:r>
              <a:rPr lang="en-US" dirty="0" err="1"/>
              <a:t>taalluqlidir</a:t>
            </a:r>
            <a:r>
              <a:rPr lang="en-US" dirty="0"/>
              <a:t>. 1788 </a:t>
            </a:r>
            <a:r>
              <a:rPr lang="en-US" dirty="0" err="1"/>
              <a:t>yilda</a:t>
            </a:r>
            <a:r>
              <a:rPr lang="en-US" dirty="0"/>
              <a:t> </a:t>
            </a:r>
            <a:r>
              <a:rPr lang="en-US" dirty="0" err="1"/>
              <a:t>ushbu</a:t>
            </a:r>
            <a:r>
              <a:rPr lang="en-US" dirty="0"/>
              <a:t> </a:t>
            </a:r>
            <a:r>
              <a:rPr lang="en-US" dirty="0" err="1"/>
              <a:t>qit’ada</a:t>
            </a:r>
            <a:r>
              <a:rPr lang="en-US" dirty="0"/>
              <a:t> 200-300 </a:t>
            </a:r>
            <a:r>
              <a:rPr lang="en-US" dirty="0" err="1"/>
              <a:t>ming</a:t>
            </a:r>
            <a:r>
              <a:rPr lang="en-US" dirty="0"/>
              <a:t> </a:t>
            </a:r>
            <a:r>
              <a:rPr lang="en-US" dirty="0" err="1"/>
              <a:t>maxalliy</a:t>
            </a:r>
            <a:r>
              <a:rPr lang="en-US" dirty="0"/>
              <a:t> </a:t>
            </a:r>
            <a:r>
              <a:rPr lang="en-US" dirty="0" err="1"/>
              <a:t>xalqlar</a:t>
            </a:r>
            <a:r>
              <a:rPr lang="en-US" dirty="0"/>
              <a:t> (</a:t>
            </a:r>
            <a:r>
              <a:rPr lang="en-US" dirty="0" err="1"/>
              <a:t>aborigenlar</a:t>
            </a:r>
            <a:r>
              <a:rPr lang="en-US" dirty="0"/>
              <a:t>) </a:t>
            </a:r>
            <a:r>
              <a:rPr lang="en-US" dirty="0" err="1"/>
              <a:t>yashaganlar</a:t>
            </a:r>
            <a:r>
              <a:rPr lang="en-US" dirty="0"/>
              <a:t>. </a:t>
            </a:r>
            <a:r>
              <a:rPr lang="en-US" dirty="0" err="1"/>
              <a:t>Okeaiiyada</a:t>
            </a:r>
            <a:r>
              <a:rPr lang="en-US" dirty="0"/>
              <a:t> </a:t>
            </a:r>
            <a:r>
              <a:rPr lang="en-US" dirty="0" err="1"/>
              <a:t>esa</a:t>
            </a:r>
            <a:r>
              <a:rPr lang="en-US" dirty="0"/>
              <a:t> XVIII </a:t>
            </a:r>
            <a:r>
              <a:rPr lang="en-US" dirty="0" err="1"/>
              <a:t>asr</a:t>
            </a:r>
            <a:r>
              <a:rPr lang="en-US" dirty="0"/>
              <a:t> </a:t>
            </a:r>
            <a:r>
              <a:rPr lang="en-US" dirty="0" err="1"/>
              <a:t>o’rtalarida</a:t>
            </a:r>
            <a:r>
              <a:rPr lang="en-US" dirty="0"/>
              <a:t> 3 million </a:t>
            </a:r>
            <a:r>
              <a:rPr lang="en-US" dirty="0" err="1"/>
              <a:t>kishi</a:t>
            </a:r>
            <a:r>
              <a:rPr lang="en-US" dirty="0"/>
              <a:t> </a:t>
            </a:r>
            <a:r>
              <a:rPr lang="en-US" dirty="0" err="1"/>
              <a:t>bo’lganligi</a:t>
            </a:r>
            <a:r>
              <a:rPr lang="en-US" dirty="0"/>
              <a:t> </a:t>
            </a:r>
            <a:r>
              <a:rPr lang="en-US" dirty="0" err="1"/>
              <a:t>taxmin</a:t>
            </a:r>
            <a:r>
              <a:rPr lang="en-US" dirty="0"/>
              <a:t> </a:t>
            </a:r>
            <a:r>
              <a:rPr lang="en-US" dirty="0" err="1"/>
              <a:t>etiladi</a:t>
            </a:r>
            <a:r>
              <a:rPr lang="en-US" dirty="0"/>
              <a:t>. </a:t>
            </a:r>
            <a:endParaRPr lang="ru-RU" dirty="0"/>
          </a:p>
        </p:txBody>
      </p:sp>
    </p:spTree>
    <p:extLst>
      <p:ext uri="{BB962C8B-B14F-4D97-AF65-F5344CB8AC3E}">
        <p14:creationId xmlns:p14="http://schemas.microsoft.com/office/powerpoint/2010/main" val="65256156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7245424" cy="5433784"/>
          </a:xfrm>
        </p:spPr>
        <p:style>
          <a:lnRef idx="1">
            <a:schemeClr val="accent4"/>
          </a:lnRef>
          <a:fillRef idx="2">
            <a:schemeClr val="accent4"/>
          </a:fillRef>
          <a:effectRef idx="1">
            <a:schemeClr val="accent4"/>
          </a:effectRef>
          <a:fontRef idx="minor">
            <a:schemeClr val="dk1"/>
          </a:fontRef>
        </p:style>
        <p:txBody>
          <a:bodyPr>
            <a:normAutofit fontScale="92500"/>
          </a:bodyPr>
          <a:lstStyle/>
          <a:p>
            <a:pPr marL="45720" indent="0" algn="just">
              <a:buNone/>
            </a:pPr>
            <a:r>
              <a:rPr lang="en-US" dirty="0" smtClean="0"/>
              <a:t>     XIX </a:t>
            </a:r>
            <a:r>
              <a:rPr lang="en-US" dirty="0" err="1"/>
              <a:t>asrning</a:t>
            </a:r>
            <a:r>
              <a:rPr lang="en-US" dirty="0"/>
              <a:t> </a:t>
            </a:r>
            <a:r>
              <a:rPr lang="en-US" dirty="0" err="1"/>
              <a:t>oxiridan</a:t>
            </a:r>
            <a:r>
              <a:rPr lang="en-US" dirty="0"/>
              <a:t> </a:t>
            </a:r>
            <a:r>
              <a:rPr lang="en-US" dirty="0" err="1"/>
              <a:t>boshlab</a:t>
            </a:r>
            <a:r>
              <a:rPr lang="en-US" dirty="0"/>
              <a:t>, </a:t>
            </a:r>
            <a:r>
              <a:rPr lang="en-US" dirty="0" err="1"/>
              <a:t>Avstraliya</a:t>
            </a:r>
            <a:r>
              <a:rPr lang="en-US" dirty="0"/>
              <a:t> </a:t>
            </a:r>
            <a:r>
              <a:rPr lang="en-US" dirty="0" err="1"/>
              <a:t>va</a:t>
            </a:r>
            <a:r>
              <a:rPr lang="en-US" dirty="0"/>
              <a:t> </a:t>
            </a:r>
            <a:r>
              <a:rPr lang="en-US" dirty="0" err="1"/>
              <a:t>Okeaniya</a:t>
            </a:r>
            <a:r>
              <a:rPr lang="en-US" dirty="0"/>
              <a:t> </a:t>
            </a:r>
            <a:r>
              <a:rPr lang="en-US" dirty="0" err="1"/>
              <a:t>aholisi</a:t>
            </a:r>
            <a:r>
              <a:rPr lang="en-US" dirty="0"/>
              <a:t> </a:t>
            </a:r>
            <a:r>
              <a:rPr lang="en-US" dirty="0" err="1"/>
              <a:t>aralash</a:t>
            </a:r>
            <a:r>
              <a:rPr lang="en-US" dirty="0"/>
              <a:t> </a:t>
            </a:r>
            <a:r>
              <a:rPr lang="en-US" dirty="0" err="1"/>
              <a:t>millatlar</a:t>
            </a:r>
            <a:r>
              <a:rPr lang="en-US" dirty="0"/>
              <a:t> </a:t>
            </a:r>
            <a:r>
              <a:rPr lang="en-US" dirty="0" err="1"/>
              <a:t>va</a:t>
            </a:r>
            <a:r>
              <a:rPr lang="en-US" dirty="0"/>
              <a:t> </a:t>
            </a:r>
            <a:r>
              <a:rPr lang="en-US" dirty="0" err="1"/>
              <a:t>yevropaliyutar</a:t>
            </a:r>
            <a:r>
              <a:rPr lang="en-US" dirty="0"/>
              <a:t> </a:t>
            </a:r>
            <a:r>
              <a:rPr lang="en-US" dirty="0" err="1"/>
              <a:t>xisobiga</a:t>
            </a:r>
            <a:r>
              <a:rPr lang="en-US" dirty="0"/>
              <a:t> </a:t>
            </a:r>
            <a:r>
              <a:rPr lang="en-US" dirty="0" err="1"/>
              <a:t>birmuncha</a:t>
            </a:r>
            <a:r>
              <a:rPr lang="en-US" dirty="0"/>
              <a:t> </a:t>
            </a:r>
            <a:r>
              <a:rPr lang="en-US" dirty="0" err="1"/>
              <a:t>ko’paya</a:t>
            </a:r>
            <a:r>
              <a:rPr lang="en-US" dirty="0"/>
              <a:t> </a:t>
            </a:r>
            <a:r>
              <a:rPr lang="en-US" dirty="0" err="1"/>
              <a:t>boshladi</a:t>
            </a:r>
            <a:r>
              <a:rPr lang="en-US" dirty="0"/>
              <a:t>. </a:t>
            </a:r>
            <a:r>
              <a:rPr lang="en-US" dirty="0" err="1"/>
              <a:t>Ayniqsa</a:t>
            </a:r>
            <a:r>
              <a:rPr lang="en-US" dirty="0"/>
              <a:t>, </a:t>
            </a:r>
            <a:r>
              <a:rPr lang="en-US" dirty="0" err="1"/>
              <a:t>Avstraliya</a:t>
            </a:r>
            <a:r>
              <a:rPr lang="en-US" dirty="0"/>
              <a:t> </a:t>
            </a:r>
            <a:r>
              <a:rPr lang="en-US" dirty="0" err="1"/>
              <a:t>va</a:t>
            </a:r>
            <a:r>
              <a:rPr lang="en-US" dirty="0"/>
              <a:t> </a:t>
            </a:r>
            <a:r>
              <a:rPr lang="en-US" dirty="0" err="1"/>
              <a:t>Yangi</a:t>
            </a:r>
            <a:r>
              <a:rPr lang="en-US" dirty="0"/>
              <a:t> </a:t>
            </a:r>
            <a:r>
              <a:rPr lang="en-US" dirty="0" err="1"/>
              <a:t>Zelandiya</a:t>
            </a:r>
            <a:r>
              <a:rPr lang="en-US" dirty="0"/>
              <a:t> </a:t>
            </a:r>
            <a:r>
              <a:rPr lang="en-US" dirty="0" err="1"/>
              <a:t>aholisi</a:t>
            </a:r>
            <a:r>
              <a:rPr lang="en-US" dirty="0"/>
              <a:t> </a:t>
            </a:r>
            <a:r>
              <a:rPr lang="en-US" dirty="0" err="1"/>
              <a:t>asosan</a:t>
            </a:r>
            <a:r>
              <a:rPr lang="en-US" dirty="0"/>
              <a:t> </a:t>
            </a:r>
            <a:r>
              <a:rPr lang="en-US" dirty="0" err="1"/>
              <a:t>yevropaliklar</a:t>
            </a:r>
            <a:r>
              <a:rPr lang="en-US" dirty="0"/>
              <a:t> </a:t>
            </a:r>
            <a:r>
              <a:rPr lang="en-US" dirty="0" err="1"/>
              <a:t>xisobiga</a:t>
            </a:r>
            <a:r>
              <a:rPr lang="en-US" dirty="0"/>
              <a:t> </a:t>
            </a:r>
            <a:r>
              <a:rPr lang="en-US" dirty="0" err="1"/>
              <a:t>ko’payib</a:t>
            </a:r>
            <a:r>
              <a:rPr lang="en-US" dirty="0"/>
              <a:t> </a:t>
            </a:r>
            <a:r>
              <a:rPr lang="en-US" dirty="0" err="1"/>
              <a:t>borishining</a:t>
            </a:r>
            <a:r>
              <a:rPr lang="en-US" dirty="0"/>
              <a:t> </a:t>
            </a:r>
            <a:r>
              <a:rPr lang="en-US" dirty="0" err="1"/>
              <a:t>asosiy</a:t>
            </a:r>
            <a:r>
              <a:rPr lang="en-US" dirty="0"/>
              <a:t> </a:t>
            </a:r>
            <a:r>
              <a:rPr lang="en-US" dirty="0" err="1"/>
              <a:t>sababi</a:t>
            </a:r>
            <a:r>
              <a:rPr lang="en-US" dirty="0"/>
              <a:t> </a:t>
            </a:r>
            <a:r>
              <a:rPr lang="en-US" dirty="0" err="1"/>
              <a:t>Avstraliya</a:t>
            </a:r>
            <a:r>
              <a:rPr lang="en-US" dirty="0"/>
              <a:t> </a:t>
            </a:r>
            <a:r>
              <a:rPr lang="en-US" dirty="0" err="1"/>
              <a:t>va</a:t>
            </a:r>
            <a:r>
              <a:rPr lang="en-US" dirty="0"/>
              <a:t> </a:t>
            </a:r>
            <a:r>
              <a:rPr lang="en-US" dirty="0" err="1"/>
              <a:t>Okeaniyada</a:t>
            </a:r>
            <a:r>
              <a:rPr lang="en-US" dirty="0"/>
              <a:t> </a:t>
            </a:r>
            <a:r>
              <a:rPr lang="en-US" dirty="0" err="1"/>
              <a:t>yangi</a:t>
            </a:r>
            <a:r>
              <a:rPr lang="en-US" dirty="0"/>
              <a:t> </a:t>
            </a:r>
            <a:r>
              <a:rPr lang="en-US" dirty="0" err="1"/>
              <a:t>konlarning</a:t>
            </a:r>
            <a:r>
              <a:rPr lang="en-US" dirty="0"/>
              <a:t> </a:t>
            </a:r>
            <a:r>
              <a:rPr lang="en-US" dirty="0" err="1"/>
              <a:t>topilishi</a:t>
            </a:r>
            <a:r>
              <a:rPr lang="en-US" dirty="0"/>
              <a:t> </a:t>
            </a:r>
            <a:r>
              <a:rPr lang="en-US" dirty="0" err="1"/>
              <a:t>va</a:t>
            </a:r>
            <a:r>
              <a:rPr lang="en-US" dirty="0"/>
              <a:t> </a:t>
            </a:r>
            <a:r>
              <a:rPr lang="en-US" dirty="0" err="1"/>
              <a:t>uzlashtirilishi</a:t>
            </a:r>
            <a:r>
              <a:rPr lang="en-US" dirty="0"/>
              <a:t> </a:t>
            </a:r>
            <a:r>
              <a:rPr lang="en-US" dirty="0" err="1"/>
              <a:t>edi</a:t>
            </a:r>
            <a:r>
              <a:rPr lang="en-US" dirty="0"/>
              <a:t>. </a:t>
            </a:r>
            <a:r>
              <a:rPr lang="en-US" dirty="0" err="1"/>
              <a:t>Yevropada</a:t>
            </a:r>
            <a:r>
              <a:rPr lang="en-US" dirty="0"/>
              <a:t> </a:t>
            </a:r>
            <a:r>
              <a:rPr lang="en-US" dirty="0" err="1"/>
              <a:t>ishlari</a:t>
            </a:r>
            <a:r>
              <a:rPr lang="en-US" dirty="0"/>
              <a:t> </a:t>
            </a:r>
            <a:r>
              <a:rPr lang="en-US" dirty="0" err="1"/>
              <a:t>yurishmagan</a:t>
            </a:r>
            <a:r>
              <a:rPr lang="en-US" dirty="0"/>
              <a:t> </a:t>
            </a:r>
            <a:r>
              <a:rPr lang="en-US" dirty="0" err="1"/>
              <a:t>kambagal</a:t>
            </a:r>
            <a:r>
              <a:rPr lang="en-US" dirty="0"/>
              <a:t> </a:t>
            </a:r>
            <a:r>
              <a:rPr lang="en-US" dirty="0" err="1"/>
              <a:t>va</a:t>
            </a:r>
            <a:r>
              <a:rPr lang="en-US" dirty="0"/>
              <a:t> </a:t>
            </a:r>
            <a:r>
              <a:rPr lang="en-US" dirty="0" err="1"/>
              <a:t>o’rtaxol</a:t>
            </a:r>
            <a:r>
              <a:rPr lang="en-US" dirty="0"/>
              <a:t> </a:t>
            </a:r>
            <a:r>
              <a:rPr lang="en-US" dirty="0" err="1"/>
              <a:t>kishilar</a:t>
            </a:r>
            <a:r>
              <a:rPr lang="en-US" dirty="0"/>
              <a:t> </a:t>
            </a:r>
            <a:r>
              <a:rPr lang="en-US" dirty="0" err="1"/>
              <a:t>tezda</a:t>
            </a:r>
            <a:r>
              <a:rPr lang="en-US" dirty="0"/>
              <a:t> </a:t>
            </a:r>
            <a:r>
              <a:rPr lang="en-US" dirty="0" err="1"/>
              <a:t>boyib</a:t>
            </a:r>
            <a:r>
              <a:rPr lang="en-US" dirty="0"/>
              <a:t> </a:t>
            </a:r>
            <a:r>
              <a:rPr lang="en-US" dirty="0" err="1"/>
              <a:t>ketish</a:t>
            </a:r>
            <a:r>
              <a:rPr lang="en-US" dirty="0"/>
              <a:t> </a:t>
            </a:r>
            <a:r>
              <a:rPr lang="en-US" dirty="0" err="1"/>
              <a:t>maqsadida</a:t>
            </a:r>
            <a:r>
              <a:rPr lang="en-US" dirty="0"/>
              <a:t> </a:t>
            </a:r>
            <a:r>
              <a:rPr lang="en-US" dirty="0" err="1"/>
              <a:t>bu</a:t>
            </a:r>
            <a:r>
              <a:rPr lang="en-US" dirty="0"/>
              <a:t> </a:t>
            </a:r>
            <a:r>
              <a:rPr lang="en-US" dirty="0" err="1"/>
              <a:t>yerga</a:t>
            </a:r>
            <a:r>
              <a:rPr lang="en-US" dirty="0"/>
              <a:t> </a:t>
            </a:r>
            <a:r>
              <a:rPr lang="en-US" dirty="0" err="1"/>
              <a:t>ko’plab</a:t>
            </a:r>
            <a:r>
              <a:rPr lang="en-US" dirty="0"/>
              <a:t> </a:t>
            </a:r>
            <a:r>
              <a:rPr lang="en-US" dirty="0" err="1"/>
              <a:t>ko’chib</a:t>
            </a:r>
            <a:r>
              <a:rPr lang="en-US" dirty="0"/>
              <a:t> </a:t>
            </a:r>
            <a:r>
              <a:rPr lang="en-US" dirty="0" err="1"/>
              <a:t>kelishgan</a:t>
            </a:r>
            <a:r>
              <a:rPr lang="en-US" dirty="0"/>
              <a:t>. </a:t>
            </a:r>
            <a:endParaRPr lang="en-US" dirty="0" smtClean="0"/>
          </a:p>
          <a:p>
            <a:pPr marL="45720" indent="0" algn="just">
              <a:buNone/>
            </a:pPr>
            <a:r>
              <a:rPr lang="en-US" dirty="0"/>
              <a:t> </a:t>
            </a:r>
            <a:r>
              <a:rPr lang="en-US" dirty="0" smtClean="0"/>
              <a:t>     1800-1850 </a:t>
            </a:r>
            <a:r>
              <a:rPr lang="en-US" dirty="0" err="1"/>
              <a:t>yillarda</a:t>
            </a:r>
            <a:r>
              <a:rPr lang="en-US" dirty="0"/>
              <a:t> </a:t>
            </a:r>
            <a:r>
              <a:rPr lang="uz-Latn-UZ" dirty="0"/>
              <a:t>A</a:t>
            </a:r>
            <a:r>
              <a:rPr lang="en-US" dirty="0" err="1"/>
              <a:t>vstraliyaga</a:t>
            </a:r>
            <a:r>
              <a:rPr lang="en-US" dirty="0"/>
              <a:t> </a:t>
            </a:r>
            <a:r>
              <a:rPr lang="en-US" dirty="0" err="1"/>
              <a:t>kelgan</a:t>
            </a:r>
            <a:r>
              <a:rPr lang="en-US" dirty="0"/>
              <a:t> </a:t>
            </a:r>
            <a:r>
              <a:rPr lang="en-US" dirty="0" err="1"/>
              <a:t>immigrantlar</a:t>
            </a:r>
            <a:r>
              <a:rPr lang="en-US" dirty="0"/>
              <a:t> </a:t>
            </a:r>
            <a:r>
              <a:rPr lang="en-US" dirty="0" err="1"/>
              <a:t>soni</a:t>
            </a:r>
            <a:r>
              <a:rPr lang="en-US" dirty="0"/>
              <a:t> 5 </a:t>
            </a:r>
            <a:r>
              <a:rPr lang="en-US" dirty="0" err="1"/>
              <a:t>mingdan</a:t>
            </a:r>
            <a:r>
              <a:rPr lang="en-US" dirty="0"/>
              <a:t> 405 </a:t>
            </a:r>
            <a:r>
              <a:rPr lang="en-US" dirty="0" err="1"/>
              <a:t>mingga</a:t>
            </a:r>
            <a:r>
              <a:rPr lang="en-US" dirty="0"/>
              <a:t> </a:t>
            </a:r>
            <a:r>
              <a:rPr lang="uz-Latn-UZ" dirty="0"/>
              <a:t>y</a:t>
            </a:r>
            <a:r>
              <a:rPr lang="en-US" dirty="0" err="1"/>
              <a:t>etgan</a:t>
            </a:r>
            <a:r>
              <a:rPr lang="en-US" dirty="0"/>
              <a:t>. </a:t>
            </a:r>
            <a:r>
              <a:rPr lang="en-US" dirty="0" err="1"/>
              <a:t>Immigratsiya</a:t>
            </a:r>
            <a:r>
              <a:rPr lang="en-US" dirty="0"/>
              <a:t> </a:t>
            </a:r>
            <a:r>
              <a:rPr lang="en-US" dirty="0" err="1"/>
              <a:t>xisobiga</a:t>
            </a:r>
            <a:r>
              <a:rPr lang="en-US" dirty="0"/>
              <a:t> </a:t>
            </a:r>
            <a:r>
              <a:rPr lang="en-US" dirty="0" err="1"/>
              <a:t>Gavayi</a:t>
            </a:r>
            <a:r>
              <a:rPr lang="en-US" dirty="0"/>
              <a:t>, </a:t>
            </a:r>
            <a:r>
              <a:rPr lang="en-US" dirty="0" err="1"/>
              <a:t>Fidji</a:t>
            </a:r>
            <a:r>
              <a:rPr lang="en-US" dirty="0"/>
              <a:t>, Y</a:t>
            </a:r>
            <a:r>
              <a:rPr lang="uz-Latn-UZ" dirty="0"/>
              <a:t>a</a:t>
            </a:r>
            <a:r>
              <a:rPr lang="en-US" dirty="0" err="1"/>
              <a:t>ngi</a:t>
            </a:r>
            <a:r>
              <a:rPr lang="en-US" dirty="0"/>
              <a:t> </a:t>
            </a:r>
            <a:r>
              <a:rPr lang="en-US" dirty="0" err="1"/>
              <a:t>Kaledoniya</a:t>
            </a:r>
            <a:r>
              <a:rPr lang="en-US" dirty="0"/>
              <a:t> </a:t>
            </a:r>
            <a:r>
              <a:rPr lang="en-US" dirty="0" err="1"/>
              <a:t>aholisi</a:t>
            </a:r>
            <a:r>
              <a:rPr lang="en-US" dirty="0"/>
              <a:t> </a:t>
            </a:r>
            <a:r>
              <a:rPr lang="en-US" dirty="0" err="1"/>
              <a:t>xam</a:t>
            </a:r>
            <a:r>
              <a:rPr lang="en-US" dirty="0"/>
              <a:t> </a:t>
            </a:r>
            <a:r>
              <a:rPr lang="en-US" dirty="0" err="1"/>
              <a:t>ko’paya</a:t>
            </a:r>
            <a:r>
              <a:rPr lang="en-US" dirty="0"/>
              <a:t> </a:t>
            </a:r>
            <a:r>
              <a:rPr lang="en-US" dirty="0" err="1"/>
              <a:t>boshladi</a:t>
            </a:r>
            <a:r>
              <a:rPr lang="en-US" dirty="0"/>
              <a:t>. </a:t>
            </a:r>
            <a:r>
              <a:rPr lang="en-US" dirty="0" err="1"/>
              <a:t>Natijada</a:t>
            </a:r>
            <a:r>
              <a:rPr lang="en-US" dirty="0"/>
              <a:t>, </a:t>
            </a:r>
            <a:r>
              <a:rPr lang="en-US" dirty="0" err="1"/>
              <a:t>Avstraliya</a:t>
            </a:r>
            <a:r>
              <a:rPr lang="en-US" dirty="0"/>
              <a:t> </a:t>
            </a:r>
            <a:r>
              <a:rPr lang="en-US" dirty="0" err="1"/>
              <a:t>va</a:t>
            </a:r>
            <a:r>
              <a:rPr lang="en-US" dirty="0"/>
              <a:t> </a:t>
            </a:r>
            <a:r>
              <a:rPr lang="en-US" dirty="0" err="1"/>
              <a:t>Okeaniya</a:t>
            </a:r>
            <a:r>
              <a:rPr lang="en-US" dirty="0"/>
              <a:t> </a:t>
            </a:r>
            <a:r>
              <a:rPr lang="en-US" dirty="0" err="1"/>
              <a:t>aholisining</a:t>
            </a:r>
            <a:r>
              <a:rPr lang="en-US" dirty="0"/>
              <a:t> </a:t>
            </a:r>
            <a:r>
              <a:rPr lang="en-US" dirty="0" err="1"/>
              <a:t>dunyo</a:t>
            </a:r>
            <a:r>
              <a:rPr lang="en-US" dirty="0"/>
              <a:t> </a:t>
            </a:r>
            <a:r>
              <a:rPr lang="en-US" dirty="0" err="1"/>
              <a:t>aholisi</a:t>
            </a:r>
            <a:r>
              <a:rPr lang="en-US" dirty="0"/>
              <a:t> </a:t>
            </a:r>
            <a:r>
              <a:rPr lang="en-US" dirty="0" err="1"/>
              <a:t>tarkibidagi</a:t>
            </a:r>
            <a:r>
              <a:rPr lang="en-US" dirty="0"/>
              <a:t> </a:t>
            </a:r>
            <a:r>
              <a:rPr lang="en-US" dirty="0" err="1"/>
              <a:t>salmog</a:t>
            </a:r>
            <a:r>
              <a:rPr lang="uz-Latn-UZ" dirty="0"/>
              <a:t>’</a:t>
            </a:r>
            <a:r>
              <a:rPr lang="en-US" dirty="0"/>
              <a:t>i </a:t>
            </a:r>
            <a:r>
              <a:rPr lang="en-US" dirty="0" err="1"/>
              <a:t>deyarli</a:t>
            </a:r>
            <a:r>
              <a:rPr lang="en-US" dirty="0"/>
              <a:t> 2 </a:t>
            </a:r>
            <a:r>
              <a:rPr lang="en-US" dirty="0" err="1"/>
              <a:t>barobar</a:t>
            </a:r>
            <a:r>
              <a:rPr lang="en-US" dirty="0"/>
              <a:t> </a:t>
            </a:r>
            <a:r>
              <a:rPr lang="en-US" dirty="0" err="1"/>
              <a:t>ko’paydi</a:t>
            </a:r>
            <a:r>
              <a:rPr lang="en-US" dirty="0"/>
              <a:t>. 1900 </a:t>
            </a:r>
            <a:r>
              <a:rPr lang="en-US" dirty="0" err="1"/>
              <a:t>yilda</a:t>
            </a:r>
            <a:r>
              <a:rPr lang="en-US" dirty="0"/>
              <a:t> </a:t>
            </a:r>
            <a:r>
              <a:rPr lang="en-US" dirty="0" err="1"/>
              <a:t>bu</a:t>
            </a:r>
            <a:r>
              <a:rPr lang="en-US" dirty="0"/>
              <a:t> </a:t>
            </a:r>
            <a:r>
              <a:rPr lang="en-US" dirty="0" err="1"/>
              <a:t>xudud</a:t>
            </a:r>
            <a:r>
              <a:rPr lang="en-US" dirty="0"/>
              <a:t> </a:t>
            </a:r>
            <a:r>
              <a:rPr lang="en-US" dirty="0" err="1"/>
              <a:t>aholisi</a:t>
            </a:r>
            <a:r>
              <a:rPr lang="en-US" dirty="0"/>
              <a:t> 6 </a:t>
            </a:r>
            <a:r>
              <a:rPr lang="en-US" dirty="0" err="1"/>
              <a:t>milllion</a:t>
            </a:r>
            <a:r>
              <a:rPr lang="en-US" dirty="0"/>
              <a:t> </a:t>
            </a:r>
            <a:r>
              <a:rPr lang="en-US" dirty="0" err="1"/>
              <a:t>kishini</a:t>
            </a:r>
            <a:r>
              <a:rPr lang="en-US" dirty="0"/>
              <a:t> </a:t>
            </a:r>
            <a:r>
              <a:rPr lang="en-US" dirty="0" err="1"/>
              <a:t>tashkil</a:t>
            </a:r>
            <a:r>
              <a:rPr lang="en-US" dirty="0"/>
              <a:t> </a:t>
            </a:r>
            <a:r>
              <a:rPr lang="en-US" dirty="0" err="1"/>
              <a:t>etgan</a:t>
            </a:r>
            <a:r>
              <a:rPr lang="en-US" dirty="0"/>
              <a:t> </a:t>
            </a:r>
            <a:r>
              <a:rPr lang="en-US" dirty="0" err="1"/>
              <a:t>bo’lsa</a:t>
            </a:r>
            <a:r>
              <a:rPr lang="en-US" dirty="0"/>
              <a:t>, 2000 </a:t>
            </a:r>
            <a:r>
              <a:rPr lang="en-US" dirty="0" err="1"/>
              <a:t>yilda</a:t>
            </a:r>
            <a:r>
              <a:rPr lang="en-US" dirty="0"/>
              <a:t> </a:t>
            </a:r>
            <a:r>
              <a:rPr lang="en-US" dirty="0" err="1"/>
              <a:t>bu</a:t>
            </a:r>
            <a:r>
              <a:rPr lang="en-US" dirty="0"/>
              <a:t> </a:t>
            </a:r>
            <a:r>
              <a:rPr lang="en-US" dirty="0" err="1"/>
              <a:t>kursatkich</a:t>
            </a:r>
            <a:r>
              <a:rPr lang="en-US" dirty="0"/>
              <a:t> 30 </a:t>
            </a:r>
            <a:r>
              <a:rPr lang="en-US" dirty="0" err="1"/>
              <a:t>millionga</a:t>
            </a:r>
            <a:r>
              <a:rPr lang="en-US" dirty="0"/>
              <a:t> </a:t>
            </a:r>
            <a:r>
              <a:rPr lang="en-US" dirty="0" err="1"/>
              <a:t>etgan</a:t>
            </a:r>
            <a:r>
              <a:rPr lang="en-US" dirty="0"/>
              <a:t>. </a:t>
            </a:r>
            <a:r>
              <a:rPr lang="en-US" dirty="0" err="1"/>
              <a:t>Xozirgi</a:t>
            </a:r>
            <a:r>
              <a:rPr lang="en-US" dirty="0"/>
              <a:t> </a:t>
            </a:r>
            <a:r>
              <a:rPr lang="en-US" dirty="0" err="1"/>
              <a:t>kunda</a:t>
            </a:r>
            <a:r>
              <a:rPr lang="en-US" dirty="0"/>
              <a:t> </a:t>
            </a:r>
            <a:r>
              <a:rPr lang="en-US" dirty="0" err="1"/>
              <a:t>Avstraliya</a:t>
            </a:r>
            <a:r>
              <a:rPr lang="en-US" dirty="0"/>
              <a:t> </a:t>
            </a:r>
            <a:r>
              <a:rPr lang="en-US" dirty="0" err="1"/>
              <a:t>va</a:t>
            </a:r>
            <a:r>
              <a:rPr lang="en-US" dirty="0"/>
              <a:t> </a:t>
            </a:r>
            <a:r>
              <a:rPr lang="en-US" dirty="0" err="1"/>
              <a:t>Okeaniya</a:t>
            </a:r>
            <a:r>
              <a:rPr lang="en-US" dirty="0"/>
              <a:t> </a:t>
            </a:r>
            <a:r>
              <a:rPr lang="en-US" dirty="0" err="1"/>
              <a:t>aholisining</a:t>
            </a:r>
            <a:r>
              <a:rPr lang="en-US" dirty="0"/>
              <a:t> </a:t>
            </a:r>
            <a:r>
              <a:rPr lang="en-US" dirty="0" err="1"/>
              <a:t>soni</a:t>
            </a:r>
            <a:r>
              <a:rPr lang="en-US" dirty="0"/>
              <a:t> 33 </a:t>
            </a:r>
            <a:r>
              <a:rPr lang="en-US" dirty="0" err="1"/>
              <a:t>millionni</a:t>
            </a:r>
            <a:r>
              <a:rPr lang="en-US" dirty="0"/>
              <a:t> </a:t>
            </a:r>
            <a:r>
              <a:rPr lang="en-US" dirty="0" err="1"/>
              <a:t>tashkil</a:t>
            </a:r>
            <a:r>
              <a:rPr lang="en-US" dirty="0"/>
              <a:t> </a:t>
            </a:r>
            <a:r>
              <a:rPr lang="en-US" dirty="0" err="1"/>
              <a:t>etmoqda</a:t>
            </a:r>
            <a:r>
              <a:rPr lang="en-US" dirty="0"/>
              <a:t>.</a:t>
            </a:r>
            <a:endParaRPr lang="ru-RU" dirty="0"/>
          </a:p>
          <a:p>
            <a:pPr marL="45720" indent="0" algn="just">
              <a:buNone/>
            </a:pPr>
            <a:endParaRPr lang="ru-RU" dirty="0"/>
          </a:p>
        </p:txBody>
      </p:sp>
    </p:spTree>
    <p:extLst>
      <p:ext uri="{BB962C8B-B14F-4D97-AF65-F5344CB8AC3E}">
        <p14:creationId xmlns:p14="http://schemas.microsoft.com/office/powerpoint/2010/main" val="371778890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2000" r="-22000"/>
          </a:stretch>
        </a:blipFill>
        <a:effectLst/>
      </p:bgPr>
    </p:bg>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143000" y="731520"/>
            <a:ext cx="6400800" cy="897280"/>
          </a:xfrm>
        </p:spPr>
        <p:style>
          <a:lnRef idx="1">
            <a:schemeClr val="accent2"/>
          </a:lnRef>
          <a:fillRef idx="2">
            <a:schemeClr val="accent2"/>
          </a:fillRef>
          <a:effectRef idx="1">
            <a:schemeClr val="accent2"/>
          </a:effectRef>
          <a:fontRef idx="minor">
            <a:schemeClr val="dk1"/>
          </a:fontRef>
        </p:style>
        <p:txBody>
          <a:bodyPr>
            <a:normAutofit/>
          </a:bodyPr>
          <a:lstStyle/>
          <a:p>
            <a:pPr marL="45720" indent="0" algn="ctr">
              <a:buNone/>
            </a:pPr>
            <a:r>
              <a:rPr lang="en-US" sz="2400" b="1" dirty="0" smtClean="0">
                <a:solidFill>
                  <a:schemeClr val="tx1"/>
                </a:solidFill>
              </a:rPr>
              <a:t>2.  DUNYO  AHOLISINING MINTAQALAR BO’YICHA TAQSIMLANISHI.</a:t>
            </a:r>
          </a:p>
          <a:p>
            <a:pPr marL="45720" indent="0" algn="ctr">
              <a:buNone/>
            </a:pPr>
            <a:endParaRPr lang="ru-RU" dirty="0"/>
          </a:p>
        </p:txBody>
      </p:sp>
      <p:pic>
        <p:nvPicPr>
          <p:cNvPr id="4" name="Рисунок 3"/>
          <p:cNvPicPr/>
          <p:nvPr/>
        </p:nvPicPr>
        <p:blipFill>
          <a:blip r:embed="rId3">
            <a:clrChange>
              <a:clrFrom>
                <a:srgbClr val="4C4240"/>
              </a:clrFrom>
              <a:clrTo>
                <a:srgbClr val="4C4240">
                  <a:alpha val="0"/>
                </a:srgbClr>
              </a:clrTo>
            </a:clrChange>
            <a:lum bright="-20000"/>
          </a:blip>
          <a:srcRect/>
          <a:stretch>
            <a:fillRect/>
          </a:stretch>
        </p:blipFill>
        <p:spPr bwMode="auto">
          <a:xfrm>
            <a:off x="1187624" y="2060848"/>
            <a:ext cx="6552728" cy="3886200"/>
          </a:xfrm>
          <a:prstGeom prst="snip2DiagRect">
            <a:avLst>
              <a:gd name="adj1" fmla="val 0"/>
              <a:gd name="adj2" fmla="val 17856"/>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53750330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1695482495"/>
              </p:ext>
            </p:extLst>
          </p:nvPr>
        </p:nvGraphicFramePr>
        <p:xfrm>
          <a:off x="827584" y="1412776"/>
          <a:ext cx="7632848" cy="4968553"/>
        </p:xfrm>
        <a:graphic>
          <a:graphicData uri="http://schemas.openxmlformats.org/drawingml/2006/table">
            <a:tbl>
              <a:tblPr firstRow="1" firstCol="1" bandRow="1">
                <a:tableStyleId>{21E4AEA4-8DFA-4A89-87EB-49C32662AFE0}</a:tableStyleId>
              </a:tblPr>
              <a:tblGrid>
                <a:gridCol w="351956"/>
                <a:gridCol w="1024262"/>
                <a:gridCol w="1283959"/>
                <a:gridCol w="509996"/>
                <a:gridCol w="544167"/>
                <a:gridCol w="1004614"/>
                <a:gridCol w="973861"/>
                <a:gridCol w="726126"/>
                <a:gridCol w="486929"/>
                <a:gridCol w="726978"/>
              </a:tblGrid>
              <a:tr h="1072764">
                <a:tc>
                  <a:txBody>
                    <a:bodyPr/>
                    <a:lstStyle/>
                    <a:p>
                      <a:pPr algn="ctr">
                        <a:lnSpc>
                          <a:spcPct val="115000"/>
                        </a:lnSpc>
                        <a:spcAft>
                          <a:spcPts val="1500"/>
                        </a:spcAft>
                      </a:pPr>
                      <a:r>
                        <a:rPr lang="ru-RU" sz="900" b="1" dirty="0">
                          <a:solidFill>
                            <a:schemeClr val="tx1"/>
                          </a:solidFill>
                          <a:effectLst/>
                        </a:rPr>
                        <a:t>#</a:t>
                      </a:r>
                      <a:endParaRPr lang="ru-RU" sz="900" b="1" dirty="0">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en-US" sz="900" b="1" dirty="0" err="1">
                          <a:solidFill>
                            <a:schemeClr val="tx1"/>
                          </a:solidFill>
                          <a:effectLst/>
                        </a:rPr>
                        <a:t>Mintaqalar</a:t>
                      </a:r>
                      <a:endParaRPr lang="ru-RU" sz="900" b="1" dirty="0">
                        <a:solidFill>
                          <a:schemeClr val="tx1"/>
                        </a:solidFill>
                        <a:effectLst/>
                        <a:latin typeface="Calibri"/>
                        <a:ea typeface="Times New Roman"/>
                        <a:cs typeface="Aharoni" pitchFamily="2" charset="-79"/>
                      </a:endParaRPr>
                    </a:p>
                  </a:txBody>
                  <a:tcPr marL="35359" marR="35359" marT="35359" marB="35359" anchor="ctr"/>
                </a:tc>
                <a:tc>
                  <a:txBody>
                    <a:bodyPr/>
                    <a:lstStyle/>
                    <a:p>
                      <a:pPr marL="71755" marR="71755" algn="ctr">
                        <a:lnSpc>
                          <a:spcPct val="115000"/>
                        </a:lnSpc>
                        <a:spcAft>
                          <a:spcPts val="1500"/>
                        </a:spcAft>
                      </a:pPr>
                      <a:r>
                        <a:rPr lang="en-US" sz="900" b="1">
                          <a:solidFill>
                            <a:schemeClr val="tx1"/>
                          </a:solidFill>
                          <a:effectLst/>
                        </a:rPr>
                        <a:t>Aholisoni</a:t>
                      </a:r>
                      <a:r>
                        <a:rPr lang="ru-RU" sz="900" b="1">
                          <a:solidFill>
                            <a:schemeClr val="tx1"/>
                          </a:solidFill>
                          <a:effectLst/>
                        </a:rPr>
                        <a:t/>
                      </a:r>
                      <a:br>
                        <a:rPr lang="ru-RU" sz="900" b="1">
                          <a:solidFill>
                            <a:schemeClr val="tx1"/>
                          </a:solidFill>
                          <a:effectLst/>
                        </a:rPr>
                      </a:br>
                      <a:r>
                        <a:rPr lang="ru-RU" sz="900" b="1">
                          <a:solidFill>
                            <a:schemeClr val="tx1"/>
                          </a:solidFill>
                          <a:effectLst/>
                        </a:rPr>
                        <a:t>(2019)</a:t>
                      </a:r>
                      <a:endParaRPr lang="ru-RU" sz="900" b="1">
                        <a:solidFill>
                          <a:schemeClr val="tx1"/>
                        </a:solidFill>
                        <a:effectLst/>
                        <a:latin typeface="Calibri"/>
                        <a:ea typeface="Times New Roman"/>
                        <a:cs typeface="Aharoni" pitchFamily="2" charset="-79"/>
                      </a:endParaRPr>
                    </a:p>
                  </a:txBody>
                  <a:tcPr marL="35359" marR="35359" marT="35359" marB="35359" vert="vert270" anchor="ctr"/>
                </a:tc>
                <a:tc>
                  <a:txBody>
                    <a:bodyPr/>
                    <a:lstStyle/>
                    <a:p>
                      <a:pPr marL="71755" marR="71755" algn="ctr">
                        <a:lnSpc>
                          <a:spcPct val="115000"/>
                        </a:lnSpc>
                        <a:spcAft>
                          <a:spcPts val="1500"/>
                        </a:spcAft>
                      </a:pPr>
                      <a:r>
                        <a:rPr lang="en-US" sz="900" b="1">
                          <a:solidFill>
                            <a:schemeClr val="tx1"/>
                          </a:solidFill>
                          <a:effectLst/>
                        </a:rPr>
                        <a:t>Yilliko’sish  (% his)</a:t>
                      </a:r>
                      <a:endParaRPr lang="ru-RU" sz="900" b="1">
                        <a:solidFill>
                          <a:schemeClr val="tx1"/>
                        </a:solidFill>
                        <a:effectLst/>
                        <a:latin typeface="Calibri"/>
                        <a:ea typeface="Times New Roman"/>
                        <a:cs typeface="Aharoni" pitchFamily="2" charset="-79"/>
                      </a:endParaRPr>
                    </a:p>
                  </a:txBody>
                  <a:tcPr marL="35359" marR="35359" marT="35359" marB="35359" vert="vert270" anchor="ctr"/>
                </a:tc>
                <a:tc>
                  <a:txBody>
                    <a:bodyPr/>
                    <a:lstStyle/>
                    <a:p>
                      <a:pPr marL="71755" marR="71755" algn="ctr">
                        <a:lnSpc>
                          <a:spcPct val="115000"/>
                        </a:lnSpc>
                        <a:spcAft>
                          <a:spcPts val="1500"/>
                        </a:spcAft>
                      </a:pPr>
                      <a:r>
                        <a:rPr lang="en-US" sz="900" b="1" dirty="0" err="1">
                          <a:solidFill>
                            <a:schemeClr val="tx1"/>
                          </a:solidFill>
                          <a:effectLst/>
                        </a:rPr>
                        <a:t>Aholizichligi</a:t>
                      </a:r>
                      <a:r>
                        <a:rPr lang="ru-RU" sz="900" b="1" dirty="0">
                          <a:solidFill>
                            <a:schemeClr val="tx1"/>
                          </a:solidFill>
                          <a:effectLst/>
                        </a:rPr>
                        <a:t/>
                      </a:r>
                      <a:br>
                        <a:rPr lang="ru-RU" sz="900" b="1" dirty="0">
                          <a:solidFill>
                            <a:schemeClr val="tx1"/>
                          </a:solidFill>
                          <a:effectLst/>
                        </a:rPr>
                      </a:br>
                      <a:r>
                        <a:rPr lang="ru-RU" sz="900" b="1" dirty="0">
                          <a:solidFill>
                            <a:schemeClr val="tx1"/>
                          </a:solidFill>
                          <a:effectLst/>
                        </a:rPr>
                        <a:t>(</a:t>
                      </a:r>
                      <a:r>
                        <a:rPr lang="en-US" sz="900" b="1" dirty="0" err="1">
                          <a:solidFill>
                            <a:schemeClr val="tx1"/>
                          </a:solidFill>
                          <a:effectLst/>
                        </a:rPr>
                        <a:t>kishi</a:t>
                      </a:r>
                      <a:r>
                        <a:rPr lang="ru-RU" sz="900" b="1" dirty="0">
                          <a:solidFill>
                            <a:schemeClr val="tx1"/>
                          </a:solidFill>
                          <a:effectLst/>
                        </a:rPr>
                        <a:t>/Km²)</a:t>
                      </a:r>
                      <a:endParaRPr lang="ru-RU" sz="900" b="1" dirty="0">
                        <a:solidFill>
                          <a:schemeClr val="tx1"/>
                        </a:solidFill>
                        <a:effectLst/>
                        <a:latin typeface="Calibri"/>
                        <a:ea typeface="Times New Roman"/>
                        <a:cs typeface="Aharoni" pitchFamily="2" charset="-79"/>
                      </a:endParaRPr>
                    </a:p>
                  </a:txBody>
                  <a:tcPr marL="35359" marR="35359" marT="35359" marB="35359" vert="vert270" anchor="ctr"/>
                </a:tc>
                <a:tc>
                  <a:txBody>
                    <a:bodyPr/>
                    <a:lstStyle/>
                    <a:p>
                      <a:pPr marL="71755" marR="71755" algn="ctr">
                        <a:lnSpc>
                          <a:spcPct val="115000"/>
                        </a:lnSpc>
                        <a:spcAft>
                          <a:spcPts val="1500"/>
                        </a:spcAft>
                      </a:pPr>
                      <a:r>
                        <a:rPr lang="en-US" sz="900" b="1">
                          <a:solidFill>
                            <a:schemeClr val="tx1"/>
                          </a:solidFill>
                          <a:effectLst/>
                        </a:rPr>
                        <a:t>Maydoni</a:t>
                      </a:r>
                      <a:r>
                        <a:rPr lang="ru-RU" sz="900" b="1">
                          <a:solidFill>
                            <a:schemeClr val="tx1"/>
                          </a:solidFill>
                          <a:effectLst/>
                        </a:rPr>
                        <a:t/>
                      </a:r>
                      <a:br>
                        <a:rPr lang="ru-RU" sz="900" b="1">
                          <a:solidFill>
                            <a:schemeClr val="tx1"/>
                          </a:solidFill>
                          <a:effectLst/>
                        </a:rPr>
                      </a:br>
                      <a:r>
                        <a:rPr lang="ru-RU" sz="900" b="1">
                          <a:solidFill>
                            <a:schemeClr val="tx1"/>
                          </a:solidFill>
                          <a:effectLst/>
                        </a:rPr>
                        <a:t>(Km²)</a:t>
                      </a:r>
                      <a:endParaRPr lang="ru-RU" sz="900" b="1">
                        <a:solidFill>
                          <a:schemeClr val="tx1"/>
                        </a:solidFill>
                        <a:effectLst/>
                        <a:latin typeface="Calibri"/>
                        <a:ea typeface="Times New Roman"/>
                        <a:cs typeface="Aharoni" pitchFamily="2" charset="-79"/>
                      </a:endParaRPr>
                    </a:p>
                  </a:txBody>
                  <a:tcPr marL="35359" marR="35359" marT="35359" marB="35359" vert="vert270" anchor="ctr"/>
                </a:tc>
                <a:tc>
                  <a:txBody>
                    <a:bodyPr/>
                    <a:lstStyle/>
                    <a:p>
                      <a:pPr marL="71755" marR="71755" algn="ctr">
                        <a:lnSpc>
                          <a:spcPct val="115000"/>
                        </a:lnSpc>
                        <a:spcAft>
                          <a:spcPts val="1500"/>
                        </a:spcAft>
                      </a:pPr>
                      <a:r>
                        <a:rPr lang="en-US" sz="900" b="1">
                          <a:solidFill>
                            <a:schemeClr val="tx1"/>
                          </a:solidFill>
                          <a:effectLst/>
                        </a:rPr>
                        <a:t>Migratsiya</a:t>
                      </a:r>
                      <a:r>
                        <a:rPr lang="ru-RU" sz="900" b="1">
                          <a:solidFill>
                            <a:schemeClr val="tx1"/>
                          </a:solidFill>
                          <a:effectLst/>
                        </a:rPr>
                        <a:t/>
                      </a:r>
                      <a:br>
                        <a:rPr lang="ru-RU" sz="900" b="1">
                          <a:solidFill>
                            <a:schemeClr val="tx1"/>
                          </a:solidFill>
                          <a:effectLst/>
                        </a:rPr>
                      </a:br>
                      <a:r>
                        <a:rPr lang="ru-RU" sz="900" b="1">
                          <a:solidFill>
                            <a:schemeClr val="tx1"/>
                          </a:solidFill>
                          <a:effectLst/>
                        </a:rPr>
                        <a:t>(net)</a:t>
                      </a:r>
                      <a:endParaRPr lang="ru-RU" sz="900" b="1">
                        <a:solidFill>
                          <a:schemeClr val="tx1"/>
                        </a:solidFill>
                        <a:effectLst/>
                        <a:latin typeface="Calibri"/>
                        <a:ea typeface="Times New Roman"/>
                        <a:cs typeface="Aharoni" pitchFamily="2" charset="-79"/>
                      </a:endParaRPr>
                    </a:p>
                  </a:txBody>
                  <a:tcPr marL="35359" marR="35359" marT="35359" marB="35359" vert="vert270" anchor="ctr"/>
                </a:tc>
                <a:tc>
                  <a:txBody>
                    <a:bodyPr/>
                    <a:lstStyle/>
                    <a:p>
                      <a:pPr marL="71755" marR="71755" algn="ctr">
                        <a:lnSpc>
                          <a:spcPct val="115000"/>
                        </a:lnSpc>
                        <a:spcAft>
                          <a:spcPts val="1500"/>
                        </a:spcAft>
                      </a:pPr>
                      <a:r>
                        <a:rPr lang="en-US" sz="900" b="1">
                          <a:solidFill>
                            <a:schemeClr val="tx1"/>
                          </a:solidFill>
                          <a:effectLst/>
                        </a:rPr>
                        <a:t>Tug’ilishkoeffitsienti</a:t>
                      </a:r>
                      <a:endParaRPr lang="ru-RU" sz="900" b="1">
                        <a:solidFill>
                          <a:schemeClr val="tx1"/>
                        </a:solidFill>
                        <a:effectLst/>
                        <a:latin typeface="Calibri"/>
                        <a:ea typeface="Times New Roman"/>
                        <a:cs typeface="Aharoni" pitchFamily="2" charset="-79"/>
                      </a:endParaRPr>
                    </a:p>
                  </a:txBody>
                  <a:tcPr marL="35359" marR="35359" marT="35359" marB="35359" vert="vert270" anchor="ctr"/>
                </a:tc>
                <a:tc>
                  <a:txBody>
                    <a:bodyPr/>
                    <a:lstStyle/>
                    <a:p>
                      <a:pPr marL="71755" marR="71755" algn="ctr">
                        <a:lnSpc>
                          <a:spcPct val="115000"/>
                        </a:lnSpc>
                        <a:spcAft>
                          <a:spcPts val="1500"/>
                        </a:spcAft>
                      </a:pPr>
                      <a:r>
                        <a:rPr lang="en-US" sz="900" b="1">
                          <a:solidFill>
                            <a:schemeClr val="tx1"/>
                          </a:solidFill>
                          <a:effectLst/>
                        </a:rPr>
                        <a:t>O’rtachayosh</a:t>
                      </a:r>
                      <a:endParaRPr lang="ru-RU" sz="900" b="1">
                        <a:solidFill>
                          <a:schemeClr val="tx1"/>
                        </a:solidFill>
                        <a:effectLst/>
                        <a:latin typeface="Calibri"/>
                        <a:ea typeface="Times New Roman"/>
                        <a:cs typeface="Aharoni" pitchFamily="2" charset="-79"/>
                      </a:endParaRPr>
                    </a:p>
                  </a:txBody>
                  <a:tcPr marL="35359" marR="35359" marT="35359" marB="35359" vert="vert270" anchor="ctr"/>
                </a:tc>
                <a:tc>
                  <a:txBody>
                    <a:bodyPr/>
                    <a:lstStyle/>
                    <a:p>
                      <a:pPr marL="71755" marR="71755" algn="ctr">
                        <a:lnSpc>
                          <a:spcPct val="115000"/>
                        </a:lnSpc>
                        <a:spcAft>
                          <a:spcPts val="1500"/>
                        </a:spcAft>
                      </a:pPr>
                      <a:r>
                        <a:rPr lang="en-US" sz="900" b="1">
                          <a:solidFill>
                            <a:schemeClr val="tx1"/>
                          </a:solidFill>
                          <a:effectLst/>
                        </a:rPr>
                        <a:t>Urbanizatsiyadarajasi</a:t>
                      </a:r>
                      <a:r>
                        <a:rPr lang="ru-RU" sz="900" b="1">
                          <a:solidFill>
                            <a:schemeClr val="tx1"/>
                          </a:solidFill>
                          <a:effectLst/>
                        </a:rPr>
                        <a:t> %</a:t>
                      </a:r>
                      <a:endParaRPr lang="ru-RU" sz="900" b="1">
                        <a:solidFill>
                          <a:schemeClr val="tx1"/>
                        </a:solidFill>
                        <a:effectLst/>
                        <a:latin typeface="Calibri"/>
                        <a:ea typeface="Times New Roman"/>
                        <a:cs typeface="Aharoni" pitchFamily="2" charset="-79"/>
                      </a:endParaRPr>
                    </a:p>
                  </a:txBody>
                  <a:tcPr marL="35359" marR="35359" marT="35359" marB="35359" vert="vert270" anchor="ctr"/>
                </a:tc>
              </a:tr>
              <a:tr h="646559">
                <a:tc>
                  <a:txBody>
                    <a:bodyPr/>
                    <a:lstStyle/>
                    <a:p>
                      <a:pPr algn="ctr">
                        <a:lnSpc>
                          <a:spcPct val="115000"/>
                        </a:lnSpc>
                        <a:spcAft>
                          <a:spcPts val="1500"/>
                        </a:spcAft>
                      </a:pPr>
                      <a:r>
                        <a:rPr lang="ru-RU" sz="900" b="1" dirty="0">
                          <a:solidFill>
                            <a:schemeClr val="tx1"/>
                          </a:solidFill>
                          <a:effectLst/>
                        </a:rPr>
                        <a:t>1</a:t>
                      </a:r>
                      <a:endParaRPr lang="ru-RU" sz="900" b="1" dirty="0">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en-US" sz="900" b="1" dirty="0" err="1">
                          <a:solidFill>
                            <a:schemeClr val="tx1"/>
                          </a:solidFill>
                          <a:effectLst/>
                        </a:rPr>
                        <a:t>Osiyo</a:t>
                      </a:r>
                      <a:endParaRPr lang="ru-RU" sz="900" b="1" dirty="0">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dirty="0">
                          <a:solidFill>
                            <a:schemeClr val="tx1"/>
                          </a:solidFill>
                          <a:effectLst/>
                        </a:rPr>
                        <a:t>4,584,807,072</a:t>
                      </a:r>
                      <a:endParaRPr lang="ru-RU" sz="900" b="1" dirty="0">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0.87 </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148</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31,033,131</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-1,552,651</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2.2</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32</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50.2 %</a:t>
                      </a:r>
                      <a:endParaRPr lang="ru-RU" sz="900" b="1">
                        <a:solidFill>
                          <a:schemeClr val="tx1"/>
                        </a:solidFill>
                        <a:effectLst/>
                        <a:latin typeface="Calibri"/>
                        <a:ea typeface="Times New Roman"/>
                        <a:cs typeface="Aharoni" pitchFamily="2" charset="-79"/>
                      </a:endParaRPr>
                    </a:p>
                  </a:txBody>
                  <a:tcPr marL="35359" marR="35359" marT="35359" marB="35359" anchor="ctr"/>
                </a:tc>
              </a:tr>
              <a:tr h="557986">
                <a:tc>
                  <a:txBody>
                    <a:bodyPr/>
                    <a:lstStyle/>
                    <a:p>
                      <a:pPr algn="ctr">
                        <a:lnSpc>
                          <a:spcPct val="115000"/>
                        </a:lnSpc>
                        <a:spcAft>
                          <a:spcPts val="1500"/>
                        </a:spcAft>
                      </a:pPr>
                      <a:r>
                        <a:rPr lang="ru-RU" sz="900" b="1">
                          <a:solidFill>
                            <a:schemeClr val="tx1"/>
                          </a:solidFill>
                          <a:effectLst/>
                        </a:rPr>
                        <a:t>2</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en-US" sz="900" b="1">
                          <a:solidFill>
                            <a:schemeClr val="tx1"/>
                          </a:solidFill>
                          <a:effectLst/>
                        </a:rPr>
                        <a:t>Afrika</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1,320,038,716</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dirty="0">
                          <a:solidFill>
                            <a:schemeClr val="tx1"/>
                          </a:solidFill>
                          <a:effectLst/>
                        </a:rPr>
                        <a:t>2.49 </a:t>
                      </a:r>
                      <a:endParaRPr lang="ru-RU" sz="900" b="1" dirty="0">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45</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29,648,481</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-462,112</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4.4</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20</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41 %</a:t>
                      </a:r>
                      <a:endParaRPr lang="ru-RU" sz="900" b="1">
                        <a:solidFill>
                          <a:schemeClr val="tx1"/>
                        </a:solidFill>
                        <a:effectLst/>
                        <a:latin typeface="Calibri"/>
                        <a:ea typeface="Times New Roman"/>
                        <a:cs typeface="Aharoni" pitchFamily="2" charset="-79"/>
                      </a:endParaRPr>
                    </a:p>
                  </a:txBody>
                  <a:tcPr marL="35359" marR="35359" marT="35359" marB="35359" anchor="ctr"/>
                </a:tc>
              </a:tr>
              <a:tr h="557986">
                <a:tc>
                  <a:txBody>
                    <a:bodyPr/>
                    <a:lstStyle/>
                    <a:p>
                      <a:pPr algn="ctr">
                        <a:lnSpc>
                          <a:spcPct val="115000"/>
                        </a:lnSpc>
                        <a:spcAft>
                          <a:spcPts val="1500"/>
                        </a:spcAft>
                      </a:pPr>
                      <a:r>
                        <a:rPr lang="ru-RU" sz="900" b="1">
                          <a:solidFill>
                            <a:schemeClr val="tx1"/>
                          </a:solidFill>
                          <a:effectLst/>
                        </a:rPr>
                        <a:t>3</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en-US" sz="900" b="1">
                          <a:solidFill>
                            <a:schemeClr val="tx1"/>
                          </a:solidFill>
                          <a:effectLst/>
                        </a:rPr>
                        <a:t>Yevropa</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743,102,600</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0.06 </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34</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22,134,900</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1,058,329</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1.6</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43</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74.5 %</a:t>
                      </a:r>
                      <a:endParaRPr lang="ru-RU" sz="900" b="1">
                        <a:solidFill>
                          <a:schemeClr val="tx1"/>
                        </a:solidFill>
                        <a:effectLst/>
                        <a:latin typeface="Calibri"/>
                        <a:ea typeface="Times New Roman"/>
                        <a:cs typeface="Aharoni" pitchFamily="2" charset="-79"/>
                      </a:endParaRPr>
                    </a:p>
                  </a:txBody>
                  <a:tcPr marL="35359" marR="35359" marT="35359" marB="35359" anchor="ctr"/>
                </a:tc>
              </a:tr>
              <a:tr h="682692">
                <a:tc>
                  <a:txBody>
                    <a:bodyPr/>
                    <a:lstStyle/>
                    <a:p>
                      <a:pPr algn="ctr">
                        <a:lnSpc>
                          <a:spcPct val="115000"/>
                        </a:lnSpc>
                        <a:spcAft>
                          <a:spcPts val="1500"/>
                        </a:spcAft>
                      </a:pPr>
                      <a:r>
                        <a:rPr lang="ru-RU" sz="900" b="1">
                          <a:solidFill>
                            <a:schemeClr val="tx1"/>
                          </a:solidFill>
                          <a:effectLst/>
                        </a:rPr>
                        <a:t>4</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en-US" sz="900" b="1">
                          <a:solidFill>
                            <a:schemeClr val="tx1"/>
                          </a:solidFill>
                          <a:effectLst/>
                        </a:rPr>
                        <a:t>Janubiy Amerika</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658,305,557</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0.97 </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33</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20,139,378</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-334,703</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2</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31</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80.4 %</a:t>
                      </a:r>
                      <a:endParaRPr lang="ru-RU" sz="900" b="1">
                        <a:solidFill>
                          <a:schemeClr val="tx1"/>
                        </a:solidFill>
                        <a:effectLst/>
                        <a:latin typeface="Calibri"/>
                        <a:ea typeface="Times New Roman"/>
                        <a:cs typeface="Aharoni" pitchFamily="2" charset="-79"/>
                      </a:endParaRPr>
                    </a:p>
                  </a:txBody>
                  <a:tcPr marL="35359" marR="35359" marT="35359" marB="35359" anchor="ctr"/>
                </a:tc>
              </a:tr>
              <a:tr h="635026">
                <a:tc>
                  <a:txBody>
                    <a:bodyPr/>
                    <a:lstStyle/>
                    <a:p>
                      <a:pPr algn="ctr">
                        <a:lnSpc>
                          <a:spcPct val="115000"/>
                        </a:lnSpc>
                        <a:spcAft>
                          <a:spcPts val="1500"/>
                        </a:spcAft>
                      </a:pPr>
                      <a:r>
                        <a:rPr lang="ru-RU" sz="900" b="1">
                          <a:solidFill>
                            <a:schemeClr val="tx1"/>
                          </a:solidFill>
                          <a:effectLst/>
                        </a:rPr>
                        <a:t>5</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en-US" sz="900" b="1">
                          <a:solidFill>
                            <a:schemeClr val="tx1"/>
                          </a:solidFill>
                          <a:effectLst/>
                        </a:rPr>
                        <a:t>Shimoliy Amerika</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366,496,802</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0.73 </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20</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18,651,660</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1,119,563</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1.9</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39</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83.8 %</a:t>
                      </a:r>
                      <a:endParaRPr lang="ru-RU" sz="900" b="1">
                        <a:solidFill>
                          <a:schemeClr val="tx1"/>
                        </a:solidFill>
                        <a:effectLst/>
                        <a:latin typeface="Calibri"/>
                        <a:ea typeface="Times New Roman"/>
                        <a:cs typeface="Aharoni" pitchFamily="2" charset="-79"/>
                      </a:endParaRPr>
                    </a:p>
                  </a:txBody>
                  <a:tcPr marL="35359" marR="35359" marT="35359" marB="35359" anchor="ctr"/>
                </a:tc>
              </a:tr>
              <a:tr h="815540">
                <a:tc>
                  <a:txBody>
                    <a:bodyPr/>
                    <a:lstStyle/>
                    <a:p>
                      <a:pPr algn="ctr">
                        <a:lnSpc>
                          <a:spcPct val="115000"/>
                        </a:lnSpc>
                        <a:spcAft>
                          <a:spcPts val="1500"/>
                        </a:spcAft>
                      </a:pPr>
                      <a:r>
                        <a:rPr lang="ru-RU" sz="900" b="1">
                          <a:solidFill>
                            <a:schemeClr val="tx1"/>
                          </a:solidFill>
                          <a:effectLst/>
                        </a:rPr>
                        <a:t>6</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en-US" sz="900" b="1">
                          <a:solidFill>
                            <a:schemeClr val="tx1"/>
                          </a:solidFill>
                          <a:effectLst/>
                        </a:rPr>
                        <a:t>Avstraliyava Okeaniya</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41,826,176</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1.37 </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5</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8,486,460</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171,575</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2.3</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a:solidFill>
                            <a:schemeClr val="tx1"/>
                          </a:solidFill>
                          <a:effectLst/>
                        </a:rPr>
                        <a:t>34</a:t>
                      </a:r>
                      <a:endParaRPr lang="ru-RU" sz="900" b="1">
                        <a:solidFill>
                          <a:schemeClr val="tx1"/>
                        </a:solidFill>
                        <a:effectLst/>
                        <a:latin typeface="Calibri"/>
                        <a:ea typeface="Times New Roman"/>
                        <a:cs typeface="Aharoni" pitchFamily="2" charset="-79"/>
                      </a:endParaRPr>
                    </a:p>
                  </a:txBody>
                  <a:tcPr marL="35359" marR="35359" marT="35359" marB="35359" anchor="ctr"/>
                </a:tc>
                <a:tc>
                  <a:txBody>
                    <a:bodyPr/>
                    <a:lstStyle/>
                    <a:p>
                      <a:pPr algn="ctr">
                        <a:lnSpc>
                          <a:spcPct val="115000"/>
                        </a:lnSpc>
                        <a:spcAft>
                          <a:spcPts val="1500"/>
                        </a:spcAft>
                      </a:pPr>
                      <a:r>
                        <a:rPr lang="ru-RU" sz="900" b="1" dirty="0">
                          <a:solidFill>
                            <a:schemeClr val="tx1"/>
                          </a:solidFill>
                          <a:effectLst/>
                        </a:rPr>
                        <a:t>70.3 %</a:t>
                      </a:r>
                      <a:endParaRPr lang="ru-RU" sz="900" b="1" dirty="0">
                        <a:solidFill>
                          <a:schemeClr val="tx1"/>
                        </a:solidFill>
                        <a:effectLst/>
                        <a:latin typeface="Calibri"/>
                        <a:ea typeface="Times New Roman"/>
                        <a:cs typeface="Aharoni" pitchFamily="2" charset="-79"/>
                      </a:endParaRPr>
                    </a:p>
                  </a:txBody>
                  <a:tcPr marL="35359" marR="35359" marT="35359" marB="35359" anchor="ctr"/>
                </a:tc>
              </a:tr>
            </a:tbl>
          </a:graphicData>
        </a:graphic>
      </p:graphicFrame>
      <p:sp>
        <p:nvSpPr>
          <p:cNvPr id="5" name="Rectangle 1"/>
          <p:cNvSpPr>
            <a:spLocks noChangeArrowheads="1"/>
          </p:cNvSpPr>
          <p:nvPr/>
        </p:nvSpPr>
        <p:spPr bwMode="auto">
          <a:xfrm>
            <a:off x="2239962" y="188640"/>
            <a:ext cx="4276253"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JAHON AHOLISI MINTAQALAR BO’YICHA TAQSIMLANISHI JADVALI</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0111449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4170093530"/>
              </p:ext>
            </p:extLst>
          </p:nvPr>
        </p:nvGraphicFramePr>
        <p:xfrm>
          <a:off x="866591" y="864354"/>
          <a:ext cx="7056783" cy="5877269"/>
        </p:xfrm>
        <a:graphic>
          <a:graphicData uri="http://schemas.openxmlformats.org/drawingml/2006/table">
            <a:tbl>
              <a:tblPr firstRow="1" firstCol="1" bandRow="1">
                <a:tableStyleId>{BDBED569-4797-4DF1-A0F4-6AAB3CD982D8}</a:tableStyleId>
              </a:tblPr>
              <a:tblGrid>
                <a:gridCol w="968001"/>
                <a:gridCol w="1343612"/>
                <a:gridCol w="1340601"/>
                <a:gridCol w="1376731"/>
                <a:gridCol w="2027838"/>
              </a:tblGrid>
              <a:tr h="701983">
                <a:tc>
                  <a:txBody>
                    <a:bodyPr/>
                    <a:lstStyle/>
                    <a:p>
                      <a:pPr algn="ctr">
                        <a:lnSpc>
                          <a:spcPct val="115000"/>
                        </a:lnSpc>
                        <a:spcAft>
                          <a:spcPts val="1000"/>
                        </a:spcAft>
                      </a:pPr>
                      <a:r>
                        <a:rPr lang="ru-RU" sz="1050" u="sng" dirty="0" err="1">
                          <a:effectLst/>
                        </a:rPr>
                        <a:t>Yilnoma</a:t>
                      </a:r>
                      <a:endParaRPr lang="ru-RU" sz="1050" b="1" dirty="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dirty="0" err="1">
                          <a:effectLst/>
                        </a:rPr>
                        <a:t>Davr</a:t>
                      </a:r>
                      <a:endParaRPr lang="ru-RU" sz="1050" b="1" dirty="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Davrningdavometishi (yil)</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en-US" sz="1050" u="sng">
                          <a:effectLst/>
                        </a:rPr>
                        <a:t>Davrboshidaaholisoni (mln.k)</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en-US" sz="1050" u="sng">
                          <a:effectLst/>
                        </a:rPr>
                        <a:t>Aholisoiningo`rtachayilliko`sishi (%)</a:t>
                      </a:r>
                      <a:endParaRPr lang="ru-RU" sz="1050" b="1">
                        <a:effectLst/>
                        <a:latin typeface="Calibri"/>
                        <a:ea typeface="Times New Roman"/>
                        <a:cs typeface="Times New Roman"/>
                      </a:endParaRPr>
                    </a:p>
                  </a:txBody>
                  <a:tcPr marL="0" marR="0" marT="0" marB="0" anchor="ctr"/>
                </a:tc>
              </a:tr>
              <a:tr h="729874">
                <a:tc>
                  <a:txBody>
                    <a:bodyPr/>
                    <a:lstStyle/>
                    <a:p>
                      <a:pPr algn="ctr">
                        <a:lnSpc>
                          <a:spcPct val="115000"/>
                        </a:lnSpc>
                        <a:spcAft>
                          <a:spcPts val="1000"/>
                        </a:spcAft>
                      </a:pPr>
                      <a:r>
                        <a:rPr lang="ru-RU" sz="1050" u="sng">
                          <a:effectLst/>
                        </a:rPr>
                        <a:t>Miloddan avvalgi 7000 yililgari</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dirty="0" err="1">
                          <a:effectLst/>
                        </a:rPr>
                        <a:t>Neolit</a:t>
                      </a:r>
                      <a:endParaRPr lang="ru-RU" sz="1050" b="1" dirty="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5000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10</a:t>
                      </a:r>
                      <a:endParaRPr lang="ru-RU" sz="1050" b="1">
                        <a:effectLst/>
                        <a:latin typeface="Calibri"/>
                        <a:ea typeface="Times New Roman"/>
                        <a:cs typeface="Times New Roman"/>
                      </a:endParaRPr>
                    </a:p>
                  </a:txBody>
                  <a:tcPr marL="0" marR="0" marT="0" marB="0" anchor="ctr"/>
                </a:tc>
                <a:tc>
                  <a:txBody>
                    <a:bodyPr/>
                    <a:lstStyle/>
                    <a:p>
                      <a:pPr algn="ctr">
                        <a:lnSpc>
                          <a:spcPct val="115000"/>
                        </a:lnSpc>
                      </a:pPr>
                      <a:endParaRPr lang="ru-RU" sz="1050" b="1">
                        <a:effectLst/>
                        <a:latin typeface="Calibri"/>
                        <a:cs typeface="Times New Roman"/>
                      </a:endParaRPr>
                    </a:p>
                  </a:txBody>
                  <a:tcPr marL="0" marR="0" marT="0" marB="0" anchor="ctr"/>
                </a:tc>
              </a:tr>
              <a:tr h="544454">
                <a:tc>
                  <a:txBody>
                    <a:bodyPr/>
                    <a:lstStyle/>
                    <a:p>
                      <a:pPr algn="ctr">
                        <a:lnSpc>
                          <a:spcPct val="115000"/>
                        </a:lnSpc>
                        <a:spcAft>
                          <a:spcPts val="1000"/>
                        </a:spcAft>
                      </a:pPr>
                      <a:r>
                        <a:rPr lang="ru-RU" sz="1050" u="sng">
                          <a:effectLst/>
                        </a:rPr>
                        <a:t>Miloddan 2000 yililgari</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Antik</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2000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50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0,03</a:t>
                      </a:r>
                      <a:endParaRPr lang="ru-RU" sz="1050" b="1">
                        <a:effectLst/>
                        <a:latin typeface="Calibri"/>
                        <a:ea typeface="Times New Roman"/>
                        <a:cs typeface="Times New Roman"/>
                      </a:endParaRPr>
                    </a:p>
                  </a:txBody>
                  <a:tcPr marL="0" marR="0" marT="0" marB="0" anchor="ctr"/>
                </a:tc>
              </a:tr>
              <a:tr h="854450">
                <a:tc>
                  <a:txBody>
                    <a:bodyPr/>
                    <a:lstStyle/>
                    <a:p>
                      <a:pPr algn="ctr">
                        <a:lnSpc>
                          <a:spcPct val="115000"/>
                        </a:lnSpc>
                        <a:spcAft>
                          <a:spcPts val="1000"/>
                        </a:spcAft>
                      </a:pPr>
                      <a:r>
                        <a:rPr lang="ru-RU" sz="1050" u="sng">
                          <a:effectLst/>
                        </a:rPr>
                        <a:t>0 (yangiera)</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en-US" sz="1050" u="sng">
                          <a:effectLst/>
                        </a:rPr>
                        <a:t>Yangi earning boshlanishi, o`rta asrning dastlabki davri</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2000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230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0,1</a:t>
                      </a:r>
                      <a:endParaRPr lang="ru-RU" sz="1050" b="1">
                        <a:effectLst/>
                        <a:latin typeface="Calibri"/>
                        <a:ea typeface="Times New Roman"/>
                        <a:cs typeface="Times New Roman"/>
                      </a:endParaRPr>
                    </a:p>
                  </a:txBody>
                  <a:tcPr marL="0" marR="0" marT="0" marB="0" anchor="ctr"/>
                </a:tc>
              </a:tr>
              <a:tr h="203219">
                <a:tc>
                  <a:txBody>
                    <a:bodyPr/>
                    <a:lstStyle/>
                    <a:p>
                      <a:pPr algn="ctr">
                        <a:lnSpc>
                          <a:spcPct val="115000"/>
                        </a:lnSpc>
                        <a:spcAft>
                          <a:spcPts val="1000"/>
                        </a:spcAft>
                      </a:pPr>
                      <a:r>
                        <a:rPr lang="ru-RU" sz="1050" u="sng">
                          <a:effectLst/>
                        </a:rPr>
                        <a:t>1000-yil</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O`rta asrlar</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1000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305</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0,02</a:t>
                      </a:r>
                      <a:endParaRPr lang="ru-RU" sz="1050" b="1">
                        <a:effectLst/>
                        <a:latin typeface="Calibri"/>
                        <a:ea typeface="Times New Roman"/>
                        <a:cs typeface="Times New Roman"/>
                      </a:endParaRPr>
                    </a:p>
                  </a:txBody>
                  <a:tcPr marL="0" marR="0" marT="0" marB="0" anchor="ctr"/>
                </a:tc>
              </a:tr>
              <a:tr h="420296">
                <a:tc>
                  <a:txBody>
                    <a:bodyPr/>
                    <a:lstStyle/>
                    <a:p>
                      <a:pPr algn="ctr">
                        <a:lnSpc>
                          <a:spcPct val="115000"/>
                        </a:lnSpc>
                        <a:spcAft>
                          <a:spcPts val="1000"/>
                        </a:spcAft>
                      </a:pPr>
                      <a:r>
                        <a:rPr lang="ru-RU" sz="1050" u="sng">
                          <a:effectLst/>
                        </a:rPr>
                        <a:t>1500-yil</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en-US" sz="1050" u="sng">
                          <a:effectLst/>
                        </a:rPr>
                        <a:t>O`rta asrlarning yakuniy davri</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500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440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0,1</a:t>
                      </a:r>
                      <a:endParaRPr lang="ru-RU" sz="1050" b="1">
                        <a:effectLst/>
                        <a:latin typeface="Calibri"/>
                        <a:ea typeface="Times New Roman"/>
                        <a:cs typeface="Times New Roman"/>
                      </a:endParaRPr>
                    </a:p>
                  </a:txBody>
                  <a:tcPr marL="0" marR="0" marT="0" marB="0" anchor="ctr"/>
                </a:tc>
              </a:tr>
              <a:tr h="544454">
                <a:tc>
                  <a:txBody>
                    <a:bodyPr/>
                    <a:lstStyle/>
                    <a:p>
                      <a:pPr algn="ctr">
                        <a:lnSpc>
                          <a:spcPct val="115000"/>
                        </a:lnSpc>
                        <a:spcAft>
                          <a:spcPts val="1000"/>
                        </a:spcAft>
                      </a:pPr>
                      <a:r>
                        <a:rPr lang="ru-RU" sz="1050" u="sng">
                          <a:effectLst/>
                        </a:rPr>
                        <a:t>1650-yil</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Yangi zamonning boshlanishi</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150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550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0,3</a:t>
                      </a:r>
                      <a:endParaRPr lang="ru-RU" sz="1050" b="1">
                        <a:effectLst/>
                        <a:latin typeface="Calibri"/>
                        <a:ea typeface="Times New Roman"/>
                        <a:cs typeface="Times New Roman"/>
                      </a:endParaRPr>
                    </a:p>
                  </a:txBody>
                  <a:tcPr marL="0" marR="0" marT="0" marB="0" anchor="ctr"/>
                </a:tc>
              </a:tr>
              <a:tr h="203219">
                <a:tc>
                  <a:txBody>
                    <a:bodyPr/>
                    <a:lstStyle/>
                    <a:p>
                      <a:pPr algn="ctr">
                        <a:lnSpc>
                          <a:spcPct val="115000"/>
                        </a:lnSpc>
                        <a:spcAft>
                          <a:spcPts val="1000"/>
                        </a:spcAft>
                      </a:pPr>
                      <a:r>
                        <a:rPr lang="ru-RU" sz="1050" u="sng">
                          <a:effectLst/>
                        </a:rPr>
                        <a:t>1800-yil</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Yangi zamon</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150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952</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0,5</a:t>
                      </a:r>
                      <a:endParaRPr lang="ru-RU" sz="1050" b="1">
                        <a:effectLst/>
                        <a:latin typeface="Calibri"/>
                        <a:ea typeface="Times New Roman"/>
                        <a:cs typeface="Times New Roman"/>
                      </a:endParaRPr>
                    </a:p>
                  </a:txBody>
                  <a:tcPr marL="0" marR="0" marT="0" marB="0" anchor="ctr"/>
                </a:tc>
              </a:tr>
              <a:tr h="544454">
                <a:tc>
                  <a:txBody>
                    <a:bodyPr/>
                    <a:lstStyle/>
                    <a:p>
                      <a:pPr algn="ctr">
                        <a:lnSpc>
                          <a:spcPct val="115000"/>
                        </a:lnSpc>
                        <a:spcAft>
                          <a:spcPts val="1000"/>
                        </a:spcAft>
                      </a:pPr>
                      <a:r>
                        <a:rPr lang="ru-RU" sz="1050" u="sng">
                          <a:effectLst/>
                        </a:rPr>
                        <a:t>1900-yil</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Yangi zamonning yakuniy davri</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100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1656</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0,8</a:t>
                      </a:r>
                      <a:endParaRPr lang="ru-RU" sz="1050" b="1">
                        <a:effectLst/>
                        <a:latin typeface="Calibri"/>
                        <a:ea typeface="Times New Roman"/>
                        <a:cs typeface="Times New Roman"/>
                      </a:endParaRPr>
                    </a:p>
                  </a:txBody>
                  <a:tcPr marL="0" marR="0" marT="0" marB="0" anchor="ctr"/>
                </a:tc>
              </a:tr>
              <a:tr h="362214">
                <a:tc>
                  <a:txBody>
                    <a:bodyPr/>
                    <a:lstStyle/>
                    <a:p>
                      <a:pPr algn="ctr">
                        <a:lnSpc>
                          <a:spcPct val="115000"/>
                        </a:lnSpc>
                        <a:spcAft>
                          <a:spcPts val="1000"/>
                        </a:spcAft>
                      </a:pPr>
                      <a:r>
                        <a:rPr lang="ru-RU" sz="1050" u="sng">
                          <a:effectLst/>
                        </a:rPr>
                        <a:t>1950-yil</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Eng yangi zamon</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50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2527</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1,0</a:t>
                      </a:r>
                      <a:endParaRPr lang="ru-RU" sz="1050" b="1">
                        <a:effectLst/>
                        <a:latin typeface="Calibri"/>
                        <a:ea typeface="Times New Roman"/>
                        <a:cs typeface="Times New Roman"/>
                      </a:endParaRPr>
                    </a:p>
                  </a:txBody>
                  <a:tcPr marL="0" marR="0" marT="0" marB="0" anchor="ctr"/>
                </a:tc>
              </a:tr>
              <a:tr h="362214">
                <a:tc>
                  <a:txBody>
                    <a:bodyPr/>
                    <a:lstStyle/>
                    <a:p>
                      <a:pPr algn="ctr">
                        <a:lnSpc>
                          <a:spcPct val="115000"/>
                        </a:lnSpc>
                        <a:spcAft>
                          <a:spcPts val="1000"/>
                        </a:spcAft>
                      </a:pPr>
                      <a:r>
                        <a:rPr lang="ru-RU" sz="1050" u="sng">
                          <a:effectLst/>
                        </a:rPr>
                        <a:t>1980-yil</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Yaqin o`tgan davr</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30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4430</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1,9</a:t>
                      </a:r>
                      <a:endParaRPr lang="ru-RU" sz="1050" b="1">
                        <a:effectLst/>
                        <a:latin typeface="Calibri"/>
                        <a:ea typeface="Times New Roman"/>
                        <a:cs typeface="Times New Roman"/>
                      </a:endParaRPr>
                    </a:p>
                  </a:txBody>
                  <a:tcPr marL="0" marR="0" marT="0" marB="0" anchor="ctr"/>
                </a:tc>
              </a:tr>
              <a:tr h="203219">
                <a:tc>
                  <a:txBody>
                    <a:bodyPr/>
                    <a:lstStyle/>
                    <a:p>
                      <a:pPr algn="ctr">
                        <a:lnSpc>
                          <a:spcPct val="115000"/>
                        </a:lnSpc>
                        <a:spcAft>
                          <a:spcPts val="1000"/>
                        </a:spcAft>
                      </a:pPr>
                      <a:r>
                        <a:rPr lang="ru-RU" sz="1050" u="sng">
                          <a:effectLst/>
                        </a:rPr>
                        <a:t>2001-yil</a:t>
                      </a:r>
                      <a:endParaRPr lang="ru-RU" sz="1050" b="1">
                        <a:effectLst/>
                        <a:latin typeface="Calibri"/>
                        <a:ea typeface="Times New Roman"/>
                        <a:cs typeface="Times New Roman"/>
                      </a:endParaRPr>
                    </a:p>
                  </a:txBody>
                  <a:tcPr marL="0" marR="0" marT="0" marB="0" anchor="ctr"/>
                </a:tc>
                <a:tc rowSpan="2">
                  <a:txBody>
                    <a:bodyPr/>
                    <a:lstStyle/>
                    <a:p>
                      <a:pPr algn="ctr">
                        <a:lnSpc>
                          <a:spcPct val="115000"/>
                        </a:lnSpc>
                        <a:spcAft>
                          <a:spcPts val="1000"/>
                        </a:spcAft>
                      </a:pPr>
                      <a:r>
                        <a:rPr lang="ru-RU" sz="1050" u="sng">
                          <a:effectLst/>
                        </a:rPr>
                        <a:t>Hozirgi davr</a:t>
                      </a:r>
                      <a:endParaRPr lang="ru-RU" sz="1050" b="1">
                        <a:effectLst/>
                        <a:latin typeface="Calibri"/>
                        <a:ea typeface="Times New Roman"/>
                        <a:cs typeface="Times New Roman"/>
                      </a:endParaRPr>
                    </a:p>
                  </a:txBody>
                  <a:tcPr marL="0" marR="0" marT="0" marB="0" anchor="ctr"/>
                </a:tc>
                <a:tc rowSpan="2">
                  <a:txBody>
                    <a:bodyPr/>
                    <a:lstStyle/>
                    <a:p>
                      <a:pPr algn="ctr">
                        <a:lnSpc>
                          <a:spcPct val="115000"/>
                        </a:lnSpc>
                        <a:spcAft>
                          <a:spcPts val="1000"/>
                        </a:spcAft>
                      </a:pPr>
                      <a:r>
                        <a:rPr lang="ru-RU" sz="1050" u="sng">
                          <a:effectLst/>
                        </a:rPr>
                        <a:t>33</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6134</a:t>
                      </a:r>
                      <a:endParaRPr lang="ru-RU" sz="1050" b="1">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a:effectLst/>
                        </a:rPr>
                        <a:t>1,5</a:t>
                      </a:r>
                      <a:endParaRPr lang="ru-RU" sz="1050" b="1">
                        <a:effectLst/>
                        <a:latin typeface="Calibri"/>
                        <a:ea typeface="Times New Roman"/>
                        <a:cs typeface="Times New Roman"/>
                      </a:endParaRPr>
                    </a:p>
                  </a:txBody>
                  <a:tcPr marL="0" marR="0" marT="0" marB="0" anchor="ctr"/>
                </a:tc>
              </a:tr>
              <a:tr h="203219">
                <a:tc>
                  <a:txBody>
                    <a:bodyPr/>
                    <a:lstStyle/>
                    <a:p>
                      <a:pPr algn="ctr">
                        <a:lnSpc>
                          <a:spcPct val="115000"/>
                        </a:lnSpc>
                        <a:spcAft>
                          <a:spcPts val="1000"/>
                        </a:spcAft>
                      </a:pPr>
                      <a:r>
                        <a:rPr lang="ru-RU" sz="1050" u="sng" dirty="0" smtClean="0">
                          <a:effectLst/>
                        </a:rPr>
                        <a:t>201</a:t>
                      </a:r>
                      <a:r>
                        <a:rPr lang="en-US" sz="1050" u="sng" dirty="0" smtClean="0">
                          <a:effectLst/>
                        </a:rPr>
                        <a:t>7</a:t>
                      </a:r>
                      <a:r>
                        <a:rPr lang="ru-RU" sz="1050" u="sng" dirty="0" smtClean="0">
                          <a:effectLst/>
                        </a:rPr>
                        <a:t>-</a:t>
                      </a:r>
                      <a:r>
                        <a:rPr lang="ru-RU" sz="1050" u="sng" dirty="0" err="1" smtClean="0">
                          <a:effectLst/>
                        </a:rPr>
                        <a:t>yil</a:t>
                      </a:r>
                      <a:endParaRPr lang="ru-RU" sz="1050" b="1" dirty="0">
                        <a:effectLst/>
                        <a:latin typeface="Calibri"/>
                        <a:ea typeface="Times New Roman"/>
                        <a:cs typeface="Times New Roman"/>
                      </a:endParaRPr>
                    </a:p>
                  </a:txBody>
                  <a:tcPr marL="0" marR="0" marT="0" marB="0" anchor="ctr"/>
                </a:tc>
                <a:tc vMerge="1">
                  <a:txBody>
                    <a:bodyPr/>
                    <a:lstStyle/>
                    <a:p>
                      <a:endParaRPr lang="ru-RU"/>
                    </a:p>
                  </a:txBody>
                  <a:tcPr/>
                </a:tc>
                <a:tc vMerge="1">
                  <a:txBody>
                    <a:bodyPr/>
                    <a:lstStyle/>
                    <a:p>
                      <a:endParaRPr lang="ru-RU"/>
                    </a:p>
                  </a:txBody>
                  <a:tcPr/>
                </a:tc>
                <a:tc>
                  <a:txBody>
                    <a:bodyPr/>
                    <a:lstStyle/>
                    <a:p>
                      <a:pPr algn="ctr">
                        <a:lnSpc>
                          <a:spcPct val="115000"/>
                        </a:lnSpc>
                        <a:spcAft>
                          <a:spcPts val="1000"/>
                        </a:spcAft>
                      </a:pPr>
                      <a:r>
                        <a:rPr lang="ru-RU" sz="1050" u="sng" dirty="0" smtClean="0">
                          <a:effectLst/>
                        </a:rPr>
                        <a:t>70</a:t>
                      </a:r>
                      <a:r>
                        <a:rPr lang="en-US" sz="1050" u="sng" dirty="0" smtClean="0">
                          <a:effectLst/>
                        </a:rPr>
                        <a:t>445</a:t>
                      </a:r>
                      <a:endParaRPr lang="ru-RU" sz="1050" b="1" dirty="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050" u="sng" dirty="0">
                          <a:effectLst/>
                        </a:rPr>
                        <a:t>1,2</a:t>
                      </a:r>
                      <a:endParaRPr lang="ru-RU" sz="1050" b="1" dirty="0">
                        <a:effectLst/>
                        <a:latin typeface="Calibri"/>
                        <a:ea typeface="Times New Roman"/>
                        <a:cs typeface="Times New Roman"/>
                      </a:endParaRPr>
                    </a:p>
                  </a:txBody>
                  <a:tcPr marL="0" marR="0" marT="0" marB="0" anchor="ctr"/>
                </a:tc>
              </a:tr>
            </a:tbl>
          </a:graphicData>
        </a:graphic>
      </p:graphicFrame>
      <p:sp>
        <p:nvSpPr>
          <p:cNvPr id="5" name="Прямоугольник 4"/>
          <p:cNvSpPr/>
          <p:nvPr/>
        </p:nvSpPr>
        <p:spPr>
          <a:xfrm>
            <a:off x="1370647" y="116632"/>
            <a:ext cx="6048672" cy="646331"/>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en-US" b="1" u="sng" dirty="0" smtClean="0"/>
              <a:t>DUNYO AHOLISI SONINING DAVRLAR BO`YICHA O`ZGARISHI  JADVALI</a:t>
            </a:r>
            <a:endParaRPr lang="ru-RU" dirty="0"/>
          </a:p>
        </p:txBody>
      </p:sp>
    </p:spTree>
    <p:extLst>
      <p:ext uri="{BB962C8B-B14F-4D97-AF65-F5344CB8AC3E}">
        <p14:creationId xmlns:p14="http://schemas.microsoft.com/office/powerpoint/2010/main" val="416776167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195276927"/>
              </p:ext>
            </p:extLst>
          </p:nvPr>
        </p:nvGraphicFramePr>
        <p:xfrm>
          <a:off x="1300163" y="1459452"/>
          <a:ext cx="6080149" cy="4201798"/>
        </p:xfrm>
        <a:graphic>
          <a:graphicData uri="http://schemas.openxmlformats.org/drawingml/2006/table">
            <a:tbl>
              <a:tblPr firstRow="1" firstCol="1" bandRow="1">
                <a:tableStyleId>{00A15C55-8517-42AA-B614-E9B94910E393}</a:tableStyleId>
              </a:tblPr>
              <a:tblGrid>
                <a:gridCol w="1512901"/>
                <a:gridCol w="1522416"/>
                <a:gridCol w="1522416"/>
                <a:gridCol w="1522416"/>
              </a:tblGrid>
              <a:tr h="1150774">
                <a:tc>
                  <a:txBody>
                    <a:bodyPr/>
                    <a:lstStyle/>
                    <a:p>
                      <a:pPr algn="ctr">
                        <a:lnSpc>
                          <a:spcPct val="115000"/>
                        </a:lnSpc>
                        <a:spcAft>
                          <a:spcPts val="1000"/>
                        </a:spcAft>
                      </a:pPr>
                      <a:r>
                        <a:rPr lang="ru-RU" sz="1200" dirty="0" err="1">
                          <a:effectLst/>
                        </a:rPr>
                        <a:t>Yil</a:t>
                      </a:r>
                      <a:endParaRPr lang="ru-RU" sz="1100" dirty="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dirty="0" err="1">
                          <a:effectLst/>
                        </a:rPr>
                        <a:t>Aholisoni</a:t>
                      </a:r>
                      <a:r>
                        <a:rPr lang="ru-RU" sz="1200" dirty="0">
                          <a:effectLst/>
                        </a:rPr>
                        <a:t>,</a:t>
                      </a:r>
                      <a:endParaRPr lang="ru-RU" sz="1100" dirty="0">
                        <a:effectLst/>
                      </a:endParaRPr>
                    </a:p>
                    <a:p>
                      <a:pPr algn="ctr">
                        <a:lnSpc>
                          <a:spcPct val="115000"/>
                        </a:lnSpc>
                        <a:spcAft>
                          <a:spcPts val="1000"/>
                        </a:spcAft>
                      </a:pPr>
                      <a:r>
                        <a:rPr lang="ru-RU" sz="1200" dirty="0" err="1">
                          <a:effectLst/>
                        </a:rPr>
                        <a:t>mln</a:t>
                      </a:r>
                      <a:r>
                        <a:rPr lang="ru-RU" sz="1200" dirty="0">
                          <a:effectLst/>
                        </a:rPr>
                        <a:t>. </a:t>
                      </a:r>
                      <a:r>
                        <a:rPr lang="ru-RU" sz="1200" dirty="0" err="1">
                          <a:effectLst/>
                        </a:rPr>
                        <a:t>kishi</a:t>
                      </a:r>
                      <a:endParaRPr lang="ru-RU" sz="1100" dirty="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en-US" sz="1200">
                          <a:effectLst/>
                        </a:rPr>
                        <a:t>Davrichidao`sish, mln. kishi</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en-US" sz="1200">
                          <a:effectLst/>
                        </a:rPr>
                        <a:t>O`rtachayilliko`sish, mln. kishi</a:t>
                      </a:r>
                      <a:endParaRPr lang="ru-RU" sz="1100">
                        <a:effectLst/>
                        <a:latin typeface="Calibri"/>
                        <a:ea typeface="Times New Roman"/>
                        <a:cs typeface="Times New Roman"/>
                      </a:endParaRPr>
                    </a:p>
                  </a:txBody>
                  <a:tcPr marL="0" marR="0" marT="0" marB="0" anchor="ctr"/>
                </a:tc>
              </a:tr>
              <a:tr h="424085">
                <a:tc>
                  <a:txBody>
                    <a:bodyPr/>
                    <a:lstStyle/>
                    <a:p>
                      <a:pPr algn="ctr">
                        <a:lnSpc>
                          <a:spcPct val="115000"/>
                        </a:lnSpc>
                        <a:spcAft>
                          <a:spcPts val="1000"/>
                        </a:spcAft>
                      </a:pPr>
                      <a:r>
                        <a:rPr lang="ru-RU" sz="1200">
                          <a:effectLst/>
                        </a:rPr>
                        <a:t>1950</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2515</a:t>
                      </a:r>
                      <a:endParaRPr lang="ru-RU" sz="1100">
                        <a:effectLst/>
                        <a:latin typeface="Calibri"/>
                        <a:ea typeface="Times New Roman"/>
                        <a:cs typeface="Times New Roman"/>
                      </a:endParaRPr>
                    </a:p>
                  </a:txBody>
                  <a:tcPr marL="0" marR="0" marT="0" marB="0" anchor="ctr"/>
                </a:tc>
                <a:tc>
                  <a:txBody>
                    <a:bodyPr/>
                    <a:lstStyle/>
                    <a:p>
                      <a:pPr algn="ctr">
                        <a:lnSpc>
                          <a:spcPct val="115000"/>
                        </a:lnSpc>
                      </a:pPr>
                      <a:endParaRPr lang="ru-RU" sz="1100">
                        <a:effectLst/>
                        <a:latin typeface="Calibri"/>
                        <a:cs typeface="Times New Roman"/>
                      </a:endParaRPr>
                    </a:p>
                  </a:txBody>
                  <a:tcPr marL="0" marR="0" marT="0" marB="0" anchor="ctr"/>
                </a:tc>
                <a:tc>
                  <a:txBody>
                    <a:bodyPr/>
                    <a:lstStyle/>
                    <a:p>
                      <a:pPr algn="ctr">
                        <a:lnSpc>
                          <a:spcPct val="115000"/>
                        </a:lnSpc>
                      </a:pPr>
                      <a:endParaRPr lang="ru-RU" sz="1100">
                        <a:effectLst/>
                        <a:latin typeface="Calibri"/>
                        <a:cs typeface="Times New Roman"/>
                      </a:endParaRPr>
                    </a:p>
                  </a:txBody>
                  <a:tcPr marL="0" marR="0" marT="0" marB="0" anchor="ctr"/>
                </a:tc>
              </a:tr>
              <a:tr h="424085">
                <a:tc>
                  <a:txBody>
                    <a:bodyPr/>
                    <a:lstStyle/>
                    <a:p>
                      <a:pPr algn="ctr">
                        <a:lnSpc>
                          <a:spcPct val="115000"/>
                        </a:lnSpc>
                        <a:spcAft>
                          <a:spcPts val="1000"/>
                        </a:spcAft>
                      </a:pPr>
                      <a:r>
                        <a:rPr lang="ru-RU" sz="1200">
                          <a:effectLst/>
                        </a:rPr>
                        <a:t>1960</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dirty="0">
                          <a:effectLst/>
                        </a:rPr>
                        <a:t>3091</a:t>
                      </a:r>
                      <a:endParaRPr lang="ru-RU" sz="1100" dirty="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504</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50</a:t>
                      </a:r>
                      <a:endParaRPr lang="ru-RU" sz="1100">
                        <a:effectLst/>
                        <a:latin typeface="Calibri"/>
                        <a:ea typeface="Times New Roman"/>
                        <a:cs typeface="Times New Roman"/>
                      </a:endParaRPr>
                    </a:p>
                  </a:txBody>
                  <a:tcPr marL="0" marR="0" marT="0" marB="0" anchor="ctr"/>
                </a:tc>
              </a:tr>
              <a:tr h="424085">
                <a:tc>
                  <a:txBody>
                    <a:bodyPr/>
                    <a:lstStyle/>
                    <a:p>
                      <a:pPr algn="ctr">
                        <a:lnSpc>
                          <a:spcPct val="115000"/>
                        </a:lnSpc>
                        <a:spcAft>
                          <a:spcPts val="1000"/>
                        </a:spcAft>
                      </a:pPr>
                      <a:r>
                        <a:rPr lang="ru-RU" sz="1200">
                          <a:effectLst/>
                        </a:rPr>
                        <a:t>1970</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3698</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679</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68</a:t>
                      </a:r>
                      <a:endParaRPr lang="ru-RU" sz="1100">
                        <a:effectLst/>
                        <a:latin typeface="Calibri"/>
                        <a:ea typeface="Times New Roman"/>
                        <a:cs typeface="Times New Roman"/>
                      </a:endParaRPr>
                    </a:p>
                  </a:txBody>
                  <a:tcPr marL="0" marR="0" marT="0" marB="0" anchor="ctr"/>
                </a:tc>
              </a:tr>
              <a:tr h="424085">
                <a:tc>
                  <a:txBody>
                    <a:bodyPr/>
                    <a:lstStyle/>
                    <a:p>
                      <a:pPr algn="ctr">
                        <a:lnSpc>
                          <a:spcPct val="115000"/>
                        </a:lnSpc>
                        <a:spcAft>
                          <a:spcPts val="1000"/>
                        </a:spcAft>
                      </a:pPr>
                      <a:r>
                        <a:rPr lang="ru-RU" sz="1200">
                          <a:effectLst/>
                        </a:rPr>
                        <a:t>1980</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4450</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752</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75</a:t>
                      </a:r>
                      <a:endParaRPr lang="ru-RU" sz="1100">
                        <a:effectLst/>
                        <a:latin typeface="Calibri"/>
                        <a:ea typeface="Times New Roman"/>
                        <a:cs typeface="Times New Roman"/>
                      </a:endParaRPr>
                    </a:p>
                  </a:txBody>
                  <a:tcPr marL="0" marR="0" marT="0" marB="0" anchor="ctr"/>
                </a:tc>
              </a:tr>
              <a:tr h="424085">
                <a:tc>
                  <a:txBody>
                    <a:bodyPr/>
                    <a:lstStyle/>
                    <a:p>
                      <a:pPr algn="ctr">
                        <a:lnSpc>
                          <a:spcPct val="115000"/>
                        </a:lnSpc>
                        <a:spcAft>
                          <a:spcPts val="1000"/>
                        </a:spcAft>
                      </a:pPr>
                      <a:r>
                        <a:rPr lang="ru-RU" sz="1200">
                          <a:effectLst/>
                        </a:rPr>
                        <a:t>1990</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5292</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842</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84</a:t>
                      </a:r>
                      <a:endParaRPr lang="ru-RU" sz="1100">
                        <a:effectLst/>
                        <a:latin typeface="Calibri"/>
                        <a:ea typeface="Times New Roman"/>
                        <a:cs typeface="Times New Roman"/>
                      </a:endParaRPr>
                    </a:p>
                  </a:txBody>
                  <a:tcPr marL="0" marR="0" marT="0" marB="0" anchor="ctr"/>
                </a:tc>
              </a:tr>
              <a:tr h="506514">
                <a:tc>
                  <a:txBody>
                    <a:bodyPr/>
                    <a:lstStyle/>
                    <a:p>
                      <a:pPr algn="ctr">
                        <a:lnSpc>
                          <a:spcPct val="115000"/>
                        </a:lnSpc>
                        <a:spcAft>
                          <a:spcPts val="1000"/>
                        </a:spcAft>
                      </a:pPr>
                      <a:r>
                        <a:rPr lang="ru-RU" sz="1200">
                          <a:effectLst/>
                        </a:rPr>
                        <a:t>2001</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6134</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959</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96</a:t>
                      </a:r>
                      <a:endParaRPr lang="ru-RU" sz="1100">
                        <a:effectLst/>
                        <a:latin typeface="Calibri"/>
                        <a:ea typeface="Times New Roman"/>
                        <a:cs typeface="Times New Roman"/>
                      </a:endParaRPr>
                    </a:p>
                  </a:txBody>
                  <a:tcPr marL="0" marR="0" marT="0" marB="0" anchor="ctr"/>
                </a:tc>
              </a:tr>
              <a:tr h="424085">
                <a:tc>
                  <a:txBody>
                    <a:bodyPr/>
                    <a:lstStyle/>
                    <a:p>
                      <a:pPr algn="ctr">
                        <a:lnSpc>
                          <a:spcPct val="115000"/>
                        </a:lnSpc>
                        <a:spcAft>
                          <a:spcPts val="1000"/>
                        </a:spcAft>
                      </a:pPr>
                      <a:r>
                        <a:rPr lang="ru-RU" sz="1200" dirty="0" smtClean="0">
                          <a:effectLst/>
                        </a:rPr>
                        <a:t>201</a:t>
                      </a:r>
                      <a:r>
                        <a:rPr lang="en-US" sz="1200" dirty="0" smtClean="0">
                          <a:effectLst/>
                        </a:rPr>
                        <a:t>7</a:t>
                      </a:r>
                      <a:endParaRPr lang="ru-RU" sz="1100" dirty="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dirty="0" smtClean="0">
                          <a:effectLst/>
                        </a:rPr>
                        <a:t>7</a:t>
                      </a:r>
                      <a:r>
                        <a:rPr lang="en-US" sz="1200" dirty="0" smtClean="0">
                          <a:effectLst/>
                        </a:rPr>
                        <a:t>44</a:t>
                      </a:r>
                      <a:r>
                        <a:rPr lang="ru-RU" sz="1200" dirty="0" smtClean="0">
                          <a:effectLst/>
                        </a:rPr>
                        <a:t>5</a:t>
                      </a:r>
                      <a:endParaRPr lang="ru-RU" sz="1100" dirty="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a:effectLst/>
                        </a:rPr>
                        <a:t>961</a:t>
                      </a:r>
                      <a:endParaRPr lang="ru-RU" sz="1100">
                        <a:effectLst/>
                        <a:latin typeface="Calibri"/>
                        <a:ea typeface="Times New Roman"/>
                        <a:cs typeface="Times New Roman"/>
                      </a:endParaRPr>
                    </a:p>
                  </a:txBody>
                  <a:tcPr marL="0" marR="0" marT="0" marB="0" anchor="ctr"/>
                </a:tc>
                <a:tc>
                  <a:txBody>
                    <a:bodyPr/>
                    <a:lstStyle/>
                    <a:p>
                      <a:pPr algn="ctr">
                        <a:lnSpc>
                          <a:spcPct val="115000"/>
                        </a:lnSpc>
                        <a:spcAft>
                          <a:spcPts val="1000"/>
                        </a:spcAft>
                      </a:pPr>
                      <a:r>
                        <a:rPr lang="ru-RU" sz="1200" dirty="0">
                          <a:effectLst/>
                        </a:rPr>
                        <a:t>87</a:t>
                      </a:r>
                      <a:endParaRPr lang="ru-RU" sz="1100" dirty="0">
                        <a:effectLst/>
                        <a:latin typeface="Calibri"/>
                        <a:ea typeface="Times New Roman"/>
                        <a:cs typeface="Times New Roman"/>
                      </a:endParaRPr>
                    </a:p>
                  </a:txBody>
                  <a:tcPr marL="0" marR="0" marT="0" marB="0" anchor="ctr"/>
                </a:tc>
              </a:tr>
            </a:tbl>
          </a:graphicData>
        </a:graphic>
      </p:graphicFrame>
      <p:sp>
        <p:nvSpPr>
          <p:cNvPr id="5" name="Прямоугольник 4"/>
          <p:cNvSpPr/>
          <p:nvPr/>
        </p:nvSpPr>
        <p:spPr>
          <a:xfrm>
            <a:off x="2195736" y="404664"/>
            <a:ext cx="4572000" cy="923330"/>
          </a:xfrm>
          <a:prstGeom prst="rect">
            <a:avLst/>
          </a:prstGeom>
        </p:spPr>
        <p:txBody>
          <a:bodyPr>
            <a:spAutoFit/>
          </a:bodyPr>
          <a:lstStyle/>
          <a:p>
            <a:pPr algn="ctr"/>
            <a:r>
              <a:rPr lang="en-US" b="1" dirty="0" smtClean="0"/>
              <a:t>YER YUZI AHOLISI SONINING O`SISH SUR`ATLARI (</a:t>
            </a:r>
            <a:r>
              <a:rPr lang="en-US" b="1" dirty="0" smtClean="0"/>
              <a:t>1950-2017-YILLAR</a:t>
            </a:r>
            <a:r>
              <a:rPr lang="en-US" b="1" dirty="0" smtClean="0"/>
              <a:t>) JADVALI</a:t>
            </a:r>
            <a:endParaRPr lang="ru-RU" b="1" dirty="0"/>
          </a:p>
        </p:txBody>
      </p:sp>
    </p:spTree>
    <p:extLst>
      <p:ext uri="{BB962C8B-B14F-4D97-AF65-F5344CB8AC3E}">
        <p14:creationId xmlns:p14="http://schemas.microsoft.com/office/powerpoint/2010/main" val="290304640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403648" y="1772816"/>
            <a:ext cx="6400800" cy="3474720"/>
          </a:xfrm>
          <a:scene3d>
            <a:camera prst="obliqueTopLeft"/>
            <a:lightRig rig="balanced" dir="tr"/>
          </a:scene3d>
          <a:sp3d contourW="14605" prstMaterial="plastic">
            <a:bevelT w="50800"/>
            <a:contourClr>
              <a:schemeClr val="accent2">
                <a:shade val="30000"/>
                <a:satMod val="120000"/>
              </a:schemeClr>
            </a:contourClr>
          </a:sp3d>
        </p:spPr>
        <p:style>
          <a:lnRef idx="0">
            <a:schemeClr val="accent2"/>
          </a:lnRef>
          <a:fillRef idx="3">
            <a:schemeClr val="accent2"/>
          </a:fillRef>
          <a:effectRef idx="3">
            <a:schemeClr val="accent2"/>
          </a:effectRef>
          <a:fontRef idx="minor">
            <a:schemeClr val="lt1"/>
          </a:fontRef>
        </p:style>
        <p:txBody>
          <a:bodyPr>
            <a:prstTxWarp prst="textInflate">
              <a:avLst/>
            </a:prstTxWarp>
            <a:normAutofit/>
          </a:bodyPr>
          <a:lstStyle/>
          <a:p>
            <a:pPr marL="45720" indent="0" algn="ctr">
              <a:buNone/>
            </a:pPr>
            <a:r>
              <a:rPr lang="en-US" sz="4400" dirty="0" smtClean="0">
                <a:solidFill>
                  <a:srgbClr val="002060"/>
                </a:solidFill>
                <a:latin typeface="Algerian" pitchFamily="82" charset="0"/>
              </a:rPr>
              <a:t>E’TIBORINGIZ </a:t>
            </a:r>
          </a:p>
          <a:p>
            <a:pPr marL="45720" indent="0" algn="ctr">
              <a:buNone/>
            </a:pPr>
            <a:r>
              <a:rPr lang="en-US" sz="4400" dirty="0" smtClean="0">
                <a:solidFill>
                  <a:srgbClr val="002060"/>
                </a:solidFill>
                <a:latin typeface="Algerian" pitchFamily="82" charset="0"/>
              </a:rPr>
              <a:t>UCHUN </a:t>
            </a:r>
          </a:p>
          <a:p>
            <a:pPr marL="45720" indent="0" algn="ctr">
              <a:buNone/>
            </a:pPr>
            <a:r>
              <a:rPr lang="en-US" sz="4400" dirty="0" smtClean="0">
                <a:solidFill>
                  <a:srgbClr val="002060"/>
                </a:solidFill>
                <a:latin typeface="Algerian" pitchFamily="82" charset="0"/>
              </a:rPr>
              <a:t>RAHMAT</a:t>
            </a:r>
            <a:endParaRPr lang="ru-RU" sz="4400" dirty="0">
              <a:solidFill>
                <a:srgbClr val="002060"/>
              </a:solidFill>
            </a:endParaRPr>
          </a:p>
        </p:txBody>
      </p:sp>
    </p:spTree>
    <p:extLst>
      <p:ext uri="{BB962C8B-B14F-4D97-AF65-F5344CB8AC3E}">
        <p14:creationId xmlns:p14="http://schemas.microsoft.com/office/powerpoint/2010/main" val="745180093"/>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262</TotalTime>
  <Words>2173</Words>
  <Application>Microsoft Office PowerPoint</Application>
  <PresentationFormat>Экран (4:3)</PresentationFormat>
  <Paragraphs>227</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Воздушный поток</vt:lpstr>
      <vt:lpstr>MAVZU:   DUNYO MINTAQALARI BO’YICHA AHOLI SONI DINAMIKASI JADVALINI TUZISH </vt:lpstr>
      <vt:lpstr>Dunyo  aholisining 1000 yildan XXI asr boshlariga qadar o’sishi tahlil qilinganda. Dunyo aholisining bir milliardan ko’payib borishi uchun ketgan vaqtning qisqarib borishi.</vt:lpstr>
      <vt:lpstr>Презентация PowerPoint</vt:lpstr>
      <vt:lpstr>Dunyoning eng ko’p aholi istiqomat qiladigan mintaqasi hisoblanadi. XX asrga qadar bo’lgan davr uchun osiyo aholisi soni haqida aniq ma’luotlar deyarli yoq edi. Tahminlarga ko’ra, XVI-XVIII asrlarda Osiyo aholisining umumiy o’sish sur’ati Osiyoda ushbu davrlar nisbatan tinch, yirik qirg’in-barot urushlar bo’lmagan davr hisoblanadi. Osiyoning ba’zi davlatlari demografik jarayonlarida keskin o’zgarishlar kuzatiladi. Masalan, Yaponiyada oilalarda farzand tug’ilishlarini nazoratga olish boshlandi. Natijada aholining umumiy tabiiy o’sish sur’ati  sekinlashdi va aholi soni ham  nisbatan mos sur’atda kam sur’atda ko’paydi. XIX asr bosharida Osiyoning eng ko’p sonli hududi  Hitoyda aholi soni 300-350 mln. Hindistonda – 150-210 mln. Yaponiyada 27-30 mln. kishini tashkil etgan.  </vt:lpstr>
      <vt:lpstr>Презентация PowerPoint</vt:lpstr>
      <vt:lpstr>Презентация PowerPoint</vt:lpstr>
      <vt:lpstr>Презентация PowerPoint</vt:lpstr>
      <vt:lpstr>Dunyo qit’alari ichida aholining o’rtacha zichligi yuqori hudud hisoblanadi. Aholi zichligi Yevropaning Shaharlarida yuqori bo’lib, qishloq hududlaridan keskin farq qiladi. Bu qit’ada aholi umuman yashamaydigan hudud yo’q. Yevropada aholisi nisbatan siyroak joylashgan hududlar Islandiya va Norvegiyadavlatlari bo’lsa, aholisi eng zich joylashgan mamlakatlar Niderlandiya va Belgiya davlatlaridir. Aholi zichligi bo’yicha Malta davlati alohida ahamiyatga ega bo’lib bu yerda aholi 1 km2 ga 1000 kishidn ortadi. Maltada toza ichimlik suvi juda tanqis hisoblanib, u bozorda sotiladigan tovar hisoblanadi. </vt:lpstr>
      <vt:lpstr>Презентация PowerPoint</vt:lpstr>
      <vt:lpstr>Презентация PowerPoint</vt:lpstr>
      <vt:lpstr>Презентация PowerPoint</vt:lpstr>
      <vt:lpstr>  Inson ajdodlarining eng kadimiy maskanlari shakllangan, shu bilan bir qatorda  aholisi yer kurrasining qator hududlariga nisbatan juda siyrak joylashgan hudud. 1970-2017 yillarda Afrika aholisining o’rtacha zichligi 1 km2 ga 12 kishidan 31 kishiga yetgan. Afrikada aholining siyrak joylashuvi bir tomondan tabiiy sharoitning qishloq xo’jaligi uchun qulay emasligi, ichimlik va sug’orish uchun suv tanqisligi bo’lsa, ikkinchi tomondan Afrika davlatlariiing juda uzoq davr Yevropa davlatlari mustamlakasi bo’lib kelganligidir, chunki koloniya sharoitida aholining ijtimoiy-iqtisodiy rivojlanishi darajasi sekinlashgan. Ushbu jarayon esa aholining tabiiy o’sishiga, o’rtacha umr ko’rish darajasiga salbiy ta’sir etgan. </vt:lpstr>
      <vt:lpstr>Презентация PowerPoint</vt:lpstr>
      <vt:lpstr>Презентация PowerPoint</vt:lpstr>
      <vt:lpstr>     Amerika ham er sharidagi aholisi nisbatan siyrak joylashgan xududdir. Bu yerda aholi zichligi 1970-2017 yillarda 1 km2 ga 12 kishidan 24  kishiga yetgan. Amerikaning aholi zichligi bo’yicha dunyodagi tutgan urni Afrikaga yaqindir. Shimoliy Amerikada aholi Janubiy Amerikaga nisbatan siyrakroq joylashgan. AQSHning Atlantika okeani soxillaridagi Rod- Aylend, Nyu-Jersi, Pensilvaniya shtatlarida aholi zich joylashgan. G’arbga borgan sari aholi zichligi kamaya boradi. Missisipi vodiysidan so’ng tog’li xududlar boshlanadi va bu yerlarda aholi juda siyrak bo’lib, 1 km2 ga aholi zichligi 1 kishidan to’g’ri keladi. Tinch okeani sohillarida, ayniqsa, Kaliforniyada aholi zichligi yana ortib boradi. Kanadada xam aholi nisbatan siyrak joylashgan bo’lib, aholi 1 km2 ga 3 kishidan to’g’ri keladi. </vt:lpstr>
      <vt:lpstr>Презентация PowerPoint</vt:lpstr>
      <vt:lpstr>Презентация PowerPoint</vt:lpstr>
      <vt:lpstr>Презентация PowerPoint</vt:lpstr>
      <vt:lpstr>     Aholi zichligi buyicha dunyoda eng oxirgi o’rinda turadi. 1970-2017 yillarda aholi zichligi 1 km2 ga 2,5 kishidan 3,9 kishiga etgan. Lekin materikning ichida aholi juda notekis joylashgan. Okeaniya orollarida aholi zichligi nisbatan yuqori. Guam orollarida aholi zichligi 1 km. ga 200 kishidan ortiq bo’lsa, G’arbiy Samoada - 50 kishidan ortiqni tashkil etadi. Avstraliyada esa aholi uning Sharqiy, Janubiy- Sharqiy va Janubiy-G’arbiy qismida, Yangi Janubiy Uels, Viktoriya va Kvinslend shtatlarida zich joylashgan. Bu xududlarda Avstraliyaning 80 foizdan ko’p aholisi istiqomat qiladi. Markaziy va Shimoliy Avstraliyada joylashgan cho’l xududlarida maxalliy tub aholi-avstraliyalik aborigenlar yashaydilar. Ular juda kam bo’lib, zichlik xam nisbatan pastdir. SHuningdek, Yangi Gvineyaning janubiy qismida xam aholi siyrak joylashgan.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Dunyo mintaqalari bo’yicha aholi soni dinamikasi jadvalini tuzish </dc:title>
  <dc:creator>XTreme.ws</dc:creator>
  <cp:lastModifiedBy>XTreme.ws</cp:lastModifiedBy>
  <cp:revision>33</cp:revision>
  <dcterms:created xsi:type="dcterms:W3CDTF">2019-04-10T15:50:44Z</dcterms:created>
  <dcterms:modified xsi:type="dcterms:W3CDTF">2019-04-11T15:42:31Z</dcterms:modified>
</cp:coreProperties>
</file>