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7"/>
  </p:notesMasterIdLst>
  <p:sldIdLst>
    <p:sldId id="318" r:id="rId2"/>
    <p:sldId id="260" r:id="rId3"/>
    <p:sldId id="313" r:id="rId4"/>
    <p:sldId id="312" r:id="rId5"/>
    <p:sldId id="311" r:id="rId6"/>
    <p:sldId id="307" r:id="rId7"/>
    <p:sldId id="315" r:id="rId8"/>
    <p:sldId id="316" r:id="rId9"/>
    <p:sldId id="268" r:id="rId10"/>
    <p:sldId id="317" r:id="rId11"/>
    <p:sldId id="270" r:id="rId12"/>
    <p:sldId id="271" r:id="rId13"/>
    <p:sldId id="272" r:id="rId14"/>
    <p:sldId id="273" r:id="rId15"/>
    <p:sldId id="308" r:id="rId16"/>
    <p:sldId id="309" r:id="rId17"/>
    <p:sldId id="280" r:id="rId18"/>
    <p:sldId id="281" r:id="rId19"/>
    <p:sldId id="310" r:id="rId20"/>
    <p:sldId id="283" r:id="rId21"/>
    <p:sldId id="284" r:id="rId22"/>
    <p:sldId id="287" r:id="rId23"/>
    <p:sldId id="288" r:id="rId24"/>
    <p:sldId id="305" r:id="rId25"/>
    <p:sldId id="30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88AE27B-47CA-4206-BAE7-E60B7F1299F2}">
          <p14:sldIdLst/>
        </p14:section>
        <p14:section name="Раздел без заголовка" id="{0D2F1215-C3EE-4510-9BC6-47CAFBBEF19D}">
          <p14:sldIdLst/>
        </p14:section>
        <p14:section name="Раздел без заголовка" id="{F0673367-D500-4AA1-87F6-2D34A818087F}">
          <p14:sldIdLst/>
        </p14:section>
        <p14:section name="Раздел без заголовка" id="{57F7F824-4481-493F-9034-7F6E8FC8AE0D}">
          <p14:sldIdLst/>
        </p14:section>
        <p14:section name="Раздел без заголовка" id="{361FBBFD-1B3C-4DD3-AD4F-1513E8401C18}">
          <p14:sldIdLst/>
        </p14:section>
        <p14:section name="Раздел без заголовка" id="{11AEFE8C-B7F2-4ACE-9733-5653039995AC}">
          <p14:sldIdLst>
            <p14:sldId id="318"/>
            <p14:sldId id="260"/>
          </p14:sldIdLst>
        </p14:section>
        <p14:section name="Раздел без заголовка" id="{13779CEB-2624-4647-80B8-2CFC2D9A9F1C}">
          <p14:sldIdLst>
            <p14:sldId id="313"/>
            <p14:sldId id="312"/>
            <p14:sldId id="311"/>
            <p14:sldId id="307"/>
            <p14:sldId id="315"/>
            <p14:sldId id="316"/>
            <p14:sldId id="268"/>
            <p14:sldId id="317"/>
            <p14:sldId id="270"/>
            <p14:sldId id="271"/>
            <p14:sldId id="272"/>
            <p14:sldId id="273"/>
            <p14:sldId id="308"/>
            <p14:sldId id="309"/>
            <p14:sldId id="280"/>
            <p14:sldId id="281"/>
            <p14:sldId id="310"/>
            <p14:sldId id="283"/>
            <p14:sldId id="284"/>
            <p14:sldId id="287"/>
            <p14:sldId id="288"/>
            <p14:sldId id="305"/>
            <p14:sldId id="30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D4D9"/>
    <a:srgbClr val="008000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59" autoAdjust="0"/>
    <p:restoredTop sz="95578" autoAdjust="0"/>
  </p:normalViewPr>
  <p:slideViewPr>
    <p:cSldViewPr>
      <p:cViewPr varScale="1">
        <p:scale>
          <a:sx n="74" d="100"/>
          <a:sy n="74" d="100"/>
        </p:scale>
        <p:origin x="62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E964A-76DB-4A02-AEFB-A99AA1B1407E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6D7FE3-4A85-4CD2-A2B7-FE0893C2B515}">
      <dgm:prSet phldrT="[Текст]" phldr="1"/>
      <dgm:spPr/>
      <dgm:t>
        <a:bodyPr/>
        <a:lstStyle/>
        <a:p>
          <a:endParaRPr lang="ru-RU" dirty="0"/>
        </a:p>
      </dgm:t>
    </dgm:pt>
    <dgm:pt modelId="{46172171-08C7-41E3-8A27-183FF5AD35CA}" type="parTrans" cxnId="{3D9146DC-32E8-49DE-83C6-870CA812C9AD}">
      <dgm:prSet/>
      <dgm:spPr/>
      <dgm:t>
        <a:bodyPr/>
        <a:lstStyle/>
        <a:p>
          <a:endParaRPr lang="ru-RU"/>
        </a:p>
      </dgm:t>
    </dgm:pt>
    <dgm:pt modelId="{507F4641-C816-4C6F-B565-59FB7523FC0B}" type="sibTrans" cxnId="{3D9146DC-32E8-49DE-83C6-870CA812C9AD}">
      <dgm:prSet/>
      <dgm:spPr/>
      <dgm:t>
        <a:bodyPr/>
        <a:lstStyle/>
        <a:p>
          <a:endParaRPr lang="ru-RU"/>
        </a:p>
      </dgm:t>
    </dgm:pt>
    <dgm:pt modelId="{D33BAA45-7D62-48E0-A8D1-764FF11CEEFB}">
      <dgm:prSet phldrT="[Текст]" custT="1"/>
      <dgm:spPr>
        <a:solidFill>
          <a:schemeClr val="accent3">
            <a:lumMod val="40000"/>
            <a:lumOff val="60000"/>
          </a:schemeClr>
        </a:solidFill>
        <a:ln w="76200">
          <a:solidFill>
            <a:srgbClr val="FFFF00"/>
          </a:solidFill>
        </a:ln>
      </dgm:spPr>
      <dgm:t>
        <a:bodyPr/>
        <a:lstStyle/>
        <a:p>
          <a:pPr algn="l"/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taraqiyotining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hamma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bosqichlarida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bo‘lavermagan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Kapitalistam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formatsiyagacha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davrlarda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biologik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xarakterga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cheklanmagan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/>
        </a:p>
      </dgm:t>
    </dgm:pt>
    <dgm:pt modelId="{5BB10C1B-7CB0-4633-943E-59899B3C5867}" type="parTrans" cxnId="{34A1F80F-0891-44A5-9D7A-558A3D78E922}">
      <dgm:prSet/>
      <dgm:spPr/>
      <dgm:t>
        <a:bodyPr/>
        <a:lstStyle/>
        <a:p>
          <a:endParaRPr lang="ru-RU"/>
        </a:p>
      </dgm:t>
    </dgm:pt>
    <dgm:pt modelId="{9ED124F1-BF28-40E9-896E-C63F438C14EF}" type="sibTrans" cxnId="{34A1F80F-0891-44A5-9D7A-558A3D78E922}">
      <dgm:prSet/>
      <dgm:spPr/>
      <dgm:t>
        <a:bodyPr/>
        <a:lstStyle/>
        <a:p>
          <a:endParaRPr lang="ru-RU"/>
        </a:p>
      </dgm:t>
    </dgm:pt>
    <dgm:pt modelId="{B25CD8FD-0189-4B32-A578-233658DE5C81}">
      <dgm:prSet phldrT="[Текст]" phldr="1"/>
      <dgm:spPr/>
      <dgm:t>
        <a:bodyPr/>
        <a:lstStyle/>
        <a:p>
          <a:endParaRPr lang="ru-RU" dirty="0"/>
        </a:p>
      </dgm:t>
    </dgm:pt>
    <dgm:pt modelId="{E74F65F0-E6AE-4B77-8C5F-E6CCAC7CBBC8}" type="parTrans" cxnId="{3D04CD6E-14A6-488A-AFED-DDE6BC39C061}">
      <dgm:prSet/>
      <dgm:spPr/>
      <dgm:t>
        <a:bodyPr/>
        <a:lstStyle/>
        <a:p>
          <a:endParaRPr lang="ru-RU"/>
        </a:p>
      </dgm:t>
    </dgm:pt>
    <dgm:pt modelId="{0E57D63E-B917-4D48-965F-DF5FD416E6FC}" type="sibTrans" cxnId="{3D04CD6E-14A6-488A-AFED-DDE6BC39C061}">
      <dgm:prSet/>
      <dgm:spPr/>
      <dgm:t>
        <a:bodyPr/>
        <a:lstStyle/>
        <a:p>
          <a:endParaRPr lang="ru-RU"/>
        </a:p>
      </dgm:t>
    </dgm:pt>
    <dgm:pt modelId="{C514C258-C3A3-4096-932B-46BB06098F87}">
      <dgm:prSet phldrT="[Текст]"/>
      <dgm:spPr>
        <a:solidFill>
          <a:schemeClr val="accent3">
            <a:lumMod val="20000"/>
            <a:lumOff val="80000"/>
          </a:schemeClr>
        </a:solidFill>
        <a:ln w="76200">
          <a:solidFill>
            <a:srgbClr val="FFFF00"/>
          </a:solidFill>
        </a:ln>
      </dgm:spPr>
      <dgm:t>
        <a:bodyPr/>
        <a:lstStyle/>
        <a:p>
          <a:pPr algn="ctr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bolali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quvvatlangan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xozirgi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taraqiyoti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bosqichida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yashab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tasavvur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qiyin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/>
        </a:p>
      </dgm:t>
    </dgm:pt>
    <dgm:pt modelId="{FA479681-B116-43E3-A029-064D20787D57}" type="parTrans" cxnId="{14CCCC0E-9DC4-4468-8A69-8A7B3E8D1F0E}">
      <dgm:prSet/>
      <dgm:spPr/>
      <dgm:t>
        <a:bodyPr/>
        <a:lstStyle/>
        <a:p>
          <a:endParaRPr lang="ru-RU"/>
        </a:p>
      </dgm:t>
    </dgm:pt>
    <dgm:pt modelId="{971D01D7-193F-4812-8B8A-1968208EC669}" type="sibTrans" cxnId="{14CCCC0E-9DC4-4468-8A69-8A7B3E8D1F0E}">
      <dgm:prSet/>
      <dgm:spPr/>
      <dgm:t>
        <a:bodyPr/>
        <a:lstStyle/>
        <a:p>
          <a:endParaRPr lang="ru-RU"/>
        </a:p>
      </dgm:t>
    </dgm:pt>
    <dgm:pt modelId="{9F61FD89-5E1E-49E0-8DD3-840EF16A7FA6}">
      <dgm:prSet phldrT="[Текст]" phldr="1"/>
      <dgm:spPr/>
      <dgm:t>
        <a:bodyPr/>
        <a:lstStyle/>
        <a:p>
          <a:endParaRPr lang="ru-RU" dirty="0"/>
        </a:p>
      </dgm:t>
    </dgm:pt>
    <dgm:pt modelId="{465481CB-3B65-4C25-BCE8-E20BD7246116}" type="parTrans" cxnId="{E0051DE3-CB71-4413-A941-E1FC5FD8EDCB}">
      <dgm:prSet/>
      <dgm:spPr/>
      <dgm:t>
        <a:bodyPr/>
        <a:lstStyle/>
        <a:p>
          <a:endParaRPr lang="ru-RU"/>
        </a:p>
      </dgm:t>
    </dgm:pt>
    <dgm:pt modelId="{5A0E9953-937E-46AA-BD5A-7EA5B4FE873A}" type="sibTrans" cxnId="{E0051DE3-CB71-4413-A941-E1FC5FD8EDCB}">
      <dgm:prSet/>
      <dgm:spPr/>
      <dgm:t>
        <a:bodyPr/>
        <a:lstStyle/>
        <a:p>
          <a:endParaRPr lang="ru-RU"/>
        </a:p>
      </dgm:t>
    </dgm:pt>
    <dgm:pt modelId="{C1F64034-AD60-4741-9831-2BB423CB7044}">
      <dgm:prSet phldrT="[Текст]" custT="1"/>
      <dgm:spPr>
        <a:ln w="76200">
          <a:solidFill>
            <a:srgbClr val="FFFF00"/>
          </a:solidFill>
        </a:ln>
      </dgm:spPr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Masalaning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tub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moxiyatiga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nazar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tashlansa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o’tmish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zamonlardagi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ijtimoiy-iqtisodiy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taqqiyot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bog’liqdir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/>
        </a:p>
      </dgm:t>
    </dgm:pt>
    <dgm:pt modelId="{846F60BC-27CA-452B-BCC2-BC3AEA4392EA}" type="parTrans" cxnId="{B7ED2F53-94A9-47A2-8CFD-78424E4B7345}">
      <dgm:prSet/>
      <dgm:spPr/>
      <dgm:t>
        <a:bodyPr/>
        <a:lstStyle/>
        <a:p>
          <a:endParaRPr lang="ru-RU"/>
        </a:p>
      </dgm:t>
    </dgm:pt>
    <dgm:pt modelId="{0645D102-E9F2-45FA-A5BC-6398FA05F68E}" type="sibTrans" cxnId="{B7ED2F53-94A9-47A2-8CFD-78424E4B7345}">
      <dgm:prSet/>
      <dgm:spPr/>
      <dgm:t>
        <a:bodyPr/>
        <a:lstStyle/>
        <a:p>
          <a:endParaRPr lang="ru-RU"/>
        </a:p>
      </dgm:t>
    </dgm:pt>
    <dgm:pt modelId="{75701118-5EF8-4042-9A7A-BE2E8ACD2A38}">
      <dgm:prSet/>
      <dgm:spPr/>
      <dgm:t>
        <a:bodyPr/>
        <a:lstStyle/>
        <a:p>
          <a:pPr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ED1DB9-BB54-4C53-90D7-C71205A9E9BD}" type="parTrans" cxnId="{2107A8F2-C87B-491A-8EFD-4F24A9BBD958}">
      <dgm:prSet/>
      <dgm:spPr/>
      <dgm:t>
        <a:bodyPr/>
        <a:lstStyle/>
        <a:p>
          <a:endParaRPr lang="ru-RU"/>
        </a:p>
      </dgm:t>
    </dgm:pt>
    <dgm:pt modelId="{C980387E-C8B0-429D-8439-05A7271E485A}" type="sibTrans" cxnId="{2107A8F2-C87B-491A-8EFD-4F24A9BBD958}">
      <dgm:prSet/>
      <dgm:spPr/>
      <dgm:t>
        <a:bodyPr/>
        <a:lstStyle/>
        <a:p>
          <a:endParaRPr lang="ru-RU"/>
        </a:p>
      </dgm:t>
    </dgm:pt>
    <dgm:pt modelId="{A35C6391-63F9-4DDA-AAB0-25EB6A3D0A46}" type="pres">
      <dgm:prSet presAssocID="{39FE964A-76DB-4A02-AEFB-A99AA1B1407E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7F9E098D-6D3E-42C0-9336-10B49AC65E67}" type="pres">
      <dgm:prSet presAssocID="{676D7FE3-4A85-4CD2-A2B7-FE0893C2B515}" presName="parenttextcomposite" presStyleCnt="0"/>
      <dgm:spPr/>
    </dgm:pt>
    <dgm:pt modelId="{FE03EE0E-6B90-47B8-A11F-6BBDA100895D}" type="pres">
      <dgm:prSet presAssocID="{676D7FE3-4A85-4CD2-A2B7-FE0893C2B515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0F4065-29EA-4953-9C0C-25078A30A6C2}" type="pres">
      <dgm:prSet presAssocID="{676D7FE3-4A85-4CD2-A2B7-FE0893C2B515}" presName="composite" presStyleCnt="0"/>
      <dgm:spPr/>
    </dgm:pt>
    <dgm:pt modelId="{7591C26B-0754-415A-ADBB-BB2B7CE044A8}" type="pres">
      <dgm:prSet presAssocID="{676D7FE3-4A85-4CD2-A2B7-FE0893C2B515}" presName="chevron1" presStyleLbl="alignNode1" presStyleIdx="0" presStyleCnt="21"/>
      <dgm:spPr>
        <a:solidFill>
          <a:schemeClr val="accent5">
            <a:lumMod val="20000"/>
            <a:lumOff val="80000"/>
          </a:schemeClr>
        </a:solidFill>
      </dgm:spPr>
    </dgm:pt>
    <dgm:pt modelId="{F3D55CAE-85EE-4DA0-8F62-A089EFED6B0D}" type="pres">
      <dgm:prSet presAssocID="{676D7FE3-4A85-4CD2-A2B7-FE0893C2B515}" presName="chevron2" presStyleLbl="alignNode1" presStyleIdx="1" presStyleCnt="21"/>
      <dgm:spPr>
        <a:solidFill>
          <a:schemeClr val="accent5">
            <a:lumMod val="20000"/>
            <a:lumOff val="80000"/>
          </a:schemeClr>
        </a:solidFill>
      </dgm:spPr>
    </dgm:pt>
    <dgm:pt modelId="{CAC5EFD2-FC70-44CA-A9B1-2D338B9BC10F}" type="pres">
      <dgm:prSet presAssocID="{676D7FE3-4A85-4CD2-A2B7-FE0893C2B515}" presName="chevron3" presStyleLbl="alignNode1" presStyleIdx="2" presStyleCnt="21"/>
      <dgm:spPr>
        <a:solidFill>
          <a:schemeClr val="accent5">
            <a:lumMod val="20000"/>
            <a:lumOff val="80000"/>
          </a:schemeClr>
        </a:solidFill>
      </dgm:spPr>
    </dgm:pt>
    <dgm:pt modelId="{57053E8E-C233-4683-B5B4-D53C5A29EE59}" type="pres">
      <dgm:prSet presAssocID="{676D7FE3-4A85-4CD2-A2B7-FE0893C2B515}" presName="chevron4" presStyleLbl="alignNode1" presStyleIdx="3" presStyleCnt="21"/>
      <dgm:spPr>
        <a:solidFill>
          <a:schemeClr val="accent5">
            <a:lumMod val="20000"/>
            <a:lumOff val="80000"/>
          </a:schemeClr>
        </a:solidFill>
      </dgm:spPr>
    </dgm:pt>
    <dgm:pt modelId="{45CE4004-9A04-4696-A1CF-AC55730D7E9C}" type="pres">
      <dgm:prSet presAssocID="{676D7FE3-4A85-4CD2-A2B7-FE0893C2B515}" presName="chevron5" presStyleLbl="alignNode1" presStyleIdx="4" presStyleCnt="21"/>
      <dgm:spPr>
        <a:solidFill>
          <a:schemeClr val="accent5">
            <a:lumMod val="20000"/>
            <a:lumOff val="80000"/>
          </a:schemeClr>
        </a:solidFill>
      </dgm:spPr>
    </dgm:pt>
    <dgm:pt modelId="{970C7075-4D67-40DC-9568-D29CD8FFBD7F}" type="pres">
      <dgm:prSet presAssocID="{676D7FE3-4A85-4CD2-A2B7-FE0893C2B515}" presName="chevron6" presStyleLbl="alignNode1" presStyleIdx="5" presStyleCnt="21"/>
      <dgm:spPr>
        <a:solidFill>
          <a:schemeClr val="accent5">
            <a:lumMod val="20000"/>
            <a:lumOff val="80000"/>
          </a:schemeClr>
        </a:solidFill>
      </dgm:spPr>
    </dgm:pt>
    <dgm:pt modelId="{36ECC614-A69A-46E7-97E4-195054071282}" type="pres">
      <dgm:prSet presAssocID="{676D7FE3-4A85-4CD2-A2B7-FE0893C2B515}" presName="chevron7" presStyleLbl="alignNode1" presStyleIdx="6" presStyleCnt="21"/>
      <dgm:spPr>
        <a:solidFill>
          <a:schemeClr val="accent5">
            <a:lumMod val="20000"/>
            <a:lumOff val="80000"/>
          </a:schemeClr>
        </a:solidFill>
        <a:ln w="76200">
          <a:solidFill>
            <a:srgbClr val="00B050"/>
          </a:solidFill>
        </a:ln>
      </dgm:spPr>
    </dgm:pt>
    <dgm:pt modelId="{37AC28EA-6B7E-47BA-9753-AB2862D7C18B}" type="pres">
      <dgm:prSet presAssocID="{676D7FE3-4A85-4CD2-A2B7-FE0893C2B515}" presName="childtext" presStyleLbl="solidFgAcc1" presStyleIdx="0" presStyleCnt="3" custLinFactNeighborX="-414" custLinFactNeighborY="-271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0355AA-B7B0-48C3-985C-30547421BD6F}" type="pres">
      <dgm:prSet presAssocID="{507F4641-C816-4C6F-B565-59FB7523FC0B}" presName="sibTrans" presStyleCnt="0"/>
      <dgm:spPr/>
    </dgm:pt>
    <dgm:pt modelId="{DC8D2D84-28F3-4DA4-9243-ED941450CB8F}" type="pres">
      <dgm:prSet presAssocID="{B25CD8FD-0189-4B32-A578-233658DE5C81}" presName="parenttextcomposite" presStyleCnt="0"/>
      <dgm:spPr/>
    </dgm:pt>
    <dgm:pt modelId="{29A49E0E-0DAD-4A0A-9E4A-1292235770FC}" type="pres">
      <dgm:prSet presAssocID="{B25CD8FD-0189-4B32-A578-233658DE5C81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D6CBB-3238-4E07-8943-97634FE6D66F}" type="pres">
      <dgm:prSet presAssocID="{B25CD8FD-0189-4B32-A578-233658DE5C81}" presName="composite" presStyleCnt="0"/>
      <dgm:spPr/>
    </dgm:pt>
    <dgm:pt modelId="{F60B5E99-2B7E-497C-8F93-3834746FBA94}" type="pres">
      <dgm:prSet presAssocID="{B25CD8FD-0189-4B32-A578-233658DE5C81}" presName="chevron1" presStyleLbl="alignNode1" presStyleIdx="7" presStyleCnt="21"/>
      <dgm:spPr>
        <a:solidFill>
          <a:schemeClr val="accent6">
            <a:lumMod val="50000"/>
          </a:schemeClr>
        </a:solidFill>
      </dgm:spPr>
    </dgm:pt>
    <dgm:pt modelId="{8D7970B3-20B7-44D8-A246-1DCEA8A6FC41}" type="pres">
      <dgm:prSet presAssocID="{B25CD8FD-0189-4B32-A578-233658DE5C81}" presName="chevron2" presStyleLbl="alignNode1" presStyleIdx="8" presStyleCnt="21"/>
      <dgm:spPr>
        <a:solidFill>
          <a:schemeClr val="accent6">
            <a:lumMod val="50000"/>
          </a:schemeClr>
        </a:solidFill>
      </dgm:spPr>
    </dgm:pt>
    <dgm:pt modelId="{588F66DA-3A13-40EA-BC90-ACFCF4B261F6}" type="pres">
      <dgm:prSet presAssocID="{B25CD8FD-0189-4B32-A578-233658DE5C81}" presName="chevron3" presStyleLbl="alignNode1" presStyleIdx="9" presStyleCnt="21"/>
      <dgm:spPr>
        <a:solidFill>
          <a:schemeClr val="accent6">
            <a:lumMod val="50000"/>
          </a:schemeClr>
        </a:solidFill>
      </dgm:spPr>
    </dgm:pt>
    <dgm:pt modelId="{5FD2B661-DCE9-45DA-BE51-CECD57BCF35E}" type="pres">
      <dgm:prSet presAssocID="{B25CD8FD-0189-4B32-A578-233658DE5C81}" presName="chevron4" presStyleLbl="alignNode1" presStyleIdx="10" presStyleCnt="21"/>
      <dgm:spPr>
        <a:solidFill>
          <a:schemeClr val="accent6">
            <a:lumMod val="50000"/>
          </a:schemeClr>
        </a:solidFill>
      </dgm:spPr>
    </dgm:pt>
    <dgm:pt modelId="{EF99730D-6687-450A-B97B-CBA18DDC39D8}" type="pres">
      <dgm:prSet presAssocID="{B25CD8FD-0189-4B32-A578-233658DE5C81}" presName="chevron5" presStyleLbl="alignNode1" presStyleIdx="11" presStyleCnt="21"/>
      <dgm:spPr>
        <a:solidFill>
          <a:schemeClr val="accent6">
            <a:lumMod val="50000"/>
          </a:schemeClr>
        </a:solidFill>
      </dgm:spPr>
    </dgm:pt>
    <dgm:pt modelId="{AAA4AD78-6097-43BF-882F-0C6807550087}" type="pres">
      <dgm:prSet presAssocID="{B25CD8FD-0189-4B32-A578-233658DE5C81}" presName="chevron6" presStyleLbl="alignNode1" presStyleIdx="12" presStyleCnt="21"/>
      <dgm:spPr>
        <a:solidFill>
          <a:schemeClr val="accent6">
            <a:lumMod val="50000"/>
          </a:schemeClr>
        </a:solidFill>
      </dgm:spPr>
    </dgm:pt>
    <dgm:pt modelId="{A6E34CA3-C9F6-4B9D-8768-636733500769}" type="pres">
      <dgm:prSet presAssocID="{B25CD8FD-0189-4B32-A578-233658DE5C81}" presName="chevron7" presStyleLbl="alignNode1" presStyleIdx="13" presStyleCnt="21"/>
      <dgm:spPr>
        <a:solidFill>
          <a:schemeClr val="accent6">
            <a:lumMod val="50000"/>
          </a:schemeClr>
        </a:solidFill>
        <a:ln w="76200">
          <a:solidFill>
            <a:schemeClr val="bg1">
              <a:lumMod val="95000"/>
              <a:lumOff val="5000"/>
            </a:schemeClr>
          </a:solidFill>
        </a:ln>
      </dgm:spPr>
    </dgm:pt>
    <dgm:pt modelId="{F0BF05C9-D6C0-46DE-9750-3AE442468BD5}" type="pres">
      <dgm:prSet presAssocID="{B25CD8FD-0189-4B32-A578-233658DE5C81}" presName="childtext" presStyleLbl="solidFgAcc1" presStyleIdx="1" presStyleCnt="3" custLinFactNeighborX="1405" custLinFactNeighborY="2439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16815E-DC81-4C6B-9CBB-0BC3FB66C564}" type="pres">
      <dgm:prSet presAssocID="{0E57D63E-B917-4D48-965F-DF5FD416E6FC}" presName="sibTrans" presStyleCnt="0"/>
      <dgm:spPr/>
    </dgm:pt>
    <dgm:pt modelId="{1AE9CFF1-D6FA-470C-972A-46153F8651D4}" type="pres">
      <dgm:prSet presAssocID="{9F61FD89-5E1E-49E0-8DD3-840EF16A7FA6}" presName="parenttextcomposite" presStyleCnt="0"/>
      <dgm:spPr/>
    </dgm:pt>
    <dgm:pt modelId="{B5E9090C-E9C1-4746-8996-43BF7F88F742}" type="pres">
      <dgm:prSet presAssocID="{9F61FD89-5E1E-49E0-8DD3-840EF16A7FA6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0B8AFB-D208-49E9-BBAF-7F1C57A01E7A}" type="pres">
      <dgm:prSet presAssocID="{9F61FD89-5E1E-49E0-8DD3-840EF16A7FA6}" presName="composite" presStyleCnt="0"/>
      <dgm:spPr/>
    </dgm:pt>
    <dgm:pt modelId="{9F1F559E-6706-4F1A-96CF-C5D75D14A5DC}" type="pres">
      <dgm:prSet presAssocID="{9F61FD89-5E1E-49E0-8DD3-840EF16A7FA6}" presName="chevron1" presStyleLbl="alignNode1" presStyleIdx="14" presStyleCnt="21"/>
      <dgm:spPr>
        <a:solidFill>
          <a:srgbClr val="00B050"/>
        </a:solidFill>
      </dgm:spPr>
    </dgm:pt>
    <dgm:pt modelId="{2E218855-C898-4F45-8BE6-075830B52581}" type="pres">
      <dgm:prSet presAssocID="{9F61FD89-5E1E-49E0-8DD3-840EF16A7FA6}" presName="chevron2" presStyleLbl="alignNode1" presStyleIdx="15" presStyleCnt="21"/>
      <dgm:spPr>
        <a:solidFill>
          <a:srgbClr val="00B050"/>
        </a:solidFill>
      </dgm:spPr>
    </dgm:pt>
    <dgm:pt modelId="{EB9AF649-A125-4339-BAB3-276596A8DFEF}" type="pres">
      <dgm:prSet presAssocID="{9F61FD89-5E1E-49E0-8DD3-840EF16A7FA6}" presName="chevron3" presStyleLbl="alignNode1" presStyleIdx="16" presStyleCnt="21"/>
      <dgm:spPr>
        <a:solidFill>
          <a:srgbClr val="00B050"/>
        </a:solidFill>
      </dgm:spPr>
    </dgm:pt>
    <dgm:pt modelId="{B92B74D2-CDC2-40C4-8024-257D6BB05C36}" type="pres">
      <dgm:prSet presAssocID="{9F61FD89-5E1E-49E0-8DD3-840EF16A7FA6}" presName="chevron4" presStyleLbl="alignNode1" presStyleIdx="17" presStyleCnt="21"/>
      <dgm:spPr>
        <a:solidFill>
          <a:srgbClr val="00B050"/>
        </a:solidFill>
      </dgm:spPr>
    </dgm:pt>
    <dgm:pt modelId="{D0E8E2A9-99F5-4E8F-A2DE-6689DF3A0FB7}" type="pres">
      <dgm:prSet presAssocID="{9F61FD89-5E1E-49E0-8DD3-840EF16A7FA6}" presName="chevron5" presStyleLbl="alignNode1" presStyleIdx="18" presStyleCnt="21"/>
      <dgm:spPr>
        <a:solidFill>
          <a:srgbClr val="00B050"/>
        </a:solidFill>
      </dgm:spPr>
    </dgm:pt>
    <dgm:pt modelId="{19194DD6-3464-4A1D-A911-77ED5151A752}" type="pres">
      <dgm:prSet presAssocID="{9F61FD89-5E1E-49E0-8DD3-840EF16A7FA6}" presName="chevron6" presStyleLbl="alignNode1" presStyleIdx="19" presStyleCnt="21"/>
      <dgm:spPr>
        <a:solidFill>
          <a:srgbClr val="00B050"/>
        </a:solidFill>
      </dgm:spPr>
    </dgm:pt>
    <dgm:pt modelId="{297581F1-480B-4092-85BB-DCE728CD1252}" type="pres">
      <dgm:prSet presAssocID="{9F61FD89-5E1E-49E0-8DD3-840EF16A7FA6}" presName="chevron7" presStyleLbl="alignNode1" presStyleIdx="20" presStyleCnt="21"/>
      <dgm:spPr>
        <a:solidFill>
          <a:srgbClr val="00B050"/>
        </a:solidFill>
        <a:ln w="76200">
          <a:solidFill>
            <a:schemeClr val="accent6">
              <a:lumMod val="75000"/>
            </a:schemeClr>
          </a:solidFill>
        </a:ln>
      </dgm:spPr>
    </dgm:pt>
    <dgm:pt modelId="{D8EB9CCE-81A2-4F71-A9AD-1B00772151F4}" type="pres">
      <dgm:prSet presAssocID="{9F61FD89-5E1E-49E0-8DD3-840EF16A7FA6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C18608-914A-4D98-979E-6441B51B91CF}" type="presOf" srcId="{676D7FE3-4A85-4CD2-A2B7-FE0893C2B515}" destId="{FE03EE0E-6B90-47B8-A11F-6BBDA100895D}" srcOrd="0" destOrd="0" presId="urn:microsoft.com/office/officeart/2008/layout/VerticalAccentList"/>
    <dgm:cxn modelId="{B7ED2F53-94A9-47A2-8CFD-78424E4B7345}" srcId="{9F61FD89-5E1E-49E0-8DD3-840EF16A7FA6}" destId="{C1F64034-AD60-4741-9831-2BB423CB7044}" srcOrd="0" destOrd="0" parTransId="{846F60BC-27CA-452B-BCC2-BC3AEA4392EA}" sibTransId="{0645D102-E9F2-45FA-A5BC-6398FA05F68E}"/>
    <dgm:cxn modelId="{2107A8F2-C87B-491A-8EFD-4F24A9BBD958}" srcId="{9F61FD89-5E1E-49E0-8DD3-840EF16A7FA6}" destId="{75701118-5EF8-4042-9A7A-BE2E8ACD2A38}" srcOrd="1" destOrd="0" parTransId="{48ED1DB9-BB54-4C53-90D7-C71205A9E9BD}" sibTransId="{C980387E-C8B0-429D-8439-05A7271E485A}"/>
    <dgm:cxn modelId="{3D9146DC-32E8-49DE-83C6-870CA812C9AD}" srcId="{39FE964A-76DB-4A02-AEFB-A99AA1B1407E}" destId="{676D7FE3-4A85-4CD2-A2B7-FE0893C2B515}" srcOrd="0" destOrd="0" parTransId="{46172171-08C7-41E3-8A27-183FF5AD35CA}" sibTransId="{507F4641-C816-4C6F-B565-59FB7523FC0B}"/>
    <dgm:cxn modelId="{FA007F17-E28E-411E-BEE1-662EA50BB868}" type="presOf" srcId="{D33BAA45-7D62-48E0-A8D1-764FF11CEEFB}" destId="{37AC28EA-6B7E-47BA-9753-AB2862D7C18B}" srcOrd="0" destOrd="0" presId="urn:microsoft.com/office/officeart/2008/layout/VerticalAccentList"/>
    <dgm:cxn modelId="{959690E5-984D-4266-BAD1-8BED8AB37D38}" type="presOf" srcId="{9F61FD89-5E1E-49E0-8DD3-840EF16A7FA6}" destId="{B5E9090C-E9C1-4746-8996-43BF7F88F742}" srcOrd="0" destOrd="0" presId="urn:microsoft.com/office/officeart/2008/layout/VerticalAccentList"/>
    <dgm:cxn modelId="{D5C962C6-51ED-4BA2-9AD4-803EC58E2B4F}" type="presOf" srcId="{C514C258-C3A3-4096-932B-46BB06098F87}" destId="{F0BF05C9-D6C0-46DE-9750-3AE442468BD5}" srcOrd="0" destOrd="0" presId="urn:microsoft.com/office/officeart/2008/layout/VerticalAccentList"/>
    <dgm:cxn modelId="{058C4BE6-CBCE-4BB6-A8DD-DDDF025EC49E}" type="presOf" srcId="{C1F64034-AD60-4741-9831-2BB423CB7044}" destId="{D8EB9CCE-81A2-4F71-A9AD-1B00772151F4}" srcOrd="0" destOrd="0" presId="urn:microsoft.com/office/officeart/2008/layout/VerticalAccentList"/>
    <dgm:cxn modelId="{34A1F80F-0891-44A5-9D7A-558A3D78E922}" srcId="{676D7FE3-4A85-4CD2-A2B7-FE0893C2B515}" destId="{D33BAA45-7D62-48E0-A8D1-764FF11CEEFB}" srcOrd="0" destOrd="0" parTransId="{5BB10C1B-7CB0-4633-943E-59899B3C5867}" sibTransId="{9ED124F1-BF28-40E9-896E-C63F438C14EF}"/>
    <dgm:cxn modelId="{3D04CD6E-14A6-488A-AFED-DDE6BC39C061}" srcId="{39FE964A-76DB-4A02-AEFB-A99AA1B1407E}" destId="{B25CD8FD-0189-4B32-A578-233658DE5C81}" srcOrd="1" destOrd="0" parTransId="{E74F65F0-E6AE-4B77-8C5F-E6CCAC7CBBC8}" sibTransId="{0E57D63E-B917-4D48-965F-DF5FD416E6FC}"/>
    <dgm:cxn modelId="{14CCCC0E-9DC4-4468-8A69-8A7B3E8D1F0E}" srcId="{B25CD8FD-0189-4B32-A578-233658DE5C81}" destId="{C514C258-C3A3-4096-932B-46BB06098F87}" srcOrd="0" destOrd="0" parTransId="{FA479681-B116-43E3-A029-064D20787D57}" sibTransId="{971D01D7-193F-4812-8B8A-1968208EC669}"/>
    <dgm:cxn modelId="{7EC288EB-66AC-4B0A-A6CA-FFEED91DCC15}" type="presOf" srcId="{B25CD8FD-0189-4B32-A578-233658DE5C81}" destId="{29A49E0E-0DAD-4A0A-9E4A-1292235770FC}" srcOrd="0" destOrd="0" presId="urn:microsoft.com/office/officeart/2008/layout/VerticalAccentList"/>
    <dgm:cxn modelId="{09A438BF-D8C1-4D1C-91DD-92253FEF7EAE}" type="presOf" srcId="{39FE964A-76DB-4A02-AEFB-A99AA1B1407E}" destId="{A35C6391-63F9-4DDA-AAB0-25EB6A3D0A46}" srcOrd="0" destOrd="0" presId="urn:microsoft.com/office/officeart/2008/layout/VerticalAccentList"/>
    <dgm:cxn modelId="{12C4CD39-22E8-43CE-AC82-4D10E5428819}" type="presOf" srcId="{75701118-5EF8-4042-9A7A-BE2E8ACD2A38}" destId="{D8EB9CCE-81A2-4F71-A9AD-1B00772151F4}" srcOrd="0" destOrd="1" presId="urn:microsoft.com/office/officeart/2008/layout/VerticalAccentList"/>
    <dgm:cxn modelId="{E0051DE3-CB71-4413-A941-E1FC5FD8EDCB}" srcId="{39FE964A-76DB-4A02-AEFB-A99AA1B1407E}" destId="{9F61FD89-5E1E-49E0-8DD3-840EF16A7FA6}" srcOrd="2" destOrd="0" parTransId="{465481CB-3B65-4C25-BCE8-E20BD7246116}" sibTransId="{5A0E9953-937E-46AA-BD5A-7EA5B4FE873A}"/>
    <dgm:cxn modelId="{1BF6DBE6-97C5-49A8-9E41-332B3626F7F2}" type="presParOf" srcId="{A35C6391-63F9-4DDA-AAB0-25EB6A3D0A46}" destId="{7F9E098D-6D3E-42C0-9336-10B49AC65E67}" srcOrd="0" destOrd="0" presId="urn:microsoft.com/office/officeart/2008/layout/VerticalAccentList"/>
    <dgm:cxn modelId="{9B308707-3166-40A5-9E95-29ED2C87B9A9}" type="presParOf" srcId="{7F9E098D-6D3E-42C0-9336-10B49AC65E67}" destId="{FE03EE0E-6B90-47B8-A11F-6BBDA100895D}" srcOrd="0" destOrd="0" presId="urn:microsoft.com/office/officeart/2008/layout/VerticalAccentList"/>
    <dgm:cxn modelId="{7F4F17B7-0F32-4350-BE02-EAD150A868E5}" type="presParOf" srcId="{A35C6391-63F9-4DDA-AAB0-25EB6A3D0A46}" destId="{6A0F4065-29EA-4953-9C0C-25078A30A6C2}" srcOrd="1" destOrd="0" presId="urn:microsoft.com/office/officeart/2008/layout/VerticalAccentList"/>
    <dgm:cxn modelId="{6B8F59AB-AA96-406A-93A5-487BED672E5A}" type="presParOf" srcId="{6A0F4065-29EA-4953-9C0C-25078A30A6C2}" destId="{7591C26B-0754-415A-ADBB-BB2B7CE044A8}" srcOrd="0" destOrd="0" presId="urn:microsoft.com/office/officeart/2008/layout/VerticalAccentList"/>
    <dgm:cxn modelId="{EDF56974-DEC1-4966-9E7D-246F21E9C6D8}" type="presParOf" srcId="{6A0F4065-29EA-4953-9C0C-25078A30A6C2}" destId="{F3D55CAE-85EE-4DA0-8F62-A089EFED6B0D}" srcOrd="1" destOrd="0" presId="urn:microsoft.com/office/officeart/2008/layout/VerticalAccentList"/>
    <dgm:cxn modelId="{64E1B21E-8A54-4709-8067-9728039A6BEE}" type="presParOf" srcId="{6A0F4065-29EA-4953-9C0C-25078A30A6C2}" destId="{CAC5EFD2-FC70-44CA-A9B1-2D338B9BC10F}" srcOrd="2" destOrd="0" presId="urn:microsoft.com/office/officeart/2008/layout/VerticalAccentList"/>
    <dgm:cxn modelId="{9D48DC61-4415-4ECB-B925-24D17FFB5ADE}" type="presParOf" srcId="{6A0F4065-29EA-4953-9C0C-25078A30A6C2}" destId="{57053E8E-C233-4683-B5B4-D53C5A29EE59}" srcOrd="3" destOrd="0" presId="urn:microsoft.com/office/officeart/2008/layout/VerticalAccentList"/>
    <dgm:cxn modelId="{CFB2D860-CFC6-48A8-8362-2CB56F2F93C6}" type="presParOf" srcId="{6A0F4065-29EA-4953-9C0C-25078A30A6C2}" destId="{45CE4004-9A04-4696-A1CF-AC55730D7E9C}" srcOrd="4" destOrd="0" presId="urn:microsoft.com/office/officeart/2008/layout/VerticalAccentList"/>
    <dgm:cxn modelId="{8A1156D7-121F-42EA-933A-41430E6B46CF}" type="presParOf" srcId="{6A0F4065-29EA-4953-9C0C-25078A30A6C2}" destId="{970C7075-4D67-40DC-9568-D29CD8FFBD7F}" srcOrd="5" destOrd="0" presId="urn:microsoft.com/office/officeart/2008/layout/VerticalAccentList"/>
    <dgm:cxn modelId="{00757BAD-ADD5-41F8-BC42-2435A82A0095}" type="presParOf" srcId="{6A0F4065-29EA-4953-9C0C-25078A30A6C2}" destId="{36ECC614-A69A-46E7-97E4-195054071282}" srcOrd="6" destOrd="0" presId="urn:microsoft.com/office/officeart/2008/layout/VerticalAccentList"/>
    <dgm:cxn modelId="{B3CCB4AF-F625-47CF-BDA6-496010740E19}" type="presParOf" srcId="{6A0F4065-29EA-4953-9C0C-25078A30A6C2}" destId="{37AC28EA-6B7E-47BA-9753-AB2862D7C18B}" srcOrd="7" destOrd="0" presId="urn:microsoft.com/office/officeart/2008/layout/VerticalAccentList"/>
    <dgm:cxn modelId="{DDA1DDB5-E295-4C03-B8A6-65196808732E}" type="presParOf" srcId="{A35C6391-63F9-4DDA-AAB0-25EB6A3D0A46}" destId="{AC0355AA-B7B0-48C3-985C-30547421BD6F}" srcOrd="2" destOrd="0" presId="urn:microsoft.com/office/officeart/2008/layout/VerticalAccentList"/>
    <dgm:cxn modelId="{26CD9E0E-A026-484C-BAA2-2BF9464FA53A}" type="presParOf" srcId="{A35C6391-63F9-4DDA-AAB0-25EB6A3D0A46}" destId="{DC8D2D84-28F3-4DA4-9243-ED941450CB8F}" srcOrd="3" destOrd="0" presId="urn:microsoft.com/office/officeart/2008/layout/VerticalAccentList"/>
    <dgm:cxn modelId="{633CF12B-E66F-4571-94BE-DDAD847BAFA4}" type="presParOf" srcId="{DC8D2D84-28F3-4DA4-9243-ED941450CB8F}" destId="{29A49E0E-0DAD-4A0A-9E4A-1292235770FC}" srcOrd="0" destOrd="0" presId="urn:microsoft.com/office/officeart/2008/layout/VerticalAccentList"/>
    <dgm:cxn modelId="{C77AC289-D99B-4734-9695-A996A9B0FD82}" type="presParOf" srcId="{A35C6391-63F9-4DDA-AAB0-25EB6A3D0A46}" destId="{CBFD6CBB-3238-4E07-8943-97634FE6D66F}" srcOrd="4" destOrd="0" presId="urn:microsoft.com/office/officeart/2008/layout/VerticalAccentList"/>
    <dgm:cxn modelId="{592DEEF8-2B24-409E-A6C3-F0BB74A0D949}" type="presParOf" srcId="{CBFD6CBB-3238-4E07-8943-97634FE6D66F}" destId="{F60B5E99-2B7E-497C-8F93-3834746FBA94}" srcOrd="0" destOrd="0" presId="urn:microsoft.com/office/officeart/2008/layout/VerticalAccentList"/>
    <dgm:cxn modelId="{0FD02969-41AA-4866-992B-9816B47E4F32}" type="presParOf" srcId="{CBFD6CBB-3238-4E07-8943-97634FE6D66F}" destId="{8D7970B3-20B7-44D8-A246-1DCEA8A6FC41}" srcOrd="1" destOrd="0" presId="urn:microsoft.com/office/officeart/2008/layout/VerticalAccentList"/>
    <dgm:cxn modelId="{69AFE381-3D30-4677-8696-E9F730736B3F}" type="presParOf" srcId="{CBFD6CBB-3238-4E07-8943-97634FE6D66F}" destId="{588F66DA-3A13-40EA-BC90-ACFCF4B261F6}" srcOrd="2" destOrd="0" presId="urn:microsoft.com/office/officeart/2008/layout/VerticalAccentList"/>
    <dgm:cxn modelId="{83567C9A-45E1-4572-9978-7A1D3B1138CC}" type="presParOf" srcId="{CBFD6CBB-3238-4E07-8943-97634FE6D66F}" destId="{5FD2B661-DCE9-45DA-BE51-CECD57BCF35E}" srcOrd="3" destOrd="0" presId="urn:microsoft.com/office/officeart/2008/layout/VerticalAccentList"/>
    <dgm:cxn modelId="{B1FEEFB5-3843-409D-9C79-E445974148E2}" type="presParOf" srcId="{CBFD6CBB-3238-4E07-8943-97634FE6D66F}" destId="{EF99730D-6687-450A-B97B-CBA18DDC39D8}" srcOrd="4" destOrd="0" presId="urn:microsoft.com/office/officeart/2008/layout/VerticalAccentList"/>
    <dgm:cxn modelId="{AFAFEA2B-0168-4DC4-9C32-F7FF144A0D14}" type="presParOf" srcId="{CBFD6CBB-3238-4E07-8943-97634FE6D66F}" destId="{AAA4AD78-6097-43BF-882F-0C6807550087}" srcOrd="5" destOrd="0" presId="urn:microsoft.com/office/officeart/2008/layout/VerticalAccentList"/>
    <dgm:cxn modelId="{A9A2D2D9-613A-4364-BFD8-A24DD14B90A2}" type="presParOf" srcId="{CBFD6CBB-3238-4E07-8943-97634FE6D66F}" destId="{A6E34CA3-C9F6-4B9D-8768-636733500769}" srcOrd="6" destOrd="0" presId="urn:microsoft.com/office/officeart/2008/layout/VerticalAccentList"/>
    <dgm:cxn modelId="{729E86F5-5C3A-46DF-8F56-C1E0D9AA4BC9}" type="presParOf" srcId="{CBFD6CBB-3238-4E07-8943-97634FE6D66F}" destId="{F0BF05C9-D6C0-46DE-9750-3AE442468BD5}" srcOrd="7" destOrd="0" presId="urn:microsoft.com/office/officeart/2008/layout/VerticalAccentList"/>
    <dgm:cxn modelId="{850AE080-9469-4244-AD4B-56E77E4C44E6}" type="presParOf" srcId="{A35C6391-63F9-4DDA-AAB0-25EB6A3D0A46}" destId="{4016815E-DC81-4C6B-9CBB-0BC3FB66C564}" srcOrd="5" destOrd="0" presId="urn:microsoft.com/office/officeart/2008/layout/VerticalAccentList"/>
    <dgm:cxn modelId="{8736D3D4-8BDD-4CB2-833E-8DCCA0DAB950}" type="presParOf" srcId="{A35C6391-63F9-4DDA-AAB0-25EB6A3D0A46}" destId="{1AE9CFF1-D6FA-470C-972A-46153F8651D4}" srcOrd="6" destOrd="0" presId="urn:microsoft.com/office/officeart/2008/layout/VerticalAccentList"/>
    <dgm:cxn modelId="{396BE2C4-2906-45A6-BF8A-A1EA24B1243A}" type="presParOf" srcId="{1AE9CFF1-D6FA-470C-972A-46153F8651D4}" destId="{B5E9090C-E9C1-4746-8996-43BF7F88F742}" srcOrd="0" destOrd="0" presId="urn:microsoft.com/office/officeart/2008/layout/VerticalAccentList"/>
    <dgm:cxn modelId="{D9929DC1-45AA-4AA8-9736-7B1A122C815F}" type="presParOf" srcId="{A35C6391-63F9-4DDA-AAB0-25EB6A3D0A46}" destId="{050B8AFB-D208-49E9-BBAF-7F1C57A01E7A}" srcOrd="7" destOrd="0" presId="urn:microsoft.com/office/officeart/2008/layout/VerticalAccentList"/>
    <dgm:cxn modelId="{2ACA9926-FA71-4E66-BC05-DE55863553E4}" type="presParOf" srcId="{050B8AFB-D208-49E9-BBAF-7F1C57A01E7A}" destId="{9F1F559E-6706-4F1A-96CF-C5D75D14A5DC}" srcOrd="0" destOrd="0" presId="urn:microsoft.com/office/officeart/2008/layout/VerticalAccentList"/>
    <dgm:cxn modelId="{5162450C-8F28-4EF5-B33E-B9CC92B5BA1A}" type="presParOf" srcId="{050B8AFB-D208-49E9-BBAF-7F1C57A01E7A}" destId="{2E218855-C898-4F45-8BE6-075830B52581}" srcOrd="1" destOrd="0" presId="urn:microsoft.com/office/officeart/2008/layout/VerticalAccentList"/>
    <dgm:cxn modelId="{7F2DBDD7-B15F-4703-AC6C-C18DDD1AEE7B}" type="presParOf" srcId="{050B8AFB-D208-49E9-BBAF-7F1C57A01E7A}" destId="{EB9AF649-A125-4339-BAB3-276596A8DFEF}" srcOrd="2" destOrd="0" presId="urn:microsoft.com/office/officeart/2008/layout/VerticalAccentList"/>
    <dgm:cxn modelId="{4D138EA2-8BC0-4B83-B476-D60C9855E66B}" type="presParOf" srcId="{050B8AFB-D208-49E9-BBAF-7F1C57A01E7A}" destId="{B92B74D2-CDC2-40C4-8024-257D6BB05C36}" srcOrd="3" destOrd="0" presId="urn:microsoft.com/office/officeart/2008/layout/VerticalAccentList"/>
    <dgm:cxn modelId="{81061874-C4C8-4B3F-8C18-FDAE1D0CAA06}" type="presParOf" srcId="{050B8AFB-D208-49E9-BBAF-7F1C57A01E7A}" destId="{D0E8E2A9-99F5-4E8F-A2DE-6689DF3A0FB7}" srcOrd="4" destOrd="0" presId="urn:microsoft.com/office/officeart/2008/layout/VerticalAccentList"/>
    <dgm:cxn modelId="{DBC07F61-979C-4B93-9ABE-E657B9813EA4}" type="presParOf" srcId="{050B8AFB-D208-49E9-BBAF-7F1C57A01E7A}" destId="{19194DD6-3464-4A1D-A911-77ED5151A752}" srcOrd="5" destOrd="0" presId="urn:microsoft.com/office/officeart/2008/layout/VerticalAccentList"/>
    <dgm:cxn modelId="{65643090-C20E-483D-91F7-D795B09145FD}" type="presParOf" srcId="{050B8AFB-D208-49E9-BBAF-7F1C57A01E7A}" destId="{297581F1-480B-4092-85BB-DCE728CD1252}" srcOrd="6" destOrd="0" presId="urn:microsoft.com/office/officeart/2008/layout/VerticalAccentList"/>
    <dgm:cxn modelId="{11F16122-F4BB-4528-A5D7-430772EE2631}" type="presParOf" srcId="{050B8AFB-D208-49E9-BBAF-7F1C57A01E7A}" destId="{D8EB9CCE-81A2-4F71-A9AD-1B00772151F4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EA8D42-2C7C-4F8F-954A-80FA598FD38F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31DDC7A-E73B-4C99-B0E8-E4CE254BEC09}" type="pres">
      <dgm:prSet presAssocID="{D7EA8D42-2C7C-4F8F-954A-80FA598FD38F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1F797F8-2E2B-4135-81F9-08A4A24BC245}" type="presOf" srcId="{D7EA8D42-2C7C-4F8F-954A-80FA598FD38F}" destId="{D31DDC7A-E73B-4C99-B0E8-E4CE254BEC09}" srcOrd="0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F32170-2444-48B5-A37B-B3419E51BC4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6F983E-5DEF-4EE5-8565-2201CDFC808F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Shuni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ta’kidlash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lozimki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1989-2005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yillarda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32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71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ko’paydi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barobardan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ziyodga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o’sdi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Xozirgi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davrda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dunyo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aholisining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deyarli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yarmi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isteqomat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etmoqda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F59F5D-7F9C-4BE7-A77A-D4F8B34E6A1D}" type="parTrans" cxnId="{87C7E76D-B908-4787-83CD-AEF7BD7EE664}">
      <dgm:prSet/>
      <dgm:spPr/>
      <dgm:t>
        <a:bodyPr/>
        <a:lstStyle/>
        <a:p>
          <a:endParaRPr lang="ru-RU"/>
        </a:p>
      </dgm:t>
    </dgm:pt>
    <dgm:pt modelId="{2F6E48A4-D79E-488F-A07F-6E915A1A2698}" type="sibTrans" cxnId="{87C7E76D-B908-4787-83CD-AEF7BD7EE664}">
      <dgm:prSet/>
      <dgm:spPr/>
      <dgm:t>
        <a:bodyPr/>
        <a:lstStyle/>
        <a:p>
          <a:endParaRPr lang="ru-RU"/>
        </a:p>
      </dgm:t>
    </dgm:pt>
    <dgm:pt modelId="{72FD2470-C48E-4892-B493-F0A8108FE72D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Ikkinchi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gurux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oilada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guruxli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yig’indi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koefitsenti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1-4.0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1989-2005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yillarda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dunyoda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44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57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yetdi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6754CA-E268-4926-AE90-6457E71AA11A}" type="parTrans" cxnId="{70FEB2F5-992F-40DA-9738-62E296BF6520}">
      <dgm:prSet/>
      <dgm:spPr/>
      <dgm:t>
        <a:bodyPr/>
        <a:lstStyle/>
        <a:p>
          <a:endParaRPr lang="ru-RU"/>
        </a:p>
      </dgm:t>
    </dgm:pt>
    <dgm:pt modelId="{3D87B3A1-5685-48FB-9CFE-C3E1017009C3}" type="sibTrans" cxnId="{70FEB2F5-992F-40DA-9738-62E296BF6520}">
      <dgm:prSet/>
      <dgm:spPr/>
      <dgm:t>
        <a:bodyPr/>
        <a:lstStyle/>
        <a:p>
          <a:endParaRPr lang="ru-RU"/>
        </a:p>
      </dgm:t>
    </dgm:pt>
    <dgm:pt modelId="{9409B102-E035-42DF-AFBF-CD33F35B03B8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Uchinchi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gurux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past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aholi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0,7-0.9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foizga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ko’payib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boradi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Oilalarning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aksariyat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qismida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bola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xolos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9B9461-062D-4F96-BF5B-DF2D54A9A2E4}" type="parTrans" cxnId="{B4760305-A368-4F14-B128-0C329D1B99D1}">
      <dgm:prSet/>
      <dgm:spPr/>
      <dgm:t>
        <a:bodyPr/>
        <a:lstStyle/>
        <a:p>
          <a:endParaRPr lang="ru-RU"/>
        </a:p>
      </dgm:t>
    </dgm:pt>
    <dgm:pt modelId="{595CFA95-910F-4901-A373-5A3DE1686793}" type="sibTrans" cxnId="{B4760305-A368-4F14-B128-0C329D1B99D1}">
      <dgm:prSet/>
      <dgm:spPr/>
      <dgm:t>
        <a:bodyPr/>
        <a:lstStyle/>
        <a:p>
          <a:endParaRPr lang="ru-RU"/>
        </a:p>
      </dgm:t>
    </dgm:pt>
    <dgm:pt modelId="{325267DF-7A86-4FBF-A4D9-1B3D0684FB18}" type="pres">
      <dgm:prSet presAssocID="{2EF32170-2444-48B5-A37B-B3419E51BC4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29B5344-C576-444F-AA74-46EC604FD108}" type="pres">
      <dgm:prSet presAssocID="{2EF32170-2444-48B5-A37B-B3419E51BC4D}" presName="Name1" presStyleCnt="0"/>
      <dgm:spPr/>
    </dgm:pt>
    <dgm:pt modelId="{19C6857A-0A7F-42B1-B7C7-B1BDC4082DB4}" type="pres">
      <dgm:prSet presAssocID="{2EF32170-2444-48B5-A37B-B3419E51BC4D}" presName="cycle" presStyleCnt="0"/>
      <dgm:spPr/>
    </dgm:pt>
    <dgm:pt modelId="{8B3549E4-B569-42D0-AE7C-0FA1DA4AC8DD}" type="pres">
      <dgm:prSet presAssocID="{2EF32170-2444-48B5-A37B-B3419E51BC4D}" presName="srcNode" presStyleLbl="node1" presStyleIdx="0" presStyleCnt="3"/>
      <dgm:spPr/>
    </dgm:pt>
    <dgm:pt modelId="{920A7C4B-C332-4E35-9F91-5D5649836D59}" type="pres">
      <dgm:prSet presAssocID="{2EF32170-2444-48B5-A37B-B3419E51BC4D}" presName="conn" presStyleLbl="parChTrans1D2" presStyleIdx="0" presStyleCnt="1"/>
      <dgm:spPr/>
      <dgm:t>
        <a:bodyPr/>
        <a:lstStyle/>
        <a:p>
          <a:endParaRPr lang="ru-RU"/>
        </a:p>
      </dgm:t>
    </dgm:pt>
    <dgm:pt modelId="{C83D70EF-150A-4BBB-B68A-A8609F63A5DF}" type="pres">
      <dgm:prSet presAssocID="{2EF32170-2444-48B5-A37B-B3419E51BC4D}" presName="extraNode" presStyleLbl="node1" presStyleIdx="0" presStyleCnt="3"/>
      <dgm:spPr/>
    </dgm:pt>
    <dgm:pt modelId="{211522DF-7DA3-4614-83CB-E6C770FEE96F}" type="pres">
      <dgm:prSet presAssocID="{2EF32170-2444-48B5-A37B-B3419E51BC4D}" presName="dstNode" presStyleLbl="node1" presStyleIdx="0" presStyleCnt="3"/>
      <dgm:spPr/>
    </dgm:pt>
    <dgm:pt modelId="{C34A5A2E-4416-402A-AC58-52ABD08BF35D}" type="pres">
      <dgm:prSet presAssocID="{72FD2470-C48E-4892-B493-F0A8108FE72D}" presName="text_1" presStyleLbl="node1" presStyleIdx="0" presStyleCnt="3" custScaleY="1456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00ABE1-9ED6-49EA-BF82-5846ABE6B712}" type="pres">
      <dgm:prSet presAssocID="{72FD2470-C48E-4892-B493-F0A8108FE72D}" presName="accent_1" presStyleCnt="0"/>
      <dgm:spPr/>
    </dgm:pt>
    <dgm:pt modelId="{681B50E9-5DC3-4612-909A-E3B3AE0DC507}" type="pres">
      <dgm:prSet presAssocID="{72FD2470-C48E-4892-B493-F0A8108FE72D}" presName="accentRepeatNode" presStyleLbl="solidFgAcc1" presStyleIdx="0" presStyleCnt="3"/>
      <dgm:spPr/>
    </dgm:pt>
    <dgm:pt modelId="{75FD16E1-5678-4616-9159-98C88FE7AFDA}" type="pres">
      <dgm:prSet presAssocID="{9409B102-E035-42DF-AFBF-CD33F35B03B8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A51AF3-EBB2-4DA4-8FE1-5AC2F3509EF2}" type="pres">
      <dgm:prSet presAssocID="{9409B102-E035-42DF-AFBF-CD33F35B03B8}" presName="accent_2" presStyleCnt="0"/>
      <dgm:spPr/>
    </dgm:pt>
    <dgm:pt modelId="{0B1F1263-378C-4807-8101-3FCC45F99BC5}" type="pres">
      <dgm:prSet presAssocID="{9409B102-E035-42DF-AFBF-CD33F35B03B8}" presName="accentRepeatNode" presStyleLbl="solidFgAcc1" presStyleIdx="1" presStyleCnt="3"/>
      <dgm:spPr/>
    </dgm:pt>
    <dgm:pt modelId="{CDD095EE-121A-403D-B93A-349115BD5708}" type="pres">
      <dgm:prSet presAssocID="{2D6F983E-5DEF-4EE5-8565-2201CDFC808F}" presName="text_3" presStyleLbl="node1" presStyleIdx="2" presStyleCnt="3" custScaleY="1347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37BF9-D807-47D0-8A74-0D33B2513B37}" type="pres">
      <dgm:prSet presAssocID="{2D6F983E-5DEF-4EE5-8565-2201CDFC808F}" presName="accent_3" presStyleCnt="0"/>
      <dgm:spPr/>
    </dgm:pt>
    <dgm:pt modelId="{2CA7EFF5-52A6-4D65-8FDE-96E8F3B2A87F}" type="pres">
      <dgm:prSet presAssocID="{2D6F983E-5DEF-4EE5-8565-2201CDFC808F}" presName="accentRepeatNode" presStyleLbl="solidFgAcc1" presStyleIdx="2" presStyleCnt="3"/>
      <dgm:spPr/>
    </dgm:pt>
  </dgm:ptLst>
  <dgm:cxnLst>
    <dgm:cxn modelId="{87C7E76D-B908-4787-83CD-AEF7BD7EE664}" srcId="{2EF32170-2444-48B5-A37B-B3419E51BC4D}" destId="{2D6F983E-5DEF-4EE5-8565-2201CDFC808F}" srcOrd="2" destOrd="0" parTransId="{40F59F5D-7F9C-4BE7-A77A-D4F8B34E6A1D}" sibTransId="{2F6E48A4-D79E-488F-A07F-6E915A1A2698}"/>
    <dgm:cxn modelId="{70FEB2F5-992F-40DA-9738-62E296BF6520}" srcId="{2EF32170-2444-48B5-A37B-B3419E51BC4D}" destId="{72FD2470-C48E-4892-B493-F0A8108FE72D}" srcOrd="0" destOrd="0" parTransId="{846754CA-E268-4926-AE90-6457E71AA11A}" sibTransId="{3D87B3A1-5685-48FB-9CFE-C3E1017009C3}"/>
    <dgm:cxn modelId="{05F55B49-DD69-47A8-8ADD-84CE5BD7E496}" type="presOf" srcId="{2EF32170-2444-48B5-A37B-B3419E51BC4D}" destId="{325267DF-7A86-4FBF-A4D9-1B3D0684FB18}" srcOrd="0" destOrd="0" presId="urn:microsoft.com/office/officeart/2008/layout/VerticalCurvedList"/>
    <dgm:cxn modelId="{B4760305-A368-4F14-B128-0C329D1B99D1}" srcId="{2EF32170-2444-48B5-A37B-B3419E51BC4D}" destId="{9409B102-E035-42DF-AFBF-CD33F35B03B8}" srcOrd="1" destOrd="0" parTransId="{DC9B9461-062D-4F96-BF5B-DF2D54A9A2E4}" sibTransId="{595CFA95-910F-4901-A373-5A3DE1686793}"/>
    <dgm:cxn modelId="{A38CDAD6-F58F-4EC0-86C6-D734874E633F}" type="presOf" srcId="{2D6F983E-5DEF-4EE5-8565-2201CDFC808F}" destId="{CDD095EE-121A-403D-B93A-349115BD5708}" srcOrd="0" destOrd="0" presId="urn:microsoft.com/office/officeart/2008/layout/VerticalCurvedList"/>
    <dgm:cxn modelId="{D92C8E6F-10AA-4669-9FD1-8FAF85BBFDC6}" type="presOf" srcId="{72FD2470-C48E-4892-B493-F0A8108FE72D}" destId="{C34A5A2E-4416-402A-AC58-52ABD08BF35D}" srcOrd="0" destOrd="0" presId="urn:microsoft.com/office/officeart/2008/layout/VerticalCurvedList"/>
    <dgm:cxn modelId="{E1027351-8E3B-4672-A6F5-CBC10DC0BE6E}" type="presOf" srcId="{3D87B3A1-5685-48FB-9CFE-C3E1017009C3}" destId="{920A7C4B-C332-4E35-9F91-5D5649836D59}" srcOrd="0" destOrd="0" presId="urn:microsoft.com/office/officeart/2008/layout/VerticalCurvedList"/>
    <dgm:cxn modelId="{359463F0-CC92-4DF7-8D49-519EE850287E}" type="presOf" srcId="{9409B102-E035-42DF-AFBF-CD33F35B03B8}" destId="{75FD16E1-5678-4616-9159-98C88FE7AFDA}" srcOrd="0" destOrd="0" presId="urn:microsoft.com/office/officeart/2008/layout/VerticalCurvedList"/>
    <dgm:cxn modelId="{89130E17-6EC8-424C-B24A-9B4354858554}" type="presParOf" srcId="{325267DF-7A86-4FBF-A4D9-1B3D0684FB18}" destId="{529B5344-C576-444F-AA74-46EC604FD108}" srcOrd="0" destOrd="0" presId="urn:microsoft.com/office/officeart/2008/layout/VerticalCurvedList"/>
    <dgm:cxn modelId="{A2940525-3626-45E1-941E-90FED259EA70}" type="presParOf" srcId="{529B5344-C576-444F-AA74-46EC604FD108}" destId="{19C6857A-0A7F-42B1-B7C7-B1BDC4082DB4}" srcOrd="0" destOrd="0" presId="urn:microsoft.com/office/officeart/2008/layout/VerticalCurvedList"/>
    <dgm:cxn modelId="{12558D9F-6EB7-40AC-9BBF-44461EF8A382}" type="presParOf" srcId="{19C6857A-0A7F-42B1-B7C7-B1BDC4082DB4}" destId="{8B3549E4-B569-42D0-AE7C-0FA1DA4AC8DD}" srcOrd="0" destOrd="0" presId="urn:microsoft.com/office/officeart/2008/layout/VerticalCurvedList"/>
    <dgm:cxn modelId="{CA8E3791-7EB0-4F0D-9DF2-5A30EC24CFE7}" type="presParOf" srcId="{19C6857A-0A7F-42B1-B7C7-B1BDC4082DB4}" destId="{920A7C4B-C332-4E35-9F91-5D5649836D59}" srcOrd="1" destOrd="0" presId="urn:microsoft.com/office/officeart/2008/layout/VerticalCurvedList"/>
    <dgm:cxn modelId="{EF048635-C92E-4BA3-A320-5051263062F2}" type="presParOf" srcId="{19C6857A-0A7F-42B1-B7C7-B1BDC4082DB4}" destId="{C83D70EF-150A-4BBB-B68A-A8609F63A5DF}" srcOrd="2" destOrd="0" presId="urn:microsoft.com/office/officeart/2008/layout/VerticalCurvedList"/>
    <dgm:cxn modelId="{70DBC037-4156-4628-9320-BBFC6EFBC5FF}" type="presParOf" srcId="{19C6857A-0A7F-42B1-B7C7-B1BDC4082DB4}" destId="{211522DF-7DA3-4614-83CB-E6C770FEE96F}" srcOrd="3" destOrd="0" presId="urn:microsoft.com/office/officeart/2008/layout/VerticalCurvedList"/>
    <dgm:cxn modelId="{1D8708CF-3FC6-4DC9-A2E0-C0AB3FE892A0}" type="presParOf" srcId="{529B5344-C576-444F-AA74-46EC604FD108}" destId="{C34A5A2E-4416-402A-AC58-52ABD08BF35D}" srcOrd="1" destOrd="0" presId="urn:microsoft.com/office/officeart/2008/layout/VerticalCurvedList"/>
    <dgm:cxn modelId="{3E4F939F-3DE8-4386-A43B-A8B0798E828E}" type="presParOf" srcId="{529B5344-C576-444F-AA74-46EC604FD108}" destId="{CE00ABE1-9ED6-49EA-BF82-5846ABE6B712}" srcOrd="2" destOrd="0" presId="urn:microsoft.com/office/officeart/2008/layout/VerticalCurvedList"/>
    <dgm:cxn modelId="{5AB50231-CDC2-4DB2-A2C8-A56A7D17E2AD}" type="presParOf" srcId="{CE00ABE1-9ED6-49EA-BF82-5846ABE6B712}" destId="{681B50E9-5DC3-4612-909A-E3B3AE0DC507}" srcOrd="0" destOrd="0" presId="urn:microsoft.com/office/officeart/2008/layout/VerticalCurvedList"/>
    <dgm:cxn modelId="{506C808E-2AE4-4EF2-AD14-17FAD21B2FA1}" type="presParOf" srcId="{529B5344-C576-444F-AA74-46EC604FD108}" destId="{75FD16E1-5678-4616-9159-98C88FE7AFDA}" srcOrd="3" destOrd="0" presId="urn:microsoft.com/office/officeart/2008/layout/VerticalCurvedList"/>
    <dgm:cxn modelId="{95BB0CFE-ABAE-4801-BE0E-1110CEE2F6FA}" type="presParOf" srcId="{529B5344-C576-444F-AA74-46EC604FD108}" destId="{25A51AF3-EBB2-4DA4-8FE1-5AC2F3509EF2}" srcOrd="4" destOrd="0" presId="urn:microsoft.com/office/officeart/2008/layout/VerticalCurvedList"/>
    <dgm:cxn modelId="{9AF1BF4F-C07A-49FF-A461-FFE3B1138291}" type="presParOf" srcId="{25A51AF3-EBB2-4DA4-8FE1-5AC2F3509EF2}" destId="{0B1F1263-378C-4807-8101-3FCC45F99BC5}" srcOrd="0" destOrd="0" presId="urn:microsoft.com/office/officeart/2008/layout/VerticalCurvedList"/>
    <dgm:cxn modelId="{F53D5686-710E-4FF6-B308-FC521313F3BB}" type="presParOf" srcId="{529B5344-C576-444F-AA74-46EC604FD108}" destId="{CDD095EE-121A-403D-B93A-349115BD5708}" srcOrd="5" destOrd="0" presId="urn:microsoft.com/office/officeart/2008/layout/VerticalCurvedList"/>
    <dgm:cxn modelId="{BE84EC97-F860-4260-B1D2-4041D8D1F1A6}" type="presParOf" srcId="{529B5344-C576-444F-AA74-46EC604FD108}" destId="{35537BF9-D807-47D0-8A74-0D33B2513B37}" srcOrd="6" destOrd="0" presId="urn:microsoft.com/office/officeart/2008/layout/VerticalCurvedList"/>
    <dgm:cxn modelId="{DAA5C611-7960-4B9C-A66D-DBC74E383171}" type="presParOf" srcId="{35537BF9-D807-47D0-8A74-0D33B2513B37}" destId="{2CA7EFF5-52A6-4D65-8FDE-96E8F3B2A87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BA71DD-11A1-42CC-8B06-3B8167C3D764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8C25B4-0F8E-4551-B314-D99356F4B6AA}">
      <dgm:prSet phldrT="[Текст]" custT="1"/>
      <dgm:spPr>
        <a:solidFill>
          <a:srgbClr val="00B050"/>
        </a:solidFill>
        <a:scene3d>
          <a:camera prst="orthographicFront"/>
          <a:lightRig rig="threePt" dir="t"/>
        </a:scene3d>
        <a:sp3d>
          <a:bevelT w="273050" prst="slope"/>
        </a:sp3d>
      </dgm:spPr>
      <dgm:t>
        <a:bodyPr/>
        <a:lstStyle/>
        <a:p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49012F-E9F0-4559-9D79-F48FC8242A48}" type="parTrans" cxnId="{D41B4BC2-0DD7-422F-ADE7-F6501B529F12}">
      <dgm:prSet/>
      <dgm:spPr/>
      <dgm:t>
        <a:bodyPr/>
        <a:lstStyle/>
        <a:p>
          <a:endParaRPr lang="ru-RU"/>
        </a:p>
      </dgm:t>
    </dgm:pt>
    <dgm:pt modelId="{D7CE0527-4717-4A8B-BAA0-A2256B3BB608}" type="sibTrans" cxnId="{D41B4BC2-0DD7-422F-ADE7-F6501B529F12}">
      <dgm:prSet/>
      <dgm:spPr>
        <a:scene3d>
          <a:camera prst="orthographicFront"/>
          <a:lightRig rig="threePt" dir="t"/>
        </a:scene3d>
        <a:sp3d>
          <a:bevelT w="273050" prst="slope"/>
        </a:sp3d>
      </dgm:spPr>
      <dgm:t>
        <a:bodyPr/>
        <a:lstStyle/>
        <a:p>
          <a:endParaRPr lang="ru-RU"/>
        </a:p>
      </dgm:t>
    </dgm:pt>
    <dgm:pt modelId="{14D7FF16-B269-4F00-8B98-701842A91E4B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XXI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dunyo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aholisining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deyarli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yarmi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bolali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oilalarda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istiqomat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etmoqdalar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53495C-77EA-4BFE-9582-157BFA21E76E}" type="parTrans" cxnId="{68B3A073-A90C-4612-AECC-A532C0B15A62}">
      <dgm:prSet/>
      <dgm:spPr/>
      <dgm:t>
        <a:bodyPr/>
        <a:lstStyle/>
        <a:p>
          <a:endParaRPr lang="ru-RU"/>
        </a:p>
      </dgm:t>
    </dgm:pt>
    <dgm:pt modelId="{85B1F78A-550A-4141-B2D5-3C1DCE0DD780}" type="sibTrans" cxnId="{68B3A073-A90C-4612-AECC-A532C0B15A62}">
      <dgm:prSet/>
      <dgm:spPr/>
      <dgm:t>
        <a:bodyPr/>
        <a:lstStyle/>
        <a:p>
          <a:endParaRPr lang="ru-RU"/>
        </a:p>
      </dgm:t>
    </dgm:pt>
    <dgm:pt modelId="{600926B5-1D60-43A3-A4A6-4B11DBF146AD}">
      <dgm:prSet/>
      <dgm:spPr>
        <a:solidFill>
          <a:schemeClr val="accent4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So’ngi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gurux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davlatlarida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istiqomat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oilalarda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tug‘ilishning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kamayib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ketishi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navbatda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kapitalistik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munosabatlar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keng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tarqalishi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bog’liqdir</a:t>
          </a:r>
          <a:r>
            <a: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913FE8-7A96-4AF3-8AB4-3D972D428542}" type="parTrans" cxnId="{B1153E18-05E6-4414-BF35-384F9D3878E9}">
      <dgm:prSet/>
      <dgm:spPr/>
      <dgm:t>
        <a:bodyPr/>
        <a:lstStyle/>
        <a:p>
          <a:endParaRPr lang="ru-RU"/>
        </a:p>
      </dgm:t>
    </dgm:pt>
    <dgm:pt modelId="{FACE7BE5-9441-4098-B048-70230FAE84C2}" type="sibTrans" cxnId="{B1153E18-05E6-4414-BF35-384F9D3878E9}">
      <dgm:prSet/>
      <dgm:spPr/>
      <dgm:t>
        <a:bodyPr/>
        <a:lstStyle/>
        <a:p>
          <a:endParaRPr lang="ru-RU"/>
        </a:p>
      </dgm:t>
    </dgm:pt>
    <dgm:pt modelId="{965EC820-10CC-4563-A61F-65A32CF19E8F}">
      <dgm:prSet custT="1"/>
      <dgm:spPr>
        <a:solidFill>
          <a:schemeClr val="accent6">
            <a:lumMod val="75000"/>
          </a:schemeClr>
        </a:solid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Xitoyda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01yoshdagi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cheklash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dasturiga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kiritilgan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1970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yillardan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boshlab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aholi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o’rtasida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tug‘ilishni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tadbirlar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boshlandi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Xitoyda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tug’ulish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keskin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kamaydi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F00479-9765-462F-81AE-D19582B7B797}" type="sibTrans" cxnId="{0E9DDEDD-CEBA-4676-A168-E5173A7C3645}">
      <dgm:prSet/>
      <dgm:spPr/>
      <dgm:t>
        <a:bodyPr/>
        <a:lstStyle/>
        <a:p>
          <a:endParaRPr lang="ru-RU"/>
        </a:p>
      </dgm:t>
    </dgm:pt>
    <dgm:pt modelId="{8A8E375D-A9E6-4C09-85A1-6EDF101239EB}" type="parTrans" cxnId="{0E9DDEDD-CEBA-4676-A168-E5173A7C3645}">
      <dgm:prSet/>
      <dgm:spPr/>
      <dgm:t>
        <a:bodyPr/>
        <a:lstStyle/>
        <a:p>
          <a:endParaRPr lang="ru-RU"/>
        </a:p>
      </dgm:t>
    </dgm:pt>
    <dgm:pt modelId="{6C4211E4-22C6-455B-B372-BC261DEA0718}">
      <dgm:prSet custT="1"/>
      <dgm:spPr>
        <a:solidFill>
          <a:schemeClr val="accent2">
            <a:lumMod val="75000"/>
          </a:schemeClr>
        </a:solid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BMT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ma’lumotlariga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qaraganda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1970-3974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ayol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o‘zining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farzand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4,8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farzand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qurgan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1986-1990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yillarda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2,1, 2005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1,7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farzand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ko’rgan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372015-96E6-44E1-A5A2-23B61B926AF1}" type="parTrans" cxnId="{3D72FFFD-C2C0-42AC-A1DB-EDB8255080A3}">
      <dgm:prSet/>
      <dgm:spPr/>
      <dgm:t>
        <a:bodyPr/>
        <a:lstStyle/>
        <a:p>
          <a:endParaRPr lang="ru-RU"/>
        </a:p>
      </dgm:t>
    </dgm:pt>
    <dgm:pt modelId="{C602FDE2-5849-4770-A29E-4FB85BFC29FA}" type="sibTrans" cxnId="{3D72FFFD-C2C0-42AC-A1DB-EDB8255080A3}">
      <dgm:prSet/>
      <dgm:spPr/>
      <dgm:t>
        <a:bodyPr/>
        <a:lstStyle/>
        <a:p>
          <a:endParaRPr lang="ru-RU"/>
        </a:p>
      </dgm:t>
    </dgm:pt>
    <dgm:pt modelId="{00A20164-8512-4E65-8796-52D9687FD7B1}">
      <dgm:prSet custT="1"/>
      <dgm:spPr>
        <a:solidFill>
          <a:schemeClr val="accent4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Xindistonda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Oilada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cheklash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dasturiga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kiritilgan</a:t>
          </a:r>
          <a:r>
            <a: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93CE97-C88C-431F-A292-D45E5830097F}" type="parTrans" cxnId="{C5F459BD-5908-4416-9BC9-6C1EB9CFA0E1}">
      <dgm:prSet/>
      <dgm:spPr/>
      <dgm:t>
        <a:bodyPr/>
        <a:lstStyle/>
        <a:p>
          <a:endParaRPr lang="ru-RU"/>
        </a:p>
      </dgm:t>
    </dgm:pt>
    <dgm:pt modelId="{2C1C6DD1-85BC-4896-9BCA-A3E32BFE1C67}" type="sibTrans" cxnId="{C5F459BD-5908-4416-9BC9-6C1EB9CFA0E1}">
      <dgm:prSet/>
      <dgm:spPr/>
      <dgm:t>
        <a:bodyPr/>
        <a:lstStyle/>
        <a:p>
          <a:endParaRPr lang="ru-RU"/>
        </a:p>
      </dgm:t>
    </dgm:pt>
    <dgm:pt modelId="{9DA5E252-86ED-43DF-85A1-02E904D64D9F}" type="pres">
      <dgm:prSet presAssocID="{B4BA71DD-11A1-42CC-8B06-3B8167C3D76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BE7DBE-4C3A-4CFF-AD80-45D930E2B920}" type="pres">
      <dgm:prSet presAssocID="{B4BA71DD-11A1-42CC-8B06-3B8167C3D764}" presName="cycle" presStyleCnt="0"/>
      <dgm:spPr>
        <a:scene3d>
          <a:camera prst="orthographicFront"/>
          <a:lightRig rig="threePt" dir="t"/>
        </a:scene3d>
        <a:sp3d>
          <a:bevelT w="273050" prst="slope"/>
        </a:sp3d>
      </dgm:spPr>
    </dgm:pt>
    <dgm:pt modelId="{C7CB8A03-626A-4A1C-A66A-294B44B97E6B}" type="pres">
      <dgm:prSet presAssocID="{2E8C25B4-0F8E-4551-B314-D99356F4B6AA}" presName="nodeFirstNode" presStyleLbl="node1" presStyleIdx="0" presStyleCnt="6" custScaleX="222086" custScaleY="108309" custRadScaleRad="92525" custRadScaleInc="5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31C55-D991-4F57-8F88-42BD27DE400F}" type="pres">
      <dgm:prSet presAssocID="{D7CE0527-4717-4A8B-BAA0-A2256B3BB608}" presName="sibTransFirstNode" presStyleLbl="bgShp" presStyleIdx="0" presStyleCnt="1" custLinFactNeighborY="-420"/>
      <dgm:spPr/>
      <dgm:t>
        <a:bodyPr/>
        <a:lstStyle/>
        <a:p>
          <a:endParaRPr lang="ru-RU"/>
        </a:p>
      </dgm:t>
    </dgm:pt>
    <dgm:pt modelId="{D4677224-86B6-44FA-B98E-7F85A2F71D29}" type="pres">
      <dgm:prSet presAssocID="{14D7FF16-B269-4F00-8B98-701842A91E4B}" presName="nodeFollowingNodes" presStyleLbl="node1" presStyleIdx="1" presStyleCnt="6" custScaleX="261227" custScaleY="115039" custRadScaleRad="96107" custRadScaleInc="-96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4875D2-D608-4D2A-B073-12F61FB6EF2D}" type="pres">
      <dgm:prSet presAssocID="{965EC820-10CC-4563-A61F-65A32CF19E8F}" presName="nodeFollowingNodes" presStyleLbl="node1" presStyleIdx="2" presStyleCnt="6" custScaleX="154650" custScaleY="167908" custRadScaleRad="98974" custRadScaleInc="-76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5AE5D0-EAFA-4A69-B7EF-098722A19D82}" type="pres">
      <dgm:prSet presAssocID="{00A20164-8512-4E65-8796-52D9687FD7B1}" presName="nodeFollowingNodes" presStyleLbl="node1" presStyleIdx="3" presStyleCnt="6" custScaleX="154652" custScaleY="133954" custRadScaleRad="131825" custRadScaleInc="-1097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1BA925-43DA-4AE1-B054-154C33D6AD78}" type="pres">
      <dgm:prSet presAssocID="{6C4211E4-22C6-455B-B372-BC261DEA0718}" presName="nodeFollowingNodes" presStyleLbl="node1" presStyleIdx="4" presStyleCnt="6" custScaleX="161280" custScaleY="136362" custRadScaleRad="93477" custRadScaleInc="-43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9C9A1-C5C2-4259-A500-3E7BAC6D8C8A}" type="pres">
      <dgm:prSet presAssocID="{600926B5-1D60-43A3-A4A6-4B11DBF146AD}" presName="nodeFollowingNodes" presStyleLbl="node1" presStyleIdx="5" presStyleCnt="6" custScaleX="156588" custScaleY="167908" custRadScaleRad="61984" custRadScaleInc="-322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32C81D-9ECD-48B7-B0B5-27F1DB35B3AC}" type="presOf" srcId="{B4BA71DD-11A1-42CC-8B06-3B8167C3D764}" destId="{9DA5E252-86ED-43DF-85A1-02E904D64D9F}" srcOrd="0" destOrd="0" presId="urn:microsoft.com/office/officeart/2005/8/layout/cycle3"/>
    <dgm:cxn modelId="{D41B4BC2-0DD7-422F-ADE7-F6501B529F12}" srcId="{B4BA71DD-11A1-42CC-8B06-3B8167C3D764}" destId="{2E8C25B4-0F8E-4551-B314-D99356F4B6AA}" srcOrd="0" destOrd="0" parTransId="{2349012F-E9F0-4559-9D79-F48FC8242A48}" sibTransId="{D7CE0527-4717-4A8B-BAA0-A2256B3BB608}"/>
    <dgm:cxn modelId="{58ECDD7A-1019-4722-A94D-F082FED73723}" type="presOf" srcId="{D7CE0527-4717-4A8B-BAA0-A2256B3BB608}" destId="{BE131C55-D991-4F57-8F88-42BD27DE400F}" srcOrd="0" destOrd="0" presId="urn:microsoft.com/office/officeart/2005/8/layout/cycle3"/>
    <dgm:cxn modelId="{0BBA96FF-97B8-46C4-A11D-6613E84946BC}" type="presOf" srcId="{600926B5-1D60-43A3-A4A6-4B11DBF146AD}" destId="{C219C9A1-C5C2-4259-A500-3E7BAC6D8C8A}" srcOrd="0" destOrd="0" presId="urn:microsoft.com/office/officeart/2005/8/layout/cycle3"/>
    <dgm:cxn modelId="{C650FEC0-2367-443E-A08D-AC4BFEF7D908}" type="presOf" srcId="{14D7FF16-B269-4F00-8B98-701842A91E4B}" destId="{D4677224-86B6-44FA-B98E-7F85A2F71D29}" srcOrd="0" destOrd="0" presId="urn:microsoft.com/office/officeart/2005/8/layout/cycle3"/>
    <dgm:cxn modelId="{3D72FFFD-C2C0-42AC-A1DB-EDB8255080A3}" srcId="{B4BA71DD-11A1-42CC-8B06-3B8167C3D764}" destId="{6C4211E4-22C6-455B-B372-BC261DEA0718}" srcOrd="4" destOrd="0" parTransId="{49372015-96E6-44E1-A5A2-23B61B926AF1}" sibTransId="{C602FDE2-5849-4770-A29E-4FB85BFC29FA}"/>
    <dgm:cxn modelId="{399BF1F4-52C5-43FC-AF06-E7BCFB695B41}" type="presOf" srcId="{00A20164-8512-4E65-8796-52D9687FD7B1}" destId="{D65AE5D0-EAFA-4A69-B7EF-098722A19D82}" srcOrd="0" destOrd="0" presId="urn:microsoft.com/office/officeart/2005/8/layout/cycle3"/>
    <dgm:cxn modelId="{C5F459BD-5908-4416-9BC9-6C1EB9CFA0E1}" srcId="{B4BA71DD-11A1-42CC-8B06-3B8167C3D764}" destId="{00A20164-8512-4E65-8796-52D9687FD7B1}" srcOrd="3" destOrd="0" parTransId="{5493CE97-C88C-431F-A292-D45E5830097F}" sibTransId="{2C1C6DD1-85BC-4896-9BCA-A3E32BFE1C67}"/>
    <dgm:cxn modelId="{FFA52861-6A57-4565-A4DD-AC3EAE6DC543}" type="presOf" srcId="{2E8C25B4-0F8E-4551-B314-D99356F4B6AA}" destId="{C7CB8A03-626A-4A1C-A66A-294B44B97E6B}" srcOrd="0" destOrd="0" presId="urn:microsoft.com/office/officeart/2005/8/layout/cycle3"/>
    <dgm:cxn modelId="{786F24AF-E5C5-43B3-A112-82E3A3BCC50C}" type="presOf" srcId="{965EC820-10CC-4563-A61F-65A32CF19E8F}" destId="{764875D2-D608-4D2A-B073-12F61FB6EF2D}" srcOrd="0" destOrd="0" presId="urn:microsoft.com/office/officeart/2005/8/layout/cycle3"/>
    <dgm:cxn modelId="{68B3A073-A90C-4612-AECC-A532C0B15A62}" srcId="{B4BA71DD-11A1-42CC-8B06-3B8167C3D764}" destId="{14D7FF16-B269-4F00-8B98-701842A91E4B}" srcOrd="1" destOrd="0" parTransId="{FB53495C-77EA-4BFE-9582-157BFA21E76E}" sibTransId="{85B1F78A-550A-4141-B2D5-3C1DCE0DD780}"/>
    <dgm:cxn modelId="{B1153E18-05E6-4414-BF35-384F9D3878E9}" srcId="{B4BA71DD-11A1-42CC-8B06-3B8167C3D764}" destId="{600926B5-1D60-43A3-A4A6-4B11DBF146AD}" srcOrd="5" destOrd="0" parTransId="{6B913FE8-7A96-4AF3-8AB4-3D972D428542}" sibTransId="{FACE7BE5-9441-4098-B048-70230FAE84C2}"/>
    <dgm:cxn modelId="{0E9DDEDD-CEBA-4676-A168-E5173A7C3645}" srcId="{B4BA71DD-11A1-42CC-8B06-3B8167C3D764}" destId="{965EC820-10CC-4563-A61F-65A32CF19E8F}" srcOrd="2" destOrd="0" parTransId="{8A8E375D-A9E6-4C09-85A1-6EDF101239EB}" sibTransId="{D8F00479-9765-462F-81AE-D19582B7B797}"/>
    <dgm:cxn modelId="{C724D2E7-68A9-4C07-A627-7B1C9ACA41F1}" type="presOf" srcId="{6C4211E4-22C6-455B-B372-BC261DEA0718}" destId="{2A1BA925-43DA-4AE1-B054-154C33D6AD78}" srcOrd="0" destOrd="0" presId="urn:microsoft.com/office/officeart/2005/8/layout/cycle3"/>
    <dgm:cxn modelId="{677FA61B-E6A1-45EA-BBDD-9AD2DD3871AD}" type="presParOf" srcId="{9DA5E252-86ED-43DF-85A1-02E904D64D9F}" destId="{97BE7DBE-4C3A-4CFF-AD80-45D930E2B920}" srcOrd="0" destOrd="0" presId="urn:microsoft.com/office/officeart/2005/8/layout/cycle3"/>
    <dgm:cxn modelId="{B52DE8C5-CD7F-4237-AD66-F9D34329762C}" type="presParOf" srcId="{97BE7DBE-4C3A-4CFF-AD80-45D930E2B920}" destId="{C7CB8A03-626A-4A1C-A66A-294B44B97E6B}" srcOrd="0" destOrd="0" presId="urn:microsoft.com/office/officeart/2005/8/layout/cycle3"/>
    <dgm:cxn modelId="{C6CAFDB4-94A2-4BB8-8049-4B19E6F81B07}" type="presParOf" srcId="{97BE7DBE-4C3A-4CFF-AD80-45D930E2B920}" destId="{BE131C55-D991-4F57-8F88-42BD27DE400F}" srcOrd="1" destOrd="0" presId="urn:microsoft.com/office/officeart/2005/8/layout/cycle3"/>
    <dgm:cxn modelId="{1C57FC5E-5061-4D8E-86A0-2BAFE8CDA6AF}" type="presParOf" srcId="{97BE7DBE-4C3A-4CFF-AD80-45D930E2B920}" destId="{D4677224-86B6-44FA-B98E-7F85A2F71D29}" srcOrd="2" destOrd="0" presId="urn:microsoft.com/office/officeart/2005/8/layout/cycle3"/>
    <dgm:cxn modelId="{55D727B9-3703-43D9-A655-10E825B6CAF7}" type="presParOf" srcId="{97BE7DBE-4C3A-4CFF-AD80-45D930E2B920}" destId="{764875D2-D608-4D2A-B073-12F61FB6EF2D}" srcOrd="3" destOrd="0" presId="urn:microsoft.com/office/officeart/2005/8/layout/cycle3"/>
    <dgm:cxn modelId="{96F6ACBA-54BD-48C3-95C3-D4EDD24881A0}" type="presParOf" srcId="{97BE7DBE-4C3A-4CFF-AD80-45D930E2B920}" destId="{D65AE5D0-EAFA-4A69-B7EF-098722A19D82}" srcOrd="4" destOrd="0" presId="urn:microsoft.com/office/officeart/2005/8/layout/cycle3"/>
    <dgm:cxn modelId="{BB46D895-0600-4C88-ADE6-C705DC489AA3}" type="presParOf" srcId="{97BE7DBE-4C3A-4CFF-AD80-45D930E2B920}" destId="{2A1BA925-43DA-4AE1-B054-154C33D6AD78}" srcOrd="5" destOrd="0" presId="urn:microsoft.com/office/officeart/2005/8/layout/cycle3"/>
    <dgm:cxn modelId="{6FD0B29B-A984-4A11-8ED7-872B9994CB56}" type="presParOf" srcId="{97BE7DBE-4C3A-4CFF-AD80-45D930E2B920}" destId="{C219C9A1-C5C2-4259-A500-3E7BAC6D8C8A}" srcOrd="6" destOrd="0" presId="urn:microsoft.com/office/officeart/2005/8/layout/cycle3"/>
  </dgm:cxnLst>
  <dgm:bg>
    <a:gradFill>
      <a:gsLst>
        <a:gs pos="92000">
          <a:srgbClr val="FF0000"/>
        </a:gs>
        <a:gs pos="78000">
          <a:srgbClr val="AFA2AB"/>
        </a:gs>
        <a:gs pos="25000">
          <a:srgbClr val="75A7C2"/>
        </a:gs>
        <a:gs pos="8000">
          <a:srgbClr val="00B0F0"/>
        </a:gs>
        <a:gs pos="51000">
          <a:schemeClr val="accent2">
            <a:lumMod val="40000"/>
            <a:lumOff val="60000"/>
          </a:schemeClr>
        </a:gs>
      </a:gsLst>
      <a:lin ang="5400000" scaled="1"/>
    </a:gra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7F7256-C400-4149-8529-79F56E4EE76C}" type="doc">
      <dgm:prSet loTypeId="urn:microsoft.com/office/officeart/2009/layout/ReverseList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9166BFB-6410-45EB-B956-79535C00E4F8}" type="pres">
      <dgm:prSet presAssocID="{C67F7256-C400-4149-8529-79F56E4EE76C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ru-RU"/>
        </a:p>
      </dgm:t>
    </dgm:pt>
  </dgm:ptLst>
  <dgm:cxnLst>
    <dgm:cxn modelId="{37475A9F-CB90-49DE-A7AE-2968D6D8EB49}" type="presOf" srcId="{C67F7256-C400-4149-8529-79F56E4EE76C}" destId="{29166BFB-6410-45EB-B956-79535C00E4F8}" srcOrd="0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1DABD2-9D5B-4670-A5B8-0E0EED25FD72}" type="doc">
      <dgm:prSet loTypeId="urn:microsoft.com/office/officeart/2005/8/layout/hierarchy1" loCatId="hierarchy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3FA0DBB-EE41-4AFE-87C6-DAC15C22349F}">
      <dgm:prSet phldrT="[Текст]" custT="1"/>
      <dgm:spPr/>
      <dgm:t>
        <a:bodyPr/>
        <a:lstStyle/>
        <a:p>
          <a:endParaRPr lang="en-US" sz="2400" b="1" dirty="0" smtClean="0">
            <a:solidFill>
              <a:srgbClr val="3333CC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Davlatlar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mintaqalar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iqtisodiy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rivojlanishiga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axoli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dinamikasi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yosh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tarkibining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tasiri</a:t>
          </a:r>
          <a:r>
            <a:rPr lang="en-US" sz="24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.</a:t>
          </a:r>
        </a:p>
        <a:p>
          <a:endParaRPr lang="ru-RU" sz="2400" b="1" dirty="0">
            <a:solidFill>
              <a:srgbClr val="3333CC"/>
            </a:solidFill>
            <a:latin typeface="Times New Roman" pitchFamily="18" charset="0"/>
            <a:cs typeface="Times New Roman" pitchFamily="18" charset="0"/>
          </a:endParaRPr>
        </a:p>
      </dgm:t>
    </dgm:pt>
    <dgm:pt modelId="{25C8FAED-8981-4D04-9CCE-A483D154276A}" type="parTrans" cxnId="{DA32EE81-2449-4165-8A78-1A3255A32062}">
      <dgm:prSet/>
      <dgm:spPr/>
      <dgm:t>
        <a:bodyPr/>
        <a:lstStyle/>
        <a:p>
          <a:endParaRPr lang="ru-RU"/>
        </a:p>
      </dgm:t>
    </dgm:pt>
    <dgm:pt modelId="{AD4E7B50-1AAA-4AC9-B162-7043EFCDF3E1}" type="sibTrans" cxnId="{DA32EE81-2449-4165-8A78-1A3255A32062}">
      <dgm:prSet/>
      <dgm:spPr/>
      <dgm:t>
        <a:bodyPr/>
        <a:lstStyle/>
        <a:p>
          <a:endParaRPr lang="ru-RU"/>
        </a:p>
      </dgm:t>
    </dgm:pt>
    <dgm:pt modelId="{656BD4D9-FE64-4CE9-81F6-5029BAE872E4}">
      <dgm:prSet phldrT="[Текст]" custT="1"/>
      <dgm:spPr/>
      <dgm:t>
        <a:bodyPr/>
        <a:lstStyle/>
        <a:p>
          <a:r>
            <a:rPr lang="en-US" sz="28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davlatlardagi</a:t>
          </a:r>
          <a:r>
            <a:rPr lang="en-US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r>
            <a:rPr lang="en-US" sz="28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xususiyatlari</a:t>
          </a:r>
          <a:endParaRPr lang="ru-RU" sz="28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9267E6E-04C6-444A-99DD-1997090ED7E5}" type="parTrans" cxnId="{DFF79743-3A43-42F4-9270-8B7E35F5B231}">
      <dgm:prSet/>
      <dgm:spPr/>
      <dgm:t>
        <a:bodyPr/>
        <a:lstStyle/>
        <a:p>
          <a:endParaRPr lang="ru-RU"/>
        </a:p>
      </dgm:t>
    </dgm:pt>
    <dgm:pt modelId="{5A5B32C1-5C9E-43B1-AC3A-261C5247B7BE}" type="sibTrans" cxnId="{DFF79743-3A43-42F4-9270-8B7E35F5B231}">
      <dgm:prSet/>
      <dgm:spPr/>
      <dgm:t>
        <a:bodyPr/>
        <a:lstStyle/>
        <a:p>
          <a:endParaRPr lang="ru-RU"/>
        </a:p>
      </dgm:t>
    </dgm:pt>
    <dgm:pt modelId="{FC5B84B0-26AD-4682-9986-6B1EA09CEF49}">
      <dgm:prSet phldrT="[Текст]" custT="1"/>
      <dgm:spPr/>
      <dgm:t>
        <a:bodyPr/>
        <a:lstStyle/>
        <a:p>
          <a:r>
            <a:rPr lang="en-US" sz="18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Rivojlangan</a:t>
          </a:r>
          <a:r>
            <a:rPr lang="en-US" sz="1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davlatlarda</a:t>
          </a:r>
          <a:r>
            <a:rPr lang="en-US" sz="1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18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axoli</a:t>
          </a:r>
          <a:r>
            <a:rPr lang="en-US" sz="1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sonining</a:t>
          </a:r>
          <a:r>
            <a:rPr lang="en-US" sz="1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tez</a:t>
          </a:r>
          <a:r>
            <a:rPr lang="en-US" sz="1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o’sishi</a:t>
          </a:r>
          <a:endParaRPr lang="ru-RU" sz="18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0BB927-6EC3-420E-B5E4-8AF8117EE070}" type="parTrans" cxnId="{415B735B-8EAA-4656-810E-1AC174B6F17A}">
      <dgm:prSet/>
      <dgm:spPr/>
      <dgm:t>
        <a:bodyPr/>
        <a:lstStyle/>
        <a:p>
          <a:endParaRPr lang="ru-RU"/>
        </a:p>
      </dgm:t>
    </dgm:pt>
    <dgm:pt modelId="{F35C866B-2099-4E20-88C7-0251BEF78FD2}" type="sibTrans" cxnId="{415B735B-8EAA-4656-810E-1AC174B6F17A}">
      <dgm:prSet/>
      <dgm:spPr/>
      <dgm:t>
        <a:bodyPr/>
        <a:lstStyle/>
        <a:p>
          <a:endParaRPr lang="ru-RU"/>
        </a:p>
      </dgm:t>
    </dgm:pt>
    <dgm:pt modelId="{EA845186-9151-4D51-A38D-064E54F83F8C}">
      <dgm:prSet phldrT="[Текст]" custT="1"/>
      <dgm:spPr/>
      <dgm:t>
        <a:bodyPr/>
        <a:lstStyle/>
        <a:p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Rivojlangan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davlatlarda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oddiy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takror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barpo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bo’lish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jarayonini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yuzaga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kelganligi</a:t>
          </a:r>
          <a:r>
            <a:rPr lang="en-US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3E6B4A-06C2-407E-9903-D3526BD0EF75}" type="parTrans" cxnId="{5FD854D9-453B-4322-8940-7B7BBD04BEDB}">
      <dgm:prSet/>
      <dgm:spPr/>
      <dgm:t>
        <a:bodyPr/>
        <a:lstStyle/>
        <a:p>
          <a:endParaRPr lang="ru-RU"/>
        </a:p>
      </dgm:t>
    </dgm:pt>
    <dgm:pt modelId="{0B603930-A6BD-442F-A9A8-9F2F5AE328B7}" type="sibTrans" cxnId="{5FD854D9-453B-4322-8940-7B7BBD04BEDB}">
      <dgm:prSet/>
      <dgm:spPr/>
      <dgm:t>
        <a:bodyPr/>
        <a:lstStyle/>
        <a:p>
          <a:endParaRPr lang="ru-RU"/>
        </a:p>
      </dgm:t>
    </dgm:pt>
    <dgm:pt modelId="{464703F8-3A16-4EAD-A0AB-9A86F7D67A66}">
      <dgm:prSet custT="1"/>
      <dgm:spPr/>
      <dgm:t>
        <a:bodyPr/>
        <a:lstStyle/>
        <a:p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Sobiq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sotsialistik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davlatlarda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asosan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depopulatsiya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jarayonining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err="1" smtClean="0">
              <a:latin typeface="Times New Roman" pitchFamily="18" charset="0"/>
              <a:cs typeface="Times New Roman" pitchFamily="18" charset="0"/>
            </a:rPr>
            <a:t>rivojlanayotganligi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73301B28-42D3-4CFE-8CA6-CF81AD392ED9}" type="parTrans" cxnId="{4A45AC02-63B4-42B2-988C-7815628ADAD1}">
      <dgm:prSet/>
      <dgm:spPr/>
      <dgm:t>
        <a:bodyPr/>
        <a:lstStyle/>
        <a:p>
          <a:endParaRPr lang="ru-RU"/>
        </a:p>
      </dgm:t>
    </dgm:pt>
    <dgm:pt modelId="{FF234AD4-E0FD-41E2-916A-F752F040619F}" type="sibTrans" cxnId="{4A45AC02-63B4-42B2-988C-7815628ADAD1}">
      <dgm:prSet/>
      <dgm:spPr/>
      <dgm:t>
        <a:bodyPr/>
        <a:lstStyle/>
        <a:p>
          <a:endParaRPr lang="ru-RU"/>
        </a:p>
      </dgm:t>
    </dgm:pt>
    <dgm:pt modelId="{B429E791-3113-4F71-BD8A-B907EA01AC2F}">
      <dgm:prSet custT="1"/>
      <dgm:spPr/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DEMOGRAFIK MUAMMO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804C3C79-51FC-480F-8C00-0A377BD61AD9}" type="parTrans" cxnId="{A9EB3DE9-9D12-4657-AF04-8E5C921E25F6}">
      <dgm:prSet/>
      <dgm:spPr/>
      <dgm:t>
        <a:bodyPr/>
        <a:lstStyle/>
        <a:p>
          <a:endParaRPr lang="ru-RU"/>
        </a:p>
      </dgm:t>
    </dgm:pt>
    <dgm:pt modelId="{69074F8C-4FDA-41C2-A337-054CEA3DFEF6}" type="sibTrans" cxnId="{A9EB3DE9-9D12-4657-AF04-8E5C921E25F6}">
      <dgm:prSet/>
      <dgm:spPr/>
      <dgm:t>
        <a:bodyPr/>
        <a:lstStyle/>
        <a:p>
          <a:endParaRPr lang="ru-RU"/>
        </a:p>
      </dgm:t>
    </dgm:pt>
    <dgm:pt modelId="{0FA77152-82DB-47DD-A356-57B2FF97F1BE}" type="pres">
      <dgm:prSet presAssocID="{511DABD2-9D5B-4670-A5B8-0E0EED25FD7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0BF7CCD-AE8E-430D-A56E-AC64D9C200E7}" type="pres">
      <dgm:prSet presAssocID="{B429E791-3113-4F71-BD8A-B907EA01AC2F}" presName="hierRoot1" presStyleCnt="0"/>
      <dgm:spPr/>
    </dgm:pt>
    <dgm:pt modelId="{A0FA3FFC-2F0B-43C1-83D7-CBA445023434}" type="pres">
      <dgm:prSet presAssocID="{B429E791-3113-4F71-BD8A-B907EA01AC2F}" presName="composite" presStyleCnt="0"/>
      <dgm:spPr/>
    </dgm:pt>
    <dgm:pt modelId="{6D12887A-E7C8-4F25-AE53-4F06FC3774D4}" type="pres">
      <dgm:prSet presAssocID="{B429E791-3113-4F71-BD8A-B907EA01AC2F}" presName="background" presStyleLbl="node0" presStyleIdx="0" presStyleCnt="1"/>
      <dgm:spPr/>
    </dgm:pt>
    <dgm:pt modelId="{1C20D073-96D9-4F6D-886B-E2DB771CC0B2}" type="pres">
      <dgm:prSet presAssocID="{B429E791-3113-4F71-BD8A-B907EA01AC2F}" presName="text" presStyleLbl="fgAcc0" presStyleIdx="0" presStyleCnt="1" custScaleX="2182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99223DF-CA8C-40C4-82C8-1FA817879F58}" type="pres">
      <dgm:prSet presAssocID="{B429E791-3113-4F71-BD8A-B907EA01AC2F}" presName="hierChild2" presStyleCnt="0"/>
      <dgm:spPr/>
    </dgm:pt>
    <dgm:pt modelId="{9445BC33-198E-4868-9288-DDBA22452303}" type="pres">
      <dgm:prSet presAssocID="{25C8FAED-8981-4D04-9CCE-A483D154276A}" presName="Name10" presStyleLbl="parChTrans1D2" presStyleIdx="0" presStyleCnt="1"/>
      <dgm:spPr/>
      <dgm:t>
        <a:bodyPr/>
        <a:lstStyle/>
        <a:p>
          <a:endParaRPr lang="ru-RU"/>
        </a:p>
      </dgm:t>
    </dgm:pt>
    <dgm:pt modelId="{5033D41E-F23A-4CFF-82BB-E42FDA96A18E}" type="pres">
      <dgm:prSet presAssocID="{73FA0DBB-EE41-4AFE-87C6-DAC15C22349F}" presName="hierRoot2" presStyleCnt="0"/>
      <dgm:spPr/>
    </dgm:pt>
    <dgm:pt modelId="{7ED3D807-A3EB-4CFC-B4CD-20CAC4BE50E0}" type="pres">
      <dgm:prSet presAssocID="{73FA0DBB-EE41-4AFE-87C6-DAC15C22349F}" presName="composite2" presStyleCnt="0"/>
      <dgm:spPr/>
    </dgm:pt>
    <dgm:pt modelId="{C1F7E5F6-A01C-4BD6-BCF3-12FBF8300690}" type="pres">
      <dgm:prSet presAssocID="{73FA0DBB-EE41-4AFE-87C6-DAC15C22349F}" presName="background2" presStyleLbl="node2" presStyleIdx="0" presStyleCnt="1"/>
      <dgm:spPr/>
    </dgm:pt>
    <dgm:pt modelId="{816D92FC-BD0A-4095-B83D-373C26A07517}" type="pres">
      <dgm:prSet presAssocID="{73FA0DBB-EE41-4AFE-87C6-DAC15C22349F}" presName="text2" presStyleLbl="fgAcc2" presStyleIdx="0" presStyleCnt="1" custScaleX="4239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B7D0CD-7832-4864-8536-52859DE90F18}" type="pres">
      <dgm:prSet presAssocID="{73FA0DBB-EE41-4AFE-87C6-DAC15C22349F}" presName="hierChild3" presStyleCnt="0"/>
      <dgm:spPr/>
    </dgm:pt>
    <dgm:pt modelId="{A5530033-08E7-40E1-8E79-B4C0A91A5CF1}" type="pres">
      <dgm:prSet presAssocID="{D9267E6E-04C6-444A-99DD-1997090ED7E5}" presName="Name17" presStyleLbl="parChTrans1D3" presStyleIdx="0" presStyleCnt="1"/>
      <dgm:spPr/>
      <dgm:t>
        <a:bodyPr/>
        <a:lstStyle/>
        <a:p>
          <a:endParaRPr lang="ru-RU"/>
        </a:p>
      </dgm:t>
    </dgm:pt>
    <dgm:pt modelId="{2B33FBB5-32EC-499D-B06C-3D8564330A8F}" type="pres">
      <dgm:prSet presAssocID="{656BD4D9-FE64-4CE9-81F6-5029BAE872E4}" presName="hierRoot3" presStyleCnt="0"/>
      <dgm:spPr/>
    </dgm:pt>
    <dgm:pt modelId="{F4E686AF-BDD0-4002-AAF1-0E68C575F6A3}" type="pres">
      <dgm:prSet presAssocID="{656BD4D9-FE64-4CE9-81F6-5029BAE872E4}" presName="composite3" presStyleCnt="0"/>
      <dgm:spPr/>
    </dgm:pt>
    <dgm:pt modelId="{317358C2-EC5A-4F11-B2C5-A5B87FE1D14C}" type="pres">
      <dgm:prSet presAssocID="{656BD4D9-FE64-4CE9-81F6-5029BAE872E4}" presName="background3" presStyleLbl="node3" presStyleIdx="0" presStyleCnt="1"/>
      <dgm:spPr/>
    </dgm:pt>
    <dgm:pt modelId="{78C0644F-FBBB-47C4-8ED3-8DF0DF099873}" type="pres">
      <dgm:prSet presAssocID="{656BD4D9-FE64-4CE9-81F6-5029BAE872E4}" presName="text3" presStyleLbl="fgAcc3" presStyleIdx="0" presStyleCnt="1" custScaleX="226173" custLinFactNeighborX="-99" custLinFactNeighborY="-29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095778-1DA8-4468-8D3B-AA484B26917A}" type="pres">
      <dgm:prSet presAssocID="{656BD4D9-FE64-4CE9-81F6-5029BAE872E4}" presName="hierChild4" presStyleCnt="0"/>
      <dgm:spPr/>
    </dgm:pt>
    <dgm:pt modelId="{93BD7771-455C-4B13-B43F-CBCA678888AB}" type="pres">
      <dgm:prSet presAssocID="{9C0BB927-6EC3-420E-B5E4-8AF8117EE070}" presName="Name23" presStyleLbl="parChTrans1D4" presStyleIdx="0" presStyleCnt="3"/>
      <dgm:spPr/>
      <dgm:t>
        <a:bodyPr/>
        <a:lstStyle/>
        <a:p>
          <a:endParaRPr lang="ru-RU"/>
        </a:p>
      </dgm:t>
    </dgm:pt>
    <dgm:pt modelId="{79719FCF-F32B-4186-86E7-E0144194A689}" type="pres">
      <dgm:prSet presAssocID="{FC5B84B0-26AD-4682-9986-6B1EA09CEF49}" presName="hierRoot4" presStyleCnt="0"/>
      <dgm:spPr/>
    </dgm:pt>
    <dgm:pt modelId="{7557A11E-839E-4E7F-85FE-EAD8E4FFB3C5}" type="pres">
      <dgm:prSet presAssocID="{FC5B84B0-26AD-4682-9986-6B1EA09CEF49}" presName="composite4" presStyleCnt="0"/>
      <dgm:spPr/>
    </dgm:pt>
    <dgm:pt modelId="{E68E04B4-D71C-4904-8E45-A2B88ACDC33A}" type="pres">
      <dgm:prSet presAssocID="{FC5B84B0-26AD-4682-9986-6B1EA09CEF49}" presName="background4" presStyleLbl="node4" presStyleIdx="0" presStyleCnt="3"/>
      <dgm:spPr/>
    </dgm:pt>
    <dgm:pt modelId="{72A17D3D-EE02-4FF5-9A68-3FCC6C9BA04D}" type="pres">
      <dgm:prSet presAssocID="{FC5B84B0-26AD-4682-9986-6B1EA09CEF49}" presName="text4" presStyleLbl="fgAcc4" presStyleIdx="0" presStyleCnt="3" custScaleX="13276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322035-C48E-4AEE-8462-B73D4AA5A17E}" type="pres">
      <dgm:prSet presAssocID="{FC5B84B0-26AD-4682-9986-6B1EA09CEF49}" presName="hierChild5" presStyleCnt="0"/>
      <dgm:spPr/>
    </dgm:pt>
    <dgm:pt modelId="{73FE16AC-6054-4F18-BE7B-AE600DAB2B18}" type="pres">
      <dgm:prSet presAssocID="{A83E6B4A-06C2-407E-9903-D3526BD0EF75}" presName="Name23" presStyleLbl="parChTrans1D4" presStyleIdx="1" presStyleCnt="3"/>
      <dgm:spPr/>
      <dgm:t>
        <a:bodyPr/>
        <a:lstStyle/>
        <a:p>
          <a:endParaRPr lang="ru-RU"/>
        </a:p>
      </dgm:t>
    </dgm:pt>
    <dgm:pt modelId="{6661B4F2-F4CB-44E0-A15A-18191C584C9F}" type="pres">
      <dgm:prSet presAssocID="{EA845186-9151-4D51-A38D-064E54F83F8C}" presName="hierRoot4" presStyleCnt="0"/>
      <dgm:spPr/>
    </dgm:pt>
    <dgm:pt modelId="{DF48C861-71DA-4E28-9531-F47EA2D22B7D}" type="pres">
      <dgm:prSet presAssocID="{EA845186-9151-4D51-A38D-064E54F83F8C}" presName="composite4" presStyleCnt="0"/>
      <dgm:spPr/>
    </dgm:pt>
    <dgm:pt modelId="{DCF024A6-F8CE-4CB2-82AB-95EE128F290B}" type="pres">
      <dgm:prSet presAssocID="{EA845186-9151-4D51-A38D-064E54F83F8C}" presName="background4" presStyleLbl="node4" presStyleIdx="1" presStyleCnt="3"/>
      <dgm:spPr/>
    </dgm:pt>
    <dgm:pt modelId="{233A66C2-047D-4297-8F39-ADC10598560E}" type="pres">
      <dgm:prSet presAssocID="{EA845186-9151-4D51-A38D-064E54F83F8C}" presName="text4" presStyleLbl="fgAcc4" presStyleIdx="1" presStyleCnt="3" custScaleX="1331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D97924-4179-475D-B7B9-C56A7A28AB16}" type="pres">
      <dgm:prSet presAssocID="{EA845186-9151-4D51-A38D-064E54F83F8C}" presName="hierChild5" presStyleCnt="0"/>
      <dgm:spPr/>
    </dgm:pt>
    <dgm:pt modelId="{2136285A-4F25-44E1-8E1C-BCACC3F2502D}" type="pres">
      <dgm:prSet presAssocID="{73301B28-42D3-4CFE-8CA6-CF81AD392ED9}" presName="Name23" presStyleLbl="parChTrans1D4" presStyleIdx="2" presStyleCnt="3"/>
      <dgm:spPr/>
      <dgm:t>
        <a:bodyPr/>
        <a:lstStyle/>
        <a:p>
          <a:endParaRPr lang="ru-RU"/>
        </a:p>
      </dgm:t>
    </dgm:pt>
    <dgm:pt modelId="{3D6DEE8F-4698-4BAE-87BF-FEAFB7E5CEF8}" type="pres">
      <dgm:prSet presAssocID="{464703F8-3A16-4EAD-A0AB-9A86F7D67A66}" presName="hierRoot4" presStyleCnt="0"/>
      <dgm:spPr/>
    </dgm:pt>
    <dgm:pt modelId="{89FC25DC-6AF2-4836-A1B6-8C00000EA9C0}" type="pres">
      <dgm:prSet presAssocID="{464703F8-3A16-4EAD-A0AB-9A86F7D67A66}" presName="composite4" presStyleCnt="0"/>
      <dgm:spPr/>
    </dgm:pt>
    <dgm:pt modelId="{8EBD33F4-F5FD-4340-AE40-3DC201B30C13}" type="pres">
      <dgm:prSet presAssocID="{464703F8-3A16-4EAD-A0AB-9A86F7D67A66}" presName="background4" presStyleLbl="node4" presStyleIdx="2" presStyleCnt="3"/>
      <dgm:spPr/>
    </dgm:pt>
    <dgm:pt modelId="{D0ADD501-E0D1-426A-8A17-0287078A3F9E}" type="pres">
      <dgm:prSet presAssocID="{464703F8-3A16-4EAD-A0AB-9A86F7D67A66}" presName="text4" presStyleLbl="fgAcc4" presStyleIdx="2" presStyleCnt="3" custScaleX="1402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1ADEF1C-A182-4B81-9D0A-4881F60D12B1}" type="pres">
      <dgm:prSet presAssocID="{464703F8-3A16-4EAD-A0AB-9A86F7D67A66}" presName="hierChild5" presStyleCnt="0"/>
      <dgm:spPr/>
    </dgm:pt>
  </dgm:ptLst>
  <dgm:cxnLst>
    <dgm:cxn modelId="{DFF79743-3A43-42F4-9270-8B7E35F5B231}" srcId="{73FA0DBB-EE41-4AFE-87C6-DAC15C22349F}" destId="{656BD4D9-FE64-4CE9-81F6-5029BAE872E4}" srcOrd="0" destOrd="0" parTransId="{D9267E6E-04C6-444A-99DD-1997090ED7E5}" sibTransId="{5A5B32C1-5C9E-43B1-AC3A-261C5247B7BE}"/>
    <dgm:cxn modelId="{DCF9CE08-A814-417F-8F37-C27976744A1D}" type="presOf" srcId="{464703F8-3A16-4EAD-A0AB-9A86F7D67A66}" destId="{D0ADD501-E0D1-426A-8A17-0287078A3F9E}" srcOrd="0" destOrd="0" presId="urn:microsoft.com/office/officeart/2005/8/layout/hierarchy1"/>
    <dgm:cxn modelId="{DA32EE81-2449-4165-8A78-1A3255A32062}" srcId="{B429E791-3113-4F71-BD8A-B907EA01AC2F}" destId="{73FA0DBB-EE41-4AFE-87C6-DAC15C22349F}" srcOrd="0" destOrd="0" parTransId="{25C8FAED-8981-4D04-9CCE-A483D154276A}" sibTransId="{AD4E7B50-1AAA-4AC9-B162-7043EFCDF3E1}"/>
    <dgm:cxn modelId="{853B0738-78C6-4C96-9FC5-06A1C4DB4F0F}" type="presOf" srcId="{D9267E6E-04C6-444A-99DD-1997090ED7E5}" destId="{A5530033-08E7-40E1-8E79-B4C0A91A5CF1}" srcOrd="0" destOrd="0" presId="urn:microsoft.com/office/officeart/2005/8/layout/hierarchy1"/>
    <dgm:cxn modelId="{A9EB3DE9-9D12-4657-AF04-8E5C921E25F6}" srcId="{511DABD2-9D5B-4670-A5B8-0E0EED25FD72}" destId="{B429E791-3113-4F71-BD8A-B907EA01AC2F}" srcOrd="0" destOrd="0" parTransId="{804C3C79-51FC-480F-8C00-0A377BD61AD9}" sibTransId="{69074F8C-4FDA-41C2-A337-054CEA3DFEF6}"/>
    <dgm:cxn modelId="{A2E0EF79-2960-4A96-A314-89AA9456F511}" type="presOf" srcId="{511DABD2-9D5B-4670-A5B8-0E0EED25FD72}" destId="{0FA77152-82DB-47DD-A356-57B2FF97F1BE}" srcOrd="0" destOrd="0" presId="urn:microsoft.com/office/officeart/2005/8/layout/hierarchy1"/>
    <dgm:cxn modelId="{80250B69-2B9B-4F83-A6E2-D080D5B95D1E}" type="presOf" srcId="{656BD4D9-FE64-4CE9-81F6-5029BAE872E4}" destId="{78C0644F-FBBB-47C4-8ED3-8DF0DF099873}" srcOrd="0" destOrd="0" presId="urn:microsoft.com/office/officeart/2005/8/layout/hierarchy1"/>
    <dgm:cxn modelId="{E09A75D6-C40F-45FF-8DF7-BBB14EFE595D}" type="presOf" srcId="{EA845186-9151-4D51-A38D-064E54F83F8C}" destId="{233A66C2-047D-4297-8F39-ADC10598560E}" srcOrd="0" destOrd="0" presId="urn:microsoft.com/office/officeart/2005/8/layout/hierarchy1"/>
    <dgm:cxn modelId="{3522CC98-5D5E-41BA-9374-2D81E32CA7EA}" type="presOf" srcId="{25C8FAED-8981-4D04-9CCE-A483D154276A}" destId="{9445BC33-198E-4868-9288-DDBA22452303}" srcOrd="0" destOrd="0" presId="urn:microsoft.com/office/officeart/2005/8/layout/hierarchy1"/>
    <dgm:cxn modelId="{005BE235-1527-4190-B8F6-B0FF888BF97A}" type="presOf" srcId="{B429E791-3113-4F71-BD8A-B907EA01AC2F}" destId="{1C20D073-96D9-4F6D-886B-E2DB771CC0B2}" srcOrd="0" destOrd="0" presId="urn:microsoft.com/office/officeart/2005/8/layout/hierarchy1"/>
    <dgm:cxn modelId="{28078D99-0058-4DFC-8950-C826EA183F47}" type="presOf" srcId="{73301B28-42D3-4CFE-8CA6-CF81AD392ED9}" destId="{2136285A-4F25-44E1-8E1C-BCACC3F2502D}" srcOrd="0" destOrd="0" presId="urn:microsoft.com/office/officeart/2005/8/layout/hierarchy1"/>
    <dgm:cxn modelId="{4A45AC02-63B4-42B2-988C-7815628ADAD1}" srcId="{656BD4D9-FE64-4CE9-81F6-5029BAE872E4}" destId="{464703F8-3A16-4EAD-A0AB-9A86F7D67A66}" srcOrd="2" destOrd="0" parTransId="{73301B28-42D3-4CFE-8CA6-CF81AD392ED9}" sibTransId="{FF234AD4-E0FD-41E2-916A-F752F040619F}"/>
    <dgm:cxn modelId="{1E25A954-7CC0-4E8F-A0E0-7C2B84A29347}" type="presOf" srcId="{9C0BB927-6EC3-420E-B5E4-8AF8117EE070}" destId="{93BD7771-455C-4B13-B43F-CBCA678888AB}" srcOrd="0" destOrd="0" presId="urn:microsoft.com/office/officeart/2005/8/layout/hierarchy1"/>
    <dgm:cxn modelId="{F24A279B-6CBC-40EE-A6BE-00256775911E}" type="presOf" srcId="{A83E6B4A-06C2-407E-9903-D3526BD0EF75}" destId="{73FE16AC-6054-4F18-BE7B-AE600DAB2B18}" srcOrd="0" destOrd="0" presId="urn:microsoft.com/office/officeart/2005/8/layout/hierarchy1"/>
    <dgm:cxn modelId="{5FD854D9-453B-4322-8940-7B7BBD04BEDB}" srcId="{656BD4D9-FE64-4CE9-81F6-5029BAE872E4}" destId="{EA845186-9151-4D51-A38D-064E54F83F8C}" srcOrd="1" destOrd="0" parTransId="{A83E6B4A-06C2-407E-9903-D3526BD0EF75}" sibTransId="{0B603930-A6BD-442F-A9A8-9F2F5AE328B7}"/>
    <dgm:cxn modelId="{415B735B-8EAA-4656-810E-1AC174B6F17A}" srcId="{656BD4D9-FE64-4CE9-81F6-5029BAE872E4}" destId="{FC5B84B0-26AD-4682-9986-6B1EA09CEF49}" srcOrd="0" destOrd="0" parTransId="{9C0BB927-6EC3-420E-B5E4-8AF8117EE070}" sibTransId="{F35C866B-2099-4E20-88C7-0251BEF78FD2}"/>
    <dgm:cxn modelId="{847AEE36-E61F-4B4F-AB49-7241529F0122}" type="presOf" srcId="{73FA0DBB-EE41-4AFE-87C6-DAC15C22349F}" destId="{816D92FC-BD0A-4095-B83D-373C26A07517}" srcOrd="0" destOrd="0" presId="urn:microsoft.com/office/officeart/2005/8/layout/hierarchy1"/>
    <dgm:cxn modelId="{B56B4B9B-9B39-460C-BD96-6B3243A950C2}" type="presOf" srcId="{FC5B84B0-26AD-4682-9986-6B1EA09CEF49}" destId="{72A17D3D-EE02-4FF5-9A68-3FCC6C9BA04D}" srcOrd="0" destOrd="0" presId="urn:microsoft.com/office/officeart/2005/8/layout/hierarchy1"/>
    <dgm:cxn modelId="{48546D30-BCF2-4338-A33A-D9243655E169}" type="presParOf" srcId="{0FA77152-82DB-47DD-A356-57B2FF97F1BE}" destId="{90BF7CCD-AE8E-430D-A56E-AC64D9C200E7}" srcOrd="0" destOrd="0" presId="urn:microsoft.com/office/officeart/2005/8/layout/hierarchy1"/>
    <dgm:cxn modelId="{1B75C9A9-1E06-491C-B18E-BC040DEFDDE1}" type="presParOf" srcId="{90BF7CCD-AE8E-430D-A56E-AC64D9C200E7}" destId="{A0FA3FFC-2F0B-43C1-83D7-CBA445023434}" srcOrd="0" destOrd="0" presId="urn:microsoft.com/office/officeart/2005/8/layout/hierarchy1"/>
    <dgm:cxn modelId="{23B85F0B-3D30-44B9-BC6A-60475049DB3F}" type="presParOf" srcId="{A0FA3FFC-2F0B-43C1-83D7-CBA445023434}" destId="{6D12887A-E7C8-4F25-AE53-4F06FC3774D4}" srcOrd="0" destOrd="0" presId="urn:microsoft.com/office/officeart/2005/8/layout/hierarchy1"/>
    <dgm:cxn modelId="{0AB655F1-72AD-42BB-B507-6E2F2D70C3B2}" type="presParOf" srcId="{A0FA3FFC-2F0B-43C1-83D7-CBA445023434}" destId="{1C20D073-96D9-4F6D-886B-E2DB771CC0B2}" srcOrd="1" destOrd="0" presId="urn:microsoft.com/office/officeart/2005/8/layout/hierarchy1"/>
    <dgm:cxn modelId="{A2B3DA1E-F6AA-4609-87E8-DF81B72C1655}" type="presParOf" srcId="{90BF7CCD-AE8E-430D-A56E-AC64D9C200E7}" destId="{799223DF-CA8C-40C4-82C8-1FA817879F58}" srcOrd="1" destOrd="0" presId="urn:microsoft.com/office/officeart/2005/8/layout/hierarchy1"/>
    <dgm:cxn modelId="{3E30C456-004A-484A-B0B9-AAD58340A807}" type="presParOf" srcId="{799223DF-CA8C-40C4-82C8-1FA817879F58}" destId="{9445BC33-198E-4868-9288-DDBA22452303}" srcOrd="0" destOrd="0" presId="urn:microsoft.com/office/officeart/2005/8/layout/hierarchy1"/>
    <dgm:cxn modelId="{60630445-58E7-4BBA-BB63-4A3ABE4B02D3}" type="presParOf" srcId="{799223DF-CA8C-40C4-82C8-1FA817879F58}" destId="{5033D41E-F23A-4CFF-82BB-E42FDA96A18E}" srcOrd="1" destOrd="0" presId="urn:microsoft.com/office/officeart/2005/8/layout/hierarchy1"/>
    <dgm:cxn modelId="{AECE076A-DA38-43A8-9B4C-7565F6E7475F}" type="presParOf" srcId="{5033D41E-F23A-4CFF-82BB-E42FDA96A18E}" destId="{7ED3D807-A3EB-4CFC-B4CD-20CAC4BE50E0}" srcOrd="0" destOrd="0" presId="urn:microsoft.com/office/officeart/2005/8/layout/hierarchy1"/>
    <dgm:cxn modelId="{3878E88B-6261-4F2B-A9B4-72A5AE4D0EA7}" type="presParOf" srcId="{7ED3D807-A3EB-4CFC-B4CD-20CAC4BE50E0}" destId="{C1F7E5F6-A01C-4BD6-BCF3-12FBF8300690}" srcOrd="0" destOrd="0" presId="urn:microsoft.com/office/officeart/2005/8/layout/hierarchy1"/>
    <dgm:cxn modelId="{6EE8D852-BEBC-4005-8775-D6A5EC506850}" type="presParOf" srcId="{7ED3D807-A3EB-4CFC-B4CD-20CAC4BE50E0}" destId="{816D92FC-BD0A-4095-B83D-373C26A07517}" srcOrd="1" destOrd="0" presId="urn:microsoft.com/office/officeart/2005/8/layout/hierarchy1"/>
    <dgm:cxn modelId="{A16AD7F5-BEF7-4C9E-B2F6-8C4C1F32C727}" type="presParOf" srcId="{5033D41E-F23A-4CFF-82BB-E42FDA96A18E}" destId="{93B7D0CD-7832-4864-8536-52859DE90F18}" srcOrd="1" destOrd="0" presId="urn:microsoft.com/office/officeart/2005/8/layout/hierarchy1"/>
    <dgm:cxn modelId="{E4A5620F-EFD2-43D5-BCC2-2537F74DA536}" type="presParOf" srcId="{93B7D0CD-7832-4864-8536-52859DE90F18}" destId="{A5530033-08E7-40E1-8E79-B4C0A91A5CF1}" srcOrd="0" destOrd="0" presId="urn:microsoft.com/office/officeart/2005/8/layout/hierarchy1"/>
    <dgm:cxn modelId="{E6FA1297-E087-4BAC-9E9A-60FB2A6C8E78}" type="presParOf" srcId="{93B7D0CD-7832-4864-8536-52859DE90F18}" destId="{2B33FBB5-32EC-499D-B06C-3D8564330A8F}" srcOrd="1" destOrd="0" presId="urn:microsoft.com/office/officeart/2005/8/layout/hierarchy1"/>
    <dgm:cxn modelId="{EDA890A6-1135-45A6-93D3-824E905E481A}" type="presParOf" srcId="{2B33FBB5-32EC-499D-B06C-3D8564330A8F}" destId="{F4E686AF-BDD0-4002-AAF1-0E68C575F6A3}" srcOrd="0" destOrd="0" presId="urn:microsoft.com/office/officeart/2005/8/layout/hierarchy1"/>
    <dgm:cxn modelId="{A3D1C35B-206C-49A1-976E-C2C6218A0D8C}" type="presParOf" srcId="{F4E686AF-BDD0-4002-AAF1-0E68C575F6A3}" destId="{317358C2-EC5A-4F11-B2C5-A5B87FE1D14C}" srcOrd="0" destOrd="0" presId="urn:microsoft.com/office/officeart/2005/8/layout/hierarchy1"/>
    <dgm:cxn modelId="{D0EB847E-C262-43A8-A975-9C8F5F641E33}" type="presParOf" srcId="{F4E686AF-BDD0-4002-AAF1-0E68C575F6A3}" destId="{78C0644F-FBBB-47C4-8ED3-8DF0DF099873}" srcOrd="1" destOrd="0" presId="urn:microsoft.com/office/officeart/2005/8/layout/hierarchy1"/>
    <dgm:cxn modelId="{38483D9F-8D7F-4FB8-80AB-274345A6149A}" type="presParOf" srcId="{2B33FBB5-32EC-499D-B06C-3D8564330A8F}" destId="{A6095778-1DA8-4468-8D3B-AA484B26917A}" srcOrd="1" destOrd="0" presId="urn:microsoft.com/office/officeart/2005/8/layout/hierarchy1"/>
    <dgm:cxn modelId="{5AC8B03D-8C2A-42D6-88F0-0C690C8F0FC8}" type="presParOf" srcId="{A6095778-1DA8-4468-8D3B-AA484B26917A}" destId="{93BD7771-455C-4B13-B43F-CBCA678888AB}" srcOrd="0" destOrd="0" presId="urn:microsoft.com/office/officeart/2005/8/layout/hierarchy1"/>
    <dgm:cxn modelId="{5B5C8071-5EB3-4A68-B809-97CAA739F870}" type="presParOf" srcId="{A6095778-1DA8-4468-8D3B-AA484B26917A}" destId="{79719FCF-F32B-4186-86E7-E0144194A689}" srcOrd="1" destOrd="0" presId="urn:microsoft.com/office/officeart/2005/8/layout/hierarchy1"/>
    <dgm:cxn modelId="{9E37E921-E043-4B8B-B730-D2BD69CCAEF7}" type="presParOf" srcId="{79719FCF-F32B-4186-86E7-E0144194A689}" destId="{7557A11E-839E-4E7F-85FE-EAD8E4FFB3C5}" srcOrd="0" destOrd="0" presId="urn:microsoft.com/office/officeart/2005/8/layout/hierarchy1"/>
    <dgm:cxn modelId="{76F605D8-2BD5-4D01-9A9C-46B6999B0017}" type="presParOf" srcId="{7557A11E-839E-4E7F-85FE-EAD8E4FFB3C5}" destId="{E68E04B4-D71C-4904-8E45-A2B88ACDC33A}" srcOrd="0" destOrd="0" presId="urn:microsoft.com/office/officeart/2005/8/layout/hierarchy1"/>
    <dgm:cxn modelId="{2F457921-5209-4B73-AEB1-E65A3AA17132}" type="presParOf" srcId="{7557A11E-839E-4E7F-85FE-EAD8E4FFB3C5}" destId="{72A17D3D-EE02-4FF5-9A68-3FCC6C9BA04D}" srcOrd="1" destOrd="0" presId="urn:microsoft.com/office/officeart/2005/8/layout/hierarchy1"/>
    <dgm:cxn modelId="{17383787-C628-4F7A-8641-F1867074B468}" type="presParOf" srcId="{79719FCF-F32B-4186-86E7-E0144194A689}" destId="{57322035-C48E-4AEE-8462-B73D4AA5A17E}" srcOrd="1" destOrd="0" presId="urn:microsoft.com/office/officeart/2005/8/layout/hierarchy1"/>
    <dgm:cxn modelId="{AEB7369B-2E4B-483C-A509-E5DC86BCEB9B}" type="presParOf" srcId="{A6095778-1DA8-4468-8D3B-AA484B26917A}" destId="{73FE16AC-6054-4F18-BE7B-AE600DAB2B18}" srcOrd="2" destOrd="0" presId="urn:microsoft.com/office/officeart/2005/8/layout/hierarchy1"/>
    <dgm:cxn modelId="{6F0D21C2-F97B-436C-B76C-F805D03B72C7}" type="presParOf" srcId="{A6095778-1DA8-4468-8D3B-AA484B26917A}" destId="{6661B4F2-F4CB-44E0-A15A-18191C584C9F}" srcOrd="3" destOrd="0" presId="urn:microsoft.com/office/officeart/2005/8/layout/hierarchy1"/>
    <dgm:cxn modelId="{D6AA0C28-2570-4F72-BD9A-8C2A9273C436}" type="presParOf" srcId="{6661B4F2-F4CB-44E0-A15A-18191C584C9F}" destId="{DF48C861-71DA-4E28-9531-F47EA2D22B7D}" srcOrd="0" destOrd="0" presId="urn:microsoft.com/office/officeart/2005/8/layout/hierarchy1"/>
    <dgm:cxn modelId="{3AADCE22-2776-4199-B9F6-6C60E15A5C30}" type="presParOf" srcId="{DF48C861-71DA-4E28-9531-F47EA2D22B7D}" destId="{DCF024A6-F8CE-4CB2-82AB-95EE128F290B}" srcOrd="0" destOrd="0" presId="urn:microsoft.com/office/officeart/2005/8/layout/hierarchy1"/>
    <dgm:cxn modelId="{EFDEB2BD-BAED-48EA-83C5-6F7D60917127}" type="presParOf" srcId="{DF48C861-71DA-4E28-9531-F47EA2D22B7D}" destId="{233A66C2-047D-4297-8F39-ADC10598560E}" srcOrd="1" destOrd="0" presId="urn:microsoft.com/office/officeart/2005/8/layout/hierarchy1"/>
    <dgm:cxn modelId="{4056E83A-C267-4CBC-AB23-2CEE2636F5ED}" type="presParOf" srcId="{6661B4F2-F4CB-44E0-A15A-18191C584C9F}" destId="{D0D97924-4179-475D-B7B9-C56A7A28AB16}" srcOrd="1" destOrd="0" presId="urn:microsoft.com/office/officeart/2005/8/layout/hierarchy1"/>
    <dgm:cxn modelId="{FE9F1BBC-4066-4FA7-B3D6-F580644DEAC4}" type="presParOf" srcId="{A6095778-1DA8-4468-8D3B-AA484B26917A}" destId="{2136285A-4F25-44E1-8E1C-BCACC3F2502D}" srcOrd="4" destOrd="0" presId="urn:microsoft.com/office/officeart/2005/8/layout/hierarchy1"/>
    <dgm:cxn modelId="{18856B3D-4754-47D7-8A0A-22B82C58E330}" type="presParOf" srcId="{A6095778-1DA8-4468-8D3B-AA484B26917A}" destId="{3D6DEE8F-4698-4BAE-87BF-FEAFB7E5CEF8}" srcOrd="5" destOrd="0" presId="urn:microsoft.com/office/officeart/2005/8/layout/hierarchy1"/>
    <dgm:cxn modelId="{D6759C02-BB8C-4035-A02A-CFB74FAB6120}" type="presParOf" srcId="{3D6DEE8F-4698-4BAE-87BF-FEAFB7E5CEF8}" destId="{89FC25DC-6AF2-4836-A1B6-8C00000EA9C0}" srcOrd="0" destOrd="0" presId="urn:microsoft.com/office/officeart/2005/8/layout/hierarchy1"/>
    <dgm:cxn modelId="{BC85EE7C-514F-4825-AC0B-5A5464620E5A}" type="presParOf" srcId="{89FC25DC-6AF2-4836-A1B6-8C00000EA9C0}" destId="{8EBD33F4-F5FD-4340-AE40-3DC201B30C13}" srcOrd="0" destOrd="0" presId="urn:microsoft.com/office/officeart/2005/8/layout/hierarchy1"/>
    <dgm:cxn modelId="{2D6B1EA4-0C85-4395-B74D-EB9D1F2F78DF}" type="presParOf" srcId="{89FC25DC-6AF2-4836-A1B6-8C00000EA9C0}" destId="{D0ADD501-E0D1-426A-8A17-0287078A3F9E}" srcOrd="1" destOrd="0" presId="urn:microsoft.com/office/officeart/2005/8/layout/hierarchy1"/>
    <dgm:cxn modelId="{DAB7E25F-B204-4967-8CC5-3648C4AEF9E2}" type="presParOf" srcId="{3D6DEE8F-4698-4BAE-87BF-FEAFB7E5CEF8}" destId="{01ADEF1C-A182-4B81-9D0A-4881F60D12B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2D25CF3-B7F3-46BD-98FA-31EC73B09C0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B06BE8C-C585-4D4D-9B8F-D6B789F43259}">
      <dgm:prSet phldrT="[Текст]" custT="1"/>
      <dgm:spPr/>
      <dgm:t>
        <a:bodyPr/>
        <a:lstStyle/>
        <a:p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Jaxon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sonining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mintaqaviy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o’sish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xolatidagi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tafovutlar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716964-03FF-44FD-950B-9CC6438B5B84}" type="parTrans" cxnId="{DFE4D5CF-CF76-4A8F-897E-B57206643E61}">
      <dgm:prSet/>
      <dgm:spPr/>
      <dgm:t>
        <a:bodyPr/>
        <a:lstStyle/>
        <a:p>
          <a:endParaRPr lang="ru-RU"/>
        </a:p>
      </dgm:t>
    </dgm:pt>
    <dgm:pt modelId="{F8D81223-F010-4EE0-8494-4DF345ED8218}" type="sibTrans" cxnId="{DFE4D5CF-CF76-4A8F-897E-B57206643E61}">
      <dgm:prSet/>
      <dgm:spPr/>
      <dgm:t>
        <a:bodyPr/>
        <a:lstStyle/>
        <a:p>
          <a:endParaRPr lang="ru-RU"/>
        </a:p>
      </dgm:t>
    </dgm:pt>
    <dgm:pt modelId="{1F22696B-1B70-447E-B507-F2D8CC8A838D}">
      <dgm:prSet phldrT="[Текст]"/>
      <dgm:spPr/>
      <dgm:t>
        <a:bodyPr/>
        <a:lstStyle/>
        <a:p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Axolining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xududiy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joylashuvidagi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mintaqaviy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tafovutlar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BB28BB-06D8-4A0C-A3E5-FA171C36965D}" type="parTrans" cxnId="{6009C004-F9B6-4938-BA73-3292AAE4B15A}">
      <dgm:prSet/>
      <dgm:spPr/>
      <dgm:t>
        <a:bodyPr/>
        <a:lstStyle/>
        <a:p>
          <a:endParaRPr lang="ru-RU"/>
        </a:p>
      </dgm:t>
    </dgm:pt>
    <dgm:pt modelId="{C0356251-A4EF-4D18-AB35-EEC5B148DDE6}" type="sibTrans" cxnId="{6009C004-F9B6-4938-BA73-3292AAE4B15A}">
      <dgm:prSet/>
      <dgm:spPr/>
      <dgm:t>
        <a:bodyPr/>
        <a:lstStyle/>
        <a:p>
          <a:endParaRPr lang="ru-RU"/>
        </a:p>
      </dgm:t>
    </dgm:pt>
    <dgm:pt modelId="{A2C2B7F8-9580-4021-B053-B14D50986D76}">
      <dgm:prSet phldrT="[Текст]" custT="1"/>
      <dgm:spPr/>
      <dgm:t>
        <a:bodyPr/>
        <a:lstStyle/>
        <a:p>
          <a:r>
            <a:rPr lang="en-US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Axolining</a:t>
          </a:r>
          <a:r>
            <a: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xayot</a:t>
          </a:r>
          <a:r>
            <a: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endParaRPr lang="ru-RU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A77B03-BA58-41C7-9D35-C27739790A7D}" type="parTrans" cxnId="{49AEBD03-5026-49C0-A709-0A89B075029B}">
      <dgm:prSet/>
      <dgm:spPr/>
      <dgm:t>
        <a:bodyPr/>
        <a:lstStyle/>
        <a:p>
          <a:endParaRPr lang="ru-RU"/>
        </a:p>
      </dgm:t>
    </dgm:pt>
    <dgm:pt modelId="{FB82BCE2-2F3A-4C02-9E83-C192FF118B08}" type="sibTrans" cxnId="{49AEBD03-5026-49C0-A709-0A89B075029B}">
      <dgm:prSet/>
      <dgm:spPr/>
      <dgm:t>
        <a:bodyPr/>
        <a:lstStyle/>
        <a:p>
          <a:endParaRPr lang="ru-RU"/>
        </a:p>
      </dgm:t>
    </dgm:pt>
    <dgm:pt modelId="{76D40F51-E6B4-4DBE-8151-5F824A4E7D3B}">
      <dgm:prSet/>
      <dgm:spPr/>
      <dgm:t>
        <a:bodyPr/>
        <a:lstStyle/>
        <a:p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Axolining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3DB683-D850-4990-A7D5-641ABD58DEAC}" type="parTrans" cxnId="{DC661B91-33F7-42A9-9066-83170B0E7C46}">
      <dgm:prSet/>
      <dgm:spPr/>
      <dgm:t>
        <a:bodyPr/>
        <a:lstStyle/>
        <a:p>
          <a:endParaRPr lang="ru-RU"/>
        </a:p>
      </dgm:t>
    </dgm:pt>
    <dgm:pt modelId="{9D5A026A-B3A8-4B43-BF81-D944D05E2A06}" type="sibTrans" cxnId="{DC661B91-33F7-42A9-9066-83170B0E7C46}">
      <dgm:prSet/>
      <dgm:spPr/>
      <dgm:t>
        <a:bodyPr/>
        <a:lstStyle/>
        <a:p>
          <a:endParaRPr lang="ru-RU"/>
        </a:p>
      </dgm:t>
    </dgm:pt>
    <dgm:pt modelId="{C2FF4E10-138E-4FF6-B8B8-EEAFD9043896}" type="pres">
      <dgm:prSet presAssocID="{82D25CF3-B7F3-46BD-98FA-31EC73B09C0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CA192AA4-0F6B-4CB3-B2ED-8C5CDE500080}" type="pres">
      <dgm:prSet presAssocID="{82D25CF3-B7F3-46BD-98FA-31EC73B09C0D}" presName="pyramid" presStyleLbl="node1" presStyleIdx="0" presStyleCnt="1"/>
      <dgm:spPr/>
    </dgm:pt>
    <dgm:pt modelId="{E6B961F2-85DF-49DD-986C-13F8F33CBB03}" type="pres">
      <dgm:prSet presAssocID="{82D25CF3-B7F3-46BD-98FA-31EC73B09C0D}" presName="theList" presStyleCnt="0"/>
      <dgm:spPr/>
    </dgm:pt>
    <dgm:pt modelId="{1F045CFA-2899-40DA-8449-F6999718CE3C}" type="pres">
      <dgm:prSet presAssocID="{7B06BE8C-C585-4D4D-9B8F-D6B789F43259}" presName="aNode" presStyleLbl="fgAcc1" presStyleIdx="0" presStyleCnt="4" custScaleX="120401" custLinFactNeighborX="3428" custLinFactNeighborY="967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EEF7A0-4315-4842-9BC5-5837B48163ED}" type="pres">
      <dgm:prSet presAssocID="{7B06BE8C-C585-4D4D-9B8F-D6B789F43259}" presName="aSpace" presStyleCnt="0"/>
      <dgm:spPr/>
    </dgm:pt>
    <dgm:pt modelId="{9813062E-10A3-435A-A0C0-76CD348F5157}" type="pres">
      <dgm:prSet presAssocID="{1F22696B-1B70-447E-B507-F2D8CC8A838D}" presName="aNode" presStyleLbl="fgAcc1" presStyleIdx="1" presStyleCnt="4" custScaleX="120234" custScaleY="113393" custLinFactY="14014" custLinFactNeighborX="3344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26DCD7-2A33-4074-B8ED-B161DD49DD78}" type="pres">
      <dgm:prSet presAssocID="{1F22696B-1B70-447E-B507-F2D8CC8A838D}" presName="aSpace" presStyleCnt="0"/>
      <dgm:spPr/>
    </dgm:pt>
    <dgm:pt modelId="{33A07292-5B38-4881-A20A-EBEC4EE6DF0D}" type="pres">
      <dgm:prSet presAssocID="{A2C2B7F8-9580-4021-B053-B14D50986D76}" presName="aNode" presStyleLbl="fgAcc1" presStyleIdx="2" presStyleCnt="4" custScaleX="120234" custScaleY="113033" custLinFactY="34733" custLinFactNeighborX="167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4E07D-D917-4C7C-B5C6-674171ECDDD4}" type="pres">
      <dgm:prSet presAssocID="{A2C2B7F8-9580-4021-B053-B14D50986D76}" presName="aSpace" presStyleCnt="0"/>
      <dgm:spPr/>
    </dgm:pt>
    <dgm:pt modelId="{D027F3C8-6388-4472-A9A2-1848799E3721}" type="pres">
      <dgm:prSet presAssocID="{76D40F51-E6B4-4DBE-8151-5F824A4E7D3B}" presName="aNode" presStyleLbl="fgAcc1" presStyleIdx="3" presStyleCnt="4" custScaleX="117224" custScaleY="129300" custLinFactY="46050" custLinFactNeighborX="183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B3A739-CAEB-4DEC-88AB-801E1A608FD0}" type="pres">
      <dgm:prSet presAssocID="{76D40F51-E6B4-4DBE-8151-5F824A4E7D3B}" presName="aSpace" presStyleCnt="0"/>
      <dgm:spPr/>
    </dgm:pt>
  </dgm:ptLst>
  <dgm:cxnLst>
    <dgm:cxn modelId="{6009C004-F9B6-4938-BA73-3292AAE4B15A}" srcId="{82D25CF3-B7F3-46BD-98FA-31EC73B09C0D}" destId="{1F22696B-1B70-447E-B507-F2D8CC8A838D}" srcOrd="1" destOrd="0" parTransId="{B4BB28BB-06D8-4A0C-A3E5-FA171C36965D}" sibTransId="{C0356251-A4EF-4D18-AB35-EEC5B148DDE6}"/>
    <dgm:cxn modelId="{DC661B91-33F7-42A9-9066-83170B0E7C46}" srcId="{82D25CF3-B7F3-46BD-98FA-31EC73B09C0D}" destId="{76D40F51-E6B4-4DBE-8151-5F824A4E7D3B}" srcOrd="3" destOrd="0" parTransId="{133DB683-D850-4990-A7D5-641ABD58DEAC}" sibTransId="{9D5A026A-B3A8-4B43-BF81-D944D05E2A06}"/>
    <dgm:cxn modelId="{83464E90-8ECE-4FBD-98A2-A0C62A36A728}" type="presOf" srcId="{A2C2B7F8-9580-4021-B053-B14D50986D76}" destId="{33A07292-5B38-4881-A20A-EBEC4EE6DF0D}" srcOrd="0" destOrd="0" presId="urn:microsoft.com/office/officeart/2005/8/layout/pyramid2"/>
    <dgm:cxn modelId="{805DBF6E-A95B-409A-B4F3-AECB43438C92}" type="presOf" srcId="{7B06BE8C-C585-4D4D-9B8F-D6B789F43259}" destId="{1F045CFA-2899-40DA-8449-F6999718CE3C}" srcOrd="0" destOrd="0" presId="urn:microsoft.com/office/officeart/2005/8/layout/pyramid2"/>
    <dgm:cxn modelId="{141C32EC-BA7F-4753-B59B-2EEBB8F01091}" type="presOf" srcId="{1F22696B-1B70-447E-B507-F2D8CC8A838D}" destId="{9813062E-10A3-435A-A0C0-76CD348F5157}" srcOrd="0" destOrd="0" presId="urn:microsoft.com/office/officeart/2005/8/layout/pyramid2"/>
    <dgm:cxn modelId="{386ED4C7-DE4A-443D-9ADA-DC127BF4B632}" type="presOf" srcId="{76D40F51-E6B4-4DBE-8151-5F824A4E7D3B}" destId="{D027F3C8-6388-4472-A9A2-1848799E3721}" srcOrd="0" destOrd="0" presId="urn:microsoft.com/office/officeart/2005/8/layout/pyramid2"/>
    <dgm:cxn modelId="{DFE4D5CF-CF76-4A8F-897E-B57206643E61}" srcId="{82D25CF3-B7F3-46BD-98FA-31EC73B09C0D}" destId="{7B06BE8C-C585-4D4D-9B8F-D6B789F43259}" srcOrd="0" destOrd="0" parTransId="{9D716964-03FF-44FD-950B-9CC6438B5B84}" sibTransId="{F8D81223-F010-4EE0-8494-4DF345ED8218}"/>
    <dgm:cxn modelId="{D313E02E-F6C9-4CF1-A30C-0F2ED9EE59AF}" type="presOf" srcId="{82D25CF3-B7F3-46BD-98FA-31EC73B09C0D}" destId="{C2FF4E10-138E-4FF6-B8B8-EEAFD9043896}" srcOrd="0" destOrd="0" presId="urn:microsoft.com/office/officeart/2005/8/layout/pyramid2"/>
    <dgm:cxn modelId="{49AEBD03-5026-49C0-A709-0A89B075029B}" srcId="{82D25CF3-B7F3-46BD-98FA-31EC73B09C0D}" destId="{A2C2B7F8-9580-4021-B053-B14D50986D76}" srcOrd="2" destOrd="0" parTransId="{64A77B03-BA58-41C7-9D35-C27739790A7D}" sibTransId="{FB82BCE2-2F3A-4C02-9E83-C192FF118B08}"/>
    <dgm:cxn modelId="{66CF46D8-85BE-4547-AAE2-81E4C7D06542}" type="presParOf" srcId="{C2FF4E10-138E-4FF6-B8B8-EEAFD9043896}" destId="{CA192AA4-0F6B-4CB3-B2ED-8C5CDE500080}" srcOrd="0" destOrd="0" presId="urn:microsoft.com/office/officeart/2005/8/layout/pyramid2"/>
    <dgm:cxn modelId="{9ECD5540-FDBA-46C1-B0F4-03959EE9CF0A}" type="presParOf" srcId="{C2FF4E10-138E-4FF6-B8B8-EEAFD9043896}" destId="{E6B961F2-85DF-49DD-986C-13F8F33CBB03}" srcOrd="1" destOrd="0" presId="urn:microsoft.com/office/officeart/2005/8/layout/pyramid2"/>
    <dgm:cxn modelId="{B739E18B-C259-4B09-84CF-6121D2D2993C}" type="presParOf" srcId="{E6B961F2-85DF-49DD-986C-13F8F33CBB03}" destId="{1F045CFA-2899-40DA-8449-F6999718CE3C}" srcOrd="0" destOrd="0" presId="urn:microsoft.com/office/officeart/2005/8/layout/pyramid2"/>
    <dgm:cxn modelId="{48ABF4EA-C6DF-484E-B51D-39BC4077ED90}" type="presParOf" srcId="{E6B961F2-85DF-49DD-986C-13F8F33CBB03}" destId="{7FEEF7A0-4315-4842-9BC5-5837B48163ED}" srcOrd="1" destOrd="0" presId="urn:microsoft.com/office/officeart/2005/8/layout/pyramid2"/>
    <dgm:cxn modelId="{B04A25FD-3CB5-4B5B-A39E-1F10ACD65DB1}" type="presParOf" srcId="{E6B961F2-85DF-49DD-986C-13F8F33CBB03}" destId="{9813062E-10A3-435A-A0C0-76CD348F5157}" srcOrd="2" destOrd="0" presId="urn:microsoft.com/office/officeart/2005/8/layout/pyramid2"/>
    <dgm:cxn modelId="{E1B1B4E3-20A4-42CD-B6C4-23681A2A0935}" type="presParOf" srcId="{E6B961F2-85DF-49DD-986C-13F8F33CBB03}" destId="{1F26DCD7-2A33-4074-B8ED-B161DD49DD78}" srcOrd="3" destOrd="0" presId="urn:microsoft.com/office/officeart/2005/8/layout/pyramid2"/>
    <dgm:cxn modelId="{AF8F43D3-B3EB-48A9-B534-4E0084F26EA9}" type="presParOf" srcId="{E6B961F2-85DF-49DD-986C-13F8F33CBB03}" destId="{33A07292-5B38-4881-A20A-EBEC4EE6DF0D}" srcOrd="4" destOrd="0" presId="urn:microsoft.com/office/officeart/2005/8/layout/pyramid2"/>
    <dgm:cxn modelId="{27A87022-E7F3-4860-995D-92F5389EA0E5}" type="presParOf" srcId="{E6B961F2-85DF-49DD-986C-13F8F33CBB03}" destId="{8D44E07D-D917-4C7C-B5C6-674171ECDDD4}" srcOrd="5" destOrd="0" presId="urn:microsoft.com/office/officeart/2005/8/layout/pyramid2"/>
    <dgm:cxn modelId="{92A405F0-0F96-445D-B89E-262EF598CFA9}" type="presParOf" srcId="{E6B961F2-85DF-49DD-986C-13F8F33CBB03}" destId="{D027F3C8-6388-4472-A9A2-1848799E3721}" srcOrd="6" destOrd="0" presId="urn:microsoft.com/office/officeart/2005/8/layout/pyramid2"/>
    <dgm:cxn modelId="{3CF5B017-BED0-41D3-8B76-7B1297141286}" type="presParOf" srcId="{E6B961F2-85DF-49DD-986C-13F8F33CBB03}" destId="{72B3A739-CAEB-4DEC-88AB-801E1A608FD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1E7C128-DBCE-4F07-A1C3-D328FEA8FFAE}" type="doc">
      <dgm:prSet loTypeId="urn:microsoft.com/office/officeart/2005/8/layout/arrow4" loCatId="process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B5AE3737-FC53-4861-B0EB-55C930519AB1}">
      <dgm:prSet phldrT="[Текст]" custT="1"/>
      <dgm:spPr/>
      <dgm:t>
        <a:bodyPr/>
        <a:lstStyle/>
        <a:p>
          <a:pPr algn="ctr"/>
          <a:r>
            <a:rPr lang="en-US" sz="2400" b="1" i="1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DEMOGRAFIK PORTLASH</a:t>
          </a:r>
          <a:endParaRPr lang="ru-RU" sz="2400" b="1" i="1" u="sng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algn="ctr"/>
          <a:endParaRPr lang="en-US" sz="2400" b="1" dirty="0" smtClean="0">
            <a:latin typeface="Times New Roman" pitchFamily="18" charset="0"/>
            <a:cs typeface="Times New Roman" pitchFamily="18" charset="0"/>
          </a:endParaRPr>
        </a:p>
        <a:p>
          <a:pPr algn="ctr"/>
          <a:r>
            <a:rPr lang="en-US" sz="24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Rivojlanayotgan</a:t>
          </a:r>
          <a:r>
            <a:rPr lang="en-US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davlatlarda</a:t>
          </a:r>
          <a:endParaRPr lang="en-US" sz="2400" b="1" dirty="0" smtClean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  <a:p>
          <a:pPr algn="ctr"/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AEE06D7-1794-4F19-BA6E-BC6954420335}" type="parTrans" cxnId="{3098EEFA-7001-437A-A631-9E256423FA11}">
      <dgm:prSet/>
      <dgm:spPr/>
      <dgm:t>
        <a:bodyPr/>
        <a:lstStyle/>
        <a:p>
          <a:endParaRPr lang="ru-RU"/>
        </a:p>
      </dgm:t>
    </dgm:pt>
    <dgm:pt modelId="{FCCC6CAC-B0ED-415B-B2FF-28223DF0EEB7}" type="sibTrans" cxnId="{3098EEFA-7001-437A-A631-9E256423FA11}">
      <dgm:prSet/>
      <dgm:spPr/>
      <dgm:t>
        <a:bodyPr/>
        <a:lstStyle/>
        <a:p>
          <a:endParaRPr lang="ru-RU"/>
        </a:p>
      </dgm:t>
    </dgm:pt>
    <dgm:pt modelId="{3DE7F091-A0F9-4298-AA9F-91046929CD89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DEMOGRAFIK INQIROZ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800" b="1" i="1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b="1" i="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Rivijlangan</a:t>
          </a:r>
          <a:r>
            <a:rPr lang="en-US" sz="2800" b="1" i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davlatlarda</a:t>
          </a:r>
          <a:endParaRPr lang="ru-RU" sz="2800" b="1" i="0" dirty="0" smtClean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3500" b="1" dirty="0">
            <a:latin typeface="Times New Roman" pitchFamily="18" charset="0"/>
            <a:cs typeface="Times New Roman" pitchFamily="18" charset="0"/>
          </a:endParaRPr>
        </a:p>
      </dgm:t>
    </dgm:pt>
    <dgm:pt modelId="{534972F1-8DB9-4EA2-8EE7-D2C4A8575341}" type="parTrans" cxnId="{0436294B-D10D-45E9-83F2-4FFD98C99C1C}">
      <dgm:prSet/>
      <dgm:spPr/>
      <dgm:t>
        <a:bodyPr/>
        <a:lstStyle/>
        <a:p>
          <a:endParaRPr lang="ru-RU"/>
        </a:p>
      </dgm:t>
    </dgm:pt>
    <dgm:pt modelId="{35EB7D2F-60DD-4CB2-8966-E07A46B994F6}" type="sibTrans" cxnId="{0436294B-D10D-45E9-83F2-4FFD98C99C1C}">
      <dgm:prSet/>
      <dgm:spPr/>
      <dgm:t>
        <a:bodyPr/>
        <a:lstStyle/>
        <a:p>
          <a:endParaRPr lang="ru-RU"/>
        </a:p>
      </dgm:t>
    </dgm:pt>
    <dgm:pt modelId="{1EFDEA8A-91B2-4348-AD27-B53ED2E6C72F}" type="pres">
      <dgm:prSet presAssocID="{A1E7C128-DBCE-4F07-A1C3-D328FEA8FFAE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3512FC5-05FF-4C5F-9C9C-73847663F379}" type="pres">
      <dgm:prSet presAssocID="{B5AE3737-FC53-4861-B0EB-55C930519AB1}" presName="upArrow" presStyleLbl="node1" presStyleIdx="0" presStyleCnt="2" custScaleY="72414" custLinFactNeighborX="-167" custLinFactNeighborY="-4392"/>
      <dgm:spPr/>
      <dgm:t>
        <a:bodyPr/>
        <a:lstStyle/>
        <a:p>
          <a:endParaRPr lang="ru-RU"/>
        </a:p>
      </dgm:t>
    </dgm:pt>
    <dgm:pt modelId="{186CCBD6-41F8-4FC7-833D-BF45F1165899}" type="pres">
      <dgm:prSet presAssocID="{B5AE3737-FC53-4861-B0EB-55C930519AB1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A6A7E-09D6-4B44-95E1-BF050DE3BAAC}" type="pres">
      <dgm:prSet presAssocID="{3DE7F091-A0F9-4298-AA9F-91046929CD89}" presName="downArrow" presStyleLbl="node1" presStyleIdx="1" presStyleCnt="2" custScaleX="73696" custScaleY="66475" custLinFactNeighborX="-3849" custLinFactNeighborY="-38889"/>
      <dgm:spPr/>
      <dgm:t>
        <a:bodyPr/>
        <a:lstStyle/>
        <a:p>
          <a:endParaRPr lang="ru-RU"/>
        </a:p>
      </dgm:t>
    </dgm:pt>
    <dgm:pt modelId="{7857911F-77DE-4793-B50C-0EE8B126CA61}" type="pres">
      <dgm:prSet presAssocID="{3DE7F091-A0F9-4298-AA9F-91046929CD89}" presName="downArrowText" presStyleLbl="revTx" presStyleIdx="1" presStyleCnt="2" custLinFactNeighborX="-10235" custLinFactNeighborY="-484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98EEFA-7001-437A-A631-9E256423FA11}" srcId="{A1E7C128-DBCE-4F07-A1C3-D328FEA8FFAE}" destId="{B5AE3737-FC53-4861-B0EB-55C930519AB1}" srcOrd="0" destOrd="0" parTransId="{EAEE06D7-1794-4F19-BA6E-BC6954420335}" sibTransId="{FCCC6CAC-B0ED-415B-B2FF-28223DF0EEB7}"/>
    <dgm:cxn modelId="{B5A49FB9-6C00-4377-B7A5-8AD2461C0FB0}" type="presOf" srcId="{B5AE3737-FC53-4861-B0EB-55C930519AB1}" destId="{186CCBD6-41F8-4FC7-833D-BF45F1165899}" srcOrd="0" destOrd="0" presId="urn:microsoft.com/office/officeart/2005/8/layout/arrow4"/>
    <dgm:cxn modelId="{0436294B-D10D-45E9-83F2-4FFD98C99C1C}" srcId="{A1E7C128-DBCE-4F07-A1C3-D328FEA8FFAE}" destId="{3DE7F091-A0F9-4298-AA9F-91046929CD89}" srcOrd="1" destOrd="0" parTransId="{534972F1-8DB9-4EA2-8EE7-D2C4A8575341}" sibTransId="{35EB7D2F-60DD-4CB2-8966-E07A46B994F6}"/>
    <dgm:cxn modelId="{80B1B51D-2E32-4D73-9095-9579D467D687}" type="presOf" srcId="{A1E7C128-DBCE-4F07-A1C3-D328FEA8FFAE}" destId="{1EFDEA8A-91B2-4348-AD27-B53ED2E6C72F}" srcOrd="0" destOrd="0" presId="urn:microsoft.com/office/officeart/2005/8/layout/arrow4"/>
    <dgm:cxn modelId="{BF2C68C6-01A3-4641-80FD-CCCA7BAAF43C}" type="presOf" srcId="{3DE7F091-A0F9-4298-AA9F-91046929CD89}" destId="{7857911F-77DE-4793-B50C-0EE8B126CA61}" srcOrd="0" destOrd="0" presId="urn:microsoft.com/office/officeart/2005/8/layout/arrow4"/>
    <dgm:cxn modelId="{FA041B4A-C081-4B54-BE40-9D2AD21B4343}" type="presParOf" srcId="{1EFDEA8A-91B2-4348-AD27-B53ED2E6C72F}" destId="{C3512FC5-05FF-4C5F-9C9C-73847663F379}" srcOrd="0" destOrd="0" presId="urn:microsoft.com/office/officeart/2005/8/layout/arrow4"/>
    <dgm:cxn modelId="{AAB9BC81-A948-4D17-B1DA-513144531770}" type="presParOf" srcId="{1EFDEA8A-91B2-4348-AD27-B53ED2E6C72F}" destId="{186CCBD6-41F8-4FC7-833D-BF45F1165899}" srcOrd="1" destOrd="0" presId="urn:microsoft.com/office/officeart/2005/8/layout/arrow4"/>
    <dgm:cxn modelId="{FD3FBA2D-5BEB-4700-A032-4E2082D62B2D}" type="presParOf" srcId="{1EFDEA8A-91B2-4348-AD27-B53ED2E6C72F}" destId="{CD0A6A7E-09D6-4B44-95E1-BF050DE3BAAC}" srcOrd="2" destOrd="0" presId="urn:microsoft.com/office/officeart/2005/8/layout/arrow4"/>
    <dgm:cxn modelId="{CB49C4FF-52A0-4411-90BA-24259CF6DD5C}" type="presParOf" srcId="{1EFDEA8A-91B2-4348-AD27-B53ED2E6C72F}" destId="{7857911F-77DE-4793-B50C-0EE8B126CA61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EDE88DB-88C7-46FC-83E3-2872ABC40969}" type="doc">
      <dgm:prSet loTypeId="urn:microsoft.com/office/officeart/2008/layout/VerticalCurvedList" loCatId="list" qsTypeId="urn:microsoft.com/office/officeart/2005/8/quickstyle/simple2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AD78D49-DD0A-4089-8F97-DB53730833E9}">
      <dgm:prSet phldrT="[Текст]" custT="1"/>
      <dgm:spPr/>
      <dgm:t>
        <a:bodyPr/>
        <a:lstStyle/>
        <a:p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en-US" sz="3200" b="1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3200" b="1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 1914 – 1920 )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48027591-B1FF-477E-B3CE-40E098000CF8}" type="parTrans" cxnId="{56B4852E-B018-4A65-98C6-9B620772973A}">
      <dgm:prSet/>
      <dgm:spPr/>
      <dgm:t>
        <a:bodyPr/>
        <a:lstStyle/>
        <a:p>
          <a:endParaRPr lang="ru-RU"/>
        </a:p>
      </dgm:t>
    </dgm:pt>
    <dgm:pt modelId="{5E1B790B-A863-4449-BCBA-5F2989B0A8C0}" type="sibTrans" cxnId="{56B4852E-B018-4A65-98C6-9B620772973A}">
      <dgm:prSet/>
      <dgm:spPr/>
      <dgm:t>
        <a:bodyPr/>
        <a:lstStyle/>
        <a:p>
          <a:endParaRPr lang="ru-RU"/>
        </a:p>
      </dgm:t>
    </dgm:pt>
    <dgm:pt modelId="{148D1E4F-8C9A-4733-83DB-4B0E52ADA511}">
      <dgm:prSet phldrT="[Текст]"/>
      <dgm:spPr/>
      <dgm:t>
        <a:bodyPr/>
        <a:lstStyle/>
        <a:p>
          <a:r>
            <a:rPr lang="en-US" b="1" dirty="0" smtClean="0">
              <a:latin typeface="Times New Roman" pitchFamily="18" charset="0"/>
              <a:cs typeface="Times New Roman" pitchFamily="18" charset="0"/>
            </a:rPr>
            <a:t>4.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(1990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yillardan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boshlab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).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BFCA8AC4-1244-48DD-8C96-B82CCBFFDFBC}" type="parTrans" cxnId="{3C8A25A5-CAC6-4959-9C6F-440616A8F4B8}">
      <dgm:prSet/>
      <dgm:spPr/>
      <dgm:t>
        <a:bodyPr/>
        <a:lstStyle/>
        <a:p>
          <a:endParaRPr lang="ru-RU"/>
        </a:p>
      </dgm:t>
    </dgm:pt>
    <dgm:pt modelId="{A6D6740E-F49B-4D71-899F-BF9A5E1AA053}" type="sibTrans" cxnId="{3C8A25A5-CAC6-4959-9C6F-440616A8F4B8}">
      <dgm:prSet/>
      <dgm:spPr/>
      <dgm:t>
        <a:bodyPr/>
        <a:lstStyle/>
        <a:p>
          <a:endParaRPr lang="ru-RU"/>
        </a:p>
      </dgm:t>
    </dgm:pt>
    <dgm:pt modelId="{65238318-97F2-49EC-AFD6-7FA9AC84D8B6}">
      <dgm:prSet phldrT="[Текст]"/>
      <dgm:spPr/>
      <dgm:t>
        <a:bodyPr/>
        <a:lstStyle/>
        <a:p>
          <a:r>
            <a:rPr lang="en-US" b="1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1932 - 1937 ).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AB27A4B3-03A5-45B3-B360-F857A8227F7A}" type="parTrans" cxnId="{30AFC40E-4649-4AAC-A29A-A271EB7C1575}">
      <dgm:prSet/>
      <dgm:spPr/>
      <dgm:t>
        <a:bodyPr/>
        <a:lstStyle/>
        <a:p>
          <a:endParaRPr lang="ru-RU"/>
        </a:p>
      </dgm:t>
    </dgm:pt>
    <dgm:pt modelId="{36259305-CD36-4D0E-8480-DE052ABD8273}" type="sibTrans" cxnId="{30AFC40E-4649-4AAC-A29A-A271EB7C1575}">
      <dgm:prSet/>
      <dgm:spPr/>
      <dgm:t>
        <a:bodyPr/>
        <a:lstStyle/>
        <a:p>
          <a:endParaRPr lang="ru-RU"/>
        </a:p>
      </dgm:t>
    </dgm:pt>
    <dgm:pt modelId="{B5C25548-5664-4CAE-82F7-8466BC93A765}">
      <dgm:prSet/>
      <dgm:spPr/>
      <dgm:t>
        <a:bodyPr/>
        <a:lstStyle/>
        <a:p>
          <a:r>
            <a:rPr lang="en-US" b="1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1941 - 1945 ).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1B2E25F4-E1E5-4D31-BEDF-DAED02F2A3BE}" type="parTrans" cxnId="{D161BE34-24FC-4AAA-A88D-1BC383A39855}">
      <dgm:prSet/>
      <dgm:spPr/>
      <dgm:t>
        <a:bodyPr/>
        <a:lstStyle/>
        <a:p>
          <a:endParaRPr lang="ru-RU"/>
        </a:p>
      </dgm:t>
    </dgm:pt>
    <dgm:pt modelId="{CCFF5AE1-C015-40F0-A5EC-ED9F8D2BF450}" type="sibTrans" cxnId="{D161BE34-24FC-4AAA-A88D-1BC383A39855}">
      <dgm:prSet/>
      <dgm:spPr/>
      <dgm:t>
        <a:bodyPr/>
        <a:lstStyle/>
        <a:p>
          <a:endParaRPr lang="ru-RU"/>
        </a:p>
      </dgm:t>
    </dgm:pt>
    <dgm:pt modelId="{A55153F0-588D-4C7B-8169-9DCCFCE57BA3}" type="pres">
      <dgm:prSet presAssocID="{BEDE88DB-88C7-46FC-83E3-2872ABC4096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230096C-E02C-4E86-B737-5C38913EF8AB}" type="pres">
      <dgm:prSet presAssocID="{BEDE88DB-88C7-46FC-83E3-2872ABC40969}" presName="Name1" presStyleCnt="0"/>
      <dgm:spPr/>
      <dgm:t>
        <a:bodyPr/>
        <a:lstStyle/>
        <a:p>
          <a:endParaRPr lang="ru-RU"/>
        </a:p>
      </dgm:t>
    </dgm:pt>
    <dgm:pt modelId="{D7C532AF-9E6C-495C-966B-99E8D70E7F25}" type="pres">
      <dgm:prSet presAssocID="{BEDE88DB-88C7-46FC-83E3-2872ABC40969}" presName="cycle" presStyleCnt="0"/>
      <dgm:spPr/>
      <dgm:t>
        <a:bodyPr/>
        <a:lstStyle/>
        <a:p>
          <a:endParaRPr lang="ru-RU"/>
        </a:p>
      </dgm:t>
    </dgm:pt>
    <dgm:pt modelId="{1D773C50-05D5-4EBD-BB05-EC7BE931CD14}" type="pres">
      <dgm:prSet presAssocID="{BEDE88DB-88C7-46FC-83E3-2872ABC40969}" presName="srcNode" presStyleLbl="node1" presStyleIdx="0" presStyleCnt="4"/>
      <dgm:spPr/>
      <dgm:t>
        <a:bodyPr/>
        <a:lstStyle/>
        <a:p>
          <a:endParaRPr lang="ru-RU"/>
        </a:p>
      </dgm:t>
    </dgm:pt>
    <dgm:pt modelId="{CA5A0AF6-544C-4AA5-97D4-44E698C779D1}" type="pres">
      <dgm:prSet presAssocID="{BEDE88DB-88C7-46FC-83E3-2872ABC40969}" presName="conn" presStyleLbl="parChTrans1D2" presStyleIdx="0" presStyleCnt="1"/>
      <dgm:spPr/>
      <dgm:t>
        <a:bodyPr/>
        <a:lstStyle/>
        <a:p>
          <a:endParaRPr lang="ru-RU"/>
        </a:p>
      </dgm:t>
    </dgm:pt>
    <dgm:pt modelId="{E9FA0BD6-CA35-4203-8DDA-675E88C54BC8}" type="pres">
      <dgm:prSet presAssocID="{BEDE88DB-88C7-46FC-83E3-2872ABC40969}" presName="extraNode" presStyleLbl="node1" presStyleIdx="0" presStyleCnt="4"/>
      <dgm:spPr/>
      <dgm:t>
        <a:bodyPr/>
        <a:lstStyle/>
        <a:p>
          <a:endParaRPr lang="ru-RU"/>
        </a:p>
      </dgm:t>
    </dgm:pt>
    <dgm:pt modelId="{61DD56C6-DEC8-450C-BE1F-D0E13EE14D21}" type="pres">
      <dgm:prSet presAssocID="{BEDE88DB-88C7-46FC-83E3-2872ABC40969}" presName="dstNode" presStyleLbl="node1" presStyleIdx="0" presStyleCnt="4"/>
      <dgm:spPr/>
      <dgm:t>
        <a:bodyPr/>
        <a:lstStyle/>
        <a:p>
          <a:endParaRPr lang="ru-RU"/>
        </a:p>
      </dgm:t>
    </dgm:pt>
    <dgm:pt modelId="{D9875381-FF4B-48ED-85D1-B3AA6FE37DF8}" type="pres">
      <dgm:prSet presAssocID="{EAD78D49-DD0A-4089-8F97-DB53730833E9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BA34A-FCED-40CF-9273-D58F8D7D60C6}" type="pres">
      <dgm:prSet presAssocID="{EAD78D49-DD0A-4089-8F97-DB53730833E9}" presName="accent_1" presStyleCnt="0"/>
      <dgm:spPr/>
      <dgm:t>
        <a:bodyPr/>
        <a:lstStyle/>
        <a:p>
          <a:endParaRPr lang="ru-RU"/>
        </a:p>
      </dgm:t>
    </dgm:pt>
    <dgm:pt modelId="{7B30F7CC-5BB2-430E-938F-94D9C527F399}" type="pres">
      <dgm:prSet presAssocID="{EAD78D49-DD0A-4089-8F97-DB53730833E9}" presName="accentRepeatNode" presStyleLbl="solidFgAcc1" presStyleIdx="0" presStyleCnt="4"/>
      <dgm:spPr/>
      <dgm:t>
        <a:bodyPr/>
        <a:lstStyle/>
        <a:p>
          <a:endParaRPr lang="ru-RU"/>
        </a:p>
      </dgm:t>
    </dgm:pt>
    <dgm:pt modelId="{D5E8492F-07E1-47D9-B8A8-BF33884F7850}" type="pres">
      <dgm:prSet presAssocID="{65238318-97F2-49EC-AFD6-7FA9AC84D8B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0374F3-2084-44AD-8709-994607146956}" type="pres">
      <dgm:prSet presAssocID="{65238318-97F2-49EC-AFD6-7FA9AC84D8B6}" presName="accent_2" presStyleCnt="0"/>
      <dgm:spPr/>
    </dgm:pt>
    <dgm:pt modelId="{18DD82AA-0055-410D-80B9-A71BF70E2DB8}" type="pres">
      <dgm:prSet presAssocID="{65238318-97F2-49EC-AFD6-7FA9AC84D8B6}" presName="accentRepeatNode" presStyleLbl="solidFgAcc1" presStyleIdx="1" presStyleCnt="4"/>
      <dgm:spPr/>
    </dgm:pt>
    <dgm:pt modelId="{80F4E17E-61D9-46A7-8FB8-FE27D24EA8D8}" type="pres">
      <dgm:prSet presAssocID="{B5C25548-5664-4CAE-82F7-8466BC93A765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0BBB02-2956-415C-A712-A86784A18BA8}" type="pres">
      <dgm:prSet presAssocID="{B5C25548-5664-4CAE-82F7-8466BC93A765}" presName="accent_3" presStyleCnt="0"/>
      <dgm:spPr/>
    </dgm:pt>
    <dgm:pt modelId="{E12848CA-E419-4F95-8152-9771039DCA8D}" type="pres">
      <dgm:prSet presAssocID="{B5C25548-5664-4CAE-82F7-8466BC93A765}" presName="accentRepeatNode" presStyleLbl="solidFgAcc1" presStyleIdx="2" presStyleCnt="4"/>
      <dgm:spPr/>
    </dgm:pt>
    <dgm:pt modelId="{7E39FB7B-9F94-4FDC-8B55-995DA7D63D6C}" type="pres">
      <dgm:prSet presAssocID="{148D1E4F-8C9A-4733-83DB-4B0E52ADA511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10C8C0-27BA-4140-B37D-7D85D032FDB9}" type="pres">
      <dgm:prSet presAssocID="{148D1E4F-8C9A-4733-83DB-4B0E52ADA511}" presName="accent_4" presStyleCnt="0"/>
      <dgm:spPr/>
      <dgm:t>
        <a:bodyPr/>
        <a:lstStyle/>
        <a:p>
          <a:endParaRPr lang="ru-RU"/>
        </a:p>
      </dgm:t>
    </dgm:pt>
    <dgm:pt modelId="{12E7F14A-86E9-4ED0-85FB-06F479038D35}" type="pres">
      <dgm:prSet presAssocID="{148D1E4F-8C9A-4733-83DB-4B0E52ADA511}" presName="accentRepeatNode" presStyleLbl="solidFgAcc1" presStyleIdx="3" presStyleCnt="4"/>
      <dgm:spPr/>
      <dgm:t>
        <a:bodyPr/>
        <a:lstStyle/>
        <a:p>
          <a:endParaRPr lang="ru-RU"/>
        </a:p>
      </dgm:t>
    </dgm:pt>
  </dgm:ptLst>
  <dgm:cxnLst>
    <dgm:cxn modelId="{30AFC40E-4649-4AAC-A29A-A271EB7C1575}" srcId="{BEDE88DB-88C7-46FC-83E3-2872ABC40969}" destId="{65238318-97F2-49EC-AFD6-7FA9AC84D8B6}" srcOrd="1" destOrd="0" parTransId="{AB27A4B3-03A5-45B3-B360-F857A8227F7A}" sibTransId="{36259305-CD36-4D0E-8480-DE052ABD8273}"/>
    <dgm:cxn modelId="{D161BE34-24FC-4AAA-A88D-1BC383A39855}" srcId="{BEDE88DB-88C7-46FC-83E3-2872ABC40969}" destId="{B5C25548-5664-4CAE-82F7-8466BC93A765}" srcOrd="2" destOrd="0" parTransId="{1B2E25F4-E1E5-4D31-BEDF-DAED02F2A3BE}" sibTransId="{CCFF5AE1-C015-40F0-A5EC-ED9F8D2BF450}"/>
    <dgm:cxn modelId="{88E2BB48-E939-4C26-9EBF-943314B3F7F4}" type="presOf" srcId="{BEDE88DB-88C7-46FC-83E3-2872ABC40969}" destId="{A55153F0-588D-4C7B-8169-9DCCFCE57BA3}" srcOrd="0" destOrd="0" presId="urn:microsoft.com/office/officeart/2008/layout/VerticalCurvedList"/>
    <dgm:cxn modelId="{3C8A25A5-CAC6-4959-9C6F-440616A8F4B8}" srcId="{BEDE88DB-88C7-46FC-83E3-2872ABC40969}" destId="{148D1E4F-8C9A-4733-83DB-4B0E52ADA511}" srcOrd="3" destOrd="0" parTransId="{BFCA8AC4-1244-48DD-8C96-B82CCBFFDFBC}" sibTransId="{A6D6740E-F49B-4D71-899F-BF9A5E1AA053}"/>
    <dgm:cxn modelId="{56B4852E-B018-4A65-98C6-9B620772973A}" srcId="{BEDE88DB-88C7-46FC-83E3-2872ABC40969}" destId="{EAD78D49-DD0A-4089-8F97-DB53730833E9}" srcOrd="0" destOrd="0" parTransId="{48027591-B1FF-477E-B3CE-40E098000CF8}" sibTransId="{5E1B790B-A863-4449-BCBA-5F2989B0A8C0}"/>
    <dgm:cxn modelId="{E3EE46D1-DD87-4C59-91CD-D3C4EAD7AE92}" type="presOf" srcId="{5E1B790B-A863-4449-BCBA-5F2989B0A8C0}" destId="{CA5A0AF6-544C-4AA5-97D4-44E698C779D1}" srcOrd="0" destOrd="0" presId="urn:microsoft.com/office/officeart/2008/layout/VerticalCurvedList"/>
    <dgm:cxn modelId="{E05AEF5B-D918-459E-9BBA-4D7E8D0B40E7}" type="presOf" srcId="{B5C25548-5664-4CAE-82F7-8466BC93A765}" destId="{80F4E17E-61D9-46A7-8FB8-FE27D24EA8D8}" srcOrd="0" destOrd="0" presId="urn:microsoft.com/office/officeart/2008/layout/VerticalCurvedList"/>
    <dgm:cxn modelId="{5F2D1C7E-3D29-4FA9-B610-86F5C8B4681C}" type="presOf" srcId="{148D1E4F-8C9A-4733-83DB-4B0E52ADA511}" destId="{7E39FB7B-9F94-4FDC-8B55-995DA7D63D6C}" srcOrd="0" destOrd="0" presId="urn:microsoft.com/office/officeart/2008/layout/VerticalCurvedList"/>
    <dgm:cxn modelId="{509473F1-087E-44B5-B72A-D452B6251C61}" type="presOf" srcId="{EAD78D49-DD0A-4089-8F97-DB53730833E9}" destId="{D9875381-FF4B-48ED-85D1-B3AA6FE37DF8}" srcOrd="0" destOrd="0" presId="urn:microsoft.com/office/officeart/2008/layout/VerticalCurvedList"/>
    <dgm:cxn modelId="{911E4F66-1029-4B22-8532-436947A1DC49}" type="presOf" srcId="{65238318-97F2-49EC-AFD6-7FA9AC84D8B6}" destId="{D5E8492F-07E1-47D9-B8A8-BF33884F7850}" srcOrd="0" destOrd="0" presId="urn:microsoft.com/office/officeart/2008/layout/VerticalCurvedList"/>
    <dgm:cxn modelId="{3D30736E-5171-4728-ABC3-B638FD8B709F}" type="presParOf" srcId="{A55153F0-588D-4C7B-8169-9DCCFCE57BA3}" destId="{9230096C-E02C-4E86-B737-5C38913EF8AB}" srcOrd="0" destOrd="0" presId="urn:microsoft.com/office/officeart/2008/layout/VerticalCurvedList"/>
    <dgm:cxn modelId="{7FC53DE7-73F8-44BE-B253-74C43E57D07E}" type="presParOf" srcId="{9230096C-E02C-4E86-B737-5C38913EF8AB}" destId="{D7C532AF-9E6C-495C-966B-99E8D70E7F25}" srcOrd="0" destOrd="0" presId="urn:microsoft.com/office/officeart/2008/layout/VerticalCurvedList"/>
    <dgm:cxn modelId="{F358F76D-A482-4AA6-9DAA-EA7209251E64}" type="presParOf" srcId="{D7C532AF-9E6C-495C-966B-99E8D70E7F25}" destId="{1D773C50-05D5-4EBD-BB05-EC7BE931CD14}" srcOrd="0" destOrd="0" presId="urn:microsoft.com/office/officeart/2008/layout/VerticalCurvedList"/>
    <dgm:cxn modelId="{06643F95-9412-4D80-A519-E4BC92001F0D}" type="presParOf" srcId="{D7C532AF-9E6C-495C-966B-99E8D70E7F25}" destId="{CA5A0AF6-544C-4AA5-97D4-44E698C779D1}" srcOrd="1" destOrd="0" presId="urn:microsoft.com/office/officeart/2008/layout/VerticalCurvedList"/>
    <dgm:cxn modelId="{72456F14-949E-4189-AC79-3A588970C81D}" type="presParOf" srcId="{D7C532AF-9E6C-495C-966B-99E8D70E7F25}" destId="{E9FA0BD6-CA35-4203-8DDA-675E88C54BC8}" srcOrd="2" destOrd="0" presId="urn:microsoft.com/office/officeart/2008/layout/VerticalCurvedList"/>
    <dgm:cxn modelId="{2509DBB7-E7F1-4C0F-80F6-A5B3DD7150BC}" type="presParOf" srcId="{D7C532AF-9E6C-495C-966B-99E8D70E7F25}" destId="{61DD56C6-DEC8-450C-BE1F-D0E13EE14D21}" srcOrd="3" destOrd="0" presId="urn:microsoft.com/office/officeart/2008/layout/VerticalCurvedList"/>
    <dgm:cxn modelId="{29516A1A-8AAA-4228-87E9-E8A00D80D0FD}" type="presParOf" srcId="{9230096C-E02C-4E86-B737-5C38913EF8AB}" destId="{D9875381-FF4B-48ED-85D1-B3AA6FE37DF8}" srcOrd="1" destOrd="0" presId="urn:microsoft.com/office/officeart/2008/layout/VerticalCurvedList"/>
    <dgm:cxn modelId="{05D7FDDE-8DAE-453D-A135-786FFFBE81E0}" type="presParOf" srcId="{9230096C-E02C-4E86-B737-5C38913EF8AB}" destId="{8A1BA34A-FCED-40CF-9273-D58F8D7D60C6}" srcOrd="2" destOrd="0" presId="urn:microsoft.com/office/officeart/2008/layout/VerticalCurvedList"/>
    <dgm:cxn modelId="{FB6B8A35-EC23-49B8-A925-CE3A0C09BF5B}" type="presParOf" srcId="{8A1BA34A-FCED-40CF-9273-D58F8D7D60C6}" destId="{7B30F7CC-5BB2-430E-938F-94D9C527F399}" srcOrd="0" destOrd="0" presId="urn:microsoft.com/office/officeart/2008/layout/VerticalCurvedList"/>
    <dgm:cxn modelId="{1A1A62A4-9DF3-4EF5-A543-B2AD1AFAD1C6}" type="presParOf" srcId="{9230096C-E02C-4E86-B737-5C38913EF8AB}" destId="{D5E8492F-07E1-47D9-B8A8-BF33884F7850}" srcOrd="3" destOrd="0" presId="urn:microsoft.com/office/officeart/2008/layout/VerticalCurvedList"/>
    <dgm:cxn modelId="{076BCDE2-9C37-464D-92AD-1874E81D48C2}" type="presParOf" srcId="{9230096C-E02C-4E86-B737-5C38913EF8AB}" destId="{A70374F3-2084-44AD-8709-994607146956}" srcOrd="4" destOrd="0" presId="urn:microsoft.com/office/officeart/2008/layout/VerticalCurvedList"/>
    <dgm:cxn modelId="{A96E48CD-FE0C-4AA5-9548-88FD9C5FC1D0}" type="presParOf" srcId="{A70374F3-2084-44AD-8709-994607146956}" destId="{18DD82AA-0055-410D-80B9-A71BF70E2DB8}" srcOrd="0" destOrd="0" presId="urn:microsoft.com/office/officeart/2008/layout/VerticalCurvedList"/>
    <dgm:cxn modelId="{E7CADB29-FD00-4F99-870E-21A7F8C82B22}" type="presParOf" srcId="{9230096C-E02C-4E86-B737-5C38913EF8AB}" destId="{80F4E17E-61D9-46A7-8FB8-FE27D24EA8D8}" srcOrd="5" destOrd="0" presId="urn:microsoft.com/office/officeart/2008/layout/VerticalCurvedList"/>
    <dgm:cxn modelId="{B4367142-64A5-42F8-B03E-779EAB294C53}" type="presParOf" srcId="{9230096C-E02C-4E86-B737-5C38913EF8AB}" destId="{400BBB02-2956-415C-A712-A86784A18BA8}" srcOrd="6" destOrd="0" presId="urn:microsoft.com/office/officeart/2008/layout/VerticalCurvedList"/>
    <dgm:cxn modelId="{908372FF-E9A8-474F-B1C4-90926664EB7A}" type="presParOf" srcId="{400BBB02-2956-415C-A712-A86784A18BA8}" destId="{E12848CA-E419-4F95-8152-9771039DCA8D}" srcOrd="0" destOrd="0" presId="urn:microsoft.com/office/officeart/2008/layout/VerticalCurvedList"/>
    <dgm:cxn modelId="{3073307C-C341-45B2-BC95-0E00418A0017}" type="presParOf" srcId="{9230096C-E02C-4E86-B737-5C38913EF8AB}" destId="{7E39FB7B-9F94-4FDC-8B55-995DA7D63D6C}" srcOrd="7" destOrd="0" presId="urn:microsoft.com/office/officeart/2008/layout/VerticalCurvedList"/>
    <dgm:cxn modelId="{F3618AC9-441C-499A-9DB4-DC8E5CF11059}" type="presParOf" srcId="{9230096C-E02C-4E86-B737-5C38913EF8AB}" destId="{6C10C8C0-27BA-4140-B37D-7D85D032FDB9}" srcOrd="8" destOrd="0" presId="urn:microsoft.com/office/officeart/2008/layout/VerticalCurvedList"/>
    <dgm:cxn modelId="{CE9073EB-C798-42A6-8632-723FE23669D2}" type="presParOf" srcId="{6C10C8C0-27BA-4140-B37D-7D85D032FDB9}" destId="{12E7F14A-86E9-4ED0-85FB-06F479038D35}" srcOrd="0" destOrd="0" presId="urn:microsoft.com/office/officeart/2008/layout/VerticalCurvedList"/>
  </dgm:cxnLst>
  <dgm:bg>
    <a:blipFill>
      <a:blip xmlns:r="http://schemas.openxmlformats.org/officeDocument/2006/relationships" r:embed="rId1"/>
      <a:tile tx="0" ty="0" sx="70000" sy="70000" flip="none" algn="ctr"/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03EE0E-6B90-47B8-A11F-6BBDA100895D}">
      <dsp:nvSpPr>
        <dsp:cNvPr id="0" name=""/>
        <dsp:cNvSpPr/>
      </dsp:nvSpPr>
      <dsp:spPr>
        <a:xfrm>
          <a:off x="284852" y="1339"/>
          <a:ext cx="7956351" cy="723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b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 dirty="0"/>
        </a:p>
      </dsp:txBody>
      <dsp:txXfrm>
        <a:off x="284852" y="1339"/>
        <a:ext cx="7956351" cy="723304"/>
      </dsp:txXfrm>
    </dsp:sp>
    <dsp:sp modelId="{7591C26B-0754-415A-ADBB-BB2B7CE044A8}">
      <dsp:nvSpPr>
        <dsp:cNvPr id="0" name=""/>
        <dsp:cNvSpPr/>
      </dsp:nvSpPr>
      <dsp:spPr>
        <a:xfrm>
          <a:off x="284852" y="724644"/>
          <a:ext cx="1861786" cy="1473398"/>
        </a:xfrm>
        <a:prstGeom prst="chevron">
          <a:avLst>
            <a:gd name="adj" fmla="val 70610"/>
          </a:avLst>
        </a:prstGeom>
        <a:solidFill>
          <a:schemeClr val="accent5">
            <a:lumMod val="20000"/>
            <a:lumOff val="8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D55CAE-85EE-4DA0-8F62-A089EFED6B0D}">
      <dsp:nvSpPr>
        <dsp:cNvPr id="0" name=""/>
        <dsp:cNvSpPr/>
      </dsp:nvSpPr>
      <dsp:spPr>
        <a:xfrm>
          <a:off x="1403161" y="724644"/>
          <a:ext cx="1861786" cy="1473398"/>
        </a:xfrm>
        <a:prstGeom prst="chevron">
          <a:avLst>
            <a:gd name="adj" fmla="val 70610"/>
          </a:avLst>
        </a:prstGeom>
        <a:solidFill>
          <a:schemeClr val="accent5">
            <a:lumMod val="20000"/>
            <a:lumOff val="8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5EFD2-FC70-44CA-A9B1-2D338B9BC10F}">
      <dsp:nvSpPr>
        <dsp:cNvPr id="0" name=""/>
        <dsp:cNvSpPr/>
      </dsp:nvSpPr>
      <dsp:spPr>
        <a:xfrm>
          <a:off x="2522355" y="724644"/>
          <a:ext cx="1861786" cy="1473398"/>
        </a:xfrm>
        <a:prstGeom prst="chevron">
          <a:avLst>
            <a:gd name="adj" fmla="val 70610"/>
          </a:avLst>
        </a:prstGeom>
        <a:solidFill>
          <a:schemeClr val="accent5">
            <a:lumMod val="20000"/>
            <a:lumOff val="8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053E8E-C233-4683-B5B4-D53C5A29EE59}">
      <dsp:nvSpPr>
        <dsp:cNvPr id="0" name=""/>
        <dsp:cNvSpPr/>
      </dsp:nvSpPr>
      <dsp:spPr>
        <a:xfrm>
          <a:off x="3640664" y="724644"/>
          <a:ext cx="1861786" cy="1473398"/>
        </a:xfrm>
        <a:prstGeom prst="chevron">
          <a:avLst>
            <a:gd name="adj" fmla="val 70610"/>
          </a:avLst>
        </a:prstGeom>
        <a:solidFill>
          <a:schemeClr val="accent5">
            <a:lumMod val="20000"/>
            <a:lumOff val="8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CE4004-9A04-4696-A1CF-AC55730D7E9C}">
      <dsp:nvSpPr>
        <dsp:cNvPr id="0" name=""/>
        <dsp:cNvSpPr/>
      </dsp:nvSpPr>
      <dsp:spPr>
        <a:xfrm>
          <a:off x="4759858" y="724644"/>
          <a:ext cx="1861786" cy="1473398"/>
        </a:xfrm>
        <a:prstGeom prst="chevron">
          <a:avLst>
            <a:gd name="adj" fmla="val 70610"/>
          </a:avLst>
        </a:prstGeom>
        <a:solidFill>
          <a:schemeClr val="accent5">
            <a:lumMod val="20000"/>
            <a:lumOff val="8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C7075-4D67-40DC-9568-D29CD8FFBD7F}">
      <dsp:nvSpPr>
        <dsp:cNvPr id="0" name=""/>
        <dsp:cNvSpPr/>
      </dsp:nvSpPr>
      <dsp:spPr>
        <a:xfrm>
          <a:off x="5878167" y="724644"/>
          <a:ext cx="1861786" cy="1473398"/>
        </a:xfrm>
        <a:prstGeom prst="chevron">
          <a:avLst>
            <a:gd name="adj" fmla="val 70610"/>
          </a:avLst>
        </a:prstGeom>
        <a:solidFill>
          <a:schemeClr val="accent5">
            <a:lumMod val="20000"/>
            <a:lumOff val="8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ECC614-A69A-46E7-97E4-195054071282}">
      <dsp:nvSpPr>
        <dsp:cNvPr id="0" name=""/>
        <dsp:cNvSpPr/>
      </dsp:nvSpPr>
      <dsp:spPr>
        <a:xfrm>
          <a:off x="6997361" y="724644"/>
          <a:ext cx="1861786" cy="1473398"/>
        </a:xfrm>
        <a:prstGeom prst="chevron">
          <a:avLst>
            <a:gd name="adj" fmla="val 70610"/>
          </a:avLst>
        </a:prstGeom>
        <a:solidFill>
          <a:schemeClr val="accent5">
            <a:lumMod val="20000"/>
            <a:lumOff val="80000"/>
          </a:schemeClr>
        </a:solidFill>
        <a:ln w="76200" cap="rnd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AC28EA-6B7E-47BA-9753-AB2862D7C18B}">
      <dsp:nvSpPr>
        <dsp:cNvPr id="0" name=""/>
        <dsp:cNvSpPr/>
      </dsp:nvSpPr>
      <dsp:spPr>
        <a:xfrm>
          <a:off x="251485" y="840005"/>
          <a:ext cx="8059784" cy="1178718"/>
        </a:xfrm>
        <a:prstGeom prst="rect">
          <a:avLst/>
        </a:prstGeom>
        <a:solidFill>
          <a:schemeClr val="accent3">
            <a:lumMod val="40000"/>
            <a:lumOff val="60000"/>
          </a:schemeClr>
        </a:solidFill>
        <a:ln w="76200" cap="rnd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taraqiyotining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hamma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bosqichlarida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bo‘lavermagan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Kapitalistam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formatsiyagacha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davrlarda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biologik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xarakterga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cheklanmagan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/>
        </a:p>
      </dsp:txBody>
      <dsp:txXfrm>
        <a:off x="251485" y="840005"/>
        <a:ext cx="8059784" cy="1178718"/>
      </dsp:txXfrm>
    </dsp:sp>
    <dsp:sp modelId="{29A49E0E-0DAD-4A0A-9E4A-1292235770FC}">
      <dsp:nvSpPr>
        <dsp:cNvPr id="0" name=""/>
        <dsp:cNvSpPr/>
      </dsp:nvSpPr>
      <dsp:spPr>
        <a:xfrm>
          <a:off x="284852" y="2330648"/>
          <a:ext cx="7956351" cy="723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b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 dirty="0"/>
        </a:p>
      </dsp:txBody>
      <dsp:txXfrm>
        <a:off x="284852" y="2330648"/>
        <a:ext cx="7956351" cy="723304"/>
      </dsp:txXfrm>
    </dsp:sp>
    <dsp:sp modelId="{F60B5E99-2B7E-497C-8F93-3834746FBA94}">
      <dsp:nvSpPr>
        <dsp:cNvPr id="0" name=""/>
        <dsp:cNvSpPr/>
      </dsp:nvSpPr>
      <dsp:spPr>
        <a:xfrm>
          <a:off x="284852" y="3053953"/>
          <a:ext cx="1861786" cy="1473398"/>
        </a:xfrm>
        <a:prstGeom prst="chevron">
          <a:avLst>
            <a:gd name="adj" fmla="val 70610"/>
          </a:avLst>
        </a:prstGeom>
        <a:solidFill>
          <a:schemeClr val="accent6">
            <a:lumMod val="5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7970B3-20B7-44D8-A246-1DCEA8A6FC41}">
      <dsp:nvSpPr>
        <dsp:cNvPr id="0" name=""/>
        <dsp:cNvSpPr/>
      </dsp:nvSpPr>
      <dsp:spPr>
        <a:xfrm>
          <a:off x="1403161" y="3053953"/>
          <a:ext cx="1861786" cy="1473398"/>
        </a:xfrm>
        <a:prstGeom prst="chevron">
          <a:avLst>
            <a:gd name="adj" fmla="val 70610"/>
          </a:avLst>
        </a:prstGeom>
        <a:solidFill>
          <a:schemeClr val="accent6">
            <a:lumMod val="5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8F66DA-3A13-40EA-BC90-ACFCF4B261F6}">
      <dsp:nvSpPr>
        <dsp:cNvPr id="0" name=""/>
        <dsp:cNvSpPr/>
      </dsp:nvSpPr>
      <dsp:spPr>
        <a:xfrm>
          <a:off x="2522355" y="3053953"/>
          <a:ext cx="1861786" cy="1473398"/>
        </a:xfrm>
        <a:prstGeom prst="chevron">
          <a:avLst>
            <a:gd name="adj" fmla="val 70610"/>
          </a:avLst>
        </a:prstGeom>
        <a:solidFill>
          <a:schemeClr val="accent6">
            <a:lumMod val="5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D2B661-DCE9-45DA-BE51-CECD57BCF35E}">
      <dsp:nvSpPr>
        <dsp:cNvPr id="0" name=""/>
        <dsp:cNvSpPr/>
      </dsp:nvSpPr>
      <dsp:spPr>
        <a:xfrm>
          <a:off x="3640664" y="3053953"/>
          <a:ext cx="1861786" cy="1473398"/>
        </a:xfrm>
        <a:prstGeom prst="chevron">
          <a:avLst>
            <a:gd name="adj" fmla="val 70610"/>
          </a:avLst>
        </a:prstGeom>
        <a:solidFill>
          <a:schemeClr val="accent6">
            <a:lumMod val="5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99730D-6687-450A-B97B-CBA18DDC39D8}">
      <dsp:nvSpPr>
        <dsp:cNvPr id="0" name=""/>
        <dsp:cNvSpPr/>
      </dsp:nvSpPr>
      <dsp:spPr>
        <a:xfrm>
          <a:off x="4759858" y="3053953"/>
          <a:ext cx="1861786" cy="1473398"/>
        </a:xfrm>
        <a:prstGeom prst="chevron">
          <a:avLst>
            <a:gd name="adj" fmla="val 70610"/>
          </a:avLst>
        </a:prstGeom>
        <a:solidFill>
          <a:schemeClr val="accent6">
            <a:lumMod val="5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A4AD78-6097-43BF-882F-0C6807550087}">
      <dsp:nvSpPr>
        <dsp:cNvPr id="0" name=""/>
        <dsp:cNvSpPr/>
      </dsp:nvSpPr>
      <dsp:spPr>
        <a:xfrm>
          <a:off x="5878167" y="3053953"/>
          <a:ext cx="1861786" cy="1473398"/>
        </a:xfrm>
        <a:prstGeom prst="chevron">
          <a:avLst>
            <a:gd name="adj" fmla="val 70610"/>
          </a:avLst>
        </a:prstGeom>
        <a:solidFill>
          <a:schemeClr val="accent6">
            <a:lumMod val="5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E34CA3-C9F6-4B9D-8768-636733500769}">
      <dsp:nvSpPr>
        <dsp:cNvPr id="0" name=""/>
        <dsp:cNvSpPr/>
      </dsp:nvSpPr>
      <dsp:spPr>
        <a:xfrm>
          <a:off x="6997361" y="3053953"/>
          <a:ext cx="1861786" cy="1473398"/>
        </a:xfrm>
        <a:prstGeom prst="chevron">
          <a:avLst>
            <a:gd name="adj" fmla="val 70610"/>
          </a:avLst>
        </a:prstGeom>
        <a:solidFill>
          <a:schemeClr val="accent6">
            <a:lumMod val="50000"/>
          </a:schemeClr>
        </a:solidFill>
        <a:ln w="76200" cap="rnd" cmpd="sng" algn="ctr">
          <a:solidFill>
            <a:schemeClr val="bg1">
              <a:lumMod val="95000"/>
              <a:lumOff val="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BF05C9-D6C0-46DE-9750-3AE442468BD5}">
      <dsp:nvSpPr>
        <dsp:cNvPr id="0" name=""/>
        <dsp:cNvSpPr/>
      </dsp:nvSpPr>
      <dsp:spPr>
        <a:xfrm>
          <a:off x="398092" y="3230041"/>
          <a:ext cx="8059784" cy="1178718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 w="76200" cap="rnd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bolali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quvvatlangan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Buni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xozirgi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taraqiyoti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bosqichida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yashab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tasavvur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qiyin</a:t>
          </a:r>
          <a:r>
            <a:rPr lang="en-US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500" kern="1200" dirty="0"/>
        </a:p>
      </dsp:txBody>
      <dsp:txXfrm>
        <a:off x="398092" y="3230041"/>
        <a:ext cx="8059784" cy="1178718"/>
      </dsp:txXfrm>
    </dsp:sp>
    <dsp:sp modelId="{B5E9090C-E9C1-4746-8996-43BF7F88F742}">
      <dsp:nvSpPr>
        <dsp:cNvPr id="0" name=""/>
        <dsp:cNvSpPr/>
      </dsp:nvSpPr>
      <dsp:spPr>
        <a:xfrm>
          <a:off x="284852" y="4659957"/>
          <a:ext cx="7956351" cy="723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b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 dirty="0"/>
        </a:p>
      </dsp:txBody>
      <dsp:txXfrm>
        <a:off x="284852" y="4659957"/>
        <a:ext cx="7956351" cy="723304"/>
      </dsp:txXfrm>
    </dsp:sp>
    <dsp:sp modelId="{9F1F559E-6706-4F1A-96CF-C5D75D14A5DC}">
      <dsp:nvSpPr>
        <dsp:cNvPr id="0" name=""/>
        <dsp:cNvSpPr/>
      </dsp:nvSpPr>
      <dsp:spPr>
        <a:xfrm>
          <a:off x="284852" y="5383262"/>
          <a:ext cx="1861786" cy="1473398"/>
        </a:xfrm>
        <a:prstGeom prst="chevron">
          <a:avLst>
            <a:gd name="adj" fmla="val 70610"/>
          </a:avLst>
        </a:prstGeom>
        <a:solidFill>
          <a:srgbClr val="00B050"/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218855-C898-4F45-8BE6-075830B52581}">
      <dsp:nvSpPr>
        <dsp:cNvPr id="0" name=""/>
        <dsp:cNvSpPr/>
      </dsp:nvSpPr>
      <dsp:spPr>
        <a:xfrm>
          <a:off x="1403161" y="5383262"/>
          <a:ext cx="1861786" cy="1473398"/>
        </a:xfrm>
        <a:prstGeom prst="chevron">
          <a:avLst>
            <a:gd name="adj" fmla="val 70610"/>
          </a:avLst>
        </a:prstGeom>
        <a:solidFill>
          <a:srgbClr val="00B050"/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9AF649-A125-4339-BAB3-276596A8DFEF}">
      <dsp:nvSpPr>
        <dsp:cNvPr id="0" name=""/>
        <dsp:cNvSpPr/>
      </dsp:nvSpPr>
      <dsp:spPr>
        <a:xfrm>
          <a:off x="2522355" y="5383262"/>
          <a:ext cx="1861786" cy="1473398"/>
        </a:xfrm>
        <a:prstGeom prst="chevron">
          <a:avLst>
            <a:gd name="adj" fmla="val 70610"/>
          </a:avLst>
        </a:prstGeom>
        <a:solidFill>
          <a:srgbClr val="00B050"/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2B74D2-CDC2-40C4-8024-257D6BB05C36}">
      <dsp:nvSpPr>
        <dsp:cNvPr id="0" name=""/>
        <dsp:cNvSpPr/>
      </dsp:nvSpPr>
      <dsp:spPr>
        <a:xfrm>
          <a:off x="3640664" y="5383262"/>
          <a:ext cx="1861786" cy="1473398"/>
        </a:xfrm>
        <a:prstGeom prst="chevron">
          <a:avLst>
            <a:gd name="adj" fmla="val 70610"/>
          </a:avLst>
        </a:prstGeom>
        <a:solidFill>
          <a:srgbClr val="00B050"/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E8E2A9-99F5-4E8F-A2DE-6689DF3A0FB7}">
      <dsp:nvSpPr>
        <dsp:cNvPr id="0" name=""/>
        <dsp:cNvSpPr/>
      </dsp:nvSpPr>
      <dsp:spPr>
        <a:xfrm>
          <a:off x="4759858" y="5383262"/>
          <a:ext cx="1861786" cy="1473398"/>
        </a:xfrm>
        <a:prstGeom prst="chevron">
          <a:avLst>
            <a:gd name="adj" fmla="val 70610"/>
          </a:avLst>
        </a:prstGeom>
        <a:solidFill>
          <a:srgbClr val="00B050"/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194DD6-3464-4A1D-A911-77ED5151A752}">
      <dsp:nvSpPr>
        <dsp:cNvPr id="0" name=""/>
        <dsp:cNvSpPr/>
      </dsp:nvSpPr>
      <dsp:spPr>
        <a:xfrm>
          <a:off x="5878167" y="5383262"/>
          <a:ext cx="1861786" cy="1473398"/>
        </a:xfrm>
        <a:prstGeom prst="chevron">
          <a:avLst>
            <a:gd name="adj" fmla="val 70610"/>
          </a:avLst>
        </a:prstGeom>
        <a:solidFill>
          <a:srgbClr val="00B050"/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7581F1-480B-4092-85BB-DCE728CD1252}">
      <dsp:nvSpPr>
        <dsp:cNvPr id="0" name=""/>
        <dsp:cNvSpPr/>
      </dsp:nvSpPr>
      <dsp:spPr>
        <a:xfrm>
          <a:off x="6997361" y="5383262"/>
          <a:ext cx="1861786" cy="1473398"/>
        </a:xfrm>
        <a:prstGeom prst="chevron">
          <a:avLst>
            <a:gd name="adj" fmla="val 70610"/>
          </a:avLst>
        </a:prstGeom>
        <a:solidFill>
          <a:srgbClr val="00B050"/>
        </a:solidFill>
        <a:ln w="76200" cap="rnd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EB9CCE-81A2-4F71-A9AD-1B00772151F4}">
      <dsp:nvSpPr>
        <dsp:cNvPr id="0" name=""/>
        <dsp:cNvSpPr/>
      </dsp:nvSpPr>
      <dsp:spPr>
        <a:xfrm>
          <a:off x="284852" y="5530601"/>
          <a:ext cx="8059784" cy="117871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76200" cap="rnd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Masalaning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tub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moxiyatiga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nazar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tashlansa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o’tmish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zamonlardagi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ijtimoiy-iqtisodiy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taqqiyot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bog’liqdir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4852" y="5530601"/>
        <a:ext cx="8059784" cy="1178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0A7C4B-C332-4E35-9F91-5D5649836D59}">
      <dsp:nvSpPr>
        <dsp:cNvPr id="0" name=""/>
        <dsp:cNvSpPr/>
      </dsp:nvSpPr>
      <dsp:spPr>
        <a:xfrm>
          <a:off x="-7487296" y="-1144854"/>
          <a:ext cx="8914445" cy="8914445"/>
        </a:xfrm>
        <a:prstGeom prst="blockArc">
          <a:avLst>
            <a:gd name="adj1" fmla="val 18900000"/>
            <a:gd name="adj2" fmla="val 2700000"/>
            <a:gd name="adj3" fmla="val 242"/>
          </a:avLst>
        </a:prstGeom>
        <a:noFill/>
        <a:ln w="1270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4A5A2E-4416-402A-AC58-52ABD08BF35D}">
      <dsp:nvSpPr>
        <dsp:cNvPr id="0" name=""/>
        <dsp:cNvSpPr/>
      </dsp:nvSpPr>
      <dsp:spPr>
        <a:xfrm>
          <a:off x="919513" y="360041"/>
          <a:ext cx="7846049" cy="1929812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1677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Ikkinchi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gurux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oilada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guruxli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yig’indi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koefitsenti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1-4.0 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1989-2005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yillarda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dunyoda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44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57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yetdi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9513" y="360041"/>
        <a:ext cx="7846049" cy="1929812"/>
      </dsp:txXfrm>
    </dsp:sp>
    <dsp:sp modelId="{681B50E9-5DC3-4612-909A-E3B3AE0DC507}">
      <dsp:nvSpPr>
        <dsp:cNvPr id="0" name=""/>
        <dsp:cNvSpPr/>
      </dsp:nvSpPr>
      <dsp:spPr>
        <a:xfrm>
          <a:off x="91421" y="496855"/>
          <a:ext cx="1656184" cy="16561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FD16E1-5678-4616-9159-98C88FE7AFDA}">
      <dsp:nvSpPr>
        <dsp:cNvPr id="0" name=""/>
        <dsp:cNvSpPr/>
      </dsp:nvSpPr>
      <dsp:spPr>
        <a:xfrm>
          <a:off x="1401131" y="2649894"/>
          <a:ext cx="7364430" cy="132494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1677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Uchinchi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gurux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past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davlatlarda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aholi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0,7-0.9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foizga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ko’payib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boradi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Oilalarning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aksariyat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qismida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bola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bor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xolos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01131" y="2649894"/>
        <a:ext cx="7364430" cy="1324947"/>
      </dsp:txXfrm>
    </dsp:sp>
    <dsp:sp modelId="{0B1F1263-378C-4807-8101-3FCC45F99BC5}">
      <dsp:nvSpPr>
        <dsp:cNvPr id="0" name=""/>
        <dsp:cNvSpPr/>
      </dsp:nvSpPr>
      <dsp:spPr>
        <a:xfrm>
          <a:off x="573039" y="2484276"/>
          <a:ext cx="1656184" cy="16561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D095EE-121A-403D-B93A-349115BD5708}">
      <dsp:nvSpPr>
        <dsp:cNvPr id="0" name=""/>
        <dsp:cNvSpPr/>
      </dsp:nvSpPr>
      <dsp:spPr>
        <a:xfrm>
          <a:off x="919513" y="4406887"/>
          <a:ext cx="7846049" cy="1785803"/>
        </a:xfrm>
        <a:prstGeom prst="rect">
          <a:avLst/>
        </a:prstGeom>
        <a:solidFill>
          <a:srgbClr val="00B050"/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1677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Shuni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ta’kidlash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lozimki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1989-2005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yillarda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kam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32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71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ko’paydi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barobardan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ziyodga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o’sdi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Xozirgi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davrda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davlatlarda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dunyo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aholisining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deyarli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yarmi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isteqomat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etmoqda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9513" y="4406887"/>
        <a:ext cx="7846049" cy="1785803"/>
      </dsp:txXfrm>
    </dsp:sp>
    <dsp:sp modelId="{2CA7EFF5-52A6-4D65-8FDE-96E8F3B2A87F}">
      <dsp:nvSpPr>
        <dsp:cNvPr id="0" name=""/>
        <dsp:cNvSpPr/>
      </dsp:nvSpPr>
      <dsp:spPr>
        <a:xfrm>
          <a:off x="91421" y="4471696"/>
          <a:ext cx="1656184" cy="16561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131C55-D991-4F57-8F88-42BD27DE400F}">
      <dsp:nvSpPr>
        <dsp:cNvPr id="0" name=""/>
        <dsp:cNvSpPr/>
      </dsp:nvSpPr>
      <dsp:spPr>
        <a:xfrm>
          <a:off x="623320" y="-1691076"/>
          <a:ext cx="6648759" cy="6648759"/>
        </a:xfrm>
        <a:prstGeom prst="circularArrow">
          <a:avLst>
            <a:gd name="adj1" fmla="val 5274"/>
            <a:gd name="adj2" fmla="val 312630"/>
            <a:gd name="adj3" fmla="val 11223980"/>
            <a:gd name="adj4" fmla="val 19226197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w="273050" prst="slope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CB8A03-626A-4A1C-A66A-294B44B97E6B}">
      <dsp:nvSpPr>
        <dsp:cNvPr id="0" name=""/>
        <dsp:cNvSpPr/>
      </dsp:nvSpPr>
      <dsp:spPr>
        <a:xfrm>
          <a:off x="1121699" y="68374"/>
          <a:ext cx="5652001" cy="1378210"/>
        </a:xfrm>
        <a:prstGeom prst="roundRect">
          <a:avLst/>
        </a:prstGeom>
        <a:solidFill>
          <a:srgbClr val="00B050"/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273050"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88978" y="135653"/>
        <a:ext cx="5517443" cy="1243652"/>
      </dsp:txXfrm>
    </dsp:sp>
    <dsp:sp modelId="{D4677224-86B6-44FA-B98E-7F85A2F71D29}">
      <dsp:nvSpPr>
        <dsp:cNvPr id="0" name=""/>
        <dsp:cNvSpPr/>
      </dsp:nvSpPr>
      <dsp:spPr>
        <a:xfrm>
          <a:off x="1086335" y="0"/>
          <a:ext cx="6648125" cy="1463848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XXI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dunyo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aholisining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deyarli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yarmi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kam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bolali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oilalarda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istiqomat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etmoqdalar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7794" y="71459"/>
        <a:ext cx="6505207" cy="1320930"/>
      </dsp:txXfrm>
    </dsp:sp>
    <dsp:sp modelId="{764875D2-D608-4D2A-B073-12F61FB6EF2D}">
      <dsp:nvSpPr>
        <dsp:cNvPr id="0" name=""/>
        <dsp:cNvSpPr/>
      </dsp:nvSpPr>
      <dsp:spPr>
        <a:xfrm>
          <a:off x="4601853" y="1748197"/>
          <a:ext cx="3935782" cy="2136596"/>
        </a:xfrm>
        <a:prstGeom prst="roundRect">
          <a:avLst/>
        </a:prstGeom>
        <a:solidFill>
          <a:schemeClr val="accent6">
            <a:lumMod val="75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Xitoyda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01yoshdagi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cheklash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dasturiga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kiritilgan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1970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yillardan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boshlab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aholi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o’rtasida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tug‘ilishni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tadbirlar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boshlandi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Xitoyda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tug’ulish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keskin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kamaydi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06153" y="1852497"/>
        <a:ext cx="3727182" cy="1927996"/>
      </dsp:txXfrm>
    </dsp:sp>
    <dsp:sp modelId="{D65AE5D0-EAFA-4A69-B7EF-098722A19D82}">
      <dsp:nvSpPr>
        <dsp:cNvPr id="0" name=""/>
        <dsp:cNvSpPr/>
      </dsp:nvSpPr>
      <dsp:spPr>
        <a:xfrm>
          <a:off x="4932038" y="4365093"/>
          <a:ext cx="3935832" cy="1704538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Xindistonda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tug‘ilish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Oilada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cheklash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dasturiga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kiritilgan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5247" y="4448302"/>
        <a:ext cx="3769414" cy="1538120"/>
      </dsp:txXfrm>
    </dsp:sp>
    <dsp:sp modelId="{2A1BA925-43DA-4AE1-B054-154C33D6AD78}">
      <dsp:nvSpPr>
        <dsp:cNvPr id="0" name=""/>
        <dsp:cNvSpPr/>
      </dsp:nvSpPr>
      <dsp:spPr>
        <a:xfrm>
          <a:off x="353376" y="4389192"/>
          <a:ext cx="4104513" cy="1735179"/>
        </a:xfrm>
        <a:prstGeom prst="roundRect">
          <a:avLst/>
        </a:prstGeom>
        <a:solidFill>
          <a:schemeClr val="accent2">
            <a:lumMod val="75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BMT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ma’lumotlariga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qaraganda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1970-3974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ayol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o‘zining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farzand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4,8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farzand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qurgan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1986-1990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yillarda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2,1, 2005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yili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1,7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tadan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farzand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ko’rgan</a:t>
          </a:r>
          <a:r>
            <a:rPr lang="en-US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8080" y="4473896"/>
        <a:ext cx="3935105" cy="1565771"/>
      </dsp:txXfrm>
    </dsp:sp>
    <dsp:sp modelId="{C219C9A1-C5C2-4259-A500-3E7BAC6D8C8A}">
      <dsp:nvSpPr>
        <dsp:cNvPr id="0" name=""/>
        <dsp:cNvSpPr/>
      </dsp:nvSpPr>
      <dsp:spPr>
        <a:xfrm>
          <a:off x="317374" y="1796561"/>
          <a:ext cx="3985103" cy="213659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So’ngi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gurux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davlatlarida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istiqomat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oilalarda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tug‘ilishning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kamayib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ketishi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navbatda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kapitalistik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munosabatlar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keng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tarqalishi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bog’liqdir</a:t>
          </a:r>
          <a:r>
            <a:rPr lang="en-US" sz="21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1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1674" y="1900861"/>
        <a:ext cx="3776503" cy="19279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36285A-4F25-44E1-8E1C-BCACC3F2502D}">
      <dsp:nvSpPr>
        <dsp:cNvPr id="0" name=""/>
        <dsp:cNvSpPr/>
      </dsp:nvSpPr>
      <dsp:spPr>
        <a:xfrm>
          <a:off x="4184136" y="4459128"/>
          <a:ext cx="2804913" cy="5596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2279"/>
              </a:lnTo>
              <a:lnTo>
                <a:pt x="2804913" y="392279"/>
              </a:lnTo>
              <a:lnTo>
                <a:pt x="2804913" y="559621"/>
              </a:lnTo>
            </a:path>
          </a:pathLst>
        </a:custGeom>
        <a:noFill/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FE16AC-6054-4F18-BE7B-AE600DAB2B18}">
      <dsp:nvSpPr>
        <dsp:cNvPr id="0" name=""/>
        <dsp:cNvSpPr/>
      </dsp:nvSpPr>
      <dsp:spPr>
        <a:xfrm>
          <a:off x="4072194" y="4459128"/>
          <a:ext cx="91440" cy="559621"/>
        </a:xfrm>
        <a:custGeom>
          <a:avLst/>
          <a:gdLst/>
          <a:ahLst/>
          <a:cxnLst/>
          <a:rect l="0" t="0" r="0" b="0"/>
          <a:pathLst>
            <a:path>
              <a:moveTo>
                <a:pt x="111942" y="0"/>
              </a:moveTo>
              <a:lnTo>
                <a:pt x="111942" y="392279"/>
              </a:lnTo>
              <a:lnTo>
                <a:pt x="45720" y="392279"/>
              </a:lnTo>
              <a:lnTo>
                <a:pt x="45720" y="559621"/>
              </a:lnTo>
            </a:path>
          </a:pathLst>
        </a:custGeom>
        <a:noFill/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BD7771-455C-4B13-B43F-CBCA678888AB}">
      <dsp:nvSpPr>
        <dsp:cNvPr id="0" name=""/>
        <dsp:cNvSpPr/>
      </dsp:nvSpPr>
      <dsp:spPr>
        <a:xfrm>
          <a:off x="1314789" y="4459128"/>
          <a:ext cx="2869347" cy="559621"/>
        </a:xfrm>
        <a:custGeom>
          <a:avLst/>
          <a:gdLst/>
          <a:ahLst/>
          <a:cxnLst/>
          <a:rect l="0" t="0" r="0" b="0"/>
          <a:pathLst>
            <a:path>
              <a:moveTo>
                <a:pt x="2869347" y="0"/>
              </a:moveTo>
              <a:lnTo>
                <a:pt x="2869347" y="392279"/>
              </a:lnTo>
              <a:lnTo>
                <a:pt x="0" y="392279"/>
              </a:lnTo>
              <a:lnTo>
                <a:pt x="0" y="559621"/>
              </a:lnTo>
            </a:path>
          </a:pathLst>
        </a:custGeom>
        <a:noFill/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530033-08E7-40E1-8E79-B4C0A91A5CF1}">
      <dsp:nvSpPr>
        <dsp:cNvPr id="0" name=""/>
        <dsp:cNvSpPr/>
      </dsp:nvSpPr>
      <dsp:spPr>
        <a:xfrm>
          <a:off x="4138416" y="2820974"/>
          <a:ext cx="91440" cy="491096"/>
        </a:xfrm>
        <a:custGeom>
          <a:avLst/>
          <a:gdLst/>
          <a:ahLst/>
          <a:cxnLst/>
          <a:rect l="0" t="0" r="0" b="0"/>
          <a:pathLst>
            <a:path>
              <a:moveTo>
                <a:pt x="47508" y="0"/>
              </a:moveTo>
              <a:lnTo>
                <a:pt x="47508" y="323753"/>
              </a:lnTo>
              <a:lnTo>
                <a:pt x="45720" y="323753"/>
              </a:lnTo>
              <a:lnTo>
                <a:pt x="45720" y="491096"/>
              </a:lnTo>
            </a:path>
          </a:pathLst>
        </a:custGeom>
        <a:noFill/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45BC33-198E-4868-9288-DDBA22452303}">
      <dsp:nvSpPr>
        <dsp:cNvPr id="0" name=""/>
        <dsp:cNvSpPr/>
      </dsp:nvSpPr>
      <dsp:spPr>
        <a:xfrm>
          <a:off x="4140204" y="1148557"/>
          <a:ext cx="91440" cy="5253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25358"/>
              </a:lnTo>
            </a:path>
          </a:pathLst>
        </a:custGeom>
        <a:noFill/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12887A-E7C8-4F25-AE53-4F06FC3774D4}">
      <dsp:nvSpPr>
        <dsp:cNvPr id="0" name=""/>
        <dsp:cNvSpPr/>
      </dsp:nvSpPr>
      <dsp:spPr>
        <a:xfrm>
          <a:off x="2214574" y="1499"/>
          <a:ext cx="3942700" cy="11470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C20D073-96D9-4F6D-886B-E2DB771CC0B2}">
      <dsp:nvSpPr>
        <dsp:cNvPr id="0" name=""/>
        <dsp:cNvSpPr/>
      </dsp:nvSpPr>
      <dsp:spPr>
        <a:xfrm>
          <a:off x="2415284" y="192174"/>
          <a:ext cx="3942700" cy="1147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DEMOGRAFIK MUAMMO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48880" y="225770"/>
        <a:ext cx="3875508" cy="1079866"/>
      </dsp:txXfrm>
    </dsp:sp>
    <dsp:sp modelId="{C1F7E5F6-A01C-4BD6-BCF3-12FBF8300690}">
      <dsp:nvSpPr>
        <dsp:cNvPr id="0" name=""/>
        <dsp:cNvSpPr/>
      </dsp:nvSpPr>
      <dsp:spPr>
        <a:xfrm>
          <a:off x="357189" y="1673916"/>
          <a:ext cx="7657471" cy="114705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16D92FC-BD0A-4095-B83D-373C26A07517}">
      <dsp:nvSpPr>
        <dsp:cNvPr id="0" name=""/>
        <dsp:cNvSpPr/>
      </dsp:nvSpPr>
      <dsp:spPr>
        <a:xfrm>
          <a:off x="557899" y="1864590"/>
          <a:ext cx="7657471" cy="1147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>
            <a:solidFill>
              <a:srgbClr val="3333CC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Davlatlar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mintaqalar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iqtisodiy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rivojlanishiga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axoli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dinamikasi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yosh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tarkibining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tasiri</a:t>
          </a:r>
          <a:r>
            <a:rPr lang="en-US" sz="2400" b="1" kern="1200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rPr>
            <a:t> 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>
            <a:solidFill>
              <a:srgbClr val="3333CC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91495" y="1898186"/>
        <a:ext cx="7590279" cy="1079866"/>
      </dsp:txXfrm>
    </dsp:sp>
    <dsp:sp modelId="{317358C2-EC5A-4F11-B2C5-A5B87FE1D14C}">
      <dsp:nvSpPr>
        <dsp:cNvPr id="0" name=""/>
        <dsp:cNvSpPr/>
      </dsp:nvSpPr>
      <dsp:spPr>
        <a:xfrm>
          <a:off x="2141352" y="3312070"/>
          <a:ext cx="4085568" cy="114705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8C0644F-FBBB-47C4-8ED3-8DF0DF099873}">
      <dsp:nvSpPr>
        <dsp:cNvPr id="0" name=""/>
        <dsp:cNvSpPr/>
      </dsp:nvSpPr>
      <dsp:spPr>
        <a:xfrm>
          <a:off x="2342062" y="3502744"/>
          <a:ext cx="4085568" cy="1147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8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davlatlardagi</a:t>
          </a:r>
          <a:r>
            <a:rPr lang="en-US" sz="28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xususiyatlari</a:t>
          </a:r>
          <a:endParaRPr lang="ru-RU" sz="2800" b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75658" y="3536340"/>
        <a:ext cx="4018376" cy="1079866"/>
      </dsp:txXfrm>
    </dsp:sp>
    <dsp:sp modelId="{E68E04B4-D71C-4904-8E45-A2B88ACDC33A}">
      <dsp:nvSpPr>
        <dsp:cNvPr id="0" name=""/>
        <dsp:cNvSpPr/>
      </dsp:nvSpPr>
      <dsp:spPr>
        <a:xfrm>
          <a:off x="115643" y="5018749"/>
          <a:ext cx="2398290" cy="114705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2A17D3D-EE02-4FF5-9A68-3FCC6C9BA04D}">
      <dsp:nvSpPr>
        <dsp:cNvPr id="0" name=""/>
        <dsp:cNvSpPr/>
      </dsp:nvSpPr>
      <dsp:spPr>
        <a:xfrm>
          <a:off x="316353" y="5209424"/>
          <a:ext cx="2398290" cy="1147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Rivojlangan</a:t>
          </a:r>
          <a:r>
            <a:rPr lang="en-US" sz="1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davlatlarda</a:t>
          </a:r>
          <a:r>
            <a:rPr lang="en-US" sz="1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18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axoli</a:t>
          </a:r>
          <a:r>
            <a:rPr lang="en-US" sz="1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sonining</a:t>
          </a:r>
          <a:r>
            <a:rPr lang="en-US" sz="1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tez</a:t>
          </a:r>
          <a:r>
            <a:rPr lang="en-US" sz="1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o’sishi</a:t>
          </a:r>
          <a:endParaRPr lang="ru-RU" sz="18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49949" y="5243020"/>
        <a:ext cx="2331098" cy="1079866"/>
      </dsp:txXfrm>
    </dsp:sp>
    <dsp:sp modelId="{DCF024A6-F8CE-4CB2-82AB-95EE128F290B}">
      <dsp:nvSpPr>
        <dsp:cNvPr id="0" name=""/>
        <dsp:cNvSpPr/>
      </dsp:nvSpPr>
      <dsp:spPr>
        <a:xfrm>
          <a:off x="2915354" y="5018749"/>
          <a:ext cx="2405118" cy="114705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33A66C2-047D-4297-8F39-ADC10598560E}">
      <dsp:nvSpPr>
        <dsp:cNvPr id="0" name=""/>
        <dsp:cNvSpPr/>
      </dsp:nvSpPr>
      <dsp:spPr>
        <a:xfrm>
          <a:off x="3116064" y="5209424"/>
          <a:ext cx="2405118" cy="1147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Rivojlangan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davlatlarda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oddiy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takror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barpo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bo’lish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jarayonini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yuzaga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kelganligi</a:t>
          </a:r>
          <a:r>
            <a:rPr lang="en-US" sz="1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49660" y="5243020"/>
        <a:ext cx="2337926" cy="1079866"/>
      </dsp:txXfrm>
    </dsp:sp>
    <dsp:sp modelId="{8EBD33F4-F5FD-4340-AE40-3DC201B30C13}">
      <dsp:nvSpPr>
        <dsp:cNvPr id="0" name=""/>
        <dsp:cNvSpPr/>
      </dsp:nvSpPr>
      <dsp:spPr>
        <a:xfrm>
          <a:off x="5721893" y="5018749"/>
          <a:ext cx="2534312" cy="114705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0ADD501-E0D1-426A-8A17-0287078A3F9E}">
      <dsp:nvSpPr>
        <dsp:cNvPr id="0" name=""/>
        <dsp:cNvSpPr/>
      </dsp:nvSpPr>
      <dsp:spPr>
        <a:xfrm>
          <a:off x="5922604" y="5209424"/>
          <a:ext cx="2534312" cy="1147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Sobiq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sotsialistik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davlatlarda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asosan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depopulatsiya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jarayonining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err="1" smtClean="0">
              <a:latin typeface="Times New Roman" pitchFamily="18" charset="0"/>
              <a:cs typeface="Times New Roman" pitchFamily="18" charset="0"/>
            </a:rPr>
            <a:t>rivojlanayotganligi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56200" y="5243020"/>
        <a:ext cx="2467120" cy="10798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192AA4-0F6B-4CB3-B2ED-8C5CDE500080}">
      <dsp:nvSpPr>
        <dsp:cNvPr id="0" name=""/>
        <dsp:cNvSpPr/>
      </dsp:nvSpPr>
      <dsp:spPr>
        <a:xfrm>
          <a:off x="363644" y="0"/>
          <a:ext cx="6624736" cy="662473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045CFA-2899-40DA-8449-F6999718CE3C}">
      <dsp:nvSpPr>
        <dsp:cNvPr id="0" name=""/>
        <dsp:cNvSpPr/>
      </dsp:nvSpPr>
      <dsp:spPr>
        <a:xfrm>
          <a:off x="3384382" y="792089"/>
          <a:ext cx="5184561" cy="104676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Jaxon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sonining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mintaqaviy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o’sish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xolatidagi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tafovutlar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35481" y="843188"/>
        <a:ext cx="5082363" cy="944562"/>
      </dsp:txXfrm>
    </dsp:sp>
    <dsp:sp modelId="{9813062E-10A3-435A-A0C0-76CD348F5157}">
      <dsp:nvSpPr>
        <dsp:cNvPr id="0" name=""/>
        <dsp:cNvSpPr/>
      </dsp:nvSpPr>
      <dsp:spPr>
        <a:xfrm>
          <a:off x="3384361" y="2120642"/>
          <a:ext cx="5177370" cy="118695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Axolining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xududiy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joylashuvidagi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mintaqaviy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tafovutlar</a:t>
          </a:r>
          <a:endParaRPr lang="ru-RU" sz="2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42303" y="2178584"/>
        <a:ext cx="5061486" cy="1071068"/>
      </dsp:txXfrm>
    </dsp:sp>
    <dsp:sp modelId="{33A07292-5B38-4881-A20A-EBEC4EE6DF0D}">
      <dsp:nvSpPr>
        <dsp:cNvPr id="0" name=""/>
        <dsp:cNvSpPr/>
      </dsp:nvSpPr>
      <dsp:spPr>
        <a:xfrm>
          <a:off x="3312363" y="3655317"/>
          <a:ext cx="5177370" cy="118318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Axolining</a:t>
          </a:r>
          <a:r>
            <a:rPr lang="en-US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xayot</a:t>
          </a:r>
          <a:r>
            <a:rPr lang="en-US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endParaRPr lang="ru-RU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70121" y="3713075"/>
        <a:ext cx="5061854" cy="1067668"/>
      </dsp:txXfrm>
    </dsp:sp>
    <dsp:sp modelId="{D027F3C8-6388-4472-A9A2-1848799E3721}">
      <dsp:nvSpPr>
        <dsp:cNvPr id="0" name=""/>
        <dsp:cNvSpPr/>
      </dsp:nvSpPr>
      <dsp:spPr>
        <a:xfrm>
          <a:off x="3384361" y="5087809"/>
          <a:ext cx="5047757" cy="135346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Axolining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endParaRPr lang="ru-RU" sz="2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50431" y="5153879"/>
        <a:ext cx="4915617" cy="12213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512FC5-05FF-4C5F-9C9C-73847663F379}">
      <dsp:nvSpPr>
        <dsp:cNvPr id="0" name=""/>
        <dsp:cNvSpPr/>
      </dsp:nvSpPr>
      <dsp:spPr>
        <a:xfrm>
          <a:off x="0" y="282693"/>
          <a:ext cx="2736117" cy="2177528"/>
        </a:xfrm>
        <a:prstGeom prst="upArrow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6CCBD6-41F8-4FC7-833D-BF45F1165899}">
      <dsp:nvSpPr>
        <dsp:cNvPr id="0" name=""/>
        <dsp:cNvSpPr/>
      </dsp:nvSpPr>
      <dsp:spPr>
        <a:xfrm>
          <a:off x="2822760" y="0"/>
          <a:ext cx="4643107" cy="3007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0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u="sng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DEMOGRAFIK PORTLASH</a:t>
          </a:r>
          <a:endParaRPr lang="ru-RU" sz="2400" b="1" i="1" u="sng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Rivojlanayotgan</a:t>
          </a:r>
          <a:r>
            <a:rPr lang="en-US" sz="24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davlatlarda</a:t>
          </a:r>
          <a:endParaRPr lang="en-US" sz="2400" b="1" kern="1200" dirty="0" smtClean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22760" y="0"/>
        <a:ext cx="4643107" cy="3007054"/>
      </dsp:txXfrm>
    </dsp:sp>
    <dsp:sp modelId="{CD0A6A7E-09D6-4B44-95E1-BF050DE3BAAC}">
      <dsp:nvSpPr>
        <dsp:cNvPr id="0" name=""/>
        <dsp:cNvSpPr/>
      </dsp:nvSpPr>
      <dsp:spPr>
        <a:xfrm>
          <a:off x="1079936" y="2592286"/>
          <a:ext cx="2016408" cy="1998939"/>
        </a:xfrm>
        <a:prstGeom prst="downArrow">
          <a:avLst/>
        </a:prstGeom>
        <a:gradFill rotWithShape="0">
          <a:gsLst>
            <a:gs pos="0">
              <a:schemeClr val="accent1">
                <a:shade val="50000"/>
                <a:hueOff val="730258"/>
                <a:satOff val="-85111"/>
                <a:lumOff val="58332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shade val="50000"/>
                <a:hueOff val="730258"/>
                <a:satOff val="-85111"/>
                <a:lumOff val="58332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57911F-77DE-4793-B50C-0EE8B126CA61}">
      <dsp:nvSpPr>
        <dsp:cNvPr id="0" name=""/>
        <dsp:cNvSpPr/>
      </dsp:nvSpPr>
      <dsp:spPr>
        <a:xfrm>
          <a:off x="3168373" y="1800213"/>
          <a:ext cx="4643107" cy="3007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DEMOGRAFIK INQIROZ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800" b="1" i="1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b="1" i="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Rivijlangan</a:t>
          </a:r>
          <a:r>
            <a:rPr lang="en-US" sz="2800" b="1" i="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davlatlarda</a:t>
          </a:r>
          <a:endParaRPr lang="ru-RU" sz="2800" b="1" i="0" kern="1200" dirty="0" smtClean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  <a:p>
          <a:pPr lvl="0" algn="l">
            <a:spcBef>
              <a:spcPct val="0"/>
            </a:spcBef>
          </a:pPr>
          <a:endParaRPr lang="ru-RU" sz="3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68373" y="1800213"/>
        <a:ext cx="4643107" cy="300705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5A0AF6-544C-4AA5-97D4-44E698C779D1}">
      <dsp:nvSpPr>
        <dsp:cNvPr id="0" name=""/>
        <dsp:cNvSpPr/>
      </dsp:nvSpPr>
      <dsp:spPr>
        <a:xfrm>
          <a:off x="-6106540" y="-934303"/>
          <a:ext cx="7269206" cy="7269206"/>
        </a:xfrm>
        <a:prstGeom prst="blockArc">
          <a:avLst>
            <a:gd name="adj1" fmla="val 18900000"/>
            <a:gd name="adj2" fmla="val 2700000"/>
            <a:gd name="adj3" fmla="val 297"/>
          </a:avLst>
        </a:pr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875381-FF4B-48ED-85D1-B3AA6FE37DF8}">
      <dsp:nvSpPr>
        <dsp:cNvPr id="0" name=""/>
        <dsp:cNvSpPr/>
      </dsp:nvSpPr>
      <dsp:spPr>
        <a:xfrm>
          <a:off x="608499" y="415198"/>
          <a:ext cx="8028171" cy="83082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59470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en-US" sz="3200" b="1" kern="1200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kern="1200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3200" b="1" kern="120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 1914 – 1920 )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8499" y="415198"/>
        <a:ext cx="8028171" cy="830828"/>
      </dsp:txXfrm>
    </dsp:sp>
    <dsp:sp modelId="{7B30F7CC-5BB2-430E-938F-94D9C527F399}">
      <dsp:nvSpPr>
        <dsp:cNvPr id="0" name=""/>
        <dsp:cNvSpPr/>
      </dsp:nvSpPr>
      <dsp:spPr>
        <a:xfrm>
          <a:off x="89231" y="311344"/>
          <a:ext cx="1038535" cy="10385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E8492F-07E1-47D9-B8A8-BF33884F7850}">
      <dsp:nvSpPr>
        <dsp:cNvPr id="0" name=""/>
        <dsp:cNvSpPr/>
      </dsp:nvSpPr>
      <dsp:spPr>
        <a:xfrm>
          <a:off x="1084832" y="1661656"/>
          <a:ext cx="7551839" cy="83082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59470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700" b="1" kern="120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1932 - 1937 ). </a:t>
          </a:r>
          <a:endParaRPr lang="ru-RU" sz="2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84832" y="1661656"/>
        <a:ext cx="7551839" cy="830828"/>
      </dsp:txXfrm>
    </dsp:sp>
    <dsp:sp modelId="{18DD82AA-0055-410D-80B9-A71BF70E2DB8}">
      <dsp:nvSpPr>
        <dsp:cNvPr id="0" name=""/>
        <dsp:cNvSpPr/>
      </dsp:nvSpPr>
      <dsp:spPr>
        <a:xfrm>
          <a:off x="565564" y="1557803"/>
          <a:ext cx="1038535" cy="10385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F4E17E-61D9-46A7-8FB8-FE27D24EA8D8}">
      <dsp:nvSpPr>
        <dsp:cNvPr id="0" name=""/>
        <dsp:cNvSpPr/>
      </dsp:nvSpPr>
      <dsp:spPr>
        <a:xfrm>
          <a:off x="1084832" y="2908115"/>
          <a:ext cx="7551839" cy="83082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59470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700" b="1" kern="120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1941 - 1945 ). </a:t>
          </a:r>
          <a:endParaRPr lang="ru-RU" sz="2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84832" y="2908115"/>
        <a:ext cx="7551839" cy="830828"/>
      </dsp:txXfrm>
    </dsp:sp>
    <dsp:sp modelId="{E12848CA-E419-4F95-8152-9771039DCA8D}">
      <dsp:nvSpPr>
        <dsp:cNvPr id="0" name=""/>
        <dsp:cNvSpPr/>
      </dsp:nvSpPr>
      <dsp:spPr>
        <a:xfrm>
          <a:off x="565564" y="2804261"/>
          <a:ext cx="1038535" cy="10385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39FB7B-9F94-4FDC-8B55-995DA7D63D6C}">
      <dsp:nvSpPr>
        <dsp:cNvPr id="0" name=""/>
        <dsp:cNvSpPr/>
      </dsp:nvSpPr>
      <dsp:spPr>
        <a:xfrm>
          <a:off x="608499" y="4154573"/>
          <a:ext cx="8028171" cy="8308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59470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4.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Demografik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inqiroz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(1990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yillardan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boshlab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). </a:t>
          </a:r>
          <a:endParaRPr lang="ru-RU" sz="2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8499" y="4154573"/>
        <a:ext cx="8028171" cy="830828"/>
      </dsp:txXfrm>
    </dsp:sp>
    <dsp:sp modelId="{12E7F14A-86E9-4ED0-85FB-06F479038D35}">
      <dsp:nvSpPr>
        <dsp:cNvPr id="0" name=""/>
        <dsp:cNvSpPr/>
      </dsp:nvSpPr>
      <dsp:spPr>
        <a:xfrm>
          <a:off x="89231" y="4050720"/>
          <a:ext cx="1038535" cy="10385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2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2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2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2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957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611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0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468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62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484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08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684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969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749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104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2740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1425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9787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25262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8280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408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197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30.04.2019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7503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F:\5656\0035-035-Globalnye-problemy-sovremennogo-mi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080120" y="116632"/>
            <a:ext cx="6768752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latin typeface="Times New Roman" pitchFamily="18" charset="0"/>
                <a:cs typeface="Times New Roman" pitchFamily="18" charset="0"/>
              </a:rPr>
              <a:t>MAVZU: DEMOGRAFIK INQIROZ VA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DEMOGRAFIK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PORTLASH BOSQICHLARIDAGI DAVLATLARNI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AJ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ATIB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TADQIQ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ETISH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0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Заголовок 3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2296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uz-Cyrl-U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sp>
        <p:nvSpPr>
          <p:cNvPr id="104859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684315"/>
            <a:ext cx="8928992" cy="4985045"/>
          </a:xfrm>
        </p:spPr>
        <p:txBody>
          <a:bodyPr>
            <a:normAutofit fontScale="96875"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DEMOGRAFIYANING VUJUDGA KELISHI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DEMOGRAFIK PORTLASH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DEMOGRAFIK INQIROZ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4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4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1115616" y="1268760"/>
            <a:ext cx="6696744" cy="2016224"/>
          </a:xfrm>
          <a:prstGeom prst="bevel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insonlarning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payib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yangilanib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turishin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ta’minlovchi tug‘ilish,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 tabiiy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sish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indisi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aholining takror barpo bo‘lishi deyiladi.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агетная рамка 6"/>
          <p:cNvSpPr/>
          <p:nvPr/>
        </p:nvSpPr>
        <p:spPr>
          <a:xfrm>
            <a:off x="1115616" y="3861048"/>
            <a:ext cx="6696744" cy="1944216"/>
          </a:xfrm>
          <a:prstGeom prst="bevel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Aslida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ilish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tabiiy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sish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asosan biologik jarayonlar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bo‘lsa,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lekin ular qator ijtimoiy, iqtisodiy, tabiiy-biologik va demografik omillar ta’sirida shakllanadi. Mazkur omillarning xar biri o‘z navbatida ijtimoiy xayotning turli qirralarini qamrab oladi.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7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агетная рамка 3"/>
          <p:cNvSpPr/>
          <p:nvPr/>
        </p:nvSpPr>
        <p:spPr>
          <a:xfrm>
            <a:off x="0" y="0"/>
            <a:ext cx="9144000" cy="6858000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нутый угол 5"/>
          <p:cNvSpPr/>
          <p:nvPr/>
        </p:nvSpPr>
        <p:spPr>
          <a:xfrm>
            <a:off x="2483768" y="1124744"/>
            <a:ext cx="4464496" cy="4896544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Ijtimoiy-iqtisodiy omillar: ishlab chiqarish munosabatlarining xususiyatlari, ishlab 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aruvchi kuchlarning rivojlanishi, aholining turmush tarzi, ma’lumotlilik va madaniyat darajasi, ayollarn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 ijtimoiy xayotda tutgan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rni, bandligi, din, urf-odat va qadriyatlar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право с вырезом 6"/>
          <p:cNvSpPr/>
          <p:nvPr/>
        </p:nvSpPr>
        <p:spPr>
          <a:xfrm>
            <a:off x="899592" y="2996952"/>
            <a:ext cx="1440160" cy="1152128"/>
          </a:xfrm>
          <a:prstGeom prst="notchedRightArrow">
            <a:avLst/>
          </a:prstGeom>
          <a:solidFill>
            <a:srgbClr val="00B050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с вырезом 7"/>
          <p:cNvSpPr/>
          <p:nvPr/>
        </p:nvSpPr>
        <p:spPr>
          <a:xfrm rot="10625041">
            <a:off x="6797627" y="2879052"/>
            <a:ext cx="1444192" cy="1189320"/>
          </a:xfrm>
          <a:prstGeom prst="notchedRightArrow">
            <a:avLst/>
          </a:prstGeom>
          <a:solidFill>
            <a:srgbClr val="00B050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577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агетная рамка 3"/>
          <p:cNvSpPr/>
          <p:nvPr/>
        </p:nvSpPr>
        <p:spPr>
          <a:xfrm>
            <a:off x="1043509" y="460588"/>
            <a:ext cx="8064896" cy="1008112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Tabiiy-biologik omillar: tabiiy sharoit, tabiiy ofatlar, erkak va ayol organizmining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muxitga moslashish darajasi,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1033943" y="1916832"/>
            <a:ext cx="8064896" cy="1152128"/>
          </a:xfrm>
          <a:prstGeom prst="beve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iqlim va uning jinsiy yetuklikka,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urish davri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turli epidemiya va kasalliklarga ta’siri.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1028756" y="3573016"/>
            <a:ext cx="8064896" cy="1224136"/>
          </a:xfrm>
          <a:prstGeom prst="bevel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yosh-jinsiy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nikoh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salmog’i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mutanosiblik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nikohga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агетная рамка 6"/>
          <p:cNvSpPr/>
          <p:nvPr/>
        </p:nvSpPr>
        <p:spPr>
          <a:xfrm>
            <a:off x="1043509" y="5301208"/>
            <a:ext cx="8064896" cy="1152128"/>
          </a:xfrm>
          <a:prstGeom prst="beve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tug’ilishga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ariyalar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salmog’i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xollari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ko’payadi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Штриховая стрелка вправо 7"/>
          <p:cNvSpPr/>
          <p:nvPr/>
        </p:nvSpPr>
        <p:spPr>
          <a:xfrm>
            <a:off x="50348" y="620688"/>
            <a:ext cx="1046972" cy="720080"/>
          </a:xfrm>
          <a:prstGeom prst="striped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50348" y="2132856"/>
            <a:ext cx="1046972" cy="792088"/>
          </a:xfrm>
          <a:prstGeom prst="striped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50348" y="3789040"/>
            <a:ext cx="1046972" cy="792088"/>
          </a:xfrm>
          <a:prstGeom prst="striped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50348" y="5445224"/>
            <a:ext cx="1046972" cy="792088"/>
          </a:xfrm>
          <a:prstGeom prst="striped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4644008" y="1468700"/>
            <a:ext cx="417196" cy="448132"/>
          </a:xfrm>
          <a:prstGeom prst="down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4644008" y="3068960"/>
            <a:ext cx="431949" cy="504056"/>
          </a:xfrm>
          <a:prstGeom prst="down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4673896" y="4797152"/>
            <a:ext cx="417196" cy="504056"/>
          </a:xfrm>
          <a:prstGeom prst="down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70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рапеция 5"/>
          <p:cNvSpPr/>
          <p:nvPr/>
        </p:nvSpPr>
        <p:spPr>
          <a:xfrm>
            <a:off x="899592" y="199841"/>
            <a:ext cx="7776864" cy="1337767"/>
          </a:xfrm>
          <a:prstGeom prst="trapezoid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827584" y="1537608"/>
            <a:ext cx="3744416" cy="5131752"/>
          </a:xfrm>
          <a:prstGeom prst="upArrowCallout">
            <a:avLst>
              <a:gd name="adj1" fmla="val 9428"/>
              <a:gd name="adj2" fmla="val 25000"/>
              <a:gd name="adj3" fmla="val 25000"/>
              <a:gd name="adj4" fmla="val 684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ctr">
              <a:lnSpc>
                <a:spcPct val="150000"/>
              </a:lnSpc>
              <a:spcAft>
                <a:spcPts val="1000"/>
              </a:spcAft>
            </a:pP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1 -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qisqargan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almashinuvi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ko’paymaydi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shunchaki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tug’ilganlarga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o’lganlar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50000"/>
              </a:lnSpc>
              <a:spcAft>
                <a:spcPts val="1000"/>
              </a:spcAft>
            </a:pP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Выноска со стрелкой вверх 7"/>
          <p:cNvSpPr/>
          <p:nvPr/>
        </p:nvSpPr>
        <p:spPr>
          <a:xfrm>
            <a:off x="4932040" y="1537608"/>
            <a:ext cx="3744416" cy="5131752"/>
          </a:xfrm>
          <a:prstGeom prst="upArrowCallout">
            <a:avLst>
              <a:gd name="adj1" fmla="val 10135"/>
              <a:gd name="adj2" fmla="val 25000"/>
              <a:gd name="adj3" fmla="val 25000"/>
              <a:gd name="adj4" fmla="val 693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2 - 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tug’ulganlar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o’lganlar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vakillarining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vakillari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ko’payib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217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28650" y="333829"/>
            <a:ext cx="7886700" cy="1356859"/>
          </a:xfrm>
        </p:spPr>
        <p:txBody>
          <a:bodyPr>
            <a:normAutofit/>
          </a:bodyPr>
          <a:lstStyle/>
          <a:p>
            <a:r>
              <a:rPr lang="en-US" b="1" dirty="0" smtClean="0"/>
              <a:t>QO’RG’ONTEPA TUMANI HAQIDA UMUMIY MA’LUMOT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802" y="-899884"/>
            <a:ext cx="9144000" cy="7757884"/>
          </a:xfrm>
        </p:spPr>
      </p:pic>
      <p:sp>
        <p:nvSpPr>
          <p:cNvPr id="2" name="Вертикальный свиток 1"/>
          <p:cNvSpPr/>
          <p:nvPr/>
        </p:nvSpPr>
        <p:spPr>
          <a:xfrm>
            <a:off x="107504" y="188640"/>
            <a:ext cx="5904656" cy="6120680"/>
          </a:xfrm>
          <a:prstGeom prst="verticalScroll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avlodlar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almashinuvi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sonidagi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jarayonlariga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bog‘liqdir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o’limning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o’sishini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ayd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etilganidek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20-30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ko’payish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sur’ati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sekinlashdi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jarayoning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sayyoramizdagi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tug‘ilishning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kamayib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borishidir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xalqning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ijtimoiy-iqtisodiy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taqqiyot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insoniyat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taqqiyoti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ijtimoiy-iqtisodiy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bosqichlarni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o’tgan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591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47"/>
    </mc:Choice>
    <mc:Fallback xmlns="">
      <p:transition spd="slow" advTm="28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41700642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Двойная стрелка вверх/вниз 5"/>
          <p:cNvSpPr/>
          <p:nvPr/>
        </p:nvSpPr>
        <p:spPr>
          <a:xfrm>
            <a:off x="4427984" y="0"/>
            <a:ext cx="576064" cy="836712"/>
          </a:xfrm>
          <a:prstGeom prst="up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Двойная стрелка вверх/вниз 6"/>
          <p:cNvSpPr/>
          <p:nvPr/>
        </p:nvSpPr>
        <p:spPr>
          <a:xfrm>
            <a:off x="4427984" y="2132856"/>
            <a:ext cx="576064" cy="1080120"/>
          </a:xfrm>
          <a:prstGeom prst="up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стрелка вверх/вниз 7"/>
          <p:cNvSpPr/>
          <p:nvPr/>
        </p:nvSpPr>
        <p:spPr>
          <a:xfrm>
            <a:off x="4427984" y="4509120"/>
            <a:ext cx="576064" cy="1008112"/>
          </a:xfrm>
          <a:prstGeom prst="up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06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Горизонтальный свиток 1"/>
          <p:cNvSpPr/>
          <p:nvPr/>
        </p:nvSpPr>
        <p:spPr>
          <a:xfrm>
            <a:off x="179512" y="260648"/>
            <a:ext cx="8496944" cy="6408712"/>
          </a:xfrm>
          <a:prstGeom prst="horizontalScroll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rgbClr val="F9D3C6"/>
              </a:gs>
              <a:gs pos="56000">
                <a:srgbClr val="F7C7B6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50-yillariga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xududlarida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o’limi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egzogen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muxit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ta’siridagi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urushlar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epidemiyalar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baxtsiz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xodisalar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ofatlar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Afrika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xududlarida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yuqumli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infeksion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kasalliklardan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yumishgan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Qadimda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sharida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go’daklar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ayollar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o’limi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Ko’pchilik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ayollar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farzand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ko’rish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davrlarida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kasalliklar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yo’qotish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xalok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bo‘lganlar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0862840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Выноска со стрелкой вниз 1"/>
          <p:cNvSpPr/>
          <p:nvPr/>
        </p:nvSpPr>
        <p:spPr>
          <a:xfrm>
            <a:off x="251520" y="332656"/>
            <a:ext cx="8640960" cy="1872208"/>
          </a:xfrm>
          <a:prstGeom prst="downArrow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XIX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XX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1000 ta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tug’ilgan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107504" y="1988840"/>
            <a:ext cx="4176464" cy="4869160"/>
          </a:xfrm>
          <a:prstGeom prst="bevel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300-400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davrlarda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500-600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nobud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adimda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o’limining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yuqoriligi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ayd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etilganidek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xizmatlarning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yetishmasligiga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ma’lumotlik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pastligiga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farzandlar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tug‘ilishining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yuqoriligi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farzandlar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davrning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qisqaligi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агетная рамка 6"/>
          <p:cNvSpPr/>
          <p:nvPr/>
        </p:nvSpPr>
        <p:spPr>
          <a:xfrm>
            <a:off x="4860032" y="1988840"/>
            <a:ext cx="4032448" cy="4869160"/>
          </a:xfrm>
          <a:prstGeom prst="bevel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sayyoramiz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aholisida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farzandlar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7,0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xollarda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sanalgan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Afg’oniston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Gvineya-Bisau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Niger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tug’ulishning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yig’indi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koeffitsiyenti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7,1-7,7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Yamanda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6,7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Mali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Kanadada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6,2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83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2" grpId="0" animBg="1"/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Скругленный прямоугольник 3"/>
          <p:cNvSpPr/>
          <p:nvPr/>
        </p:nvSpPr>
        <p:spPr>
          <a:xfrm>
            <a:off x="107504" y="116632"/>
            <a:ext cx="8856984" cy="6624736"/>
          </a:xfrm>
          <a:prstGeom prst="roundRect">
            <a:avLst/>
          </a:prstGeom>
          <a:gradFill>
            <a:gsLst>
              <a:gs pos="8000">
                <a:srgbClr val="00B0F0"/>
              </a:gs>
              <a:gs pos="25000">
                <a:srgbClr val="75A7C2"/>
              </a:gs>
              <a:gs pos="51000">
                <a:schemeClr val="accent2">
                  <a:lumMod val="40000"/>
                  <a:lumOff val="60000"/>
                </a:schemeClr>
              </a:gs>
              <a:gs pos="78000">
                <a:srgbClr val="AFA2AB"/>
              </a:gs>
              <a:gs pos="92000">
                <a:srgbClr val="FF0000"/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87630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право с вырезом 1"/>
          <p:cNvSpPr/>
          <p:nvPr/>
        </p:nvSpPr>
        <p:spPr>
          <a:xfrm>
            <a:off x="512525" y="4772875"/>
            <a:ext cx="1368152" cy="93610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Багетная рамка 2"/>
          <p:cNvSpPr/>
          <p:nvPr/>
        </p:nvSpPr>
        <p:spPr>
          <a:xfrm>
            <a:off x="2068504" y="476672"/>
            <a:ext cx="6480720" cy="5904656"/>
          </a:xfrm>
          <a:prstGeom prst="beve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Demografik omilning o‘zgarib borishi global muammo bo‘lib, u ko‘p jihatdan jamiyatning holati va rivojlanishini belgilaydi. Mehnat iqtisodiyoti mehnat munosabatlarining qatnashchisi bo‘lgan aholi qismiga alohida e’tibor beradi.</a:t>
            </a:r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Olimlarning 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hisoblashlaricha, yaqin yarim asr ichida sayyoramiz aholisi soni qariyb ikki baravar oshganidan keyin, tug‘ilish va o‘lim ko‘rsatkichlari barcha mamlakatlarda umuman tenglashadi. 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с вырезом 3"/>
          <p:cNvSpPr/>
          <p:nvPr/>
        </p:nvSpPr>
        <p:spPr>
          <a:xfrm>
            <a:off x="493037" y="3164833"/>
            <a:ext cx="1296144" cy="86409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584533" y="1556792"/>
            <a:ext cx="1224136" cy="86409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Блок-схема: несколько документов 1"/>
          <p:cNvSpPr/>
          <p:nvPr/>
        </p:nvSpPr>
        <p:spPr>
          <a:xfrm>
            <a:off x="323528" y="-23759"/>
            <a:ext cx="8640960" cy="6840760"/>
          </a:xfrm>
          <a:prstGeom prst="flowChartMultidocumen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469900" h="4572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несколько документов 1"/>
          <p:cNvSpPr/>
          <p:nvPr/>
        </p:nvSpPr>
        <p:spPr>
          <a:xfrm>
            <a:off x="475928" y="128641"/>
            <a:ext cx="8640960" cy="6840760"/>
          </a:xfrm>
          <a:prstGeom prst="flowChartMultidocumen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469900" h="4572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Tug‘ulishi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15-20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2,5-3,2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foizdan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ko’payib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Bugung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tug‘ilishning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yig’indi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koeffitsiyenti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4,1-7.5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lozimki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tug‘ilishi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kamaydi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1989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2005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27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kamaydi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Agar 1989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istiqomat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salmog’i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23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foizini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foizni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6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4" name="Схе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3526694"/>
              </p:ext>
            </p:extLst>
          </p:nvPr>
        </p:nvGraphicFramePr>
        <p:xfrm>
          <a:off x="107504" y="116632"/>
          <a:ext cx="8856984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9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5" name="Схе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9667627"/>
              </p:ext>
            </p:extLst>
          </p:nvPr>
        </p:nvGraphicFramePr>
        <p:xfrm>
          <a:off x="0" y="0"/>
          <a:ext cx="9144000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4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5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54674186"/>
              </p:ext>
            </p:extLst>
          </p:nvPr>
        </p:nvGraphicFramePr>
        <p:xfrm>
          <a:off x="0" y="2060848"/>
          <a:ext cx="9036496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Выноска со стрелкой вниз 4"/>
          <p:cNvSpPr/>
          <p:nvPr/>
        </p:nvSpPr>
        <p:spPr>
          <a:xfrm>
            <a:off x="395536" y="116632"/>
            <a:ext cx="8280920" cy="194421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Xindistonda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tug‘ilishning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kamayishiga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savodlilik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Багетная рамка 1"/>
          <p:cNvSpPr/>
          <p:nvPr/>
        </p:nvSpPr>
        <p:spPr>
          <a:xfrm>
            <a:off x="683568" y="2708920"/>
            <a:ext cx="3528392" cy="3960440"/>
          </a:xfrm>
          <a:prstGeom prst="bevel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1971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Xindiston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29,4 %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savodli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5148064" y="2708920"/>
            <a:ext cx="3528392" cy="3960440"/>
          </a:xfrm>
          <a:prstGeom prst="bevel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40 %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savodlidir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82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928992" cy="1584176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70 %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ko’prog’ini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Xitoy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Xindiston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Xitoy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Xindistonda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kamayishi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ko’rsatkichiga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420888"/>
            <a:ext cx="8489012" cy="165618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1970-2005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Osiyoda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barobar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kamaydi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tug‘ilishning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yig’indi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koeffitsiyenti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2005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2,4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tug‘ilishning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yig’indi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koeffitsiyenti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evropada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2,1dan 1,4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Okeaniyada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3,1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2,2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Afrikada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6,5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4,8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kamaygan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4725144"/>
            <a:ext cx="7992888" cy="15121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Tug‘ilishning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Rossiya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Ukraina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Belorussiya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Moldoviya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davlatlarida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08304" y="1556792"/>
            <a:ext cx="720080" cy="864096"/>
          </a:xfrm>
          <a:prstGeom prst="down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7596336" y="3861048"/>
            <a:ext cx="720080" cy="864096"/>
          </a:xfrm>
          <a:prstGeom prst="down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3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несколько документов 1"/>
          <p:cNvSpPr/>
          <p:nvPr/>
        </p:nvSpPr>
        <p:spPr>
          <a:xfrm>
            <a:off x="251520" y="188640"/>
            <a:ext cx="8352928" cy="6669360"/>
          </a:xfrm>
          <a:prstGeom prst="flowChartMultidocumen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DEMOGRAFIK MUAMMOLAR</a:t>
            </a:r>
          </a:p>
          <a:p>
            <a:pPr algn="ctr"/>
            <a:r>
              <a:rPr lang="en-US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----</a:t>
            </a:r>
          </a:p>
          <a:p>
            <a:pPr algn="ctr"/>
            <a:endParaRPr 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AXOLINI MIQDORIY </a:t>
            </a:r>
          </a:p>
          <a:p>
            <a:pPr algn="ctr"/>
            <a:endParaRPr lang="en-US" sz="28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VA  SIFATIY </a:t>
            </a:r>
          </a:p>
          <a:p>
            <a:pPr algn="ctr"/>
            <a:endParaRPr lang="en-US" sz="28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 BILAN BOG’LIQ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6" name="Схе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8290392"/>
              </p:ext>
            </p:extLst>
          </p:nvPr>
        </p:nvGraphicFramePr>
        <p:xfrm>
          <a:off x="285720" y="214290"/>
          <a:ext cx="8572560" cy="6357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48624" name="Стрелка вниз 4"/>
          <p:cNvSpPr/>
          <p:nvPr/>
        </p:nvSpPr>
        <p:spPr>
          <a:xfrm>
            <a:off x="4357686" y="1500174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94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6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47769515"/>
              </p:ext>
            </p:extLst>
          </p:nvPr>
        </p:nvGraphicFramePr>
        <p:xfrm>
          <a:off x="179512" y="116632"/>
          <a:ext cx="8784976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873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7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0829169"/>
              </p:ext>
            </p:extLst>
          </p:nvPr>
        </p:nvGraphicFramePr>
        <p:xfrm>
          <a:off x="251520" y="188640"/>
          <a:ext cx="8291264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827584" y="4928103"/>
            <a:ext cx="6768752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JAXON AHOLISINING O’SISHI BILAN BOG’LIQ MUAMMOLAR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7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Заголовок 3"/>
          <p:cNvSpPr>
            <a:spLocks noGrp="1"/>
          </p:cNvSpPr>
          <p:nvPr>
            <p:ph type="title"/>
          </p:nvPr>
        </p:nvSpPr>
        <p:spPr>
          <a:xfrm>
            <a:off x="307137" y="185965"/>
            <a:ext cx="8501122" cy="1654164"/>
          </a:xfrm>
        </p:spPr>
        <p:txBody>
          <a:bodyPr>
            <a:normAutofit fontScale="90000"/>
          </a:bodyPr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portlash</a:t>
            </a:r>
            <a:r>
              <a:rPr lang="uz-Cyrl-UZ" sz="31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 smtClean="0">
                <a:latin typeface="Times New Roman" pitchFamily="18" charset="0"/>
                <a:cs typeface="Times New Roman" pitchFamily="18" charset="0"/>
              </a:rPr>
              <a:t>Mintaqalarda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axoli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suratlar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ortib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ketishi</a:t>
            </a:r>
            <a:endParaRPr lang="ru-RU" sz="3100" dirty="0">
              <a:solidFill>
                <a:srgbClr val="FF0000"/>
              </a:solidFill>
            </a:endParaRPr>
          </a:p>
        </p:txBody>
      </p:sp>
      <p:sp>
        <p:nvSpPr>
          <p:cNvPr id="1048629" name="Объект 2"/>
          <p:cNvSpPr>
            <a:spLocks noGrp="1"/>
          </p:cNvSpPr>
          <p:nvPr>
            <p:ph idx="1"/>
          </p:nvPr>
        </p:nvSpPr>
        <p:spPr>
          <a:xfrm>
            <a:off x="428596" y="1714488"/>
            <a:ext cx="8258204" cy="4857784"/>
          </a:xfrm>
        </p:spPr>
        <p:txBody>
          <a:bodyPr/>
          <a:lstStyle/>
          <a:p>
            <a:pPr marL="0" indent="0" algn="just">
              <a:buNone/>
            </a:pPr>
            <a:r>
              <a:rPr lang="uz-Cyrl-UZ" dirty="0" smtClean="0"/>
              <a:t>	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630" name="Прямоугольник 4"/>
          <p:cNvSpPr/>
          <p:nvPr/>
        </p:nvSpPr>
        <p:spPr>
          <a:xfrm>
            <a:off x="238435" y="1878921"/>
            <a:ext cx="2571768" cy="1143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gigenasi</a:t>
            </a:r>
            <a:r>
              <a:rPr lang="en-US" dirty="0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turlarining</a:t>
            </a:r>
            <a:r>
              <a:rPr lang="en-US" dirty="0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endParaRPr lang="ru-RU" dirty="0">
              <a:ln w="12700"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5"/>
          <p:cNvSpPr/>
          <p:nvPr/>
        </p:nvSpPr>
        <p:spPr>
          <a:xfrm>
            <a:off x="214282" y="3357562"/>
            <a:ext cx="2571768" cy="1143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Tibbiyotning</a:t>
            </a:r>
            <a:r>
              <a:rPr lang="en-US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endParaRPr lang="ru-RU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2" name="Прямоугольник 6"/>
          <p:cNvSpPr/>
          <p:nvPr/>
        </p:nvSpPr>
        <p:spPr>
          <a:xfrm>
            <a:off x="3929058" y="2786058"/>
            <a:ext cx="1714512" cy="1285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3" name="Прямоугольник 7"/>
          <p:cNvSpPr/>
          <p:nvPr/>
        </p:nvSpPr>
        <p:spPr>
          <a:xfrm>
            <a:off x="274154" y="5317220"/>
            <a:ext cx="2500330" cy="107157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u="sng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sng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tarzining</a:t>
            </a:r>
            <a:r>
              <a:rPr lang="en-US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sng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sng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jixatlarini</a:t>
            </a:r>
            <a:r>
              <a:rPr lang="en-US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sng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yaxshilanishi</a:t>
            </a:r>
            <a:endParaRPr lang="ru-RU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4" name="Прямоугольник 8"/>
          <p:cNvSpPr/>
          <p:nvPr/>
        </p:nvSpPr>
        <p:spPr>
          <a:xfrm>
            <a:off x="6143636" y="3808500"/>
            <a:ext cx="1071570" cy="16430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5" name="Прямоугольник 9"/>
          <p:cNvSpPr/>
          <p:nvPr/>
        </p:nvSpPr>
        <p:spPr>
          <a:xfrm>
            <a:off x="7746848" y="3808500"/>
            <a:ext cx="1143008" cy="14287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Demograf-ik</a:t>
            </a:r>
            <a:r>
              <a:rPr lang="en-US" sz="1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portlash</a:t>
            </a:r>
            <a:endParaRPr lang="ru-RU" sz="1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10"/>
          <p:cNvSpPr/>
          <p:nvPr/>
        </p:nvSpPr>
        <p:spPr>
          <a:xfrm>
            <a:off x="3857620" y="5286388"/>
            <a:ext cx="1714512" cy="1143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Tug’ulishning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baland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darajadagiligi</a:t>
            </a: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45728" name="Прямая со стрелкой 12"/>
          <p:cNvCxnSpPr>
            <a:cxnSpLocks/>
          </p:cNvCxnSpPr>
          <p:nvPr/>
        </p:nvCxnSpPr>
        <p:spPr>
          <a:xfrm>
            <a:off x="2857488" y="2500306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45729" name="Прямая со стрелкой 13"/>
          <p:cNvCxnSpPr>
            <a:cxnSpLocks/>
          </p:cNvCxnSpPr>
          <p:nvPr/>
        </p:nvCxnSpPr>
        <p:spPr>
          <a:xfrm>
            <a:off x="2786050" y="3786190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45730" name="Прямая со стрелкой 14"/>
          <p:cNvCxnSpPr>
            <a:cxnSpLocks/>
          </p:cNvCxnSpPr>
          <p:nvPr/>
        </p:nvCxnSpPr>
        <p:spPr>
          <a:xfrm rot="5400000" flipH="1" flipV="1">
            <a:off x="2500298" y="4286256"/>
            <a:ext cx="1714512" cy="1143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48637" name="Плюс 25"/>
          <p:cNvSpPr/>
          <p:nvPr/>
        </p:nvSpPr>
        <p:spPr>
          <a:xfrm>
            <a:off x="4429124" y="4143380"/>
            <a:ext cx="642942" cy="642942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8638" name="Равно 26"/>
          <p:cNvSpPr/>
          <p:nvPr/>
        </p:nvSpPr>
        <p:spPr>
          <a:xfrm>
            <a:off x="5357818" y="4143380"/>
            <a:ext cx="714380" cy="642942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3145731" name="Прямая со стрелкой 27"/>
          <p:cNvCxnSpPr>
            <a:cxnSpLocks/>
          </p:cNvCxnSpPr>
          <p:nvPr/>
        </p:nvCxnSpPr>
        <p:spPr>
          <a:xfrm>
            <a:off x="7215206" y="4500570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48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27788" y="2132856"/>
            <a:ext cx="2888028" cy="216024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</a:p>
          <a:p>
            <a:pPr algn="just"/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INQIROZ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2915816" y="1340768"/>
            <a:ext cx="5472608" cy="4896544"/>
          </a:xfrm>
          <a:prstGeom prst="bevel">
            <a:avLst/>
          </a:prstGeom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Urushlar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epidemyalar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o’zgarishlar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axoli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keskin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pasayishi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Заголовок 1"/>
          <p:cNvSpPr>
            <a:spLocks noGrp="1"/>
          </p:cNvSpPr>
          <p:nvPr>
            <p:ph type="title"/>
          </p:nvPr>
        </p:nvSpPr>
        <p:spPr>
          <a:xfrm>
            <a:off x="899592" y="153014"/>
            <a:ext cx="7772400" cy="936104"/>
          </a:xfrm>
        </p:spPr>
        <p:txBody>
          <a:bodyPr>
            <a:noAutofit/>
          </a:bodyPr>
          <a:lstStyle/>
          <a:p>
            <a:pPr algn="ctr"/>
            <a:r>
              <a:rPr lang="uz-Cyrl-UZ" sz="32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ХХ</a:t>
            </a:r>
            <a:r>
              <a:rPr lang="en-US" sz="32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asrda</a:t>
            </a:r>
            <a:r>
              <a:rPr lang="en-US" sz="32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sz="32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bergan</a:t>
            </a:r>
            <a:r>
              <a:rPr lang="en-US" sz="32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32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inqirozlar</a:t>
            </a:r>
            <a:endParaRPr lang="ru-RU" sz="3200" b="1" dirty="0">
              <a:ln w="18000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94308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369963"/>
              </p:ext>
            </p:extLst>
          </p:nvPr>
        </p:nvGraphicFramePr>
        <p:xfrm>
          <a:off x="251520" y="1196752"/>
          <a:ext cx="8712968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19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8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агетная рамка 3"/>
          <p:cNvSpPr/>
          <p:nvPr/>
        </p:nvSpPr>
        <p:spPr>
          <a:xfrm>
            <a:off x="323528" y="476672"/>
            <a:ext cx="8424936" cy="5832648"/>
          </a:xfrm>
          <a:prstGeom prst="bevel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rgbClr val="FFFF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Qariyalar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ko‘payishi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keltirmoqda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Insoniyat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tendensiya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chiqadigan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vazifalarning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muhimligini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tushunib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darkor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Ko‘pchilik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qaytgan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munosib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kechirishini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xozirdayoq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oshirmoqdalar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siyosatining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chiqilishi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umiddamiz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72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115616" y="692696"/>
            <a:ext cx="6768752" cy="5616624"/>
          </a:xfrm>
          <a:prstGeom prst="vertic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ETIBORINGIZ</a:t>
            </a:r>
          </a:p>
          <a:p>
            <a:pPr algn="ctr"/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 </a:t>
            </a:r>
          </a:p>
          <a:p>
            <a:pPr algn="ctr"/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RAXMAT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75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"/>
</p:tagLst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680</TotalTime>
  <Words>1229</Words>
  <Application>Microsoft Office PowerPoint</Application>
  <PresentationFormat>Экран (4:3)</PresentationFormat>
  <Paragraphs>94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Century Gothic</vt:lpstr>
      <vt:lpstr>Times New Roman</vt:lpstr>
      <vt:lpstr>Wingdings 3</vt:lpstr>
      <vt:lpstr>Сектор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QO’RG’ONTEPA TUMANI HAQIDA UMUMIY MA’LUMOT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Demografik portlash– Mintaqalarda axoli sonining tez suratlar bilan ortib ketishi</vt:lpstr>
      <vt:lpstr>Презентация PowerPoint</vt:lpstr>
      <vt:lpstr>ХХ  asrda  yuz  bergan demografik  inqirozlar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Глобал демографик муаммолар</dc:title>
  <dc:creator>acer</dc:creator>
  <cp:lastModifiedBy>ANDU</cp:lastModifiedBy>
  <cp:revision>118</cp:revision>
  <dcterms:created xsi:type="dcterms:W3CDTF">2013-12-16T08:52:18Z</dcterms:created>
  <dcterms:modified xsi:type="dcterms:W3CDTF">2019-04-30T06:13:16Z</dcterms:modified>
</cp:coreProperties>
</file>