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24"/>
  </p:notesMasterIdLst>
  <p:sldIdLst>
    <p:sldId id="284" r:id="rId2"/>
    <p:sldId id="285" r:id="rId3"/>
    <p:sldId id="267" r:id="rId4"/>
    <p:sldId id="287" r:id="rId5"/>
    <p:sldId id="268" r:id="rId6"/>
    <p:sldId id="295" r:id="rId7"/>
    <p:sldId id="264" r:id="rId8"/>
    <p:sldId id="290" r:id="rId9"/>
    <p:sldId id="272" r:id="rId10"/>
    <p:sldId id="291" r:id="rId11"/>
    <p:sldId id="286" r:id="rId12"/>
    <p:sldId id="276" r:id="rId13"/>
    <p:sldId id="277" r:id="rId14"/>
    <p:sldId id="288" r:id="rId15"/>
    <p:sldId id="278" r:id="rId16"/>
    <p:sldId id="279" r:id="rId17"/>
    <p:sldId id="292" r:id="rId18"/>
    <p:sldId id="280" r:id="rId19"/>
    <p:sldId id="289" r:id="rId20"/>
    <p:sldId id="282" r:id="rId21"/>
    <p:sldId id="283" r:id="rId22"/>
    <p:sldId id="294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122" autoAdjust="0"/>
  </p:normalViewPr>
  <p:slideViewPr>
    <p:cSldViewPr snapToGrid="0">
      <p:cViewPr varScale="1">
        <p:scale>
          <a:sx n="56" d="100"/>
          <a:sy n="56" d="100"/>
        </p:scale>
        <p:origin x="12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09C8D-2B13-4B62-8B49-4373576A7262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FD742-8ED6-491B-8BD1-A8F97A6FCA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505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FD742-8ED6-491B-8BD1-A8F97A6FCA7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40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35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74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687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084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49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890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42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594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633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564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5284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6994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58431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3536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412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329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ED9DB-A7F9-43AF-932E-BE601EF616C0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F740DD0-7F51-4C00-8181-443F528BC0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241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6780" y="705850"/>
            <a:ext cx="945957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5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5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54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AHOLI  SALOMATLIGI</a:t>
            </a:r>
            <a:endParaRPr lang="ru-RU" sz="5400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209" y="2074460"/>
            <a:ext cx="8106770" cy="478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94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038" y="0"/>
            <a:ext cx="8596668" cy="1320800"/>
          </a:xfrm>
        </p:spPr>
        <p:txBody>
          <a:bodyPr>
            <a:normAutofit/>
          </a:bodyPr>
          <a:lstStyle/>
          <a:p>
            <a:r>
              <a:rPr lang="en-US" sz="6000" dirty="0" smtClean="0"/>
              <a:t>             </a:t>
            </a:r>
            <a:r>
              <a:rPr 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REJA:</a:t>
            </a:r>
            <a:endParaRPr lang="ru-RU" sz="6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Блок-схема: данные 5"/>
          <p:cNvSpPr/>
          <p:nvPr/>
        </p:nvSpPr>
        <p:spPr>
          <a:xfrm>
            <a:off x="0" y="1105469"/>
            <a:ext cx="9840036" cy="5752531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                        1.   «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Salomatlik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tushunchasining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mohiyati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tarkibi</a:t>
            </a:r>
            <a:endParaRPr lang="en-US" sz="3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  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salomatligiga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tasir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etuvchi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omillar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           </a:t>
            </a:r>
          </a:p>
          <a:p>
            <a:pPr lvl="0"/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  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salomatligini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baholashga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doir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axborot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manbalari</a:t>
            </a:r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 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/>
            <a:endParaRPr lang="en-US" sz="3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/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/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939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88686" y="0"/>
            <a:ext cx="9666513" cy="68580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Salomatlik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tushunchasining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mohiyati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tarkibi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salomatligi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sari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yuqori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darajadagi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rivojlanishning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integratsiyalashgan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ko‘rsatkichiga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aylanib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bormoqda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munosabat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salomatligini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mustahkamlash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sog‘liqni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saqlash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muassasalarining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kasalliklarning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oldini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profilaktika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borasidagi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faoliyatining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samaradorligini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oshirish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ahamiyat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kasb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etadi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34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8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амять с посл. доступом 3"/>
          <p:cNvSpPr/>
          <p:nvPr/>
        </p:nvSpPr>
        <p:spPr>
          <a:xfrm>
            <a:off x="304800" y="0"/>
            <a:ext cx="9202057" cy="6858000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salomatligining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mamlakat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ijtimoiy-iqtisodiy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taraqqiyotidagi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o'rni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kasalliklar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ularning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oldini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salomatligini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mustahkamlash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borasidagi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siyosat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to'g'risida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gapirishdan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oldin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«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tushunchasining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ijtimoiy-iqtisodiy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mazmun-mohiyatini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ochib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lozim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05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77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1" y="0"/>
            <a:ext cx="12191999" cy="68580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12686" y="843677"/>
            <a:ext cx="8229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Sog‘liq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mohi­yati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ijtimoiy-iqtisodiy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kasallanish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miqyosini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davolash-profilaktik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sog'liqni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bo'g'in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bo'linmalari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moddiy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moliya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zaxiralaming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taqsimlanishini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boshlang'ich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yo'naltiruvchi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427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35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знак завершения 1"/>
          <p:cNvSpPr/>
          <p:nvPr/>
        </p:nvSpPr>
        <p:spPr>
          <a:xfrm>
            <a:off x="1451430" y="0"/>
            <a:ext cx="8519884" cy="1172609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«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Sog‘liq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tushunchasiga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berilgan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mavjud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talqinlarni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batafsil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tanqidiy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ko'rib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chiqish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imkoni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bo'lmaganligi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bois, biz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ba’zi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ta’rif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yondoshuvlarga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to'xtalib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o'tamiz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3" name="Блок-схема: данные 2"/>
          <p:cNvSpPr/>
          <p:nvPr/>
        </p:nvSpPr>
        <p:spPr>
          <a:xfrm>
            <a:off x="595086" y="1509486"/>
            <a:ext cx="9100457" cy="534851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Ta’kidlash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lozimki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«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tushunchasiga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berilgan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aksariyat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ta’riflarda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insonning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ruhiy-salomatlik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sog'liqning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sub’yektiv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yoki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ob’yektiv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baholanishi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individning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biologik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vazifalarni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amalga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oshirish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qobiliyati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kabi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mezonlar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o'z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aksini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topgan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Jumladan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«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salomatlik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tushunchasiga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birinchi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mezonning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qo'llanilishi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ya’ni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insonning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ruhiy-salomatlik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holatlari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— normal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fiziologik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patologik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holatlari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«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kasallik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hamda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«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qoniqarsiz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kabi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tushunchalarning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paydo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bo'lishiga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olib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keladi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62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мка 2"/>
          <p:cNvSpPr/>
          <p:nvPr/>
        </p:nvSpPr>
        <p:spPr>
          <a:xfrm>
            <a:off x="0" y="0"/>
            <a:ext cx="12192000" cy="68580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51000" y="1012954"/>
            <a:ext cx="8890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Ta’kidlash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joizki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«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kasallik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«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sog‘liq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tushunchalari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o'rtasida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ko'plab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o'tish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holatlari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mavjud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Masalan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ikki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yil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muqaddam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Galen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quyidagi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uchta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ajratib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ko'rsatgan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kasallik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o‘rta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Ibn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Sino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olti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toifali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tasnif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yaratgan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birinchi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to‘rttasi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sog'liqning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turli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holatlariga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mos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qolgan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ikkitasi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—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xil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darajadagi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kasalliklar</a:t>
            </a:r>
            <a:r>
              <a:rPr lang="en-US" sz="2800" b="1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Ko‘pchilik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hozirgi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olimlar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kishining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optimal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tarzda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fiziologik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ruhiy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ijtimoiy-tuyg‘uli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faoliyatiga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layoqatliligi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sifatida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talqin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qiladi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576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" y="0"/>
            <a:ext cx="634621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346208" y="0"/>
            <a:ext cx="5845792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I.V.Davidovskiy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— «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salomatlikni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kishida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jamlangan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biologik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qobiliyatlar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to'liq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namoyon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bo'ladigan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hamda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orga­nizmning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barcha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muhim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hayotiy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tizimlari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imkon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qadar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jadal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katta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tezlikda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faoliyat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ko'rsatadigan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holatidir»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— deb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sanagan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D.D.Venediktov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salomatlikni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«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organizmning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atrofdagi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tabiat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muhit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dinamik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tenglashish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holati»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— deb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ta’riflagan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86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0" y="0"/>
            <a:ext cx="12192000" cy="618243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Butunjahon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sog'liqni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saqlash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tashkiloti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tomonidan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«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salomat­lik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tushunchasiga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quyidagicha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ta’rif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berilgan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«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Salomatlik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—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nafaqat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kasalliklar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boshqa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jismoniy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nuqsonlarning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mavjud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bo'lmasligi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balki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birga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to'liq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jismoniy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ruhiy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jihatdan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ijobiy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hamdir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».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Mazkur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ta’rifni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biz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mukammal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qoniqtiradigan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darajada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deb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sanaymiz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74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-870856" y="0"/>
            <a:ext cx="13062856" cy="6858000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Nazarimizda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«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tushunchasiga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akademik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V.P.Kazna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cheev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berilgan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ta’rif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to'laroq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«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— deb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u —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faol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hayotning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maksimal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davomiyligida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insonning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fiziologik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biologik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qobiliyatlari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optimal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layoqatliligi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faolliklarini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saqlash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rivojlantirish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jarayonidir»</a:t>
            </a:r>
            <a:r>
              <a:rPr lang="en-US" sz="2800" baseline="30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Fikrimizcha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ushbu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ta’rifni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ham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aniqlashtirish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to'ldirish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lozim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ko'rinadi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Awalo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ta’kidlash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joizki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kiritilgan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«optimal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layoqatlilik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tushunchasi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insonning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qobiliyat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avtomatik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tarzda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mos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yuqori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darajada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namoyon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qilishini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shu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jumladan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ishlab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chiqaruvchi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umumiy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ishlab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chiqarishdagi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izlanuvchanlik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xulqini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faollashtiruvchi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jihatlarini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nazarda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tutmaydi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977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274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2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638629" y="0"/>
            <a:ext cx="10058400" cy="150948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salomatligiga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ta’sir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etuvchi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omillar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1814286" y="1146629"/>
            <a:ext cx="484632" cy="1219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0" y="2365829"/>
            <a:ext cx="4252686" cy="4347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Obyektiv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omil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8200571" y="1146629"/>
            <a:ext cx="484632" cy="13933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091572" y="2540000"/>
            <a:ext cx="4702629" cy="41728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Subyektiv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omil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86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0" y="0"/>
            <a:ext cx="9376229" cy="68580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Bashariyat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tarixidan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ma’lumki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sonining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keskin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kamayib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ketishi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jumladan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yuqumli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kasalliklar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tarqalishi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umr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tug'ilish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darajasining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pastligi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ko'pligi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sababli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butun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butun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davlatlar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yo'qlikka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yuz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tutgan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Ijtimoiy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jamiyat­ning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odamlar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kasalliklar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jismoniy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psixologik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turmush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tashvishlari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bilan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bog'liq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ko'ngilsizliklarga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duch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kelmaydigan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yashash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sharoiti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boshqacha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aytganda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sog'lom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turmush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tarzini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shakllantirish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imkoniyati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yaratilgan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holatidir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969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25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ойная стрелка влево/вправо 1"/>
          <p:cNvSpPr/>
          <p:nvPr/>
        </p:nvSpPr>
        <p:spPr>
          <a:xfrm>
            <a:off x="0" y="-1"/>
            <a:ext cx="12192000" cy="238034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salomatligini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baholashga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doir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axborot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manbalari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Bugungi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kunda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salomatligini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baholashning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nechta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axborot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manbalari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mavjud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jumlasiga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quyidagilar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kiradi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-1" y="2641600"/>
            <a:ext cx="10522857" cy="19158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•	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statistikasi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;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0" y="4673600"/>
            <a:ext cx="10522857" cy="20174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•	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kasallanishlar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to'g'risidagi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ma’lumotlar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5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38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уб 1"/>
          <p:cNvSpPr/>
          <p:nvPr/>
        </p:nvSpPr>
        <p:spPr>
          <a:xfrm>
            <a:off x="0" y="0"/>
            <a:ext cx="12192000" cy="6857999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statistikasi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hodisalarni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joriy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doirasida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shakllanadi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o'ziga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xosligi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shundaki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hodisalar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yuridik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rasmiylashtirish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jarayonida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kuzatuvga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olinadi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Hozirgi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davrda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demografik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hodisalarning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joriy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qilinishi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shahar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tumanlarda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dalolatnomalarini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bo'linmalari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qishloqlarda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mahalliy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hokimiyat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organlari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qishloq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yig'ini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yoziladigan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fuqarolik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yozuvlari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asosida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bajariladi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23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Цилиндр 1"/>
          <p:cNvSpPr/>
          <p:nvPr/>
        </p:nvSpPr>
        <p:spPr>
          <a:xfrm>
            <a:off x="1756229" y="1"/>
            <a:ext cx="7402285" cy="685800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to'g'risidagi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ma’lumotga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marhumning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qarin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doshlari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boshqa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shaxslar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tomonidan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uch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kundan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kech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bo'lmagan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muddatda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suiqasd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o'ldirish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o'z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joniga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qasd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baxtsiz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hodisa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tufayli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sodir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bo‘lgan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o‘lim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holati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haqidagi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xabar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esa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jasad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aniqlangani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o'lim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sodir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bo'lganidan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keyin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bir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sutkagacha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muddatda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berilishi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lozim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51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9959535">
            <a:off x="2380642" y="1416635"/>
            <a:ext cx="8229600" cy="2831856"/>
          </a:xfrm>
        </p:spPr>
        <p:txBody>
          <a:bodyPr>
            <a:normAutofit/>
          </a:bodyPr>
          <a:lstStyle/>
          <a:p>
            <a:r>
              <a:rPr lang="en-US" sz="7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Etiboringiz</a:t>
            </a:r>
            <a:r>
              <a:rPr lang="en-US" sz="7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7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uchun</a:t>
            </a:r>
            <a:r>
              <a:rPr lang="en-US" sz="7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72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rahmat</a:t>
            </a:r>
            <a:r>
              <a:rPr lang="en-US" sz="7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!!!</a:t>
            </a:r>
            <a:endParaRPr lang="ru-RU" sz="7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947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1755</TotalTime>
  <Words>763</Words>
  <Application>Microsoft Office PowerPoint</Application>
  <PresentationFormat>Широкоэкранный</PresentationFormat>
  <Paragraphs>29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Times New Roman</vt:lpstr>
      <vt:lpstr>Trebuchet MS</vt:lpstr>
      <vt:lpstr>Wingdings 3</vt:lpstr>
      <vt:lpstr>Грань</vt:lpstr>
      <vt:lpstr>Презентация PowerPoint</vt:lpstr>
      <vt:lpstr>             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Etiboringiz uchun rahmat!!!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Maftuna</dc:creator>
  <cp:lastModifiedBy>Maftuna</cp:lastModifiedBy>
  <cp:revision>24</cp:revision>
  <dcterms:created xsi:type="dcterms:W3CDTF">2019-02-12T22:08:46Z</dcterms:created>
  <dcterms:modified xsi:type="dcterms:W3CDTF">2019-04-19T14:07:12Z</dcterms:modified>
</cp:coreProperties>
</file>