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0" r:id="rId2"/>
    <p:sldId id="259" r:id="rId3"/>
    <p:sldId id="262" r:id="rId4"/>
    <p:sldId id="258" r:id="rId5"/>
    <p:sldId id="263" r:id="rId6"/>
    <p:sldId id="264" r:id="rId7"/>
    <p:sldId id="261" r:id="rId8"/>
    <p:sldId id="265" r:id="rId9"/>
    <p:sldId id="267" r:id="rId10"/>
    <p:sldId id="266" r:id="rId11"/>
    <p:sldId id="269" r:id="rId12"/>
    <p:sldId id="270" r:id="rId13"/>
    <p:sldId id="271" r:id="rId14"/>
    <p:sldId id="268" r:id="rId15"/>
    <p:sldId id="284" r:id="rId16"/>
    <p:sldId id="273" r:id="rId17"/>
    <p:sldId id="287" r:id="rId18"/>
    <p:sldId id="285" r:id="rId19"/>
    <p:sldId id="286" r:id="rId20"/>
    <p:sldId id="288" r:id="rId21"/>
    <p:sldId id="27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5BC3AA"/>
    <a:srgbClr val="49BED5"/>
    <a:srgbClr val="BB639E"/>
    <a:srgbClr val="A1E5E7"/>
    <a:srgbClr val="2A6B72"/>
    <a:srgbClr val="310B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05D58F-A61B-4F07-8742-C9BBAFC2838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BF564E-3EC6-4720-A4B3-B756CF032F0F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sz="3200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vazifalari</a:t>
          </a:r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, </a:t>
          </a:r>
          <a:r>
            <a:rPr lang="en-US" sz="3200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tarkibi</a:t>
          </a:r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</a:t>
          </a:r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turlari</a:t>
          </a:r>
          <a:r>
            <a:rPr lang="en-US" sz="3200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sz="3200" dirty="0" smtClean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DA0711D-2526-42C6-9613-DD2D4583AC87}" type="parTrans" cxnId="{1F9B50C7-BC41-4FA3-A289-8670F7056CD9}">
      <dgm:prSet/>
      <dgm:spPr/>
      <dgm:t>
        <a:bodyPr/>
        <a:lstStyle/>
        <a:p>
          <a:endParaRPr lang="ru-RU"/>
        </a:p>
      </dgm:t>
    </dgm:pt>
    <dgm:pt modelId="{FC1B4A16-C6FD-4B27-A6F6-B1ABABFF4D83}" type="sibTrans" cxnId="{1F9B50C7-BC41-4FA3-A289-8670F7056CD9}">
      <dgm:prSet/>
      <dgm:spPr/>
      <dgm:t>
        <a:bodyPr/>
        <a:lstStyle/>
        <a:p>
          <a:endParaRPr lang="ru-RU"/>
        </a:p>
      </dgm:t>
    </dgm:pt>
    <dgm:pt modelId="{1540A172-55A0-4C9D-BC2F-9781F302015A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shakllanishi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rivojlanishi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dirty="0" smtClean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AD492CF-1D36-4C21-8120-8F36732270BF}" type="parTrans" cxnId="{4AF20CAF-8357-40FD-B28B-904A48540C15}">
      <dgm:prSet/>
      <dgm:spPr/>
      <dgm:t>
        <a:bodyPr/>
        <a:lstStyle/>
        <a:p>
          <a:endParaRPr lang="ru-RU"/>
        </a:p>
      </dgm:t>
    </dgm:pt>
    <dgm:pt modelId="{92807984-D483-40F3-B3BE-881996029187}" type="sibTrans" cxnId="{4AF20CAF-8357-40FD-B28B-904A48540C15}">
      <dgm:prSet/>
      <dgm:spPr/>
      <dgm:t>
        <a:bodyPr/>
        <a:lstStyle/>
        <a:p>
          <a:endParaRPr lang="ru-RU"/>
        </a:p>
      </dgm:t>
    </dgm:pt>
    <dgm:pt modelId="{AD15C5A3-AA1E-499B-8D3A-96F29D3CA054}">
      <dgm:prSet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iqtisodiy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b="1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faoliyati</a:t>
          </a:r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dirty="0" smtClean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BB30922-4EC6-48BE-A9FD-760053D864D1}" type="parTrans" cxnId="{514421C1-1A5B-4B54-A580-85AC2E6281A2}">
      <dgm:prSet/>
      <dgm:spPr/>
      <dgm:t>
        <a:bodyPr/>
        <a:lstStyle/>
        <a:p>
          <a:endParaRPr lang="ru-RU"/>
        </a:p>
      </dgm:t>
    </dgm:pt>
    <dgm:pt modelId="{55D507C5-B57A-4BFA-B3E1-8D2161BDF87C}" type="sibTrans" cxnId="{514421C1-1A5B-4B54-A580-85AC2E6281A2}">
      <dgm:prSet/>
      <dgm:spPr/>
      <dgm:t>
        <a:bodyPr/>
        <a:lstStyle/>
        <a:p>
          <a:endParaRPr lang="ru-RU"/>
        </a:p>
      </dgm:t>
    </dgm:pt>
    <dgm:pt modelId="{1515C1D0-A055-469B-BD9D-9E8D04B79210}" type="pres">
      <dgm:prSet presAssocID="{6105D58F-A61B-4F07-8742-C9BBAFC283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470C8E-FBDE-4DC3-B14D-0703BB32F3B6}" type="pres">
      <dgm:prSet presAssocID="{2FBF564E-3EC6-4720-A4B3-B756CF032F0F}" presName="parentLin" presStyleCnt="0"/>
      <dgm:spPr/>
    </dgm:pt>
    <dgm:pt modelId="{F11A75A1-C041-4935-8C2B-28CB20AF5B6B}" type="pres">
      <dgm:prSet presAssocID="{2FBF564E-3EC6-4720-A4B3-B756CF032F0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59E5981-A630-4427-B58D-7F7B377C80A2}" type="pres">
      <dgm:prSet presAssocID="{2FBF564E-3EC6-4720-A4B3-B756CF032F0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2BDED1-B6D6-4B57-A73B-2F7ACA13BA7D}" type="pres">
      <dgm:prSet presAssocID="{2FBF564E-3EC6-4720-A4B3-B756CF032F0F}" presName="negativeSpace" presStyleCnt="0"/>
      <dgm:spPr/>
    </dgm:pt>
    <dgm:pt modelId="{11EA340D-6E9F-454E-A186-11A9A27FB463}" type="pres">
      <dgm:prSet presAssocID="{2FBF564E-3EC6-4720-A4B3-B756CF032F0F}" presName="childText" presStyleLbl="conFgAcc1" presStyleIdx="0" presStyleCnt="3" custLinFactY="-19534" custLinFactNeighborX="-24806" custLinFactNeighborY="-100000">
        <dgm:presLayoutVars>
          <dgm:bulletEnabled val="1"/>
        </dgm:presLayoutVars>
      </dgm:prSet>
      <dgm:spPr/>
    </dgm:pt>
    <dgm:pt modelId="{C6FA29FA-2593-4628-8327-C1DE8B66ED70}" type="pres">
      <dgm:prSet presAssocID="{FC1B4A16-C6FD-4B27-A6F6-B1ABABFF4D83}" presName="spaceBetweenRectangles" presStyleCnt="0"/>
      <dgm:spPr/>
    </dgm:pt>
    <dgm:pt modelId="{3860FFAE-B329-4664-BF17-46086D923803}" type="pres">
      <dgm:prSet presAssocID="{1540A172-55A0-4C9D-BC2F-9781F302015A}" presName="parentLin" presStyleCnt="0"/>
      <dgm:spPr/>
    </dgm:pt>
    <dgm:pt modelId="{87E54468-19A6-4603-B709-98F68C2EDA00}" type="pres">
      <dgm:prSet presAssocID="{1540A172-55A0-4C9D-BC2F-9781F302015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644E6F5-1AC8-4AD5-A767-B4E8B5C244FF}" type="pres">
      <dgm:prSet presAssocID="{1540A172-55A0-4C9D-BC2F-9781F302015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55C7F-9C97-40FD-8D6D-0808EE5DB89C}" type="pres">
      <dgm:prSet presAssocID="{1540A172-55A0-4C9D-BC2F-9781F302015A}" presName="negativeSpace" presStyleCnt="0"/>
      <dgm:spPr/>
    </dgm:pt>
    <dgm:pt modelId="{9715CD77-1D6C-4B6C-B6A6-18E92375E21A}" type="pres">
      <dgm:prSet presAssocID="{1540A172-55A0-4C9D-BC2F-9781F302015A}" presName="childText" presStyleLbl="conFgAcc1" presStyleIdx="1" presStyleCnt="3">
        <dgm:presLayoutVars>
          <dgm:bulletEnabled val="1"/>
        </dgm:presLayoutVars>
      </dgm:prSet>
      <dgm:spPr/>
    </dgm:pt>
    <dgm:pt modelId="{7CBF83B2-AC2E-4036-B194-AA14F9611CE0}" type="pres">
      <dgm:prSet presAssocID="{92807984-D483-40F3-B3BE-881996029187}" presName="spaceBetweenRectangles" presStyleCnt="0"/>
      <dgm:spPr/>
    </dgm:pt>
    <dgm:pt modelId="{12D9C288-898C-4369-AD76-68C0DDF6FCC6}" type="pres">
      <dgm:prSet presAssocID="{AD15C5A3-AA1E-499B-8D3A-96F29D3CA054}" presName="parentLin" presStyleCnt="0"/>
      <dgm:spPr/>
    </dgm:pt>
    <dgm:pt modelId="{8D9C2631-F8C4-43C1-8F0F-176797CDEC95}" type="pres">
      <dgm:prSet presAssocID="{AD15C5A3-AA1E-499B-8D3A-96F29D3CA05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80A009D-BE7D-45A8-8AFF-728DB85A1D04}" type="pres">
      <dgm:prSet presAssocID="{AD15C5A3-AA1E-499B-8D3A-96F29D3CA05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3F65FC-CA13-478B-805B-48FB718E7F17}" type="pres">
      <dgm:prSet presAssocID="{AD15C5A3-AA1E-499B-8D3A-96F29D3CA054}" presName="negativeSpace" presStyleCnt="0"/>
      <dgm:spPr/>
    </dgm:pt>
    <dgm:pt modelId="{7243F637-A5A5-44F8-9EBC-D8CBD0C9F40E}" type="pres">
      <dgm:prSet presAssocID="{AD15C5A3-AA1E-499B-8D3A-96F29D3CA05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58A5A85-5EE6-4B18-A5C8-7D363E8A95DC}" type="presOf" srcId="{6105D58F-A61B-4F07-8742-C9BBAFC28388}" destId="{1515C1D0-A055-469B-BD9D-9E8D04B79210}" srcOrd="0" destOrd="0" presId="urn:microsoft.com/office/officeart/2005/8/layout/list1"/>
    <dgm:cxn modelId="{514421C1-1A5B-4B54-A580-85AC2E6281A2}" srcId="{6105D58F-A61B-4F07-8742-C9BBAFC28388}" destId="{AD15C5A3-AA1E-499B-8D3A-96F29D3CA054}" srcOrd="2" destOrd="0" parTransId="{6BB30922-4EC6-48BE-A9FD-760053D864D1}" sibTransId="{55D507C5-B57A-4BFA-B3E1-8D2161BDF87C}"/>
    <dgm:cxn modelId="{7990AAE3-B28A-46E8-BF42-0EA1330264A8}" type="presOf" srcId="{1540A172-55A0-4C9D-BC2F-9781F302015A}" destId="{87E54468-19A6-4603-B709-98F68C2EDA00}" srcOrd="0" destOrd="0" presId="urn:microsoft.com/office/officeart/2005/8/layout/list1"/>
    <dgm:cxn modelId="{4AF20CAF-8357-40FD-B28B-904A48540C15}" srcId="{6105D58F-A61B-4F07-8742-C9BBAFC28388}" destId="{1540A172-55A0-4C9D-BC2F-9781F302015A}" srcOrd="1" destOrd="0" parTransId="{8AD492CF-1D36-4C21-8120-8F36732270BF}" sibTransId="{92807984-D483-40F3-B3BE-881996029187}"/>
    <dgm:cxn modelId="{3396EB27-8E04-42EA-9885-EF28A870CAE0}" type="presOf" srcId="{AD15C5A3-AA1E-499B-8D3A-96F29D3CA054}" destId="{A80A009D-BE7D-45A8-8AFF-728DB85A1D04}" srcOrd="1" destOrd="0" presId="urn:microsoft.com/office/officeart/2005/8/layout/list1"/>
    <dgm:cxn modelId="{1F9B50C7-BC41-4FA3-A289-8670F7056CD9}" srcId="{6105D58F-A61B-4F07-8742-C9BBAFC28388}" destId="{2FBF564E-3EC6-4720-A4B3-B756CF032F0F}" srcOrd="0" destOrd="0" parTransId="{FDA0711D-2526-42C6-9613-DD2D4583AC87}" sibTransId="{FC1B4A16-C6FD-4B27-A6F6-B1ABABFF4D83}"/>
    <dgm:cxn modelId="{C25504D5-EB06-4CF6-8793-4F0B23D43916}" type="presOf" srcId="{2FBF564E-3EC6-4720-A4B3-B756CF032F0F}" destId="{F11A75A1-C041-4935-8C2B-28CB20AF5B6B}" srcOrd="0" destOrd="0" presId="urn:microsoft.com/office/officeart/2005/8/layout/list1"/>
    <dgm:cxn modelId="{0E59AA2E-14B5-4D9E-9FFC-EB51B6964B36}" type="presOf" srcId="{1540A172-55A0-4C9D-BC2F-9781F302015A}" destId="{C644E6F5-1AC8-4AD5-A767-B4E8B5C244FF}" srcOrd="1" destOrd="0" presId="urn:microsoft.com/office/officeart/2005/8/layout/list1"/>
    <dgm:cxn modelId="{6FAD5BCB-C17C-454D-BE7A-8CDF428137F7}" type="presOf" srcId="{2FBF564E-3EC6-4720-A4B3-B756CF032F0F}" destId="{659E5981-A630-4427-B58D-7F7B377C80A2}" srcOrd="1" destOrd="0" presId="urn:microsoft.com/office/officeart/2005/8/layout/list1"/>
    <dgm:cxn modelId="{40C9555B-2808-47B5-BF89-676729A2AD4F}" type="presOf" srcId="{AD15C5A3-AA1E-499B-8D3A-96F29D3CA054}" destId="{8D9C2631-F8C4-43C1-8F0F-176797CDEC95}" srcOrd="0" destOrd="0" presId="urn:microsoft.com/office/officeart/2005/8/layout/list1"/>
    <dgm:cxn modelId="{CD32BF21-AD42-40F0-8023-F80B26EA9A21}" type="presParOf" srcId="{1515C1D0-A055-469B-BD9D-9E8D04B79210}" destId="{80470C8E-FBDE-4DC3-B14D-0703BB32F3B6}" srcOrd="0" destOrd="0" presId="urn:microsoft.com/office/officeart/2005/8/layout/list1"/>
    <dgm:cxn modelId="{BD10BED3-4291-41B8-9DEA-4A72B6978178}" type="presParOf" srcId="{80470C8E-FBDE-4DC3-B14D-0703BB32F3B6}" destId="{F11A75A1-C041-4935-8C2B-28CB20AF5B6B}" srcOrd="0" destOrd="0" presId="urn:microsoft.com/office/officeart/2005/8/layout/list1"/>
    <dgm:cxn modelId="{87B3B524-F72F-455D-8527-557004EE1F53}" type="presParOf" srcId="{80470C8E-FBDE-4DC3-B14D-0703BB32F3B6}" destId="{659E5981-A630-4427-B58D-7F7B377C80A2}" srcOrd="1" destOrd="0" presId="urn:microsoft.com/office/officeart/2005/8/layout/list1"/>
    <dgm:cxn modelId="{D1B655A1-BC69-461C-A0E7-632C5B7FE889}" type="presParOf" srcId="{1515C1D0-A055-469B-BD9D-9E8D04B79210}" destId="{952BDED1-B6D6-4B57-A73B-2F7ACA13BA7D}" srcOrd="1" destOrd="0" presId="urn:microsoft.com/office/officeart/2005/8/layout/list1"/>
    <dgm:cxn modelId="{52AB51A4-3A3B-4281-9AFC-7B6BFF609F6F}" type="presParOf" srcId="{1515C1D0-A055-469B-BD9D-9E8D04B79210}" destId="{11EA340D-6E9F-454E-A186-11A9A27FB463}" srcOrd="2" destOrd="0" presId="urn:microsoft.com/office/officeart/2005/8/layout/list1"/>
    <dgm:cxn modelId="{6BEDE225-88C2-4331-95D2-89D493830024}" type="presParOf" srcId="{1515C1D0-A055-469B-BD9D-9E8D04B79210}" destId="{C6FA29FA-2593-4628-8327-C1DE8B66ED70}" srcOrd="3" destOrd="0" presId="urn:microsoft.com/office/officeart/2005/8/layout/list1"/>
    <dgm:cxn modelId="{5B391B6B-1AF3-4EA4-98B2-5DDCECB59100}" type="presParOf" srcId="{1515C1D0-A055-469B-BD9D-9E8D04B79210}" destId="{3860FFAE-B329-4664-BF17-46086D923803}" srcOrd="4" destOrd="0" presId="urn:microsoft.com/office/officeart/2005/8/layout/list1"/>
    <dgm:cxn modelId="{8B868E11-3B96-4EA4-A80E-06129C9B891A}" type="presParOf" srcId="{3860FFAE-B329-4664-BF17-46086D923803}" destId="{87E54468-19A6-4603-B709-98F68C2EDA00}" srcOrd="0" destOrd="0" presId="urn:microsoft.com/office/officeart/2005/8/layout/list1"/>
    <dgm:cxn modelId="{772BB8EB-87A0-4856-A0B4-83132DD67BE8}" type="presParOf" srcId="{3860FFAE-B329-4664-BF17-46086D923803}" destId="{C644E6F5-1AC8-4AD5-A767-B4E8B5C244FF}" srcOrd="1" destOrd="0" presId="urn:microsoft.com/office/officeart/2005/8/layout/list1"/>
    <dgm:cxn modelId="{9AC0299D-A250-4CE2-9FC0-D8923EF13C3C}" type="presParOf" srcId="{1515C1D0-A055-469B-BD9D-9E8D04B79210}" destId="{6CF55C7F-9C97-40FD-8D6D-0808EE5DB89C}" srcOrd="5" destOrd="0" presId="urn:microsoft.com/office/officeart/2005/8/layout/list1"/>
    <dgm:cxn modelId="{6652D0CE-775C-4EE7-8CBF-B33973B7E5C4}" type="presParOf" srcId="{1515C1D0-A055-469B-BD9D-9E8D04B79210}" destId="{9715CD77-1D6C-4B6C-B6A6-18E92375E21A}" srcOrd="6" destOrd="0" presId="urn:microsoft.com/office/officeart/2005/8/layout/list1"/>
    <dgm:cxn modelId="{721B895B-9534-4DB0-845B-CF9B0B1AB350}" type="presParOf" srcId="{1515C1D0-A055-469B-BD9D-9E8D04B79210}" destId="{7CBF83B2-AC2E-4036-B194-AA14F9611CE0}" srcOrd="7" destOrd="0" presId="urn:microsoft.com/office/officeart/2005/8/layout/list1"/>
    <dgm:cxn modelId="{0F6C36A5-3798-453B-8AC7-38C83962440D}" type="presParOf" srcId="{1515C1D0-A055-469B-BD9D-9E8D04B79210}" destId="{12D9C288-898C-4369-AD76-68C0DDF6FCC6}" srcOrd="8" destOrd="0" presId="urn:microsoft.com/office/officeart/2005/8/layout/list1"/>
    <dgm:cxn modelId="{15D2CC08-FB48-4433-8190-7F6F8D6F6738}" type="presParOf" srcId="{12D9C288-898C-4369-AD76-68C0DDF6FCC6}" destId="{8D9C2631-F8C4-43C1-8F0F-176797CDEC95}" srcOrd="0" destOrd="0" presId="urn:microsoft.com/office/officeart/2005/8/layout/list1"/>
    <dgm:cxn modelId="{1114AFFC-9637-4EEA-A491-888DECF171C8}" type="presParOf" srcId="{12D9C288-898C-4369-AD76-68C0DDF6FCC6}" destId="{A80A009D-BE7D-45A8-8AFF-728DB85A1D04}" srcOrd="1" destOrd="0" presId="urn:microsoft.com/office/officeart/2005/8/layout/list1"/>
    <dgm:cxn modelId="{7322A0CC-952A-4C0C-96F1-116F00DE2257}" type="presParOf" srcId="{1515C1D0-A055-469B-BD9D-9E8D04B79210}" destId="{DE3F65FC-CA13-478B-805B-48FB718E7F17}" srcOrd="9" destOrd="0" presId="urn:microsoft.com/office/officeart/2005/8/layout/list1"/>
    <dgm:cxn modelId="{FD05E587-2CC6-4EE1-945D-5615D00ECA7E}" type="presParOf" srcId="{1515C1D0-A055-469B-BD9D-9E8D04B79210}" destId="{7243F637-A5A5-44F8-9EBC-D8CBD0C9F40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6C581A-6C90-4960-85EA-0C509A9E696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A234327C-0D65-4D70-BB90-D81FBC9C6427}">
      <dgm:prSet phldrT="[Текст]"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pPr algn="ctr"/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Qarindoshlik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yoki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quda-andalik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munosabatlari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;</a:t>
          </a:r>
          <a:endParaRPr lang="ru-RU" sz="4000" dirty="0">
            <a:solidFill>
              <a:schemeClr val="accent2">
                <a:lumMod val="50000"/>
              </a:schemeClr>
            </a:solidFill>
          </a:endParaRPr>
        </a:p>
      </dgm:t>
    </dgm:pt>
    <dgm:pt modelId="{12F4747E-9C7F-433D-AA3D-BCF487ED68CE}" type="parTrans" cxnId="{55328F0B-0C0F-43D2-911E-36C0C3EB87DB}">
      <dgm:prSet/>
      <dgm:spPr/>
      <dgm:t>
        <a:bodyPr/>
        <a:lstStyle/>
        <a:p>
          <a:endParaRPr lang="ru-RU"/>
        </a:p>
      </dgm:t>
    </dgm:pt>
    <dgm:pt modelId="{25C71469-C5C0-44A0-BC9E-C0F9B973C3FC}" type="sibTrans" cxnId="{55328F0B-0C0F-43D2-911E-36C0C3EB87DB}">
      <dgm:prSet/>
      <dgm:spPr/>
      <dgm:t>
        <a:bodyPr/>
        <a:lstStyle/>
        <a:p>
          <a:endParaRPr lang="ru-RU"/>
        </a:p>
      </dgm:t>
    </dgm:pt>
    <dgm:pt modelId="{6FB34CA8-E29B-4BC8-B802-7637F1F4B9C9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Umumiy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budjetning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mavjudligi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.`</a:t>
          </a:r>
          <a:endParaRPr lang="ru-RU" sz="4000" dirty="0">
            <a:solidFill>
              <a:schemeClr val="accent2">
                <a:lumMod val="50000"/>
              </a:schemeClr>
            </a:solidFill>
          </a:endParaRPr>
        </a:p>
      </dgm:t>
    </dgm:pt>
    <dgm:pt modelId="{F7AC0390-BA8A-4DB6-A615-FC901013DFD4}" type="parTrans" cxnId="{A9A20DA1-C4E1-4EC6-838C-6337C6F37CD6}">
      <dgm:prSet/>
      <dgm:spPr/>
      <dgm:t>
        <a:bodyPr/>
        <a:lstStyle/>
        <a:p>
          <a:endParaRPr lang="ru-RU"/>
        </a:p>
      </dgm:t>
    </dgm:pt>
    <dgm:pt modelId="{FD68BBD7-ECE6-4AAC-A3DB-EE1CB772B493}" type="sibTrans" cxnId="{A9A20DA1-C4E1-4EC6-838C-6337C6F37CD6}">
      <dgm:prSet/>
      <dgm:spPr/>
      <dgm:t>
        <a:bodyPr/>
        <a:lstStyle/>
        <a:p>
          <a:endParaRPr lang="ru-RU"/>
        </a:p>
      </dgm:t>
    </dgm:pt>
    <dgm:pt modelId="{6E4435E8-9EB1-433A-846D-1702892EC96B}">
      <dgm:prSet custT="1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</dgm:spPr>
      <dgm:t>
        <a:bodyPr/>
        <a:lstStyle/>
        <a:p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Birgalikda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4000" dirty="0" err="1" smtClean="0">
              <a:solidFill>
                <a:schemeClr val="accent2">
                  <a:lumMod val="50000"/>
                </a:schemeClr>
              </a:solidFill>
            </a:rPr>
            <a:t>yashash</a:t>
          </a:r>
          <a:r>
            <a:rPr lang="en-US" sz="4000" dirty="0" smtClean="0">
              <a:solidFill>
                <a:schemeClr val="accent2">
                  <a:lumMod val="50000"/>
                </a:schemeClr>
              </a:solidFill>
            </a:rPr>
            <a:t>; </a:t>
          </a:r>
          <a:endParaRPr lang="ru-RU" sz="4000" dirty="0">
            <a:solidFill>
              <a:schemeClr val="accent2">
                <a:lumMod val="50000"/>
              </a:schemeClr>
            </a:solidFill>
          </a:endParaRPr>
        </a:p>
      </dgm:t>
    </dgm:pt>
    <dgm:pt modelId="{0104E999-BBFF-4379-89F6-CA5A08E50792}" type="parTrans" cxnId="{A96DE2E3-E8BD-4AD4-9EF7-2C8DEB5BCB41}">
      <dgm:prSet/>
      <dgm:spPr/>
      <dgm:t>
        <a:bodyPr/>
        <a:lstStyle/>
        <a:p>
          <a:endParaRPr lang="ru-RU"/>
        </a:p>
      </dgm:t>
    </dgm:pt>
    <dgm:pt modelId="{EBBD2C49-C328-489C-B97D-ACDE5918ABDA}" type="sibTrans" cxnId="{A96DE2E3-E8BD-4AD4-9EF7-2C8DEB5BCB41}">
      <dgm:prSet/>
      <dgm:spPr/>
      <dgm:t>
        <a:bodyPr/>
        <a:lstStyle/>
        <a:p>
          <a:endParaRPr lang="ru-RU"/>
        </a:p>
      </dgm:t>
    </dgm:pt>
    <dgm:pt modelId="{B1361723-3916-49C0-8CD7-22210D426592}" type="pres">
      <dgm:prSet presAssocID="{606C581A-6C90-4960-85EA-0C509A9E696D}" presName="linearFlow" presStyleCnt="0">
        <dgm:presLayoutVars>
          <dgm:dir/>
          <dgm:resizeHandles val="exact"/>
        </dgm:presLayoutVars>
      </dgm:prSet>
      <dgm:spPr/>
    </dgm:pt>
    <dgm:pt modelId="{013B853B-A6C9-4441-B959-5071DAF64741}" type="pres">
      <dgm:prSet presAssocID="{6E4435E8-9EB1-433A-846D-1702892EC96B}" presName="composite" presStyleCnt="0"/>
      <dgm:spPr/>
    </dgm:pt>
    <dgm:pt modelId="{444019A4-A22F-48B1-9B53-302A5DEAD61B}" type="pres">
      <dgm:prSet presAssocID="{6E4435E8-9EB1-433A-846D-1702892EC96B}" presName="imgShp" presStyleLbl="fgImgPlace1" presStyleIdx="0" presStyleCnt="3" custLinFactNeighborX="-3" custLinFactNeighborY="-1849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28F1FA53-B3D8-4A54-9191-81D39E84BB00}" type="pres">
      <dgm:prSet presAssocID="{6E4435E8-9EB1-433A-846D-1702892EC96B}" presName="txShp" presStyleLbl="node1" presStyleIdx="0" presStyleCnt="3" custLinFactNeighborX="803" custLinFactNeighborY="-18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9D482-5011-490F-A135-3F0D8998BFEF}" type="pres">
      <dgm:prSet presAssocID="{EBBD2C49-C328-489C-B97D-ACDE5918ABDA}" presName="spacing" presStyleCnt="0"/>
      <dgm:spPr/>
    </dgm:pt>
    <dgm:pt modelId="{5F897F85-512F-4205-AD7B-517DC13403FD}" type="pres">
      <dgm:prSet presAssocID="{A234327C-0D65-4D70-BB90-D81FBC9C6427}" presName="composite" presStyleCnt="0"/>
      <dgm:spPr/>
    </dgm:pt>
    <dgm:pt modelId="{44AB3EA5-6D58-44A6-8BAB-B06054311EDB}" type="pres">
      <dgm:prSet presAssocID="{A234327C-0D65-4D70-BB90-D81FBC9C6427}" presName="imgShp" presStyleLbl="fgImgPlace1" presStyleIdx="1" presStyleCnt="3" custLinFactNeighborX="-3" custLinFactNeighborY="-1849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833F693-B2A6-43E3-B4DC-960B9F6D12F0}" type="pres">
      <dgm:prSet presAssocID="{A234327C-0D65-4D70-BB90-D81FBC9C6427}" presName="txShp" presStyleLbl="node1" presStyleIdx="1" presStyleCnt="3" custLinFactNeighborX="803" custLinFactNeighborY="-4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BB3EB-804D-4E15-928E-EB8A30E54105}" type="pres">
      <dgm:prSet presAssocID="{25C71469-C5C0-44A0-BC9E-C0F9B973C3FC}" presName="spacing" presStyleCnt="0"/>
      <dgm:spPr/>
    </dgm:pt>
    <dgm:pt modelId="{4C13EC91-87CC-4805-AD7F-7CCAE4A6AC59}" type="pres">
      <dgm:prSet presAssocID="{6FB34CA8-E29B-4BC8-B802-7637F1F4B9C9}" presName="composite" presStyleCnt="0"/>
      <dgm:spPr/>
    </dgm:pt>
    <dgm:pt modelId="{70043DD9-BB41-4012-9874-9D0B82D2F9A2}" type="pres">
      <dgm:prSet presAssocID="{6FB34CA8-E29B-4BC8-B802-7637F1F4B9C9}" presName="imgShp" presStyleLbl="fgImgPlace1" presStyleIdx="2" presStyleCnt="3" custLinFactNeighborX="-3" custLinFactNeighborY="-1849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804F578-2855-420A-985B-C17FC58FD8A0}" type="pres">
      <dgm:prSet presAssocID="{6FB34CA8-E29B-4BC8-B802-7637F1F4B9C9}" presName="txShp" presStyleLbl="node1" presStyleIdx="2" presStyleCnt="3" custLinFactNeighborX="0" custLinFactNeighborY="-184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758A15-BE62-4211-8C86-23E0AD10A8C7}" type="presOf" srcId="{606C581A-6C90-4960-85EA-0C509A9E696D}" destId="{B1361723-3916-49C0-8CD7-22210D426592}" srcOrd="0" destOrd="0" presId="urn:microsoft.com/office/officeart/2005/8/layout/vList3"/>
    <dgm:cxn modelId="{FA44413D-FD73-4C92-A618-AA6D34AC6724}" type="presOf" srcId="{6E4435E8-9EB1-433A-846D-1702892EC96B}" destId="{28F1FA53-B3D8-4A54-9191-81D39E84BB00}" srcOrd="0" destOrd="0" presId="urn:microsoft.com/office/officeart/2005/8/layout/vList3"/>
    <dgm:cxn modelId="{55328F0B-0C0F-43D2-911E-36C0C3EB87DB}" srcId="{606C581A-6C90-4960-85EA-0C509A9E696D}" destId="{A234327C-0D65-4D70-BB90-D81FBC9C6427}" srcOrd="1" destOrd="0" parTransId="{12F4747E-9C7F-433D-AA3D-BCF487ED68CE}" sibTransId="{25C71469-C5C0-44A0-BC9E-C0F9B973C3FC}"/>
    <dgm:cxn modelId="{A96DE2E3-E8BD-4AD4-9EF7-2C8DEB5BCB41}" srcId="{606C581A-6C90-4960-85EA-0C509A9E696D}" destId="{6E4435E8-9EB1-433A-846D-1702892EC96B}" srcOrd="0" destOrd="0" parTransId="{0104E999-BBFF-4379-89F6-CA5A08E50792}" sibTransId="{EBBD2C49-C328-489C-B97D-ACDE5918ABDA}"/>
    <dgm:cxn modelId="{A365ECEF-893E-4565-A495-3EF804EEFC10}" type="presOf" srcId="{6FB34CA8-E29B-4BC8-B802-7637F1F4B9C9}" destId="{8804F578-2855-420A-985B-C17FC58FD8A0}" srcOrd="0" destOrd="0" presId="urn:microsoft.com/office/officeart/2005/8/layout/vList3"/>
    <dgm:cxn modelId="{A9A20DA1-C4E1-4EC6-838C-6337C6F37CD6}" srcId="{606C581A-6C90-4960-85EA-0C509A9E696D}" destId="{6FB34CA8-E29B-4BC8-B802-7637F1F4B9C9}" srcOrd="2" destOrd="0" parTransId="{F7AC0390-BA8A-4DB6-A615-FC901013DFD4}" sibTransId="{FD68BBD7-ECE6-4AAC-A3DB-EE1CB772B493}"/>
    <dgm:cxn modelId="{6B0A31AD-D3CE-47BF-8DF1-5632C439F2A3}" type="presOf" srcId="{A234327C-0D65-4D70-BB90-D81FBC9C6427}" destId="{8833F693-B2A6-43E3-B4DC-960B9F6D12F0}" srcOrd="0" destOrd="0" presId="urn:microsoft.com/office/officeart/2005/8/layout/vList3"/>
    <dgm:cxn modelId="{8402D156-C214-46BB-9F49-6670C1B5D5C4}" type="presParOf" srcId="{B1361723-3916-49C0-8CD7-22210D426592}" destId="{013B853B-A6C9-4441-B959-5071DAF64741}" srcOrd="0" destOrd="0" presId="urn:microsoft.com/office/officeart/2005/8/layout/vList3"/>
    <dgm:cxn modelId="{8094A615-BF31-4EE3-9699-0B15F149237C}" type="presParOf" srcId="{013B853B-A6C9-4441-B959-5071DAF64741}" destId="{444019A4-A22F-48B1-9B53-302A5DEAD61B}" srcOrd="0" destOrd="0" presId="urn:microsoft.com/office/officeart/2005/8/layout/vList3"/>
    <dgm:cxn modelId="{20F7EA5A-33BF-424B-9F02-53DD11598423}" type="presParOf" srcId="{013B853B-A6C9-4441-B959-5071DAF64741}" destId="{28F1FA53-B3D8-4A54-9191-81D39E84BB00}" srcOrd="1" destOrd="0" presId="urn:microsoft.com/office/officeart/2005/8/layout/vList3"/>
    <dgm:cxn modelId="{0DE1DA84-7321-400E-AA28-EE168A642C89}" type="presParOf" srcId="{B1361723-3916-49C0-8CD7-22210D426592}" destId="{A769D482-5011-490F-A135-3F0D8998BFEF}" srcOrd="1" destOrd="0" presId="urn:microsoft.com/office/officeart/2005/8/layout/vList3"/>
    <dgm:cxn modelId="{3356A4BA-C2F5-467A-858D-28BA35B158D6}" type="presParOf" srcId="{B1361723-3916-49C0-8CD7-22210D426592}" destId="{5F897F85-512F-4205-AD7B-517DC13403FD}" srcOrd="2" destOrd="0" presId="urn:microsoft.com/office/officeart/2005/8/layout/vList3"/>
    <dgm:cxn modelId="{31BFD11D-1F8F-4A9E-8367-5F671FB2BDD8}" type="presParOf" srcId="{5F897F85-512F-4205-AD7B-517DC13403FD}" destId="{44AB3EA5-6D58-44A6-8BAB-B06054311EDB}" srcOrd="0" destOrd="0" presId="urn:microsoft.com/office/officeart/2005/8/layout/vList3"/>
    <dgm:cxn modelId="{79569879-6161-435F-AAEC-905775522442}" type="presParOf" srcId="{5F897F85-512F-4205-AD7B-517DC13403FD}" destId="{8833F693-B2A6-43E3-B4DC-960B9F6D12F0}" srcOrd="1" destOrd="0" presId="urn:microsoft.com/office/officeart/2005/8/layout/vList3"/>
    <dgm:cxn modelId="{D2B26C2B-6D98-497D-BE8C-F5C45D063002}" type="presParOf" srcId="{B1361723-3916-49C0-8CD7-22210D426592}" destId="{9F1BB3EB-804D-4E15-928E-EB8A30E54105}" srcOrd="3" destOrd="0" presId="urn:microsoft.com/office/officeart/2005/8/layout/vList3"/>
    <dgm:cxn modelId="{C9F30D0B-BBEA-4242-8D5F-D298BD72BA1C}" type="presParOf" srcId="{B1361723-3916-49C0-8CD7-22210D426592}" destId="{4C13EC91-87CC-4805-AD7F-7CCAE4A6AC59}" srcOrd="4" destOrd="0" presId="urn:microsoft.com/office/officeart/2005/8/layout/vList3"/>
    <dgm:cxn modelId="{89115CC4-8946-4CF7-8629-9F203BFB3176}" type="presParOf" srcId="{4C13EC91-87CC-4805-AD7F-7CCAE4A6AC59}" destId="{70043DD9-BB41-4012-9874-9D0B82D2F9A2}" srcOrd="0" destOrd="0" presId="urn:microsoft.com/office/officeart/2005/8/layout/vList3"/>
    <dgm:cxn modelId="{1D2AFF43-D4AB-4174-AE3B-24639E18E723}" type="presParOf" srcId="{4C13EC91-87CC-4805-AD7F-7CCAE4A6AC59}" destId="{8804F578-2855-420A-985B-C17FC58FD8A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E42CA2-CFCA-4FE3-A6AE-22D83513F27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74D673-D511-41B1-AF80-393C022546D8}">
      <dgm:prSet/>
      <dgm:spPr>
        <a:solidFill>
          <a:srgbClr val="00B0F0"/>
        </a:solidFill>
      </dgm:spPr>
      <dgm:t>
        <a:bodyPr/>
        <a:lstStyle/>
        <a:p>
          <a:r>
            <a:rPr lang="en-US" dirty="0" err="1" smtClean="0"/>
            <a:t>Mehnat</a:t>
          </a:r>
          <a:r>
            <a:rPr lang="en-US" dirty="0" smtClean="0"/>
            <a:t> </a:t>
          </a:r>
          <a:r>
            <a:rPr lang="en-US" dirty="0" err="1" smtClean="0"/>
            <a:t>resurslarini</a:t>
          </a:r>
          <a:r>
            <a:rPr lang="en-US" dirty="0" smtClean="0"/>
            <a:t> </a:t>
          </a:r>
          <a:r>
            <a:rPr lang="en-US" dirty="0" err="1" smtClean="0"/>
            <a:t>yetkazib</a:t>
          </a:r>
          <a:r>
            <a:rPr lang="en-US" dirty="0" smtClean="0"/>
            <a:t> </a:t>
          </a:r>
          <a:r>
            <a:rPr lang="en-US" dirty="0" err="1" smtClean="0"/>
            <a:t>berish</a:t>
          </a:r>
          <a:r>
            <a:rPr lang="en-US" dirty="0" smtClean="0"/>
            <a:t>.</a:t>
          </a:r>
          <a:endParaRPr lang="ru-RU" dirty="0"/>
        </a:p>
      </dgm:t>
    </dgm:pt>
    <dgm:pt modelId="{FF62A5E2-A2C7-4C34-A5FF-B75A9FEDD918}" type="parTrans" cxnId="{7BA62AD3-F3E0-43C8-8E62-A464D8C459C9}">
      <dgm:prSet/>
      <dgm:spPr/>
      <dgm:t>
        <a:bodyPr/>
        <a:lstStyle/>
        <a:p>
          <a:endParaRPr lang="ru-RU"/>
        </a:p>
      </dgm:t>
    </dgm:pt>
    <dgm:pt modelId="{D9441C77-7499-49F3-9456-F0F6D19D4F75}" type="sibTrans" cxnId="{7BA62AD3-F3E0-43C8-8E62-A464D8C459C9}">
      <dgm:prSet/>
      <dgm:spPr/>
      <dgm:t>
        <a:bodyPr/>
        <a:lstStyle/>
        <a:p>
          <a:endParaRPr lang="ru-RU"/>
        </a:p>
      </dgm:t>
    </dgm:pt>
    <dgm:pt modelId="{CC2A8A58-53D5-4905-A5AD-EB3110058997}">
      <dgm:prSet/>
      <dgm:spPr>
        <a:solidFill>
          <a:srgbClr val="00B0F0"/>
        </a:solidFill>
      </dgm:spPr>
      <dgm:t>
        <a:bodyPr/>
        <a:lstStyle/>
        <a:p>
          <a:r>
            <a:rPr lang="en-US" dirty="0" err="1" smtClean="0"/>
            <a:t>Iste’mol</a:t>
          </a:r>
          <a:r>
            <a:rPr lang="en-US" dirty="0" smtClean="0"/>
            <a:t> </a:t>
          </a:r>
          <a:r>
            <a:rPr lang="en-US" dirty="0" err="1" smtClean="0"/>
            <a:t>etish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uy</a:t>
          </a:r>
          <a:r>
            <a:rPr lang="en-US" dirty="0" smtClean="0"/>
            <a:t> </a:t>
          </a:r>
          <a:r>
            <a:rPr lang="en-US" dirty="0" err="1" smtClean="0"/>
            <a:t>xo'jaligini</a:t>
          </a:r>
          <a:r>
            <a:rPr lang="en-US" dirty="0" smtClean="0"/>
            <a:t> </a:t>
          </a:r>
          <a:r>
            <a:rPr lang="en-US" dirty="0" err="1" smtClean="0"/>
            <a:t>yuritish</a:t>
          </a:r>
          <a:r>
            <a:rPr lang="en-US" dirty="0" smtClean="0"/>
            <a:t>.</a:t>
          </a:r>
          <a:endParaRPr lang="ru-RU" dirty="0"/>
        </a:p>
      </dgm:t>
    </dgm:pt>
    <dgm:pt modelId="{06A70DE9-6DB6-43DA-8D62-6CD0252EBFF4}" type="parTrans" cxnId="{D8ACC1BE-F6DA-49F3-B8E4-4AF54CD97583}">
      <dgm:prSet/>
      <dgm:spPr/>
      <dgm:t>
        <a:bodyPr/>
        <a:lstStyle/>
        <a:p>
          <a:endParaRPr lang="ru-RU"/>
        </a:p>
      </dgm:t>
    </dgm:pt>
    <dgm:pt modelId="{8A49F8C6-F5A1-4AFB-83C8-644812DC2C5E}" type="sibTrans" cxnId="{D8ACC1BE-F6DA-49F3-B8E4-4AF54CD97583}">
      <dgm:prSet/>
      <dgm:spPr/>
      <dgm:t>
        <a:bodyPr/>
        <a:lstStyle/>
        <a:p>
          <a:endParaRPr lang="ru-RU"/>
        </a:p>
      </dgm:t>
    </dgm:pt>
    <dgm:pt modelId="{2A89B0AA-71EA-4D46-B9CC-37E7D1D54A69}">
      <dgm:prSet/>
      <dgm:spPr>
        <a:solidFill>
          <a:srgbClr val="00B0F0"/>
        </a:solidFill>
      </dgm:spPr>
      <dgm:t>
        <a:bodyPr/>
        <a:lstStyle/>
        <a:p>
          <a:r>
            <a:rPr lang="en-US" smtClean="0"/>
            <a:t>Ishlab chiqarish.</a:t>
          </a:r>
          <a:endParaRPr lang="ru-RU"/>
        </a:p>
      </dgm:t>
    </dgm:pt>
    <dgm:pt modelId="{05C22524-B750-441C-9C3E-7F904291A216}" type="parTrans" cxnId="{F403A40E-6066-4924-B9D4-1C5F27C769EA}">
      <dgm:prSet/>
      <dgm:spPr/>
      <dgm:t>
        <a:bodyPr/>
        <a:lstStyle/>
        <a:p>
          <a:endParaRPr lang="ru-RU"/>
        </a:p>
      </dgm:t>
    </dgm:pt>
    <dgm:pt modelId="{C20BEB38-CD9E-4FB9-98C6-5E273CA3DF0D}" type="sibTrans" cxnId="{F403A40E-6066-4924-B9D4-1C5F27C769EA}">
      <dgm:prSet/>
      <dgm:spPr/>
      <dgm:t>
        <a:bodyPr/>
        <a:lstStyle/>
        <a:p>
          <a:endParaRPr lang="ru-RU"/>
        </a:p>
      </dgm:t>
    </dgm:pt>
    <dgm:pt modelId="{8B5B7688-EAF5-418C-BF88-9A0C85FE213E}" type="pres">
      <dgm:prSet presAssocID="{71E42CA2-CFCA-4FE3-A6AE-22D83513F27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58760AEB-BA3D-46FD-8F48-94D2125338BE}" type="pres">
      <dgm:prSet presAssocID="{71E42CA2-CFCA-4FE3-A6AE-22D83513F27F}" presName="Name1" presStyleCnt="0"/>
      <dgm:spPr/>
    </dgm:pt>
    <dgm:pt modelId="{99010511-6ACF-4002-AA47-998AF4C00737}" type="pres">
      <dgm:prSet presAssocID="{71E42CA2-CFCA-4FE3-A6AE-22D83513F27F}" presName="cycle" presStyleCnt="0"/>
      <dgm:spPr/>
    </dgm:pt>
    <dgm:pt modelId="{53C9185E-0C97-4DA4-968C-9A3B69308BDA}" type="pres">
      <dgm:prSet presAssocID="{71E42CA2-CFCA-4FE3-A6AE-22D83513F27F}" presName="srcNode" presStyleLbl="node1" presStyleIdx="0" presStyleCnt="3"/>
      <dgm:spPr/>
    </dgm:pt>
    <dgm:pt modelId="{55C105FA-D86C-4DFF-9E10-8A8EB1E509A1}" type="pres">
      <dgm:prSet presAssocID="{71E42CA2-CFCA-4FE3-A6AE-22D83513F27F}" presName="conn" presStyleLbl="parChTrans1D2" presStyleIdx="0" presStyleCnt="1"/>
      <dgm:spPr/>
      <dgm:t>
        <a:bodyPr/>
        <a:lstStyle/>
        <a:p>
          <a:endParaRPr lang="ru-RU"/>
        </a:p>
      </dgm:t>
    </dgm:pt>
    <dgm:pt modelId="{53121598-8827-4508-A8AE-F3CE1406DF34}" type="pres">
      <dgm:prSet presAssocID="{71E42CA2-CFCA-4FE3-A6AE-22D83513F27F}" presName="extraNode" presStyleLbl="node1" presStyleIdx="0" presStyleCnt="3"/>
      <dgm:spPr/>
    </dgm:pt>
    <dgm:pt modelId="{6599CC21-FD8A-4F9B-9DD4-74F71D4E03C4}" type="pres">
      <dgm:prSet presAssocID="{71E42CA2-CFCA-4FE3-A6AE-22D83513F27F}" presName="dstNode" presStyleLbl="node1" presStyleIdx="0" presStyleCnt="3"/>
      <dgm:spPr/>
    </dgm:pt>
    <dgm:pt modelId="{79FAFF76-718C-48AE-B2F5-0076C349ED42}" type="pres">
      <dgm:prSet presAssocID="{5F74D673-D511-41B1-AF80-393C022546D8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05CA0A-D23E-4CAE-8A3E-8B8BE8A5CF0A}" type="pres">
      <dgm:prSet presAssocID="{5F74D673-D511-41B1-AF80-393C022546D8}" presName="accent_1" presStyleCnt="0"/>
      <dgm:spPr/>
    </dgm:pt>
    <dgm:pt modelId="{E2501633-20D5-4B34-858D-B64A479A291D}" type="pres">
      <dgm:prSet presAssocID="{5F74D673-D511-41B1-AF80-393C022546D8}" presName="accentRepeatNode" presStyleLbl="solidFgAcc1" presStyleIdx="0" presStyleCnt="3"/>
      <dgm:spPr/>
    </dgm:pt>
    <dgm:pt modelId="{693EFB9B-3DD6-4748-90FB-39A28ABD34CF}" type="pres">
      <dgm:prSet presAssocID="{CC2A8A58-53D5-4905-A5AD-EB3110058997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9D8E09-C0B2-41A8-A05B-73345D045801}" type="pres">
      <dgm:prSet presAssocID="{CC2A8A58-53D5-4905-A5AD-EB3110058997}" presName="accent_2" presStyleCnt="0"/>
      <dgm:spPr/>
    </dgm:pt>
    <dgm:pt modelId="{D2C969B3-4350-441A-98E7-6EC33D735989}" type="pres">
      <dgm:prSet presAssocID="{CC2A8A58-53D5-4905-A5AD-EB3110058997}" presName="accentRepeatNode" presStyleLbl="solidFgAcc1" presStyleIdx="1" presStyleCnt="3"/>
      <dgm:spPr/>
    </dgm:pt>
    <dgm:pt modelId="{86F836A9-A23E-48D5-AF83-11D055E3632A}" type="pres">
      <dgm:prSet presAssocID="{2A89B0AA-71EA-4D46-B9CC-37E7D1D54A69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146D86-A253-4308-BB59-4E0CBE61553C}" type="pres">
      <dgm:prSet presAssocID="{2A89B0AA-71EA-4D46-B9CC-37E7D1D54A69}" presName="accent_3" presStyleCnt="0"/>
      <dgm:spPr/>
    </dgm:pt>
    <dgm:pt modelId="{EE06B1D7-4B57-4829-9C38-EEEC6A5758FB}" type="pres">
      <dgm:prSet presAssocID="{2A89B0AA-71EA-4D46-B9CC-37E7D1D54A69}" presName="accentRepeatNode" presStyleLbl="solidFgAcc1" presStyleIdx="2" presStyleCnt="3"/>
      <dgm:spPr/>
    </dgm:pt>
  </dgm:ptLst>
  <dgm:cxnLst>
    <dgm:cxn modelId="{D8ACC1BE-F6DA-49F3-B8E4-4AF54CD97583}" srcId="{71E42CA2-CFCA-4FE3-A6AE-22D83513F27F}" destId="{CC2A8A58-53D5-4905-A5AD-EB3110058997}" srcOrd="1" destOrd="0" parTransId="{06A70DE9-6DB6-43DA-8D62-6CD0252EBFF4}" sibTransId="{8A49F8C6-F5A1-4AFB-83C8-644812DC2C5E}"/>
    <dgm:cxn modelId="{0AF1B637-100F-4B83-8444-B4AB32B9AFC1}" type="presOf" srcId="{2A89B0AA-71EA-4D46-B9CC-37E7D1D54A69}" destId="{86F836A9-A23E-48D5-AF83-11D055E3632A}" srcOrd="0" destOrd="0" presId="urn:microsoft.com/office/officeart/2008/layout/VerticalCurvedList"/>
    <dgm:cxn modelId="{7BF1C225-EAA3-4EF0-B1D0-3BA1909A9333}" type="presOf" srcId="{CC2A8A58-53D5-4905-A5AD-EB3110058997}" destId="{693EFB9B-3DD6-4748-90FB-39A28ABD34CF}" srcOrd="0" destOrd="0" presId="urn:microsoft.com/office/officeart/2008/layout/VerticalCurvedList"/>
    <dgm:cxn modelId="{D89A3BAF-7D99-4555-9D22-45AF07AEF8F0}" type="presOf" srcId="{D9441C77-7499-49F3-9456-F0F6D19D4F75}" destId="{55C105FA-D86C-4DFF-9E10-8A8EB1E509A1}" srcOrd="0" destOrd="0" presId="urn:microsoft.com/office/officeart/2008/layout/VerticalCurvedList"/>
    <dgm:cxn modelId="{7BA62AD3-F3E0-43C8-8E62-A464D8C459C9}" srcId="{71E42CA2-CFCA-4FE3-A6AE-22D83513F27F}" destId="{5F74D673-D511-41B1-AF80-393C022546D8}" srcOrd="0" destOrd="0" parTransId="{FF62A5E2-A2C7-4C34-A5FF-B75A9FEDD918}" sibTransId="{D9441C77-7499-49F3-9456-F0F6D19D4F75}"/>
    <dgm:cxn modelId="{F403A40E-6066-4924-B9D4-1C5F27C769EA}" srcId="{71E42CA2-CFCA-4FE3-A6AE-22D83513F27F}" destId="{2A89B0AA-71EA-4D46-B9CC-37E7D1D54A69}" srcOrd="2" destOrd="0" parTransId="{05C22524-B750-441C-9C3E-7F904291A216}" sibTransId="{C20BEB38-CD9E-4FB9-98C6-5E273CA3DF0D}"/>
    <dgm:cxn modelId="{2FB62307-1B06-4A04-A34C-9344D9BE9985}" type="presOf" srcId="{71E42CA2-CFCA-4FE3-A6AE-22D83513F27F}" destId="{8B5B7688-EAF5-418C-BF88-9A0C85FE213E}" srcOrd="0" destOrd="0" presId="urn:microsoft.com/office/officeart/2008/layout/VerticalCurvedList"/>
    <dgm:cxn modelId="{CAFF78E2-65C5-47A4-A130-CE54520EDE82}" type="presOf" srcId="{5F74D673-D511-41B1-AF80-393C022546D8}" destId="{79FAFF76-718C-48AE-B2F5-0076C349ED42}" srcOrd="0" destOrd="0" presId="urn:microsoft.com/office/officeart/2008/layout/VerticalCurvedList"/>
    <dgm:cxn modelId="{F1B8666B-9EEE-41AE-BB79-34E79C04DFE2}" type="presParOf" srcId="{8B5B7688-EAF5-418C-BF88-9A0C85FE213E}" destId="{58760AEB-BA3D-46FD-8F48-94D2125338BE}" srcOrd="0" destOrd="0" presId="urn:microsoft.com/office/officeart/2008/layout/VerticalCurvedList"/>
    <dgm:cxn modelId="{03164A98-CDCB-43B1-84B5-EF8B681A2904}" type="presParOf" srcId="{58760AEB-BA3D-46FD-8F48-94D2125338BE}" destId="{99010511-6ACF-4002-AA47-998AF4C00737}" srcOrd="0" destOrd="0" presId="urn:microsoft.com/office/officeart/2008/layout/VerticalCurvedList"/>
    <dgm:cxn modelId="{61431322-B1C8-479B-83EA-35C5085618DB}" type="presParOf" srcId="{99010511-6ACF-4002-AA47-998AF4C00737}" destId="{53C9185E-0C97-4DA4-968C-9A3B69308BDA}" srcOrd="0" destOrd="0" presId="urn:microsoft.com/office/officeart/2008/layout/VerticalCurvedList"/>
    <dgm:cxn modelId="{311110F5-956D-488D-B751-6A389D2FFDE3}" type="presParOf" srcId="{99010511-6ACF-4002-AA47-998AF4C00737}" destId="{55C105FA-D86C-4DFF-9E10-8A8EB1E509A1}" srcOrd="1" destOrd="0" presId="urn:microsoft.com/office/officeart/2008/layout/VerticalCurvedList"/>
    <dgm:cxn modelId="{ED6E35B6-AFBA-45F3-A552-EF48DE308644}" type="presParOf" srcId="{99010511-6ACF-4002-AA47-998AF4C00737}" destId="{53121598-8827-4508-A8AE-F3CE1406DF34}" srcOrd="2" destOrd="0" presId="urn:microsoft.com/office/officeart/2008/layout/VerticalCurvedList"/>
    <dgm:cxn modelId="{89980363-721A-4F7A-9108-74C03F221003}" type="presParOf" srcId="{99010511-6ACF-4002-AA47-998AF4C00737}" destId="{6599CC21-FD8A-4F9B-9DD4-74F71D4E03C4}" srcOrd="3" destOrd="0" presId="urn:microsoft.com/office/officeart/2008/layout/VerticalCurvedList"/>
    <dgm:cxn modelId="{E774D4D8-E468-4837-B5D5-86656DD9D455}" type="presParOf" srcId="{58760AEB-BA3D-46FD-8F48-94D2125338BE}" destId="{79FAFF76-718C-48AE-B2F5-0076C349ED42}" srcOrd="1" destOrd="0" presId="urn:microsoft.com/office/officeart/2008/layout/VerticalCurvedList"/>
    <dgm:cxn modelId="{0E208A3E-80F1-4B95-9B6D-715DB46AE835}" type="presParOf" srcId="{58760AEB-BA3D-46FD-8F48-94D2125338BE}" destId="{2A05CA0A-D23E-4CAE-8A3E-8B8BE8A5CF0A}" srcOrd="2" destOrd="0" presId="urn:microsoft.com/office/officeart/2008/layout/VerticalCurvedList"/>
    <dgm:cxn modelId="{2769F397-45D8-40CF-AC5F-271C263F1E2B}" type="presParOf" srcId="{2A05CA0A-D23E-4CAE-8A3E-8B8BE8A5CF0A}" destId="{E2501633-20D5-4B34-858D-B64A479A291D}" srcOrd="0" destOrd="0" presId="urn:microsoft.com/office/officeart/2008/layout/VerticalCurvedList"/>
    <dgm:cxn modelId="{D14EEA58-82F2-4DE9-955B-CE23A285E334}" type="presParOf" srcId="{58760AEB-BA3D-46FD-8F48-94D2125338BE}" destId="{693EFB9B-3DD6-4748-90FB-39A28ABD34CF}" srcOrd="3" destOrd="0" presId="urn:microsoft.com/office/officeart/2008/layout/VerticalCurvedList"/>
    <dgm:cxn modelId="{A7DB380F-8089-43E8-AFE3-CE5AC41FC709}" type="presParOf" srcId="{58760AEB-BA3D-46FD-8F48-94D2125338BE}" destId="{349D8E09-C0B2-41A8-A05B-73345D045801}" srcOrd="4" destOrd="0" presId="urn:microsoft.com/office/officeart/2008/layout/VerticalCurvedList"/>
    <dgm:cxn modelId="{5F79FA08-52BF-46C7-BD46-3AB2B9CC7F2C}" type="presParOf" srcId="{349D8E09-C0B2-41A8-A05B-73345D045801}" destId="{D2C969B3-4350-441A-98E7-6EC33D735989}" srcOrd="0" destOrd="0" presId="urn:microsoft.com/office/officeart/2008/layout/VerticalCurvedList"/>
    <dgm:cxn modelId="{7637ADE2-66BB-4C8C-B0CF-50409F40B449}" type="presParOf" srcId="{58760AEB-BA3D-46FD-8F48-94D2125338BE}" destId="{86F836A9-A23E-48D5-AF83-11D055E3632A}" srcOrd="5" destOrd="0" presId="urn:microsoft.com/office/officeart/2008/layout/VerticalCurvedList"/>
    <dgm:cxn modelId="{7FB074CB-1738-406A-9C96-5AE3CC6532AF}" type="presParOf" srcId="{58760AEB-BA3D-46FD-8F48-94D2125338BE}" destId="{F0146D86-A253-4308-BB59-4E0CBE61553C}" srcOrd="6" destOrd="0" presId="urn:microsoft.com/office/officeart/2008/layout/VerticalCurvedList"/>
    <dgm:cxn modelId="{DA59EE4D-C025-49D8-B025-6C1AFFC12147}" type="presParOf" srcId="{F0146D86-A253-4308-BB59-4E0CBE61553C}" destId="{EE06B1D7-4B57-4829-9C38-EEEC6A5758F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B688E5-745C-4A5D-97AF-AEA375D739B8}" type="doc">
      <dgm:prSet loTypeId="urn:microsoft.com/office/officeart/2005/8/layout/cycle6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972BAF-24BF-4E98-B2CF-4D882420D754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Kambag'al</a:t>
          </a:r>
          <a:r>
            <a:rPr lang="en-US" dirty="0" smtClean="0"/>
            <a:t> </a:t>
          </a:r>
          <a:r>
            <a:rPr lang="en-US" dirty="0" err="1" smtClean="0"/>
            <a:t>oilalar</a:t>
          </a:r>
          <a:r>
            <a:rPr lang="en-US" dirty="0" smtClean="0"/>
            <a:t>. </a:t>
          </a:r>
          <a:endParaRPr lang="ru-RU" dirty="0"/>
        </a:p>
      </dgm:t>
    </dgm:pt>
    <dgm:pt modelId="{EF7BA89A-2A46-419C-9BEB-CACA8D3EC76E}" type="parTrans" cxnId="{E1602CE3-6950-45B1-AE01-7C1B882A0546}">
      <dgm:prSet/>
      <dgm:spPr/>
      <dgm:t>
        <a:bodyPr/>
        <a:lstStyle/>
        <a:p>
          <a:endParaRPr lang="ru-RU"/>
        </a:p>
      </dgm:t>
    </dgm:pt>
    <dgm:pt modelId="{7CF09576-C73F-482F-93BD-448827CDFC4E}" type="sibTrans" cxnId="{E1602CE3-6950-45B1-AE01-7C1B882A0546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B64F4553-E031-4FB3-9EA2-1F4B43F8535B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Ta’minlangan</a:t>
          </a:r>
          <a:r>
            <a:rPr lang="en-US" dirty="0" smtClean="0"/>
            <a:t> </a:t>
          </a:r>
          <a:r>
            <a:rPr lang="en-US" dirty="0" err="1" smtClean="0"/>
            <a:t>oilalar</a:t>
          </a:r>
          <a:r>
            <a:rPr lang="en-US" dirty="0" smtClean="0"/>
            <a:t>. </a:t>
          </a:r>
          <a:endParaRPr lang="ru-RU" dirty="0"/>
        </a:p>
      </dgm:t>
    </dgm:pt>
    <dgm:pt modelId="{A2D37B64-1154-4D01-9E06-CB38123FE2B2}" type="parTrans" cxnId="{6A28128D-7004-4C8F-97EB-7866D64BE192}">
      <dgm:prSet/>
      <dgm:spPr/>
      <dgm:t>
        <a:bodyPr/>
        <a:lstStyle/>
        <a:p>
          <a:endParaRPr lang="ru-RU"/>
        </a:p>
      </dgm:t>
    </dgm:pt>
    <dgm:pt modelId="{72A9B274-CF93-4C6F-99BC-C94B3C5F8DE6}" type="sibTrans" cxnId="{6A28128D-7004-4C8F-97EB-7866D64BE192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45E2D82F-0ECD-406D-8CA0-51D0052D1714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Boy </a:t>
          </a:r>
          <a:r>
            <a:rPr lang="en-US" dirty="0" err="1" smtClean="0"/>
            <a:t>oilalar</a:t>
          </a:r>
          <a:r>
            <a:rPr lang="en-US" dirty="0" smtClean="0"/>
            <a:t>.</a:t>
          </a:r>
          <a:endParaRPr lang="ru-RU" dirty="0"/>
        </a:p>
      </dgm:t>
    </dgm:pt>
    <dgm:pt modelId="{4F75B069-0225-446E-83C8-59220054D557}" type="parTrans" cxnId="{47D8F8A4-05EB-4012-BEA8-3D1CA8AAFA39}">
      <dgm:prSet/>
      <dgm:spPr/>
      <dgm:t>
        <a:bodyPr/>
        <a:lstStyle/>
        <a:p>
          <a:endParaRPr lang="ru-RU"/>
        </a:p>
      </dgm:t>
    </dgm:pt>
    <dgm:pt modelId="{76F7CB00-1374-4BBF-BF76-F8FAD0123CAF}" type="sibTrans" cxnId="{47D8F8A4-05EB-4012-BEA8-3D1CA8AAFA39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656CE45B-AA31-4738-BA05-2A8C30BE0C90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Kam</a:t>
          </a:r>
          <a:r>
            <a:rPr lang="en-US" dirty="0" smtClean="0"/>
            <a:t> </a:t>
          </a:r>
          <a:r>
            <a:rPr lang="en-US" dirty="0" err="1" smtClean="0"/>
            <a:t>ta’minlangan</a:t>
          </a:r>
          <a:r>
            <a:rPr lang="en-US" dirty="0" smtClean="0"/>
            <a:t> </a:t>
          </a:r>
          <a:r>
            <a:rPr lang="en-US" dirty="0" err="1" smtClean="0"/>
            <a:t>oilalar</a:t>
          </a:r>
          <a:r>
            <a:rPr lang="en-US" dirty="0" smtClean="0"/>
            <a:t>. </a:t>
          </a:r>
          <a:endParaRPr lang="ru-RU" dirty="0"/>
        </a:p>
      </dgm:t>
    </dgm:pt>
    <dgm:pt modelId="{BCB184A6-9751-4492-9E5A-2AD6EAFB9D83}" type="parTrans" cxnId="{A584225B-77C4-4EB2-B9D1-01ED3E3B605F}">
      <dgm:prSet/>
      <dgm:spPr/>
      <dgm:t>
        <a:bodyPr/>
        <a:lstStyle/>
        <a:p>
          <a:endParaRPr lang="ru-RU"/>
        </a:p>
      </dgm:t>
    </dgm:pt>
    <dgm:pt modelId="{A316D7AA-F9F4-4B89-9C06-31723CD3A5DB}" type="sibTrans" cxnId="{A584225B-77C4-4EB2-B9D1-01ED3E3B605F}">
      <dgm:prSet/>
      <dgm:spPr>
        <a:ln w="38100"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E54B60CC-B48E-4686-B156-02591BCA53FB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/>
            <a:t>To'q</a:t>
          </a:r>
          <a:r>
            <a:rPr lang="en-US" dirty="0" smtClean="0"/>
            <a:t> </a:t>
          </a:r>
          <a:r>
            <a:rPr lang="en-US" dirty="0" err="1" smtClean="0"/>
            <a:t>oilalar</a:t>
          </a:r>
          <a:r>
            <a:rPr lang="en-US" dirty="0" smtClean="0"/>
            <a:t> </a:t>
          </a:r>
          <a:endParaRPr lang="ru-RU" dirty="0"/>
        </a:p>
      </dgm:t>
    </dgm:pt>
    <dgm:pt modelId="{9FFF622B-B93F-4F29-A500-106F0F4B39BC}" type="sibTrans" cxnId="{75C89B44-B513-4B4A-83F4-20D199A63421}">
      <dgm:prSet/>
      <dgm:spPr/>
      <dgm:t>
        <a:bodyPr/>
        <a:lstStyle/>
        <a:p>
          <a:endParaRPr lang="ru-RU"/>
        </a:p>
      </dgm:t>
    </dgm:pt>
    <dgm:pt modelId="{FEE0E297-0102-4106-A7EF-CA51E2440FEE}" type="parTrans" cxnId="{75C89B44-B513-4B4A-83F4-20D199A63421}">
      <dgm:prSet/>
      <dgm:spPr/>
      <dgm:t>
        <a:bodyPr/>
        <a:lstStyle/>
        <a:p>
          <a:endParaRPr lang="ru-RU"/>
        </a:p>
      </dgm:t>
    </dgm:pt>
    <dgm:pt modelId="{DBB9A680-9C94-4720-B65D-CBB94DFB5CDB}" type="pres">
      <dgm:prSet presAssocID="{57B688E5-745C-4A5D-97AF-AEA375D739B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9800B-7D04-4D63-8C35-E9D7C33ED2EB}" type="pres">
      <dgm:prSet presAssocID="{8F972BAF-24BF-4E98-B2CF-4D882420D754}" presName="node" presStyleLbl="node1" presStyleIdx="0" presStyleCnt="5" custScaleX="297189" custRadScaleRad="88835" custRadScaleInc="-8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522976-5FC4-40C3-82FC-6C4A5A0425A4}" type="pres">
      <dgm:prSet presAssocID="{8F972BAF-24BF-4E98-B2CF-4D882420D754}" presName="spNode" presStyleCnt="0"/>
      <dgm:spPr/>
    </dgm:pt>
    <dgm:pt modelId="{FD479E0B-7EEE-4192-955A-35E2E7DAF93C}" type="pres">
      <dgm:prSet presAssocID="{7CF09576-C73F-482F-93BD-448827CDFC4E}" presName="sibTrans" presStyleLbl="sibTrans1D1" presStyleIdx="0" presStyleCnt="5"/>
      <dgm:spPr/>
      <dgm:t>
        <a:bodyPr/>
        <a:lstStyle/>
        <a:p>
          <a:endParaRPr lang="ru-RU"/>
        </a:p>
      </dgm:t>
    </dgm:pt>
    <dgm:pt modelId="{B6AA40A5-B6EE-4144-9DB4-D3E7B8A33C4C}" type="pres">
      <dgm:prSet presAssocID="{B64F4553-E031-4FB3-9EA2-1F4B43F8535B}" presName="node" presStyleLbl="node1" presStyleIdx="1" presStyleCnt="5" custScaleX="256218" custScaleY="92755" custRadScaleRad="104306" custRadScaleInc="35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08540-515C-4B9A-B737-8BA19A56A8FD}" type="pres">
      <dgm:prSet presAssocID="{B64F4553-E031-4FB3-9EA2-1F4B43F8535B}" presName="spNode" presStyleCnt="0"/>
      <dgm:spPr/>
    </dgm:pt>
    <dgm:pt modelId="{D4E61D39-117D-4C3F-AB31-F4B7B3312F45}" type="pres">
      <dgm:prSet presAssocID="{72A9B274-CF93-4C6F-99BC-C94B3C5F8DE6}" presName="sibTrans" presStyleLbl="sibTrans1D1" presStyleIdx="1" presStyleCnt="5"/>
      <dgm:spPr/>
      <dgm:t>
        <a:bodyPr/>
        <a:lstStyle/>
        <a:p>
          <a:endParaRPr lang="ru-RU"/>
        </a:p>
      </dgm:t>
    </dgm:pt>
    <dgm:pt modelId="{3F050C25-62B6-46B4-A474-FC0F79EA36DE}" type="pres">
      <dgm:prSet presAssocID="{E54B60CC-B48E-4686-B156-02591BCA53FB}" presName="node" presStyleLbl="node1" presStyleIdx="2" presStyleCnt="5" custScaleX="248951" custRadScaleRad="147785" custRadScaleInc="-82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D5E35C-A0FE-4027-8433-8DBB81BDE768}" type="pres">
      <dgm:prSet presAssocID="{E54B60CC-B48E-4686-B156-02591BCA53FB}" presName="spNode" presStyleCnt="0"/>
      <dgm:spPr/>
    </dgm:pt>
    <dgm:pt modelId="{F6646236-48EB-4AE4-9397-EF475ABF0700}" type="pres">
      <dgm:prSet presAssocID="{9FFF622B-B93F-4F29-A500-106F0F4B39BC}" presName="sibTrans" presStyleLbl="sibTrans1D1" presStyleIdx="2" presStyleCnt="5"/>
      <dgm:spPr/>
      <dgm:t>
        <a:bodyPr/>
        <a:lstStyle/>
        <a:p>
          <a:endParaRPr lang="ru-RU"/>
        </a:p>
      </dgm:t>
    </dgm:pt>
    <dgm:pt modelId="{35AD101F-B356-488E-930C-A6B43F0BFC14}" type="pres">
      <dgm:prSet presAssocID="{45E2D82F-0ECD-406D-8CA0-51D0052D1714}" presName="node" presStyleLbl="node1" presStyleIdx="3" presStyleCnt="5" custScaleX="256218" custRadScaleRad="152893" custRadScaleInc="81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4A35E-EBE2-413F-89BC-45DE1BA1F11D}" type="pres">
      <dgm:prSet presAssocID="{45E2D82F-0ECD-406D-8CA0-51D0052D1714}" presName="spNode" presStyleCnt="0"/>
      <dgm:spPr/>
    </dgm:pt>
    <dgm:pt modelId="{8C8C9383-9909-4A24-B1D6-4643F648275D}" type="pres">
      <dgm:prSet presAssocID="{76F7CB00-1374-4BBF-BF76-F8FAD0123CAF}" presName="sibTrans" presStyleLbl="sibTrans1D1" presStyleIdx="3" presStyleCnt="5"/>
      <dgm:spPr/>
      <dgm:t>
        <a:bodyPr/>
        <a:lstStyle/>
        <a:p>
          <a:endParaRPr lang="ru-RU"/>
        </a:p>
      </dgm:t>
    </dgm:pt>
    <dgm:pt modelId="{7B3004B7-E4DF-4970-88E2-8DFE8EAAFEDD}" type="pres">
      <dgm:prSet presAssocID="{656CE45B-AA31-4738-BA05-2A8C30BE0C90}" presName="node" presStyleLbl="node1" presStyleIdx="4" presStyleCnt="5" custScaleX="266776" custScaleY="92743" custRadScaleRad="123222" custRadScaleInc="-439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8F9A80-9D79-4D4E-8923-452F558CF3DE}" type="pres">
      <dgm:prSet presAssocID="{656CE45B-AA31-4738-BA05-2A8C30BE0C90}" presName="spNode" presStyleCnt="0"/>
      <dgm:spPr/>
    </dgm:pt>
    <dgm:pt modelId="{35466479-2A96-4C49-B915-9B24EA4D24FE}" type="pres">
      <dgm:prSet presAssocID="{A316D7AA-F9F4-4B89-9C06-31723CD3A5DB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C2B94864-52D4-43CF-BB25-45682B7CE91B}" type="presOf" srcId="{72A9B274-CF93-4C6F-99BC-C94B3C5F8DE6}" destId="{D4E61D39-117D-4C3F-AB31-F4B7B3312F45}" srcOrd="0" destOrd="0" presId="urn:microsoft.com/office/officeart/2005/8/layout/cycle6"/>
    <dgm:cxn modelId="{FE03E8FC-5B80-49E6-A635-68CD01E8E63C}" type="presOf" srcId="{76F7CB00-1374-4BBF-BF76-F8FAD0123CAF}" destId="{8C8C9383-9909-4A24-B1D6-4643F648275D}" srcOrd="0" destOrd="0" presId="urn:microsoft.com/office/officeart/2005/8/layout/cycle6"/>
    <dgm:cxn modelId="{1812A518-1AC7-4649-9E4E-4E75107851D0}" type="presOf" srcId="{57B688E5-745C-4A5D-97AF-AEA375D739B8}" destId="{DBB9A680-9C94-4720-B65D-CBB94DFB5CDB}" srcOrd="0" destOrd="0" presId="urn:microsoft.com/office/officeart/2005/8/layout/cycle6"/>
    <dgm:cxn modelId="{9F6062E5-DF54-4622-8CE2-B70E2A86128F}" type="presOf" srcId="{45E2D82F-0ECD-406D-8CA0-51D0052D1714}" destId="{35AD101F-B356-488E-930C-A6B43F0BFC14}" srcOrd="0" destOrd="0" presId="urn:microsoft.com/office/officeart/2005/8/layout/cycle6"/>
    <dgm:cxn modelId="{A584225B-77C4-4EB2-B9D1-01ED3E3B605F}" srcId="{57B688E5-745C-4A5D-97AF-AEA375D739B8}" destId="{656CE45B-AA31-4738-BA05-2A8C30BE0C90}" srcOrd="4" destOrd="0" parTransId="{BCB184A6-9751-4492-9E5A-2AD6EAFB9D83}" sibTransId="{A316D7AA-F9F4-4B89-9C06-31723CD3A5DB}"/>
    <dgm:cxn modelId="{47D8F8A4-05EB-4012-BEA8-3D1CA8AAFA39}" srcId="{57B688E5-745C-4A5D-97AF-AEA375D739B8}" destId="{45E2D82F-0ECD-406D-8CA0-51D0052D1714}" srcOrd="3" destOrd="0" parTransId="{4F75B069-0225-446E-83C8-59220054D557}" sibTransId="{76F7CB00-1374-4BBF-BF76-F8FAD0123CAF}"/>
    <dgm:cxn modelId="{75C89B44-B513-4B4A-83F4-20D199A63421}" srcId="{57B688E5-745C-4A5D-97AF-AEA375D739B8}" destId="{E54B60CC-B48E-4686-B156-02591BCA53FB}" srcOrd="2" destOrd="0" parTransId="{FEE0E297-0102-4106-A7EF-CA51E2440FEE}" sibTransId="{9FFF622B-B93F-4F29-A500-106F0F4B39BC}"/>
    <dgm:cxn modelId="{F93B3C27-4E8C-48BD-9D37-005571508ED5}" type="presOf" srcId="{7CF09576-C73F-482F-93BD-448827CDFC4E}" destId="{FD479E0B-7EEE-4192-955A-35E2E7DAF93C}" srcOrd="0" destOrd="0" presId="urn:microsoft.com/office/officeart/2005/8/layout/cycle6"/>
    <dgm:cxn modelId="{E1602CE3-6950-45B1-AE01-7C1B882A0546}" srcId="{57B688E5-745C-4A5D-97AF-AEA375D739B8}" destId="{8F972BAF-24BF-4E98-B2CF-4D882420D754}" srcOrd="0" destOrd="0" parTransId="{EF7BA89A-2A46-419C-9BEB-CACA8D3EC76E}" sibTransId="{7CF09576-C73F-482F-93BD-448827CDFC4E}"/>
    <dgm:cxn modelId="{6A28128D-7004-4C8F-97EB-7866D64BE192}" srcId="{57B688E5-745C-4A5D-97AF-AEA375D739B8}" destId="{B64F4553-E031-4FB3-9EA2-1F4B43F8535B}" srcOrd="1" destOrd="0" parTransId="{A2D37B64-1154-4D01-9E06-CB38123FE2B2}" sibTransId="{72A9B274-CF93-4C6F-99BC-C94B3C5F8DE6}"/>
    <dgm:cxn modelId="{57D26DBC-C246-492E-8602-4F890B02ECE7}" type="presOf" srcId="{9FFF622B-B93F-4F29-A500-106F0F4B39BC}" destId="{F6646236-48EB-4AE4-9397-EF475ABF0700}" srcOrd="0" destOrd="0" presId="urn:microsoft.com/office/officeart/2005/8/layout/cycle6"/>
    <dgm:cxn modelId="{186D8E4C-2095-4E1D-A8A4-FBEECC3938F4}" type="presOf" srcId="{656CE45B-AA31-4738-BA05-2A8C30BE0C90}" destId="{7B3004B7-E4DF-4970-88E2-8DFE8EAAFEDD}" srcOrd="0" destOrd="0" presId="urn:microsoft.com/office/officeart/2005/8/layout/cycle6"/>
    <dgm:cxn modelId="{FA6C6501-1B6F-44F5-B789-5F2F37693925}" type="presOf" srcId="{8F972BAF-24BF-4E98-B2CF-4D882420D754}" destId="{92F9800B-7D04-4D63-8C35-E9D7C33ED2EB}" srcOrd="0" destOrd="0" presId="urn:microsoft.com/office/officeart/2005/8/layout/cycle6"/>
    <dgm:cxn modelId="{838120F6-1A0E-476F-B2D5-CC435532CEE9}" type="presOf" srcId="{E54B60CC-B48E-4686-B156-02591BCA53FB}" destId="{3F050C25-62B6-46B4-A474-FC0F79EA36DE}" srcOrd="0" destOrd="0" presId="urn:microsoft.com/office/officeart/2005/8/layout/cycle6"/>
    <dgm:cxn modelId="{59AB1BCD-3C27-4350-AC71-2105FF643DE0}" type="presOf" srcId="{A316D7AA-F9F4-4B89-9C06-31723CD3A5DB}" destId="{35466479-2A96-4C49-B915-9B24EA4D24FE}" srcOrd="0" destOrd="0" presId="urn:microsoft.com/office/officeart/2005/8/layout/cycle6"/>
    <dgm:cxn modelId="{177FD692-4421-4CB9-A6A5-6D4B03250BE3}" type="presOf" srcId="{B64F4553-E031-4FB3-9EA2-1F4B43F8535B}" destId="{B6AA40A5-B6EE-4144-9DB4-D3E7B8A33C4C}" srcOrd="0" destOrd="0" presId="urn:microsoft.com/office/officeart/2005/8/layout/cycle6"/>
    <dgm:cxn modelId="{4DA1A75E-970B-4EC8-9E68-2A591C12FC5E}" type="presParOf" srcId="{DBB9A680-9C94-4720-B65D-CBB94DFB5CDB}" destId="{92F9800B-7D04-4D63-8C35-E9D7C33ED2EB}" srcOrd="0" destOrd="0" presId="urn:microsoft.com/office/officeart/2005/8/layout/cycle6"/>
    <dgm:cxn modelId="{5D06D22B-3FF9-496E-B515-DB6C6C4986A3}" type="presParOf" srcId="{DBB9A680-9C94-4720-B65D-CBB94DFB5CDB}" destId="{7A522976-5FC4-40C3-82FC-6C4A5A0425A4}" srcOrd="1" destOrd="0" presId="urn:microsoft.com/office/officeart/2005/8/layout/cycle6"/>
    <dgm:cxn modelId="{310A1B44-A299-451C-AACD-2DF2E9C7EB5E}" type="presParOf" srcId="{DBB9A680-9C94-4720-B65D-CBB94DFB5CDB}" destId="{FD479E0B-7EEE-4192-955A-35E2E7DAF93C}" srcOrd="2" destOrd="0" presId="urn:microsoft.com/office/officeart/2005/8/layout/cycle6"/>
    <dgm:cxn modelId="{1D92269A-1623-4F5F-8FC6-9BA121D0140F}" type="presParOf" srcId="{DBB9A680-9C94-4720-B65D-CBB94DFB5CDB}" destId="{B6AA40A5-B6EE-4144-9DB4-D3E7B8A33C4C}" srcOrd="3" destOrd="0" presId="urn:microsoft.com/office/officeart/2005/8/layout/cycle6"/>
    <dgm:cxn modelId="{0B54F60B-F5D0-432B-AC07-CC479F2B6C73}" type="presParOf" srcId="{DBB9A680-9C94-4720-B65D-CBB94DFB5CDB}" destId="{81408540-515C-4B9A-B737-8BA19A56A8FD}" srcOrd="4" destOrd="0" presId="urn:microsoft.com/office/officeart/2005/8/layout/cycle6"/>
    <dgm:cxn modelId="{E8F63928-F6F9-43C6-9103-6AD3962A094A}" type="presParOf" srcId="{DBB9A680-9C94-4720-B65D-CBB94DFB5CDB}" destId="{D4E61D39-117D-4C3F-AB31-F4B7B3312F45}" srcOrd="5" destOrd="0" presId="urn:microsoft.com/office/officeart/2005/8/layout/cycle6"/>
    <dgm:cxn modelId="{0ABB4AF0-9045-439E-A9C7-E83601762687}" type="presParOf" srcId="{DBB9A680-9C94-4720-B65D-CBB94DFB5CDB}" destId="{3F050C25-62B6-46B4-A474-FC0F79EA36DE}" srcOrd="6" destOrd="0" presId="urn:microsoft.com/office/officeart/2005/8/layout/cycle6"/>
    <dgm:cxn modelId="{33EE5EDA-C29C-4B21-BFA7-1A9C8BFBC67A}" type="presParOf" srcId="{DBB9A680-9C94-4720-B65D-CBB94DFB5CDB}" destId="{ACD5E35C-A0FE-4027-8433-8DBB81BDE768}" srcOrd="7" destOrd="0" presId="urn:microsoft.com/office/officeart/2005/8/layout/cycle6"/>
    <dgm:cxn modelId="{334ECA12-FAB6-4AE8-AA73-66C5C441B033}" type="presParOf" srcId="{DBB9A680-9C94-4720-B65D-CBB94DFB5CDB}" destId="{F6646236-48EB-4AE4-9397-EF475ABF0700}" srcOrd="8" destOrd="0" presId="urn:microsoft.com/office/officeart/2005/8/layout/cycle6"/>
    <dgm:cxn modelId="{FAB5DCCE-A27B-4C49-B179-D93282C2413E}" type="presParOf" srcId="{DBB9A680-9C94-4720-B65D-CBB94DFB5CDB}" destId="{35AD101F-B356-488E-930C-A6B43F0BFC14}" srcOrd="9" destOrd="0" presId="urn:microsoft.com/office/officeart/2005/8/layout/cycle6"/>
    <dgm:cxn modelId="{1F62CABA-714E-4CC9-8022-0AB93AD89427}" type="presParOf" srcId="{DBB9A680-9C94-4720-B65D-CBB94DFB5CDB}" destId="{AEE4A35E-EBE2-413F-89BC-45DE1BA1F11D}" srcOrd="10" destOrd="0" presId="urn:microsoft.com/office/officeart/2005/8/layout/cycle6"/>
    <dgm:cxn modelId="{22952149-3F67-4AE6-A45B-80BAD358493B}" type="presParOf" srcId="{DBB9A680-9C94-4720-B65D-CBB94DFB5CDB}" destId="{8C8C9383-9909-4A24-B1D6-4643F648275D}" srcOrd="11" destOrd="0" presId="urn:microsoft.com/office/officeart/2005/8/layout/cycle6"/>
    <dgm:cxn modelId="{25D90B71-97A4-4B87-B988-1021FB9D0334}" type="presParOf" srcId="{DBB9A680-9C94-4720-B65D-CBB94DFB5CDB}" destId="{7B3004B7-E4DF-4970-88E2-8DFE8EAAFEDD}" srcOrd="12" destOrd="0" presId="urn:microsoft.com/office/officeart/2005/8/layout/cycle6"/>
    <dgm:cxn modelId="{C1D6A18A-149B-43C6-9C8D-32B5B46F4DA2}" type="presParOf" srcId="{DBB9A680-9C94-4720-B65D-CBB94DFB5CDB}" destId="{918F9A80-9D79-4D4E-8923-452F558CF3DE}" srcOrd="13" destOrd="0" presId="urn:microsoft.com/office/officeart/2005/8/layout/cycle6"/>
    <dgm:cxn modelId="{98BE48FB-5D4A-4AE0-9207-1CFD20FDD553}" type="presParOf" srcId="{DBB9A680-9C94-4720-B65D-CBB94DFB5CDB}" destId="{35466479-2A96-4C49-B915-9B24EA4D24F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EA340D-6E9F-454E-A186-11A9A27FB463}">
      <dsp:nvSpPr>
        <dsp:cNvPr id="0" name=""/>
        <dsp:cNvSpPr/>
      </dsp:nvSpPr>
      <dsp:spPr>
        <a:xfrm>
          <a:off x="0" y="14402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9E5981-A630-4427-B58D-7F7B377C80A2}">
      <dsp:nvSpPr>
        <dsp:cNvPr id="0" name=""/>
        <dsp:cNvSpPr/>
      </dsp:nvSpPr>
      <dsp:spPr>
        <a:xfrm>
          <a:off x="304800" y="6459"/>
          <a:ext cx="4267200" cy="91512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sz="32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vazifalari</a:t>
          </a: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, </a:t>
          </a:r>
          <a:r>
            <a:rPr lang="en-US" sz="32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tarkibi</a:t>
          </a: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</a:t>
          </a: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2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turlari</a:t>
          </a:r>
          <a:r>
            <a:rPr lang="en-US" sz="32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sz="3200" kern="1200" dirty="0" smtClean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49472" y="51131"/>
        <a:ext cx="4177856" cy="825776"/>
      </dsp:txXfrm>
    </dsp:sp>
    <dsp:sp modelId="{9715CD77-1D6C-4B6C-B6A6-18E92375E21A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44E6F5-1AC8-4AD5-A767-B4E8B5C244FF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shakllanishi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va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rivojlanishi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sz="3100" kern="1200" dirty="0" smtClean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49472" y="1457291"/>
        <a:ext cx="4177856" cy="825776"/>
      </dsp:txXfrm>
    </dsp:sp>
    <dsp:sp modelId="{7243F637-A5A5-44F8-9EBC-D8CBD0C9F40E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0A009D-BE7D-45A8-8AFF-728DB85A1D04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Oilaning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iqtisodiy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3100" b="1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faoliyati</a:t>
          </a:r>
          <a:r>
            <a:rPr lang="en-US" sz="31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.</a:t>
          </a:r>
          <a:endParaRPr lang="ru-RU" sz="3100" kern="1200" dirty="0" smtClean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349472" y="2863452"/>
        <a:ext cx="4177856" cy="825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18.05.2019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User\Рабочий стол\Aholiga doir rasmlar\1485601309_img1978794_inostrantsyi_v_germani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96"/>
            <a:ext cx="9144000" cy="684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2987824" y="404664"/>
            <a:ext cx="3240360" cy="1512168"/>
          </a:xfrm>
          <a:prstGeom prst="down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Reja</a:t>
            </a:r>
            <a:r>
              <a:rPr 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9365699"/>
              </p:ext>
            </p:extLst>
          </p:nvPr>
        </p:nvGraphicFramePr>
        <p:xfrm>
          <a:off x="1691680" y="21328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2938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Documents and Settings\User\Рабочий стол\Aholiga doir rasmlar\home-issu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56992"/>
            <a:ext cx="6588223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гнутая вправо стрелка 4"/>
          <p:cNvSpPr/>
          <p:nvPr/>
        </p:nvSpPr>
        <p:spPr>
          <a:xfrm>
            <a:off x="6583288" y="1735852"/>
            <a:ext cx="2448272" cy="4018756"/>
          </a:xfrm>
          <a:prstGeom prst="curvedLef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Багетная рамка 6"/>
          <p:cNvSpPr/>
          <p:nvPr/>
        </p:nvSpPr>
        <p:spPr>
          <a:xfrm>
            <a:off x="0" y="0"/>
            <a:ext cx="7452320" cy="3745230"/>
          </a:xfrm>
          <a:prstGeom prst="bevel">
            <a:avLst>
              <a:gd name="adj" fmla="val 953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  </a:t>
            </a:r>
            <a:r>
              <a:rPr lang="en-US" sz="2800" dirty="0" err="1" smtClean="0">
                <a:solidFill>
                  <a:schemeClr val="accent2">
                    <a:lumMod val="50000"/>
                  </a:schemeClr>
                </a:solidFill>
              </a:rPr>
              <a:t>Oila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jamiyat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tizimining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dastlabki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birlamchi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bo‘g‘inidir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Ijtimoiy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hayot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oiladan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boshlanadi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Oila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-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kishilarning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qon-qarindoshlik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mulk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manfaat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umumiyligi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talab-ehtiyojlarini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birgalikda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qondirishga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asoslangan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maqsadi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yagona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bo'lgan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mikroijtimoiy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tuzilmadir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468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388486"/>
              </p:ext>
            </p:extLst>
          </p:nvPr>
        </p:nvGraphicFramePr>
        <p:xfrm>
          <a:off x="-1332656" y="2420888"/>
          <a:ext cx="11017224" cy="4163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Выноска со стрелкой вниз 4"/>
          <p:cNvSpPr/>
          <p:nvPr/>
        </p:nvSpPr>
        <p:spPr>
          <a:xfrm>
            <a:off x="863472" y="260648"/>
            <a:ext cx="7704856" cy="1944216"/>
          </a:xfrm>
          <a:prstGeom prst="downArrowCallout">
            <a:avLst/>
          </a:prstGeom>
          <a:blipFill>
            <a:blip r:embed="rId7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Demografik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amaliyotda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oila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bir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necha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belgilari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bilan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bidashgan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quyidagi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shaxslar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guruhini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tashkil</a:t>
            </a:r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2">
                    <a:lumMod val="50000"/>
                  </a:schemeClr>
                </a:solidFill>
              </a:rPr>
              <a:t>qiladi</a:t>
            </a:r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86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4019A4-A22F-48B1-9B53-302A5DEAD6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444019A4-A22F-48B1-9B53-302A5DEAD6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F1FA53-B3D8-4A54-9191-81D39E84BB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8F1FA53-B3D8-4A54-9191-81D39E84BB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AB3EA5-6D58-44A6-8BAB-B06054311E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44AB3EA5-6D58-44A6-8BAB-B06054311E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33F693-B2A6-43E3-B4DC-960B9F6D12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8833F693-B2A6-43E3-B4DC-960B9F6D12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043DD9-BB41-4012-9874-9D0B82D2F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70043DD9-BB41-4012-9874-9D0B82D2F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04F578-2855-420A-985B-C17FC58FD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8804F578-2855-420A-985B-C17FC58FD8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world_population_map.0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углом 6"/>
          <p:cNvSpPr/>
          <p:nvPr/>
        </p:nvSpPr>
        <p:spPr>
          <a:xfrm>
            <a:off x="683568" y="226368"/>
            <a:ext cx="4248472" cy="2952328"/>
          </a:xfrm>
          <a:prstGeom prst="bentArrow">
            <a:avLst>
              <a:gd name="adj1" fmla="val 16700"/>
              <a:gd name="adj2" fmla="val 16285"/>
              <a:gd name="adj3" fmla="val 28320"/>
              <a:gd name="adj4" fmla="val 586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Багетная рамка 9"/>
          <p:cNvSpPr/>
          <p:nvPr/>
        </p:nvSpPr>
        <p:spPr>
          <a:xfrm>
            <a:off x="403920" y="2420888"/>
            <a:ext cx="8496944" cy="4400872"/>
          </a:xfrm>
          <a:prstGeom prst="bevel">
            <a:avLst>
              <a:gd name="adj" fmla="val 5956"/>
            </a:avLst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rgbClr val="310B91"/>
                </a:solidFill>
              </a:rPr>
              <a:t>   </a:t>
            </a:r>
            <a:r>
              <a:rPr lang="en-US" sz="2800" dirty="0" err="1" smtClean="0">
                <a:solidFill>
                  <a:srgbClr val="310B91"/>
                </a:solidFill>
              </a:rPr>
              <a:t>Oila</a:t>
            </a:r>
            <a:r>
              <a:rPr lang="en-US" sz="2800" dirty="0" smtClean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eng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muhim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ijtimoiy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yacheyka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sifatida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ko'plab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ijtimoiy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 smtClean="0">
                <a:solidFill>
                  <a:srgbClr val="310B91"/>
                </a:solidFill>
              </a:rPr>
              <a:t>fanlarning</a:t>
            </a:r>
            <a:r>
              <a:rPr lang="en-US" sz="2800" dirty="0" smtClean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tadqiqot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ob’yekti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hisoblanadi</a:t>
            </a:r>
            <a:r>
              <a:rPr lang="en-US" sz="2800" dirty="0">
                <a:solidFill>
                  <a:srgbClr val="310B91"/>
                </a:solidFill>
              </a:rPr>
              <a:t>. Bu </a:t>
            </a:r>
            <a:r>
              <a:rPr lang="en-US" sz="2800" dirty="0" err="1">
                <a:solidFill>
                  <a:srgbClr val="310B91"/>
                </a:solidFill>
              </a:rPr>
              <a:t>fanlardan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har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biri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predmetiga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muvofiq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ravishda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oilaning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faoliyati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va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rivojlanishining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o‘ziga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xos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jihatlarini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tadqiq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qiladi</a:t>
            </a:r>
            <a:r>
              <a:rPr lang="en-US" sz="2800" dirty="0">
                <a:solidFill>
                  <a:srgbClr val="310B91"/>
                </a:solidFill>
              </a:rPr>
              <a:t>. </a:t>
            </a:r>
            <a:r>
              <a:rPr lang="en-US" sz="2800" dirty="0" err="1">
                <a:solidFill>
                  <a:srgbClr val="310B91"/>
                </a:solidFill>
              </a:rPr>
              <a:t>Jumladan</a:t>
            </a:r>
            <a:r>
              <a:rPr lang="en-US" sz="2800" dirty="0">
                <a:solidFill>
                  <a:srgbClr val="310B91"/>
                </a:solidFill>
              </a:rPr>
              <a:t>, </a:t>
            </a:r>
            <a:r>
              <a:rPr lang="en-US" sz="2800" dirty="0" err="1">
                <a:solidFill>
                  <a:srgbClr val="310B91"/>
                </a:solidFill>
              </a:rPr>
              <a:t>iqtisodiyotning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diqqat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markazida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iqtisodiy</a:t>
            </a:r>
            <a:r>
              <a:rPr lang="en-US" sz="2800" dirty="0">
                <a:solidFill>
                  <a:srgbClr val="310B91"/>
                </a:solidFill>
              </a:rPr>
              <a:t>, </a:t>
            </a:r>
            <a:r>
              <a:rPr lang="en-US" sz="2800" dirty="0" err="1">
                <a:solidFill>
                  <a:srgbClr val="310B91"/>
                </a:solidFill>
              </a:rPr>
              <a:t>ishlab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chiqarish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va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iste’molchilar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yacheykasi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sifatida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oila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yoki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uy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xo‘jaligi</a:t>
            </a:r>
            <a:r>
              <a:rPr lang="en-US" sz="2800" dirty="0">
                <a:solidFill>
                  <a:srgbClr val="310B91"/>
                </a:solidFill>
              </a:rPr>
              <a:t> </a:t>
            </a:r>
            <a:r>
              <a:rPr lang="en-US" sz="2800" dirty="0" err="1">
                <a:solidFill>
                  <a:srgbClr val="310B91"/>
                </a:solidFill>
              </a:rPr>
              <a:t>turadi</a:t>
            </a:r>
            <a:r>
              <a:rPr lang="en-US" sz="2800" dirty="0">
                <a:solidFill>
                  <a:srgbClr val="310B91"/>
                </a:solidFill>
              </a:rPr>
              <a:t>.</a:t>
            </a:r>
            <a:endParaRPr lang="ru-RU" sz="2800" dirty="0">
              <a:solidFill>
                <a:srgbClr val="310B91"/>
              </a:solidFill>
            </a:endParaRPr>
          </a:p>
        </p:txBody>
      </p:sp>
      <p:pic>
        <p:nvPicPr>
          <p:cNvPr id="2052" name="Picture 4" descr="C:\Documents and Settings\User\Рабочий стол\Aholiga doir rasmlar\intro-glob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80"/>
            <a:ext cx="2448272" cy="241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31454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image12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723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нутый угол 3"/>
          <p:cNvSpPr/>
          <p:nvPr/>
        </p:nvSpPr>
        <p:spPr>
          <a:xfrm>
            <a:off x="2483768" y="3645024"/>
            <a:ext cx="914400" cy="91440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C:\Documents and Settings\User\Рабочий стол\Aholiga doir rasmlar\chur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104"/>
            <a:ext cx="9144000" cy="689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лок-схема: несколько документов 5"/>
          <p:cNvSpPr/>
          <p:nvPr/>
        </p:nvSpPr>
        <p:spPr>
          <a:xfrm>
            <a:off x="755576" y="404664"/>
            <a:ext cx="7956376" cy="5976664"/>
          </a:xfrm>
          <a:prstGeom prst="flowChartMultidocumen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1700808"/>
            <a:ext cx="6822504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00" dirty="0" smtClean="0"/>
              <a:t>   </a:t>
            </a:r>
            <a:r>
              <a:rPr lang="en-US" sz="2900" dirty="0" err="1" smtClean="0"/>
              <a:t>Demografiya</a:t>
            </a:r>
            <a:r>
              <a:rPr lang="en-US" sz="2900" dirty="0" smtClean="0"/>
              <a:t> </a:t>
            </a:r>
            <a:r>
              <a:rPr lang="en-US" sz="2900" dirty="0" err="1"/>
              <a:t>esa</a:t>
            </a:r>
            <a:r>
              <a:rPr lang="en-US" sz="2900" dirty="0"/>
              <a:t> </a:t>
            </a:r>
            <a:r>
              <a:rPr lang="en-US" sz="2900" dirty="0" err="1"/>
              <a:t>oilani</a:t>
            </a:r>
            <a:r>
              <a:rPr lang="en-US" sz="2900" dirty="0"/>
              <a:t> </a:t>
            </a:r>
            <a:r>
              <a:rPr lang="en-US" sz="2900" dirty="0" err="1"/>
              <a:t>aholining</a:t>
            </a:r>
            <a:r>
              <a:rPr lang="en-US" sz="2900" dirty="0"/>
              <a:t> </a:t>
            </a:r>
            <a:r>
              <a:rPr lang="en-US" sz="2900" dirty="0" err="1"/>
              <a:t>takror</a:t>
            </a:r>
            <a:r>
              <a:rPr lang="en-US" sz="2900" dirty="0"/>
              <a:t> </a:t>
            </a:r>
            <a:r>
              <a:rPr lang="en-US" sz="2900" dirty="0" err="1"/>
              <a:t>barpo</a:t>
            </a:r>
            <a:r>
              <a:rPr lang="en-US" sz="2900" dirty="0"/>
              <a:t> </a:t>
            </a:r>
            <a:r>
              <a:rPr lang="en-US" sz="2900" dirty="0" err="1"/>
              <a:t>bo'lish</a:t>
            </a:r>
            <a:r>
              <a:rPr lang="en-US" sz="2900" dirty="0"/>
              <a:t> </a:t>
            </a:r>
            <a:r>
              <a:rPr lang="en-US" sz="2900" dirty="0" err="1"/>
              <a:t>yacheykasi</a:t>
            </a:r>
            <a:r>
              <a:rPr lang="en-US" sz="2900" dirty="0"/>
              <a:t> </a:t>
            </a:r>
            <a:r>
              <a:rPr lang="en-US" sz="2900" dirty="0" err="1"/>
              <a:t>sifatida</a:t>
            </a:r>
            <a:r>
              <a:rPr lang="en-US" sz="2900" dirty="0"/>
              <a:t> </a:t>
            </a:r>
            <a:r>
              <a:rPr lang="en-US" sz="2900" dirty="0" err="1"/>
              <a:t>o‘rganadi</a:t>
            </a:r>
            <a:r>
              <a:rPr lang="en-US" sz="2900" dirty="0"/>
              <a:t>, </a:t>
            </a:r>
            <a:r>
              <a:rPr lang="en-US" sz="2900" dirty="0" err="1"/>
              <a:t>shu</a:t>
            </a:r>
            <a:r>
              <a:rPr lang="en-US" sz="2900" dirty="0"/>
              <a:t> </a:t>
            </a:r>
            <a:r>
              <a:rPr lang="en-US" sz="2900" dirty="0" err="1"/>
              <a:t>munosabat</a:t>
            </a:r>
            <a:r>
              <a:rPr lang="en-US" sz="2900" dirty="0"/>
              <a:t> </a:t>
            </a:r>
            <a:r>
              <a:rPr lang="en-US" sz="2900" dirty="0" err="1"/>
              <a:t>bilan</a:t>
            </a:r>
            <a:r>
              <a:rPr lang="en-US" sz="2900" dirty="0"/>
              <a:t> </a:t>
            </a:r>
            <a:r>
              <a:rPr lang="en-US" sz="2900" dirty="0" err="1"/>
              <a:t>birinchi</a:t>
            </a:r>
            <a:r>
              <a:rPr lang="en-US" sz="2900" dirty="0"/>
              <a:t> </a:t>
            </a:r>
            <a:r>
              <a:rPr lang="en-US" sz="2900" dirty="0" err="1"/>
              <a:t>o'ringa</a:t>
            </a:r>
            <a:r>
              <a:rPr lang="en-US" sz="2900" dirty="0"/>
              <a:t> </a:t>
            </a:r>
            <a:r>
              <a:rPr lang="en-US" sz="2900" dirty="0" err="1"/>
              <a:t>uning</a:t>
            </a:r>
            <a:r>
              <a:rPr lang="en-US" sz="2900" dirty="0"/>
              <a:t> </a:t>
            </a:r>
            <a:r>
              <a:rPr lang="en-US" sz="2900" dirty="0" err="1"/>
              <a:t>reproduktiv</a:t>
            </a:r>
            <a:r>
              <a:rPr lang="en-US" sz="2900" dirty="0"/>
              <a:t> </a:t>
            </a:r>
            <a:r>
              <a:rPr lang="en-US" sz="2900" dirty="0" err="1"/>
              <a:t>mayli</a:t>
            </a:r>
            <a:r>
              <a:rPr lang="en-US" sz="2900" dirty="0"/>
              <a:t>, </a:t>
            </a:r>
            <a:r>
              <a:rPr lang="en-US" sz="2900" dirty="0" err="1"/>
              <a:t>oilaning</a:t>
            </a:r>
            <a:r>
              <a:rPr lang="en-US" sz="2900" dirty="0"/>
              <a:t> </a:t>
            </a:r>
            <a:r>
              <a:rPr lang="en-US" sz="2900" dirty="0" err="1"/>
              <a:t>hosil</a:t>
            </a:r>
            <a:r>
              <a:rPr lang="en-US" sz="2900" dirty="0"/>
              <a:t> </a:t>
            </a:r>
            <a:r>
              <a:rPr lang="en-US" sz="2900" dirty="0" err="1"/>
              <a:t>bo'lish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rivojlanish</a:t>
            </a:r>
            <a:r>
              <a:rPr lang="en-US" sz="2900" dirty="0"/>
              <a:t> </a:t>
            </a:r>
            <a:r>
              <a:rPr lang="en-US" sz="2900" dirty="0" err="1"/>
              <a:t>jarayonining</a:t>
            </a:r>
            <a:r>
              <a:rPr lang="en-US" sz="2900" dirty="0"/>
              <a:t> </a:t>
            </a:r>
            <a:r>
              <a:rPr lang="en-US" sz="2900" dirty="0" err="1"/>
              <a:t>o'zi</a:t>
            </a:r>
            <a:r>
              <a:rPr lang="en-US" sz="2900" dirty="0"/>
              <a:t> </a:t>
            </a:r>
            <a:r>
              <a:rPr lang="en-US" sz="2900" dirty="0" err="1"/>
              <a:t>yoki</a:t>
            </a:r>
            <a:r>
              <a:rPr lang="en-US" sz="2900" dirty="0"/>
              <a:t> </a:t>
            </a:r>
            <a:r>
              <a:rPr lang="en-US" sz="2900" dirty="0" err="1"/>
              <a:t>uning</a:t>
            </a:r>
            <a:r>
              <a:rPr lang="en-US" sz="2900" dirty="0"/>
              <a:t> </a:t>
            </a:r>
            <a:r>
              <a:rPr lang="en-US" sz="2900" dirty="0" err="1"/>
              <a:t>demografik</a:t>
            </a:r>
            <a:r>
              <a:rPr lang="en-US" sz="2900" dirty="0"/>
              <a:t> </a:t>
            </a:r>
            <a:r>
              <a:rPr lang="en-US" sz="2900" dirty="0" err="1"/>
              <a:t>rivojlanishi</a:t>
            </a:r>
            <a:r>
              <a:rPr lang="en-US" sz="2900" dirty="0"/>
              <a:t> </a:t>
            </a:r>
            <a:r>
              <a:rPr lang="en-US" sz="2900" dirty="0" err="1"/>
              <a:t>ko‘tariladi</a:t>
            </a:r>
            <a:r>
              <a:rPr lang="en-US" sz="2900" dirty="0"/>
              <a:t>. </a:t>
            </a:r>
            <a:r>
              <a:rPr lang="en-US" sz="2900" dirty="0" err="1"/>
              <a:t>Boshqacha</a:t>
            </a:r>
            <a:r>
              <a:rPr lang="en-US" sz="2900" dirty="0"/>
              <a:t> </a:t>
            </a:r>
            <a:r>
              <a:rPr lang="en-US" sz="2900" dirty="0" err="1"/>
              <a:t>qilib</a:t>
            </a:r>
            <a:r>
              <a:rPr lang="en-US" sz="2900" dirty="0"/>
              <a:t> </a:t>
            </a:r>
            <a:r>
              <a:rPr lang="en-US" sz="2900" dirty="0" err="1"/>
              <a:t>aytganda</a:t>
            </a:r>
            <a:r>
              <a:rPr lang="en-US" sz="2900" dirty="0"/>
              <a:t>, </a:t>
            </a:r>
            <a:r>
              <a:rPr lang="en-US" sz="2900" dirty="0" err="1"/>
              <a:t>demografiya</a:t>
            </a:r>
            <a:r>
              <a:rPr lang="en-US" sz="2900" dirty="0"/>
              <a:t> </a:t>
            </a:r>
            <a:r>
              <a:rPr lang="en-US" sz="2900" dirty="0" err="1"/>
              <a:t>oilaning</a:t>
            </a:r>
            <a:r>
              <a:rPr lang="en-US" sz="2900" dirty="0"/>
              <a:t> </a:t>
            </a:r>
            <a:r>
              <a:rPr lang="en-US" sz="2900" dirty="0" err="1"/>
              <a:t>hayotiy</a:t>
            </a:r>
            <a:r>
              <a:rPr lang="en-US" sz="2900" dirty="0"/>
              <a:t> </a:t>
            </a:r>
            <a:r>
              <a:rPr lang="en-US" sz="2900" dirty="0" err="1"/>
              <a:t>siklini</a:t>
            </a:r>
            <a:r>
              <a:rPr lang="en-US" sz="2900" dirty="0"/>
              <a:t> </a:t>
            </a:r>
            <a:r>
              <a:rPr lang="en-US" sz="2900" dirty="0" err="1"/>
              <a:t>o‘rganadi</a:t>
            </a:r>
            <a:r>
              <a:rPr lang="en-US" sz="2900" dirty="0"/>
              <a:t>. 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val="202520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Documents and Settings\User\Рабочий стол\Aholiga doir rasmlar\dailysun_populationd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 четырьмя стрелками 3"/>
          <p:cNvSpPr/>
          <p:nvPr/>
        </p:nvSpPr>
        <p:spPr>
          <a:xfrm>
            <a:off x="2411760" y="1444248"/>
            <a:ext cx="4320480" cy="3528392"/>
          </a:xfrm>
          <a:prstGeom prst="quadArrowCallout">
            <a:avLst>
              <a:gd name="adj1" fmla="val 8149"/>
              <a:gd name="adj2" fmla="val 18515"/>
              <a:gd name="adj3" fmla="val 18515"/>
              <a:gd name="adj4" fmla="val 56186"/>
            </a:avLst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solidFill>
                  <a:schemeClr val="accent3">
                    <a:lumMod val="50000"/>
                  </a:schemeClr>
                </a:solidFill>
              </a:rPr>
              <a:t>Demografiya</a:t>
            </a: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3">
                    <a:lumMod val="50000"/>
                  </a:schemeClr>
                </a:solidFill>
              </a:rPr>
              <a:t>quyidagi</a:t>
            </a: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3">
                    <a:lumMod val="50000"/>
                  </a:schemeClr>
                </a:solidFill>
              </a:rPr>
              <a:t>davrlarga</a:t>
            </a: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3">
                    <a:lumMod val="50000"/>
                  </a:schemeClr>
                </a:solidFill>
              </a:rPr>
              <a:t>bo'linadi</a:t>
            </a: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557808" y="190456"/>
            <a:ext cx="8028384" cy="1008112"/>
          </a:xfrm>
          <a:prstGeom prst="flowChartAlternateProcess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O</a:t>
            </a:r>
            <a:r>
              <a:rPr lang="en-US" sz="3200" dirty="0" err="1" smtClean="0">
                <a:solidFill>
                  <a:schemeClr val="accent3">
                    <a:lumMod val="50000"/>
                  </a:schemeClr>
                </a:solidFill>
              </a:rPr>
              <a:t>ilaning</a:t>
            </a: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paydo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bo'lishi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732240" y="1482772"/>
            <a:ext cx="2299136" cy="3662208"/>
          </a:xfrm>
          <a:prstGeom prst="flowChartAlternateProcess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farzand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tug‘ilishining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tugashi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557808" y="5301208"/>
            <a:ext cx="8028384" cy="1224136"/>
          </a:xfrm>
          <a:prstGeom prst="flowChartAlternateProcess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bo‘sh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uya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» -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oxirgi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farzandning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nikohga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kirishi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oiladan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ajralib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accent3">
                    <a:lumMod val="50000"/>
                  </a:schemeClr>
                </a:solidFill>
              </a:rPr>
              <a:t>chiqishi</a:t>
            </a:r>
            <a:r>
              <a:rPr lang="en-US" sz="3200" dirty="0">
                <a:solidFill>
                  <a:schemeClr val="accent3">
                    <a:lumMod val="50000"/>
                  </a:schemeClr>
                </a:solidFill>
              </a:rPr>
              <a:t>;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112624" y="1470196"/>
            <a:ext cx="2299136" cy="3662208"/>
          </a:xfrm>
          <a:prstGeom prst="flowChartAlternateProcess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farzand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tug'ilishining</a:t>
            </a:r>
            <a:r>
              <a:rPr lang="en-US" sz="28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3">
                    <a:lumMod val="50000"/>
                  </a:schemeClr>
                </a:solidFill>
              </a:rPr>
              <a:t>boshlanishi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14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Documents and Settings\User\Рабочий стол\Aholiga doir rasmlar\gujarat_wel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абличка 3"/>
          <p:cNvSpPr/>
          <p:nvPr/>
        </p:nvSpPr>
        <p:spPr>
          <a:xfrm>
            <a:off x="251520" y="4221088"/>
            <a:ext cx="8496944" cy="2448272"/>
          </a:xfrm>
          <a:prstGeom prst="plaqu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xo'jaligining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aksariyat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qismini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tashkil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etadi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Bu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xo'jalik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iqtisodiyotning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subyekti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ya’ni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ishtirokchisi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bo'lib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u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oborotda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qatnashadi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Выгнутая вверх стрелка 4"/>
          <p:cNvSpPr/>
          <p:nvPr/>
        </p:nvSpPr>
        <p:spPr>
          <a:xfrm>
            <a:off x="1619672" y="31800"/>
            <a:ext cx="7128792" cy="3960440"/>
          </a:xfrm>
          <a:prstGeom prst="curvedDownArrow">
            <a:avLst>
              <a:gd name="adj1" fmla="val 10867"/>
              <a:gd name="adj2" fmla="val 50000"/>
              <a:gd name="adj3" fmla="val 25513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Табличка 6"/>
          <p:cNvSpPr/>
          <p:nvPr/>
        </p:nvSpPr>
        <p:spPr>
          <a:xfrm>
            <a:off x="251520" y="874832"/>
            <a:ext cx="6016660" cy="3168352"/>
          </a:xfrm>
          <a:prstGeom prst="plaqu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Iqtisodiyotda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«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xo'jaligi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lekin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ro'zg'ordagi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xo'jalik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deb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noto'g'ri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Bu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faoliyat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yurituvchi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xonadonni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anglatib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bunda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oilasizlar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5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778445"/>
              </p:ext>
            </p:extLst>
          </p:nvPr>
        </p:nvGraphicFramePr>
        <p:xfrm>
          <a:off x="251520" y="1700808"/>
          <a:ext cx="8686800" cy="4881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Блок-схема: подготовка 5"/>
          <p:cNvSpPr/>
          <p:nvPr/>
        </p:nvSpPr>
        <p:spPr>
          <a:xfrm>
            <a:off x="1259632" y="278840"/>
            <a:ext cx="7272808" cy="1584176"/>
          </a:xfrm>
          <a:prstGeom prst="flowChartPreparation">
            <a:avLst/>
          </a:prstGeom>
          <a:solidFill>
            <a:srgbClr val="A1E5E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 </a:t>
            </a:r>
            <a:r>
              <a:rPr lang="en-US" sz="3200" dirty="0" smtClean="0"/>
              <a:t> 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Oilaning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vazifalar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shartli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ravishda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3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qismga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ajratiladi</a:t>
            </a:r>
            <a:r>
              <a:rPr lang="en-US" sz="3200" dirty="0"/>
              <a:t>: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3759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User\Рабочий стол\Aholiga doir rasmlar\1605458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12" y="2780928"/>
            <a:ext cx="5530016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9272" y="-2912"/>
            <a:ext cx="5508104" cy="3671664"/>
          </a:xfrm>
          <a:prstGeom prst="downArrowCallout">
            <a:avLst>
              <a:gd name="adj1" fmla="val 17371"/>
              <a:gd name="adj2" fmla="val 18918"/>
              <a:gd name="adj3" fmla="val 12127"/>
              <a:gd name="adj4" fmla="val 83105"/>
            </a:avLst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Iqtisodiyotda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“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kapitali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”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degan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tushuncha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bor. Bu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insonning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aqliy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jismoniy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qobiliyati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bo'lib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ishchi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kuchi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shakliga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Oilada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bola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tug'iladi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tarbiya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topib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voyaga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yetadi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mehnat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resurslariga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kelib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qo'shiladi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5508104" y="31408"/>
            <a:ext cx="3635896" cy="6826592"/>
          </a:xfrm>
          <a:prstGeom prst="bevel">
            <a:avLst>
              <a:gd name="adj" fmla="val 6065"/>
            </a:avLst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U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ulg'aygach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moddiy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ne’matlar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xizmatlar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yaratishda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qatnashadi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hamda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jamiyatning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iqtisodiy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salohiyati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uning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milliy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boyligini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oshirishga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hissa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qo'shadi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7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User\Рабочий стол\Aholiga doir rasmlar\shutterstock_144900295-998x6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9392"/>
            <a:ext cx="90679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лево 3"/>
          <p:cNvSpPr/>
          <p:nvPr/>
        </p:nvSpPr>
        <p:spPr>
          <a:xfrm>
            <a:off x="3811359" y="-99392"/>
            <a:ext cx="5256584" cy="6858000"/>
          </a:xfrm>
          <a:prstGeom prst="leftArrowCallout">
            <a:avLst>
              <a:gd name="adj1" fmla="val 27258"/>
              <a:gd name="adj2" fmla="val 57830"/>
              <a:gd name="adj3" fmla="val 10723"/>
              <a:gd name="adj4" fmla="val 817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Oilada</a:t>
            </a:r>
            <a:r>
              <a:rPr lang="en-US" sz="2800" dirty="0"/>
              <a:t> </a:t>
            </a:r>
            <a:r>
              <a:rPr lang="en-US" sz="2800" dirty="0" err="1"/>
              <a:t>inson</a:t>
            </a:r>
            <a:r>
              <a:rPr lang="en-US" sz="2800" dirty="0"/>
              <a:t> </a:t>
            </a:r>
            <a:r>
              <a:rPr lang="en-US" sz="2800" dirty="0" err="1"/>
              <a:t>kapitalini</a:t>
            </a:r>
            <a:r>
              <a:rPr lang="en-US" sz="2800" dirty="0"/>
              <a:t> </a:t>
            </a:r>
            <a:r>
              <a:rPr lang="en-US" sz="2800" dirty="0" err="1"/>
              <a:t>shakllantirish</a:t>
            </a:r>
            <a:r>
              <a:rPr lang="en-US" sz="2800" dirty="0"/>
              <a:t> </a:t>
            </a:r>
            <a:r>
              <a:rPr lang="en-US" sz="2800" dirty="0" err="1"/>
              <a:t>farzandning</a:t>
            </a:r>
            <a:r>
              <a:rPr lang="en-US" sz="2800" dirty="0"/>
              <a:t> </a:t>
            </a:r>
            <a:r>
              <a:rPr lang="en-US" sz="2800" dirty="0" err="1"/>
              <a:t>tug'ilishidan</a:t>
            </a:r>
            <a:r>
              <a:rPr lang="en-US" sz="2800" dirty="0"/>
              <a:t> </a:t>
            </a:r>
            <a:r>
              <a:rPr lang="en-US" sz="2800" dirty="0" err="1"/>
              <a:t>boshlanadi</a:t>
            </a:r>
            <a:r>
              <a:rPr lang="en-US" sz="2800" dirty="0"/>
              <a:t>. </a:t>
            </a:r>
            <a:r>
              <a:rPr lang="en-US" sz="2800" dirty="0" err="1"/>
              <a:t>Farzand</a:t>
            </a:r>
            <a:r>
              <a:rPr lang="en-US" sz="2800" dirty="0"/>
              <a:t> </a:t>
            </a:r>
            <a:r>
              <a:rPr lang="en-US" sz="2800" dirty="0" err="1"/>
              <a:t>voyaga</a:t>
            </a:r>
            <a:r>
              <a:rPr lang="en-US" sz="2800" dirty="0"/>
              <a:t> </a:t>
            </a:r>
            <a:r>
              <a:rPr lang="en-US" sz="2800" dirty="0" err="1"/>
              <a:t>yetib</a:t>
            </a:r>
            <a:r>
              <a:rPr lang="en-US" sz="2800" dirty="0"/>
              <a:t> </a:t>
            </a:r>
            <a:r>
              <a:rPr lang="en-US" sz="2800" dirty="0" err="1"/>
              <a:t>oyoqqa</a:t>
            </a:r>
            <a:r>
              <a:rPr lang="en-US" sz="2800" dirty="0"/>
              <a:t> </a:t>
            </a:r>
            <a:r>
              <a:rPr lang="en-US" sz="2800" dirty="0" err="1"/>
              <a:t>turgunicha</a:t>
            </a:r>
            <a:r>
              <a:rPr lang="en-US" sz="2800" dirty="0"/>
              <a:t>, </a:t>
            </a:r>
            <a:r>
              <a:rPr lang="en-US" sz="2800" dirty="0" err="1"/>
              <a:t>oiladan</a:t>
            </a:r>
            <a:r>
              <a:rPr lang="en-US" sz="2800" dirty="0"/>
              <a:t> </a:t>
            </a:r>
            <a:r>
              <a:rPr lang="en-US" sz="2800" dirty="0" err="1"/>
              <a:t>anchagina</a:t>
            </a:r>
            <a:r>
              <a:rPr lang="en-US" sz="2800" dirty="0"/>
              <a:t> </a:t>
            </a:r>
            <a:r>
              <a:rPr lang="en-US" sz="2800" dirty="0" err="1"/>
              <a:t>moddiy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mehnat</a:t>
            </a:r>
            <a:r>
              <a:rPr lang="en-US" sz="2800" dirty="0"/>
              <a:t> </a:t>
            </a:r>
            <a:r>
              <a:rPr lang="en-US" sz="2800" dirty="0" err="1"/>
              <a:t>sarfini</a:t>
            </a:r>
            <a:r>
              <a:rPr lang="en-US" sz="2800" dirty="0"/>
              <a:t> </a:t>
            </a:r>
            <a:r>
              <a:rPr lang="en-US" sz="2800" dirty="0" err="1"/>
              <a:t>talab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 </a:t>
            </a:r>
            <a:r>
              <a:rPr lang="en-US" sz="2800" dirty="0" err="1"/>
              <a:t>Jamiyat</a:t>
            </a:r>
            <a:r>
              <a:rPr lang="en-US" sz="2800" dirty="0"/>
              <a:t> </a:t>
            </a:r>
            <a:r>
              <a:rPr lang="en-US" sz="2800" dirty="0" err="1"/>
              <a:t>rivojlan­gan</a:t>
            </a:r>
            <a:r>
              <a:rPr lang="en-US" sz="2800" dirty="0"/>
              <a:t> sari </a:t>
            </a:r>
            <a:r>
              <a:rPr lang="en-US" sz="2800" dirty="0" err="1"/>
              <a:t>bolalar</a:t>
            </a:r>
            <a:r>
              <a:rPr lang="en-US" sz="2800" dirty="0"/>
              <a:t> </a:t>
            </a:r>
            <a:r>
              <a:rPr lang="en-US" sz="2800" dirty="0" err="1"/>
              <a:t>tarbiyasi</a:t>
            </a:r>
            <a:r>
              <a:rPr lang="en-US" sz="2800" dirty="0"/>
              <a:t> </a:t>
            </a:r>
            <a:r>
              <a:rPr lang="en-US" sz="2800" dirty="0" err="1"/>
              <a:t>oila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serxarajat</a:t>
            </a:r>
            <a:r>
              <a:rPr lang="en-US" sz="2800" dirty="0"/>
              <a:t> </a:t>
            </a:r>
            <a:r>
              <a:rPr lang="en-US" sz="2800" dirty="0" err="1"/>
              <a:t>ishga</a:t>
            </a:r>
            <a:r>
              <a:rPr lang="en-US" sz="2800" dirty="0"/>
              <a:t> </a:t>
            </a:r>
            <a:r>
              <a:rPr lang="en-US" sz="2800" dirty="0" err="1"/>
              <a:t>aylanadi</a:t>
            </a:r>
            <a:r>
              <a:rPr lang="en-US" sz="2800" dirty="0"/>
              <a:t>, </a:t>
            </a:r>
            <a:r>
              <a:rPr lang="en-US" sz="2800" dirty="0" err="1"/>
              <a:t>shu</a:t>
            </a:r>
            <a:r>
              <a:rPr lang="en-US" sz="2800" dirty="0"/>
              <a:t> </a:t>
            </a:r>
            <a:r>
              <a:rPr lang="en-US" sz="2800" dirty="0" err="1"/>
              <a:t>sababli</a:t>
            </a:r>
            <a:r>
              <a:rPr lang="en-US" sz="2800" dirty="0"/>
              <a:t> </a:t>
            </a:r>
            <a:r>
              <a:rPr lang="en-US" sz="2800" dirty="0" err="1"/>
              <a:t>ota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ona</a:t>
            </a:r>
            <a:r>
              <a:rPr lang="en-US" sz="2800" dirty="0"/>
              <a:t> </a:t>
            </a:r>
            <a:r>
              <a:rPr lang="en-US" sz="2800" dirty="0" err="1"/>
              <a:t>bolalar</a:t>
            </a:r>
            <a:r>
              <a:rPr lang="en-US" sz="2800" dirty="0"/>
              <a:t> </a:t>
            </a:r>
            <a:r>
              <a:rPr lang="en-US" sz="2800" dirty="0" err="1"/>
              <a:t>sonining</a:t>
            </a:r>
            <a:r>
              <a:rPr lang="en-US" sz="2800" dirty="0"/>
              <a:t> </a:t>
            </a:r>
            <a:r>
              <a:rPr lang="en-US" sz="2800" dirty="0" err="1"/>
              <a:t>me’yorli</a:t>
            </a:r>
            <a:r>
              <a:rPr lang="en-US" sz="2800" dirty="0"/>
              <a:t> </a:t>
            </a:r>
            <a:r>
              <a:rPr lang="en-US" sz="2800" dirty="0" err="1"/>
              <a:t>bo'lishiga</a:t>
            </a:r>
            <a:r>
              <a:rPr lang="en-US" sz="2800" dirty="0"/>
              <a:t> </a:t>
            </a:r>
            <a:r>
              <a:rPr lang="en-US" sz="2800" dirty="0" err="1"/>
              <a:t>intiladi</a:t>
            </a:r>
            <a:r>
              <a:rPr lang="en-US" sz="2800" dirty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8237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ыгнутая вниз стрелка 3"/>
          <p:cNvSpPr/>
          <p:nvPr/>
        </p:nvSpPr>
        <p:spPr>
          <a:xfrm>
            <a:off x="1331640" y="4293096"/>
            <a:ext cx="6552728" cy="2448272"/>
          </a:xfrm>
          <a:prstGeom prst="curvedUp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Picture 2" descr="C:\Documents and Settings\User\Рабочий стол\Aholiga doir rasmlar\sy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68"/>
            <a:ext cx="4860032" cy="522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Багетная рамка 6"/>
          <p:cNvSpPr/>
          <p:nvPr/>
        </p:nvSpPr>
        <p:spPr>
          <a:xfrm>
            <a:off x="4860032" y="5368"/>
            <a:ext cx="4283968" cy="4287728"/>
          </a:xfrm>
          <a:prstGeom prst="bevel">
            <a:avLst>
              <a:gd name="adj" fmla="val 5859"/>
            </a:avLst>
          </a:prstGeom>
          <a:solidFill>
            <a:srgbClr val="BB639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/>
              <a:t>Oilaning</a:t>
            </a:r>
            <a:r>
              <a:rPr lang="en-US" sz="3200" dirty="0"/>
              <a:t> </a:t>
            </a:r>
            <a:r>
              <a:rPr lang="en-US" sz="3200" dirty="0" err="1"/>
              <a:t>ijtimoiy-iqtisodiy</a:t>
            </a:r>
            <a:r>
              <a:rPr lang="en-US" sz="3200" dirty="0"/>
              <a:t>, </a:t>
            </a:r>
            <a:r>
              <a:rPr lang="en-US" sz="3200" dirty="0" err="1"/>
              <a:t>demografik</a:t>
            </a:r>
            <a:r>
              <a:rPr lang="en-US" sz="3200" dirty="0"/>
              <a:t> </a:t>
            </a:r>
            <a:r>
              <a:rPr lang="en-US" sz="3200" dirty="0" err="1"/>
              <a:t>mohiyati</a:t>
            </a:r>
            <a:r>
              <a:rPr lang="en-US" sz="3200" dirty="0"/>
              <a:t> </a:t>
            </a:r>
            <a:r>
              <a:rPr lang="en-US" sz="3200" dirty="0" err="1"/>
              <a:t>oila</a:t>
            </a:r>
            <a:r>
              <a:rPr lang="en-US" sz="3200" dirty="0"/>
              <a:t> </a:t>
            </a:r>
            <a:r>
              <a:rPr lang="en-US" sz="3200" dirty="0" err="1"/>
              <a:t>vazifalari</a:t>
            </a:r>
            <a:r>
              <a:rPr lang="en-US" sz="3200" dirty="0"/>
              <a:t>, </a:t>
            </a:r>
            <a:r>
              <a:rPr lang="en-US" sz="3200" dirty="0" err="1"/>
              <a:t>uning</a:t>
            </a:r>
            <a:r>
              <a:rPr lang="en-US" sz="3200" dirty="0"/>
              <a:t> </a:t>
            </a:r>
            <a:r>
              <a:rPr lang="en-US" sz="3200" dirty="0" err="1"/>
              <a:t>tarkibi</a:t>
            </a:r>
            <a:r>
              <a:rPr lang="en-US" sz="3200" dirty="0"/>
              <a:t> </a:t>
            </a:r>
            <a:r>
              <a:rPr lang="en-US" sz="3200" dirty="0" err="1"/>
              <a:t>kabi</a:t>
            </a:r>
            <a:r>
              <a:rPr lang="en-US" sz="3200" dirty="0"/>
              <a:t> </a:t>
            </a:r>
            <a:r>
              <a:rPr lang="en-US" sz="3200" dirty="0" err="1"/>
              <a:t>tushunchalar</a:t>
            </a:r>
            <a:r>
              <a:rPr lang="en-US" sz="3200" dirty="0"/>
              <a:t> </a:t>
            </a:r>
            <a:r>
              <a:rPr lang="en-US" sz="3200" dirty="0" err="1"/>
              <a:t>orqali</a:t>
            </a:r>
            <a:r>
              <a:rPr lang="en-US" sz="3200" dirty="0"/>
              <a:t> </a:t>
            </a:r>
            <a:r>
              <a:rPr lang="en-US" sz="3200" dirty="0" err="1"/>
              <a:t>ifodalanadi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65745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42912"/>
            <a:ext cx="8686800" cy="838200"/>
          </a:xfrm>
        </p:spPr>
        <p:txBody>
          <a:bodyPr/>
          <a:lstStyle/>
          <a:p>
            <a:endParaRPr lang="ru-RU"/>
          </a:p>
        </p:txBody>
      </p:sp>
      <p:pic>
        <p:nvPicPr>
          <p:cNvPr id="12290" name="Picture 2" descr="C:\Documents and Settings\User\Рабочий стол\Aholiga doir rasmlar\98507fb786b54caf926fee7f2e8e561429f2a6963065531a42412ae7893a2f7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989" y="-14288"/>
            <a:ext cx="6890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агетная рамка 3"/>
          <p:cNvSpPr/>
          <p:nvPr/>
        </p:nvSpPr>
        <p:spPr>
          <a:xfrm>
            <a:off x="0" y="-14288"/>
            <a:ext cx="5148064" cy="6858000"/>
          </a:xfrm>
          <a:prstGeom prst="bevel">
            <a:avLst>
              <a:gd name="adj" fmla="val 618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Har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qanday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jamiyat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faoliyati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uchun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oilalar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ham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umuminsoniy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rolni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, ham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undan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jamiyat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bg2">
                    <a:lumMod val="10000"/>
                  </a:schemeClr>
                </a:solidFill>
              </a:rPr>
              <a:t>talab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qiladigan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qator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eng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muhim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rollarni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bajarishlari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</a:rPr>
              <a:t>kerak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</a:rPr>
              <a:t>. </a:t>
            </a:r>
            <a:endParaRPr lang="ru-RU" sz="3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Выноска со стрелкой влево 5"/>
          <p:cNvSpPr/>
          <p:nvPr/>
        </p:nvSpPr>
        <p:spPr>
          <a:xfrm>
            <a:off x="4139952" y="3212976"/>
            <a:ext cx="5004048" cy="3613432"/>
          </a:xfrm>
          <a:prstGeom prst="leftArrowCallout">
            <a:avLst>
              <a:gd name="adj1" fmla="val 25000"/>
              <a:gd name="adj2" fmla="val 25000"/>
              <a:gd name="adj3" fmla="val 15821"/>
              <a:gd name="adj4" fmla="val 80525"/>
            </a:avLst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Oilaning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vazifalari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jamiyat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oila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va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uning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barcha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a’zolarining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o'zaro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birgalikdagi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harakati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tizimini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aks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3400" dirty="0" err="1">
                <a:solidFill>
                  <a:schemeClr val="bg2">
                    <a:lumMod val="10000"/>
                  </a:schemeClr>
                </a:solidFill>
              </a:rPr>
              <a:t>ettiradi</a:t>
            </a:r>
            <a:r>
              <a:rPr lang="en-US" sz="3400" dirty="0">
                <a:solidFill>
                  <a:schemeClr val="bg2">
                    <a:lumMod val="10000"/>
                  </a:schemeClr>
                </a:solidFill>
              </a:rPr>
              <a:t>. </a:t>
            </a:r>
            <a:endParaRPr lang="ru-RU" sz="3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28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User\Рабочий стол\Aholiga doir rasmlar\population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4" y="0"/>
            <a:ext cx="91169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со стрелкой вниз 3"/>
          <p:cNvSpPr/>
          <p:nvPr/>
        </p:nvSpPr>
        <p:spPr>
          <a:xfrm>
            <a:off x="179512" y="188640"/>
            <a:ext cx="3528392" cy="4248472"/>
          </a:xfrm>
          <a:prstGeom prst="downArrowCallout">
            <a:avLst>
              <a:gd name="adj1" fmla="val 21545"/>
              <a:gd name="adj2" fmla="val 25000"/>
              <a:gd name="adj3" fmla="val 19241"/>
              <a:gd name="adj4" fmla="val 76934"/>
            </a:avLst>
          </a:prstGeom>
          <a:solidFill>
            <a:srgbClr val="49BE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Har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qanday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jamiyat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faoliyati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uchun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oilalar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ham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umuminsoniy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rolni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, ham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undan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jamiyat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talab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qiladigan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qator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eng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muhim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rollarni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bajarishlari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</a:rPr>
              <a:t>kerak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</a:rPr>
              <a:t>. </a:t>
            </a:r>
            <a:endParaRPr lang="ru-RU" sz="26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3923928" y="216104"/>
            <a:ext cx="4968552" cy="2852856"/>
          </a:xfrm>
          <a:prstGeom prst="downArrowCallout">
            <a:avLst/>
          </a:prstGeom>
          <a:solidFill>
            <a:srgbClr val="5BC3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Bu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umuminsoniy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ehtiyojlaming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dastlabki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ta’minoti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bolalar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tarbiyasi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ijtimoiy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madaniy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an’analarning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davom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</a:rPr>
              <a:t>ettirilishidir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12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Documents and Settings\User\Рабочий стол\Aholiga doir rasmlar\Population-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документ 3"/>
          <p:cNvSpPr/>
          <p:nvPr/>
        </p:nvSpPr>
        <p:spPr>
          <a:xfrm>
            <a:off x="827584" y="836712"/>
            <a:ext cx="7704856" cy="5544616"/>
          </a:xfrm>
          <a:prstGeom prst="flowChartDocument">
            <a:avLst/>
          </a:prstGeom>
          <a:solidFill>
            <a:srgbClr val="FF99FF"/>
          </a:solidFill>
          <a:ln w="571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   </a:t>
            </a:r>
            <a:r>
              <a:rPr lang="en-US" sz="3000" dirty="0" err="1" smtClean="0"/>
              <a:t>Oilaning</a:t>
            </a:r>
            <a:r>
              <a:rPr lang="en-US" sz="3000" dirty="0" smtClean="0"/>
              <a:t> </a:t>
            </a:r>
            <a:r>
              <a:rPr lang="en-US" sz="3000" dirty="0" err="1"/>
              <a:t>eng</a:t>
            </a:r>
            <a:r>
              <a:rPr lang="en-US" sz="3000" dirty="0"/>
              <a:t> </a:t>
            </a:r>
            <a:r>
              <a:rPr lang="en-US" sz="3000" dirty="0" err="1"/>
              <a:t>muhim</a:t>
            </a:r>
            <a:r>
              <a:rPr lang="en-US" sz="3000" dirty="0"/>
              <a:t> </a:t>
            </a:r>
            <a:r>
              <a:rPr lang="en-US" sz="3000" dirty="0" err="1"/>
              <a:t>vazifasi</a:t>
            </a:r>
            <a:r>
              <a:rPr lang="en-US" sz="3000" dirty="0"/>
              <a:t> - </a:t>
            </a:r>
            <a:r>
              <a:rPr lang="en-US" sz="3000" dirty="0" err="1"/>
              <a:t>bu</a:t>
            </a:r>
            <a:r>
              <a:rPr lang="en-US" sz="3000" dirty="0"/>
              <a:t> </a:t>
            </a:r>
            <a:r>
              <a:rPr lang="en-US" sz="3000" dirty="0" err="1"/>
              <a:t>har</a:t>
            </a:r>
            <a:r>
              <a:rPr lang="en-US" sz="3000" dirty="0"/>
              <a:t> </a:t>
            </a:r>
            <a:r>
              <a:rPr lang="en-US" sz="3000" dirty="0" err="1"/>
              <a:t>doim</a:t>
            </a:r>
            <a:r>
              <a:rPr lang="en-US" sz="3000" dirty="0"/>
              <a:t> </a:t>
            </a:r>
            <a:r>
              <a:rPr lang="en-US" sz="3000" dirty="0" err="1"/>
              <a:t>farzandlarning</a:t>
            </a:r>
            <a:r>
              <a:rPr lang="en-US" sz="3000" dirty="0"/>
              <a:t> </a:t>
            </a:r>
            <a:r>
              <a:rPr lang="en-US" sz="3000" dirty="0" err="1"/>
              <a:t>tug'ilishi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tarbiyasi</a:t>
            </a:r>
            <a:r>
              <a:rPr lang="en-US" sz="3000" dirty="0"/>
              <a:t> </a:t>
            </a:r>
            <a:r>
              <a:rPr lang="en-US" sz="3000" dirty="0" err="1"/>
              <a:t>bilan</a:t>
            </a:r>
            <a:r>
              <a:rPr lang="en-US" sz="3000" dirty="0"/>
              <a:t> </a:t>
            </a:r>
            <a:r>
              <a:rPr lang="en-US" sz="3000" dirty="0" err="1"/>
              <a:t>bog'liq</a:t>
            </a:r>
            <a:r>
              <a:rPr lang="en-US" sz="3000" dirty="0"/>
              <a:t> </a:t>
            </a:r>
            <a:r>
              <a:rPr lang="en-US" sz="3000" dirty="0" err="1"/>
              <a:t>bo'lgan</a:t>
            </a:r>
            <a:r>
              <a:rPr lang="en-US" sz="3000" dirty="0"/>
              <a:t>. Bola </a:t>
            </a:r>
            <a:r>
              <a:rPr lang="en-US" sz="3000" dirty="0" err="1"/>
              <a:t>shaxsi</a:t>
            </a:r>
            <a:r>
              <a:rPr lang="en-US" sz="3000" dirty="0"/>
              <a:t>, </a:t>
            </a:r>
            <a:r>
              <a:rPr lang="en-US" sz="3000" dirty="0" err="1"/>
              <a:t>uning</a:t>
            </a:r>
            <a:r>
              <a:rPr lang="en-US" sz="3000" dirty="0"/>
              <a:t> </a:t>
            </a:r>
            <a:r>
              <a:rPr lang="en-US" sz="3000" dirty="0" err="1"/>
              <a:t>hayoti</a:t>
            </a:r>
            <a:r>
              <a:rPr lang="en-US" sz="3000" dirty="0"/>
              <a:t> </a:t>
            </a:r>
            <a:r>
              <a:rPr lang="en-US" sz="3000" dirty="0" err="1"/>
              <a:t>ijtimoiy</a:t>
            </a:r>
            <a:r>
              <a:rPr lang="en-US" sz="3000" dirty="0"/>
              <a:t> </a:t>
            </a:r>
            <a:r>
              <a:rPr lang="en-US" sz="3000" dirty="0" err="1"/>
              <a:t>munosabatlar</a:t>
            </a:r>
            <a:r>
              <a:rPr lang="en-US" sz="3000" dirty="0"/>
              <a:t> </a:t>
            </a:r>
            <a:r>
              <a:rPr lang="en-US" sz="3000" dirty="0" err="1"/>
              <a:t>ta’siri</a:t>
            </a:r>
            <a:r>
              <a:rPr lang="en-US" sz="3000" dirty="0"/>
              <a:t> </a:t>
            </a:r>
            <a:r>
              <a:rPr lang="en-US" sz="3000" dirty="0" err="1"/>
              <a:t>ostida</a:t>
            </a:r>
            <a:r>
              <a:rPr lang="en-US" sz="3000" dirty="0"/>
              <a:t> </a:t>
            </a:r>
            <a:r>
              <a:rPr lang="en-US" sz="3000" dirty="0" err="1"/>
              <a:t>shakllanadi</a:t>
            </a:r>
            <a:r>
              <a:rPr lang="en-US" sz="3000" dirty="0"/>
              <a:t>. </a:t>
            </a:r>
            <a:r>
              <a:rPr lang="en-US" sz="3000" dirty="0" err="1"/>
              <a:t>Biroq</a:t>
            </a:r>
            <a:r>
              <a:rPr lang="en-US" sz="3000" dirty="0"/>
              <a:t>, </a:t>
            </a:r>
            <a:r>
              <a:rPr lang="en-US" sz="3000" dirty="0" err="1"/>
              <a:t>ota</a:t>
            </a:r>
            <a:r>
              <a:rPr lang="en-US" sz="3000" dirty="0"/>
              <a:t>- </a:t>
            </a:r>
            <a:r>
              <a:rPr lang="en-US" sz="3000" dirty="0" err="1"/>
              <a:t>onalarning</a:t>
            </a:r>
            <a:r>
              <a:rPr lang="en-US" sz="3000" dirty="0"/>
              <a:t> </a:t>
            </a:r>
            <a:r>
              <a:rPr lang="en-US" sz="3000" dirty="0" err="1"/>
              <a:t>madaniyat</a:t>
            </a:r>
            <a:r>
              <a:rPr lang="en-US" sz="3000" dirty="0"/>
              <a:t>, </a:t>
            </a:r>
            <a:r>
              <a:rPr lang="en-US" sz="3000" dirty="0" err="1"/>
              <a:t>shu</a:t>
            </a:r>
            <a:r>
              <a:rPr lang="en-US" sz="3000" dirty="0"/>
              <a:t> </a:t>
            </a:r>
            <a:r>
              <a:rPr lang="en-US" sz="3000" dirty="0" err="1"/>
              <a:t>jumladan</a:t>
            </a:r>
            <a:r>
              <a:rPr lang="en-US" sz="3000" dirty="0"/>
              <a:t>, </a:t>
            </a:r>
            <a:r>
              <a:rPr lang="en-US" sz="3000" dirty="0" err="1"/>
              <a:t>axloqiy</a:t>
            </a:r>
            <a:r>
              <a:rPr lang="en-US" sz="3000" dirty="0"/>
              <a:t> </a:t>
            </a:r>
            <a:r>
              <a:rPr lang="en-US" sz="3000" dirty="0" err="1"/>
              <a:t>madaniyat</a:t>
            </a:r>
            <a:r>
              <a:rPr lang="en-US" sz="3000" dirty="0"/>
              <a:t> </a:t>
            </a:r>
            <a:r>
              <a:rPr lang="en-US" sz="3000" dirty="0" err="1"/>
              <a:t>darajasi</a:t>
            </a:r>
            <a:r>
              <a:rPr lang="en-US" sz="3000" dirty="0"/>
              <a:t>, •</a:t>
            </a:r>
            <a:r>
              <a:rPr lang="en-US" sz="3000" dirty="0" err="1"/>
              <a:t>ularning</a:t>
            </a:r>
            <a:r>
              <a:rPr lang="en-US" sz="3000" dirty="0"/>
              <a:t> </a:t>
            </a:r>
            <a:r>
              <a:rPr lang="en-US" sz="3000" dirty="0" err="1"/>
              <a:t>hayotiy</a:t>
            </a:r>
            <a:r>
              <a:rPr lang="en-US" sz="3000" dirty="0"/>
              <a:t> </a:t>
            </a:r>
            <a:r>
              <a:rPr lang="en-US" sz="3000" dirty="0" err="1"/>
              <a:t>rejalari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intilishlari</a:t>
            </a:r>
            <a:r>
              <a:rPr lang="en-US" sz="3000" dirty="0"/>
              <a:t>, </a:t>
            </a:r>
            <a:r>
              <a:rPr lang="en-US" sz="3000" dirty="0" err="1"/>
              <a:t>ijtimoiy</a:t>
            </a:r>
            <a:r>
              <a:rPr lang="en-US" sz="3000" dirty="0"/>
              <a:t> </a:t>
            </a:r>
            <a:r>
              <a:rPr lang="en-US" sz="3000" dirty="0" err="1"/>
              <a:t>aloqalari</a:t>
            </a:r>
            <a:r>
              <a:rPr lang="en-US" sz="3000" dirty="0"/>
              <a:t> </a:t>
            </a:r>
            <a:r>
              <a:rPr lang="en-US" sz="3000" dirty="0" err="1"/>
              <a:t>va</a:t>
            </a:r>
            <a:r>
              <a:rPr lang="en-US" sz="3000" dirty="0"/>
              <a:t> </a:t>
            </a:r>
            <a:r>
              <a:rPr lang="en-US" sz="3000" dirty="0" err="1"/>
              <a:t>oilaviy</a:t>
            </a:r>
            <a:r>
              <a:rPr lang="en-US" sz="3000" dirty="0"/>
              <a:t> </a:t>
            </a:r>
            <a:r>
              <a:rPr lang="en-US" sz="3000" dirty="0" err="1"/>
              <a:t>an’analari</a:t>
            </a:r>
            <a:r>
              <a:rPr lang="en-US" sz="3000" dirty="0"/>
              <a:t> </a:t>
            </a:r>
            <a:r>
              <a:rPr lang="en-US" sz="3000" dirty="0" err="1"/>
              <a:t>shaxsning</a:t>
            </a:r>
            <a:r>
              <a:rPr lang="en-US" sz="3000" dirty="0"/>
              <a:t> </a:t>
            </a:r>
            <a:r>
              <a:rPr lang="en-US" sz="3000" dirty="0" err="1"/>
              <a:t>rivojlanishida</a:t>
            </a:r>
            <a:r>
              <a:rPr lang="en-US" sz="3000" dirty="0"/>
              <a:t> </a:t>
            </a:r>
            <a:r>
              <a:rPr lang="en-US" sz="3000" dirty="0" err="1"/>
              <a:t>hal</a:t>
            </a:r>
            <a:r>
              <a:rPr lang="en-US" sz="3000" dirty="0"/>
              <a:t> </a:t>
            </a:r>
            <a:r>
              <a:rPr lang="en-US" sz="3000" dirty="0" err="1"/>
              <a:t>qiluvchi</a:t>
            </a:r>
            <a:r>
              <a:rPr lang="en-US" sz="3000" dirty="0"/>
              <a:t> </a:t>
            </a:r>
            <a:r>
              <a:rPr lang="en-US" sz="3000" dirty="0" err="1"/>
              <a:t>ahamiyatga</a:t>
            </a:r>
            <a:r>
              <a:rPr lang="en-US" sz="3000" dirty="0"/>
              <a:t> </a:t>
            </a:r>
            <a:r>
              <a:rPr lang="en-US" sz="3000" dirty="0" err="1"/>
              <a:t>ega</a:t>
            </a:r>
            <a:r>
              <a:rPr lang="en-US" sz="3000" dirty="0"/>
              <a:t>. 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339223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Багетная рамка 3"/>
          <p:cNvSpPr/>
          <p:nvPr/>
        </p:nvSpPr>
        <p:spPr>
          <a:xfrm>
            <a:off x="596440" y="-182448"/>
            <a:ext cx="8136904" cy="3827472"/>
          </a:xfrm>
          <a:prstGeom prst="bevel">
            <a:avLst>
              <a:gd name="adj" fmla="val 10384"/>
            </a:avLst>
          </a:prstGeom>
          <a:blipFill>
            <a:blip r:embed="rId2"/>
            <a:tile tx="0" ty="0" sx="100000" sy="100000" flip="none" algn="tl"/>
          </a:blipFill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rgbClr val="C00000"/>
                </a:solidFill>
              </a:rPr>
              <a:t>Oila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tarkibi</a:t>
            </a:r>
            <a:r>
              <a:rPr lang="en-US" sz="2400" dirty="0">
                <a:solidFill>
                  <a:srgbClr val="C00000"/>
                </a:solidFill>
              </a:rPr>
              <a:t>» </a:t>
            </a:r>
            <a:r>
              <a:rPr lang="en-US" sz="2400" dirty="0" err="1">
                <a:solidFill>
                  <a:srgbClr val="C00000"/>
                </a:solidFill>
              </a:rPr>
              <a:t>deganda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uning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a’zolari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o'rtasidagi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qarindoshlik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ma’naviy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axloqiy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munosabatlar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tizimi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tushuniladi</a:t>
            </a:r>
            <a:r>
              <a:rPr lang="en-US" sz="2400" dirty="0">
                <a:solidFill>
                  <a:srgbClr val="C00000"/>
                </a:solidFill>
              </a:rPr>
              <a:t>.</a:t>
            </a:r>
            <a:endParaRPr lang="ru-RU" sz="2400" dirty="0">
              <a:solidFill>
                <a:srgbClr val="C00000"/>
              </a:solidFill>
            </a:endParaRPr>
          </a:p>
          <a:p>
            <a:r>
              <a:rPr lang="en-US" sz="2400" dirty="0" err="1">
                <a:solidFill>
                  <a:srgbClr val="C00000"/>
                </a:solidFill>
              </a:rPr>
              <a:t>Oilalarning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avtoritar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egalitar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tarkibi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mavjud</a:t>
            </a:r>
            <a:r>
              <a:rPr lang="en-US" sz="2400" dirty="0">
                <a:solidFill>
                  <a:srgbClr val="C00000"/>
                </a:solidFill>
              </a:rPr>
              <a:t>. </a:t>
            </a:r>
            <a:r>
              <a:rPr lang="en-US" sz="2400" dirty="0" err="1">
                <a:solidFill>
                  <a:srgbClr val="C00000"/>
                </a:solidFill>
              </a:rPr>
              <a:t>Avtoritar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oilalar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xotinning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erga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qat’iy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bo'ysunishi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odatda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ota-onalar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va</a:t>
            </a:r>
            <a:r>
              <a:rPr lang="en-US" sz="2400" dirty="0">
                <a:solidFill>
                  <a:srgbClr val="C00000"/>
                </a:solidFill>
              </a:rPr>
              <a:t> bola- laming </a:t>
            </a:r>
            <a:r>
              <a:rPr lang="en-US" sz="2400" dirty="0" err="1">
                <a:solidFill>
                  <a:srgbClr val="C00000"/>
                </a:solidFill>
              </a:rPr>
              <a:t>o'zaro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munosabatlaridagi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qattiq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intizom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bilan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ajralib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turadi</a:t>
            </a:r>
            <a:r>
              <a:rPr lang="en-US" dirty="0"/>
              <a:t>. </a:t>
            </a:r>
            <a:endParaRPr lang="ru-RU" dirty="0"/>
          </a:p>
        </p:txBody>
      </p:sp>
      <p:sp>
        <p:nvSpPr>
          <p:cNvPr id="5" name="Блок-схема: типовой процесс 4"/>
          <p:cNvSpPr/>
          <p:nvPr/>
        </p:nvSpPr>
        <p:spPr>
          <a:xfrm>
            <a:off x="778640" y="3645024"/>
            <a:ext cx="7894240" cy="2708920"/>
          </a:xfrm>
          <a:prstGeom prst="flowChartPredefinedProcess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C00000"/>
                </a:solidFill>
              </a:rPr>
              <a:t>Egalitar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oilalar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er-xotinning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shaxsiy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sifatlari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qobiliyatlariga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muvofiq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taqsimlanishiga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ulardan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har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birining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qarorlar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qabul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qilishda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teng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ishtirok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etishlariga</a:t>
            </a:r>
            <a:r>
              <a:rPr lang="en-US" sz="2400" dirty="0">
                <a:solidFill>
                  <a:srgbClr val="C00000"/>
                </a:solidFill>
              </a:rPr>
              <a:t>, </a:t>
            </a:r>
            <a:r>
              <a:rPr lang="en-US" sz="2400" dirty="0" err="1">
                <a:solidFill>
                  <a:srgbClr val="C00000"/>
                </a:solidFill>
              </a:rPr>
              <a:t>vazifalar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va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bolalar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tarbiyasining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ixtiyoriy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taqsimotiga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asoslangan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8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0491549"/>
              </p:ext>
            </p:extLst>
          </p:nvPr>
        </p:nvGraphicFramePr>
        <p:xfrm>
          <a:off x="179512" y="1700807"/>
          <a:ext cx="8812088" cy="4896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Багетная рамка 5"/>
          <p:cNvSpPr/>
          <p:nvPr/>
        </p:nvSpPr>
        <p:spPr>
          <a:xfrm>
            <a:off x="611560" y="332656"/>
            <a:ext cx="7920880" cy="1368152"/>
          </a:xfrm>
          <a:prstGeom prst="bevel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O</a:t>
            </a:r>
            <a:r>
              <a:rPr lang="en-US" sz="3200" dirty="0" err="1" smtClean="0">
                <a:solidFill>
                  <a:schemeClr val="tx2">
                    <a:lumMod val="50000"/>
                  </a:schemeClr>
                </a:solidFill>
              </a:rPr>
              <a:t>ilalar</a:t>
            </a:r>
            <a:r>
              <a:rPr lang="en-US" sz="3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iqtisodiy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ta’minlanganlik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darajasi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bo'yicha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bcshta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guruhga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3200" dirty="0" err="1">
                <a:solidFill>
                  <a:schemeClr val="tx2">
                    <a:lumMod val="50000"/>
                  </a:schemeClr>
                </a:solidFill>
              </a:rPr>
              <a:t>ajratiladi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</a:rPr>
              <a:t>:</a:t>
            </a:r>
            <a:endParaRPr lang="ru-RU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7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Aholiga doir rasmlar\population-density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нутый угол 3"/>
          <p:cNvSpPr/>
          <p:nvPr/>
        </p:nvSpPr>
        <p:spPr>
          <a:xfrm>
            <a:off x="2915816" y="2348880"/>
            <a:ext cx="5976664" cy="4176464"/>
          </a:xfrm>
          <a:prstGeom prst="foldedCorne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    </a:t>
            </a:r>
          </a:p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daromadi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—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bu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muayyan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davrda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yil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oy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)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oilaga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kelgan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barcha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moddiy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pul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tushumlaridir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Hozir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O'zbekistondagi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daromadi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bozor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islohotlarining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ta’siri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iqtisodiyotning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umumiy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ahvoliga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qarab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shakllanadi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Bozor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munosabatlariga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o'tilishi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daromadining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yangi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turlariga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yo'l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ochdi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Islohotlar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sharoitida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tabiatan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yangi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bo'lgan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bozor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</a:rPr>
              <a:t>daromadlari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7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Aholiga doir rasmlar\population-control-desig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76"/>
            <a:ext cx="4572000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агетная рамка 5"/>
          <p:cNvSpPr/>
          <p:nvPr/>
        </p:nvSpPr>
        <p:spPr>
          <a:xfrm>
            <a:off x="-508" y="3645024"/>
            <a:ext cx="4248472" cy="3212976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</a:rPr>
              <a:t>harajatlari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Выноска со стрелкой влево 8"/>
          <p:cNvSpPr/>
          <p:nvPr/>
        </p:nvSpPr>
        <p:spPr>
          <a:xfrm>
            <a:off x="3060812" y="0"/>
            <a:ext cx="6048672" cy="6858000"/>
          </a:xfrm>
          <a:prstGeom prst="leftArrowCallout">
            <a:avLst>
              <a:gd name="adj1" fmla="val 14334"/>
              <a:gd name="adj2" fmla="val 15519"/>
              <a:gd name="adj3" fmla="val 15222"/>
              <a:gd name="adj4" fmla="val 79589"/>
            </a:avLst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   </a:t>
            </a:r>
            <a:r>
              <a:rPr lang="en-US" sz="2800" dirty="0" err="1" smtClean="0">
                <a:solidFill>
                  <a:schemeClr val="tx2">
                    <a:lumMod val="50000"/>
                  </a:schemeClr>
                </a:solidFill>
              </a:rPr>
              <a:t>Oilaning</a:t>
            </a:r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xarajati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madaniy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saviyasiga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ham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bog'liq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Madaniyat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yuqori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joyda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ehtiyoji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sog'lom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oqilona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bo'ladi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yoki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aksincha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Oiladagi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ko'pchilik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noo'rin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sarflar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iste’mol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madaniyatining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pastligi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bilan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izohlanadi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Soliqlar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va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badal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puli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kabi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to'lovlar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daromadidan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chegirilib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uning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xarajatlari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tarkibiga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kiradi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biroq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bu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sarf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oila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ixtiyorida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bo'lmaydi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.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Aksincha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daromadni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jamg'arish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uchun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sarflash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oilaning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2">
                    <a:lumMod val="50000"/>
                  </a:schemeClr>
                </a:solidFill>
              </a:rPr>
              <a:t>ishidir</a:t>
            </a:r>
            <a:r>
              <a:rPr lang="en-US" sz="2800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7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User\Рабочий стол\Aholiga doir rasmlar\shutterstock-78825880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12" y="46166"/>
            <a:ext cx="91653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1688" y="188640"/>
            <a:ext cx="89107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</a:t>
            </a:r>
            <a:r>
              <a:rPr lang="en-US" sz="2400" dirty="0" err="1" smtClean="0"/>
              <a:t>Oilaning</a:t>
            </a:r>
            <a:r>
              <a:rPr lang="en-US" sz="2400" dirty="0" smtClean="0"/>
              <a:t> </a:t>
            </a:r>
            <a:r>
              <a:rPr lang="en-US" sz="2400" dirty="0" err="1"/>
              <a:t>nobozor</a:t>
            </a:r>
            <a:r>
              <a:rPr lang="en-US" sz="2400" dirty="0"/>
              <a:t> </a:t>
            </a:r>
            <a:r>
              <a:rPr lang="en-US" sz="2400" dirty="0" err="1"/>
              <a:t>daromadlari</a:t>
            </a:r>
            <a:r>
              <a:rPr lang="en-US" sz="2400" dirty="0"/>
              <a:t> —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qoidalariga</a:t>
            </a:r>
            <a:r>
              <a:rPr lang="en-US" sz="2400" dirty="0"/>
              <a:t> </a:t>
            </a:r>
            <a:r>
              <a:rPr lang="en-US" sz="2400" dirty="0" err="1"/>
              <a:t>bog'liq</a:t>
            </a:r>
            <a:r>
              <a:rPr lang="en-US" sz="2400" dirty="0"/>
              <a:t> </a:t>
            </a:r>
            <a:r>
              <a:rPr lang="en-US" sz="2400" dirty="0" err="1"/>
              <a:t>bo'lmagan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yollanib</a:t>
            </a:r>
            <a:r>
              <a:rPr lang="en-US" sz="2400" dirty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,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mulkka</a:t>
            </a:r>
            <a:r>
              <a:rPr lang="en-US" sz="2400" dirty="0"/>
              <a:t> </a:t>
            </a:r>
            <a:r>
              <a:rPr lang="en-US" sz="2400" dirty="0" err="1"/>
              <a:t>aloqasi</a:t>
            </a:r>
            <a:r>
              <a:rPr lang="en-US" sz="2400" dirty="0"/>
              <a:t> </a:t>
            </a:r>
            <a:r>
              <a:rPr lang="en-US" sz="2400" dirty="0" err="1"/>
              <a:t>bo'lmagan</a:t>
            </a:r>
            <a:r>
              <a:rPr lang="en-US" sz="2400" dirty="0"/>
              <a:t> </a:t>
            </a:r>
            <a:r>
              <a:rPr lang="en-US" sz="2400" dirty="0" err="1"/>
              <a:t>daromaddir</a:t>
            </a:r>
            <a:r>
              <a:rPr lang="en-US" sz="2400" dirty="0"/>
              <a:t>. Bu </a:t>
            </a:r>
            <a:r>
              <a:rPr lang="en-US" sz="2400" dirty="0" err="1"/>
              <a:t>daromad</a:t>
            </a:r>
            <a:r>
              <a:rPr lang="en-US" sz="2400" dirty="0"/>
              <a:t> </a:t>
            </a:r>
            <a:r>
              <a:rPr lang="en-US" sz="2400" dirty="0" err="1"/>
              <a:t>resurslarini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ishlatilishi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bog'liq</a:t>
            </a:r>
            <a:r>
              <a:rPr lang="en-US" sz="2400" dirty="0"/>
              <a:t> </a:t>
            </a:r>
            <a:r>
              <a:rPr lang="en-US" sz="2400" dirty="0" err="1" smtClean="0"/>
              <a:t>emas</a:t>
            </a:r>
            <a:r>
              <a:rPr lang="en-US" sz="2400" dirty="0" smtClean="0"/>
              <a:t> U </a:t>
            </a:r>
            <a:r>
              <a:rPr lang="en-US" sz="2400" dirty="0" err="1"/>
              <a:t>amalda</a:t>
            </a:r>
            <a:r>
              <a:rPr lang="en-US" sz="2400" dirty="0"/>
              <a:t> </a:t>
            </a:r>
            <a:r>
              <a:rPr lang="en-US" sz="2400" dirty="0" err="1"/>
              <a:t>budjetdan</a:t>
            </a:r>
            <a:r>
              <a:rPr lang="en-US" sz="2400" dirty="0"/>
              <a:t> </a:t>
            </a:r>
            <a:r>
              <a:rPr lang="en-US" sz="2400" dirty="0" err="1"/>
              <a:t>aholiga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  <a:r>
              <a:rPr lang="en-US" sz="2400" dirty="0" err="1"/>
              <a:t>transfert</a:t>
            </a:r>
            <a:r>
              <a:rPr lang="en-US" sz="2400" dirty="0"/>
              <a:t> </a:t>
            </a:r>
            <a:r>
              <a:rPr lang="en-US" sz="2400" dirty="0" err="1"/>
              <a:t>to'lovlari</a:t>
            </a:r>
            <a:r>
              <a:rPr lang="en-US" sz="2400" dirty="0"/>
              <a:t> </a:t>
            </a:r>
            <a:r>
              <a:rPr lang="en-US" sz="2400" dirty="0" err="1"/>
              <a:t>bo'lib</a:t>
            </a:r>
            <a:r>
              <a:rPr lang="en-US" sz="2400" dirty="0"/>
              <a:t>, </a:t>
            </a:r>
            <a:r>
              <a:rPr lang="en-US" sz="2400" dirty="0" err="1"/>
              <a:t>tarkiban</a:t>
            </a:r>
            <a:r>
              <a:rPr lang="en-US" sz="2400" dirty="0"/>
              <a:t> </a:t>
            </a:r>
            <a:r>
              <a:rPr lang="en-US" sz="2400" dirty="0" err="1"/>
              <a:t>pensiya</a:t>
            </a:r>
            <a:r>
              <a:rPr lang="en-US" sz="2400" dirty="0"/>
              <a:t>, </a:t>
            </a:r>
            <a:r>
              <a:rPr lang="en-US" sz="2400" dirty="0" err="1"/>
              <a:t>nafaqa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stipendiyalardan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3119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Documents and Settings\User\Рабочий стол\Aholiga doir rasmlar\population_clip_art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0"/>
            <a:ext cx="9112241" cy="688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типовой процесс 3"/>
          <p:cNvSpPr/>
          <p:nvPr/>
        </p:nvSpPr>
        <p:spPr>
          <a:xfrm>
            <a:off x="940508" y="4581128"/>
            <a:ext cx="7416824" cy="1656184"/>
          </a:xfrm>
          <a:prstGeom prst="flowChartPredefinedProces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E’tiboringiz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uchun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4800" b="1" dirty="0" err="1" smtClean="0">
                <a:solidFill>
                  <a:schemeClr val="accent2">
                    <a:lumMod val="50000"/>
                  </a:schemeClr>
                </a:solidFill>
              </a:rPr>
              <a:t>raxmat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4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72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640</TotalTime>
  <Words>804</Words>
  <Application>Microsoft Office PowerPoint</Application>
  <PresentationFormat>Экран (4:3)</PresentationFormat>
  <Paragraphs>47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Franklin Gothic Book</vt:lpstr>
      <vt:lpstr>Franklin Gothic Medium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Hewlett-Packard Company</cp:lastModifiedBy>
  <cp:revision>43</cp:revision>
  <dcterms:modified xsi:type="dcterms:W3CDTF">2019-05-18T04:06:14Z</dcterms:modified>
</cp:coreProperties>
</file>