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7" r:id="rId2"/>
    <p:sldId id="258" r:id="rId3"/>
    <p:sldId id="260" r:id="rId4"/>
    <p:sldId id="262" r:id="rId5"/>
    <p:sldId id="263" r:id="rId6"/>
    <p:sldId id="264" r:id="rId7"/>
    <p:sldId id="265" r:id="rId8"/>
    <p:sldId id="261" r:id="rId9"/>
    <p:sldId id="266" r:id="rId10"/>
    <p:sldId id="259" r:id="rId11"/>
    <p:sldId id="267" r:id="rId12"/>
    <p:sldId id="270" r:id="rId13"/>
    <p:sldId id="269" r:id="rId14"/>
    <p:sldId id="272" r:id="rId15"/>
    <p:sldId id="268" r:id="rId16"/>
    <p:sldId id="271" r:id="rId17"/>
    <p:sldId id="273" r:id="rId18"/>
    <p:sldId id="275" r:id="rId19"/>
    <p:sldId id="274" r:id="rId20"/>
    <p:sldId id="278" r:id="rId21"/>
    <p:sldId id="279" r:id="rId22"/>
    <p:sldId id="277" r:id="rId23"/>
    <p:sldId id="280" r:id="rId24"/>
    <p:sldId id="281" r:id="rId25"/>
    <p:sldId id="27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6D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8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6D368A-816A-4228-8AFC-F27CD8A6AA9F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F3C40F-BF18-49FB-B8AD-63BD22B62CC9}">
      <dgm:prSet phldrT="[Текст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b="1" dirty="0" err="1" smtClean="0"/>
            <a:t>Aholining</a:t>
          </a:r>
          <a:r>
            <a:rPr lang="en-US" b="1" dirty="0" smtClean="0"/>
            <a:t> </a:t>
          </a:r>
          <a:r>
            <a:rPr lang="en-US" b="1" dirty="0" err="1" smtClean="0"/>
            <a:t>takror</a:t>
          </a:r>
          <a:r>
            <a:rPr lang="en-US" b="1" dirty="0" smtClean="0"/>
            <a:t> </a:t>
          </a:r>
          <a:r>
            <a:rPr lang="en-US" b="1" dirty="0" err="1" smtClean="0"/>
            <a:t>barpo</a:t>
          </a:r>
          <a:r>
            <a:rPr lang="en-US" b="1" dirty="0" smtClean="0"/>
            <a:t> </a:t>
          </a:r>
          <a:r>
            <a:rPr lang="en-US" b="1" dirty="0" err="1" smtClean="0"/>
            <a:t>bo‘lishi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demografik</a:t>
          </a:r>
          <a:r>
            <a:rPr lang="en-US" b="1" dirty="0" smtClean="0"/>
            <a:t> </a:t>
          </a:r>
          <a:r>
            <a:rPr lang="en-US" b="1" dirty="0" err="1" smtClean="0"/>
            <a:t>o’tish</a:t>
          </a:r>
          <a:endParaRPr lang="ru-RU" dirty="0"/>
        </a:p>
      </dgm:t>
    </dgm:pt>
    <dgm:pt modelId="{9F86440A-55A4-4981-8737-B63C019CD404}" type="parTrans" cxnId="{C4A15E5D-73DA-43D6-994B-08AADEF6BA83}">
      <dgm:prSet/>
      <dgm:spPr/>
      <dgm:t>
        <a:bodyPr/>
        <a:lstStyle/>
        <a:p>
          <a:endParaRPr lang="ru-RU"/>
        </a:p>
      </dgm:t>
    </dgm:pt>
    <dgm:pt modelId="{76FE2B3E-7C1E-490F-8469-9D75E476B9E0}" type="sibTrans" cxnId="{C4A15E5D-73DA-43D6-994B-08AADEF6BA83}">
      <dgm:prSet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endParaRPr lang="ru-RU"/>
        </a:p>
      </dgm:t>
    </dgm:pt>
    <dgm:pt modelId="{FDFAD1EA-36D1-4CA1-9B4B-F50B1C6BDCCE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b="1" dirty="0" err="1" smtClean="0"/>
            <a:t>Demografik</a:t>
          </a:r>
          <a:r>
            <a:rPr lang="en-US" b="1" dirty="0" smtClean="0"/>
            <a:t> </a:t>
          </a:r>
          <a:r>
            <a:rPr lang="en-US" b="1" dirty="0" err="1" smtClean="0"/>
            <a:t>o’tish</a:t>
          </a:r>
          <a:r>
            <a:rPr lang="en-US" b="1" dirty="0" smtClean="0"/>
            <a:t> </a:t>
          </a:r>
          <a:r>
            <a:rPr lang="en-US" b="1" dirty="0" err="1" smtClean="0"/>
            <a:t>bosqichlari</a:t>
          </a:r>
          <a:endParaRPr lang="ru-RU" dirty="0"/>
        </a:p>
      </dgm:t>
    </dgm:pt>
    <dgm:pt modelId="{52593A18-5BCB-4B0C-8B30-D3CD1DC75301}" type="parTrans" cxnId="{69A36B04-071C-4DF9-B389-40E9D3EA2CEF}">
      <dgm:prSet/>
      <dgm:spPr/>
      <dgm:t>
        <a:bodyPr/>
        <a:lstStyle/>
        <a:p>
          <a:endParaRPr lang="ru-RU"/>
        </a:p>
      </dgm:t>
    </dgm:pt>
    <dgm:pt modelId="{CB01347C-17BA-4A8B-B5A3-931B2065052C}" type="sibTrans" cxnId="{69A36B04-071C-4DF9-B389-40E9D3EA2CEF}">
      <dgm:prSet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endParaRPr lang="ru-RU"/>
        </a:p>
      </dgm:t>
    </dgm:pt>
    <dgm:pt modelId="{A93788E5-9F2F-4E3C-9BAA-427BA8DB05F0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b="1" dirty="0" err="1" smtClean="0"/>
            <a:t>Demografik</a:t>
          </a:r>
          <a:r>
            <a:rPr lang="en-US" b="1" dirty="0" smtClean="0"/>
            <a:t> </a:t>
          </a:r>
          <a:r>
            <a:rPr lang="en-US" b="1" dirty="0" err="1" smtClean="0"/>
            <a:t>o’tish</a:t>
          </a:r>
          <a:r>
            <a:rPr lang="en-US" b="1" dirty="0" smtClean="0"/>
            <a:t> </a:t>
          </a:r>
          <a:r>
            <a:rPr lang="en-US" b="1" dirty="0" err="1" smtClean="0"/>
            <a:t>haqida</a:t>
          </a:r>
          <a:r>
            <a:rPr lang="en-US" b="1" dirty="0" smtClean="0"/>
            <a:t> </a:t>
          </a:r>
          <a:r>
            <a:rPr lang="en-US" b="1" dirty="0" err="1" smtClean="0"/>
            <a:t>tushuncha</a:t>
          </a:r>
          <a:endParaRPr lang="ru-RU" dirty="0"/>
        </a:p>
      </dgm:t>
    </dgm:pt>
    <dgm:pt modelId="{7307A5C5-A628-44AD-B5AE-80576C8BBF6A}" type="parTrans" cxnId="{672A7942-FD01-4081-8C48-3FE2836CE227}">
      <dgm:prSet/>
      <dgm:spPr/>
      <dgm:t>
        <a:bodyPr/>
        <a:lstStyle/>
        <a:p>
          <a:endParaRPr lang="ru-RU"/>
        </a:p>
      </dgm:t>
    </dgm:pt>
    <dgm:pt modelId="{0DC6BBDD-06E4-42B2-B3AA-07565D0D737A}" type="sibTrans" cxnId="{672A7942-FD01-4081-8C48-3FE2836CE227}">
      <dgm:prSet/>
      <dgm:spPr/>
      <dgm:t>
        <a:bodyPr/>
        <a:lstStyle/>
        <a:p>
          <a:endParaRPr lang="ru-RU"/>
        </a:p>
      </dgm:t>
    </dgm:pt>
    <dgm:pt modelId="{D7366F92-8535-40E2-A0EB-1B2B5F4B5412}" type="pres">
      <dgm:prSet presAssocID="{406D368A-816A-4228-8AFC-F27CD8A6AA9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073AE0-A9AA-4A04-8BD1-D1707FBBC27B}" type="pres">
      <dgm:prSet presAssocID="{406D368A-816A-4228-8AFC-F27CD8A6AA9F}" presName="dummyMaxCanvas" presStyleCnt="0">
        <dgm:presLayoutVars/>
      </dgm:prSet>
      <dgm:spPr/>
    </dgm:pt>
    <dgm:pt modelId="{134A76F1-3505-41E4-86A0-427D1B5F0EFF}" type="pres">
      <dgm:prSet presAssocID="{406D368A-816A-4228-8AFC-F27CD8A6AA9F}" presName="ThreeNodes_1" presStyleLbl="node1" presStyleIdx="0" presStyleCnt="3" custScaleY="1097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F3FB6-1BB3-423B-B846-AB313EF713A2}" type="pres">
      <dgm:prSet presAssocID="{406D368A-816A-4228-8AFC-F27CD8A6AA9F}" presName="ThreeNodes_2" presStyleLbl="node1" presStyleIdx="1" presStyleCnt="3" custScaleY="103704" custLinFactY="47963" custLinFactNeighborX="6814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10E24D-C150-4BD2-ADD9-9F9FBF6D691C}" type="pres">
      <dgm:prSet presAssocID="{406D368A-816A-4228-8AFC-F27CD8A6AA9F}" presName="ThreeNodes_3" presStyleLbl="node1" presStyleIdx="2" presStyleCnt="3" custScaleY="102925" custLinFactY="-19005" custLinFactNeighborX="-11386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F1BD4D-6948-4F16-87DD-2DD0CFF42499}" type="pres">
      <dgm:prSet presAssocID="{406D368A-816A-4228-8AFC-F27CD8A6AA9F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351619-D201-4C9E-BBCF-E42945AAE462}" type="pres">
      <dgm:prSet presAssocID="{406D368A-816A-4228-8AFC-F27CD8A6AA9F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68AC5D-3E06-4EEC-B7D9-83EF7A1B6E81}" type="pres">
      <dgm:prSet presAssocID="{406D368A-816A-4228-8AFC-F27CD8A6AA9F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6EF2CB-D769-49EC-BDE6-7DD103C712E8}" type="pres">
      <dgm:prSet presAssocID="{406D368A-816A-4228-8AFC-F27CD8A6AA9F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46F934-A5EB-4A03-BFC8-8B1A3D96F1CA}" type="pres">
      <dgm:prSet presAssocID="{406D368A-816A-4228-8AFC-F27CD8A6AA9F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67943C-DD0D-40A9-A9E3-DBDDF2FB8930}" type="presOf" srcId="{A93788E5-9F2F-4E3C-9BAA-427BA8DB05F0}" destId="{8910E24D-C150-4BD2-ADD9-9F9FBF6D691C}" srcOrd="0" destOrd="0" presId="urn:microsoft.com/office/officeart/2005/8/layout/vProcess5"/>
    <dgm:cxn modelId="{BE803767-A23E-41D0-B3A1-F6BBB2B8C4D6}" type="presOf" srcId="{FDFAD1EA-36D1-4CA1-9B4B-F50B1C6BDCCE}" destId="{C66EF2CB-D769-49EC-BDE6-7DD103C712E8}" srcOrd="1" destOrd="0" presId="urn:microsoft.com/office/officeart/2005/8/layout/vProcess5"/>
    <dgm:cxn modelId="{B5D144D1-784A-4F58-AB1C-FAD1C97CF7A0}" type="presOf" srcId="{C8F3C40F-BF18-49FB-B8AD-63BD22B62CC9}" destId="{0D68AC5D-3E06-4EEC-B7D9-83EF7A1B6E81}" srcOrd="1" destOrd="0" presId="urn:microsoft.com/office/officeart/2005/8/layout/vProcess5"/>
    <dgm:cxn modelId="{AA9026A8-E86B-4ED8-8D38-2C0F63FDAB66}" type="presOf" srcId="{C8F3C40F-BF18-49FB-B8AD-63BD22B62CC9}" destId="{134A76F1-3505-41E4-86A0-427D1B5F0EFF}" srcOrd="0" destOrd="0" presId="urn:microsoft.com/office/officeart/2005/8/layout/vProcess5"/>
    <dgm:cxn modelId="{C3676A2F-8B74-425A-B371-46CEE0B6376F}" type="presOf" srcId="{FDFAD1EA-36D1-4CA1-9B4B-F50B1C6BDCCE}" destId="{6B5F3FB6-1BB3-423B-B846-AB313EF713A2}" srcOrd="0" destOrd="0" presId="urn:microsoft.com/office/officeart/2005/8/layout/vProcess5"/>
    <dgm:cxn modelId="{552FD937-E127-43B4-B9C3-BE2AC929FC33}" type="presOf" srcId="{A93788E5-9F2F-4E3C-9BAA-427BA8DB05F0}" destId="{5546F934-A5EB-4A03-BFC8-8B1A3D96F1CA}" srcOrd="1" destOrd="0" presId="urn:microsoft.com/office/officeart/2005/8/layout/vProcess5"/>
    <dgm:cxn modelId="{69A36B04-071C-4DF9-B389-40E9D3EA2CEF}" srcId="{406D368A-816A-4228-8AFC-F27CD8A6AA9F}" destId="{FDFAD1EA-36D1-4CA1-9B4B-F50B1C6BDCCE}" srcOrd="1" destOrd="0" parTransId="{52593A18-5BCB-4B0C-8B30-D3CD1DC75301}" sibTransId="{CB01347C-17BA-4A8B-B5A3-931B2065052C}"/>
    <dgm:cxn modelId="{672A7942-FD01-4081-8C48-3FE2836CE227}" srcId="{406D368A-816A-4228-8AFC-F27CD8A6AA9F}" destId="{A93788E5-9F2F-4E3C-9BAA-427BA8DB05F0}" srcOrd="2" destOrd="0" parTransId="{7307A5C5-A628-44AD-B5AE-80576C8BBF6A}" sibTransId="{0DC6BBDD-06E4-42B2-B3AA-07565D0D737A}"/>
    <dgm:cxn modelId="{F1C51FAE-1B79-4D2C-BEFA-CCBCAD2BB37C}" type="presOf" srcId="{76FE2B3E-7C1E-490F-8469-9D75E476B9E0}" destId="{7BF1BD4D-6948-4F16-87DD-2DD0CFF42499}" srcOrd="0" destOrd="0" presId="urn:microsoft.com/office/officeart/2005/8/layout/vProcess5"/>
    <dgm:cxn modelId="{89DE88D4-DC1B-4CDD-9068-F51ABD718F69}" type="presOf" srcId="{CB01347C-17BA-4A8B-B5A3-931B2065052C}" destId="{40351619-D201-4C9E-BBCF-E42945AAE462}" srcOrd="0" destOrd="0" presId="urn:microsoft.com/office/officeart/2005/8/layout/vProcess5"/>
    <dgm:cxn modelId="{18EBD922-0169-46BE-84F8-A43C0C757775}" type="presOf" srcId="{406D368A-816A-4228-8AFC-F27CD8A6AA9F}" destId="{D7366F92-8535-40E2-A0EB-1B2B5F4B5412}" srcOrd="0" destOrd="0" presId="urn:microsoft.com/office/officeart/2005/8/layout/vProcess5"/>
    <dgm:cxn modelId="{C4A15E5D-73DA-43D6-994B-08AADEF6BA83}" srcId="{406D368A-816A-4228-8AFC-F27CD8A6AA9F}" destId="{C8F3C40F-BF18-49FB-B8AD-63BD22B62CC9}" srcOrd="0" destOrd="0" parTransId="{9F86440A-55A4-4981-8737-B63C019CD404}" sibTransId="{76FE2B3E-7C1E-490F-8469-9D75E476B9E0}"/>
    <dgm:cxn modelId="{F01F9179-987B-4125-B408-2FD23AAB053D}" type="presParOf" srcId="{D7366F92-8535-40E2-A0EB-1B2B5F4B5412}" destId="{19073AE0-A9AA-4A04-8BD1-D1707FBBC27B}" srcOrd="0" destOrd="0" presId="urn:microsoft.com/office/officeart/2005/8/layout/vProcess5"/>
    <dgm:cxn modelId="{FCE73A14-C617-4F0F-92F5-129314D29C55}" type="presParOf" srcId="{D7366F92-8535-40E2-A0EB-1B2B5F4B5412}" destId="{134A76F1-3505-41E4-86A0-427D1B5F0EFF}" srcOrd="1" destOrd="0" presId="urn:microsoft.com/office/officeart/2005/8/layout/vProcess5"/>
    <dgm:cxn modelId="{05A24253-D52A-43D3-84CF-AD9CC3AD1AEB}" type="presParOf" srcId="{D7366F92-8535-40E2-A0EB-1B2B5F4B5412}" destId="{6B5F3FB6-1BB3-423B-B846-AB313EF713A2}" srcOrd="2" destOrd="0" presId="urn:microsoft.com/office/officeart/2005/8/layout/vProcess5"/>
    <dgm:cxn modelId="{44E8D0FC-386D-4A01-B778-2B546DB16FB0}" type="presParOf" srcId="{D7366F92-8535-40E2-A0EB-1B2B5F4B5412}" destId="{8910E24D-C150-4BD2-ADD9-9F9FBF6D691C}" srcOrd="3" destOrd="0" presId="urn:microsoft.com/office/officeart/2005/8/layout/vProcess5"/>
    <dgm:cxn modelId="{98974754-7A5F-4C58-81D4-04CE55C9C675}" type="presParOf" srcId="{D7366F92-8535-40E2-A0EB-1B2B5F4B5412}" destId="{7BF1BD4D-6948-4F16-87DD-2DD0CFF42499}" srcOrd="4" destOrd="0" presId="urn:microsoft.com/office/officeart/2005/8/layout/vProcess5"/>
    <dgm:cxn modelId="{2B98A478-DAC0-4BB1-9A48-8C3AB8CB1F80}" type="presParOf" srcId="{D7366F92-8535-40E2-A0EB-1B2B5F4B5412}" destId="{40351619-D201-4C9E-BBCF-E42945AAE462}" srcOrd="5" destOrd="0" presId="urn:microsoft.com/office/officeart/2005/8/layout/vProcess5"/>
    <dgm:cxn modelId="{1DC33D83-64F4-4745-81A7-CAA078B001BE}" type="presParOf" srcId="{D7366F92-8535-40E2-A0EB-1B2B5F4B5412}" destId="{0D68AC5D-3E06-4EEC-B7D9-83EF7A1B6E81}" srcOrd="6" destOrd="0" presId="urn:microsoft.com/office/officeart/2005/8/layout/vProcess5"/>
    <dgm:cxn modelId="{91412097-90AD-4CB0-AF88-044C9ADEA3A4}" type="presParOf" srcId="{D7366F92-8535-40E2-A0EB-1B2B5F4B5412}" destId="{C66EF2CB-D769-49EC-BDE6-7DD103C712E8}" srcOrd="7" destOrd="0" presId="urn:microsoft.com/office/officeart/2005/8/layout/vProcess5"/>
    <dgm:cxn modelId="{812DFC18-4920-4E16-82AD-D00960D9A731}" type="presParOf" srcId="{D7366F92-8535-40E2-A0EB-1B2B5F4B5412}" destId="{5546F934-A5EB-4A03-BFC8-8B1A3D96F1C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227AE8-A1CD-4C10-BAF0-8ABE83FF771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782390-1B3B-4EA4-8552-37A4D0D5D461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Toraygan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takror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barpo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bo'lish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22C76FD-7133-47F7-85B6-CB27D8240174}" type="parTrans" cxnId="{B6C076D2-C66F-416A-9BDA-7DB89CE3F4C3}">
      <dgm:prSet/>
      <dgm:spPr/>
      <dgm:t>
        <a:bodyPr/>
        <a:lstStyle/>
        <a:p>
          <a:endParaRPr lang="ru-RU"/>
        </a:p>
      </dgm:t>
    </dgm:pt>
    <dgm:pt modelId="{5CCCE46A-31E6-499C-B235-517D0C6EC49E}" type="sibTrans" cxnId="{B6C076D2-C66F-416A-9BDA-7DB89CE3F4C3}">
      <dgm:prSet/>
      <dgm:spPr/>
      <dgm:t>
        <a:bodyPr/>
        <a:lstStyle/>
        <a:p>
          <a:endParaRPr lang="ru-RU"/>
        </a:p>
      </dgm:t>
    </dgm:pt>
    <dgm:pt modelId="{61D43623-88F5-405D-B268-84EDC17296AE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Oddiy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takror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barpo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bo'lish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. 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5EDD5F1-218E-4674-8049-8C801A07A74A}" type="parTrans" cxnId="{A2A27637-B6EC-4A12-BC89-0B92CF8EF2C5}">
      <dgm:prSet/>
      <dgm:spPr/>
      <dgm:t>
        <a:bodyPr/>
        <a:lstStyle/>
        <a:p>
          <a:endParaRPr lang="ru-RU"/>
        </a:p>
      </dgm:t>
    </dgm:pt>
    <dgm:pt modelId="{B1B4A97E-C22E-46CC-8574-8E2B7BAAAE4D}" type="sibTrans" cxnId="{A2A27637-B6EC-4A12-BC89-0B92CF8EF2C5}">
      <dgm:prSet/>
      <dgm:spPr/>
      <dgm:t>
        <a:bodyPr/>
        <a:lstStyle/>
        <a:p>
          <a:endParaRPr lang="ru-RU"/>
        </a:p>
      </dgm:t>
    </dgm:pt>
    <dgm:pt modelId="{FA97C50A-6AD1-4E5B-83C7-51AF392D40B1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Kengaygan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takror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barpo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bo'lish</a:t>
          </a:r>
          <a:r>
            <a:rPr lang="en-US" dirty="0" smtClean="0">
              <a:solidFill>
                <a:schemeClr val="tx1">
                  <a:lumMod val="95000"/>
                  <a:lumOff val="5000"/>
                </a:schemeClr>
              </a:solidFill>
            </a:rPr>
            <a:t>. 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A327D2D-4662-43EF-89DD-6CAD4C66E9BB}" type="parTrans" cxnId="{509E7540-4128-4CAF-AED9-5BE443BE8BC4}">
      <dgm:prSet/>
      <dgm:spPr/>
      <dgm:t>
        <a:bodyPr/>
        <a:lstStyle/>
        <a:p>
          <a:endParaRPr lang="ru-RU"/>
        </a:p>
      </dgm:t>
    </dgm:pt>
    <dgm:pt modelId="{A38DC365-E5F8-4FEA-AB38-D3DD9F4D1063}" type="sibTrans" cxnId="{509E7540-4128-4CAF-AED9-5BE443BE8BC4}">
      <dgm:prSet/>
      <dgm:spPr/>
      <dgm:t>
        <a:bodyPr/>
        <a:lstStyle/>
        <a:p>
          <a:endParaRPr lang="ru-RU"/>
        </a:p>
      </dgm:t>
    </dgm:pt>
    <dgm:pt modelId="{42D89AF5-D413-436C-A6E1-BE11763348DD}" type="pres">
      <dgm:prSet presAssocID="{33227AE8-A1CD-4C10-BAF0-8ABE83FF771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A7E9AC-8591-478A-B5BD-F96DCFA419FD}" type="pres">
      <dgm:prSet presAssocID="{4C782390-1B3B-4EA4-8552-37A4D0D5D461}" presName="composite" presStyleCnt="0"/>
      <dgm:spPr/>
    </dgm:pt>
    <dgm:pt modelId="{8A1E1708-0DF5-46E5-B532-0E2F9B63BFA8}" type="pres">
      <dgm:prSet presAssocID="{4C782390-1B3B-4EA4-8552-37A4D0D5D461}" presName="imgShp" presStyleLbl="fgImgPlace1" presStyleIdx="0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4215EFE-FD3D-4083-A797-ACED94D7AA6B}" type="pres">
      <dgm:prSet presAssocID="{4C782390-1B3B-4EA4-8552-37A4D0D5D461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1624CE-4D8E-4004-9C09-D32C269FFFD7}" type="pres">
      <dgm:prSet presAssocID="{5CCCE46A-31E6-499C-B235-517D0C6EC49E}" presName="spacing" presStyleCnt="0"/>
      <dgm:spPr/>
    </dgm:pt>
    <dgm:pt modelId="{807AD372-D63A-4823-AD08-C560470117CE}" type="pres">
      <dgm:prSet presAssocID="{61D43623-88F5-405D-B268-84EDC17296AE}" presName="composite" presStyleCnt="0"/>
      <dgm:spPr/>
    </dgm:pt>
    <dgm:pt modelId="{6D3D2754-FBC8-4680-8983-9A74663D86DD}" type="pres">
      <dgm:prSet presAssocID="{61D43623-88F5-405D-B268-84EDC17296AE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1ABB9AB7-1CA1-44D7-8A40-139361A67090}" type="pres">
      <dgm:prSet presAssocID="{61D43623-88F5-405D-B268-84EDC17296AE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4C3EC3-69B1-425B-AEA9-849E32A76EA5}" type="pres">
      <dgm:prSet presAssocID="{B1B4A97E-C22E-46CC-8574-8E2B7BAAAE4D}" presName="spacing" presStyleCnt="0"/>
      <dgm:spPr/>
    </dgm:pt>
    <dgm:pt modelId="{18125307-369E-4870-AB89-E062818B8011}" type="pres">
      <dgm:prSet presAssocID="{FA97C50A-6AD1-4E5B-83C7-51AF392D40B1}" presName="composite" presStyleCnt="0"/>
      <dgm:spPr/>
    </dgm:pt>
    <dgm:pt modelId="{1F008E4A-1804-4AA9-A485-5490D2CF8F90}" type="pres">
      <dgm:prSet presAssocID="{FA97C50A-6AD1-4E5B-83C7-51AF392D40B1}" presName="imgShp" presStyleLbl="fgImgPlace1" presStyleIdx="2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E7832E2-3DA7-4ABF-801F-C799DD59EEF3}" type="pres">
      <dgm:prSet presAssocID="{FA97C50A-6AD1-4E5B-83C7-51AF392D40B1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C076D2-C66F-416A-9BDA-7DB89CE3F4C3}" srcId="{33227AE8-A1CD-4C10-BAF0-8ABE83FF7713}" destId="{4C782390-1B3B-4EA4-8552-37A4D0D5D461}" srcOrd="0" destOrd="0" parTransId="{E22C76FD-7133-47F7-85B6-CB27D8240174}" sibTransId="{5CCCE46A-31E6-499C-B235-517D0C6EC49E}"/>
    <dgm:cxn modelId="{A2A27637-B6EC-4A12-BC89-0B92CF8EF2C5}" srcId="{33227AE8-A1CD-4C10-BAF0-8ABE83FF7713}" destId="{61D43623-88F5-405D-B268-84EDC17296AE}" srcOrd="1" destOrd="0" parTransId="{E5EDD5F1-218E-4674-8049-8C801A07A74A}" sibTransId="{B1B4A97E-C22E-46CC-8574-8E2B7BAAAE4D}"/>
    <dgm:cxn modelId="{B32BDF88-CE19-40B6-8D2E-7D5FB3AF6D00}" type="presOf" srcId="{FA97C50A-6AD1-4E5B-83C7-51AF392D40B1}" destId="{5E7832E2-3DA7-4ABF-801F-C799DD59EEF3}" srcOrd="0" destOrd="0" presId="urn:microsoft.com/office/officeart/2005/8/layout/vList3"/>
    <dgm:cxn modelId="{509E7540-4128-4CAF-AED9-5BE443BE8BC4}" srcId="{33227AE8-A1CD-4C10-BAF0-8ABE83FF7713}" destId="{FA97C50A-6AD1-4E5B-83C7-51AF392D40B1}" srcOrd="2" destOrd="0" parTransId="{AA327D2D-4662-43EF-89DD-6CAD4C66E9BB}" sibTransId="{A38DC365-E5F8-4FEA-AB38-D3DD9F4D1063}"/>
    <dgm:cxn modelId="{886E179E-9821-49B7-92F8-DF325CF2EAEB}" type="presOf" srcId="{4C782390-1B3B-4EA4-8552-37A4D0D5D461}" destId="{64215EFE-FD3D-4083-A797-ACED94D7AA6B}" srcOrd="0" destOrd="0" presId="urn:microsoft.com/office/officeart/2005/8/layout/vList3"/>
    <dgm:cxn modelId="{5022FEEA-39D8-48E5-AA11-6CC1A045253F}" type="presOf" srcId="{33227AE8-A1CD-4C10-BAF0-8ABE83FF7713}" destId="{42D89AF5-D413-436C-A6E1-BE11763348DD}" srcOrd="0" destOrd="0" presId="urn:microsoft.com/office/officeart/2005/8/layout/vList3"/>
    <dgm:cxn modelId="{380DFB00-9DA8-46F6-A222-1352E6D3A980}" type="presOf" srcId="{61D43623-88F5-405D-B268-84EDC17296AE}" destId="{1ABB9AB7-1CA1-44D7-8A40-139361A67090}" srcOrd="0" destOrd="0" presId="urn:microsoft.com/office/officeart/2005/8/layout/vList3"/>
    <dgm:cxn modelId="{849676FB-7A2B-4B5F-9365-31351234FADD}" type="presParOf" srcId="{42D89AF5-D413-436C-A6E1-BE11763348DD}" destId="{3BA7E9AC-8591-478A-B5BD-F96DCFA419FD}" srcOrd="0" destOrd="0" presId="urn:microsoft.com/office/officeart/2005/8/layout/vList3"/>
    <dgm:cxn modelId="{0F44D9F0-05EA-489A-B52D-AB3CCD4EF2E0}" type="presParOf" srcId="{3BA7E9AC-8591-478A-B5BD-F96DCFA419FD}" destId="{8A1E1708-0DF5-46E5-B532-0E2F9B63BFA8}" srcOrd="0" destOrd="0" presId="urn:microsoft.com/office/officeart/2005/8/layout/vList3"/>
    <dgm:cxn modelId="{C808834E-D360-4EE1-BB3D-47DC9A37AD42}" type="presParOf" srcId="{3BA7E9AC-8591-478A-B5BD-F96DCFA419FD}" destId="{64215EFE-FD3D-4083-A797-ACED94D7AA6B}" srcOrd="1" destOrd="0" presId="urn:microsoft.com/office/officeart/2005/8/layout/vList3"/>
    <dgm:cxn modelId="{98EB3854-524E-4779-B4D8-FD8643895EBC}" type="presParOf" srcId="{42D89AF5-D413-436C-A6E1-BE11763348DD}" destId="{661624CE-4D8E-4004-9C09-D32C269FFFD7}" srcOrd="1" destOrd="0" presId="urn:microsoft.com/office/officeart/2005/8/layout/vList3"/>
    <dgm:cxn modelId="{417A1B8C-97F4-491C-AD2D-C95662E461A5}" type="presParOf" srcId="{42D89AF5-D413-436C-A6E1-BE11763348DD}" destId="{807AD372-D63A-4823-AD08-C560470117CE}" srcOrd="2" destOrd="0" presId="urn:microsoft.com/office/officeart/2005/8/layout/vList3"/>
    <dgm:cxn modelId="{3AACC1BA-9C73-4AA0-89C6-69C7F6B8F743}" type="presParOf" srcId="{807AD372-D63A-4823-AD08-C560470117CE}" destId="{6D3D2754-FBC8-4680-8983-9A74663D86DD}" srcOrd="0" destOrd="0" presId="urn:microsoft.com/office/officeart/2005/8/layout/vList3"/>
    <dgm:cxn modelId="{DFBF0195-769A-4945-9876-9B4310A6E09A}" type="presParOf" srcId="{807AD372-D63A-4823-AD08-C560470117CE}" destId="{1ABB9AB7-1CA1-44D7-8A40-139361A67090}" srcOrd="1" destOrd="0" presId="urn:microsoft.com/office/officeart/2005/8/layout/vList3"/>
    <dgm:cxn modelId="{C2E7C987-5B88-4254-B16B-D688B2E55F86}" type="presParOf" srcId="{42D89AF5-D413-436C-A6E1-BE11763348DD}" destId="{404C3EC3-69B1-425B-AEA9-849E32A76EA5}" srcOrd="3" destOrd="0" presId="urn:microsoft.com/office/officeart/2005/8/layout/vList3"/>
    <dgm:cxn modelId="{90614E78-C513-4856-9FA9-BF7059A7EC37}" type="presParOf" srcId="{42D89AF5-D413-436C-A6E1-BE11763348DD}" destId="{18125307-369E-4870-AB89-E062818B8011}" srcOrd="4" destOrd="0" presId="urn:microsoft.com/office/officeart/2005/8/layout/vList3"/>
    <dgm:cxn modelId="{4B0F6720-9246-4DDC-A405-FC48131492A7}" type="presParOf" srcId="{18125307-369E-4870-AB89-E062818B8011}" destId="{1F008E4A-1804-4AA9-A485-5490D2CF8F90}" srcOrd="0" destOrd="0" presId="urn:microsoft.com/office/officeart/2005/8/layout/vList3"/>
    <dgm:cxn modelId="{39FA5AB1-42BA-496E-A4AB-B70F0FA276C5}" type="presParOf" srcId="{18125307-369E-4870-AB89-E062818B8011}" destId="{5E7832E2-3DA7-4ABF-801F-C799DD59EEF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4A76F1-3505-41E4-86A0-427D1B5F0EFF}">
      <dsp:nvSpPr>
        <dsp:cNvPr id="0" name=""/>
        <dsp:cNvSpPr/>
      </dsp:nvSpPr>
      <dsp:spPr>
        <a:xfrm>
          <a:off x="0" y="-42594"/>
          <a:ext cx="5760481" cy="147055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err="1" smtClean="0"/>
            <a:t>Aholining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takror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barpo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bo‘lishi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va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demografik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o’tish</a:t>
          </a:r>
          <a:endParaRPr lang="ru-RU" sz="2700" kern="1200" dirty="0"/>
        </a:p>
      </dsp:txBody>
      <dsp:txXfrm>
        <a:off x="43071" y="477"/>
        <a:ext cx="4307533" cy="1384409"/>
      </dsp:txXfrm>
    </dsp:sp>
    <dsp:sp modelId="{6B5F3FB6-1BB3-423B-B846-AB313EF713A2}">
      <dsp:nvSpPr>
        <dsp:cNvPr id="0" name=""/>
        <dsp:cNvSpPr/>
      </dsp:nvSpPr>
      <dsp:spPr>
        <a:xfrm>
          <a:off x="900796" y="3075537"/>
          <a:ext cx="5760481" cy="138895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err="1" smtClean="0"/>
            <a:t>Demografik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o’tish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bosqichlari</a:t>
          </a:r>
          <a:endParaRPr lang="ru-RU" sz="2700" kern="1200" dirty="0"/>
        </a:p>
      </dsp:txBody>
      <dsp:txXfrm>
        <a:off x="941477" y="3116218"/>
        <a:ext cx="4300264" cy="1307596"/>
      </dsp:txXfrm>
    </dsp:sp>
    <dsp:sp modelId="{8910E24D-C150-4BD2-ADD9-9F9FBF6D691C}">
      <dsp:nvSpPr>
        <dsp:cNvPr id="0" name=""/>
        <dsp:cNvSpPr/>
      </dsp:nvSpPr>
      <dsp:spPr>
        <a:xfrm>
          <a:off x="360667" y="1534673"/>
          <a:ext cx="5760481" cy="137852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err="1" smtClean="0"/>
            <a:t>Demografik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o’tish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haqida</a:t>
          </a:r>
          <a:r>
            <a:rPr lang="en-US" sz="2700" b="1" kern="1200" dirty="0" smtClean="0"/>
            <a:t> </a:t>
          </a:r>
          <a:r>
            <a:rPr lang="en-US" sz="2700" b="1" kern="1200" dirty="0" err="1" smtClean="0"/>
            <a:t>tushuncha</a:t>
          </a:r>
          <a:endParaRPr lang="ru-RU" sz="2700" kern="1200" dirty="0"/>
        </a:p>
      </dsp:txBody>
      <dsp:txXfrm>
        <a:off x="401043" y="1575049"/>
        <a:ext cx="4300874" cy="1297772"/>
      </dsp:txXfrm>
    </dsp:sp>
    <dsp:sp modelId="{7BF1BD4D-6948-4F16-87DD-2DD0CFF42499}">
      <dsp:nvSpPr>
        <dsp:cNvPr id="0" name=""/>
        <dsp:cNvSpPr/>
      </dsp:nvSpPr>
      <dsp:spPr>
        <a:xfrm>
          <a:off x="4889904" y="1038679"/>
          <a:ext cx="870576" cy="870576"/>
        </a:xfrm>
        <a:prstGeom prst="downArrow">
          <a:avLst>
            <a:gd name="adj1" fmla="val 55000"/>
            <a:gd name="adj2" fmla="val 45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5085784" y="1038679"/>
        <a:ext cx="478816" cy="655108"/>
      </dsp:txXfrm>
    </dsp:sp>
    <dsp:sp modelId="{40351619-D201-4C9E-BBCF-E42945AAE462}">
      <dsp:nvSpPr>
        <dsp:cNvPr id="0" name=""/>
        <dsp:cNvSpPr/>
      </dsp:nvSpPr>
      <dsp:spPr>
        <a:xfrm>
          <a:off x="5398182" y="2592324"/>
          <a:ext cx="870576" cy="870576"/>
        </a:xfrm>
        <a:prstGeom prst="downArrow">
          <a:avLst>
            <a:gd name="adj1" fmla="val 55000"/>
            <a:gd name="adj2" fmla="val 45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5594062" y="2592324"/>
        <a:ext cx="478816" cy="6551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D9331-F038-4589-A5C7-268C7A7EED5B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C27FED-1E9D-4A26-BFAB-7701BCD8E4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646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27FED-1E9D-4A26-BFAB-7701BCD8E48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57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50703"/>
              </p:ext>
            </p:extLst>
          </p:nvPr>
        </p:nvGraphicFramePr>
        <p:xfrm>
          <a:off x="1042988" y="1916832"/>
          <a:ext cx="6777037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Блок-схема: знак завершения 3"/>
          <p:cNvSpPr/>
          <p:nvPr/>
        </p:nvSpPr>
        <p:spPr>
          <a:xfrm>
            <a:off x="2843808" y="377568"/>
            <a:ext cx="3816424" cy="1395248"/>
          </a:xfrm>
          <a:prstGeom prst="flowChartTerminator">
            <a:avLst/>
          </a:prstGeom>
          <a:blipFill>
            <a:blip r:embed="rId7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4400" b="1" dirty="0" err="1"/>
              <a:t>Reja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82853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15593884-a-population-of-global-people-on-world-map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14461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абличка 3"/>
          <p:cNvSpPr/>
          <p:nvPr/>
        </p:nvSpPr>
        <p:spPr>
          <a:xfrm>
            <a:off x="611560" y="476672"/>
            <a:ext cx="7920880" cy="2592288"/>
          </a:xfrm>
          <a:prstGeom prst="plaqu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Aholining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takror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barpo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bo'lishi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jamiyatning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mavjudligini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aholi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sonining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o'sib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borishini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ta’minlovchi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biologik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jarayon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bo'lib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inson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avlodining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muntazam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yangilanib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turishidir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Загнутый угол 4"/>
          <p:cNvSpPr/>
          <p:nvPr/>
        </p:nvSpPr>
        <p:spPr>
          <a:xfrm>
            <a:off x="611560" y="3284984"/>
            <a:ext cx="5340240" cy="3096344"/>
          </a:xfrm>
          <a:prstGeom prst="foldedCorner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smtClean="0">
                <a:solidFill>
                  <a:schemeClr val="tx2">
                    <a:lumMod val="75000"/>
                  </a:schemeClr>
                </a:solidFill>
              </a:rPr>
              <a:t>«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Aholining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takror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barpo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bo‘lishi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»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deganda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aholining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soni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tarkibini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doimo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tabiiy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tarzda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yangi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avlodlar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tomonidan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keksa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avlodlar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o'rni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to'ldirishi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orqali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yangilanishi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2">
                    <a:lumMod val="75000"/>
                  </a:schemeClr>
                </a:solidFill>
              </a:rPr>
              <a:t>tushuniladi</a:t>
            </a:r>
            <a:r>
              <a:rPr lang="en-US" sz="2700" dirty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sz="27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Двойная стрелка влево/вверх 5"/>
          <p:cNvSpPr/>
          <p:nvPr/>
        </p:nvSpPr>
        <p:spPr>
          <a:xfrm>
            <a:off x="5951800" y="3068960"/>
            <a:ext cx="2592288" cy="2880320"/>
          </a:xfrm>
          <a:prstGeom prst="leftUpArrow">
            <a:avLst>
              <a:gd name="adj1" fmla="val 18729"/>
              <a:gd name="adj2" fmla="val 25000"/>
              <a:gd name="adj3" fmla="val 18729"/>
            </a:avLst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10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User\Рабочий стол\Aholiga doir rasmlar\dailysun_populationd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56992"/>
            <a:ext cx="8253536" cy="315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467544" y="332656"/>
            <a:ext cx="8253536" cy="3024336"/>
          </a:xfrm>
          <a:prstGeom prst="bevel">
            <a:avLst>
              <a:gd name="adj" fmla="val 10484"/>
            </a:avLst>
          </a:prstGeom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300" dirty="0" smtClean="0">
                <a:solidFill>
                  <a:srgbClr val="002060"/>
                </a:solidFill>
              </a:rPr>
              <a:t>   </a:t>
            </a:r>
            <a:r>
              <a:rPr lang="en-US" sz="2300" dirty="0" err="1" smtClean="0">
                <a:solidFill>
                  <a:srgbClr val="002060"/>
                </a:solidFill>
              </a:rPr>
              <a:t>Keng</a:t>
            </a:r>
            <a:r>
              <a:rPr lang="en-US" sz="2300" dirty="0" smtClean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ma’noda</a:t>
            </a:r>
            <a:r>
              <a:rPr lang="en-US" sz="2300" dirty="0">
                <a:solidFill>
                  <a:srgbClr val="002060"/>
                </a:solidFill>
              </a:rPr>
              <a:t>, «</a:t>
            </a:r>
            <a:r>
              <a:rPr lang="en-US" sz="2300" dirty="0" err="1">
                <a:solidFill>
                  <a:srgbClr val="002060"/>
                </a:solidFill>
              </a:rPr>
              <a:t>aholining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takror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barpo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bo'lishi</a:t>
            </a:r>
            <a:r>
              <a:rPr lang="en-US" sz="2300" dirty="0">
                <a:solidFill>
                  <a:srgbClr val="002060"/>
                </a:solidFill>
              </a:rPr>
              <a:t>» </a:t>
            </a:r>
            <a:r>
              <a:rPr lang="en-US" sz="2300" dirty="0" err="1">
                <a:solidFill>
                  <a:srgbClr val="002060"/>
                </a:solidFill>
              </a:rPr>
              <a:t>tushunchasi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o'z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ichiga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yoshi</a:t>
            </a:r>
            <a:r>
              <a:rPr lang="en-US" sz="2300" dirty="0">
                <a:solidFill>
                  <a:srgbClr val="002060"/>
                </a:solidFill>
              </a:rPr>
              <a:t>, </a:t>
            </a:r>
            <a:r>
              <a:rPr lang="en-US" sz="2300" dirty="0" err="1">
                <a:solidFill>
                  <a:srgbClr val="002060"/>
                </a:solidFill>
              </a:rPr>
              <a:t>jinsi</a:t>
            </a:r>
            <a:r>
              <a:rPr lang="en-US" sz="2300" dirty="0">
                <a:solidFill>
                  <a:srgbClr val="002060"/>
                </a:solidFill>
              </a:rPr>
              <a:t>, </a:t>
            </a:r>
            <a:r>
              <a:rPr lang="en-US" sz="2300" dirty="0" err="1">
                <a:solidFill>
                  <a:srgbClr val="002060"/>
                </a:solidFill>
              </a:rPr>
              <a:t>ijtimoiy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guruhlari</a:t>
            </a:r>
            <a:r>
              <a:rPr lang="en-US" sz="2300" dirty="0">
                <a:solidFill>
                  <a:srgbClr val="002060"/>
                </a:solidFill>
              </a:rPr>
              <a:t>, </a:t>
            </a:r>
            <a:r>
              <a:rPr lang="en-US" sz="2300" dirty="0" err="1">
                <a:solidFill>
                  <a:srgbClr val="002060"/>
                </a:solidFill>
              </a:rPr>
              <a:t>millati</a:t>
            </a:r>
            <a:r>
              <a:rPr lang="en-US" sz="2300" dirty="0">
                <a:solidFill>
                  <a:srgbClr val="002060"/>
                </a:solidFill>
              </a:rPr>
              <a:t>, </a:t>
            </a:r>
            <a:r>
              <a:rPr lang="en-US" sz="2300" dirty="0" err="1">
                <a:solidFill>
                  <a:srgbClr val="002060"/>
                </a:solidFill>
              </a:rPr>
              <a:t>oilaviy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holati</a:t>
            </a:r>
            <a:r>
              <a:rPr lang="en-US" sz="2300" dirty="0">
                <a:solidFill>
                  <a:srgbClr val="002060"/>
                </a:solidFill>
              </a:rPr>
              <a:t>, </a:t>
            </a:r>
            <a:r>
              <a:rPr lang="en-US" sz="2300" dirty="0" err="1">
                <a:solidFill>
                  <a:srgbClr val="002060"/>
                </a:solidFill>
              </a:rPr>
              <a:t>ta’lim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darajasi</a:t>
            </a:r>
            <a:r>
              <a:rPr lang="en-US" sz="2300" dirty="0">
                <a:solidFill>
                  <a:srgbClr val="002060"/>
                </a:solidFill>
              </a:rPr>
              <a:t>, </a:t>
            </a:r>
            <a:r>
              <a:rPr lang="en-US" sz="2300" dirty="0" err="1">
                <a:solidFill>
                  <a:srgbClr val="002060"/>
                </a:solidFill>
              </a:rPr>
              <a:t>kasbiy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tarkibi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bo'yicha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aholi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tarkibining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rivojlanishi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va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yangilashini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qamrab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oladi</a:t>
            </a:r>
            <a:r>
              <a:rPr lang="en-US" sz="2300" dirty="0">
                <a:solidFill>
                  <a:srgbClr val="002060"/>
                </a:solidFill>
              </a:rPr>
              <a:t>. Tor </a:t>
            </a:r>
            <a:r>
              <a:rPr lang="en-US" sz="2300" dirty="0" err="1">
                <a:solidFill>
                  <a:srgbClr val="002060"/>
                </a:solidFill>
              </a:rPr>
              <a:t>ma’noda</a:t>
            </a:r>
            <a:r>
              <a:rPr lang="en-US" sz="2300" dirty="0">
                <a:solidFill>
                  <a:srgbClr val="002060"/>
                </a:solidFill>
              </a:rPr>
              <a:t>, </a:t>
            </a:r>
            <a:r>
              <a:rPr lang="en-US" sz="2300" dirty="0" err="1">
                <a:solidFill>
                  <a:srgbClr val="002060"/>
                </a:solidFill>
              </a:rPr>
              <a:t>aholining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takror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barpo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bo'lishi</a:t>
            </a:r>
            <a:r>
              <a:rPr lang="en-US" sz="2300" dirty="0">
                <a:solidFill>
                  <a:srgbClr val="002060"/>
                </a:solidFill>
              </a:rPr>
              <a:t> — </a:t>
            </a:r>
            <a:r>
              <a:rPr lang="en-US" sz="2300" dirty="0" err="1">
                <a:solidFill>
                  <a:srgbClr val="002060"/>
                </a:solidFill>
              </a:rPr>
              <a:t>bu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inson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avlodining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tug'ilish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va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o'lim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natijasida</a:t>
            </a:r>
            <a:r>
              <a:rPr lang="en-US" sz="2300" dirty="0">
                <a:solidFill>
                  <a:srgbClr val="002060"/>
                </a:solidFill>
              </a:rPr>
              <a:t> </a:t>
            </a:r>
            <a:r>
              <a:rPr lang="en-US" sz="2300" dirty="0" err="1">
                <a:solidFill>
                  <a:srgbClr val="002060"/>
                </a:solidFill>
              </a:rPr>
              <a:t>yangilanishidir</a:t>
            </a:r>
            <a:r>
              <a:rPr lang="en-US" sz="2300" dirty="0">
                <a:solidFill>
                  <a:srgbClr val="002060"/>
                </a:solidFill>
              </a:rPr>
              <a:t>.</a:t>
            </a:r>
            <a:endParaRPr lang="ru-RU" sz="23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435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0394051"/>
              </p:ext>
            </p:extLst>
          </p:nvPr>
        </p:nvGraphicFramePr>
        <p:xfrm>
          <a:off x="611560" y="2276872"/>
          <a:ext cx="7992888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Блок-схема: знак завершения 4"/>
          <p:cNvSpPr/>
          <p:nvPr/>
        </p:nvSpPr>
        <p:spPr>
          <a:xfrm>
            <a:off x="971600" y="836712"/>
            <a:ext cx="7272808" cy="1152128"/>
          </a:xfrm>
          <a:prstGeom prst="flowChartTerminator">
            <a:avLst/>
          </a:prstGeom>
          <a:blipFill>
            <a:blip r:embed="rId8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bo'lishining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quyidagi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uch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farqlanadi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04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meeting-the-contraceptive-needs-of-young-people-201807-153130097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165057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со стрелкой вверх 4"/>
          <p:cNvSpPr/>
          <p:nvPr/>
        </p:nvSpPr>
        <p:spPr>
          <a:xfrm>
            <a:off x="755576" y="1700808"/>
            <a:ext cx="7668344" cy="4653136"/>
          </a:xfrm>
          <a:prstGeom prst="upArrow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unda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yashayotgan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o'rnini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to'ldiruvchilarni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qilmaydi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O'tayotgan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avlodlarning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hayotga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qadam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qo'yayotgan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avlodlarning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sonidan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ortiq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809328" y="764704"/>
            <a:ext cx="7560840" cy="936104"/>
          </a:xfrm>
          <a:prstGeom prst="beve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Toraygan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7416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User\Рабочий стол\Aholiga doir rasmlar\98507fb786b54caf926fee7f2e8e561429f2a6963065531a42412ae7893a2f7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37497" cy="61926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sp>
        <p:nvSpPr>
          <p:cNvPr id="4" name="Выноска со стрелкой вверх 3"/>
          <p:cNvSpPr/>
          <p:nvPr/>
        </p:nvSpPr>
        <p:spPr>
          <a:xfrm>
            <a:off x="755576" y="1700808"/>
            <a:ext cx="7668344" cy="4653136"/>
          </a:xfrm>
          <a:prstGeom prst="upArrow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'­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lishining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mazkur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turida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hayotga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qadam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qo'yayotgan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avlod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avlod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statsionar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vujudga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809328" y="764704"/>
            <a:ext cx="7560840" cy="936104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Oddiy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3544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User\Рабочий стол\Aholiga doir rasmlar\church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359728" cy="621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со стрелкой вверх 4"/>
          <p:cNvSpPr/>
          <p:nvPr/>
        </p:nvSpPr>
        <p:spPr>
          <a:xfrm>
            <a:off x="755576" y="1700808"/>
            <a:ext cx="7668344" cy="4653136"/>
          </a:xfrm>
          <a:prstGeom prst="up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Bu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turda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hayotga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qadam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qo'yayotgan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avlod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ketayotgan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avlod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soniga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ko'pligi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tavsiflanadi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Aholida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yosh-jinsiy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tarkibining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progressiv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vujudga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keladi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mutlaq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boradi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809328" y="764704"/>
            <a:ext cx="7560840" cy="936104"/>
          </a:xfrm>
          <a:prstGeom prst="beve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Kengaygan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228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3687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несколько документов 3"/>
          <p:cNvSpPr/>
          <p:nvPr/>
        </p:nvSpPr>
        <p:spPr>
          <a:xfrm>
            <a:off x="683568" y="764704"/>
            <a:ext cx="7560840" cy="5544616"/>
          </a:xfrm>
          <a:prstGeom prst="flowChartMultidocument">
            <a:avLst/>
          </a:prstGeom>
          <a:blipFill>
            <a:blip r:embed="rId3"/>
            <a:tile tx="0" ty="0" sx="100000" sy="100000" flip="none" algn="tl"/>
          </a:blip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9752" y="1916832"/>
            <a:ext cx="66064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 «</a:t>
            </a:r>
            <a:r>
              <a:rPr lang="en-US" sz="2800" b="1" dirty="0" err="1"/>
              <a:t>Demografik</a:t>
            </a:r>
            <a:r>
              <a:rPr lang="en-US" sz="2800" b="1" dirty="0"/>
              <a:t> </a:t>
            </a:r>
            <a:r>
              <a:rPr lang="en-US" sz="2800" b="1" dirty="0" err="1"/>
              <a:t>o‘tish</a:t>
            </a:r>
            <a:r>
              <a:rPr lang="en-US" sz="2800" b="1" dirty="0" smtClean="0"/>
              <a:t>» </a:t>
            </a:r>
            <a:r>
              <a:rPr lang="en-US" sz="2800" dirty="0" smtClean="0"/>
              <a:t> </a:t>
            </a:r>
            <a:r>
              <a:rPr lang="en-US" sz="2800" dirty="0" err="1"/>
              <a:t>deganda</a:t>
            </a:r>
            <a:r>
              <a:rPr lang="en-US" sz="2800" dirty="0"/>
              <a:t>, </a:t>
            </a:r>
            <a:r>
              <a:rPr lang="en-US" sz="2800" dirty="0" err="1"/>
              <a:t>aholi</a:t>
            </a:r>
            <a:r>
              <a:rPr lang="en-US" sz="2800" dirty="0"/>
              <a:t> </a:t>
            </a:r>
            <a:r>
              <a:rPr lang="en-US" sz="2800" dirty="0" err="1"/>
              <a:t>takror</a:t>
            </a:r>
            <a:r>
              <a:rPr lang="en-US" sz="2800" dirty="0"/>
              <a:t> </a:t>
            </a:r>
            <a:r>
              <a:rPr lang="en-US" sz="2800" dirty="0" err="1"/>
              <a:t>barpo</a:t>
            </a:r>
            <a:r>
              <a:rPr lang="en-US" sz="2800" dirty="0"/>
              <a:t> </a:t>
            </a:r>
            <a:r>
              <a:rPr lang="en-US" sz="2800" dirty="0" err="1"/>
              <a:t>bo'lishining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turidan</a:t>
            </a:r>
            <a:r>
              <a:rPr lang="en-US" sz="2800" dirty="0"/>
              <a:t> </a:t>
            </a:r>
            <a:r>
              <a:rPr lang="en-US" sz="2800" dirty="0" err="1"/>
              <a:t>ikkinchi</a:t>
            </a:r>
            <a:r>
              <a:rPr lang="en-US" sz="2800" dirty="0"/>
              <a:t> </a:t>
            </a:r>
            <a:r>
              <a:rPr lang="en-US" sz="2800" dirty="0" err="1"/>
              <a:t>turiga</a:t>
            </a:r>
            <a:r>
              <a:rPr lang="en-US" sz="2800" dirty="0"/>
              <a:t> </a:t>
            </a:r>
            <a:r>
              <a:rPr lang="en-US" sz="2800" dirty="0" err="1"/>
              <a:t>o'tishi</a:t>
            </a:r>
            <a:r>
              <a:rPr lang="en-US" sz="2800" dirty="0"/>
              <a:t> </a:t>
            </a:r>
            <a:r>
              <a:rPr lang="en-US" sz="2800" dirty="0" err="1"/>
              <a:t>tushuniladi</a:t>
            </a:r>
            <a:r>
              <a:rPr lang="en-US" sz="2800" dirty="0"/>
              <a:t>. </a:t>
            </a: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demografik</a:t>
            </a:r>
            <a:r>
              <a:rPr lang="en-US" sz="2800" dirty="0"/>
              <a:t> </a:t>
            </a:r>
            <a:r>
              <a:rPr lang="en-US" sz="2800" dirty="0" err="1"/>
              <a:t>jarayonlarning</a:t>
            </a:r>
            <a:r>
              <a:rPr lang="en-US" sz="2800" dirty="0"/>
              <a:t> </a:t>
            </a:r>
            <a:r>
              <a:rPr lang="en-US" sz="2800" dirty="0" err="1"/>
              <a:t>o'zgarishi</a:t>
            </a:r>
            <a:r>
              <a:rPr lang="en-US" sz="2800" dirty="0"/>
              <a:t> </a:t>
            </a:r>
            <a:r>
              <a:rPr lang="en-US" sz="2800" dirty="0" err="1"/>
              <a:t>tufayli</a:t>
            </a:r>
            <a:r>
              <a:rPr lang="en-US" sz="2800" dirty="0"/>
              <a:t> </a:t>
            </a:r>
            <a:r>
              <a:rPr lang="en-US" sz="2800" dirty="0" err="1"/>
              <a:t>aholi</a:t>
            </a:r>
            <a:r>
              <a:rPr lang="en-US" sz="2800" dirty="0"/>
              <a:t> </a:t>
            </a:r>
            <a:r>
              <a:rPr lang="en-US" sz="2800" dirty="0" err="1"/>
              <a:t>kengaygan</a:t>
            </a:r>
            <a:r>
              <a:rPr lang="en-US" sz="2800" dirty="0"/>
              <a:t> </a:t>
            </a:r>
            <a:r>
              <a:rPr lang="en-US" sz="2800" dirty="0" err="1"/>
              <a:t>takror</a:t>
            </a:r>
            <a:r>
              <a:rPr lang="en-US" sz="2800" dirty="0"/>
              <a:t> </a:t>
            </a:r>
            <a:r>
              <a:rPr lang="en-US" sz="2800" dirty="0" err="1"/>
              <a:t>barpo</a:t>
            </a:r>
            <a:r>
              <a:rPr lang="en-US" sz="2800" dirty="0"/>
              <a:t> </a:t>
            </a:r>
            <a:r>
              <a:rPr lang="en-US" sz="2800" dirty="0" err="1"/>
              <a:t>bo'lishdan</a:t>
            </a:r>
            <a:r>
              <a:rPr lang="en-US" sz="2800" dirty="0"/>
              <a:t> </a:t>
            </a:r>
            <a:r>
              <a:rPr lang="en-US" sz="2800" dirty="0" err="1"/>
              <a:t>oddiy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toraygan</a:t>
            </a:r>
            <a:r>
              <a:rPr lang="en-US" sz="2800" dirty="0"/>
              <a:t> </a:t>
            </a:r>
            <a:r>
              <a:rPr lang="en-US" sz="2800" dirty="0" err="1"/>
              <a:t>takror</a:t>
            </a:r>
            <a:r>
              <a:rPr lang="en-US" sz="2800" dirty="0"/>
              <a:t> </a:t>
            </a:r>
            <a:r>
              <a:rPr lang="en-US" sz="2800" dirty="0" err="1"/>
              <a:t>barpo</a:t>
            </a:r>
            <a:r>
              <a:rPr lang="en-US" sz="2800" dirty="0"/>
              <a:t> </a:t>
            </a:r>
            <a:r>
              <a:rPr lang="en-US" sz="2800" dirty="0" err="1"/>
              <a:t>bo'lishga</a:t>
            </a:r>
            <a:r>
              <a:rPr lang="en-US" sz="2800" dirty="0"/>
              <a:t> </a:t>
            </a:r>
            <a:r>
              <a:rPr lang="en-US" sz="2800" dirty="0" err="1"/>
              <a:t>o'tadi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471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20" y="155296"/>
            <a:ext cx="8599692" cy="6733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5" name="Багетная рамка 4"/>
          <p:cNvSpPr/>
          <p:nvPr/>
        </p:nvSpPr>
        <p:spPr>
          <a:xfrm>
            <a:off x="395536" y="404664"/>
            <a:ext cx="4972284" cy="3541256"/>
          </a:xfrm>
          <a:prstGeom prst="bevel">
            <a:avLst>
              <a:gd name="adj" fmla="val 7336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atamasi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birinchi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marta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1945-yili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amerikalik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F.Noutstayn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ilmiy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iste’molga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kiritilgan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Багетная рамка 5"/>
          <p:cNvSpPr/>
          <p:nvPr/>
        </p:nvSpPr>
        <p:spPr>
          <a:xfrm>
            <a:off x="403036" y="3945920"/>
            <a:ext cx="8345428" cy="2651432"/>
          </a:xfrm>
          <a:prstGeom prst="bevel">
            <a:avLst>
              <a:gd name="adj" fmla="val 9434"/>
            </a:avLst>
          </a:prstGeom>
          <a:solidFill>
            <a:schemeClr val="accent6">
              <a:lumMod val="60000"/>
              <a:lumOff val="40000"/>
            </a:schemeClr>
          </a:solidFill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o'tishning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birinchi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konsepsiyasi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1909-1934-yillarda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fransuz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L.Landri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yaratilgan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57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earth-people-population_463x46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2664"/>
            <a:ext cx="4320480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Фигура, имеющая форму буквы L 3"/>
          <p:cNvSpPr/>
          <p:nvPr/>
        </p:nvSpPr>
        <p:spPr>
          <a:xfrm>
            <a:off x="395536" y="354088"/>
            <a:ext cx="8280920" cy="6172680"/>
          </a:xfrm>
          <a:prstGeom prst="corner">
            <a:avLst>
              <a:gd name="adj1" fmla="val 47806"/>
              <a:gd name="adj2" fmla="val 65692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Jamiyatning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tarixiy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bo'lishida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chuqur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o'zgarishlar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Masalan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ikkinchi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jahon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urushidan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keyingi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davrda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jamiyatda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-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tug'ilish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boshqarish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tarqalgan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39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Documents and Settings\User\Рабочий стол\Aholiga doir rasmlar\1605458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159853" cy="613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абличка 3"/>
          <p:cNvSpPr/>
          <p:nvPr/>
        </p:nvSpPr>
        <p:spPr>
          <a:xfrm>
            <a:off x="1187624" y="548680"/>
            <a:ext cx="6984776" cy="3384376"/>
          </a:xfrm>
          <a:prstGeom prst="plaqu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rbanizatsiya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sanoat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tarmoqlarining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omma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o'rtasida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homiladorlikdan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saqlovchi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tibbiy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vositalarning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tarqalishi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ayollarning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ishlab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chiqarishda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bandligining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ortishi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kabi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ijtimoiy-iqtisodiy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omillar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oilalarning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ko'p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farzandga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ehtiyojining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asta-sekin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kamayishiga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18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Documents and Settings\User\Рабочий стол\Aholiga doir rasmlar\People-walking-in-Chile-Cropped-500x2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147016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типовой процесс 3"/>
          <p:cNvSpPr/>
          <p:nvPr/>
        </p:nvSpPr>
        <p:spPr>
          <a:xfrm>
            <a:off x="683568" y="836712"/>
            <a:ext cx="7704856" cy="5328592"/>
          </a:xfrm>
          <a:prstGeom prst="flowChartPredefinedProcess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Aholiga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tibbiy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yordam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ko'rsatishning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yaxshilanishi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saqlash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tizimida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zamonaviy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texnologiyalarning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joriy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qilinishi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davolash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maskan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larining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zamonaviy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uskunalar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jihozlanishi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sohada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malakali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kadrlarni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tayyorlash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qayta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tayyorlash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sohani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malakali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kadrlar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ta’minlashga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e’tiborning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kattaligi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o'rtasida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holatlarining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kamayishiga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o'rtacha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umr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muddatining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uzayishiga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sabab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31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Documents and Settings\User\Рабочий стол\Aholiga doir rasmlar\people-spread-across-world-map-diversity-around-world-population-community-vector-972979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136904" cy="608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гнутая влево стрелка 4"/>
          <p:cNvSpPr/>
          <p:nvPr/>
        </p:nvSpPr>
        <p:spPr>
          <a:xfrm flipH="1" flipV="1">
            <a:off x="5824160" y="1052736"/>
            <a:ext cx="2417988" cy="4972632"/>
          </a:xfrm>
          <a:prstGeom prst="curvedRightArrow">
            <a:avLst>
              <a:gd name="adj1" fmla="val 18169"/>
              <a:gd name="adj2" fmla="val 50000"/>
              <a:gd name="adj3" fmla="val 25000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Блок-схема: память с посл. доступом 6"/>
          <p:cNvSpPr/>
          <p:nvPr/>
        </p:nvSpPr>
        <p:spPr>
          <a:xfrm>
            <a:off x="492984" y="1628800"/>
            <a:ext cx="6393570" cy="4396568"/>
          </a:xfrm>
          <a:prstGeom prst="flowChartMagneticTap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Aksariyat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mamlakatlarda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tug'ilishning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saqlanib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keskin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kamayishi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sur’atda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o'sishiga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Bu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ilmiy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adabiyotlarda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portlash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deb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nomlangan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264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Documents and Settings\User\Рабочий стол\Aholiga doir rasmlar\population-control-desig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08912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нутый угол 4"/>
          <p:cNvSpPr/>
          <p:nvPr/>
        </p:nvSpPr>
        <p:spPr>
          <a:xfrm>
            <a:off x="971600" y="692696"/>
            <a:ext cx="7416824" cy="489654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 </a:t>
            </a:r>
          </a:p>
          <a:p>
            <a:pPr algn="ctr"/>
            <a:r>
              <a:rPr lang="en-US" sz="3200" dirty="0" smtClean="0"/>
              <a:t>Bu </a:t>
            </a:r>
            <a:r>
              <a:rPr lang="en-US" sz="3200" dirty="0" err="1"/>
              <a:t>tu­shuncha</a:t>
            </a:r>
            <a:r>
              <a:rPr lang="en-US" sz="3200" dirty="0"/>
              <a:t> 1950 </a:t>
            </a:r>
            <a:r>
              <a:rPr lang="en-US" sz="3200" dirty="0" err="1"/>
              <a:t>yillardan</a:t>
            </a:r>
            <a:r>
              <a:rPr lang="en-US" sz="3200" dirty="0"/>
              <a:t> </a:t>
            </a:r>
            <a:r>
              <a:rPr lang="en-US" sz="3200" dirty="0" err="1"/>
              <a:t>so'ng</a:t>
            </a:r>
            <a:r>
              <a:rPr lang="en-US" sz="3200" dirty="0"/>
              <a:t> </a:t>
            </a:r>
            <a:r>
              <a:rPr lang="en-US" sz="3200" dirty="0" err="1"/>
              <a:t>paydo</a:t>
            </a:r>
            <a:r>
              <a:rPr lang="en-US" sz="3200" dirty="0"/>
              <a:t> </a:t>
            </a:r>
            <a:r>
              <a:rPr lang="en-US" sz="3200" dirty="0" err="1"/>
              <a:t>bo'lgan</a:t>
            </a:r>
            <a:r>
              <a:rPr lang="en-US" sz="3200" dirty="0"/>
              <a:t>. </a:t>
            </a:r>
            <a:r>
              <a:rPr lang="en-US" sz="3200" dirty="0" err="1"/>
              <a:t>Demografik</a:t>
            </a:r>
            <a:r>
              <a:rPr lang="en-US" sz="3200" dirty="0"/>
              <a:t> </a:t>
            </a:r>
            <a:r>
              <a:rPr lang="en-US" sz="3200" dirty="0" err="1"/>
              <a:t>portlash</a:t>
            </a:r>
            <a:r>
              <a:rPr lang="en-US" sz="3200" dirty="0"/>
              <a:t> </a:t>
            </a:r>
            <a:r>
              <a:rPr lang="en-US" sz="3200" dirty="0" err="1"/>
              <a:t>aholi</a:t>
            </a:r>
            <a:r>
              <a:rPr lang="en-US" sz="3200" dirty="0"/>
              <a:t> </a:t>
            </a:r>
            <a:r>
              <a:rPr lang="en-US" sz="3200" dirty="0" err="1"/>
              <a:t>takror</a:t>
            </a:r>
            <a:r>
              <a:rPr lang="en-US" sz="3200" dirty="0"/>
              <a:t> </a:t>
            </a:r>
            <a:r>
              <a:rPr lang="en-US" sz="3200" dirty="0" err="1"/>
              <a:t>barpo</a:t>
            </a:r>
            <a:r>
              <a:rPr lang="en-US" sz="3200" dirty="0"/>
              <a:t> </a:t>
            </a:r>
            <a:r>
              <a:rPr lang="en-US" sz="3200" dirty="0" err="1"/>
              <a:t>bo'lishining</a:t>
            </a:r>
            <a:r>
              <a:rPr lang="en-US" sz="3200" dirty="0"/>
              <a:t> </a:t>
            </a:r>
            <a:r>
              <a:rPr lang="en-US" sz="3200" dirty="0" err="1"/>
              <a:t>me’yoridan</a:t>
            </a:r>
            <a:r>
              <a:rPr lang="en-US" sz="3200" dirty="0"/>
              <a:t> </a:t>
            </a:r>
            <a:r>
              <a:rPr lang="en-US" sz="3200" dirty="0" err="1"/>
              <a:t>ortishi</a:t>
            </a:r>
            <a:r>
              <a:rPr lang="en-US" sz="3200" dirty="0"/>
              <a:t>, </a:t>
            </a:r>
            <a:r>
              <a:rPr lang="en-US" sz="3200" dirty="0" err="1"/>
              <a:t>ya’ni</a:t>
            </a:r>
            <a:r>
              <a:rPr lang="en-US" sz="3200" dirty="0"/>
              <a:t> </a:t>
            </a:r>
            <a:r>
              <a:rPr lang="en-US" sz="3200" dirty="0" err="1"/>
              <a:t>tug'i­lishning</a:t>
            </a:r>
            <a:r>
              <a:rPr lang="en-US" sz="3200" dirty="0"/>
              <a:t> </a:t>
            </a:r>
            <a:r>
              <a:rPr lang="en-US" sz="3200" dirty="0" err="1"/>
              <a:t>yuqoriligi</a:t>
            </a:r>
            <a:r>
              <a:rPr lang="en-US" sz="3200" dirty="0"/>
              <a:t>, </a:t>
            </a:r>
            <a:r>
              <a:rPr lang="en-US" sz="3200" dirty="0" err="1"/>
              <a:t>o'limning</a:t>
            </a:r>
            <a:r>
              <a:rPr lang="en-US" sz="3200" dirty="0"/>
              <a:t> </a:t>
            </a:r>
            <a:r>
              <a:rPr lang="en-US" sz="3200" dirty="0" err="1"/>
              <a:t>kamligi</a:t>
            </a:r>
            <a:r>
              <a:rPr lang="en-US" sz="3200" dirty="0"/>
              <a:t> </a:t>
            </a:r>
            <a:r>
              <a:rPr lang="en-US" sz="3200" dirty="0" err="1"/>
              <a:t>tufayli</a:t>
            </a:r>
            <a:r>
              <a:rPr lang="en-US" sz="3200" dirty="0"/>
              <a:t> </a:t>
            </a:r>
            <a:r>
              <a:rPr lang="en-US" sz="3200" dirty="0" err="1"/>
              <a:t>aholi</a:t>
            </a:r>
            <a:r>
              <a:rPr lang="en-US" sz="3200" dirty="0"/>
              <a:t> </a:t>
            </a:r>
            <a:r>
              <a:rPr lang="en-US" sz="3200" dirty="0" err="1"/>
              <a:t>mutlaq</a:t>
            </a:r>
            <a:r>
              <a:rPr lang="en-US" sz="3200" dirty="0"/>
              <a:t> </a:t>
            </a:r>
            <a:r>
              <a:rPr lang="en-US" sz="3200" dirty="0" err="1"/>
              <a:t>sonining</a:t>
            </a:r>
            <a:r>
              <a:rPr lang="en-US" sz="3200" dirty="0"/>
              <a:t> </a:t>
            </a:r>
            <a:r>
              <a:rPr lang="en-US" sz="3200" dirty="0" err="1"/>
              <a:t>yuqori</a:t>
            </a:r>
            <a:r>
              <a:rPr lang="en-US" sz="3200" dirty="0"/>
              <a:t> </a:t>
            </a:r>
            <a:r>
              <a:rPr lang="en-US" sz="3200" dirty="0" err="1"/>
              <a:t>sur’atda</a:t>
            </a:r>
            <a:r>
              <a:rPr lang="en-US" sz="3200" dirty="0"/>
              <a:t> </a:t>
            </a:r>
            <a:r>
              <a:rPr lang="en-US" sz="3200" dirty="0" err="1"/>
              <a:t>o'sish</a:t>
            </a:r>
            <a:r>
              <a:rPr lang="en-US" sz="3200" dirty="0"/>
              <a:t> </a:t>
            </a:r>
            <a:r>
              <a:rPr lang="en-US" sz="3200" dirty="0" err="1"/>
              <a:t>hamda</a:t>
            </a:r>
            <a:r>
              <a:rPr lang="en-US" sz="3200" dirty="0"/>
              <a:t> </a:t>
            </a:r>
            <a:r>
              <a:rPr lang="en-US" sz="3200" dirty="0" err="1"/>
              <a:t>aholining</a:t>
            </a:r>
            <a:r>
              <a:rPr lang="en-US" sz="3200" dirty="0"/>
              <a:t> </a:t>
            </a:r>
            <a:r>
              <a:rPr lang="en-US" sz="3200" dirty="0" err="1"/>
              <a:t>kengaygan</a:t>
            </a:r>
            <a:r>
              <a:rPr lang="en-US" sz="3200" dirty="0"/>
              <a:t> </a:t>
            </a:r>
            <a:r>
              <a:rPr lang="en-US" sz="3200" dirty="0" err="1"/>
              <a:t>takror</a:t>
            </a:r>
            <a:r>
              <a:rPr lang="en-US" sz="3200" dirty="0"/>
              <a:t> </a:t>
            </a:r>
            <a:r>
              <a:rPr lang="en-US" sz="3200" dirty="0" err="1"/>
              <a:t>barpo</a:t>
            </a:r>
            <a:r>
              <a:rPr lang="en-US" sz="3200" dirty="0"/>
              <a:t> </a:t>
            </a:r>
            <a:r>
              <a:rPr lang="en-US" sz="3200" dirty="0" err="1"/>
              <a:t>bo'lish</a:t>
            </a:r>
            <a:r>
              <a:rPr lang="en-US" sz="3200" dirty="0"/>
              <a:t> </a:t>
            </a:r>
            <a:r>
              <a:rPr lang="en-US" sz="3200" dirty="0" err="1"/>
              <a:t>holatida</a:t>
            </a:r>
            <a:r>
              <a:rPr lang="en-US" sz="3200" dirty="0"/>
              <a:t> </a:t>
            </a:r>
            <a:r>
              <a:rPr lang="en-US" sz="3200" dirty="0" err="1"/>
              <a:t>vujudga</a:t>
            </a:r>
            <a:r>
              <a:rPr lang="en-US" sz="3200" dirty="0"/>
              <a:t> </a:t>
            </a:r>
            <a:r>
              <a:rPr lang="en-US" sz="3200" dirty="0" err="1"/>
              <a:t>keladi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1895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age1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548680"/>
            <a:ext cx="8223735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6927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Documents and Settings\User\Рабочий стол\Aholiga doir rasmlar\home-issu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068960"/>
            <a:ext cx="556101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гнутая влево стрелка 3"/>
          <p:cNvSpPr/>
          <p:nvPr/>
        </p:nvSpPr>
        <p:spPr>
          <a:xfrm>
            <a:off x="539552" y="1700808"/>
            <a:ext cx="2592288" cy="3744416"/>
          </a:xfrm>
          <a:prstGeom prst="curvedRightArrow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2195736" y="332656"/>
            <a:ext cx="6497114" cy="2736304"/>
          </a:xfrm>
          <a:prstGeom prst="bevel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bg1"/>
                </a:solidFill>
              </a:rPr>
              <a:t>Aholi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sonining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o'sishi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va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uning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ijtimoiy-iqtisodiy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oqibatlari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natijasida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har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bir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oila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o‘z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iqtisodiy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imkoniyatlaridan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kelib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chiqqan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holda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farzandlar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tug‘ilishini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nazorat</a:t>
            </a:r>
            <a:r>
              <a:rPr lang="en-US" sz="2000" dirty="0">
                <a:solidFill>
                  <a:schemeClr val="bg1"/>
                </a:solidFill>
              </a:rPr>
              <a:t> eta </a:t>
            </a:r>
            <a:r>
              <a:rPr lang="en-US" sz="2000" dirty="0" err="1">
                <a:solidFill>
                  <a:schemeClr val="bg1"/>
                </a:solidFill>
              </a:rPr>
              <a:t>boshlaydi</a:t>
            </a:r>
            <a:r>
              <a:rPr lang="en-US" sz="2000" dirty="0">
                <a:solidFill>
                  <a:schemeClr val="bg1"/>
                </a:solidFill>
              </a:rPr>
              <a:t>. Bu </a:t>
            </a:r>
            <a:r>
              <a:rPr lang="en-US" sz="2000" dirty="0" err="1">
                <a:solidFill>
                  <a:schemeClr val="bg1"/>
                </a:solidFill>
              </a:rPr>
              <a:t>esa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o‘z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navbatida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aholi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sonining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kamayishiga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olib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keladi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18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Documents and Settings\User\Рабочий стол\Aholiga doir rasmlar\population-density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88" y="332656"/>
            <a:ext cx="816276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документ 3"/>
          <p:cNvSpPr/>
          <p:nvPr/>
        </p:nvSpPr>
        <p:spPr>
          <a:xfrm>
            <a:off x="1115616" y="620688"/>
            <a:ext cx="7128792" cy="5400600"/>
          </a:xfrm>
          <a:prstGeom prst="flowChartDocumen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dirty="0" smtClean="0">
                <a:solidFill>
                  <a:schemeClr val="accent4">
                    <a:lumMod val="50000"/>
                  </a:schemeClr>
                </a:solidFill>
              </a:rPr>
              <a:t>  </a:t>
            </a:r>
            <a:r>
              <a:rPr lang="en-US" sz="2600" dirty="0" err="1" smtClean="0">
                <a:solidFill>
                  <a:schemeClr val="accent4">
                    <a:lumMod val="50000"/>
                  </a:schemeClr>
                </a:solidFill>
              </a:rPr>
              <a:t>Demografiya</a:t>
            </a:r>
            <a:r>
              <a:rPr lang="en-US" sz="26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fanida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aholi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mutlaq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sonining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kamayishi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«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depopulyatsiya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» deb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nomlanadi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.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Rivojlangan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mamlakatlarda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yuz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bergan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bu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demografik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tanazzulni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eng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awalo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tug‘ilish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jarayoni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bilan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bog'lash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mumkin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.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Tug'ilishning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kamayishi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va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uning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qisqa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vaqtdagi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keng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qamrovi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boshqa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demografik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jarayonlardan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yaqqol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ajralib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oila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hayotiga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o‘z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ko'lankasini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solmoqda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va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inqiroz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tamg‘asini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bosmoqda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. </a:t>
            </a:r>
            <a:endParaRPr lang="ru-RU" sz="26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50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Выгнутая вниз стрелка 5"/>
          <p:cNvSpPr/>
          <p:nvPr/>
        </p:nvSpPr>
        <p:spPr>
          <a:xfrm>
            <a:off x="2411760" y="4464392"/>
            <a:ext cx="5688632" cy="1872208"/>
          </a:xfrm>
          <a:prstGeom prst="curvedUpArrow">
            <a:avLst>
              <a:gd name="adj1" fmla="val 28945"/>
              <a:gd name="adj2" fmla="val 93548"/>
              <a:gd name="adj3" fmla="val 32525"/>
            </a:avLst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Picture 3" descr="C:\Documents and Settings\User\Рабочий стол\Aholiga doir rasmlar\people-of-the-worl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2744"/>
            <a:ext cx="3744416" cy="403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7040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Багетная рамка 7"/>
          <p:cNvSpPr/>
          <p:nvPr/>
        </p:nvSpPr>
        <p:spPr>
          <a:xfrm>
            <a:off x="506200" y="365344"/>
            <a:ext cx="4464496" cy="5439920"/>
          </a:xfrm>
          <a:prstGeom prst="bevel">
            <a:avLst>
              <a:gd name="adj" fmla="val 8404"/>
            </a:avLst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dirty="0" err="1"/>
              <a:t>D</a:t>
            </a:r>
            <a:r>
              <a:rPr lang="en-US" sz="2600" dirty="0" err="1" smtClean="0"/>
              <a:t>emografik</a:t>
            </a:r>
            <a:r>
              <a:rPr lang="en-US" sz="2600" dirty="0" smtClean="0"/>
              <a:t> </a:t>
            </a:r>
            <a:r>
              <a:rPr lang="en-US" sz="2600" dirty="0" err="1"/>
              <a:t>o'tish</a:t>
            </a:r>
            <a:r>
              <a:rPr lang="en-US" sz="2600" dirty="0"/>
              <a:t> </a:t>
            </a:r>
            <a:r>
              <a:rPr lang="en-US" sz="2600" dirty="0" err="1"/>
              <a:t>konsepsiyasiga</a:t>
            </a:r>
            <a:r>
              <a:rPr lang="en-US" sz="2600" dirty="0"/>
              <a:t> </a:t>
            </a:r>
            <a:r>
              <a:rPr lang="en-US" sz="2600" dirty="0" err="1"/>
              <a:t>muvofiq</a:t>
            </a:r>
            <a:r>
              <a:rPr lang="en-US" sz="2600" dirty="0"/>
              <a:t>, </a:t>
            </a:r>
            <a:r>
              <a:rPr lang="en-US" sz="2600" dirty="0" err="1"/>
              <a:t>barcha</a:t>
            </a:r>
            <a:r>
              <a:rPr lang="en-US" sz="2600" dirty="0"/>
              <a:t> </a:t>
            </a:r>
            <a:r>
              <a:rPr lang="en-US" sz="2600" dirty="0" err="1"/>
              <a:t>mamlakatlar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xalqlar</a:t>
            </a:r>
            <a:r>
              <a:rPr lang="en-US" sz="2600" dirty="0"/>
              <a:t> </a:t>
            </a:r>
            <a:r>
              <a:rPr lang="en-US" sz="2600" dirty="0" err="1"/>
              <a:t>o'zining</a:t>
            </a:r>
            <a:r>
              <a:rPr lang="en-US" sz="2600" dirty="0"/>
              <a:t> </a:t>
            </a:r>
            <a:r>
              <a:rPr lang="en-US" sz="2600" dirty="0" err="1"/>
              <a:t>demografik</a:t>
            </a:r>
            <a:r>
              <a:rPr lang="en-US" sz="2600" dirty="0"/>
              <a:t> </a:t>
            </a:r>
            <a:r>
              <a:rPr lang="en-US" sz="2600" dirty="0" err="1"/>
              <a:t>rivojlanishida</a:t>
            </a:r>
            <a:r>
              <a:rPr lang="en-US" sz="2600" dirty="0"/>
              <a:t> </a:t>
            </a:r>
            <a:r>
              <a:rPr lang="en-US" sz="2600" dirty="0" err="1"/>
              <a:t>aholi</a:t>
            </a:r>
            <a:r>
              <a:rPr lang="en-US" sz="2600" dirty="0"/>
              <a:t> </a:t>
            </a:r>
            <a:r>
              <a:rPr lang="en-US" sz="2600" dirty="0" err="1"/>
              <a:t>takror</a:t>
            </a:r>
            <a:r>
              <a:rPr lang="en-US" sz="2600" dirty="0"/>
              <a:t> </a:t>
            </a:r>
            <a:r>
              <a:rPr lang="en-US" sz="2600" dirty="0" err="1"/>
              <a:t>barpo</a:t>
            </a:r>
            <a:r>
              <a:rPr lang="en-US" sz="2600" dirty="0"/>
              <a:t> </a:t>
            </a:r>
            <a:r>
              <a:rPr lang="en-US" sz="2600" dirty="0" err="1"/>
              <a:t>bo'lishining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turidan</a:t>
            </a:r>
            <a:r>
              <a:rPr lang="en-US" sz="2600" dirty="0"/>
              <a:t> </a:t>
            </a:r>
            <a:r>
              <a:rPr lang="en-US" sz="2600" dirty="0" err="1"/>
              <a:t>ikkinchi</a:t>
            </a:r>
            <a:r>
              <a:rPr lang="en-US" sz="2600" dirty="0"/>
              <a:t> </a:t>
            </a:r>
            <a:r>
              <a:rPr lang="en-US" sz="2600" dirty="0" err="1"/>
              <a:t>turiga</a:t>
            </a:r>
            <a:r>
              <a:rPr lang="en-US" sz="2600" dirty="0"/>
              <a:t> </a:t>
            </a:r>
            <a:r>
              <a:rPr lang="en-US" sz="2600" dirty="0" err="1"/>
              <a:t>bosqichma-bosqich</a:t>
            </a:r>
            <a:r>
              <a:rPr lang="en-US" sz="2600" dirty="0"/>
              <a:t> </a:t>
            </a:r>
            <a:r>
              <a:rPr lang="en-US" sz="2600" dirty="0" err="1"/>
              <a:t>o'tadi</a:t>
            </a:r>
            <a:r>
              <a:rPr lang="en-US" sz="2600" dirty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5285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Population-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940166" cy="564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5792272"/>
            <a:ext cx="8244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Demografik</a:t>
            </a:r>
            <a:r>
              <a:rPr lang="en-US" sz="2800" b="1" dirty="0"/>
              <a:t> </a:t>
            </a:r>
            <a:r>
              <a:rPr lang="en-US" sz="2800" b="1" dirty="0" err="1"/>
              <a:t>o'tishning</a:t>
            </a:r>
            <a:r>
              <a:rPr lang="en-US" sz="2800" b="1" dirty="0"/>
              <a:t> </a:t>
            </a:r>
            <a:r>
              <a:rPr lang="en-US" sz="2800" b="1" dirty="0" err="1"/>
              <a:t>to'rtta</a:t>
            </a:r>
            <a:r>
              <a:rPr lang="en-US" sz="2800" b="1" dirty="0"/>
              <a:t> </a:t>
            </a:r>
            <a:r>
              <a:rPr lang="en-US" sz="2800" b="1" dirty="0" err="1"/>
              <a:t>bosqichi</a:t>
            </a:r>
            <a:r>
              <a:rPr lang="en-US" sz="2800" b="1" dirty="0"/>
              <a:t> </a:t>
            </a:r>
            <a:r>
              <a:rPr lang="en-US" sz="2800" b="1" dirty="0" err="1"/>
              <a:t>mavjud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4781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3501008"/>
            <a:ext cx="7850517" cy="3024336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   </a:t>
            </a:r>
            <a:r>
              <a:rPr lang="en-US" sz="3200" b="1" dirty="0" err="1" smtClean="0"/>
              <a:t>Birinchi</a:t>
            </a:r>
            <a:r>
              <a:rPr lang="en-US" sz="3200" b="1" dirty="0" smtClean="0"/>
              <a:t> </a:t>
            </a:r>
            <a:r>
              <a:rPr lang="en-US" sz="3200" b="1" dirty="0" err="1"/>
              <a:t>bosqichda</a:t>
            </a:r>
            <a:r>
              <a:rPr lang="en-US" sz="3200" dirty="0"/>
              <a:t> </a:t>
            </a:r>
            <a:r>
              <a:rPr lang="en-US" sz="3200" dirty="0" err="1"/>
              <a:t>tug'ilish</a:t>
            </a:r>
            <a:r>
              <a:rPr lang="en-US" sz="3200" dirty="0"/>
              <a:t> </a:t>
            </a:r>
            <a:r>
              <a:rPr lang="en-US" sz="3200" dirty="0" err="1"/>
              <a:t>darajasiga</a:t>
            </a:r>
            <a:r>
              <a:rPr lang="en-US" sz="3200" dirty="0"/>
              <a:t> </a:t>
            </a:r>
            <a:r>
              <a:rPr lang="en-US" sz="3200" dirty="0" err="1"/>
              <a:t>o'sish</a:t>
            </a:r>
            <a:r>
              <a:rPr lang="en-US" sz="3200" dirty="0"/>
              <a:t>, </a:t>
            </a:r>
            <a:r>
              <a:rPr lang="en-US" sz="3200" dirty="0" err="1"/>
              <a:t>o'lim</a:t>
            </a:r>
            <a:r>
              <a:rPr lang="en-US" sz="3200" dirty="0"/>
              <a:t> </a:t>
            </a:r>
            <a:r>
              <a:rPr lang="en-US" sz="3200" dirty="0" err="1"/>
              <a:t>jarayoniga</a:t>
            </a:r>
            <a:r>
              <a:rPr lang="en-US" sz="3200" dirty="0"/>
              <a:t> </a:t>
            </a:r>
            <a:r>
              <a:rPr lang="en-US" sz="3200" dirty="0" err="1"/>
              <a:t>esa</a:t>
            </a:r>
            <a:r>
              <a:rPr lang="en-US" sz="3200" dirty="0"/>
              <a:t> </a:t>
            </a:r>
            <a:r>
              <a:rPr lang="en-US" sz="3200" dirty="0" err="1"/>
              <a:t>kamayish</a:t>
            </a:r>
            <a:r>
              <a:rPr lang="en-US" sz="3200" dirty="0"/>
              <a:t> </a:t>
            </a:r>
            <a:r>
              <a:rPr lang="en-US" sz="3200" dirty="0" err="1"/>
              <a:t>tendentsiyasi</a:t>
            </a:r>
            <a:r>
              <a:rPr lang="en-US" sz="3200" dirty="0"/>
              <a:t> </a:t>
            </a:r>
            <a:r>
              <a:rPr lang="en-US" sz="3200" dirty="0" err="1"/>
              <a:t>xos</a:t>
            </a:r>
            <a:r>
              <a:rPr lang="en-US" sz="3200" dirty="0"/>
              <a:t> </a:t>
            </a:r>
            <a:r>
              <a:rPr lang="en-US" sz="3200" dirty="0" err="1" smtClean="0"/>
              <a:t>bo'ladi</a:t>
            </a:r>
            <a:r>
              <a:rPr lang="en-US" sz="3200" dirty="0" smtClean="0"/>
              <a:t>. </a:t>
            </a:r>
          </a:p>
          <a:p>
            <a:pPr marL="68580" indent="0">
              <a:buNone/>
            </a:pPr>
            <a:r>
              <a:rPr lang="en-US" sz="3200" b="1" dirty="0" smtClean="0"/>
              <a:t>  </a:t>
            </a:r>
            <a:endParaRPr lang="ru-RU" sz="3200" dirty="0"/>
          </a:p>
        </p:txBody>
      </p:sp>
      <p:pic>
        <p:nvPicPr>
          <p:cNvPr id="4" name="Picture 2" descr="C:\Documents and Settings\User\Рабочий стол\Aholiga doir rasmlar\popclipar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656090" cy="2499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99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people-spread-across-world-map-diversity-around-world-population-community-vector-9729791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7344816" cy="331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4079636"/>
            <a:ext cx="83346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   </a:t>
            </a:r>
            <a:r>
              <a:rPr lang="en-US" sz="3200" b="1" dirty="0" err="1" smtClean="0"/>
              <a:t>Ikkinchi</a:t>
            </a:r>
            <a:r>
              <a:rPr lang="en-US" sz="3200" b="1" dirty="0" smtClean="0"/>
              <a:t> </a:t>
            </a:r>
            <a:r>
              <a:rPr lang="en-US" sz="3200" b="1" dirty="0" err="1"/>
              <a:t>bosqichida</a:t>
            </a:r>
            <a:r>
              <a:rPr lang="en-US" sz="3200" dirty="0"/>
              <a:t>  </a:t>
            </a:r>
            <a:r>
              <a:rPr lang="en-US" sz="3200" dirty="0" err="1"/>
              <a:t>aholi</a:t>
            </a:r>
            <a:r>
              <a:rPr lang="en-US" sz="3200" dirty="0"/>
              <a:t> </a:t>
            </a:r>
            <a:r>
              <a:rPr lang="en-US" sz="3200" dirty="0" err="1"/>
              <a:t>o’limi</a:t>
            </a:r>
            <a:r>
              <a:rPr lang="en-US" sz="3200" dirty="0"/>
              <a:t> </a:t>
            </a:r>
            <a:r>
              <a:rPr lang="en-US" sz="3200" dirty="0" err="1"/>
              <a:t>kamayadi</a:t>
            </a:r>
            <a:r>
              <a:rPr lang="en-US" sz="3200" dirty="0"/>
              <a:t>, </a:t>
            </a:r>
            <a:r>
              <a:rPr lang="en-US" sz="3200" dirty="0" err="1"/>
              <a:t>tug'ilish</a:t>
            </a:r>
            <a:r>
              <a:rPr lang="en-US" sz="3200" dirty="0"/>
              <a:t> </a:t>
            </a:r>
            <a:r>
              <a:rPr lang="en-US" sz="3200" dirty="0" err="1"/>
              <a:t>jarayoni</a:t>
            </a:r>
            <a:r>
              <a:rPr lang="en-US" sz="3200" dirty="0"/>
              <a:t> ham </a:t>
            </a:r>
            <a:r>
              <a:rPr lang="en-US" sz="3200" dirty="0" err="1"/>
              <a:t>kamaya</a:t>
            </a:r>
            <a:r>
              <a:rPr lang="en-US" sz="3200" dirty="0"/>
              <a:t> </a:t>
            </a:r>
            <a:r>
              <a:rPr lang="en-US" sz="3200" dirty="0" err="1"/>
              <a:t>boshlaydi</a:t>
            </a:r>
            <a:r>
              <a:rPr lang="en-US" sz="3200" dirty="0"/>
              <a:t>, </a:t>
            </a:r>
            <a:r>
              <a:rPr lang="en-US" sz="3200" dirty="0" err="1"/>
              <a:t>natijada</a:t>
            </a:r>
            <a:r>
              <a:rPr lang="en-US" sz="3200" dirty="0"/>
              <a:t> </a:t>
            </a:r>
            <a:r>
              <a:rPr lang="en-US" sz="3200" dirty="0" err="1"/>
              <a:t>aholining</a:t>
            </a:r>
            <a:r>
              <a:rPr lang="en-US" sz="3200" dirty="0"/>
              <a:t> </a:t>
            </a:r>
            <a:r>
              <a:rPr lang="en-US" sz="3200" dirty="0" err="1"/>
              <a:t>tabiiy</a:t>
            </a:r>
            <a:r>
              <a:rPr lang="en-US" sz="3200" dirty="0"/>
              <a:t> </a:t>
            </a:r>
            <a:r>
              <a:rPr lang="en-US" sz="3200" dirty="0" err="1"/>
              <a:t>o'sishi</a:t>
            </a:r>
            <a:r>
              <a:rPr lang="en-US" sz="3200" dirty="0"/>
              <a:t> </a:t>
            </a:r>
            <a:r>
              <a:rPr lang="en-US" sz="3200" dirty="0" err="1"/>
              <a:t>sekinlashadi</a:t>
            </a:r>
            <a:r>
              <a:rPr lang="en-US" sz="3200" dirty="0"/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120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User\Рабочий стол\Aholiga doir rasmlar\popclipar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4"/>
            <a:ext cx="7656090" cy="2499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936010"/>
            <a:ext cx="73985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   </a:t>
            </a:r>
            <a:r>
              <a:rPr lang="en-US" sz="3200" b="1" dirty="0" err="1" smtClean="0"/>
              <a:t>Uchinchi</a:t>
            </a:r>
            <a:r>
              <a:rPr lang="en-US" sz="3200" b="1" dirty="0" smtClean="0"/>
              <a:t> </a:t>
            </a:r>
            <a:r>
              <a:rPr lang="en-US" sz="3200" b="1" dirty="0" err="1"/>
              <a:t>bosqichda</a:t>
            </a:r>
            <a:r>
              <a:rPr lang="en-US" sz="3200" b="1" dirty="0"/>
              <a:t> </a:t>
            </a:r>
            <a:r>
              <a:rPr lang="en-US" sz="3200" dirty="0" err="1"/>
              <a:t>tug'ilish</a:t>
            </a:r>
            <a:r>
              <a:rPr lang="en-US" sz="3200" dirty="0"/>
              <a:t> </a:t>
            </a:r>
            <a:r>
              <a:rPr lang="en-US" sz="3200" dirty="0" err="1"/>
              <a:t>jarayoni</a:t>
            </a:r>
            <a:r>
              <a:rPr lang="en-US" sz="3200" dirty="0"/>
              <a:t> </a:t>
            </a:r>
            <a:r>
              <a:rPr lang="en-US" sz="3200" dirty="0" err="1"/>
              <a:t>yanada</a:t>
            </a:r>
            <a:r>
              <a:rPr lang="en-US" sz="3200" dirty="0"/>
              <a:t> </a:t>
            </a:r>
            <a:r>
              <a:rPr lang="en-US" sz="3200" dirty="0" err="1"/>
              <a:t>kamayadi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aholining</a:t>
            </a:r>
            <a:r>
              <a:rPr lang="en-US" sz="3200" dirty="0"/>
              <a:t> </a:t>
            </a:r>
            <a:r>
              <a:rPr lang="en-US" sz="3200" dirty="0" err="1"/>
              <a:t>oddiy</a:t>
            </a:r>
            <a:r>
              <a:rPr lang="en-US" sz="3200" dirty="0"/>
              <a:t> </a:t>
            </a:r>
            <a:r>
              <a:rPr lang="en-US" sz="3200" dirty="0" err="1"/>
              <a:t>takror</a:t>
            </a:r>
            <a:r>
              <a:rPr lang="en-US" sz="3200" dirty="0"/>
              <a:t> </a:t>
            </a:r>
            <a:r>
              <a:rPr lang="en-US" sz="3200" dirty="0" err="1"/>
              <a:t>barpo</a:t>
            </a:r>
            <a:r>
              <a:rPr lang="en-US" sz="3200" dirty="0"/>
              <a:t> </a:t>
            </a:r>
            <a:r>
              <a:rPr lang="en-US" sz="3200" dirty="0" err="1"/>
              <a:t>bo'lishi</a:t>
            </a:r>
            <a:r>
              <a:rPr lang="en-US" sz="3200" dirty="0"/>
              <a:t> </a:t>
            </a:r>
            <a:r>
              <a:rPr lang="en-US" sz="3200" dirty="0" err="1"/>
              <a:t>sodir</a:t>
            </a:r>
            <a:r>
              <a:rPr lang="en-US" sz="3200" dirty="0"/>
              <a:t> </a:t>
            </a:r>
            <a:r>
              <a:rPr lang="en-US" sz="3200" dirty="0" err="1" smtClean="0"/>
              <a:t>bo'ladi</a:t>
            </a:r>
            <a:r>
              <a:rPr lang="en-US" sz="3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520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er\Рабочий стол\Aholiga doir rasmlar\people-spread-across-world-map-diversity-around-world-population-community-vector-9729791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61048"/>
            <a:ext cx="7745362" cy="253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1124744"/>
            <a:ext cx="80466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ru-RU" b="1" dirty="0" smtClean="0"/>
              <a:t>   </a:t>
            </a:r>
            <a:r>
              <a:rPr lang="en-US" sz="3200" b="1" dirty="0" err="1" smtClean="0"/>
              <a:t>To'rtinchi</a:t>
            </a:r>
            <a:r>
              <a:rPr lang="en-US" sz="3200" b="1" dirty="0" smtClean="0"/>
              <a:t> </a:t>
            </a:r>
            <a:r>
              <a:rPr lang="en-US" sz="3200" b="1" dirty="0" err="1"/>
              <a:t>bosqichida</a:t>
            </a:r>
            <a:r>
              <a:rPr lang="en-US" sz="3200" b="1" dirty="0"/>
              <a:t> </a:t>
            </a:r>
            <a:r>
              <a:rPr lang="en-US" sz="3200" dirty="0" err="1"/>
              <a:t>aholi</a:t>
            </a:r>
            <a:r>
              <a:rPr lang="en-US" sz="3200" dirty="0"/>
              <a:t> </a:t>
            </a:r>
            <a:r>
              <a:rPr lang="en-US" sz="3200" dirty="0" err="1"/>
              <a:t>tarkibida</a:t>
            </a:r>
            <a:r>
              <a:rPr lang="en-US" sz="3200" dirty="0"/>
              <a:t> </a:t>
            </a:r>
            <a:r>
              <a:rPr lang="en-US" sz="3200" dirty="0" err="1"/>
              <a:t>keksa</a:t>
            </a:r>
            <a:r>
              <a:rPr lang="en-US" sz="3200" dirty="0"/>
              <a:t> </a:t>
            </a:r>
            <a:r>
              <a:rPr lang="en-US" sz="3200" dirty="0" err="1"/>
              <a:t>yoshdagilar</a:t>
            </a:r>
            <a:r>
              <a:rPr lang="en-US" sz="3200" dirty="0"/>
              <a:t> </a:t>
            </a:r>
            <a:r>
              <a:rPr lang="en-US" sz="3200" dirty="0" err="1"/>
              <a:t>ulushi</a:t>
            </a:r>
            <a:r>
              <a:rPr lang="en-US" sz="3200" dirty="0"/>
              <a:t> </a:t>
            </a:r>
            <a:r>
              <a:rPr lang="en-US" sz="3200" dirty="0" err="1"/>
              <a:t>ning</a:t>
            </a:r>
            <a:r>
              <a:rPr lang="en-US" sz="3200" dirty="0"/>
              <a:t> </a:t>
            </a:r>
            <a:r>
              <a:rPr lang="en-US" sz="3200" dirty="0" err="1"/>
              <a:t>ko'pligi</a:t>
            </a:r>
            <a:r>
              <a:rPr lang="en-US" sz="3200" dirty="0"/>
              <a:t> </a:t>
            </a:r>
            <a:r>
              <a:rPr lang="en-US" sz="3200" dirty="0" err="1"/>
              <a:t>sababli</a:t>
            </a:r>
            <a:r>
              <a:rPr lang="en-US" sz="3200" dirty="0"/>
              <a:t> </a:t>
            </a:r>
            <a:r>
              <a:rPr lang="en-US" sz="3200" dirty="0" err="1"/>
              <a:t>o'lim</a:t>
            </a:r>
            <a:r>
              <a:rPr lang="en-US" sz="3200" dirty="0"/>
              <a:t> </a:t>
            </a:r>
            <a:r>
              <a:rPr lang="en-US" sz="3200" dirty="0" err="1"/>
              <a:t>jarayoni</a:t>
            </a:r>
            <a:r>
              <a:rPr lang="en-US" sz="3200" dirty="0"/>
              <a:t> </a:t>
            </a:r>
            <a:r>
              <a:rPr lang="en-US" sz="3200" dirty="0" err="1"/>
              <a:t>yuqori</a:t>
            </a:r>
            <a:r>
              <a:rPr lang="en-US" sz="3200" dirty="0"/>
              <a:t> </a:t>
            </a:r>
            <a:r>
              <a:rPr lang="en-US" sz="3200" dirty="0" err="1"/>
              <a:t>sur’atda</a:t>
            </a:r>
            <a:r>
              <a:rPr lang="en-US" sz="3200" dirty="0"/>
              <a:t> </a:t>
            </a:r>
            <a:r>
              <a:rPr lang="en-US" sz="3200" dirty="0" err="1"/>
              <a:t>o'sadi</a:t>
            </a:r>
            <a:r>
              <a:rPr lang="en-US" sz="3200" dirty="0"/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012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В</a:t>
            </a:r>
            <a:endParaRPr lang="ru-RU" dirty="0"/>
          </a:p>
        </p:txBody>
      </p:sp>
      <p:pic>
        <p:nvPicPr>
          <p:cNvPr id="2051" name="Picture 3" descr="C:\Documents and Settings\User\Рабочий стол\Aholiga doir rasmlar\world-population-day-20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08912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подготовка 4"/>
          <p:cNvSpPr/>
          <p:nvPr/>
        </p:nvSpPr>
        <p:spPr>
          <a:xfrm>
            <a:off x="550600" y="1988840"/>
            <a:ext cx="7981840" cy="4392488"/>
          </a:xfrm>
          <a:prstGeom prst="flowChartPreparat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emografik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o'tish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aholi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takror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barpo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bo'lishining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bir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turidan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ikkinchi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turiga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o'tishi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hisoblanib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yuqorida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aytib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o'tilgan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to'rtta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bosqichi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farqlanadi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Bu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jarayonlar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hududlaming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rivojlanishiga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bog'liq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bo'ladi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14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Documents and Settings\User\Рабочий стол\Aholiga doir rasmlar\population650x25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2657"/>
            <a:ext cx="6777037" cy="5044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типовой процесс 3"/>
          <p:cNvSpPr/>
          <p:nvPr/>
        </p:nvSpPr>
        <p:spPr>
          <a:xfrm>
            <a:off x="940508" y="4581128"/>
            <a:ext cx="7416824" cy="1656184"/>
          </a:xfrm>
          <a:prstGeom prst="flowChartPredefinedProcess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accent2">
                    <a:lumMod val="50000"/>
                  </a:schemeClr>
                </a:solidFill>
              </a:rPr>
              <a:t>E’tiboringiz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4800" b="1" dirty="0" err="1" smtClean="0">
                <a:solidFill>
                  <a:schemeClr val="accent2">
                    <a:lumMod val="50000"/>
                  </a:schemeClr>
                </a:solidFill>
              </a:rPr>
              <a:t>uchun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4800" b="1" dirty="0" err="1" smtClean="0">
                <a:solidFill>
                  <a:schemeClr val="accent2">
                    <a:lumMod val="50000"/>
                  </a:schemeClr>
                </a:solidFill>
              </a:rPr>
              <a:t>raxmat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45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335</TotalTime>
  <Words>720</Words>
  <Application>Microsoft Office PowerPoint</Application>
  <PresentationFormat>Экран (4:3)</PresentationFormat>
  <Paragraphs>42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Calibri</vt:lpstr>
      <vt:lpstr>Century Gothic</vt:lpstr>
      <vt:lpstr>Wingdings 2</vt:lpstr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Hewlett-Packard Company</cp:lastModifiedBy>
  <cp:revision>30</cp:revision>
  <dcterms:modified xsi:type="dcterms:W3CDTF">2019-05-18T04:06:25Z</dcterms:modified>
</cp:coreProperties>
</file>