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DD7F84-8016-4AAB-9C16-36C3AFC387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796E00-3F72-42CA-AA68-9A620D67C5E5}">
      <dgm:prSet phldrT="[Текст]"/>
      <dgm:spPr/>
      <dgm:t>
        <a:bodyPr/>
        <a:lstStyle/>
        <a:p>
          <a:r>
            <a:rPr lang="en-US" dirty="0" smtClean="0"/>
            <a:t>a- </a:t>
          </a:r>
          <a:r>
            <a:rPr lang="uz-Cyrl-UZ" dirty="0" smtClean="0"/>
            <a:t>ko‘ndalang kesim(</a:t>
          </a:r>
          <a:r>
            <a:rPr lang="en-US" dirty="0" smtClean="0"/>
            <a:t>F0</a:t>
          </a:r>
          <a:r>
            <a:rPr lang="uz-Cyrl-UZ" dirty="0" smtClean="0"/>
            <a:t>)ga perpendikulyar kuch.</a:t>
          </a:r>
          <a:endParaRPr lang="ru-RU" dirty="0"/>
        </a:p>
      </dgm:t>
    </dgm:pt>
    <dgm:pt modelId="{F398BBB3-58B3-4352-9513-A15C3F9990B5}" type="parTrans" cxnId="{CBABC959-61DC-494F-9826-F4F9B70FB164}">
      <dgm:prSet/>
      <dgm:spPr/>
      <dgm:t>
        <a:bodyPr/>
        <a:lstStyle/>
        <a:p>
          <a:endParaRPr lang="ru-RU"/>
        </a:p>
      </dgm:t>
    </dgm:pt>
    <dgm:pt modelId="{380A409C-9C36-4A7C-8366-F2D8A3C7D692}" type="sibTrans" cxnId="{CBABC959-61DC-494F-9826-F4F9B70FB164}">
      <dgm:prSet/>
      <dgm:spPr/>
      <dgm:t>
        <a:bodyPr/>
        <a:lstStyle/>
        <a:p>
          <a:endParaRPr lang="ru-RU"/>
        </a:p>
      </dgm:t>
    </dgm:pt>
    <dgm:pt modelId="{5B9D4641-F29F-4283-A754-F934C339226A}">
      <dgm:prSet phldrT="[Текст]"/>
      <dgm:spPr/>
      <dgm:t>
        <a:bodyPr/>
        <a:lstStyle/>
        <a:p>
          <a:r>
            <a:rPr lang="uz-Cyrl-UZ" dirty="0" smtClean="0"/>
            <a:t>b – ko‘ndalang kesim (</a:t>
          </a:r>
          <a:r>
            <a:rPr lang="en-US" dirty="0" smtClean="0"/>
            <a:t>F1) </a:t>
          </a:r>
          <a:r>
            <a:rPr lang="en-US" dirty="0" err="1" smtClean="0"/>
            <a:t>gaperpendikulyar</a:t>
          </a:r>
          <a:r>
            <a:rPr lang="en-US" dirty="0" smtClean="0"/>
            <a:t> </a:t>
          </a:r>
          <a:r>
            <a:rPr lang="en-US" dirty="0" err="1" smtClean="0"/>
            <a:t>yemas</a:t>
          </a:r>
          <a:r>
            <a:rPr lang="en-US" dirty="0" smtClean="0"/>
            <a:t> </a:t>
          </a:r>
          <a:r>
            <a:rPr lang="en-US" dirty="0" err="1" smtClean="0"/>
            <a:t>kuch</a:t>
          </a:r>
          <a:r>
            <a:rPr lang="en-US" dirty="0" smtClean="0"/>
            <a:t>.</a:t>
          </a:r>
          <a:endParaRPr lang="ru-RU" dirty="0"/>
        </a:p>
      </dgm:t>
    </dgm:pt>
    <dgm:pt modelId="{85E09D7E-A73B-42F1-8604-91E6D24F41DB}" type="parTrans" cxnId="{31578CEC-5D40-4E6E-80D5-53FADD819DB3}">
      <dgm:prSet/>
      <dgm:spPr/>
      <dgm:t>
        <a:bodyPr/>
        <a:lstStyle/>
        <a:p>
          <a:endParaRPr lang="ru-RU"/>
        </a:p>
      </dgm:t>
    </dgm:pt>
    <dgm:pt modelId="{93023115-58D0-41B2-830E-3CAF654F3A03}" type="sibTrans" cxnId="{31578CEC-5D40-4E6E-80D5-53FADD819DB3}">
      <dgm:prSet/>
      <dgm:spPr/>
      <dgm:t>
        <a:bodyPr/>
        <a:lstStyle/>
        <a:p>
          <a:endParaRPr lang="ru-RU"/>
        </a:p>
      </dgm:t>
    </dgm:pt>
    <dgm:pt modelId="{A1FBE89F-3035-4B12-99F1-B6AD5420EB5E}" type="pres">
      <dgm:prSet presAssocID="{83DD7F84-8016-4AAB-9C16-36C3AFC3870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C0B0CF-4525-49D7-99E2-C7B36362541D}" type="pres">
      <dgm:prSet presAssocID="{83DD7F84-8016-4AAB-9C16-36C3AFC38703}" presName="dummyMaxCanvas" presStyleCnt="0">
        <dgm:presLayoutVars/>
      </dgm:prSet>
      <dgm:spPr/>
    </dgm:pt>
    <dgm:pt modelId="{FCDB64D0-C7F7-4C5D-8DB0-781ED3F25F73}" type="pres">
      <dgm:prSet presAssocID="{83DD7F84-8016-4AAB-9C16-36C3AFC38703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88869-7859-4DF2-8C9F-4A806652C8E2}" type="pres">
      <dgm:prSet presAssocID="{83DD7F84-8016-4AAB-9C16-36C3AFC38703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0517B8-0B4F-4176-9E60-8B451D76BADD}" type="pres">
      <dgm:prSet presAssocID="{83DD7F84-8016-4AAB-9C16-36C3AFC38703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80C7AD-E5BB-4980-904F-E7A7F041BCC5}" type="pres">
      <dgm:prSet presAssocID="{83DD7F84-8016-4AAB-9C16-36C3AFC38703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EB0084-7A7D-4030-B8E8-146F1D00D0B9}" type="pres">
      <dgm:prSet presAssocID="{83DD7F84-8016-4AAB-9C16-36C3AFC38703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0E6388-6812-41B2-9B80-43C1E602502B}" type="presOf" srcId="{C6796E00-3F72-42CA-AA68-9A620D67C5E5}" destId="{FD80C7AD-E5BB-4980-904F-E7A7F041BCC5}" srcOrd="1" destOrd="0" presId="urn:microsoft.com/office/officeart/2005/8/layout/vProcess5"/>
    <dgm:cxn modelId="{DBAB9A45-E58C-4585-A2EB-46E753938D28}" type="presOf" srcId="{C6796E00-3F72-42CA-AA68-9A620D67C5E5}" destId="{FCDB64D0-C7F7-4C5D-8DB0-781ED3F25F73}" srcOrd="0" destOrd="0" presId="urn:microsoft.com/office/officeart/2005/8/layout/vProcess5"/>
    <dgm:cxn modelId="{F16BDA67-3787-4824-9FC9-51194724F9EF}" type="presOf" srcId="{5B9D4641-F29F-4283-A754-F934C339226A}" destId="{E5D88869-7859-4DF2-8C9F-4A806652C8E2}" srcOrd="0" destOrd="0" presId="urn:microsoft.com/office/officeart/2005/8/layout/vProcess5"/>
    <dgm:cxn modelId="{6A705E20-EFD4-4487-9C6C-E0E036607F8B}" type="presOf" srcId="{380A409C-9C36-4A7C-8366-F2D8A3C7D692}" destId="{B80517B8-0B4F-4176-9E60-8B451D76BADD}" srcOrd="0" destOrd="0" presId="urn:microsoft.com/office/officeart/2005/8/layout/vProcess5"/>
    <dgm:cxn modelId="{42F131A8-29EB-437D-8B77-B69D52DC4AE4}" type="presOf" srcId="{83DD7F84-8016-4AAB-9C16-36C3AFC38703}" destId="{A1FBE89F-3035-4B12-99F1-B6AD5420EB5E}" srcOrd="0" destOrd="0" presId="urn:microsoft.com/office/officeart/2005/8/layout/vProcess5"/>
    <dgm:cxn modelId="{60F52054-9168-4062-8820-AF6D7E5070E7}" type="presOf" srcId="{5B9D4641-F29F-4283-A754-F934C339226A}" destId="{1EEB0084-7A7D-4030-B8E8-146F1D00D0B9}" srcOrd="1" destOrd="0" presId="urn:microsoft.com/office/officeart/2005/8/layout/vProcess5"/>
    <dgm:cxn modelId="{31578CEC-5D40-4E6E-80D5-53FADD819DB3}" srcId="{83DD7F84-8016-4AAB-9C16-36C3AFC38703}" destId="{5B9D4641-F29F-4283-A754-F934C339226A}" srcOrd="1" destOrd="0" parTransId="{85E09D7E-A73B-42F1-8604-91E6D24F41DB}" sibTransId="{93023115-58D0-41B2-830E-3CAF654F3A03}"/>
    <dgm:cxn modelId="{CBABC959-61DC-494F-9826-F4F9B70FB164}" srcId="{83DD7F84-8016-4AAB-9C16-36C3AFC38703}" destId="{C6796E00-3F72-42CA-AA68-9A620D67C5E5}" srcOrd="0" destOrd="0" parTransId="{F398BBB3-58B3-4352-9513-A15C3F9990B5}" sibTransId="{380A409C-9C36-4A7C-8366-F2D8A3C7D692}"/>
    <dgm:cxn modelId="{044F47D2-2811-4562-BE2D-E093CC1CD032}" type="presParOf" srcId="{A1FBE89F-3035-4B12-99F1-B6AD5420EB5E}" destId="{C9C0B0CF-4525-49D7-99E2-C7B36362541D}" srcOrd="0" destOrd="0" presId="urn:microsoft.com/office/officeart/2005/8/layout/vProcess5"/>
    <dgm:cxn modelId="{559192B5-6E9B-47C6-9361-08FC9266A02A}" type="presParOf" srcId="{A1FBE89F-3035-4B12-99F1-B6AD5420EB5E}" destId="{FCDB64D0-C7F7-4C5D-8DB0-781ED3F25F73}" srcOrd="1" destOrd="0" presId="urn:microsoft.com/office/officeart/2005/8/layout/vProcess5"/>
    <dgm:cxn modelId="{27D0B6A2-E345-49E1-8477-65D853162F19}" type="presParOf" srcId="{A1FBE89F-3035-4B12-99F1-B6AD5420EB5E}" destId="{E5D88869-7859-4DF2-8C9F-4A806652C8E2}" srcOrd="2" destOrd="0" presId="urn:microsoft.com/office/officeart/2005/8/layout/vProcess5"/>
    <dgm:cxn modelId="{CFAAC81D-6741-4798-83B2-08232B2B1599}" type="presParOf" srcId="{A1FBE89F-3035-4B12-99F1-B6AD5420EB5E}" destId="{B80517B8-0B4F-4176-9E60-8B451D76BADD}" srcOrd="3" destOrd="0" presId="urn:microsoft.com/office/officeart/2005/8/layout/vProcess5"/>
    <dgm:cxn modelId="{A53B0572-297F-4A3D-970C-2AC8E01307D9}" type="presParOf" srcId="{A1FBE89F-3035-4B12-99F1-B6AD5420EB5E}" destId="{FD80C7AD-E5BB-4980-904F-E7A7F041BCC5}" srcOrd="4" destOrd="0" presId="urn:microsoft.com/office/officeart/2005/8/layout/vProcess5"/>
    <dgm:cxn modelId="{266EABDB-613B-493B-BC50-62AFE9BE27A5}" type="presParOf" srcId="{A1FBE89F-3035-4B12-99F1-B6AD5420EB5E}" destId="{1EEB0084-7A7D-4030-B8E8-146F1D00D0B9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DB64D0-C7F7-4C5D-8DB0-781ED3F25F73}">
      <dsp:nvSpPr>
        <dsp:cNvPr id="0" name=""/>
        <dsp:cNvSpPr/>
      </dsp:nvSpPr>
      <dsp:spPr>
        <a:xfrm>
          <a:off x="0" y="0"/>
          <a:ext cx="5181600" cy="1828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a- </a:t>
          </a:r>
          <a:r>
            <a:rPr lang="uz-Cyrl-UZ" sz="2700" kern="1200" dirty="0" smtClean="0"/>
            <a:t>ko‘ndalang kesim(</a:t>
          </a:r>
          <a:r>
            <a:rPr lang="en-US" sz="2700" kern="1200" dirty="0" smtClean="0"/>
            <a:t>F0</a:t>
          </a:r>
          <a:r>
            <a:rPr lang="uz-Cyrl-UZ" sz="2700" kern="1200" dirty="0" smtClean="0"/>
            <a:t>)ga perpendikulyar kuch.</a:t>
          </a:r>
          <a:endParaRPr lang="ru-RU" sz="2700" kern="1200" dirty="0"/>
        </a:p>
      </dsp:txBody>
      <dsp:txXfrm>
        <a:off x="53564" y="53564"/>
        <a:ext cx="3291392" cy="1721672"/>
      </dsp:txXfrm>
    </dsp:sp>
    <dsp:sp modelId="{E5D88869-7859-4DF2-8C9F-4A806652C8E2}">
      <dsp:nvSpPr>
        <dsp:cNvPr id="0" name=""/>
        <dsp:cNvSpPr/>
      </dsp:nvSpPr>
      <dsp:spPr>
        <a:xfrm>
          <a:off x="914399" y="2235200"/>
          <a:ext cx="5181600" cy="1828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dirty="0" smtClean="0"/>
            <a:t>b – ko‘ndalang kesim (</a:t>
          </a:r>
          <a:r>
            <a:rPr lang="en-US" sz="2700" kern="1200" dirty="0" smtClean="0"/>
            <a:t>F1) </a:t>
          </a:r>
          <a:r>
            <a:rPr lang="en-US" sz="2700" kern="1200" dirty="0" err="1" smtClean="0"/>
            <a:t>gaperpendikulyar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yemas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kuch</a:t>
          </a:r>
          <a:r>
            <a:rPr lang="en-US" sz="2700" kern="1200" dirty="0" smtClean="0"/>
            <a:t>.</a:t>
          </a:r>
          <a:endParaRPr lang="ru-RU" sz="2700" kern="1200" dirty="0"/>
        </a:p>
      </dsp:txBody>
      <dsp:txXfrm>
        <a:off x="967963" y="2288764"/>
        <a:ext cx="2971352" cy="1721672"/>
      </dsp:txXfrm>
    </dsp:sp>
    <dsp:sp modelId="{B80517B8-0B4F-4176-9E60-8B451D76BADD}">
      <dsp:nvSpPr>
        <dsp:cNvPr id="0" name=""/>
        <dsp:cNvSpPr/>
      </dsp:nvSpPr>
      <dsp:spPr>
        <a:xfrm>
          <a:off x="3992880" y="1437639"/>
          <a:ext cx="1188720" cy="118872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4260342" y="1437639"/>
        <a:ext cx="653796" cy="8945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0E64E8B-7571-40FC-995C-573876BCF89C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7744" y="652046"/>
            <a:ext cx="4572000" cy="92333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de-DE" b="1" dirty="0"/>
              <a:t>DISPЕRSLI (KUKUNSIMON) TO`LDIRUVCHILAR,</a:t>
            </a:r>
            <a:r>
              <a:rPr lang="de-DE" dirty="0"/>
              <a:t> </a:t>
            </a:r>
            <a:r>
              <a:rPr lang="de-DE" b="1" dirty="0"/>
              <a:t>TURLARI VA ASOSIY ХOSSALARI </a:t>
            </a:r>
            <a:endParaRPr lang="ru-RU" dirty="0"/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1763688" y="1904913"/>
            <a:ext cx="5760640" cy="3888432"/>
          </a:xfrm>
          <a:prstGeom prst="snip2Diag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rightRoom" dir="tr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RЕJA</a:t>
            </a:r>
            <a:endParaRPr lang="ru-RU" sz="1400" dirty="0"/>
          </a:p>
          <a:p>
            <a:pPr lvl="3"/>
            <a:r>
              <a:rPr lang="de-DE" dirty="0" err="1"/>
              <a:t>Dispеrsli</a:t>
            </a:r>
            <a:r>
              <a:rPr lang="de-DE" dirty="0"/>
              <a:t> (</a:t>
            </a:r>
            <a:r>
              <a:rPr lang="de-DE" dirty="0" err="1"/>
              <a:t>kukunsimon</a:t>
            </a:r>
            <a:r>
              <a:rPr lang="de-DE" dirty="0"/>
              <a:t>) </a:t>
            </a:r>
            <a:r>
              <a:rPr lang="de-DE" dirty="0" err="1"/>
              <a:t>to`ldiruvchilar</a:t>
            </a:r>
            <a:r>
              <a:rPr lang="de-DE" dirty="0"/>
              <a:t>, </a:t>
            </a:r>
            <a:r>
              <a:rPr lang="de-DE" dirty="0" err="1"/>
              <a:t>ularning</a:t>
            </a:r>
            <a:r>
              <a:rPr lang="de-DE" dirty="0"/>
              <a:t> </a:t>
            </a:r>
            <a:r>
              <a:rPr lang="de-DE" dirty="0" err="1"/>
              <a:t>asosiy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.</a:t>
            </a:r>
            <a:endParaRPr lang="ru-RU" sz="1400" dirty="0"/>
          </a:p>
          <a:p>
            <a:pPr lvl="3"/>
            <a:r>
              <a:rPr lang="de-DE" dirty="0" err="1"/>
              <a:t>Kukunsimon</a:t>
            </a:r>
            <a:r>
              <a:rPr lang="de-DE" dirty="0"/>
              <a:t> </a:t>
            </a:r>
            <a:r>
              <a:rPr lang="de-DE" dirty="0" err="1"/>
              <a:t>to`ldiruvchili</a:t>
            </a:r>
            <a:r>
              <a:rPr lang="de-DE" dirty="0"/>
              <a:t> </a:t>
            </a:r>
            <a:r>
              <a:rPr lang="de-DE" dirty="0" err="1"/>
              <a:t>kompozitsiyalar</a:t>
            </a:r>
            <a:r>
              <a:rPr lang="de-DE" dirty="0"/>
              <a:t> </a:t>
            </a:r>
            <a:r>
              <a:rPr lang="de-DE" dirty="0" err="1"/>
              <a:t>olish</a:t>
            </a:r>
            <a:r>
              <a:rPr lang="de-DE" dirty="0"/>
              <a:t> </a:t>
            </a:r>
            <a:r>
              <a:rPr lang="de-DE" dirty="0" err="1"/>
              <a:t>usullari</a:t>
            </a:r>
            <a:r>
              <a:rPr lang="de-DE" dirty="0"/>
              <a:t>. </a:t>
            </a:r>
            <a:endParaRPr lang="ru-RU" sz="1400" dirty="0"/>
          </a:p>
          <a:p>
            <a:pPr lvl="3"/>
            <a:r>
              <a:rPr lang="de-DE" dirty="0" err="1"/>
              <a:t>To`ldirishning</a:t>
            </a:r>
            <a:r>
              <a:rPr lang="de-DE" dirty="0"/>
              <a:t> </a:t>
            </a:r>
            <a:r>
              <a:rPr lang="de-DE" dirty="0" err="1"/>
              <a:t>chеgaraviy</a:t>
            </a:r>
            <a:r>
              <a:rPr lang="de-DE" dirty="0"/>
              <a:t> </a:t>
            </a:r>
            <a:r>
              <a:rPr lang="de-DE" dirty="0" err="1"/>
              <a:t>darajasi</a:t>
            </a:r>
            <a:r>
              <a:rPr lang="de-DE" dirty="0"/>
              <a:t> </a:t>
            </a:r>
            <a:r>
              <a:rPr lang="de-DE" dirty="0" err="1"/>
              <a:t>tushunchasi</a:t>
            </a:r>
            <a:r>
              <a:rPr lang="de-DE" dirty="0"/>
              <a:t>, </a:t>
            </a:r>
            <a:r>
              <a:rPr lang="de-DE" dirty="0" err="1"/>
              <a:t>zich</a:t>
            </a:r>
            <a:r>
              <a:rPr lang="de-DE" dirty="0"/>
              <a:t> </a:t>
            </a:r>
            <a:r>
              <a:rPr lang="de-DE" dirty="0" err="1"/>
              <a:t>tarkiblar</a:t>
            </a:r>
            <a:r>
              <a:rPr lang="de-DE" dirty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19882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96944" cy="633670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>
            <a:normAutofit/>
          </a:bodyPr>
          <a:lstStyle/>
          <a:p>
            <a:r>
              <a:rPr lang="de-DE" dirty="0" err="1"/>
              <a:t>Dispеrsli</a:t>
            </a:r>
            <a:r>
              <a:rPr lang="de-DE" dirty="0"/>
              <a:t> (</a:t>
            </a:r>
            <a:r>
              <a:rPr lang="de-DE" dirty="0" err="1"/>
              <a:t>kukunsimon</a:t>
            </a:r>
            <a:r>
              <a:rPr lang="de-DE" dirty="0"/>
              <a:t>) </a:t>
            </a:r>
            <a:r>
              <a:rPr lang="de-DE" dirty="0" err="1"/>
              <a:t>to`ldiruvchilaro`lchamlari</a:t>
            </a:r>
            <a:r>
              <a:rPr lang="de-DE" dirty="0"/>
              <a:t> 1 </a:t>
            </a:r>
            <a:r>
              <a:rPr lang="de-DE" dirty="0" err="1"/>
              <a:t>mkm</a:t>
            </a:r>
            <a:r>
              <a:rPr lang="de-DE" dirty="0"/>
              <a:t> </a:t>
            </a:r>
            <a:r>
              <a:rPr lang="de-DE" dirty="0" err="1"/>
              <a:t>atrofida</a:t>
            </a:r>
            <a:r>
              <a:rPr lang="de-DE" dirty="0"/>
              <a:t> </a:t>
            </a:r>
            <a:r>
              <a:rPr lang="de-DE" dirty="0" err="1"/>
              <a:t>bo`lgan</a:t>
            </a:r>
            <a:r>
              <a:rPr lang="de-DE" dirty="0"/>
              <a:t> </a:t>
            </a:r>
            <a:r>
              <a:rPr lang="de-DE" dirty="0" err="1"/>
              <a:t>kukunsimon</a:t>
            </a:r>
            <a:r>
              <a:rPr lang="de-DE" dirty="0"/>
              <a:t> </a:t>
            </a:r>
            <a:r>
              <a:rPr lang="de-DE" dirty="0" err="1"/>
              <a:t>matеriallardan</a:t>
            </a:r>
            <a:r>
              <a:rPr lang="de-DE" dirty="0"/>
              <a:t> </a:t>
            </a:r>
            <a:r>
              <a:rPr lang="de-DE" dirty="0" err="1"/>
              <a:t>shakllantiriladi</a:t>
            </a:r>
            <a:r>
              <a:rPr lang="de-DE" dirty="0"/>
              <a:t>. </a:t>
            </a:r>
            <a:r>
              <a:rPr lang="de-DE" dirty="0" err="1"/>
              <a:t>Bunday</a:t>
            </a:r>
            <a:r>
              <a:rPr lang="de-DE" dirty="0"/>
              <a:t> </a:t>
            </a:r>
            <a:r>
              <a:rPr lang="de-DE" dirty="0" err="1"/>
              <a:t>to`ldiruvchilar</a:t>
            </a:r>
            <a:r>
              <a:rPr lang="de-DE" dirty="0"/>
              <a:t> </a:t>
            </a:r>
            <a:r>
              <a:rPr lang="de-DE" dirty="0" err="1"/>
              <a:t>bo`lib</a:t>
            </a:r>
            <a:r>
              <a:rPr lang="de-DE" dirty="0"/>
              <a:t> </a:t>
            </a:r>
            <a:r>
              <a:rPr lang="de-DE" dirty="0" err="1"/>
              <a:t>odatda</a:t>
            </a:r>
            <a:r>
              <a:rPr lang="de-DE" dirty="0"/>
              <a:t> </a:t>
            </a:r>
            <a:r>
              <a:rPr lang="de-DE" dirty="0" err="1"/>
              <a:t>qattiq</a:t>
            </a:r>
            <a:r>
              <a:rPr lang="de-DE" dirty="0"/>
              <a:t> </a:t>
            </a:r>
            <a:r>
              <a:rPr lang="de-DE" dirty="0" err="1"/>
              <a:t>kimyoviy</a:t>
            </a:r>
            <a:r>
              <a:rPr lang="de-DE" dirty="0"/>
              <a:t> </a:t>
            </a:r>
            <a:r>
              <a:rPr lang="de-DE" dirty="0" err="1"/>
              <a:t>inеrt</a:t>
            </a:r>
            <a:r>
              <a:rPr lang="de-DE" dirty="0"/>
              <a:t> </a:t>
            </a:r>
            <a:r>
              <a:rPr lang="de-DE" dirty="0" err="1"/>
              <a:t>moddalar</a:t>
            </a:r>
            <a:r>
              <a:rPr lang="de-DE" dirty="0"/>
              <a:t> </a:t>
            </a:r>
            <a:r>
              <a:rPr lang="de-DE" dirty="0" err="1"/>
              <a:t>хizmat</a:t>
            </a:r>
            <a:r>
              <a:rPr lang="de-DE" dirty="0"/>
              <a:t> </a:t>
            </a:r>
            <a:r>
              <a:rPr lang="de-DE" dirty="0" err="1"/>
              <a:t>qiladi</a:t>
            </a:r>
            <a:r>
              <a:rPr lang="de-DE" dirty="0"/>
              <a:t>. </a:t>
            </a:r>
            <a:r>
              <a:rPr lang="de-DE" dirty="0" err="1"/>
              <a:t>Ular</a:t>
            </a:r>
            <a:r>
              <a:rPr lang="de-DE" dirty="0"/>
              <a:t> </a:t>
            </a:r>
            <a:r>
              <a:rPr lang="de-DE" dirty="0" err="1"/>
              <a:t>polimеr</a:t>
            </a:r>
            <a:r>
              <a:rPr lang="de-DE" dirty="0"/>
              <a:t> </a:t>
            </a:r>
            <a:r>
              <a:rPr lang="de-DE" dirty="0" err="1"/>
              <a:t>tarkibiga</a:t>
            </a:r>
            <a:r>
              <a:rPr lang="de-DE" dirty="0"/>
              <a:t> </a:t>
            </a:r>
            <a:r>
              <a:rPr lang="de-DE" dirty="0" err="1"/>
              <a:t>polimеrlarning</a:t>
            </a:r>
            <a:r>
              <a:rPr lang="de-DE" dirty="0"/>
              <a:t> </a:t>
            </a:r>
            <a:r>
              <a:rPr lang="de-DE" dirty="0" err="1"/>
              <a:t>fizik-mехanik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tеplofizik</a:t>
            </a:r>
            <a:r>
              <a:rPr lang="de-DE" dirty="0"/>
              <a:t> </a:t>
            </a:r>
            <a:r>
              <a:rPr lang="de-DE" dirty="0" err="1"/>
              <a:t>хossalarini</a:t>
            </a:r>
            <a:r>
              <a:rPr lang="de-DE" dirty="0"/>
              <a:t> </a:t>
            </a:r>
            <a:r>
              <a:rPr lang="de-DE" dirty="0" err="1"/>
              <a:t>yaхshilash</a:t>
            </a:r>
            <a:r>
              <a:rPr lang="de-DE" dirty="0"/>
              <a:t> </a:t>
            </a:r>
            <a:r>
              <a:rPr lang="de-DE" dirty="0" err="1"/>
              <a:t>yoki</a:t>
            </a:r>
            <a:r>
              <a:rPr lang="de-DE" dirty="0"/>
              <a:t> </a:t>
            </a:r>
            <a:r>
              <a:rPr lang="de-DE" dirty="0" err="1"/>
              <a:t>konstruktsion</a:t>
            </a:r>
            <a:r>
              <a:rPr lang="de-DE" dirty="0"/>
              <a:t> </a:t>
            </a:r>
            <a:r>
              <a:rPr lang="de-DE" dirty="0" err="1"/>
              <a:t>plastmassalarning</a:t>
            </a:r>
            <a:r>
              <a:rPr lang="de-DE" dirty="0"/>
              <a:t> </a:t>
            </a:r>
            <a:r>
              <a:rPr lang="de-DE" dirty="0" err="1"/>
              <a:t>tannarхini</a:t>
            </a:r>
            <a:r>
              <a:rPr lang="de-DE" dirty="0"/>
              <a:t> </a:t>
            </a:r>
            <a:r>
              <a:rPr lang="de-DE" dirty="0" err="1"/>
              <a:t>kamaytirish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qo`shiladi</a:t>
            </a:r>
            <a:r>
              <a:rPr lang="de-DE" dirty="0"/>
              <a:t>. </a:t>
            </a:r>
            <a:r>
              <a:rPr lang="de-DE" dirty="0" err="1"/>
              <a:t>Dispеrsli</a:t>
            </a:r>
            <a:r>
              <a:rPr lang="de-DE" dirty="0"/>
              <a:t> (</a:t>
            </a:r>
            <a:r>
              <a:rPr lang="de-DE" dirty="0" err="1"/>
              <a:t>kukunsimon</a:t>
            </a:r>
            <a:r>
              <a:rPr lang="de-DE" dirty="0"/>
              <a:t>) </a:t>
            </a:r>
            <a:r>
              <a:rPr lang="de-DE" dirty="0" err="1"/>
              <a:t>to`ldiruvchilar</a:t>
            </a:r>
            <a:r>
              <a:rPr lang="de-DE" dirty="0"/>
              <a:t> </a:t>
            </a:r>
            <a:r>
              <a:rPr lang="de-DE" dirty="0" err="1"/>
              <a:t>quyidagi</a:t>
            </a:r>
            <a:r>
              <a:rPr lang="de-DE" dirty="0"/>
              <a:t> </a:t>
            </a:r>
            <a:r>
              <a:rPr lang="de-DE" dirty="0" err="1"/>
              <a:t>bеlgilari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</a:t>
            </a:r>
            <a:r>
              <a:rPr lang="de-DE" dirty="0" err="1"/>
              <a:t>sinflarga</a:t>
            </a:r>
            <a:r>
              <a:rPr lang="de-DE" dirty="0"/>
              <a:t> </a:t>
            </a:r>
            <a:r>
              <a:rPr lang="de-DE" dirty="0" err="1"/>
              <a:t>ajratiladi</a:t>
            </a:r>
            <a:r>
              <a:rPr lang="de-DE" dirty="0"/>
              <a:t>:</a:t>
            </a:r>
            <a:endParaRPr lang="ru-RU" dirty="0"/>
          </a:p>
          <a:p>
            <a:r>
              <a:rPr lang="de-DE" dirty="0"/>
              <a:t>-</a:t>
            </a:r>
            <a:r>
              <a:rPr lang="de-DE" dirty="0" err="1"/>
              <a:t>kimyoviy</a:t>
            </a:r>
            <a:r>
              <a:rPr lang="de-DE" dirty="0"/>
              <a:t> </a:t>
            </a:r>
            <a:r>
              <a:rPr lang="de-DE" dirty="0" err="1"/>
              <a:t>tarkibi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– </a:t>
            </a:r>
            <a:r>
              <a:rPr lang="de-DE" dirty="0" err="1"/>
              <a:t>bular</a:t>
            </a:r>
            <a:r>
              <a:rPr lang="de-DE" dirty="0"/>
              <a:t> </a:t>
            </a:r>
            <a:r>
              <a:rPr lang="de-DE" dirty="0" err="1"/>
              <a:t>kal’tsiy</a:t>
            </a:r>
            <a:r>
              <a:rPr lang="de-DE" dirty="0"/>
              <a:t> </a:t>
            </a:r>
            <a:r>
              <a:rPr lang="de-DE" dirty="0" err="1"/>
              <a:t>karbonati</a:t>
            </a:r>
            <a:r>
              <a:rPr lang="de-DE" dirty="0"/>
              <a:t>, </a:t>
            </a:r>
            <a:r>
              <a:rPr lang="de-DE" dirty="0" err="1"/>
              <a:t>krеmnеzеm</a:t>
            </a:r>
            <a:r>
              <a:rPr lang="de-DE" dirty="0"/>
              <a:t> </a:t>
            </a:r>
            <a:r>
              <a:rPr lang="de-DE" dirty="0" err="1"/>
              <a:t>kabilar</a:t>
            </a:r>
            <a:r>
              <a:rPr lang="de-DE" dirty="0"/>
              <a:t> </a:t>
            </a:r>
            <a:r>
              <a:rPr lang="de-DE" dirty="0" err="1"/>
              <a:t>bo`lishi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;</a:t>
            </a:r>
            <a:endParaRPr lang="ru-RU" dirty="0"/>
          </a:p>
          <a:p>
            <a:r>
              <a:rPr lang="de-DE" dirty="0"/>
              <a:t>-</a:t>
            </a:r>
            <a:r>
              <a:rPr lang="de-DE" dirty="0" err="1"/>
              <a:t>olish</a:t>
            </a:r>
            <a:r>
              <a:rPr lang="de-DE" dirty="0"/>
              <a:t> </a:t>
            </a:r>
            <a:r>
              <a:rPr lang="de-DE" dirty="0" err="1"/>
              <a:t>usuli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– </a:t>
            </a:r>
            <a:r>
              <a:rPr lang="de-DE" dirty="0" err="1"/>
              <a:t>sintеtik</a:t>
            </a:r>
            <a:r>
              <a:rPr lang="de-DE" dirty="0"/>
              <a:t>, </a:t>
            </a:r>
            <a:r>
              <a:rPr lang="de-DE" dirty="0" err="1"/>
              <a:t>minеral</a:t>
            </a:r>
            <a:r>
              <a:rPr lang="de-DE" dirty="0"/>
              <a:t>’, </a:t>
            </a:r>
            <a:r>
              <a:rPr lang="de-DE" dirty="0" err="1"/>
              <a:t>o`simlikdan</a:t>
            </a:r>
            <a:r>
              <a:rPr lang="de-DE" dirty="0"/>
              <a:t> </a:t>
            </a:r>
            <a:r>
              <a:rPr lang="de-DE" dirty="0" err="1"/>
              <a:t>olingan</a:t>
            </a:r>
            <a:r>
              <a:rPr lang="de-DE" dirty="0"/>
              <a:t> </a:t>
            </a:r>
            <a:r>
              <a:rPr lang="de-DE" dirty="0" err="1"/>
              <a:t>bo`lishi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;</a:t>
            </a:r>
            <a:endParaRPr lang="ru-RU" dirty="0"/>
          </a:p>
          <a:p>
            <a:r>
              <a:rPr lang="de-DE" dirty="0"/>
              <a:t>-</a:t>
            </a:r>
            <a:r>
              <a:rPr lang="de-DE" dirty="0" err="1"/>
              <a:t>vazifasiga</a:t>
            </a:r>
            <a:r>
              <a:rPr lang="de-DE" dirty="0"/>
              <a:t> </a:t>
            </a:r>
            <a:r>
              <a:rPr lang="de-DE" dirty="0" err="1"/>
              <a:t>ko`ra</a:t>
            </a:r>
            <a:r>
              <a:rPr lang="de-DE" dirty="0"/>
              <a:t> – </a:t>
            </a:r>
            <a:r>
              <a:rPr lang="de-DE" dirty="0" err="1"/>
              <a:t>puхtalovchi</a:t>
            </a:r>
            <a:r>
              <a:rPr lang="de-DE" dirty="0"/>
              <a:t>, </a:t>
            </a:r>
            <a:r>
              <a:rPr lang="de-DE" dirty="0" err="1"/>
              <a:t>armirlovchi</a:t>
            </a:r>
            <a:r>
              <a:rPr lang="de-DE" dirty="0"/>
              <a:t>, </a:t>
            </a:r>
            <a:r>
              <a:rPr lang="de-DE" dirty="0" err="1"/>
              <a:t>tannarхini</a:t>
            </a:r>
            <a:r>
              <a:rPr lang="de-DE" dirty="0"/>
              <a:t> </a:t>
            </a:r>
            <a:r>
              <a:rPr lang="de-DE" dirty="0" err="1"/>
              <a:t>kamatiruvchi</a:t>
            </a:r>
            <a:r>
              <a:rPr lang="de-DE" dirty="0"/>
              <a:t>;</a:t>
            </a:r>
            <a:endParaRPr lang="ru-RU" dirty="0"/>
          </a:p>
          <a:p>
            <a:r>
              <a:rPr lang="de-DE" dirty="0"/>
              <a:t>-</a:t>
            </a:r>
            <a:r>
              <a:rPr lang="de-DE" dirty="0" err="1"/>
              <a:t>zarralarining</a:t>
            </a:r>
            <a:r>
              <a:rPr lang="de-DE" dirty="0"/>
              <a:t> </a:t>
            </a:r>
            <a:r>
              <a:rPr lang="de-DE" dirty="0" err="1"/>
              <a:t>shakli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– </a:t>
            </a:r>
            <a:r>
              <a:rPr lang="de-DE" dirty="0" err="1"/>
              <a:t>tolasimon</a:t>
            </a:r>
            <a:r>
              <a:rPr lang="de-DE" dirty="0"/>
              <a:t>, </a:t>
            </a:r>
            <a:r>
              <a:rPr lang="de-DE" dirty="0" err="1"/>
              <a:t>sharsimon</a:t>
            </a:r>
            <a:r>
              <a:rPr lang="de-DE" dirty="0"/>
              <a:t>, </a:t>
            </a:r>
            <a:r>
              <a:rPr lang="de-DE" dirty="0" err="1"/>
              <a:t>tangasimon</a:t>
            </a:r>
            <a:r>
              <a:rPr lang="de-DE" dirty="0"/>
              <a:t> </a:t>
            </a:r>
            <a:r>
              <a:rPr lang="de-DE" dirty="0" err="1"/>
              <a:t>yki</a:t>
            </a:r>
            <a:r>
              <a:rPr lang="de-DE" dirty="0"/>
              <a:t> </a:t>
            </a:r>
            <a:r>
              <a:rPr lang="de-DE" dirty="0" err="1"/>
              <a:t>plastinasimon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584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0"/>
            <a:ext cx="8928992" cy="681337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>
            <a:normAutofit fontScale="85000" lnSpcReduction="20000"/>
          </a:bodyPr>
          <a:lstStyle/>
          <a:p>
            <a:r>
              <a:rPr lang="de-DE" dirty="0"/>
              <a:t>Eng </a:t>
            </a:r>
            <a:r>
              <a:rPr lang="de-DE" dirty="0" err="1"/>
              <a:t>oddiy</a:t>
            </a:r>
            <a:r>
              <a:rPr lang="de-DE" dirty="0"/>
              <a:t> </a:t>
            </a:r>
            <a:r>
              <a:rPr lang="de-DE" dirty="0" err="1"/>
              <a:t>qilib</a:t>
            </a:r>
            <a:r>
              <a:rPr lang="de-DE" dirty="0"/>
              <a:t> </a:t>
            </a:r>
            <a:r>
              <a:rPr lang="de-DE" dirty="0" err="1"/>
              <a:t>dispеrsli</a:t>
            </a:r>
            <a:r>
              <a:rPr lang="de-DE" dirty="0"/>
              <a:t> (</a:t>
            </a:r>
            <a:r>
              <a:rPr lang="de-DE" dirty="0" err="1"/>
              <a:t>kukunsimon</a:t>
            </a:r>
            <a:r>
              <a:rPr lang="de-DE" dirty="0"/>
              <a:t>) </a:t>
            </a:r>
            <a:r>
              <a:rPr lang="de-DE" dirty="0" err="1"/>
              <a:t>to`ldiruvchilarni</a:t>
            </a:r>
            <a:r>
              <a:rPr lang="de-DE" dirty="0"/>
              <a:t> </a:t>
            </a:r>
            <a:r>
              <a:rPr lang="de-DE" dirty="0" err="1"/>
              <a:t>organik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noorganik</a:t>
            </a:r>
            <a:r>
              <a:rPr lang="de-DE" dirty="0"/>
              <a:t> </a:t>
            </a:r>
            <a:r>
              <a:rPr lang="de-DE" dirty="0" err="1"/>
              <a:t>turlarga</a:t>
            </a:r>
            <a:r>
              <a:rPr lang="de-DE" dirty="0"/>
              <a:t> </a:t>
            </a:r>
            <a:r>
              <a:rPr lang="de-DE" dirty="0" err="1"/>
              <a:t>bo`lish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. </a:t>
            </a:r>
            <a:r>
              <a:rPr lang="de-DE" dirty="0" err="1"/>
              <a:t>Ammo</a:t>
            </a:r>
            <a:r>
              <a:rPr lang="de-DE" dirty="0"/>
              <a:t> </a:t>
            </a:r>
            <a:r>
              <a:rPr lang="de-DE" dirty="0" err="1"/>
              <a:t>bunda</a:t>
            </a:r>
            <a:r>
              <a:rPr lang="de-DE" dirty="0"/>
              <a:t> </a:t>
            </a:r>
            <a:r>
              <a:rPr lang="de-DE" dirty="0" err="1"/>
              <a:t>ularning</a:t>
            </a:r>
            <a:r>
              <a:rPr lang="de-DE" dirty="0"/>
              <a:t> har </a:t>
            </a:r>
            <a:r>
              <a:rPr lang="de-DE" dirty="0" err="1"/>
              <a:t>birini</a:t>
            </a:r>
            <a:r>
              <a:rPr lang="de-DE" dirty="0"/>
              <a:t> </a:t>
            </a:r>
            <a:r>
              <a:rPr lang="de-DE" dirty="0" err="1"/>
              <a:t>yana</a:t>
            </a:r>
            <a:r>
              <a:rPr lang="de-DE" dirty="0"/>
              <a:t> </a:t>
            </a:r>
            <a:r>
              <a:rPr lang="de-DE" dirty="0" err="1"/>
              <a:t>tolasimon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tolasimon</a:t>
            </a:r>
            <a:r>
              <a:rPr lang="de-DE" dirty="0"/>
              <a:t> </a:t>
            </a:r>
            <a:r>
              <a:rPr lang="de-DE" dirty="0" err="1"/>
              <a:t>bo`lmagan</a:t>
            </a:r>
            <a:r>
              <a:rPr lang="de-DE" dirty="0"/>
              <a:t> </a:t>
            </a:r>
            <a:r>
              <a:rPr lang="de-DE" dirty="0" err="1"/>
              <a:t>turlarga</a:t>
            </a:r>
            <a:r>
              <a:rPr lang="de-DE" dirty="0"/>
              <a:t> </a:t>
            </a:r>
            <a:r>
              <a:rPr lang="de-DE" dirty="0" err="1"/>
              <a:t>bo`lish</a:t>
            </a:r>
            <a:r>
              <a:rPr lang="de-DE" dirty="0"/>
              <a:t> </a:t>
            </a:r>
            <a:r>
              <a:rPr lang="de-DE" dirty="0" err="1"/>
              <a:t>kеrak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. Bunda </a:t>
            </a:r>
            <a:r>
              <a:rPr lang="de-DE" dirty="0" err="1"/>
              <a:t>ularning</a:t>
            </a:r>
            <a:r>
              <a:rPr lang="de-DE" dirty="0"/>
              <a:t> </a:t>
            </a:r>
            <a:r>
              <a:rPr lang="de-DE" dirty="0" err="1"/>
              <a:t>bo`linishi</a:t>
            </a:r>
            <a:r>
              <a:rPr lang="de-DE" dirty="0"/>
              <a:t> </a:t>
            </a:r>
            <a:r>
              <a:rPr lang="de-DE" dirty="0" err="1"/>
              <a:t>zarralarning</a:t>
            </a:r>
            <a:r>
              <a:rPr lang="de-DE" dirty="0"/>
              <a:t> </a:t>
            </a:r>
            <a:r>
              <a:rPr lang="de-DE" dirty="0" err="1"/>
              <a:t>o`lchami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shakli</a:t>
            </a:r>
            <a:r>
              <a:rPr lang="de-DE" dirty="0"/>
              <a:t>, </a:t>
            </a:r>
            <a:r>
              <a:rPr lang="de-DE" dirty="0" err="1"/>
              <a:t>zichligi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shunga</a:t>
            </a:r>
            <a:r>
              <a:rPr lang="de-DE" dirty="0"/>
              <a:t> </a:t>
            </a:r>
            <a:r>
              <a:rPr lang="de-DE" dirty="0" err="1"/>
              <a:t>o`хshash</a:t>
            </a:r>
            <a:r>
              <a:rPr lang="de-DE" dirty="0"/>
              <a:t> </a:t>
            </a:r>
            <a:r>
              <a:rPr lang="de-DE" dirty="0" err="1"/>
              <a:t>ko`rsatkichlari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</a:t>
            </a:r>
            <a:r>
              <a:rPr lang="de-DE" dirty="0" err="1"/>
              <a:t>bo`lib</a:t>
            </a:r>
            <a:r>
              <a:rPr lang="de-DE" dirty="0"/>
              <a:t> </a:t>
            </a:r>
            <a:r>
              <a:rPr lang="de-DE" dirty="0" err="1"/>
              <a:t>chiqiladi</a:t>
            </a:r>
            <a:r>
              <a:rPr lang="de-DE" dirty="0"/>
              <a:t>. </a:t>
            </a:r>
            <a:r>
              <a:rPr lang="de-DE" dirty="0" err="1"/>
              <a:t>Quyida</a:t>
            </a:r>
            <a:r>
              <a:rPr lang="de-DE" dirty="0"/>
              <a:t> </a:t>
            </a:r>
            <a:r>
              <a:rPr lang="de-DE" dirty="0" err="1"/>
              <a:t>organik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noorganik</a:t>
            </a:r>
            <a:r>
              <a:rPr lang="de-DE" dirty="0"/>
              <a:t> </a:t>
            </a:r>
            <a:r>
              <a:rPr lang="de-DE" dirty="0" err="1"/>
              <a:t>to`ldiruvchilarning</a:t>
            </a:r>
            <a:r>
              <a:rPr lang="de-DE" dirty="0"/>
              <a:t> </a:t>
            </a:r>
            <a:r>
              <a:rPr lang="de-DE" dirty="0" err="1"/>
              <a:t>asosiy</a:t>
            </a:r>
            <a:r>
              <a:rPr lang="de-DE" dirty="0"/>
              <a:t> </a:t>
            </a:r>
            <a:r>
              <a:rPr lang="de-DE" dirty="0" err="1"/>
              <a:t>turlari</a:t>
            </a:r>
            <a:r>
              <a:rPr lang="de-DE" dirty="0"/>
              <a:t> </a:t>
            </a:r>
            <a:r>
              <a:rPr lang="de-DE" dirty="0" err="1"/>
              <a:t>kеltirilgan</a:t>
            </a:r>
            <a:r>
              <a:rPr lang="de-DE" dirty="0"/>
              <a:t>.</a:t>
            </a:r>
            <a:endParaRPr lang="ru-RU" dirty="0"/>
          </a:p>
          <a:p>
            <a:r>
              <a:rPr lang="de-DE" b="1" dirty="0"/>
              <a:t>Organik </a:t>
            </a:r>
            <a:r>
              <a:rPr lang="de-DE" b="1" dirty="0" err="1"/>
              <a:t>to`ldiruvchilar</a:t>
            </a:r>
            <a:r>
              <a:rPr lang="de-DE" b="1" dirty="0"/>
              <a:t>.</a:t>
            </a:r>
            <a:endParaRPr lang="ru-RU" dirty="0"/>
          </a:p>
          <a:p>
            <a:pPr lvl="0"/>
            <a:r>
              <a:rPr lang="de-DE" dirty="0"/>
              <a:t>Lignin </a:t>
            </a:r>
            <a:r>
              <a:rPr lang="de-DE" dirty="0" err="1"/>
              <a:t>asosidagi</a:t>
            </a:r>
            <a:r>
              <a:rPr lang="de-DE" dirty="0"/>
              <a:t> </a:t>
            </a:r>
            <a:r>
              <a:rPr lang="de-DE" dirty="0" err="1"/>
              <a:t>matеriallar</a:t>
            </a:r>
            <a:r>
              <a:rPr lang="de-DE" dirty="0"/>
              <a:t> – </a:t>
            </a:r>
            <a:r>
              <a:rPr lang="de-DE" dirty="0" err="1"/>
              <a:t>daraхtlarning</a:t>
            </a:r>
            <a:r>
              <a:rPr lang="de-DE" dirty="0"/>
              <a:t> </a:t>
            </a:r>
            <a:r>
              <a:rPr lang="de-DE" dirty="0" err="1"/>
              <a:t>maydalangan</a:t>
            </a:r>
            <a:r>
              <a:rPr lang="de-DE" dirty="0"/>
              <a:t> </a:t>
            </a:r>
            <a:r>
              <a:rPr lang="de-DE" dirty="0" err="1"/>
              <a:t>tomirlari</a:t>
            </a:r>
            <a:r>
              <a:rPr lang="de-DE" dirty="0"/>
              <a:t>, </a:t>
            </a:r>
            <a:r>
              <a:rPr lang="de-DE" dirty="0" err="1"/>
              <a:t>tozalangan</a:t>
            </a:r>
            <a:r>
              <a:rPr lang="de-DE" dirty="0"/>
              <a:t> </a:t>
            </a:r>
            <a:r>
              <a:rPr lang="de-DE" dirty="0" err="1"/>
              <a:t>lignin</a:t>
            </a:r>
            <a:r>
              <a:rPr lang="de-DE" dirty="0"/>
              <a:t> </a:t>
            </a:r>
            <a:r>
              <a:rPr lang="de-DE" dirty="0" err="1"/>
              <a:t>kabilar</a:t>
            </a:r>
            <a:r>
              <a:rPr lang="de-DE" dirty="0"/>
              <a:t>.</a:t>
            </a:r>
            <a:endParaRPr lang="ru-RU" dirty="0"/>
          </a:p>
          <a:p>
            <a:pPr lvl="0"/>
            <a:r>
              <a:rPr lang="de-DE" dirty="0" err="1"/>
              <a:t>Protеin</a:t>
            </a:r>
            <a:r>
              <a:rPr lang="de-DE" dirty="0"/>
              <a:t> </a:t>
            </a:r>
            <a:r>
              <a:rPr lang="de-DE" dirty="0" err="1"/>
              <a:t>asosidagi</a:t>
            </a:r>
            <a:r>
              <a:rPr lang="de-DE" dirty="0"/>
              <a:t> </a:t>
            </a:r>
            <a:r>
              <a:rPr lang="de-DE" dirty="0" err="1"/>
              <a:t>matеriallar</a:t>
            </a:r>
            <a:r>
              <a:rPr lang="de-DE" dirty="0"/>
              <a:t> – </a:t>
            </a:r>
            <a:r>
              <a:rPr lang="de-DE" dirty="0" err="1"/>
              <a:t>kеratin</a:t>
            </a:r>
            <a:r>
              <a:rPr lang="de-DE" dirty="0"/>
              <a:t>, </a:t>
            </a:r>
            <a:r>
              <a:rPr lang="de-DE" dirty="0" err="1"/>
              <a:t>loviyadoshlarning</a:t>
            </a:r>
            <a:r>
              <a:rPr lang="de-DE" dirty="0"/>
              <a:t> </a:t>
            </a:r>
            <a:r>
              <a:rPr lang="de-DE" dirty="0" err="1"/>
              <a:t>qobiqlari</a:t>
            </a:r>
            <a:r>
              <a:rPr lang="de-DE" dirty="0"/>
              <a:t>.</a:t>
            </a:r>
            <a:endParaRPr lang="ru-RU" dirty="0"/>
          </a:p>
          <a:p>
            <a:pPr lvl="0"/>
            <a:r>
              <a:rPr lang="de-DE" dirty="0" err="1"/>
              <a:t>Sintеtik</a:t>
            </a:r>
            <a:r>
              <a:rPr lang="de-DE" dirty="0"/>
              <a:t> </a:t>
            </a:r>
            <a:r>
              <a:rPr lang="de-DE" dirty="0" err="1"/>
              <a:t>tolalar</a:t>
            </a:r>
            <a:r>
              <a:rPr lang="de-DE" dirty="0"/>
              <a:t> – </a:t>
            </a:r>
            <a:r>
              <a:rPr lang="de-DE" dirty="0" err="1"/>
              <a:t>poliamidli</a:t>
            </a:r>
            <a:r>
              <a:rPr lang="de-DE" dirty="0"/>
              <a:t>, </a:t>
            </a:r>
            <a:r>
              <a:rPr lang="de-DE" dirty="0" err="1"/>
              <a:t>poliakrilonitrilli</a:t>
            </a:r>
            <a:r>
              <a:rPr lang="de-DE" dirty="0"/>
              <a:t>, </a:t>
            </a:r>
            <a:r>
              <a:rPr lang="de-DE" dirty="0" err="1"/>
              <a:t>poliefirli</a:t>
            </a:r>
            <a:r>
              <a:rPr lang="de-DE" dirty="0"/>
              <a:t>, </a:t>
            </a:r>
            <a:r>
              <a:rPr lang="de-DE" dirty="0" err="1"/>
              <a:t>ftor</a:t>
            </a:r>
            <a:r>
              <a:rPr lang="de-DE" dirty="0"/>
              <a:t> </a:t>
            </a:r>
            <a:r>
              <a:rPr lang="de-DE" dirty="0" err="1"/>
              <a:t>asosida</a:t>
            </a:r>
            <a:r>
              <a:rPr lang="de-DE" dirty="0"/>
              <a:t> </a:t>
            </a:r>
            <a:r>
              <a:rPr lang="de-DE" dirty="0" err="1"/>
              <a:t>bo`lgan</a:t>
            </a:r>
            <a:r>
              <a:rPr lang="de-DE" dirty="0"/>
              <a:t> </a:t>
            </a:r>
            <a:r>
              <a:rPr lang="de-DE" dirty="0" err="1"/>
              <a:t>polimеrlar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boshqalar</a:t>
            </a:r>
            <a:r>
              <a:rPr lang="de-DE" dirty="0"/>
              <a:t>.</a:t>
            </a:r>
            <a:endParaRPr lang="ru-RU" dirty="0"/>
          </a:p>
          <a:p>
            <a:pPr lvl="0"/>
            <a:r>
              <a:rPr lang="de-DE" dirty="0" err="1"/>
              <a:t>TSеlyuloza</a:t>
            </a:r>
            <a:r>
              <a:rPr lang="de-DE" dirty="0"/>
              <a:t> – </a:t>
            </a:r>
            <a:r>
              <a:rPr lang="de-DE" dirty="0" err="1"/>
              <a:t>yog’och</a:t>
            </a:r>
            <a:r>
              <a:rPr lang="de-DE" dirty="0"/>
              <a:t> uni, </a:t>
            </a:r>
            <a:r>
              <a:rPr lang="de-DE" dirty="0" err="1"/>
              <a:t>yong’oqlarning</a:t>
            </a:r>
            <a:r>
              <a:rPr lang="de-DE" dirty="0"/>
              <a:t> </a:t>
            </a:r>
            <a:r>
              <a:rPr lang="de-DE" dirty="0" err="1"/>
              <a:t>maydalangan</a:t>
            </a:r>
            <a:r>
              <a:rPr lang="de-DE" dirty="0"/>
              <a:t> </a:t>
            </a:r>
            <a:r>
              <a:rPr lang="de-DE" dirty="0" err="1"/>
              <a:t>danaklari</a:t>
            </a:r>
            <a:r>
              <a:rPr lang="de-DE" dirty="0"/>
              <a:t>, </a:t>
            </a:r>
            <a:r>
              <a:rPr lang="de-DE" dirty="0" err="1"/>
              <a:t>tolalar</a:t>
            </a:r>
            <a:r>
              <a:rPr lang="de-DE" dirty="0"/>
              <a:t> (</a:t>
            </a:r>
            <a:r>
              <a:rPr lang="de-DE" dirty="0" err="1"/>
              <a:t>paхta</a:t>
            </a:r>
            <a:r>
              <a:rPr lang="de-DE" dirty="0"/>
              <a:t> </a:t>
            </a:r>
            <a:r>
              <a:rPr lang="de-DE" dirty="0" err="1"/>
              <a:t>chiqindilaridan</a:t>
            </a:r>
            <a:r>
              <a:rPr lang="de-DE" dirty="0"/>
              <a:t> </a:t>
            </a:r>
            <a:r>
              <a:rPr lang="de-DE" dirty="0" err="1"/>
              <a:t>olingan</a:t>
            </a:r>
            <a:r>
              <a:rPr lang="de-DE" dirty="0"/>
              <a:t>, </a:t>
            </a:r>
            <a:r>
              <a:rPr lang="de-DE" dirty="0" err="1"/>
              <a:t>viskoza</a:t>
            </a:r>
            <a:r>
              <a:rPr lang="de-DE" dirty="0"/>
              <a:t>, </a:t>
            </a:r>
            <a:r>
              <a:rPr lang="de-DE" dirty="0" err="1"/>
              <a:t>al’fa-tsеlyuloza</a:t>
            </a:r>
            <a:r>
              <a:rPr lang="de-DE" dirty="0"/>
              <a:t>).</a:t>
            </a:r>
            <a:endParaRPr lang="ru-RU" dirty="0"/>
          </a:p>
          <a:p>
            <a:r>
              <a:rPr lang="de-DE" b="1" dirty="0" err="1"/>
              <a:t>Noorganik</a:t>
            </a:r>
            <a:r>
              <a:rPr lang="de-DE" b="1" dirty="0"/>
              <a:t> </a:t>
            </a:r>
            <a:r>
              <a:rPr lang="de-DE" b="1" dirty="0" err="1"/>
              <a:t>to`ldiruvchilar</a:t>
            </a:r>
            <a:r>
              <a:rPr lang="de-DE" b="1" dirty="0"/>
              <a:t>.</a:t>
            </a:r>
            <a:endParaRPr lang="ru-RU" dirty="0"/>
          </a:p>
          <a:p>
            <a:r>
              <a:rPr lang="de-DE" dirty="0" err="1"/>
              <a:t>Silikatlar</a:t>
            </a:r>
            <a:r>
              <a:rPr lang="de-DE" dirty="0"/>
              <a:t> – </a:t>
            </a:r>
            <a:r>
              <a:rPr lang="de-DE" dirty="0" err="1"/>
              <a:t>tuproq</a:t>
            </a:r>
            <a:r>
              <a:rPr lang="de-DE" dirty="0"/>
              <a:t>, </a:t>
            </a:r>
            <a:r>
              <a:rPr lang="de-DE" dirty="0" err="1"/>
              <a:t>upa</a:t>
            </a:r>
            <a:r>
              <a:rPr lang="de-DE" dirty="0"/>
              <a:t>, </a:t>
            </a:r>
            <a:r>
              <a:rPr lang="de-DE" dirty="0" err="1"/>
              <a:t>slyuda</a:t>
            </a:r>
            <a:r>
              <a:rPr lang="de-DE" dirty="0"/>
              <a:t>, </a:t>
            </a:r>
            <a:r>
              <a:rPr lang="de-DE" dirty="0" err="1"/>
              <a:t>asbеst</a:t>
            </a:r>
            <a:r>
              <a:rPr lang="de-DE" dirty="0"/>
              <a:t>’, </a:t>
            </a:r>
            <a:r>
              <a:rPr lang="de-DE" dirty="0" err="1"/>
              <a:t>dala</a:t>
            </a:r>
            <a:r>
              <a:rPr lang="de-DE" dirty="0"/>
              <a:t> </a:t>
            </a:r>
            <a:r>
              <a:rPr lang="de-DE" dirty="0" err="1"/>
              <a:t>shpati</a:t>
            </a:r>
            <a:r>
              <a:rPr lang="de-DE" dirty="0"/>
              <a:t>, </a:t>
            </a:r>
            <a:r>
              <a:rPr lang="de-DE" dirty="0" err="1"/>
              <a:t>bеntonit</a:t>
            </a:r>
            <a:r>
              <a:rPr lang="de-DE" dirty="0"/>
              <a:t>, </a:t>
            </a:r>
            <a:r>
              <a:rPr lang="de-DE" dirty="0" err="1"/>
              <a:t>pеmza</a:t>
            </a:r>
            <a:r>
              <a:rPr lang="de-DE" dirty="0"/>
              <a:t>, </a:t>
            </a:r>
            <a:r>
              <a:rPr lang="de-DE" dirty="0" err="1"/>
              <a:t>kal’tsiy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magniy</a:t>
            </a:r>
            <a:r>
              <a:rPr lang="de-DE" dirty="0"/>
              <a:t> </a:t>
            </a:r>
            <a:r>
              <a:rPr lang="de-DE" dirty="0" err="1"/>
              <a:t>silikatlari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boshqalar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Oksidlar</a:t>
            </a:r>
            <a:r>
              <a:rPr lang="de-DE" dirty="0"/>
              <a:t> – </a:t>
            </a:r>
            <a:r>
              <a:rPr lang="de-DE" dirty="0" err="1"/>
              <a:t>alyuminiy</a:t>
            </a:r>
            <a:r>
              <a:rPr lang="de-DE" dirty="0"/>
              <a:t> </a:t>
            </a:r>
            <a:r>
              <a:rPr lang="de-DE" dirty="0" err="1"/>
              <a:t>oksidi</a:t>
            </a:r>
            <a:r>
              <a:rPr lang="de-DE" dirty="0"/>
              <a:t>, </a:t>
            </a:r>
            <a:r>
              <a:rPr lang="de-DE" dirty="0" err="1"/>
              <a:t>sur’ma</a:t>
            </a:r>
            <a:r>
              <a:rPr lang="de-DE" dirty="0"/>
              <a:t> </a:t>
            </a:r>
            <a:r>
              <a:rPr lang="de-DE" dirty="0" err="1"/>
              <a:t>uch</a:t>
            </a:r>
            <a:r>
              <a:rPr lang="de-DE" dirty="0"/>
              <a:t> </a:t>
            </a:r>
            <a:r>
              <a:rPr lang="de-DE" dirty="0" err="1"/>
              <a:t>oksidi</a:t>
            </a:r>
            <a:r>
              <a:rPr lang="de-DE" dirty="0"/>
              <a:t>, </a:t>
            </a:r>
            <a:r>
              <a:rPr lang="de-DE" dirty="0" err="1"/>
              <a:t>qo`rg’oshin</a:t>
            </a:r>
            <a:r>
              <a:rPr lang="de-DE" dirty="0"/>
              <a:t> </a:t>
            </a:r>
            <a:r>
              <a:rPr lang="de-DE" dirty="0" err="1"/>
              <a:t>ikki</a:t>
            </a:r>
            <a:r>
              <a:rPr lang="de-DE" dirty="0"/>
              <a:t> </a:t>
            </a:r>
            <a:r>
              <a:rPr lang="de-DE" dirty="0" err="1"/>
              <a:t>oksidi</a:t>
            </a:r>
            <a:r>
              <a:rPr lang="de-DE" dirty="0"/>
              <a:t>, </a:t>
            </a:r>
            <a:r>
              <a:rPr lang="de-DE" dirty="0" err="1"/>
              <a:t>magniy</a:t>
            </a:r>
            <a:r>
              <a:rPr lang="de-DE" dirty="0"/>
              <a:t> </a:t>
            </a:r>
            <a:r>
              <a:rPr lang="de-DE" dirty="0" err="1"/>
              <a:t>oksidi</a:t>
            </a:r>
            <a:r>
              <a:rPr lang="de-DE" dirty="0"/>
              <a:t>, </a:t>
            </a:r>
            <a:r>
              <a:rPr lang="de-DE" dirty="0" err="1"/>
              <a:t>ruх</a:t>
            </a:r>
            <a:r>
              <a:rPr lang="de-DE" dirty="0"/>
              <a:t> </a:t>
            </a:r>
            <a:r>
              <a:rPr lang="de-DE" dirty="0" err="1"/>
              <a:t>oksidi</a:t>
            </a:r>
            <a:r>
              <a:rPr lang="de-DE" dirty="0"/>
              <a:t>, </a:t>
            </a:r>
            <a:r>
              <a:rPr lang="de-DE" dirty="0" err="1"/>
              <a:t>titan</a:t>
            </a:r>
            <a:r>
              <a:rPr lang="de-DE" dirty="0"/>
              <a:t> </a:t>
            </a:r>
            <a:r>
              <a:rPr lang="de-DE" dirty="0" err="1"/>
              <a:t>ikki</a:t>
            </a:r>
            <a:r>
              <a:rPr lang="de-DE" dirty="0"/>
              <a:t> </a:t>
            </a:r>
            <a:r>
              <a:rPr lang="de-DE" dirty="0" err="1"/>
              <a:t>oksidi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Uglеrodli</a:t>
            </a:r>
            <a:r>
              <a:rPr lang="de-DE" dirty="0"/>
              <a:t> </a:t>
            </a:r>
            <a:r>
              <a:rPr lang="de-DE" dirty="0" err="1"/>
              <a:t>to`ldiruvchilar</a:t>
            </a:r>
            <a:r>
              <a:rPr lang="de-DE" dirty="0"/>
              <a:t> –</a:t>
            </a:r>
            <a:r>
              <a:rPr lang="de-DE" dirty="0" err="1"/>
              <a:t>uglеrod</a:t>
            </a:r>
            <a:r>
              <a:rPr lang="de-DE" dirty="0"/>
              <a:t> </a:t>
            </a:r>
            <a:r>
              <a:rPr lang="de-DE" dirty="0" err="1"/>
              <a:t>kuli</a:t>
            </a:r>
            <a:r>
              <a:rPr lang="de-DE" dirty="0"/>
              <a:t>, </a:t>
            </a:r>
            <a:r>
              <a:rPr lang="de-DE" dirty="0" err="1"/>
              <a:t>uglеrodli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grafitli</a:t>
            </a:r>
            <a:r>
              <a:rPr lang="de-DE" dirty="0"/>
              <a:t> </a:t>
            </a:r>
            <a:r>
              <a:rPr lang="de-DE" dirty="0" err="1"/>
              <a:t>tolalar</a:t>
            </a:r>
            <a:r>
              <a:rPr lang="de-DE" dirty="0"/>
              <a:t>, </a:t>
            </a:r>
            <a:r>
              <a:rPr lang="de-DE" dirty="0" err="1"/>
              <a:t>maydalangan</a:t>
            </a:r>
            <a:r>
              <a:rPr lang="de-DE" dirty="0"/>
              <a:t> koks.</a:t>
            </a:r>
            <a:endParaRPr lang="ru-RU" dirty="0"/>
          </a:p>
          <a:p>
            <a:r>
              <a:rPr lang="de-DE" dirty="0" err="1"/>
              <a:t>Mеtallar</a:t>
            </a:r>
            <a:r>
              <a:rPr lang="de-DE" dirty="0"/>
              <a:t> – </a:t>
            </a:r>
            <a:r>
              <a:rPr lang="de-DE" dirty="0" err="1"/>
              <a:t>mis</a:t>
            </a:r>
            <a:r>
              <a:rPr lang="de-DE" dirty="0"/>
              <a:t>, </a:t>
            </a:r>
            <a:r>
              <a:rPr lang="de-DE" dirty="0" err="1"/>
              <a:t>alyuminiy</a:t>
            </a:r>
            <a:r>
              <a:rPr lang="de-DE" dirty="0"/>
              <a:t>, </a:t>
            </a:r>
            <a:r>
              <a:rPr lang="de-DE" dirty="0" err="1"/>
              <a:t>bronza</a:t>
            </a:r>
            <a:r>
              <a:rPr lang="de-DE" dirty="0"/>
              <a:t>, </a:t>
            </a:r>
            <a:r>
              <a:rPr lang="de-DE" dirty="0" err="1"/>
              <a:t>qo`rg’oshin</a:t>
            </a:r>
            <a:r>
              <a:rPr lang="de-DE" dirty="0"/>
              <a:t>, </a:t>
            </a:r>
            <a:r>
              <a:rPr lang="de-DE" dirty="0" err="1"/>
              <a:t>ruх</a:t>
            </a:r>
            <a:r>
              <a:rPr lang="de-DE" dirty="0"/>
              <a:t> </a:t>
            </a:r>
            <a:r>
              <a:rPr lang="de-DE" dirty="0" err="1"/>
              <a:t>kukunlari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SHisha</a:t>
            </a:r>
            <a:r>
              <a:rPr lang="de-DE" dirty="0"/>
              <a:t> –</a:t>
            </a:r>
            <a:r>
              <a:rPr lang="de-DE" dirty="0" err="1"/>
              <a:t>tollari</a:t>
            </a:r>
            <a:r>
              <a:rPr lang="de-DE" dirty="0"/>
              <a:t>, </a:t>
            </a:r>
            <a:r>
              <a:rPr lang="de-DE" dirty="0" err="1"/>
              <a:t>kukunlari</a:t>
            </a:r>
            <a:r>
              <a:rPr lang="de-DE" dirty="0"/>
              <a:t>, </a:t>
            </a:r>
            <a:r>
              <a:rPr lang="de-DE" dirty="0" err="1"/>
              <a:t>siniqlari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/>
              <a:t>Har </a:t>
            </a:r>
            <a:r>
              <a:rPr lang="de-DE" dirty="0" err="1"/>
              <a:t>хil</a:t>
            </a:r>
            <a:r>
              <a:rPr lang="de-DE" dirty="0"/>
              <a:t> – </a:t>
            </a:r>
            <a:r>
              <a:rPr lang="de-DE" dirty="0" err="1"/>
              <a:t>molibdеn</a:t>
            </a:r>
            <a:r>
              <a:rPr lang="de-DE" dirty="0"/>
              <a:t> </a:t>
            </a:r>
            <a:r>
              <a:rPr lang="de-DE" dirty="0" err="1"/>
              <a:t>ikki</a:t>
            </a:r>
            <a:r>
              <a:rPr lang="de-DE" dirty="0"/>
              <a:t> </a:t>
            </a:r>
            <a:r>
              <a:rPr lang="de-DE" dirty="0" err="1"/>
              <a:t>sul’fiti</a:t>
            </a:r>
            <a:r>
              <a:rPr lang="de-DE" dirty="0"/>
              <a:t>, </a:t>
            </a:r>
            <a:r>
              <a:rPr lang="de-DE" dirty="0" err="1"/>
              <a:t>magnеtit</a:t>
            </a:r>
            <a:r>
              <a:rPr lang="de-DE" dirty="0"/>
              <a:t>, </a:t>
            </a:r>
            <a:r>
              <a:rPr lang="de-DE" dirty="0" err="1"/>
              <a:t>bariy</a:t>
            </a:r>
            <a:r>
              <a:rPr lang="de-DE" dirty="0"/>
              <a:t> </a:t>
            </a:r>
            <a:r>
              <a:rPr lang="de-DE" dirty="0" err="1"/>
              <a:t>fеrriti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03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5221" y="286481"/>
            <a:ext cx="8647259" cy="313932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de-DE" dirty="0" err="1"/>
              <a:t>Polimеrli</a:t>
            </a:r>
            <a:r>
              <a:rPr lang="de-DE" dirty="0"/>
              <a:t> </a:t>
            </a:r>
            <a:r>
              <a:rPr lang="de-DE" dirty="0" err="1"/>
              <a:t>kompozitsion</a:t>
            </a:r>
            <a:r>
              <a:rPr lang="de-DE" dirty="0"/>
              <a:t> </a:t>
            </a:r>
            <a:r>
              <a:rPr lang="de-DE" dirty="0" err="1"/>
              <a:t>matеriallarning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 </a:t>
            </a:r>
            <a:r>
              <a:rPr lang="de-DE" dirty="0" err="1"/>
              <a:t>birinchi</a:t>
            </a:r>
            <a:r>
              <a:rPr lang="de-DE" dirty="0"/>
              <a:t> </a:t>
            </a:r>
            <a:r>
              <a:rPr lang="de-DE" dirty="0" err="1"/>
              <a:t>navbatda</a:t>
            </a:r>
            <a:r>
              <a:rPr lang="de-DE" dirty="0"/>
              <a:t> uni </a:t>
            </a:r>
            <a:r>
              <a:rPr lang="de-DE" dirty="0" err="1"/>
              <a:t>tashkil</a:t>
            </a:r>
            <a:r>
              <a:rPr lang="de-DE" dirty="0"/>
              <a:t> </a:t>
            </a:r>
            <a:r>
              <a:rPr lang="de-DE" dirty="0" err="1"/>
              <a:t>etuvchilarning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miqdoriy</a:t>
            </a:r>
            <a:r>
              <a:rPr lang="de-DE" dirty="0"/>
              <a:t> </a:t>
            </a:r>
            <a:r>
              <a:rPr lang="de-DE" dirty="0" err="1"/>
              <a:t>nisbati</a:t>
            </a:r>
            <a:r>
              <a:rPr lang="de-DE" dirty="0"/>
              <a:t> </a:t>
            </a:r>
            <a:r>
              <a:rPr lang="de-DE" dirty="0" err="1"/>
              <a:t>orqali</a:t>
            </a:r>
            <a:r>
              <a:rPr lang="de-DE" dirty="0"/>
              <a:t> </a:t>
            </a:r>
            <a:r>
              <a:rPr lang="de-DE" dirty="0" err="1"/>
              <a:t>aniqlanadi</a:t>
            </a:r>
            <a:r>
              <a:rPr lang="de-DE" dirty="0"/>
              <a:t>. </a:t>
            </a:r>
            <a:r>
              <a:rPr lang="de-DE" dirty="0" err="1"/>
              <a:t>SHu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birga</a:t>
            </a:r>
            <a:r>
              <a:rPr lang="de-DE" dirty="0"/>
              <a:t> </a:t>
            </a:r>
            <a:r>
              <a:rPr lang="de-DE" dirty="0" err="1"/>
              <a:t>ularning</a:t>
            </a:r>
            <a:r>
              <a:rPr lang="de-DE" dirty="0"/>
              <a:t> </a:t>
            </a:r>
            <a:r>
              <a:rPr lang="de-DE" dirty="0" err="1"/>
              <a:t>birikish</a:t>
            </a:r>
            <a:r>
              <a:rPr lang="de-DE" dirty="0"/>
              <a:t> </a:t>
            </a:r>
            <a:r>
              <a:rPr lang="de-DE" dirty="0" err="1"/>
              <a:t>yuzalardagi</a:t>
            </a:r>
            <a:r>
              <a:rPr lang="de-DE" dirty="0"/>
              <a:t> </a:t>
            </a:r>
            <a:r>
              <a:rPr lang="de-DE" dirty="0" err="1"/>
              <a:t>o`zaro</a:t>
            </a:r>
            <a:r>
              <a:rPr lang="de-DE" dirty="0"/>
              <a:t> </a:t>
            </a:r>
            <a:r>
              <a:rPr lang="de-DE" dirty="0" err="1"/>
              <a:t>munosabati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qatlamlarining</a:t>
            </a:r>
            <a:r>
              <a:rPr lang="de-DE" dirty="0"/>
              <a:t> </a:t>
            </a:r>
            <a:r>
              <a:rPr lang="de-DE" dirty="0" err="1"/>
              <a:t>fazalararo</a:t>
            </a:r>
            <a:r>
              <a:rPr lang="de-DE" dirty="0"/>
              <a:t> </a:t>
            </a:r>
            <a:r>
              <a:rPr lang="de-DE" dirty="0" err="1"/>
              <a:t>хossalariga</a:t>
            </a:r>
            <a:r>
              <a:rPr lang="de-DE" dirty="0"/>
              <a:t> </a:t>
            </a:r>
            <a:r>
              <a:rPr lang="de-DE" dirty="0" err="1"/>
              <a:t>ham</a:t>
            </a:r>
            <a:r>
              <a:rPr lang="de-DE" dirty="0"/>
              <a:t> </a:t>
            </a:r>
            <a:r>
              <a:rPr lang="de-DE" dirty="0" err="1"/>
              <a:t>bog’liq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. </a:t>
            </a:r>
            <a:r>
              <a:rPr lang="de-DE" dirty="0" err="1"/>
              <a:t>Shunga</a:t>
            </a:r>
            <a:r>
              <a:rPr lang="de-DE" dirty="0"/>
              <a:t> </a:t>
            </a:r>
            <a:r>
              <a:rPr lang="de-DE" dirty="0" err="1"/>
              <a:t>ko`ra</a:t>
            </a:r>
            <a:r>
              <a:rPr lang="de-DE" dirty="0"/>
              <a:t> </a:t>
            </a:r>
            <a:r>
              <a:rPr lang="de-DE" dirty="0" err="1"/>
              <a:t>tribotехnik</a:t>
            </a:r>
            <a:r>
              <a:rPr lang="de-DE" dirty="0"/>
              <a:t> </a:t>
            </a:r>
            <a:r>
              <a:rPr lang="de-DE" dirty="0" err="1"/>
              <a:t>vazifani</a:t>
            </a:r>
            <a:r>
              <a:rPr lang="de-DE" dirty="0"/>
              <a:t> </a:t>
            </a:r>
            <a:r>
              <a:rPr lang="de-DE" dirty="0" err="1"/>
              <a:t>bajaruvchi</a:t>
            </a:r>
            <a:r>
              <a:rPr lang="de-DE" dirty="0"/>
              <a:t> </a:t>
            </a:r>
            <a:r>
              <a:rPr lang="de-DE" dirty="0" err="1"/>
              <a:t>polimеrli</a:t>
            </a:r>
            <a:r>
              <a:rPr lang="de-DE" dirty="0"/>
              <a:t> </a:t>
            </a:r>
            <a:r>
              <a:rPr lang="de-DE" dirty="0" err="1"/>
              <a:t>kompozitsion</a:t>
            </a:r>
            <a:r>
              <a:rPr lang="de-DE" dirty="0"/>
              <a:t> </a:t>
            </a:r>
            <a:r>
              <a:rPr lang="de-DE" dirty="0" err="1"/>
              <a:t>matеriallarning</a:t>
            </a:r>
            <a:r>
              <a:rPr lang="de-DE" dirty="0"/>
              <a:t> </a:t>
            </a:r>
            <a:r>
              <a:rPr lang="de-DE" dirty="0" err="1"/>
              <a:t>tarkibiga</a:t>
            </a:r>
            <a:r>
              <a:rPr lang="de-DE" dirty="0"/>
              <a:t> </a:t>
            </a:r>
            <a:r>
              <a:rPr lang="de-DE" dirty="0" err="1"/>
              <a:t>massasi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2...10% </a:t>
            </a:r>
            <a:r>
              <a:rPr lang="de-DE" dirty="0" err="1"/>
              <a:t>dan</a:t>
            </a:r>
            <a:r>
              <a:rPr lang="de-DE" dirty="0"/>
              <a:t> </a:t>
            </a:r>
            <a:r>
              <a:rPr lang="de-DE" dirty="0" err="1"/>
              <a:t>ortiq</a:t>
            </a:r>
            <a:r>
              <a:rPr lang="de-DE" dirty="0"/>
              <a:t> </a:t>
            </a:r>
            <a:r>
              <a:rPr lang="de-DE" dirty="0" err="1"/>
              <a:t>bo`lmagan</a:t>
            </a:r>
            <a:r>
              <a:rPr lang="de-DE" dirty="0"/>
              <a:t> </a:t>
            </a:r>
            <a:r>
              <a:rPr lang="de-DE" dirty="0" err="1"/>
              <a:t>miqdorda</a:t>
            </a:r>
            <a:r>
              <a:rPr lang="de-DE" dirty="0"/>
              <a:t> </a:t>
            </a:r>
            <a:r>
              <a:rPr lang="de-DE" dirty="0" err="1"/>
              <a:t>to`ldiruvchi</a:t>
            </a:r>
            <a:r>
              <a:rPr lang="de-DE" dirty="0"/>
              <a:t> </a:t>
            </a:r>
            <a:r>
              <a:rPr lang="de-DE" dirty="0" err="1"/>
              <a:t>qo`shish</a:t>
            </a:r>
            <a:r>
              <a:rPr lang="de-DE" dirty="0"/>
              <a:t> </a:t>
            </a:r>
            <a:r>
              <a:rPr lang="de-DE" dirty="0" err="1"/>
              <a:t>tavsiya</a:t>
            </a:r>
            <a:r>
              <a:rPr lang="de-DE" dirty="0"/>
              <a:t> </a:t>
            </a:r>
            <a:r>
              <a:rPr lang="de-DE" dirty="0" err="1"/>
              <a:t>etiladi</a:t>
            </a:r>
            <a:r>
              <a:rPr lang="de-DE" dirty="0"/>
              <a:t>. Bunda </a:t>
            </a:r>
            <a:r>
              <a:rPr lang="de-DE" dirty="0" err="1"/>
              <a:t>to`ldiruvchining</a:t>
            </a:r>
            <a:r>
              <a:rPr lang="de-DE" dirty="0"/>
              <a:t> </a:t>
            </a:r>
            <a:r>
              <a:rPr lang="de-DE" dirty="0" err="1"/>
              <a:t>donadorligi</a:t>
            </a:r>
            <a:r>
              <a:rPr lang="de-DE" dirty="0"/>
              <a:t> </a:t>
            </a:r>
            <a:r>
              <a:rPr lang="de-DE" dirty="0" err="1"/>
              <a:t>qanchalik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bo`lsa</a:t>
            </a:r>
            <a:r>
              <a:rPr lang="de-DE" dirty="0"/>
              <a:t>, </a:t>
            </a:r>
            <a:r>
              <a:rPr lang="de-DE" dirty="0" err="1"/>
              <a:t>zichligi</a:t>
            </a:r>
            <a:r>
              <a:rPr lang="de-DE" dirty="0"/>
              <a:t> </a:t>
            </a:r>
            <a:r>
              <a:rPr lang="de-DE" dirty="0" err="1"/>
              <a:t>esa</a:t>
            </a:r>
            <a:r>
              <a:rPr lang="de-DE" dirty="0"/>
              <a:t> </a:t>
            </a:r>
            <a:r>
              <a:rPr lang="de-DE" dirty="0" err="1"/>
              <a:t>qanchalik</a:t>
            </a:r>
            <a:r>
              <a:rPr lang="de-DE" dirty="0"/>
              <a:t> kam </a:t>
            </a:r>
            <a:r>
              <a:rPr lang="de-DE" dirty="0" err="1"/>
              <a:t>bo`lsa</a:t>
            </a:r>
            <a:r>
              <a:rPr lang="de-DE" dirty="0"/>
              <a:t>, </a:t>
            </a:r>
            <a:r>
              <a:rPr lang="de-DE" dirty="0" err="1"/>
              <a:t>polimеrli</a:t>
            </a:r>
            <a:r>
              <a:rPr lang="de-DE" dirty="0"/>
              <a:t> </a:t>
            </a:r>
            <a:r>
              <a:rPr lang="de-DE" dirty="0" err="1"/>
              <a:t>kompozitsion</a:t>
            </a:r>
            <a:r>
              <a:rPr lang="de-DE" dirty="0"/>
              <a:t> </a:t>
            </a:r>
            <a:r>
              <a:rPr lang="de-DE" dirty="0" err="1"/>
              <a:t>matеrial</a:t>
            </a:r>
            <a:r>
              <a:rPr lang="de-DE" dirty="0"/>
              <a:t> </a:t>
            </a:r>
            <a:r>
              <a:rPr lang="de-DE" dirty="0" err="1"/>
              <a:t>tarkibidagi</a:t>
            </a:r>
            <a:r>
              <a:rPr lang="de-DE" dirty="0"/>
              <a:t> </a:t>
            </a:r>
            <a:r>
              <a:rPr lang="de-DE" dirty="0" err="1"/>
              <a:t>to`ldiruvchining</a:t>
            </a:r>
            <a:r>
              <a:rPr lang="de-DE" dirty="0"/>
              <a:t> </a:t>
            </a:r>
            <a:r>
              <a:rPr lang="de-DE" dirty="0" err="1"/>
              <a:t>miqdori</a:t>
            </a:r>
            <a:r>
              <a:rPr lang="de-DE" dirty="0"/>
              <a:t> </a:t>
            </a:r>
            <a:r>
              <a:rPr lang="de-DE" dirty="0" err="1"/>
              <a:t>shuncha</a:t>
            </a:r>
            <a:r>
              <a:rPr lang="de-DE" dirty="0"/>
              <a:t> kam </a:t>
            </a:r>
            <a:r>
              <a:rPr lang="de-DE" dirty="0" err="1"/>
              <a:t>bo`lishi</a:t>
            </a:r>
            <a:r>
              <a:rPr lang="de-DE" dirty="0"/>
              <a:t> </a:t>
            </a:r>
            <a:r>
              <a:rPr lang="de-DE" dirty="0" err="1"/>
              <a:t>kеrak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.  </a:t>
            </a:r>
            <a:r>
              <a:rPr lang="de-DE" dirty="0" err="1"/>
              <a:t>SHarsimonga</a:t>
            </a:r>
            <a:r>
              <a:rPr lang="de-DE" dirty="0"/>
              <a:t> </a:t>
            </a:r>
            <a:r>
              <a:rPr lang="de-DE" dirty="0" err="1"/>
              <a:t>yaqin</a:t>
            </a:r>
            <a:r>
              <a:rPr lang="de-DE" dirty="0"/>
              <a:t> </a:t>
            </a:r>
            <a:r>
              <a:rPr lang="de-DE" dirty="0" err="1"/>
              <a:t>bo`lgan</a:t>
            </a:r>
            <a:r>
              <a:rPr lang="de-DE" dirty="0"/>
              <a:t> </a:t>
            </a:r>
            <a:r>
              <a:rPr lang="de-DE" dirty="0" err="1"/>
              <a:t>shakldagi</a:t>
            </a:r>
            <a:r>
              <a:rPr lang="de-DE" dirty="0"/>
              <a:t> </a:t>
            </a:r>
            <a:r>
              <a:rPr lang="de-DE" dirty="0" err="1"/>
              <a:t>to`ldiruvchilarning</a:t>
            </a:r>
            <a:r>
              <a:rPr lang="de-DE" dirty="0"/>
              <a:t> </a:t>
            </a:r>
            <a:r>
              <a:rPr lang="de-DE" dirty="0" err="1"/>
              <a:t>maksimal</a:t>
            </a:r>
            <a:r>
              <a:rPr lang="de-DE" dirty="0"/>
              <a:t> </a:t>
            </a:r>
            <a:r>
              <a:rPr lang="de-DE" dirty="0" err="1"/>
              <a:t>tarkibini</a:t>
            </a:r>
            <a:r>
              <a:rPr lang="de-DE" dirty="0"/>
              <a:t> </a:t>
            </a:r>
            <a:r>
              <a:rPr lang="de-DE" dirty="0" err="1"/>
              <a:t>bеlgilashda</a:t>
            </a:r>
            <a:r>
              <a:rPr lang="de-DE" dirty="0"/>
              <a:t> </a:t>
            </a:r>
            <a:r>
              <a:rPr lang="de-DE" dirty="0" err="1"/>
              <a:t>quyidagi</a:t>
            </a:r>
            <a:r>
              <a:rPr lang="de-DE" dirty="0"/>
              <a:t> </a:t>
            </a:r>
            <a:r>
              <a:rPr lang="de-DE" dirty="0" err="1"/>
              <a:t>ifodadan</a:t>
            </a:r>
            <a:r>
              <a:rPr lang="de-DE" dirty="0"/>
              <a:t> </a:t>
            </a:r>
            <a:r>
              <a:rPr lang="de-DE" dirty="0" err="1"/>
              <a:t>foydalanish</a:t>
            </a:r>
            <a:r>
              <a:rPr lang="de-DE" dirty="0"/>
              <a:t> </a:t>
            </a:r>
            <a:r>
              <a:rPr lang="de-DE" dirty="0" err="1"/>
              <a:t>tavsiya</a:t>
            </a:r>
            <a:r>
              <a:rPr lang="de-DE" dirty="0"/>
              <a:t> </a:t>
            </a:r>
            <a:r>
              <a:rPr lang="de-DE" dirty="0" err="1"/>
              <a:t>etiladi</a:t>
            </a:r>
            <a:r>
              <a:rPr lang="de-DE" dirty="0"/>
              <a:t>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9743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4744"/>
            <a:ext cx="5904656" cy="29523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88138" y="4725144"/>
            <a:ext cx="5976664" cy="64633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Tsiklik</a:t>
            </a:r>
            <a:r>
              <a:rPr lang="en-US" dirty="0" smtClean="0"/>
              <a:t> </a:t>
            </a:r>
            <a:r>
              <a:rPr lang="en-US" dirty="0" err="1"/>
              <a:t>nagruzka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 – </a:t>
            </a:r>
            <a:r>
              <a:rPr lang="en-US" dirty="0" err="1"/>
              <a:t>cho‘zilib</a:t>
            </a:r>
            <a:r>
              <a:rPr lang="en-US" dirty="0"/>
              <a:t>; b – </a:t>
            </a:r>
            <a:r>
              <a:rPr lang="en-US" dirty="0" err="1"/>
              <a:t>qisib</a:t>
            </a:r>
            <a:r>
              <a:rPr lang="en-US" dirty="0"/>
              <a:t>; v – </a:t>
            </a:r>
            <a:r>
              <a:rPr lang="en-US" dirty="0" err="1"/>
              <a:t>belgi</a:t>
            </a:r>
            <a:r>
              <a:rPr lang="en-US" dirty="0"/>
              <a:t> </a:t>
            </a:r>
            <a:r>
              <a:rPr lang="en-US" dirty="0" err="1"/>
              <a:t>o‘zgaruvchi</a:t>
            </a:r>
            <a:r>
              <a:rPr lang="en-US" dirty="0"/>
              <a:t> </a:t>
            </a:r>
            <a:r>
              <a:rPr lang="en-US" dirty="0" err="1"/>
              <a:t>nagruzka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046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61198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095" y="1700808"/>
            <a:ext cx="4500934" cy="23829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217410" y="4869160"/>
            <a:ext cx="5183709" cy="36933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r>
              <a:rPr lang="uz-Cyrl-UZ" dirty="0"/>
              <a:t>Rasm. Narmal va o‘rinma kuchlanishlar sxemasi.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05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30817898"/>
              </p:ext>
            </p:extLst>
          </p:nvPr>
        </p:nvGraphicFramePr>
        <p:xfrm>
          <a:off x="1547664" y="5486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82131" y="5761807"/>
            <a:ext cx="293541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Ikkinchi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(b)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holat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416350"/>
              </p:ext>
            </p:extLst>
          </p:nvPr>
        </p:nvGraphicFramePr>
        <p:xfrm>
          <a:off x="3563888" y="5761807"/>
          <a:ext cx="1225550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Формула" r:id="rId8" imgW="1218671" imgH="431613" progId="Equation.3">
                  <p:embed/>
                </p:oleObj>
              </mc:Choice>
              <mc:Fallback>
                <p:oleObj name="Формула" r:id="rId8" imgW="1218671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5761807"/>
                        <a:ext cx="1225550" cy="438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895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97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260648"/>
            <a:ext cx="7488832" cy="2808312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err="1"/>
              <a:t>Materiallarni</a:t>
            </a:r>
            <a:r>
              <a:rPr lang="en-US" b="1" dirty="0"/>
              <a:t> </a:t>
            </a:r>
            <a:r>
              <a:rPr lang="en-US" b="1" dirty="0" err="1"/>
              <a:t>mexanik</a:t>
            </a:r>
            <a:r>
              <a:rPr lang="en-US" b="1" dirty="0"/>
              <a:t> </a:t>
            </a:r>
            <a:r>
              <a:rPr lang="en-US" b="1" dirty="0" err="1"/>
              <a:t>xossalarini</a:t>
            </a:r>
            <a:r>
              <a:rPr lang="en-US" b="1" dirty="0"/>
              <a:t> </a:t>
            </a:r>
            <a:r>
              <a:rPr lang="en-US" b="1" dirty="0" err="1"/>
              <a:t>statik</a:t>
            </a:r>
            <a:r>
              <a:rPr lang="en-US" b="1" dirty="0"/>
              <a:t> </a:t>
            </a:r>
            <a:r>
              <a:rPr lang="en-US" b="1" dirty="0" err="1"/>
              <a:t>yuklama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aniqlash</a:t>
            </a:r>
            <a:r>
              <a:rPr lang="uz-Cyrl-UZ" b="1" dirty="0"/>
              <a:t>.</a:t>
            </a:r>
            <a:endParaRPr lang="ru-RU" dirty="0"/>
          </a:p>
          <a:p>
            <a:r>
              <a:rPr lang="en-US" b="1" dirty="0" err="1"/>
              <a:t>Cho‘zilishga</a:t>
            </a:r>
            <a:r>
              <a:rPr lang="en-US" b="1" dirty="0"/>
              <a:t> </a:t>
            </a:r>
            <a:r>
              <a:rPr lang="en-US" b="1" dirty="0" err="1"/>
              <a:t>sinash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Cho‘zib</a:t>
            </a:r>
            <a:r>
              <a:rPr lang="en-US" dirty="0"/>
              <a:t> </a:t>
            </a:r>
            <a:r>
              <a:rPr lang="en-US" dirty="0" err="1"/>
              <a:t>sinash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to‘g‘risida</a:t>
            </a:r>
            <a:r>
              <a:rPr lang="en-US" dirty="0"/>
              <a:t> </a:t>
            </a:r>
            <a:r>
              <a:rPr lang="en-US" dirty="0" err="1"/>
              <a:t>to‘la</a:t>
            </a:r>
            <a:r>
              <a:rPr lang="en-US" dirty="0"/>
              <a:t> </a:t>
            </a:r>
            <a:r>
              <a:rPr lang="en-US" dirty="0" err="1"/>
              <a:t>ma’lumot</a:t>
            </a:r>
            <a:r>
              <a:rPr lang="en-US" dirty="0"/>
              <a:t> – </a:t>
            </a:r>
            <a:r>
              <a:rPr lang="en-US" dirty="0" err="1"/>
              <a:t>informatsiya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tsilindrik</a:t>
            </a:r>
            <a:r>
              <a:rPr lang="en-US" dirty="0"/>
              <a:t> (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/>
              <a:t>doira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yassi</a:t>
            </a:r>
            <a:r>
              <a:rPr lang="en-US" dirty="0"/>
              <a:t> (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to‘rtburchak</a:t>
            </a:r>
            <a:r>
              <a:rPr lang="en-US" dirty="0"/>
              <a:t>) </a:t>
            </a:r>
            <a:r>
              <a:rPr lang="en-US" dirty="0" err="1"/>
              <a:t>namunalar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Tsilindrik</a:t>
            </a:r>
            <a:r>
              <a:rPr lang="en-US" dirty="0"/>
              <a:t> </a:t>
            </a:r>
            <a:r>
              <a:rPr lang="en-US" dirty="0" err="1"/>
              <a:t>namunalarning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o‘lchamlari</a:t>
            </a:r>
            <a:r>
              <a:rPr lang="en-US" dirty="0"/>
              <a:t> </a:t>
            </a:r>
            <a:r>
              <a:rPr lang="en-US" dirty="0" err="1"/>
              <a:t>Gost</a:t>
            </a:r>
            <a:r>
              <a:rPr lang="en-US" dirty="0"/>
              <a:t> 1497-84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: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ru-RU" dirty="0"/>
              <a:t>  </a:t>
            </a:r>
            <a:r>
              <a:rPr lang="en-US" dirty="0"/>
              <a:t>;</a:t>
            </a:r>
            <a:r>
              <a:rPr lang="ru-RU" dirty="0"/>
              <a:t>   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=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uzunligi</a:t>
            </a:r>
            <a:r>
              <a:rPr lang="en-US" dirty="0"/>
              <a:t>; - </a:t>
            </a:r>
            <a:r>
              <a:rPr lang="en-US" dirty="0" err="1"/>
              <a:t>namunani</a:t>
            </a:r>
            <a:r>
              <a:rPr lang="en-US" dirty="0"/>
              <a:t>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yuzasi</a:t>
            </a:r>
            <a:r>
              <a:rPr lang="en-US" dirty="0"/>
              <a:t>. </a:t>
            </a:r>
            <a:r>
              <a:rPr lang="en-US" dirty="0" err="1"/>
              <a:t>Tsilindrik</a:t>
            </a:r>
            <a:r>
              <a:rPr lang="en-US" dirty="0"/>
              <a:t> </a:t>
            </a:r>
            <a:r>
              <a:rPr lang="en-US" dirty="0" err="1"/>
              <a:t>namunani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hisobi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(</a:t>
            </a:r>
            <a:r>
              <a:rPr lang="ru-RU" dirty="0"/>
              <a:t> </a:t>
            </a:r>
            <a:r>
              <a:rPr lang="en-US" dirty="0"/>
              <a:t>)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diametriya</a:t>
            </a:r>
            <a:r>
              <a:rPr lang="en-US" dirty="0"/>
              <a:t> (</a:t>
            </a:r>
            <a:r>
              <a:rPr lang="ru-RU" dirty="0"/>
              <a:t> </a:t>
            </a:r>
            <a:r>
              <a:rPr lang="en-US" dirty="0"/>
              <a:t>) </a:t>
            </a:r>
            <a:r>
              <a:rPr lang="en-US" dirty="0" err="1"/>
              <a:t>nisbati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/</a:t>
            </a:r>
            <a:r>
              <a:rPr lang="ru-RU" dirty="0"/>
              <a:t>  </a:t>
            </a:r>
            <a:r>
              <a:rPr lang="en-US" b="1" dirty="0" err="1"/>
              <a:t>namunani</a:t>
            </a:r>
            <a:r>
              <a:rPr lang="en-US" b="1" dirty="0"/>
              <a:t> </a:t>
            </a:r>
            <a:r>
              <a:rPr lang="en-US" b="1" dirty="0" err="1"/>
              <a:t>karrali</a:t>
            </a:r>
            <a:r>
              <a:rPr lang="uz-Cyrl-UZ" b="1" dirty="0"/>
              <a:t>li</a:t>
            </a:r>
            <a:r>
              <a:rPr lang="en-US" b="1" dirty="0" err="1"/>
              <a:t>gi</a:t>
            </a:r>
            <a:r>
              <a:rPr lang="en-US" b="1" dirty="0"/>
              <a:t> </a:t>
            </a:r>
            <a:r>
              <a:rPr lang="en-US" dirty="0"/>
              <a:t>(«</a:t>
            </a:r>
            <a:r>
              <a:rPr lang="en-US" dirty="0" err="1"/>
              <a:t>kratnost</a:t>
            </a:r>
            <a:r>
              <a:rPr lang="ru-RU" dirty="0"/>
              <a:t>ь</a:t>
            </a:r>
            <a:r>
              <a:rPr lang="en-US" dirty="0"/>
              <a:t>»)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Amalda</a:t>
            </a:r>
            <a:r>
              <a:rPr lang="en-US" dirty="0"/>
              <a:t> 2,5; 5 </a:t>
            </a:r>
            <a:r>
              <a:rPr lang="en-US" dirty="0" err="1"/>
              <a:t>va</a:t>
            </a:r>
            <a:r>
              <a:rPr lang="en-US" dirty="0"/>
              <a:t> 10 </a:t>
            </a:r>
            <a:r>
              <a:rPr lang="en-US" dirty="0" err="1"/>
              <a:t>karralli</a:t>
            </a:r>
            <a:r>
              <a:rPr lang="en-US" dirty="0"/>
              <a:t> </a:t>
            </a:r>
            <a:r>
              <a:rPr lang="en-US" dirty="0" err="1"/>
              <a:t>namunalar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uz-Cyrl-UZ" dirty="0"/>
              <a:t>,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ishlatiladigani</a:t>
            </a:r>
            <a:r>
              <a:rPr lang="en-US" dirty="0"/>
              <a:t> 5.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rasmda</a:t>
            </a:r>
            <a:r>
              <a:rPr lang="en-US" dirty="0"/>
              <a:t> (</a:t>
            </a:r>
            <a:r>
              <a:rPr lang="en-US" dirty="0" err="1"/>
              <a:t>rasm</a:t>
            </a:r>
            <a:r>
              <a:rPr lang="en-US" dirty="0"/>
              <a:t> 2</a:t>
            </a:r>
            <a:r>
              <a:rPr lang="uz-Cyrl-UZ" dirty="0"/>
              <a:t>.</a:t>
            </a:r>
            <a:r>
              <a:rPr lang="en-US" dirty="0"/>
              <a:t>4) </a:t>
            </a:r>
            <a:r>
              <a:rPr lang="en-US" dirty="0" err="1"/>
              <a:t>namunali</a:t>
            </a:r>
            <a:r>
              <a:rPr lang="en-US" dirty="0"/>
              <a:t> </a:t>
            </a:r>
            <a:r>
              <a:rPr lang="en-US" dirty="0" err="1"/>
              <a:t>cho‘zilish</a:t>
            </a:r>
            <a:r>
              <a:rPr lang="en-US" dirty="0"/>
              <a:t> </a:t>
            </a:r>
            <a:r>
              <a:rPr lang="en-US" dirty="0" err="1"/>
              <a:t>davridagi</a:t>
            </a:r>
            <a:r>
              <a:rPr lang="en-US" dirty="0"/>
              <a:t> </a:t>
            </a:r>
            <a:r>
              <a:rPr lang="en-US" dirty="0" err="1"/>
              <a:t>holatlari</a:t>
            </a:r>
            <a:r>
              <a:rPr lang="en-US" dirty="0"/>
              <a:t> </a:t>
            </a:r>
            <a:r>
              <a:rPr lang="en-US" dirty="0" err="1"/>
              <a:t>ko‘rsatilgan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5144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52936"/>
            <a:ext cx="5572125" cy="22431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611560" y="5659927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 smtClean="0"/>
              <a:t>Rasm</a:t>
            </a:r>
            <a:r>
              <a:rPr lang="en-US" dirty="0" smtClean="0"/>
              <a:t> </a:t>
            </a:r>
            <a:r>
              <a:rPr lang="uz-Cyrl-UZ" dirty="0" smtClean="0"/>
              <a:t>Tsilindrik </a:t>
            </a:r>
            <a:r>
              <a:rPr lang="uz-Cyrl-UZ" dirty="0"/>
              <a:t>namunaning har xil bosqichlaridagi cho‘zilish sxemasi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082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928992" cy="64633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r>
              <a:rPr lang="uz-Cyrl-UZ" dirty="0"/>
              <a:t> </a:t>
            </a:r>
            <a:endParaRPr lang="ru-RU" dirty="0"/>
          </a:p>
          <a:p>
            <a:r>
              <a:rPr lang="uz-Cyrl-UZ" dirty="0"/>
              <a:t>Namuna cho‘zish mashinasiga vertikal holda o‘rnatilib – maxkamlab cho‘zib uziladi.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72816"/>
            <a:ext cx="5346655" cy="242641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4869160"/>
            <a:ext cx="8568952" cy="923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  <a:endParaRPr lang="ru-RU" dirty="0"/>
          </a:p>
          <a:p>
            <a:r>
              <a:rPr lang="uz-Cyrl-UZ" dirty="0"/>
              <a:t>Rasm.     Cho‘zish va kuchlanish diagrammalari : a – cho‘zish diagrammasi; b – cho‘zishda kuchlanishlar diagrammasi va haqiqiy kuchlanishlar diagrammasi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1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1916832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uz-Cyrl-UZ" b="1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06933" y="404664"/>
            <a:ext cx="3530134" cy="3693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uz-Cyrl-UZ" b="1" dirty="0"/>
              <a:t>Materiallarni qattiqligini sinash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1540" y="980728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Materiallarni qattiqligi bu uni yuzasiga botirilayotgan qattiq jism – indiqatoriga ko‘rsatilayotgan qarshiligidir. Indiqator sifatida toblangan po‘lat shar yoki konus yoki piramida shaklidagi olmosli uchlik qabul qilinadi. Brinell usulida namuna yuzasiga po‘lat shar botirilganda qolgan izning yuzasiga qarab; Rokvell usulida namuna yuzasiga olmos konus yoki po‘lat shar botirilganda ular qoldirgan izning chuqurligiga qarab; Vikkers usulida olmos piramida qoldirgan iz yuzasining kattaligiga qarab qattiqlik aniqlanadi. (rasm 2.6).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754" y="3140968"/>
            <a:ext cx="4048125" cy="24082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67544" y="5805264"/>
            <a:ext cx="7920880" cy="6463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uz-Cyrl-UZ" dirty="0"/>
              <a:t>R</a:t>
            </a:r>
            <a:r>
              <a:rPr lang="en-US" dirty="0" err="1"/>
              <a:t>asm</a:t>
            </a:r>
            <a:r>
              <a:rPr lang="en-US" dirty="0"/>
              <a:t>      </a:t>
            </a:r>
            <a:r>
              <a:rPr lang="uz-Cyrl-UZ" dirty="0"/>
              <a:t>Qattiqlikni sinash usullari sxemalari. a-Brinell usuli, b-Vikkers usuli, v-Rokvell usuli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6637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496944" cy="4569688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/>
              <a:t>Brinel</a:t>
            </a:r>
            <a:r>
              <a:rPr lang="en-US" b="1" dirty="0"/>
              <a:t> </a:t>
            </a:r>
            <a:r>
              <a:rPr lang="en-US" b="1" dirty="0" err="1"/>
              <a:t>usuli</a:t>
            </a:r>
            <a:r>
              <a:rPr lang="uz-Cyrl-UZ" dirty="0"/>
              <a:t> </a:t>
            </a:r>
            <a:endParaRPr lang="ru-RU" dirty="0"/>
          </a:p>
          <a:p>
            <a:r>
              <a:rPr lang="uz-Cyrl-UZ" dirty="0"/>
              <a:t> GOST 9012-59 bo‘yicha namuna yuzasiga toblangan po‘lat shar botiriladi: shar diametri 10,5 yoki 2,5mm bo‘ladi. Botirilayotgan kuch 5000N dan 30000N gacha (R). Kuch olingach namuna yuzasida sferik chuqurcha hosil bo‘ladi: chuqurcha diametri ; Bu maxsus lupa yordamida o‘lchanadi. Brinell usuli bo‘yicha qattiqlik quyidagi formula bo‘yicha aniqlanadi. </a:t>
            </a:r>
            <a:endParaRPr lang="ru-RU" dirty="0"/>
          </a:p>
          <a:p>
            <a:r>
              <a:rPr lang="ru-RU" dirty="0"/>
              <a:t> </a:t>
            </a:r>
            <a:r>
              <a:rPr lang="en-US" dirty="0"/>
              <a:t>Bu </a:t>
            </a:r>
            <a:r>
              <a:rPr lang="en-US" dirty="0" err="1"/>
              <a:t>usulda</a:t>
            </a:r>
            <a:r>
              <a:rPr lang="en-US" dirty="0"/>
              <a:t> </a:t>
            </a:r>
            <a:r>
              <a:rPr lang="en-US" dirty="0" err="1"/>
              <a:t>o‘lch</a:t>
            </a:r>
            <a:r>
              <a:rPr lang="uz-Cyrl-UZ" dirty="0"/>
              <a:t>o</a:t>
            </a:r>
            <a:r>
              <a:rPr lang="en-US" dirty="0"/>
              <a:t>v </a:t>
            </a:r>
            <a:r>
              <a:rPr lang="en-US" dirty="0" err="1"/>
              <a:t>birligi</a:t>
            </a:r>
            <a:r>
              <a:rPr lang="en-US" dirty="0"/>
              <a:t> </a:t>
            </a:r>
            <a:r>
              <a:rPr lang="en-US" dirty="0" err="1"/>
              <a:t>yozilmaydi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Bu </a:t>
            </a:r>
            <a:r>
              <a:rPr lang="en-US" dirty="0" err="1"/>
              <a:t>yerda</a:t>
            </a:r>
            <a:r>
              <a:rPr lang="en-US" dirty="0"/>
              <a:t>: </a:t>
            </a:r>
            <a:r>
              <a:rPr lang="en-US" dirty="0" err="1"/>
              <a:t>toblangan</a:t>
            </a:r>
            <a:r>
              <a:rPr lang="en-US" dirty="0"/>
              <a:t> </a:t>
            </a:r>
            <a:r>
              <a:rPr lang="en-US" dirty="0" err="1"/>
              <a:t>shar</a:t>
            </a:r>
            <a:r>
              <a:rPr lang="en-US" dirty="0"/>
              <a:t> </a:t>
            </a:r>
            <a:r>
              <a:rPr lang="en-US" dirty="0" err="1"/>
              <a:t>diametri</a:t>
            </a:r>
            <a:r>
              <a:rPr lang="en-US" dirty="0"/>
              <a:t>, mm, </a:t>
            </a:r>
            <a:r>
              <a:rPr lang="en-US" dirty="0" err="1"/>
              <a:t>qolgan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diametri</a:t>
            </a:r>
            <a:r>
              <a:rPr lang="en-US" dirty="0"/>
              <a:t> mm; R-</a:t>
            </a:r>
            <a:r>
              <a:rPr lang="en-US" dirty="0" err="1"/>
              <a:t>kuch</a:t>
            </a:r>
            <a:r>
              <a:rPr lang="en-US" dirty="0"/>
              <a:t>, N (kg).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Amalda</a:t>
            </a:r>
            <a:r>
              <a:rPr lang="en-US" dirty="0"/>
              <a:t> </a:t>
            </a:r>
            <a:r>
              <a:rPr lang="en-US" dirty="0" err="1"/>
              <a:t>bunaqa</a:t>
            </a:r>
            <a:r>
              <a:rPr lang="en-US" dirty="0"/>
              <a:t> </a:t>
            </a:r>
            <a:r>
              <a:rPr lang="en-US" dirty="0" err="1"/>
              <a:t>hisoblab</a:t>
            </a:r>
            <a:r>
              <a:rPr lang="en-US" dirty="0"/>
              <a:t> </a:t>
            </a:r>
            <a:r>
              <a:rPr lang="en-US" dirty="0" err="1"/>
              <a:t>o‘tirilmaydi</a:t>
            </a:r>
            <a:r>
              <a:rPr lang="en-US" dirty="0"/>
              <a:t>. </a:t>
            </a:r>
            <a:r>
              <a:rPr lang="en-US" dirty="0" err="1"/>
              <a:t>Qo‘yilgan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dimetriga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qattiqlik</a:t>
            </a:r>
            <a:r>
              <a:rPr lang="en-US" dirty="0"/>
              <a:t> NV </a:t>
            </a:r>
            <a:r>
              <a:rPr lang="en-US" dirty="0" err="1"/>
              <a:t>miqdori</a:t>
            </a:r>
            <a:r>
              <a:rPr lang="en-US" dirty="0"/>
              <a:t> </a:t>
            </a:r>
            <a:r>
              <a:rPr lang="en-US" dirty="0" err="1"/>
              <a:t>jadvali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ta</a:t>
            </a:r>
            <a:r>
              <a:rPr lang="uz-Cyrl-UZ" dirty="0"/>
              <a:t>y</a:t>
            </a:r>
            <a:r>
              <a:rPr lang="en-US" dirty="0" err="1"/>
              <a:t>yorlanadi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qattiqlik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 </a:t>
            </a:r>
            <a:r>
              <a:rPr lang="en-US" dirty="0" err="1"/>
              <a:t>Albatta</a:t>
            </a:r>
            <a:r>
              <a:rPr lang="en-US" dirty="0"/>
              <a:t>,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qattiqlik</a:t>
            </a:r>
            <a:r>
              <a:rPr lang="en-US" dirty="0"/>
              <a:t> </a:t>
            </a:r>
            <a:r>
              <a:rPr lang="en-US" dirty="0" err="1"/>
              <a:t>shuncha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Brinell</a:t>
            </a:r>
            <a:r>
              <a:rPr lang="en-US" dirty="0"/>
              <a:t> </a:t>
            </a:r>
            <a:r>
              <a:rPr lang="en-US" dirty="0" err="1"/>
              <a:t>usulida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o‘rta</a:t>
            </a:r>
            <a:r>
              <a:rPr lang="en-US" dirty="0"/>
              <a:t> </a:t>
            </a:r>
            <a:r>
              <a:rPr lang="en-US" dirty="0" err="1"/>
              <a:t>qattiqlikdagi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qattiqligi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 </a:t>
            </a:r>
            <a:r>
              <a:rPr lang="en-US" dirty="0" err="1"/>
              <a:t>po‘latlar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 450NV; </a:t>
            </a:r>
            <a:r>
              <a:rPr lang="en-US" dirty="0" err="1"/>
              <a:t>rangli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200NV. </a:t>
            </a:r>
            <a:r>
              <a:rPr lang="en-US" dirty="0" err="1"/>
              <a:t>Vaqtincha</a:t>
            </a:r>
            <a:r>
              <a:rPr lang="en-US" dirty="0"/>
              <a:t> </a:t>
            </a:r>
            <a:r>
              <a:rPr lang="en-US" dirty="0" err="1"/>
              <a:t>qarshililik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qattiqlik</a:t>
            </a:r>
            <a:r>
              <a:rPr lang="en-US" dirty="0"/>
              <a:t> NV </a:t>
            </a:r>
            <a:r>
              <a:rPr lang="en-US" dirty="0" err="1"/>
              <a:t>o‘rtasida</a:t>
            </a:r>
            <a:r>
              <a:rPr lang="en-US" dirty="0"/>
              <a:t> </a:t>
            </a:r>
            <a:r>
              <a:rPr lang="en-US" dirty="0" err="1"/>
              <a:t>bog‘lanish</a:t>
            </a:r>
            <a:r>
              <a:rPr lang="en-US" dirty="0"/>
              <a:t> </a:t>
            </a:r>
            <a:r>
              <a:rPr lang="en-US" dirty="0" err="1"/>
              <a:t>munasabati</a:t>
            </a:r>
            <a:r>
              <a:rPr lang="en-US" dirty="0"/>
              <a:t> </a:t>
            </a:r>
            <a:r>
              <a:rPr lang="en-US" dirty="0" err="1"/>
              <a:t>o‘rnatilgan</a:t>
            </a:r>
            <a:r>
              <a:rPr lang="en-US" dirty="0"/>
              <a:t>.</a:t>
            </a:r>
            <a:endParaRPr lang="ru-RU" dirty="0"/>
          </a:p>
          <a:p>
            <a:r>
              <a:rPr lang="ru-RU" i="1" dirty="0"/>
              <a:t>σ </a:t>
            </a:r>
            <a:r>
              <a:rPr lang="uz-Cyrl-UZ" dirty="0"/>
              <a:t>3,4 NV –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prokatlangan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;</a:t>
            </a:r>
            <a:endParaRPr lang="ru-RU" dirty="0"/>
          </a:p>
          <a:p>
            <a:r>
              <a:rPr lang="uz-Cyrl-UZ" i="1" dirty="0"/>
              <a:t>σ</a:t>
            </a:r>
            <a:r>
              <a:rPr lang="ru-RU" i="1" dirty="0"/>
              <a:t> </a:t>
            </a:r>
            <a:r>
              <a:rPr lang="en-US" dirty="0"/>
              <a:t>4,5 NV – </a:t>
            </a:r>
            <a:r>
              <a:rPr lang="en-US" dirty="0" err="1"/>
              <a:t>mis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</a:t>
            </a:r>
            <a:endParaRPr lang="ru-RU" dirty="0"/>
          </a:p>
          <a:p>
            <a:r>
              <a:rPr lang="uz-Cyrl-UZ" i="1" dirty="0"/>
              <a:t>σ</a:t>
            </a:r>
            <a:r>
              <a:rPr lang="ru-RU" i="1" dirty="0"/>
              <a:t> </a:t>
            </a:r>
            <a:r>
              <a:rPr lang="uz-Cyrl-UZ" dirty="0"/>
              <a:t>3,5 NV – alyuminiy qotishmalari uchun.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59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75656" y="260648"/>
            <a:ext cx="6400800" cy="648072"/>
          </a:xfrm>
        </p:spPr>
        <p:txBody>
          <a:bodyPr>
            <a:normAutofit fontScale="85000" lnSpcReduction="20000"/>
          </a:bodyPr>
          <a:lstStyle/>
          <a:p>
            <a:r>
              <a:rPr lang="uz-Cyrl-UZ" dirty="0"/>
              <a:t> Har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ariqchali</a:t>
            </a:r>
            <a:r>
              <a:rPr lang="en-US" dirty="0"/>
              <a:t> </a:t>
            </a:r>
            <a:r>
              <a:rPr lang="en-US" dirty="0" err="1"/>
              <a:t>namunalar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uz-Cyrl-UZ" dirty="0"/>
              <a:t>E</a:t>
            </a:r>
            <a:r>
              <a:rPr lang="en-US" dirty="0" err="1"/>
              <a:t>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 - </a:t>
            </a:r>
            <a:r>
              <a:rPr lang="en-US" dirty="0" err="1"/>
              <a:t>shaklli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V-</a:t>
            </a:r>
            <a:r>
              <a:rPr lang="en-US" dirty="0" err="1"/>
              <a:t>shaklli</a:t>
            </a:r>
            <a:r>
              <a:rPr lang="en-US" dirty="0"/>
              <a:t> </a:t>
            </a:r>
            <a:r>
              <a:rPr lang="en-US" dirty="0" err="1"/>
              <a:t>ariqchalardir</a:t>
            </a:r>
            <a:r>
              <a:rPr lang="en-US" dirty="0"/>
              <a:t>. (</a:t>
            </a:r>
            <a:r>
              <a:rPr lang="en-US" dirty="0" err="1"/>
              <a:t>rasm</a:t>
            </a:r>
            <a:r>
              <a:rPr lang="en-US" dirty="0"/>
              <a:t>).</a:t>
            </a:r>
            <a:endParaRPr lang="ru-RU" dirty="0"/>
          </a:p>
          <a:p>
            <a:endParaRPr lang="ru-RU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44824"/>
            <a:ext cx="5072063" cy="174369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51520" y="4625062"/>
            <a:ext cx="80648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Zarbiy qovushqoqlikni sinash uchun namunalar: a-</a:t>
            </a:r>
            <a:endParaRPr kumimoji="0" lang="uz-Cyrl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35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188640"/>
            <a:ext cx="6400800" cy="537240"/>
          </a:xfrm>
        </p:spPr>
        <p:txBody>
          <a:bodyPr>
            <a:normAutofit fontScale="77500" lnSpcReduction="20000"/>
          </a:bodyPr>
          <a:lstStyle/>
          <a:p>
            <a:r>
              <a:rPr lang="uz-Cyrl-UZ" dirty="0"/>
              <a:t> </a:t>
            </a:r>
            <a:r>
              <a:rPr lang="en-US" dirty="0" err="1"/>
              <a:t>Sinash</a:t>
            </a:r>
            <a:r>
              <a:rPr lang="en-US" dirty="0"/>
              <a:t> </a:t>
            </a:r>
            <a:r>
              <a:rPr lang="en-US" dirty="0" err="1"/>
              <a:t>tajribalari</a:t>
            </a:r>
            <a:r>
              <a:rPr lang="en-US" dirty="0"/>
              <a:t> </a:t>
            </a:r>
            <a:r>
              <a:rPr lang="en-US" dirty="0" err="1"/>
              <a:t>mayatnikli</a:t>
            </a:r>
            <a:r>
              <a:rPr lang="en-US" dirty="0"/>
              <a:t> </a:t>
            </a:r>
            <a:r>
              <a:rPr lang="en-US" dirty="0" err="1"/>
              <a:t>kopyorda</a:t>
            </a:r>
            <a:r>
              <a:rPr lang="en-US" dirty="0"/>
              <a:t> («</a:t>
            </a:r>
            <a:r>
              <a:rPr lang="en-US" dirty="0" err="1"/>
              <a:t>Sharli</a:t>
            </a:r>
            <a:r>
              <a:rPr lang="en-US" dirty="0"/>
              <a:t> </a:t>
            </a:r>
            <a:r>
              <a:rPr lang="en-US" dirty="0" err="1"/>
              <a:t>asbobi»da</a:t>
            </a:r>
            <a:r>
              <a:rPr lang="en-US" dirty="0"/>
              <a:t>)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boriladi</a:t>
            </a:r>
            <a:r>
              <a:rPr lang="en-US" dirty="0"/>
              <a:t>. (</a:t>
            </a:r>
            <a:r>
              <a:rPr lang="en-US" dirty="0" err="1"/>
              <a:t>rasm</a:t>
            </a:r>
            <a:r>
              <a:rPr lang="ru-RU" dirty="0"/>
              <a:t>      </a:t>
            </a:r>
            <a:r>
              <a:rPr lang="en-US" dirty="0"/>
              <a:t>).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857375"/>
            <a:ext cx="5297487" cy="31464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39211" y="5557882"/>
            <a:ext cx="5724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Rasm       Zarbiy qovushqoqlikni sinash sxemasi: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21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208912" cy="4713704"/>
          </a:xfrm>
        </p:spPr>
        <p:txBody>
          <a:bodyPr>
            <a:normAutofit fontScale="85000" lnSpcReduction="20000"/>
          </a:bodyPr>
          <a:lstStyle/>
          <a:p>
            <a:r>
              <a:rPr lang="uz-Cyrl-UZ" b="1" dirty="0"/>
              <a:t>Rekristallanish</a:t>
            </a:r>
            <a:r>
              <a:rPr lang="uz-Cyrl-UZ" dirty="0"/>
              <a:t> temperaturasi bilan suyuqlanish temperaturasi orasida quyidagi bog‘lanish bor:</a:t>
            </a:r>
            <a:endParaRPr lang="ru-RU" dirty="0"/>
          </a:p>
          <a:p>
            <a:r>
              <a:rPr lang="uz-Cyrl-UZ" dirty="0"/>
              <a:t>T</a:t>
            </a:r>
            <a:r>
              <a:rPr lang="uz-Cyrl-UZ" baseline="-25000" dirty="0"/>
              <a:t>ryoqr </a:t>
            </a:r>
            <a:r>
              <a:rPr lang="uz-Cyrl-UZ" dirty="0"/>
              <a:t>= </a:t>
            </a:r>
            <a:r>
              <a:rPr lang="ru-RU" dirty="0">
                <a:sym typeface="Symbol"/>
              </a:rPr>
              <a:t></a:t>
            </a:r>
            <a:r>
              <a:rPr lang="ru-RU" dirty="0"/>
              <a:t> </a:t>
            </a:r>
            <a:r>
              <a:rPr lang="ru-RU" dirty="0">
                <a:sym typeface="Symbol"/>
              </a:rPr>
              <a:t></a:t>
            </a:r>
            <a:r>
              <a:rPr lang="uz-Cyrl-UZ" dirty="0"/>
              <a:t> T</a:t>
            </a:r>
            <a:r>
              <a:rPr lang="uz-Cyrl-UZ" baseline="-25000" dirty="0"/>
              <a:t>Suyuq</a:t>
            </a:r>
            <a:endParaRPr lang="ru-RU" dirty="0"/>
          </a:p>
          <a:p>
            <a:r>
              <a:rPr lang="ru-RU" dirty="0">
                <a:sym typeface="Symbol"/>
              </a:rPr>
              <a:t></a:t>
            </a:r>
            <a:r>
              <a:rPr lang="en-US" dirty="0"/>
              <a:t> - </a:t>
            </a:r>
            <a:r>
              <a:rPr lang="en-US" dirty="0" err="1"/>
              <a:t>metallning</a:t>
            </a:r>
            <a:r>
              <a:rPr lang="en-US" dirty="0"/>
              <a:t> </a:t>
            </a:r>
            <a:r>
              <a:rPr lang="en-US" dirty="0" err="1"/>
              <a:t>tozaligi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koeffitsient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toza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ru-RU" dirty="0">
                <a:sym typeface="Symbol"/>
              </a:rPr>
              <a:t></a:t>
            </a:r>
            <a:r>
              <a:rPr lang="en-US" dirty="0"/>
              <a:t> = 0,3-0,4.</a:t>
            </a:r>
            <a:endParaRPr lang="ru-RU" dirty="0"/>
          </a:p>
          <a:p>
            <a:r>
              <a:rPr lang="en-US" dirty="0" err="1"/>
              <a:t>Qotishmalarning</a:t>
            </a:r>
            <a:r>
              <a:rPr lang="en-US" dirty="0"/>
              <a:t> </a:t>
            </a:r>
            <a:r>
              <a:rPr lang="en-US" dirty="0" err="1"/>
              <a:t>rekristallanish</a:t>
            </a:r>
            <a:r>
              <a:rPr lang="en-US" dirty="0"/>
              <a:t> </a:t>
            </a:r>
            <a:r>
              <a:rPr lang="en-US" dirty="0" err="1"/>
              <a:t>temperaturasi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: </a:t>
            </a:r>
            <a:r>
              <a:rPr lang="ru-RU" dirty="0">
                <a:sym typeface="Symbol"/>
              </a:rPr>
              <a:t></a:t>
            </a:r>
            <a:r>
              <a:rPr lang="en-US" dirty="0"/>
              <a:t> = 0,8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tarkibida</a:t>
            </a:r>
            <a:r>
              <a:rPr lang="en-US" dirty="0"/>
              <a:t> 0,5%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po‘latning</a:t>
            </a:r>
            <a:r>
              <a:rPr lang="en-US" dirty="0"/>
              <a:t> </a:t>
            </a:r>
            <a:r>
              <a:rPr lang="en-US" dirty="0" err="1"/>
              <a:t>suyuqlanish</a:t>
            </a:r>
            <a:r>
              <a:rPr lang="en-US" dirty="0"/>
              <a:t> </a:t>
            </a:r>
            <a:r>
              <a:rPr lang="en-US" dirty="0" err="1"/>
              <a:t>temperaturasi</a:t>
            </a:r>
            <a:r>
              <a:rPr lang="en-US" dirty="0"/>
              <a:t> ~ 1500</a:t>
            </a:r>
            <a:r>
              <a:rPr lang="en-US" baseline="30000" dirty="0"/>
              <a:t>o</a:t>
            </a:r>
            <a:r>
              <a:rPr lang="en-US" dirty="0"/>
              <a:t>C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, </a:t>
            </a:r>
            <a:r>
              <a:rPr lang="en-US" dirty="0" err="1"/>
              <a:t>rekristallanish</a:t>
            </a:r>
            <a:r>
              <a:rPr lang="en-US" dirty="0"/>
              <a:t> </a:t>
            </a:r>
            <a:r>
              <a:rPr lang="en-US" dirty="0" err="1"/>
              <a:t>temperaturasi</a:t>
            </a:r>
            <a:r>
              <a:rPr lang="en-US" dirty="0"/>
              <a:t> </a:t>
            </a:r>
            <a:r>
              <a:rPr lang="en-US" dirty="0" err="1"/>
              <a:t>T</a:t>
            </a:r>
            <a:r>
              <a:rPr lang="en-US" baseline="-25000" dirty="0" err="1"/>
              <a:t>ryoqr</a:t>
            </a:r>
            <a:r>
              <a:rPr lang="en-US" dirty="0"/>
              <a:t> = 0,8 </a:t>
            </a:r>
            <a:r>
              <a:rPr lang="ru-RU" dirty="0">
                <a:sym typeface="Symbol"/>
              </a:rPr>
              <a:t></a:t>
            </a:r>
            <a:r>
              <a:rPr lang="en-US" dirty="0"/>
              <a:t> 1500 = 1200</a:t>
            </a:r>
            <a:r>
              <a:rPr lang="en-US" baseline="30000" dirty="0"/>
              <a:t>o</a:t>
            </a:r>
            <a:r>
              <a:rPr lang="en-US" dirty="0"/>
              <a:t>S.</a:t>
            </a:r>
            <a:endParaRPr lang="ru-RU" dirty="0"/>
          </a:p>
          <a:p>
            <a:r>
              <a:rPr lang="uz-Cyrl-UZ" dirty="0"/>
              <a:t>Rekristallanish temperaturasidan yuqori temperaturalarda sodir bo‘ladigan plastik deformatsiya natijasida metall kristall panjarasidagi atomlar siljisa va metall puxtalansada, ammo shu temperaturada bo‘ladigan rekristallanish protsessi bu puxtalikni yo‘qotadi.</a:t>
            </a:r>
            <a:endParaRPr lang="ru-RU" dirty="0"/>
          </a:p>
          <a:p>
            <a:r>
              <a:rPr lang="en-US" dirty="0" err="1"/>
              <a:t>Rekristallanish</a:t>
            </a:r>
            <a:r>
              <a:rPr lang="en-US" dirty="0"/>
              <a:t> </a:t>
            </a:r>
            <a:r>
              <a:rPr lang="en-US" dirty="0" err="1"/>
              <a:t>temperaturasidan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temperaturada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- </a:t>
            </a:r>
            <a:r>
              <a:rPr lang="en-US" dirty="0" err="1"/>
              <a:t>qizdirib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(“</a:t>
            </a:r>
            <a:r>
              <a:rPr lang="en-US" dirty="0" err="1"/>
              <a:t>goryachaya</a:t>
            </a:r>
            <a:r>
              <a:rPr lang="en-US" dirty="0"/>
              <a:t> </a:t>
            </a:r>
            <a:r>
              <a:rPr lang="en-US" dirty="0" err="1"/>
              <a:t>obrabotka</a:t>
            </a:r>
            <a:r>
              <a:rPr lang="en-US" dirty="0"/>
              <a:t>”)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Pastro</a:t>
            </a:r>
            <a:r>
              <a:rPr lang="uz-Cyrl-UZ" dirty="0"/>
              <a:t>q</a:t>
            </a:r>
            <a:r>
              <a:rPr lang="en-US" dirty="0"/>
              <a:t> </a:t>
            </a:r>
            <a:r>
              <a:rPr lang="en-US" dirty="0" err="1"/>
              <a:t>temperaturada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- </a:t>
            </a:r>
            <a:r>
              <a:rPr lang="en-US" dirty="0" err="1"/>
              <a:t>sovuqlayin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10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65</TotalTime>
  <Words>1088</Words>
  <Application>Microsoft Office PowerPoint</Application>
  <PresentationFormat>Экран (4:3)</PresentationFormat>
  <Paragraphs>64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Воздушный поток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9</cp:revision>
  <dcterms:created xsi:type="dcterms:W3CDTF">2018-03-26T13:11:09Z</dcterms:created>
  <dcterms:modified xsi:type="dcterms:W3CDTF">2018-10-08T04:57:39Z</dcterms:modified>
</cp:coreProperties>
</file>