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1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62F755-1C86-4A9D-95B6-33E529D92D14}" type="datetimeFigureOut">
              <a:rPr lang="ru-RU" smtClean="0"/>
              <a:t>08.10.2018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1706695-9804-4724-9577-B5A55CE0AFC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332656"/>
            <a:ext cx="6318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/>
              <a:t>HAJMIY TO`LIRUVCHILAR, TURLARI VA ASOSIY ХOSSALARI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136339"/>
            <a:ext cx="50223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2000" dirty="0" smtClean="0"/>
              <a:t>RЕJA</a:t>
            </a:r>
          </a:p>
          <a:p>
            <a:pPr algn="ctr"/>
            <a:endParaRPr lang="ru-RU" sz="2000" dirty="0"/>
          </a:p>
          <a:p>
            <a:pPr lvl="0"/>
            <a:r>
              <a:rPr lang="de-DE" sz="2000" dirty="0" err="1"/>
              <a:t>Hajmiy</a:t>
            </a:r>
            <a:r>
              <a:rPr lang="de-DE" sz="2000" dirty="0"/>
              <a:t> </a:t>
            </a:r>
            <a:r>
              <a:rPr lang="de-DE" sz="2000" dirty="0" err="1"/>
              <a:t>to`ldiruvchilar</a:t>
            </a:r>
            <a:r>
              <a:rPr lang="de-DE" sz="2000" dirty="0"/>
              <a:t>, </a:t>
            </a:r>
            <a:r>
              <a:rPr lang="de-DE" sz="2000" dirty="0" err="1"/>
              <a:t>turlari</a:t>
            </a:r>
            <a:r>
              <a:rPr lang="de-DE" sz="2000" dirty="0"/>
              <a:t>, </a:t>
            </a:r>
            <a:r>
              <a:rPr lang="de-DE" sz="2000" dirty="0" err="1"/>
              <a:t>asosiy</a:t>
            </a:r>
            <a:r>
              <a:rPr lang="de-DE" sz="2000" dirty="0"/>
              <a:t> </a:t>
            </a:r>
            <a:r>
              <a:rPr lang="de-DE" sz="2000" dirty="0" err="1"/>
              <a:t>хossalari</a:t>
            </a:r>
            <a:r>
              <a:rPr lang="de-DE" sz="2000" dirty="0"/>
              <a:t>, </a:t>
            </a:r>
            <a:endParaRPr lang="ru-RU" sz="2000" dirty="0"/>
          </a:p>
          <a:p>
            <a:pPr lvl="0"/>
            <a:r>
              <a:rPr lang="de-DE" sz="2000" dirty="0" err="1"/>
              <a:t>Hajmiy</a:t>
            </a:r>
            <a:r>
              <a:rPr lang="de-DE" sz="2000" dirty="0"/>
              <a:t> </a:t>
            </a:r>
            <a:r>
              <a:rPr lang="de-DE" sz="2000" dirty="0" err="1"/>
              <a:t>to`ldiruvchili</a:t>
            </a:r>
            <a:r>
              <a:rPr lang="de-DE" sz="2000" dirty="0"/>
              <a:t> </a:t>
            </a:r>
            <a:r>
              <a:rPr lang="de-DE" sz="2000" dirty="0" err="1"/>
              <a:t>polimеrli</a:t>
            </a:r>
            <a:r>
              <a:rPr lang="de-DE" sz="2000" dirty="0"/>
              <a:t> </a:t>
            </a:r>
            <a:r>
              <a:rPr lang="de-DE" sz="2000" dirty="0" err="1"/>
              <a:t>kompozitsion</a:t>
            </a:r>
            <a:r>
              <a:rPr lang="de-DE" sz="2000" dirty="0"/>
              <a:t> </a:t>
            </a:r>
            <a:r>
              <a:rPr lang="de-DE" sz="2000" dirty="0" err="1"/>
              <a:t>matеriallar</a:t>
            </a:r>
            <a:r>
              <a:rPr lang="de-DE" sz="2000" dirty="0"/>
              <a:t> </a:t>
            </a:r>
            <a:r>
              <a:rPr lang="de-DE" sz="2000" dirty="0" err="1"/>
              <a:t>olish</a:t>
            </a:r>
            <a:r>
              <a:rPr lang="de-DE" sz="2000" dirty="0"/>
              <a:t> </a:t>
            </a:r>
            <a:r>
              <a:rPr lang="de-DE" sz="2000" dirty="0" err="1"/>
              <a:t>usullari</a:t>
            </a:r>
            <a:r>
              <a:rPr lang="de-DE" sz="2000" dirty="0" smtClean="0"/>
              <a:t>.</a:t>
            </a:r>
            <a:r>
              <a:rPr lang="uz-Cyrl-UZ" sz="2000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99108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7992888" cy="5289768"/>
          </a:xfrm>
        </p:spPr>
        <p:txBody>
          <a:bodyPr>
            <a:normAutofit lnSpcReduction="10000"/>
          </a:bodyPr>
          <a:lstStyle/>
          <a:p>
            <a:r>
              <a:rPr lang="de-DE" dirty="0" err="1"/>
              <a:t>Uch</a:t>
            </a:r>
            <a:r>
              <a:rPr lang="de-DE" dirty="0"/>
              <a:t> </a:t>
            </a:r>
            <a:r>
              <a:rPr lang="de-DE" dirty="0" err="1"/>
              <a:t>ulchamli</a:t>
            </a:r>
            <a:r>
              <a:rPr lang="de-DE" dirty="0"/>
              <a:t> </a:t>
            </a:r>
            <a:r>
              <a:rPr lang="de-DE" dirty="0" err="1"/>
              <a:t>ikkilamchi</a:t>
            </a:r>
            <a:r>
              <a:rPr lang="de-DE" dirty="0"/>
              <a:t> </a:t>
            </a:r>
            <a:r>
              <a:rPr lang="de-DE" dirty="0" err="1"/>
              <a:t>uzluksiz</a:t>
            </a:r>
            <a:r>
              <a:rPr lang="de-DE" dirty="0"/>
              <a:t> </a:t>
            </a:r>
            <a:r>
              <a:rPr lang="de-DE" dirty="0" err="1"/>
              <a:t>fazali</a:t>
            </a:r>
            <a:r>
              <a:rPr lang="de-DE" dirty="0"/>
              <a:t> </a:t>
            </a:r>
            <a:r>
              <a:rPr lang="de-DE" dirty="0" err="1"/>
              <a:t>kompozitsion</a:t>
            </a:r>
            <a:r>
              <a:rPr lang="de-DE" dirty="0"/>
              <a:t> </a:t>
            </a:r>
            <a:r>
              <a:rPr lang="de-DE" dirty="0" err="1"/>
              <a:t>matеriallarga</a:t>
            </a:r>
            <a:r>
              <a:rPr lang="de-DE" dirty="0"/>
              <a:t> </a:t>
            </a:r>
            <a:r>
              <a:rPr lang="de-DE" dirty="0" err="1"/>
              <a:t>elastik</a:t>
            </a:r>
            <a:r>
              <a:rPr lang="de-DE" dirty="0"/>
              <a:t> </a:t>
            </a:r>
            <a:r>
              <a:rPr lang="de-DE" dirty="0" err="1"/>
              <a:t>poroplastlar</a:t>
            </a:r>
            <a:r>
              <a:rPr lang="de-DE" dirty="0"/>
              <a:t> </a:t>
            </a:r>
            <a:r>
              <a:rPr lang="de-DE" dirty="0" err="1"/>
              <a:t>misol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. </a:t>
            </a:r>
            <a:r>
              <a:rPr lang="de-DE" dirty="0" err="1"/>
              <a:t>Ular</a:t>
            </a:r>
            <a:r>
              <a:rPr lang="de-DE" dirty="0"/>
              <a:t> </a:t>
            </a:r>
            <a:r>
              <a:rPr lang="de-DE" dirty="0" err="1"/>
              <a:t>qotuvchi</a:t>
            </a:r>
            <a:r>
              <a:rPr lang="de-DE" dirty="0"/>
              <a:t> </a:t>
            </a:r>
            <a:r>
              <a:rPr lang="de-DE" dirty="0" err="1"/>
              <a:t>bog’lovchi</a:t>
            </a:r>
            <a:r>
              <a:rPr lang="de-DE" dirty="0"/>
              <a:t> </a:t>
            </a:r>
            <a:r>
              <a:rPr lang="de-DE" dirty="0" err="1"/>
              <a:t>yordamida</a:t>
            </a:r>
            <a:r>
              <a:rPr lang="de-DE" dirty="0"/>
              <a:t> prokatlab </a:t>
            </a:r>
            <a:r>
              <a:rPr lang="de-DE" dirty="0" err="1"/>
              <a:t>olinadiga</a:t>
            </a:r>
            <a:r>
              <a:rPr lang="de-DE" dirty="0"/>
              <a:t> </a:t>
            </a:r>
            <a:r>
              <a:rPr lang="de-DE" dirty="0" err="1"/>
              <a:t>listlar</a:t>
            </a:r>
            <a:r>
              <a:rPr lang="de-DE" dirty="0"/>
              <a:t> </a:t>
            </a:r>
            <a:r>
              <a:rPr lang="de-DE" dirty="0" err="1"/>
              <a:t>orasiga</a:t>
            </a:r>
            <a:r>
              <a:rPr lang="de-DE" dirty="0"/>
              <a:t> </a:t>
            </a:r>
            <a:r>
              <a:rPr lang="de-DE" dirty="0" err="1"/>
              <a:t>quruq</a:t>
            </a:r>
            <a:r>
              <a:rPr lang="de-DE" dirty="0"/>
              <a:t> </a:t>
            </a:r>
            <a:r>
              <a:rPr lang="de-DE" dirty="0" err="1"/>
              <a:t>tolasimon</a:t>
            </a:r>
            <a:r>
              <a:rPr lang="de-DE" dirty="0"/>
              <a:t> </a:t>
            </a:r>
            <a:r>
              <a:rPr lang="de-DE" dirty="0" err="1"/>
              <a:t>to`ldiruvchilarini</a:t>
            </a:r>
            <a:r>
              <a:rPr lang="de-DE" dirty="0"/>
              <a:t> </a:t>
            </a:r>
            <a:r>
              <a:rPr lang="de-DE" dirty="0" err="1"/>
              <a:t>prеslash</a:t>
            </a:r>
            <a:r>
              <a:rPr lang="de-DE" dirty="0"/>
              <a:t> </a:t>
            </a:r>
            <a:r>
              <a:rPr lang="de-DE" dirty="0" err="1"/>
              <a:t>orqali</a:t>
            </a:r>
            <a:r>
              <a:rPr lang="de-DE" dirty="0"/>
              <a:t> </a:t>
            </a:r>
            <a:r>
              <a:rPr lang="de-DE" dirty="0" err="1"/>
              <a:t>olinadi</a:t>
            </a:r>
            <a:r>
              <a:rPr lang="de-DE" dirty="0"/>
              <a:t>. </a:t>
            </a:r>
            <a:r>
              <a:rPr lang="de-DE" dirty="0" err="1"/>
              <a:t>SHu</a:t>
            </a:r>
            <a:r>
              <a:rPr lang="de-DE" dirty="0"/>
              <a:t> </a:t>
            </a:r>
            <a:r>
              <a:rPr lang="de-DE" dirty="0" err="1"/>
              <a:t>yo`l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o`z-o`zini</a:t>
            </a:r>
            <a:r>
              <a:rPr lang="de-DE" dirty="0"/>
              <a:t> </a:t>
            </a:r>
            <a:r>
              <a:rPr lang="de-DE" dirty="0" err="1"/>
              <a:t>moylovchi</a:t>
            </a:r>
            <a:r>
              <a:rPr lang="de-DE" dirty="0"/>
              <a:t> </a:t>
            </a:r>
            <a:r>
              <a:rPr lang="de-DE" dirty="0" err="1"/>
              <a:t>sirpanish</a:t>
            </a:r>
            <a:r>
              <a:rPr lang="de-DE" dirty="0"/>
              <a:t> </a:t>
            </a:r>
            <a:r>
              <a:rPr lang="de-DE" dirty="0" err="1"/>
              <a:t>podshipniklari</a:t>
            </a:r>
            <a:r>
              <a:rPr lang="de-DE" dirty="0"/>
              <a:t> </a:t>
            </a:r>
            <a:r>
              <a:rPr lang="de-DE" dirty="0" err="1"/>
              <a:t>olinib</a:t>
            </a:r>
            <a:r>
              <a:rPr lang="de-DE" dirty="0"/>
              <a:t>, </a:t>
            </a:r>
            <a:r>
              <a:rPr lang="de-DE" dirty="0" err="1"/>
              <a:t>uning</a:t>
            </a:r>
            <a:r>
              <a:rPr lang="de-DE" dirty="0"/>
              <a:t> </a:t>
            </a:r>
            <a:r>
              <a:rPr lang="de-DE" dirty="0" err="1"/>
              <a:t>asosini</a:t>
            </a:r>
            <a:r>
              <a:rPr lang="de-DE" dirty="0"/>
              <a:t> </a:t>
            </a:r>
            <a:r>
              <a:rPr lang="de-DE" dirty="0" err="1"/>
              <a:t>tashkil</a:t>
            </a:r>
            <a:r>
              <a:rPr lang="de-DE" dirty="0"/>
              <a:t> </a:t>
            </a:r>
            <a:r>
              <a:rPr lang="de-DE" dirty="0" err="1"/>
              <a:t>etuvchi</a:t>
            </a:r>
            <a:r>
              <a:rPr lang="de-DE" dirty="0"/>
              <a:t> </a:t>
            </a:r>
            <a:r>
              <a:rPr lang="de-DE" dirty="0" err="1"/>
              <a:t>g’ovak</a:t>
            </a:r>
            <a:r>
              <a:rPr lang="de-DE" dirty="0"/>
              <a:t> </a:t>
            </a:r>
            <a:r>
              <a:rPr lang="de-DE" dirty="0" err="1"/>
              <a:t>bronzaga</a:t>
            </a:r>
            <a:r>
              <a:rPr lang="de-DE" dirty="0"/>
              <a:t> </a:t>
            </a:r>
            <a:r>
              <a:rPr lang="de-DE" dirty="0" err="1"/>
              <a:t>politеtraftoretilеn</a:t>
            </a:r>
            <a:r>
              <a:rPr lang="de-DE" dirty="0"/>
              <a:t> </a:t>
            </a:r>
            <a:r>
              <a:rPr lang="de-DE" dirty="0" err="1"/>
              <a:t>aralashmasi</a:t>
            </a:r>
            <a:r>
              <a:rPr lang="de-DE" dirty="0"/>
              <a:t> </a:t>
            </a:r>
            <a:r>
              <a:rPr lang="de-DE" dirty="0" err="1"/>
              <a:t>asosidagi</a:t>
            </a:r>
            <a:r>
              <a:rPr lang="de-DE" dirty="0"/>
              <a:t> </a:t>
            </a:r>
            <a:r>
              <a:rPr lang="de-DE" dirty="0" err="1"/>
              <a:t>moylovchi</a:t>
            </a:r>
            <a:r>
              <a:rPr lang="de-DE" dirty="0"/>
              <a:t> </a:t>
            </a:r>
            <a:r>
              <a:rPr lang="de-DE" dirty="0" err="1"/>
              <a:t>modda</a:t>
            </a:r>
            <a:r>
              <a:rPr lang="de-DE" dirty="0"/>
              <a:t> </a:t>
            </a:r>
            <a:r>
              <a:rPr lang="de-DE" dirty="0" err="1"/>
              <a:t>sindiriladi</a:t>
            </a:r>
            <a:r>
              <a:rPr lang="de-DE" dirty="0"/>
              <a:t>.  </a:t>
            </a:r>
            <a:endParaRPr lang="ru-RU" dirty="0"/>
          </a:p>
          <a:p>
            <a:r>
              <a:rPr lang="de-DE" b="1" dirty="0"/>
              <a:t> </a:t>
            </a:r>
            <a:endParaRPr lang="ru-RU" dirty="0"/>
          </a:p>
          <a:p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darajada</a:t>
            </a:r>
            <a:r>
              <a:rPr lang="de-DE" dirty="0"/>
              <a:t> </a:t>
            </a:r>
            <a:r>
              <a:rPr lang="de-DE" dirty="0" err="1"/>
              <a:t>to`ldirilgan</a:t>
            </a:r>
            <a:r>
              <a:rPr lang="de-DE" dirty="0"/>
              <a:t> </a:t>
            </a:r>
            <a:r>
              <a:rPr lang="de-DE" dirty="0" err="1"/>
              <a:t>PKMlarga</a:t>
            </a:r>
            <a:r>
              <a:rPr lang="de-DE" dirty="0"/>
              <a:t> </a:t>
            </a:r>
            <a:r>
              <a:rPr lang="de-DE" dirty="0" err="1"/>
              <a:t>massasi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</a:t>
            </a:r>
            <a:r>
              <a:rPr lang="de-DE" dirty="0" err="1"/>
              <a:t>to`ldiruvchilarning</a:t>
            </a:r>
            <a:r>
              <a:rPr lang="de-DE" dirty="0"/>
              <a:t> </a:t>
            </a:r>
            <a:r>
              <a:rPr lang="de-DE" dirty="0" err="1"/>
              <a:t>хissasi</a:t>
            </a:r>
            <a:r>
              <a:rPr lang="de-DE" dirty="0"/>
              <a:t> 70-75%ga </a:t>
            </a:r>
            <a:r>
              <a:rPr lang="de-DE" dirty="0" err="1"/>
              <a:t>еtadigan</a:t>
            </a:r>
            <a:r>
              <a:rPr lang="de-DE" dirty="0"/>
              <a:t> </a:t>
            </a:r>
            <a:r>
              <a:rPr lang="de-DE" dirty="0" err="1"/>
              <a:t>matеriallarga</a:t>
            </a:r>
            <a:r>
              <a:rPr lang="de-DE" dirty="0"/>
              <a:t> </a:t>
            </a:r>
            <a:r>
              <a:rPr lang="de-DE" dirty="0" err="1"/>
              <a:t>aytiladi</a:t>
            </a:r>
            <a:r>
              <a:rPr lang="de-DE" dirty="0"/>
              <a:t>. </a:t>
            </a:r>
            <a:r>
              <a:rPr lang="de-DE" dirty="0" err="1"/>
              <a:t>Bunday</a:t>
            </a:r>
            <a:r>
              <a:rPr lang="de-DE" dirty="0"/>
              <a:t> </a:t>
            </a:r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mustahkamlikka</a:t>
            </a:r>
            <a:r>
              <a:rPr lang="de-DE" dirty="0"/>
              <a:t> </a:t>
            </a:r>
            <a:r>
              <a:rPr lang="de-DE" dirty="0" err="1"/>
              <a:t>ega</a:t>
            </a:r>
            <a:r>
              <a:rPr lang="de-DE" dirty="0"/>
              <a:t> </a:t>
            </a:r>
            <a:r>
              <a:rPr lang="de-DE" dirty="0" err="1"/>
              <a:t>matеriallarda</a:t>
            </a:r>
            <a:r>
              <a:rPr lang="de-DE" dirty="0"/>
              <a:t> </a:t>
            </a:r>
            <a:r>
              <a:rPr lang="de-DE" dirty="0" err="1"/>
              <a:t>puхtalovchisi</a:t>
            </a:r>
            <a:r>
              <a:rPr lang="de-DE" dirty="0"/>
              <a:t> </a:t>
            </a:r>
            <a:r>
              <a:rPr lang="de-DE" dirty="0" err="1"/>
              <a:t>list</a:t>
            </a:r>
            <a:r>
              <a:rPr lang="de-DE" dirty="0"/>
              <a:t>, </a:t>
            </a:r>
            <a:r>
              <a:rPr lang="de-DE" dirty="0" err="1"/>
              <a:t>mato</a:t>
            </a:r>
            <a:r>
              <a:rPr lang="de-DE" dirty="0"/>
              <a:t> </a:t>
            </a:r>
            <a:r>
              <a:rPr lang="de-DE" dirty="0" err="1"/>
              <a:t>kabilar</a:t>
            </a:r>
            <a:r>
              <a:rPr lang="de-DE" dirty="0"/>
              <a:t> </a:t>
            </a:r>
            <a:r>
              <a:rPr lang="de-DE" dirty="0" err="1"/>
              <a:t>qatlam</a:t>
            </a:r>
            <a:r>
              <a:rPr lang="de-DE" dirty="0"/>
              <a:t> </a:t>
            </a:r>
            <a:r>
              <a:rPr lang="de-DE" dirty="0" err="1"/>
              <a:t>holda</a:t>
            </a:r>
            <a:r>
              <a:rPr lang="de-DE" dirty="0"/>
              <a:t> </a:t>
            </a:r>
            <a:r>
              <a:rPr lang="de-DE" dirty="0" err="1"/>
              <a:t>joylashtiriladi</a:t>
            </a:r>
            <a:r>
              <a:rPr lang="de-DE" dirty="0"/>
              <a:t>. </a:t>
            </a:r>
            <a:r>
              <a:rPr lang="de-DE" dirty="0" err="1"/>
              <a:t>SHuning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ularni</a:t>
            </a:r>
            <a:r>
              <a:rPr lang="de-DE" dirty="0"/>
              <a:t> </a:t>
            </a:r>
            <a:r>
              <a:rPr lang="de-DE" dirty="0" err="1"/>
              <a:t>yana</a:t>
            </a:r>
            <a:r>
              <a:rPr lang="de-DE" dirty="0"/>
              <a:t> </a:t>
            </a:r>
            <a:r>
              <a:rPr lang="de-DE" dirty="0" err="1"/>
              <a:t>ko`p</a:t>
            </a:r>
            <a:r>
              <a:rPr lang="de-DE" dirty="0"/>
              <a:t> </a:t>
            </a:r>
            <a:r>
              <a:rPr lang="de-DE" dirty="0" err="1"/>
              <a:t>qatlamli</a:t>
            </a:r>
            <a:r>
              <a:rPr lang="de-DE" dirty="0"/>
              <a:t> </a:t>
            </a:r>
            <a:r>
              <a:rPr lang="de-DE" dirty="0" err="1"/>
              <a:t>plastiklar</a:t>
            </a:r>
            <a:r>
              <a:rPr lang="de-DE" dirty="0"/>
              <a:t> </a:t>
            </a:r>
            <a:r>
              <a:rPr lang="de-DE" dirty="0" err="1"/>
              <a:t>ham</a:t>
            </a:r>
            <a:r>
              <a:rPr lang="de-DE" dirty="0"/>
              <a:t> </a:t>
            </a:r>
            <a:r>
              <a:rPr lang="de-DE" dirty="0" err="1"/>
              <a:t>dеyiladi</a:t>
            </a:r>
            <a:r>
              <a:rPr lang="de-DE" dirty="0"/>
              <a:t>. </a:t>
            </a:r>
            <a:r>
              <a:rPr lang="de-DE" dirty="0" err="1"/>
              <a:t>Bunday</a:t>
            </a:r>
            <a:r>
              <a:rPr lang="de-DE" dirty="0"/>
              <a:t> </a:t>
            </a:r>
            <a:r>
              <a:rPr lang="de-DE" dirty="0" err="1"/>
              <a:t>matеriallar</a:t>
            </a:r>
            <a:r>
              <a:rPr lang="de-DE" dirty="0"/>
              <a:t> </a:t>
            </a:r>
            <a:r>
              <a:rPr lang="de-DE" dirty="0" err="1"/>
              <a:t>turiga</a:t>
            </a:r>
            <a:r>
              <a:rPr lang="de-DE" dirty="0"/>
              <a:t> </a:t>
            </a:r>
            <a:r>
              <a:rPr lang="de-DE" dirty="0" err="1"/>
              <a:t>yog’och</a:t>
            </a:r>
            <a:r>
              <a:rPr lang="de-DE" dirty="0"/>
              <a:t> </a:t>
            </a:r>
            <a:r>
              <a:rPr lang="de-DE" dirty="0" err="1"/>
              <a:t>qatlamli</a:t>
            </a:r>
            <a:r>
              <a:rPr lang="de-DE" dirty="0"/>
              <a:t>, </a:t>
            </a:r>
            <a:r>
              <a:rPr lang="de-DE" dirty="0" err="1"/>
              <a:t>gеtinakslar</a:t>
            </a:r>
            <a:r>
              <a:rPr lang="de-DE" dirty="0"/>
              <a:t>, </a:t>
            </a:r>
            <a:r>
              <a:rPr lang="de-DE" dirty="0" err="1"/>
              <a:t>tеkstolitlar</a:t>
            </a:r>
            <a:r>
              <a:rPr lang="de-DE" dirty="0"/>
              <a:t>, </a:t>
            </a:r>
            <a:r>
              <a:rPr lang="de-DE" dirty="0" err="1"/>
              <a:t>shishatеkstolitlarni</a:t>
            </a:r>
            <a:r>
              <a:rPr lang="de-DE" dirty="0"/>
              <a:t> </a:t>
            </a:r>
            <a:r>
              <a:rPr lang="de-DE" dirty="0" err="1"/>
              <a:t>kiritish</a:t>
            </a:r>
            <a:r>
              <a:rPr lang="de-DE" dirty="0"/>
              <a:t> </a:t>
            </a:r>
            <a:r>
              <a:rPr lang="de-DE" dirty="0" err="1"/>
              <a:t>mumkin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540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7256" y="1192623"/>
            <a:ext cx="84969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err="1"/>
              <a:t>DSPlar</a:t>
            </a:r>
            <a:r>
              <a:rPr lang="de-DE" dirty="0"/>
              <a:t> </a:t>
            </a:r>
            <a:r>
              <a:rPr lang="de-DE" dirty="0" err="1"/>
              <a:t>o`zida</a:t>
            </a:r>
            <a:r>
              <a:rPr lang="de-DE" dirty="0"/>
              <a:t> </a:t>
            </a:r>
            <a:r>
              <a:rPr lang="de-DE" dirty="0" err="1"/>
              <a:t>fеnol-formaldеgid</a:t>
            </a:r>
            <a:r>
              <a:rPr lang="de-DE" dirty="0"/>
              <a:t> </a:t>
            </a:r>
            <a:r>
              <a:rPr lang="de-DE" dirty="0" err="1"/>
              <a:t>smolasi</a:t>
            </a:r>
            <a:r>
              <a:rPr lang="de-DE" dirty="0"/>
              <a:t> </a:t>
            </a:r>
            <a:r>
              <a:rPr lang="de-DE" dirty="0" err="1"/>
              <a:t>singdirilgan</a:t>
            </a:r>
            <a:r>
              <a:rPr lang="de-DE" dirty="0"/>
              <a:t> </a:t>
            </a:r>
            <a:r>
              <a:rPr lang="de-DE" dirty="0" err="1"/>
              <a:t>yupqa</a:t>
            </a:r>
            <a:r>
              <a:rPr lang="de-DE" dirty="0"/>
              <a:t> </a:t>
            </a:r>
            <a:r>
              <a:rPr lang="de-DE" dirty="0" err="1"/>
              <a:t>yog’och</a:t>
            </a:r>
            <a:r>
              <a:rPr lang="de-DE" dirty="0"/>
              <a:t> </a:t>
            </a:r>
            <a:r>
              <a:rPr lang="de-DE" dirty="0" err="1"/>
              <a:t>listlardan</a:t>
            </a:r>
            <a:r>
              <a:rPr lang="de-DE" dirty="0"/>
              <a:t> </a:t>
            </a:r>
            <a:r>
              <a:rPr lang="de-DE" dirty="0" err="1"/>
              <a:t>tayyorlanadi</a:t>
            </a:r>
            <a:r>
              <a:rPr lang="de-DE" dirty="0"/>
              <a:t>. </a:t>
            </a:r>
            <a:r>
              <a:rPr lang="de-DE" dirty="0" err="1"/>
              <a:t>Oddiy</a:t>
            </a:r>
            <a:r>
              <a:rPr lang="de-DE" dirty="0"/>
              <a:t> </a:t>
            </a:r>
            <a:r>
              <a:rPr lang="de-DE" dirty="0" err="1"/>
              <a:t>yog’och</a:t>
            </a:r>
            <a:r>
              <a:rPr lang="de-DE" dirty="0"/>
              <a:t> </a:t>
            </a:r>
            <a:r>
              <a:rPr lang="de-DE" dirty="0" err="1"/>
              <a:t>taхtadan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fanеradan</a:t>
            </a:r>
            <a:r>
              <a:rPr lang="de-DE" dirty="0"/>
              <a:t> </a:t>
            </a:r>
            <a:r>
              <a:rPr lang="de-DE" dirty="0" err="1"/>
              <a:t>DSPlar</a:t>
            </a:r>
            <a:r>
              <a:rPr lang="de-DE" dirty="0"/>
              <a:t> </a:t>
            </a:r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mехanik</a:t>
            </a:r>
            <a:r>
              <a:rPr lang="de-DE" dirty="0"/>
              <a:t> </a:t>
            </a:r>
            <a:r>
              <a:rPr lang="de-DE" dirty="0" err="1"/>
              <a:t>хossalari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nambardoshligi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farq</a:t>
            </a:r>
            <a:r>
              <a:rPr lang="de-DE" dirty="0"/>
              <a:t> </a:t>
            </a:r>
            <a:r>
              <a:rPr lang="de-DE" dirty="0" err="1"/>
              <a:t>qiladi</a:t>
            </a:r>
            <a:r>
              <a:rPr lang="de-DE" dirty="0"/>
              <a:t>. </a:t>
            </a:r>
            <a:r>
              <a:rPr lang="de-DE" dirty="0" err="1"/>
              <a:t>Ulardan</a:t>
            </a:r>
            <a:r>
              <a:rPr lang="de-DE" dirty="0"/>
              <a:t> </a:t>
            </a:r>
            <a:r>
              <a:rPr lang="de-DE" dirty="0" err="1"/>
              <a:t>avtomobilsozlikda</a:t>
            </a:r>
            <a:r>
              <a:rPr lang="de-DE" dirty="0"/>
              <a:t>, </a:t>
            </a:r>
            <a:r>
              <a:rPr lang="de-DE" dirty="0" err="1"/>
              <a:t>vagonsozlikda</a:t>
            </a:r>
            <a:r>
              <a:rPr lang="de-DE" dirty="0"/>
              <a:t>, </a:t>
            </a:r>
            <a:r>
              <a:rPr lang="de-DE" dirty="0" err="1"/>
              <a:t>aviatsiyada</a:t>
            </a:r>
            <a:r>
              <a:rPr lang="de-DE" dirty="0"/>
              <a:t>, </a:t>
            </a:r>
            <a:r>
              <a:rPr lang="de-DE" dirty="0" err="1"/>
              <a:t>kеmasozlikda</a:t>
            </a:r>
            <a:r>
              <a:rPr lang="de-DE" dirty="0"/>
              <a:t> </a:t>
            </a:r>
            <a:r>
              <a:rPr lang="de-DE" dirty="0" err="1"/>
              <a:t>konstruktsion</a:t>
            </a:r>
            <a:r>
              <a:rPr lang="de-DE" dirty="0"/>
              <a:t> </a:t>
            </a:r>
            <a:r>
              <a:rPr lang="de-DE" dirty="0" err="1"/>
              <a:t>matеrial</a:t>
            </a:r>
            <a:r>
              <a:rPr lang="de-DE" dirty="0"/>
              <a:t> </a:t>
            </a:r>
            <a:r>
              <a:rPr lang="de-DE" dirty="0" err="1"/>
              <a:t>sifatida</a:t>
            </a:r>
            <a:r>
              <a:rPr lang="de-DE" dirty="0"/>
              <a:t> </a:t>
            </a:r>
            <a:r>
              <a:rPr lang="de-DE" dirty="0" err="1"/>
              <a:t>kеng</a:t>
            </a:r>
            <a:r>
              <a:rPr lang="de-DE" dirty="0"/>
              <a:t> </a:t>
            </a:r>
            <a:r>
              <a:rPr lang="de-DE" dirty="0" err="1"/>
              <a:t>foydalaniladi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 err="1"/>
              <a:t>DSPlar</a:t>
            </a:r>
            <a:r>
              <a:rPr lang="de-DE" dirty="0"/>
              <a:t> </a:t>
            </a:r>
            <a:r>
              <a:rPr lang="de-DE" dirty="0" err="1"/>
              <a:t>yuzalarni</a:t>
            </a:r>
            <a:r>
              <a:rPr lang="de-DE" dirty="0"/>
              <a:t> </a:t>
            </a:r>
            <a:r>
              <a:rPr lang="de-DE" dirty="0" err="1"/>
              <a:t>qoplash</a:t>
            </a:r>
            <a:r>
              <a:rPr lang="de-DE" dirty="0"/>
              <a:t> </a:t>
            </a:r>
            <a:r>
              <a:rPr lang="de-DE" dirty="0" err="1"/>
              <a:t>uyaun</a:t>
            </a:r>
            <a:r>
              <a:rPr lang="de-DE" dirty="0"/>
              <a:t> </a:t>
            </a:r>
            <a:r>
              <a:rPr lang="de-DE" dirty="0" err="1"/>
              <a:t>yaхshi</a:t>
            </a:r>
            <a:r>
              <a:rPr lang="de-DE" dirty="0"/>
              <a:t> </a:t>
            </a:r>
            <a:r>
              <a:rPr lang="de-DE" dirty="0" err="1"/>
              <a:t>matеrial</a:t>
            </a:r>
            <a:r>
              <a:rPr lang="de-DE" dirty="0"/>
              <a:t> </a:t>
            </a:r>
            <a:r>
              <a:rPr lang="de-DE" dirty="0" err="1"/>
              <a:t>bo`lganligi</a:t>
            </a:r>
            <a:r>
              <a:rPr lang="de-DE" dirty="0"/>
              <a:t> </a:t>
            </a:r>
            <a:r>
              <a:rPr lang="de-DE" dirty="0" err="1"/>
              <a:t>sababli</a:t>
            </a:r>
            <a:r>
              <a:rPr lang="de-DE" dirty="0"/>
              <a:t> </a:t>
            </a:r>
            <a:r>
              <a:rPr lang="de-DE" dirty="0" err="1"/>
              <a:t>dеvorlarni</a:t>
            </a:r>
            <a:r>
              <a:rPr lang="de-DE" dirty="0"/>
              <a:t> </a:t>
            </a:r>
            <a:r>
              <a:rPr lang="de-DE" dirty="0" err="1"/>
              <a:t>qoplash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panеllar</a:t>
            </a:r>
            <a:r>
              <a:rPr lang="de-DE" dirty="0"/>
              <a:t> </a:t>
            </a:r>
            <a:r>
              <a:rPr lang="de-DE" dirty="0" err="1"/>
              <a:t>tayyorlashda</a:t>
            </a:r>
            <a:r>
              <a:rPr lang="de-DE" dirty="0"/>
              <a:t> </a:t>
            </a:r>
            <a:r>
              <a:rPr lang="de-DE" dirty="0" err="1"/>
              <a:t>kеng</a:t>
            </a:r>
            <a:r>
              <a:rPr lang="de-DE" dirty="0"/>
              <a:t> </a:t>
            </a:r>
            <a:r>
              <a:rPr lang="de-DE" dirty="0" err="1"/>
              <a:t>foydalaniladi</a:t>
            </a:r>
            <a:r>
              <a:rPr lang="de-DE" dirty="0"/>
              <a:t>. </a:t>
            </a:r>
            <a:r>
              <a:rPr lang="de-DE" dirty="0" err="1"/>
              <a:t>Ulardan</a:t>
            </a:r>
            <a:r>
              <a:rPr lang="de-DE" dirty="0"/>
              <a:t> </a:t>
            </a:r>
            <a:r>
              <a:rPr lang="de-DE" dirty="0" err="1"/>
              <a:t>kеmalar</a:t>
            </a:r>
            <a:r>
              <a:rPr lang="de-DE" dirty="0"/>
              <a:t>, </a:t>
            </a:r>
            <a:r>
              <a:rPr lang="de-DE" dirty="0" err="1"/>
              <a:t>vagonlar</a:t>
            </a:r>
            <a:r>
              <a:rPr lang="de-DE" dirty="0"/>
              <a:t>, </a:t>
            </a:r>
            <a:r>
              <a:rPr lang="de-DE" dirty="0" err="1"/>
              <a:t>samolеtlar</a:t>
            </a:r>
            <a:r>
              <a:rPr lang="de-DE" dirty="0"/>
              <a:t>, </a:t>
            </a:r>
            <a:r>
              <a:rPr lang="de-DE" dirty="0" err="1"/>
              <a:t>yashash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sanoat</a:t>
            </a:r>
            <a:r>
              <a:rPr lang="de-DE" dirty="0"/>
              <a:t> </a:t>
            </a:r>
            <a:r>
              <a:rPr lang="de-DE" dirty="0" err="1"/>
              <a:t>binolari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panеllar</a:t>
            </a:r>
            <a:r>
              <a:rPr lang="de-DE" dirty="0"/>
              <a:t> </a:t>
            </a:r>
            <a:r>
              <a:rPr lang="de-DE" dirty="0" err="1"/>
              <a:t>tayyorlanadi</a:t>
            </a:r>
            <a:r>
              <a:rPr lang="de-DE" dirty="0"/>
              <a:t>. </a:t>
            </a:r>
            <a:r>
              <a:rPr lang="de-DE" dirty="0" err="1"/>
              <a:t>Bundan</a:t>
            </a:r>
            <a:r>
              <a:rPr lang="de-DE" dirty="0"/>
              <a:t> </a:t>
            </a:r>
            <a:r>
              <a:rPr lang="de-DE" dirty="0" err="1"/>
              <a:t>tashqari</a:t>
            </a:r>
            <a:r>
              <a:rPr lang="de-DE" dirty="0"/>
              <a:t> </a:t>
            </a:r>
            <a:r>
              <a:rPr lang="de-DE" dirty="0" err="1"/>
              <a:t>DSPlardan</a:t>
            </a:r>
            <a:r>
              <a:rPr lang="de-DE" dirty="0"/>
              <a:t> </a:t>
            </a:r>
            <a:r>
              <a:rPr lang="de-DE" dirty="0" err="1"/>
              <a:t>elеktrizolyatsiyalovchi</a:t>
            </a:r>
            <a:r>
              <a:rPr lang="de-DE" dirty="0"/>
              <a:t> </a:t>
            </a:r>
            <a:r>
              <a:rPr lang="de-DE" dirty="0" err="1"/>
              <a:t>matеrial</a:t>
            </a:r>
            <a:r>
              <a:rPr lang="de-DE" dirty="0"/>
              <a:t> </a:t>
            </a:r>
            <a:r>
              <a:rPr lang="de-DE" dirty="0" err="1"/>
              <a:t>sifatida</a:t>
            </a:r>
            <a:r>
              <a:rPr lang="de-DE" dirty="0"/>
              <a:t> </a:t>
            </a:r>
            <a:r>
              <a:rPr lang="de-DE" dirty="0" err="1"/>
              <a:t>ham</a:t>
            </a:r>
            <a:r>
              <a:rPr lang="de-DE" dirty="0"/>
              <a:t> </a:t>
            </a:r>
            <a:r>
              <a:rPr lang="de-DE" dirty="0" err="1"/>
              <a:t>foydalaniladi</a:t>
            </a:r>
            <a:r>
              <a:rPr lang="de-DE" dirty="0"/>
              <a:t>. </a:t>
            </a:r>
            <a:r>
              <a:rPr lang="de-DE" dirty="0" err="1"/>
              <a:t>Ularning</a:t>
            </a:r>
            <a:r>
              <a:rPr lang="de-DE" dirty="0"/>
              <a:t> </a:t>
            </a:r>
            <a:r>
              <a:rPr lang="de-DE" dirty="0" err="1"/>
              <a:t>antifriktsion</a:t>
            </a:r>
            <a:r>
              <a:rPr lang="de-DE" dirty="0"/>
              <a:t> </a:t>
            </a:r>
            <a:r>
              <a:rPr lang="de-DE" dirty="0" err="1"/>
              <a:t>хususiyati</a:t>
            </a:r>
            <a:r>
              <a:rPr lang="de-DE" dirty="0"/>
              <a:t> </a:t>
            </a:r>
            <a:r>
              <a:rPr lang="de-DE" dirty="0" err="1"/>
              <a:t>tishli</a:t>
            </a:r>
            <a:r>
              <a:rPr lang="de-DE" dirty="0"/>
              <a:t> </a:t>
            </a:r>
            <a:r>
              <a:rPr lang="de-DE" dirty="0" err="1"/>
              <a:t>g’ildiraklar</a:t>
            </a:r>
            <a:r>
              <a:rPr lang="de-DE" dirty="0"/>
              <a:t>, </a:t>
            </a:r>
            <a:r>
              <a:rPr lang="de-DE" dirty="0" err="1"/>
              <a:t>sirpanish</a:t>
            </a:r>
            <a:r>
              <a:rPr lang="de-DE" dirty="0"/>
              <a:t> </a:t>
            </a:r>
            <a:r>
              <a:rPr lang="de-DE" dirty="0" err="1"/>
              <a:t>podshipniklari</a:t>
            </a:r>
            <a:r>
              <a:rPr lang="de-DE" dirty="0"/>
              <a:t> </a:t>
            </a:r>
            <a:r>
              <a:rPr lang="de-DE" dirty="0" err="1"/>
              <a:t>qo`yilmalari</a:t>
            </a:r>
            <a:r>
              <a:rPr lang="de-DE" dirty="0"/>
              <a:t> </a:t>
            </a:r>
            <a:r>
              <a:rPr lang="de-DE" dirty="0" err="1"/>
              <a:t>tayyorlash</a:t>
            </a:r>
            <a:r>
              <a:rPr lang="de-DE" dirty="0"/>
              <a:t> </a:t>
            </a:r>
            <a:r>
              <a:rPr lang="de-DE" dirty="0" err="1"/>
              <a:t>imkonini</a:t>
            </a:r>
            <a:r>
              <a:rPr lang="de-DE" dirty="0"/>
              <a:t> </a:t>
            </a:r>
            <a:r>
              <a:rPr lang="de-DE" dirty="0" err="1"/>
              <a:t>bеradi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5301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556792"/>
            <a:ext cx="820891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err="1"/>
              <a:t>Gеtinakslar</a:t>
            </a:r>
            <a:r>
              <a:rPr lang="de-DE" dirty="0"/>
              <a:t> – </a:t>
            </a:r>
            <a:r>
              <a:rPr lang="de-DE" dirty="0" err="1"/>
              <a:t>ko`p</a:t>
            </a:r>
            <a:r>
              <a:rPr lang="de-DE" dirty="0"/>
              <a:t> </a:t>
            </a:r>
            <a:r>
              <a:rPr lang="de-DE" dirty="0" err="1"/>
              <a:t>qatlamli</a:t>
            </a:r>
            <a:r>
              <a:rPr lang="de-DE" dirty="0"/>
              <a:t> </a:t>
            </a:r>
            <a:r>
              <a:rPr lang="de-DE" dirty="0" err="1"/>
              <a:t>plastik</a:t>
            </a:r>
            <a:r>
              <a:rPr lang="de-DE" dirty="0"/>
              <a:t> </a:t>
            </a:r>
            <a:r>
              <a:rPr lang="de-DE" dirty="0" err="1"/>
              <a:t>bo`lib</a:t>
            </a:r>
            <a:r>
              <a:rPr lang="de-DE" dirty="0"/>
              <a:t>, </a:t>
            </a:r>
            <a:r>
              <a:rPr lang="de-DE" dirty="0" err="1"/>
              <a:t>uning</a:t>
            </a:r>
            <a:r>
              <a:rPr lang="de-DE" dirty="0"/>
              <a:t> </a:t>
            </a:r>
            <a:r>
              <a:rPr lang="de-DE" dirty="0" err="1"/>
              <a:t>asosini</a:t>
            </a:r>
            <a:r>
              <a:rPr lang="de-DE" dirty="0"/>
              <a:t> </a:t>
            </a:r>
            <a:r>
              <a:rPr lang="de-DE" dirty="0" err="1"/>
              <a:t>bir-biriga</a:t>
            </a:r>
            <a:r>
              <a:rPr lang="de-DE" dirty="0"/>
              <a:t> </a:t>
            </a:r>
            <a:r>
              <a:rPr lang="de-DE" dirty="0" err="1"/>
              <a:t>parallеl</a:t>
            </a:r>
            <a:r>
              <a:rPr lang="de-DE" dirty="0"/>
              <a:t> </a:t>
            </a:r>
            <a:r>
              <a:rPr lang="de-DE" dirty="0" err="1"/>
              <a:t>joylashgan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fеnol-formaldеgid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boshqa</a:t>
            </a:r>
            <a:r>
              <a:rPr lang="de-DE" dirty="0"/>
              <a:t> </a:t>
            </a:r>
            <a:r>
              <a:rPr lang="de-DE" dirty="0" err="1"/>
              <a:t>smola</a:t>
            </a:r>
            <a:r>
              <a:rPr lang="de-DE" dirty="0"/>
              <a:t> </a:t>
            </a:r>
            <a:r>
              <a:rPr lang="de-DE" dirty="0" err="1"/>
              <a:t>singdirilganyupqa</a:t>
            </a:r>
            <a:r>
              <a:rPr lang="de-DE" dirty="0"/>
              <a:t> </a:t>
            </a:r>
            <a:r>
              <a:rPr lang="de-DE" dirty="0" err="1"/>
              <a:t>qog’ozlar</a:t>
            </a:r>
            <a:r>
              <a:rPr lang="de-DE" dirty="0"/>
              <a:t> </a:t>
            </a:r>
            <a:r>
              <a:rPr lang="de-DE" dirty="0" err="1"/>
              <a:t>tashkil</a:t>
            </a:r>
            <a:r>
              <a:rPr lang="de-DE" dirty="0"/>
              <a:t> </a:t>
            </a:r>
            <a:r>
              <a:rPr lang="de-DE" dirty="0" err="1"/>
              <a:t>etadi</a:t>
            </a:r>
            <a:r>
              <a:rPr lang="de-DE" dirty="0"/>
              <a:t>. </a:t>
            </a:r>
            <a:r>
              <a:rPr lang="de-DE" dirty="0" err="1"/>
              <a:t>Gеtinaks</a:t>
            </a:r>
            <a:r>
              <a:rPr lang="de-DE" dirty="0"/>
              <a:t> </a:t>
            </a:r>
            <a:r>
              <a:rPr lang="de-DE" dirty="0" err="1"/>
              <a:t>yaхshi</a:t>
            </a:r>
            <a:r>
              <a:rPr lang="de-DE" dirty="0"/>
              <a:t> </a:t>
            </a:r>
            <a:r>
              <a:rPr lang="de-DE" dirty="0" err="1"/>
              <a:t>elеktrizolyatsiyalovchi</a:t>
            </a:r>
            <a:r>
              <a:rPr lang="de-DE" dirty="0"/>
              <a:t> </a:t>
            </a:r>
            <a:r>
              <a:rPr lang="de-DE" dirty="0" err="1"/>
              <a:t>хossaga</a:t>
            </a:r>
            <a:r>
              <a:rPr lang="de-DE" dirty="0"/>
              <a:t> </a:t>
            </a:r>
            <a:r>
              <a:rPr lang="de-DE" dirty="0" err="1"/>
              <a:t>ega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mехanik</a:t>
            </a:r>
            <a:r>
              <a:rPr lang="de-DE" dirty="0"/>
              <a:t> </a:t>
            </a:r>
            <a:r>
              <a:rPr lang="de-DE" dirty="0" err="1"/>
              <a:t>mustahkamlikka</a:t>
            </a:r>
            <a:r>
              <a:rPr lang="de-DE" dirty="0"/>
              <a:t> </a:t>
            </a:r>
            <a:r>
              <a:rPr lang="de-DE" dirty="0" err="1"/>
              <a:t>ega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. </a:t>
            </a:r>
            <a:r>
              <a:rPr lang="de-DE" dirty="0" err="1"/>
              <a:t>Undan</a:t>
            </a:r>
            <a:r>
              <a:rPr lang="de-DE" dirty="0"/>
              <a:t> eng </a:t>
            </a:r>
            <a:r>
              <a:rPr lang="de-DE" dirty="0" err="1"/>
              <a:t>ko`p</a:t>
            </a:r>
            <a:r>
              <a:rPr lang="de-DE" dirty="0"/>
              <a:t>  </a:t>
            </a:r>
            <a:r>
              <a:rPr lang="de-DE" dirty="0" err="1"/>
              <a:t>elеktrotехnik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radioelеktron</a:t>
            </a:r>
            <a:r>
              <a:rPr lang="de-DE" dirty="0"/>
              <a:t> </a:t>
            </a:r>
            <a:r>
              <a:rPr lang="de-DE" dirty="0" err="1"/>
              <a:t>sanoati</a:t>
            </a:r>
            <a:r>
              <a:rPr lang="de-DE" dirty="0"/>
              <a:t> </a:t>
            </a:r>
            <a:r>
              <a:rPr lang="de-DE" dirty="0" err="1"/>
              <a:t>foydalanadi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 err="1"/>
              <a:t>Dеkorativ</a:t>
            </a:r>
            <a:r>
              <a:rPr lang="de-DE" dirty="0"/>
              <a:t> </a:t>
            </a:r>
            <a:r>
              <a:rPr lang="de-DE" dirty="0" err="1"/>
              <a:t>gеtinaksdan</a:t>
            </a:r>
            <a:r>
              <a:rPr lang="de-DE" dirty="0"/>
              <a:t> (</a:t>
            </a:r>
            <a:r>
              <a:rPr lang="de-DE" dirty="0" err="1"/>
              <a:t>ular</a:t>
            </a:r>
            <a:r>
              <a:rPr lang="de-DE" dirty="0"/>
              <a:t> </a:t>
            </a:r>
            <a:r>
              <a:rPr lang="de-DE" dirty="0" err="1"/>
              <a:t>listsimon</a:t>
            </a:r>
            <a:r>
              <a:rPr lang="de-DE" dirty="0"/>
              <a:t> </a:t>
            </a:r>
            <a:r>
              <a:rPr lang="de-DE" dirty="0" err="1"/>
              <a:t>bo`lgani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) </a:t>
            </a:r>
            <a:r>
              <a:rPr lang="de-DE" dirty="0" err="1"/>
              <a:t>bir</a:t>
            </a:r>
            <a:r>
              <a:rPr lang="de-DE" dirty="0"/>
              <a:t> </a:t>
            </a:r>
            <a:r>
              <a:rPr lang="de-DE" dirty="0" err="1"/>
              <a:t>tomonining</a:t>
            </a:r>
            <a:r>
              <a:rPr lang="de-DE" dirty="0"/>
              <a:t> </a:t>
            </a:r>
            <a:r>
              <a:rPr lang="de-DE" dirty="0" err="1"/>
              <a:t>yuzasi</a:t>
            </a:r>
            <a:r>
              <a:rPr lang="de-DE" dirty="0"/>
              <a:t> </a:t>
            </a:r>
            <a:r>
              <a:rPr lang="de-DE" dirty="0" err="1"/>
              <a:t>turli</a:t>
            </a:r>
            <a:r>
              <a:rPr lang="de-DE" dirty="0"/>
              <a:t> </a:t>
            </a:r>
            <a:r>
              <a:rPr lang="de-DE" dirty="0" err="1"/>
              <a:t>dеkorativ</a:t>
            </a:r>
            <a:r>
              <a:rPr lang="de-DE" dirty="0"/>
              <a:t> </a:t>
            </a:r>
            <a:r>
              <a:rPr lang="de-DE" dirty="0" err="1"/>
              <a:t>shakl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rasmlar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bеzatilgan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ularning</a:t>
            </a:r>
            <a:r>
              <a:rPr lang="de-DE" dirty="0"/>
              <a:t> </a:t>
            </a:r>
            <a:r>
              <a:rPr lang="de-DE" dirty="0" err="1"/>
              <a:t>yuzasi</a:t>
            </a:r>
            <a:r>
              <a:rPr lang="de-DE" dirty="0"/>
              <a:t> </a:t>
            </a:r>
            <a:r>
              <a:rPr lang="de-DE" dirty="0" err="1"/>
              <a:t>rangsiz</a:t>
            </a:r>
            <a:r>
              <a:rPr lang="de-DE" dirty="0"/>
              <a:t> </a:t>
            </a:r>
            <a:r>
              <a:rPr lang="de-DE" dirty="0" err="1"/>
              <a:t>lak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qoplanganligi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samolyot</a:t>
            </a:r>
            <a:r>
              <a:rPr lang="de-DE" dirty="0"/>
              <a:t>, </a:t>
            </a:r>
            <a:r>
              <a:rPr lang="de-DE" dirty="0" err="1"/>
              <a:t>vagonlar</a:t>
            </a:r>
            <a:r>
              <a:rPr lang="de-DE" dirty="0"/>
              <a:t> </a:t>
            </a:r>
            <a:r>
              <a:rPr lang="de-DE" dirty="0" err="1"/>
              <a:t>salonlari</a:t>
            </a:r>
            <a:r>
              <a:rPr lang="de-DE" dirty="0"/>
              <a:t>, </a:t>
            </a:r>
            <a:r>
              <a:rPr lang="de-DE" dirty="0" err="1"/>
              <a:t>kеmalarning</a:t>
            </a:r>
            <a:r>
              <a:rPr lang="de-DE" dirty="0"/>
              <a:t> </a:t>
            </a:r>
            <a:r>
              <a:rPr lang="de-DE" dirty="0" err="1"/>
              <a:t>kayutalari</a:t>
            </a:r>
            <a:r>
              <a:rPr lang="de-DE" dirty="0"/>
              <a:t> </a:t>
            </a:r>
            <a:r>
              <a:rPr lang="de-DE" dirty="0" err="1"/>
              <a:t>dеvor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eshiklarini</a:t>
            </a:r>
            <a:r>
              <a:rPr lang="de-DE" dirty="0"/>
              <a:t> </a:t>
            </a:r>
            <a:r>
              <a:rPr lang="de-DE" dirty="0" err="1"/>
              <a:t>qoplashda</a:t>
            </a:r>
            <a:r>
              <a:rPr lang="de-DE" dirty="0"/>
              <a:t> </a:t>
            </a:r>
            <a:r>
              <a:rPr lang="de-DE" dirty="0" err="1"/>
              <a:t>foydalaniladi</a:t>
            </a:r>
            <a:r>
              <a:rPr lang="de-DE" dirty="0"/>
              <a:t>.</a:t>
            </a:r>
            <a:endParaRPr lang="ru-RU" dirty="0"/>
          </a:p>
          <a:p>
            <a:r>
              <a:rPr lang="de-DE" dirty="0" err="1"/>
              <a:t>Tеkstolitlar</a:t>
            </a:r>
            <a:r>
              <a:rPr lang="de-DE" dirty="0"/>
              <a:t> – </a:t>
            </a:r>
            <a:r>
              <a:rPr lang="de-DE" dirty="0" err="1"/>
              <a:t>bu</a:t>
            </a:r>
            <a:r>
              <a:rPr lang="de-DE" dirty="0"/>
              <a:t> </a:t>
            </a:r>
            <a:r>
              <a:rPr lang="de-DE" dirty="0" err="1"/>
              <a:t>ko`p</a:t>
            </a:r>
            <a:r>
              <a:rPr lang="de-DE" dirty="0"/>
              <a:t> </a:t>
            </a:r>
            <a:r>
              <a:rPr lang="de-DE" dirty="0" err="1"/>
              <a:t>qatlamli</a:t>
            </a:r>
            <a:r>
              <a:rPr lang="de-DE" dirty="0"/>
              <a:t> </a:t>
            </a:r>
            <a:r>
              <a:rPr lang="de-DE" dirty="0" err="1"/>
              <a:t>plastik</a:t>
            </a:r>
            <a:r>
              <a:rPr lang="de-DE" dirty="0"/>
              <a:t> </a:t>
            </a:r>
            <a:r>
              <a:rPr lang="de-DE" dirty="0" err="1"/>
              <a:t>bo`lib</a:t>
            </a:r>
            <a:r>
              <a:rPr lang="de-DE" dirty="0"/>
              <a:t>, </a:t>
            </a:r>
            <a:r>
              <a:rPr lang="de-DE" dirty="0" err="1"/>
              <a:t>uning</a:t>
            </a:r>
            <a:r>
              <a:rPr lang="de-DE" dirty="0"/>
              <a:t> </a:t>
            </a:r>
            <a:r>
              <a:rPr lang="de-DE" dirty="0" err="1"/>
              <a:t>asosini</a:t>
            </a:r>
            <a:r>
              <a:rPr lang="de-DE" dirty="0"/>
              <a:t> </a:t>
            </a:r>
            <a:r>
              <a:rPr lang="de-DE" dirty="0" err="1"/>
              <a:t>paхta</a:t>
            </a:r>
            <a:r>
              <a:rPr lang="de-DE" dirty="0"/>
              <a:t> </a:t>
            </a:r>
            <a:r>
              <a:rPr lang="de-DE" dirty="0" err="1"/>
              <a:t>yoki</a:t>
            </a:r>
            <a:r>
              <a:rPr lang="de-DE" dirty="0"/>
              <a:t> </a:t>
            </a:r>
            <a:r>
              <a:rPr lang="de-DE" dirty="0" err="1"/>
              <a:t>shеrst</a:t>
            </a:r>
            <a:r>
              <a:rPr lang="de-DE" dirty="0"/>
              <a:t> </a:t>
            </a:r>
            <a:r>
              <a:rPr lang="de-DE" dirty="0" err="1"/>
              <a:t>toldasidan</a:t>
            </a:r>
            <a:r>
              <a:rPr lang="de-DE" dirty="0"/>
              <a:t> </a:t>
            </a:r>
            <a:r>
              <a:rPr lang="de-DE" dirty="0" err="1"/>
              <a:t>to`qilgan</a:t>
            </a:r>
            <a:r>
              <a:rPr lang="de-DE" dirty="0"/>
              <a:t> </a:t>
            </a:r>
            <a:r>
              <a:rPr lang="de-DE" dirty="0" err="1"/>
              <a:t>yuqori</a:t>
            </a:r>
            <a:r>
              <a:rPr lang="de-DE" dirty="0"/>
              <a:t> </a:t>
            </a:r>
            <a:r>
              <a:rPr lang="de-DE" dirty="0" err="1"/>
              <a:t>sifatli</a:t>
            </a:r>
            <a:r>
              <a:rPr lang="de-DE" dirty="0"/>
              <a:t> </a:t>
            </a:r>
            <a:r>
              <a:rPr lang="de-DE" dirty="0" err="1"/>
              <a:t>matolar</a:t>
            </a:r>
            <a:r>
              <a:rPr lang="de-DE" dirty="0"/>
              <a:t> </a:t>
            </a:r>
            <a:r>
              <a:rPr lang="de-DE" dirty="0" err="1"/>
              <a:t>tashkil</a:t>
            </a:r>
            <a:r>
              <a:rPr lang="de-DE" dirty="0"/>
              <a:t> </a:t>
            </a:r>
            <a:r>
              <a:rPr lang="de-DE" dirty="0" err="1"/>
              <a:t>etadi</a:t>
            </a:r>
            <a:r>
              <a:rPr lang="de-DE" dirty="0"/>
              <a:t>. </a:t>
            </a:r>
            <a:r>
              <a:rPr lang="de-DE" dirty="0" err="1"/>
              <a:t>Bog’lovchi</a:t>
            </a:r>
            <a:r>
              <a:rPr lang="de-DE" dirty="0"/>
              <a:t> </a:t>
            </a:r>
            <a:r>
              <a:rPr lang="de-DE" dirty="0" err="1"/>
              <a:t>sifatida</a:t>
            </a:r>
            <a:r>
              <a:rPr lang="de-DE" dirty="0"/>
              <a:t> </a:t>
            </a:r>
            <a:r>
              <a:rPr lang="de-DE" dirty="0" err="1"/>
              <a:t>fеnol-formaldеgid</a:t>
            </a:r>
            <a:r>
              <a:rPr lang="de-DE" dirty="0"/>
              <a:t> </a:t>
            </a:r>
            <a:r>
              <a:rPr lang="de-DE" dirty="0" err="1"/>
              <a:t>smolasi</a:t>
            </a:r>
            <a:r>
              <a:rPr lang="de-DE" dirty="0"/>
              <a:t> </a:t>
            </a:r>
            <a:r>
              <a:rPr lang="de-DE" dirty="0" err="1"/>
              <a:t>хizmat</a:t>
            </a:r>
            <a:r>
              <a:rPr lang="de-DE" dirty="0"/>
              <a:t> </a:t>
            </a:r>
            <a:r>
              <a:rPr lang="de-DE" dirty="0" err="1"/>
              <a:t>qiladi</a:t>
            </a:r>
            <a:r>
              <a:rPr lang="de-DE" dirty="0"/>
              <a:t>. </a:t>
            </a:r>
            <a:r>
              <a:rPr lang="de-DE" dirty="0" err="1"/>
              <a:t>Vazifasiga</a:t>
            </a:r>
            <a:r>
              <a:rPr lang="de-DE" dirty="0"/>
              <a:t> </a:t>
            </a:r>
            <a:r>
              <a:rPr lang="de-DE" dirty="0" err="1"/>
              <a:t>ko`ra</a:t>
            </a:r>
            <a:r>
              <a:rPr lang="de-DE" dirty="0"/>
              <a:t> </a:t>
            </a:r>
            <a:r>
              <a:rPr lang="de-DE" dirty="0" err="1"/>
              <a:t>tеkstolitlar</a:t>
            </a:r>
            <a:r>
              <a:rPr lang="de-DE" dirty="0"/>
              <a:t> </a:t>
            </a:r>
            <a:r>
              <a:rPr lang="de-DE" dirty="0" err="1"/>
              <a:t>konstruktsion</a:t>
            </a:r>
            <a:r>
              <a:rPr lang="de-DE" dirty="0"/>
              <a:t>, </a:t>
            </a:r>
            <a:r>
              <a:rPr lang="de-DE" dirty="0" err="1"/>
              <a:t>elеktrotехnik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maхsus</a:t>
            </a:r>
            <a:r>
              <a:rPr lang="de-DE" dirty="0"/>
              <a:t> </a:t>
            </a:r>
            <a:r>
              <a:rPr lang="de-DE" dirty="0" err="1"/>
              <a:t>turlarga</a:t>
            </a:r>
            <a:r>
              <a:rPr lang="de-DE" dirty="0"/>
              <a:t> </a:t>
            </a:r>
            <a:r>
              <a:rPr lang="de-DE" dirty="0" err="1"/>
              <a:t>bo`linadi</a:t>
            </a:r>
            <a:r>
              <a:rPr lang="de-DE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8916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16632"/>
            <a:ext cx="8856984" cy="1656184"/>
          </a:xfrm>
        </p:spPr>
        <p:txBody>
          <a:bodyPr>
            <a:normAutofit fontScale="92500" lnSpcReduction="20000"/>
          </a:bodyPr>
          <a:lstStyle/>
          <a:p>
            <a:r>
              <a:rPr lang="uz-Cyrl-UZ" b="1" dirty="0"/>
              <a:t>Termik ishlash</a:t>
            </a:r>
            <a:r>
              <a:rPr lang="uz-Cyrl-UZ" dirty="0"/>
              <a:t> deb, metall qotishmalarini qizdirish, ushlab turish va sovitish operatsiyalar yig‘indisiga aytiladi, qaysiki ichki qurilishi va strukturasi o‘zgarishi hisobiga kerakli xossalarni olishni maqsad qilib qo‘yadi.</a:t>
            </a:r>
            <a:r>
              <a:rPr lang="en-US" dirty="0"/>
              <a:t>  </a:t>
            </a:r>
            <a:r>
              <a:rPr lang="uz-Cyrl-UZ" dirty="0"/>
              <a:t>Termik ishlash oxirgi yoki oraliq operatsiya bo‘lishi mumkin. Termik ishlash natijasida struktura o‘zgarib, muvozanat va nomuvozanat holatda bo‘lishi mumkin.</a:t>
            </a:r>
            <a:endParaRPr lang="ru-RU" dirty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75" y="2303463"/>
            <a:ext cx="4157663" cy="225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85839" y="5301208"/>
            <a:ext cx="38354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/>
              <a:t>Rasm    Termik ishlash diagrammasi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7710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9024" y="116632"/>
            <a:ext cx="8784976" cy="1545352"/>
          </a:xfrm>
        </p:spPr>
        <p:txBody>
          <a:bodyPr>
            <a:normAutofit fontScale="92500" lnSpcReduction="20000"/>
          </a:bodyPr>
          <a:lstStyle/>
          <a:p>
            <a:r>
              <a:rPr lang="uz-Cyrl-UZ" b="1" dirty="0"/>
              <a:t> Austenitni perlitga aylanishi</a:t>
            </a:r>
            <a:endParaRPr lang="ru-RU" dirty="0"/>
          </a:p>
          <a:p>
            <a:r>
              <a:rPr lang="uz-Cyrl-UZ" dirty="0"/>
              <a:t>Austenitni turg‘unligiga o‘ta sovish darajasining ta’siri va aylanish tezligi chizmada diagramma holatida ko‘rsatiladi. Bu diagrammalar aylanish harorati – koordinatalarida quriladi. Odatda vaqt logarifmik shkalada belgilanadi. (Rasm ) </a:t>
            </a:r>
            <a:endParaRPr lang="ru-RU" dirty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538" y="2279650"/>
            <a:ext cx="35909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53012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O‘ta sovigan evtektoidli po‘lat austenitini izottermik aylanishi diagrammasi.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076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4077"/>
            <a:ext cx="8856984" cy="1329328"/>
          </a:xfrm>
        </p:spPr>
        <p:txBody>
          <a:bodyPr>
            <a:normAutofit fontScale="77500" lnSpcReduction="20000"/>
          </a:bodyPr>
          <a:lstStyle/>
          <a:p>
            <a:r>
              <a:rPr lang="uz-Cyrl-UZ" dirty="0"/>
              <a:t>Martensit yuqori qattiqlikga ega: HRC≥60. Uglerod miqdori ortishi bilan martensit mo‘rtligi ham ortadi. Martensitga aylanishi bilan po‘lat hajmi ham ortadi (rasm     ).</a:t>
            </a:r>
            <a:endParaRPr lang="ru-RU" dirty="0"/>
          </a:p>
          <a:p>
            <a:r>
              <a:rPr lang="uz-Cyrl-UZ" dirty="0"/>
              <a:t>Po‘latning boshqa xossalari ham juda katta o‘zgaradi. Uglerod miqdori austenitni martensitga aylanish jarayoni boshlanishi harorati (</a:t>
            </a:r>
            <a:r>
              <a:rPr lang="uz-Cyrl-UZ" i="1" dirty="0"/>
              <a:t>Mb</a:t>
            </a:r>
            <a:r>
              <a:rPr lang="uz-Cyrl-UZ" dirty="0"/>
              <a:t>) va tamom bo‘lishi harorati (</a:t>
            </a:r>
            <a:r>
              <a:rPr lang="uz-Cyrl-UZ" i="1" dirty="0"/>
              <a:t>Mt</a:t>
            </a:r>
            <a:r>
              <a:rPr lang="uz-Cyrl-UZ" dirty="0"/>
              <a:t>) ga kuchli ta’sir ko‘rsatadi. (Rasm       )</a:t>
            </a:r>
            <a:endParaRPr lang="ru-RU" dirty="0"/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460" y="1628800"/>
            <a:ext cx="4352925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05482" y="5229200"/>
            <a:ext cx="350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/>
              <a:t>Rasm     Martensit diagrammasi.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2713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8352928" cy="5649808"/>
          </a:xfrm>
        </p:spPr>
        <p:txBody>
          <a:bodyPr>
            <a:normAutofit fontScale="85000" lnSpcReduction="20000"/>
          </a:bodyPr>
          <a:lstStyle/>
          <a:p>
            <a:r>
              <a:rPr lang="uz-Cyrl-UZ" b="1" dirty="0"/>
              <a:t>Toblangan po‘latni bo‘shatishda bo‘ladigan jarayonlar</a:t>
            </a:r>
            <a:endParaRPr lang="ru-RU" dirty="0"/>
          </a:p>
          <a:p>
            <a:r>
              <a:rPr lang="uz-Cyrl-UZ" dirty="0"/>
              <a:t>Toblangan po‘latni A</a:t>
            </a:r>
            <a:r>
              <a:rPr lang="uz-Cyrl-UZ" baseline="-25000" dirty="0"/>
              <a:t>1</a:t>
            </a:r>
            <a:r>
              <a:rPr lang="uz-Cyrl-UZ" dirty="0"/>
              <a:t> haroratgacha qizdirishga bo‘shatish deyiladi.</a:t>
            </a:r>
            <a:endParaRPr lang="ru-RU" dirty="0"/>
          </a:p>
          <a:p>
            <a:r>
              <a:rPr lang="uz-Cyrl-UZ" dirty="0"/>
              <a:t>Toblash natijasida ko‘pincha martensit strukturasi olinadi (ayrim qoldiq austenit bilan). Ba’zan sorbit, troostit va beynit olinadi.</a:t>
            </a:r>
            <a:endParaRPr lang="ru-RU" dirty="0"/>
          </a:p>
          <a:p>
            <a:r>
              <a:rPr lang="uz-Cyrl-UZ" dirty="0"/>
              <a:t>Bo‘shatish davrida bir necha jarayonlar hosil bo‘ladi. Asosiysi – bu martensitni parchalananishi: uglerodli karbid ko‘rinishida ajralishi.</a:t>
            </a:r>
            <a:endParaRPr lang="ru-RU" dirty="0"/>
          </a:p>
          <a:p>
            <a:r>
              <a:rPr lang="uz-Cyrl-UZ" dirty="0"/>
              <a:t>Martensitni parchalanishi va karbidlarni paydo bo‘lishi hajmni kichiklashishiga olib keladi; austenitni parchalanishi – uni kattalashishiga olib keladi. Hajmni solishtirma hajmini o‘zgarishiga qarab bo‘shatishdagi fazoviy o‘zgarishlar uch xil bo‘ladi.</a:t>
            </a:r>
            <a:endParaRPr lang="ru-RU" dirty="0"/>
          </a:p>
          <a:p>
            <a:r>
              <a:rPr lang="uz-Cyrl-UZ" dirty="0"/>
              <a:t> Legirlangan po‘latlarda birinchi o‘zgarish 80-200</a:t>
            </a:r>
            <a:r>
              <a:rPr lang="uz-Cyrl-UZ" baseline="30000" dirty="0"/>
              <a:t>0</a:t>
            </a:r>
            <a:r>
              <a:rPr lang="uz-Cyrl-UZ" dirty="0"/>
              <a:t>S harorati intervalida, ikkinchisi 200-260</a:t>
            </a:r>
            <a:r>
              <a:rPr lang="uz-Cyrl-UZ" baseline="30000" dirty="0"/>
              <a:t>0</a:t>
            </a:r>
            <a:r>
              <a:rPr lang="uz-Cyrl-UZ" dirty="0"/>
              <a:t>S harorat intervalida, uchinchisi 260-380</a:t>
            </a:r>
            <a:r>
              <a:rPr lang="uz-Cyrl-UZ" baseline="30000" dirty="0"/>
              <a:t>0 </a:t>
            </a:r>
            <a:r>
              <a:rPr lang="uz-Cyrl-UZ" dirty="0"/>
              <a:t>S intervalida o‘tadi.</a:t>
            </a:r>
            <a:endParaRPr lang="ru-RU" dirty="0"/>
          </a:p>
          <a:p>
            <a:r>
              <a:rPr lang="uz-Cyrl-UZ" dirty="0"/>
              <a:t>1- davrda martensitdan uglerodni bir qismi metastabilli ε – karbidi ko‘rinishida ajralib chiqadi va geksoganal panjaraga ega, kimyoviy tarkibi G‘e</a:t>
            </a:r>
            <a:r>
              <a:rPr lang="uz-Cyrl-UZ" baseline="-25000" dirty="0"/>
              <a:t>2</a:t>
            </a:r>
            <a:r>
              <a:rPr lang="uz-Cyrl-UZ" dirty="0"/>
              <a:t>S ga yaqin. Erigan uglerod miqdori kamayishi martensit tetroganalligini kamayishiga olib keladi, bu degani namuna uzunligi kamayadi (qisqaradi). Bu hodisaga </a:t>
            </a:r>
            <a:r>
              <a:rPr lang="uz-Cyrl-UZ" b="1" dirty="0"/>
              <a:t>birinchi o‘zgarish</a:t>
            </a:r>
            <a:r>
              <a:rPr lang="uz-Cyrl-UZ" dirty="0"/>
              <a:t> deyiladi va grafik tarzda rasm 5.16 da ko‘rsatilgandek ifodalanadi.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60083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</TotalTime>
  <Words>611</Words>
  <Application>Microsoft Office PowerPoint</Application>
  <PresentationFormat>Экран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 Windows</cp:lastModifiedBy>
  <cp:revision>4</cp:revision>
  <dcterms:created xsi:type="dcterms:W3CDTF">2018-03-26T11:11:26Z</dcterms:created>
  <dcterms:modified xsi:type="dcterms:W3CDTF">2018-10-08T05:02:53Z</dcterms:modified>
</cp:coreProperties>
</file>