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91EB13-5681-439F-8680-F1C68F9C6ECF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594520"/>
            <a:ext cx="428809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POLIMERLARNI TO'LDIRUVCHLAR BILAN </a:t>
            </a:r>
            <a:endParaRPr lang="en-US" b="1" dirty="0" smtClean="0"/>
          </a:p>
          <a:p>
            <a:r>
              <a:rPr lang="en-US" b="1" dirty="0" smtClean="0"/>
              <a:t>O'ZARO </a:t>
            </a:r>
            <a:r>
              <a:rPr lang="en-US" b="1" dirty="0"/>
              <a:t>TA'SIRINING NAZARIY TALQINI, </a:t>
            </a:r>
            <a:endParaRPr lang="en-US" b="1" dirty="0" smtClean="0"/>
          </a:p>
          <a:p>
            <a:pPr algn="ctr"/>
            <a:r>
              <a:rPr lang="en-US" b="1" dirty="0" smtClean="0"/>
              <a:t>TO'LDIRILGAN </a:t>
            </a:r>
            <a:r>
              <a:rPr lang="en-US" b="1" dirty="0"/>
              <a:t>TIZIMLARNING MODELLARI</a:t>
            </a:r>
            <a:r>
              <a:rPr lang="de-DE" b="1" dirty="0"/>
              <a:t>.</a:t>
            </a:r>
            <a:endParaRPr lang="ru-RU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de-DE" dirty="0"/>
              <a:t>RЕJA</a:t>
            </a:r>
            <a:endParaRPr lang="ru-RU" dirty="0"/>
          </a:p>
          <a:p>
            <a:pPr lvl="0" algn="ctr"/>
            <a:r>
              <a:rPr lang="en-US" dirty="0" err="1"/>
              <a:t>Polimerlarni</a:t>
            </a:r>
            <a:r>
              <a:rPr lang="en-US" dirty="0"/>
              <a:t> </a:t>
            </a:r>
            <a:r>
              <a:rPr lang="en-US" dirty="0" err="1"/>
              <a:t>to'ldiruvchlar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o'zaro</a:t>
            </a:r>
            <a:r>
              <a:rPr lang="en-US" dirty="0"/>
              <a:t> </a:t>
            </a:r>
            <a:r>
              <a:rPr lang="en-US" dirty="0" err="1"/>
              <a:t>ta'sirining</a:t>
            </a:r>
            <a:r>
              <a:rPr lang="en-US" dirty="0"/>
              <a:t> </a:t>
            </a:r>
            <a:r>
              <a:rPr lang="en-US" dirty="0" err="1"/>
              <a:t>nazariy</a:t>
            </a:r>
            <a:r>
              <a:rPr lang="en-US" dirty="0"/>
              <a:t> </a:t>
            </a:r>
            <a:r>
              <a:rPr lang="en-US" dirty="0" err="1"/>
              <a:t>talqini</a:t>
            </a:r>
            <a:r>
              <a:rPr lang="en-US" dirty="0"/>
              <a:t>.</a:t>
            </a:r>
            <a:endParaRPr lang="ru-RU" dirty="0"/>
          </a:p>
          <a:p>
            <a:pPr algn="ctr"/>
            <a:r>
              <a:rPr lang="en-US" dirty="0"/>
              <a:t>To</a:t>
            </a:r>
            <a:r>
              <a:rPr lang="de-DE" dirty="0"/>
              <a:t>'</a:t>
            </a:r>
            <a:r>
              <a:rPr lang="en-US" dirty="0" err="1"/>
              <a:t>ldirilgan</a:t>
            </a:r>
            <a:r>
              <a:rPr lang="en-US" dirty="0"/>
              <a:t> </a:t>
            </a:r>
            <a:r>
              <a:rPr lang="en-US" dirty="0" err="1"/>
              <a:t>tizimlarning</a:t>
            </a:r>
            <a:r>
              <a:rPr lang="en-US" dirty="0"/>
              <a:t> </a:t>
            </a:r>
            <a:r>
              <a:rPr lang="en-US" dirty="0" err="1"/>
              <a:t>modellari</a:t>
            </a:r>
            <a:r>
              <a:rPr lang="de-DE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21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5747469"/>
          </a:xfrm>
        </p:spPr>
        <p:txBody>
          <a:bodyPr>
            <a:normAutofit fontScale="55000" lnSpcReduction="20000"/>
          </a:bodyPr>
          <a:lstStyle/>
          <a:p>
            <a:r>
              <a:rPr lang="en-US" b="1" dirty="0" err="1"/>
              <a:t>Alyuminiy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jihatda</a:t>
            </a:r>
            <a:r>
              <a:rPr lang="en-US" dirty="0"/>
              <a:t> 1-o‘rinda </a:t>
            </a:r>
            <a:r>
              <a:rPr lang="en-US" dirty="0" err="1"/>
              <a:t>turadi</a:t>
            </a:r>
            <a:r>
              <a:rPr lang="en-US" dirty="0"/>
              <a:t>. </a:t>
            </a:r>
            <a:r>
              <a:rPr lang="en-US" dirty="0" err="1"/>
              <a:t>Mashinasozlikda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puxtaligi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o‘tkazishi</a:t>
            </a:r>
            <a:r>
              <a:rPr lang="en-US" dirty="0"/>
              <a:t>, </a:t>
            </a:r>
            <a:r>
              <a:rPr lang="en-US" dirty="0" err="1"/>
              <a:t>zanglamasligi</a:t>
            </a:r>
            <a:r>
              <a:rPr lang="en-US" dirty="0"/>
              <a:t> (</a:t>
            </a:r>
            <a:r>
              <a:rPr lang="en-US" dirty="0" err="1"/>
              <a:t>korroziya</a:t>
            </a:r>
            <a:r>
              <a:rPr lang="en-US" dirty="0"/>
              <a:t> </a:t>
            </a:r>
            <a:r>
              <a:rPr lang="en-US" dirty="0" err="1"/>
              <a:t>bardoshligi</a:t>
            </a:r>
            <a:r>
              <a:rPr lang="en-US" dirty="0"/>
              <a:t>) </a:t>
            </a:r>
            <a:r>
              <a:rPr lang="en-US" dirty="0" err="1"/>
              <a:t>yaxshi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Kristall</a:t>
            </a:r>
            <a:r>
              <a:rPr lang="en-US" b="1" dirty="0"/>
              <a:t> </a:t>
            </a:r>
            <a:r>
              <a:rPr lang="en-US" b="1" dirty="0" err="1"/>
              <a:t>panjarasi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yoqlari</a:t>
            </a:r>
            <a:r>
              <a:rPr lang="en-US" dirty="0"/>
              <a:t> </a:t>
            </a:r>
            <a:r>
              <a:rPr lang="en-US" dirty="0" err="1"/>
              <a:t>markazlashgan</a:t>
            </a:r>
            <a:r>
              <a:rPr lang="en-US" dirty="0"/>
              <a:t> </a:t>
            </a:r>
            <a:r>
              <a:rPr lang="en-US" dirty="0" err="1"/>
              <a:t>kub</a:t>
            </a:r>
            <a:r>
              <a:rPr lang="en-US" dirty="0"/>
              <a:t>; </a:t>
            </a:r>
            <a:r>
              <a:rPr lang="ru-RU" dirty="0">
                <a:sym typeface="Symbol"/>
              </a:rPr>
              <a:t></a:t>
            </a:r>
            <a:r>
              <a:rPr lang="en-US" baseline="-25000" dirty="0"/>
              <a:t>v</a:t>
            </a:r>
            <a:r>
              <a:rPr lang="en-US" dirty="0"/>
              <a:t>=9-12 kg/mm</a:t>
            </a:r>
            <a:r>
              <a:rPr lang="en-US" baseline="30000" dirty="0"/>
              <a:t>2</a:t>
            </a:r>
            <a:r>
              <a:rPr lang="en-US" dirty="0"/>
              <a:t> (90-120 </a:t>
            </a:r>
            <a:r>
              <a:rPr lang="en-US" dirty="0" err="1"/>
              <a:t>MPa</a:t>
            </a:r>
            <a:r>
              <a:rPr lang="en-US" dirty="0"/>
              <a:t>/m</a:t>
            </a:r>
            <a:r>
              <a:rPr lang="en-US" baseline="30000" dirty="0"/>
              <a:t>2</a:t>
            </a:r>
            <a:r>
              <a:rPr lang="en-US" dirty="0"/>
              <a:t>); </a:t>
            </a:r>
            <a:r>
              <a:rPr lang="ru-RU" dirty="0">
                <a:sym typeface="Symbol"/>
              </a:rPr>
              <a:t></a:t>
            </a:r>
            <a:r>
              <a:rPr lang="en-US" dirty="0"/>
              <a:t>=10-25%; NV=25-35; </a:t>
            </a:r>
            <a:r>
              <a:rPr lang="en-US" dirty="0" err="1"/>
              <a:t>zichligi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</a:t>
            </a:r>
            <a:r>
              <a:rPr lang="en-US" dirty="0"/>
              <a:t>=2700 kg/m</a:t>
            </a:r>
            <a:r>
              <a:rPr lang="en-US" baseline="30000" dirty="0"/>
              <a:t>3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Zichligi</a:t>
            </a:r>
            <a:r>
              <a:rPr lang="en-US" dirty="0"/>
              <a:t> –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5000 kg/m</a:t>
            </a:r>
            <a:r>
              <a:rPr lang="en-US" baseline="30000" dirty="0"/>
              <a:t>3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yengil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deb </a:t>
            </a:r>
            <a:r>
              <a:rPr lang="en-US" dirty="0" err="1"/>
              <a:t>nomlanadi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sirtida</a:t>
            </a:r>
            <a:r>
              <a:rPr lang="en-US" dirty="0"/>
              <a:t> </a:t>
            </a:r>
            <a:r>
              <a:rPr lang="en-US" dirty="0" err="1"/>
              <a:t>zich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oksid</a:t>
            </a:r>
            <a:r>
              <a:rPr lang="en-US" dirty="0"/>
              <a:t> (Al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) </a:t>
            </a:r>
            <a:r>
              <a:rPr lang="en-US" dirty="0" err="1"/>
              <a:t>pardasi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metallning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korroziyalanishdan</a:t>
            </a:r>
            <a:r>
              <a:rPr lang="en-US" dirty="0"/>
              <a:t> </a:t>
            </a:r>
            <a:r>
              <a:rPr lang="en-US" dirty="0" err="1"/>
              <a:t>saqlaydi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Samolyotsozlikda</a:t>
            </a:r>
            <a:r>
              <a:rPr lang="en-US" dirty="0"/>
              <a:t>, </a:t>
            </a:r>
            <a:r>
              <a:rPr lang="en-US" dirty="0" err="1"/>
              <a:t>kemasozlikda</a:t>
            </a:r>
            <a:r>
              <a:rPr lang="en-US" dirty="0"/>
              <a:t>, </a:t>
            </a:r>
            <a:r>
              <a:rPr lang="en-US" dirty="0" err="1"/>
              <a:t>mashinasozlikda</a:t>
            </a:r>
            <a:r>
              <a:rPr lang="en-US" dirty="0"/>
              <a:t> </a:t>
            </a:r>
            <a:r>
              <a:rPr lang="en-US" dirty="0" err="1"/>
              <a:t>alyuminiyning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b="1" dirty="0" err="1"/>
              <a:t>duralyuminiy</a:t>
            </a:r>
            <a:r>
              <a:rPr lang="en-US" dirty="0"/>
              <a:t>(Al-Cu-Mg), </a:t>
            </a:r>
            <a:r>
              <a:rPr lang="en-US" b="1" dirty="0" err="1"/>
              <a:t>silumin</a:t>
            </a:r>
            <a:r>
              <a:rPr lang="en-US" dirty="0"/>
              <a:t>(Al-Si), </a:t>
            </a:r>
            <a:r>
              <a:rPr lang="en-US" b="1" dirty="0" err="1"/>
              <a:t>magnaliy</a:t>
            </a:r>
            <a:r>
              <a:rPr lang="en-US" dirty="0"/>
              <a:t> (AL-Mg) </a:t>
            </a:r>
            <a:r>
              <a:rPr lang="en-US" dirty="0" err="1"/>
              <a:t>lar</a:t>
            </a:r>
            <a:r>
              <a:rPr lang="en-US" dirty="0"/>
              <a:t>, </a:t>
            </a:r>
            <a:r>
              <a:rPr lang="en-US" dirty="0" err="1"/>
              <a:t>qaysilarki</a:t>
            </a:r>
            <a:r>
              <a:rPr lang="en-US" dirty="0"/>
              <a:t>, </a:t>
            </a:r>
            <a:r>
              <a:rPr lang="en-US" dirty="0" err="1"/>
              <a:t>quyish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kukuni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b="1" dirty="0"/>
              <a:t>SAP</a:t>
            </a:r>
            <a:r>
              <a:rPr lang="en-US" dirty="0"/>
              <a:t> – «</a:t>
            </a:r>
            <a:r>
              <a:rPr lang="en-US" dirty="0" err="1"/>
              <a:t>spechennaya</a:t>
            </a:r>
            <a:r>
              <a:rPr lang="en-US" dirty="0"/>
              <a:t> </a:t>
            </a:r>
            <a:r>
              <a:rPr lang="en-US" dirty="0" err="1"/>
              <a:t>alyuminievaya</a:t>
            </a:r>
            <a:r>
              <a:rPr lang="en-US" dirty="0"/>
              <a:t> </a:t>
            </a:r>
            <a:r>
              <a:rPr lang="en-US" dirty="0" err="1"/>
              <a:t>pudra</a:t>
            </a:r>
            <a:r>
              <a:rPr lang="en-US" dirty="0"/>
              <a:t>» – </a:t>
            </a:r>
            <a:r>
              <a:rPr lang="en-US" dirty="0" err="1"/>
              <a:t>pishirilgan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kukuni</a:t>
            </a:r>
            <a:r>
              <a:rPr lang="en-US" dirty="0"/>
              <a:t>: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zarrachalari</a:t>
            </a:r>
            <a:r>
              <a:rPr lang="en-US" dirty="0"/>
              <a:t> (6-22%) Al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biriktiriladi</a:t>
            </a:r>
            <a:r>
              <a:rPr lang="en-US" dirty="0"/>
              <a:t>: </a:t>
            </a:r>
            <a:r>
              <a:rPr lang="en-US" b="1" dirty="0"/>
              <a:t>SAS </a:t>
            </a:r>
            <a:r>
              <a:rPr lang="en-US" dirty="0"/>
              <a:t>– «</a:t>
            </a:r>
            <a:r>
              <a:rPr lang="en-US" dirty="0" err="1"/>
              <a:t>spechenn</a:t>
            </a:r>
            <a:r>
              <a:rPr lang="ru-RU" dirty="0"/>
              <a:t>ы</a:t>
            </a:r>
            <a:r>
              <a:rPr lang="en-US" dirty="0"/>
              <a:t>e </a:t>
            </a:r>
            <a:r>
              <a:rPr lang="en-US" dirty="0" err="1"/>
              <a:t>alyuminiev</a:t>
            </a:r>
            <a:r>
              <a:rPr lang="ru-RU" dirty="0"/>
              <a:t>ы</a:t>
            </a:r>
            <a:r>
              <a:rPr lang="en-US" dirty="0"/>
              <a:t>e </a:t>
            </a:r>
            <a:r>
              <a:rPr lang="en-US" dirty="0" err="1"/>
              <a:t>splav</a:t>
            </a:r>
            <a:r>
              <a:rPr lang="ru-RU" dirty="0"/>
              <a:t>ы</a:t>
            </a:r>
            <a:r>
              <a:rPr lang="en-US" dirty="0"/>
              <a:t>» – </a:t>
            </a:r>
            <a:r>
              <a:rPr lang="en-US" dirty="0" err="1"/>
              <a:t>pishirilgan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».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Fe, Hi, Cr, </a:t>
            </a:r>
            <a:r>
              <a:rPr lang="en-US" dirty="0" err="1"/>
              <a:t>Mn</a:t>
            </a:r>
            <a:r>
              <a:rPr lang="en-US" dirty="0"/>
              <a:t>, Cu </a:t>
            </a:r>
            <a:r>
              <a:rPr lang="uz-Cyrl-UZ" dirty="0"/>
              <a:t>q</a:t>
            </a:r>
            <a:r>
              <a:rPr lang="en-US" dirty="0" err="1"/>
              <a:t>o‘shiladi</a:t>
            </a:r>
            <a:r>
              <a:rPr lang="en-US" dirty="0"/>
              <a:t> (</a:t>
            </a:r>
            <a:r>
              <a:rPr lang="en-US" dirty="0" err="1"/>
              <a:t>shular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legirlanadi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: Fe, Si, Cu, Zn, Ti. </a:t>
            </a:r>
            <a:r>
              <a:rPr lang="en-US" dirty="0" err="1"/>
              <a:t>Bularning</a:t>
            </a:r>
            <a:r>
              <a:rPr lang="en-US" dirty="0"/>
              <a:t> </a:t>
            </a:r>
            <a:r>
              <a:rPr lang="en-US" dirty="0" err="1"/>
              <a:t>hajmiga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, </a:t>
            </a:r>
            <a:r>
              <a:rPr lang="en-US" dirty="0" err="1"/>
              <a:t>tozalik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guruhlarga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b="1" dirty="0" err="1"/>
              <a:t>Alohida</a:t>
            </a:r>
            <a:r>
              <a:rPr lang="en-US" b="1" dirty="0"/>
              <a:t> </a:t>
            </a:r>
            <a:r>
              <a:rPr lang="en-US" b="1" dirty="0" err="1"/>
              <a:t>tozalikdagi</a:t>
            </a:r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dirty="0"/>
              <a:t>: A999.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qo‘shimchalar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0,001%.</a:t>
            </a:r>
            <a:endParaRPr lang="ru-RU" dirty="0"/>
          </a:p>
          <a:p>
            <a:pPr lvl="0"/>
            <a:r>
              <a:rPr lang="en-US" b="1" dirty="0" err="1"/>
              <a:t>Yuqori</a:t>
            </a:r>
            <a:r>
              <a:rPr lang="en-US" b="1" dirty="0"/>
              <a:t> </a:t>
            </a:r>
            <a:r>
              <a:rPr lang="en-US" b="1" dirty="0" err="1"/>
              <a:t>tozalikdagi</a:t>
            </a:r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dirty="0"/>
              <a:t>: A995, A99, A97, A95. </a:t>
            </a:r>
            <a:r>
              <a:rPr lang="ru-RU" dirty="0" err="1"/>
              <a:t>Bunda</a:t>
            </a:r>
            <a:r>
              <a:rPr lang="ru-RU" dirty="0"/>
              <a:t> </a:t>
            </a:r>
            <a:r>
              <a:rPr lang="ru-RU" dirty="0" err="1"/>
              <a:t>qo‘shimchalar</a:t>
            </a:r>
            <a:r>
              <a:rPr lang="ru-RU" dirty="0"/>
              <a:t> 0,5% </a:t>
            </a:r>
            <a:r>
              <a:rPr lang="ru-RU" dirty="0" err="1"/>
              <a:t>gacha</a:t>
            </a:r>
            <a:r>
              <a:rPr lang="ru-RU" dirty="0"/>
              <a:t>.</a:t>
            </a:r>
          </a:p>
          <a:p>
            <a:pPr lvl="0"/>
            <a:r>
              <a:rPr lang="en-US" b="1" dirty="0" err="1"/>
              <a:t>Texnik</a:t>
            </a:r>
            <a:r>
              <a:rPr lang="en-US" b="1" dirty="0"/>
              <a:t> </a:t>
            </a:r>
            <a:r>
              <a:rPr lang="en-US" b="1" dirty="0" err="1"/>
              <a:t>tozalikdagi</a:t>
            </a:r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dirty="0"/>
              <a:t>: A85, A8, A7, A5, A0. </a:t>
            </a:r>
            <a:r>
              <a:rPr lang="ru-RU" dirty="0" err="1"/>
              <a:t>Qo‘shimchalar</a:t>
            </a:r>
            <a:r>
              <a:rPr lang="ru-RU" dirty="0"/>
              <a:t> 0,15 …… 1,0%.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8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6120680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Alyumin</a:t>
            </a:r>
            <a:r>
              <a:rPr lang="en-US" b="1" dirty="0"/>
              <a:t> </a:t>
            </a:r>
            <a:r>
              <a:rPr lang="en-US" b="1" dirty="0" err="1"/>
              <a:t>qotishmalarini</a:t>
            </a:r>
            <a:r>
              <a:rPr lang="en-US" b="1" dirty="0"/>
              <a:t> </a:t>
            </a:r>
            <a:r>
              <a:rPr lang="en-US" b="1" dirty="0" err="1"/>
              <a:t>klassifikatsiyasi</a:t>
            </a:r>
            <a:endParaRPr lang="ru-RU" dirty="0"/>
          </a:p>
          <a:p>
            <a:r>
              <a:rPr lang="en-US" dirty="0"/>
              <a:t>	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legirlovchi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: Cu, Mg, Si, </a:t>
            </a:r>
            <a:r>
              <a:rPr lang="en-US" dirty="0" err="1"/>
              <a:t>Mn</a:t>
            </a:r>
            <a:r>
              <a:rPr lang="en-US" dirty="0"/>
              <a:t>, Zn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kamro</a:t>
            </a:r>
            <a:r>
              <a:rPr lang="uz-Cyrl-UZ" dirty="0"/>
              <a:t>q</a:t>
            </a:r>
            <a:r>
              <a:rPr lang="en-US" dirty="0"/>
              <a:t>: Ni, Li, Ti, </a:t>
            </a:r>
            <a:r>
              <a:rPr lang="en-US" dirty="0" err="1"/>
              <a:t>Beriliy</a:t>
            </a:r>
            <a:r>
              <a:rPr lang="en-US" dirty="0"/>
              <a:t>, </a:t>
            </a:r>
            <a:r>
              <a:rPr lang="en-US" dirty="0" err="1"/>
              <a:t>Tsirkoniy</a:t>
            </a:r>
            <a:r>
              <a:rPr lang="en-US" dirty="0"/>
              <a:t>. </a:t>
            </a:r>
            <a:r>
              <a:rPr lang="en-US" dirty="0" err="1"/>
              <a:t>Bularning</a:t>
            </a:r>
            <a:r>
              <a:rPr lang="en-US" dirty="0"/>
              <a:t> </a:t>
            </a:r>
            <a:r>
              <a:rPr lang="en-US" dirty="0" err="1"/>
              <a:t>ko‘pchiligi</a:t>
            </a:r>
            <a:r>
              <a:rPr lang="en-US" dirty="0"/>
              <a:t> </a:t>
            </a:r>
            <a:r>
              <a:rPr lang="en-US" dirty="0" err="1"/>
              <a:t>chegaralangan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qiladi.Alyumin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mezonlar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klassifikatsiya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Ishlab-chiqarish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moyilligi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qotishmalarini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gruppaga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Deformatsiyalanadigan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(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puxta­lanadigan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puxtalanmaydigan</a:t>
            </a:r>
            <a:r>
              <a:rPr lang="en-US" dirty="0"/>
              <a:t>)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Quyma</a:t>
            </a:r>
            <a:r>
              <a:rPr lang="en-US" dirty="0"/>
              <a:t> </a:t>
            </a:r>
            <a:r>
              <a:rPr lang="en-US" dirty="0" err="1"/>
              <a:t>qotishmalar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Kukun</a:t>
            </a:r>
            <a:r>
              <a:rPr lang="en-US" dirty="0"/>
              <a:t> </a:t>
            </a:r>
            <a:r>
              <a:rPr lang="en-US" dirty="0" err="1"/>
              <a:t>metallurgiyasi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olina</a:t>
            </a:r>
            <a:r>
              <a:rPr lang="en-US" dirty="0"/>
              <a:t> </a:t>
            </a:r>
            <a:r>
              <a:rPr lang="en-US" dirty="0" err="1"/>
              <a:t>digan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: SAP, SAS. </a:t>
            </a:r>
            <a:r>
              <a:rPr lang="en-US" dirty="0" err="1"/>
              <a:t>Deformatsiyalanadigan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quyma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chegara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eritmasini</a:t>
            </a:r>
            <a:r>
              <a:rPr lang="en-US" dirty="0"/>
              <a:t> </a:t>
            </a:r>
            <a:r>
              <a:rPr lang="en-US" dirty="0" err="1"/>
              <a:t>evtektika</a:t>
            </a:r>
            <a:r>
              <a:rPr lang="en-US" dirty="0"/>
              <a:t> </a:t>
            </a:r>
            <a:r>
              <a:rPr lang="en-US" dirty="0" err="1"/>
              <a:t>haroratida</a:t>
            </a:r>
            <a:r>
              <a:rPr lang="en-US" dirty="0"/>
              <a:t> </a:t>
            </a:r>
            <a:r>
              <a:rPr lang="en-US" dirty="0" err="1"/>
              <a:t>to‘yi­nish</a:t>
            </a:r>
            <a:r>
              <a:rPr lang="en-US" dirty="0"/>
              <a:t> </a:t>
            </a:r>
            <a:r>
              <a:rPr lang="en-US" dirty="0" err="1"/>
              <a:t>chegarasidir</a:t>
            </a:r>
            <a:r>
              <a:rPr lang="en-US" dirty="0"/>
              <a:t>. </a:t>
            </a:r>
            <a:r>
              <a:rPr lang="en-US" dirty="0" err="1"/>
              <a:t>Rasmga</a:t>
            </a:r>
            <a:r>
              <a:rPr lang="en-US" dirty="0"/>
              <a:t> </a:t>
            </a:r>
            <a:r>
              <a:rPr lang="en-US" dirty="0" err="1"/>
              <a:t>qarang</a:t>
            </a:r>
            <a:r>
              <a:rPr lang="en-US" dirty="0"/>
              <a:t>: A - </a:t>
            </a:r>
            <a:r>
              <a:rPr lang="en-US" dirty="0" err="1"/>
              <a:t>deformatsiyalanadigan</a:t>
            </a:r>
            <a:r>
              <a:rPr lang="en-US" dirty="0"/>
              <a:t> </a:t>
            </a:r>
            <a:r>
              <a:rPr lang="en-US" dirty="0" err="1"/>
              <a:t>qotishma</a:t>
            </a:r>
            <a:r>
              <a:rPr lang="en-US" dirty="0"/>
              <a:t>. Bu ham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bo‘lakdan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I - </a:t>
            </a:r>
            <a:r>
              <a:rPr lang="en-US" b="1" dirty="0" err="1"/>
              <a:t>puxtalanmaydigan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ishlanganda</a:t>
            </a:r>
            <a:endParaRPr lang="ru-RU" dirty="0"/>
          </a:p>
          <a:p>
            <a:r>
              <a:rPr lang="en-US" dirty="0"/>
              <a:t>II - </a:t>
            </a:r>
            <a:r>
              <a:rPr lang="en-US" b="1" dirty="0" err="1"/>
              <a:t>puxtalanadigan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ishlanganda</a:t>
            </a:r>
            <a:r>
              <a:rPr lang="en-US" b="1" dirty="0"/>
              <a:t>.</a:t>
            </a:r>
            <a:endParaRPr lang="ru-RU" dirty="0"/>
          </a:p>
          <a:p>
            <a:r>
              <a:rPr lang="en-US" dirty="0" err="1"/>
              <a:t>Puxtalanadigan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puxtalanmaydigan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eritmasini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haroratida</a:t>
            </a:r>
            <a:r>
              <a:rPr lang="en-US" dirty="0"/>
              <a:t> </a:t>
            </a:r>
            <a:r>
              <a:rPr lang="en-US" dirty="0" err="1"/>
              <a:t>to‘yinish</a:t>
            </a:r>
            <a:r>
              <a:rPr lang="en-US" dirty="0"/>
              <a:t> </a:t>
            </a:r>
            <a:r>
              <a:rPr lang="en-US" dirty="0" err="1"/>
              <a:t>chegarasidir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21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760639" cy="373828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46531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12.1 A - </a:t>
            </a:r>
            <a:r>
              <a:rPr lang="en-US" b="1" dirty="0" err="1"/>
              <a:t>deformatsiyalanadigan</a:t>
            </a:r>
            <a:r>
              <a:rPr lang="en-US" b="1" dirty="0"/>
              <a:t> </a:t>
            </a:r>
            <a:r>
              <a:rPr lang="en-US" b="1" dirty="0" err="1"/>
              <a:t>qotishma</a:t>
            </a:r>
            <a:endParaRPr lang="ru-RU" dirty="0"/>
          </a:p>
          <a:p>
            <a:r>
              <a:rPr lang="en-US" dirty="0"/>
              <a:t>V - </a:t>
            </a:r>
            <a:r>
              <a:rPr lang="en-US" b="1" dirty="0" err="1"/>
              <a:t>quyma</a:t>
            </a:r>
            <a:r>
              <a:rPr lang="en-US" b="1" dirty="0"/>
              <a:t> </a:t>
            </a:r>
            <a:r>
              <a:rPr lang="en-US" b="1" dirty="0" err="1"/>
              <a:t>qotishma</a:t>
            </a:r>
            <a:endParaRPr lang="ru-RU" dirty="0"/>
          </a:p>
          <a:p>
            <a:r>
              <a:rPr lang="en-US" dirty="0"/>
              <a:t>I - </a:t>
            </a:r>
            <a:r>
              <a:rPr lang="en-US" b="1" dirty="0" err="1"/>
              <a:t>puxtalanmaydigan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endParaRPr lang="ru-RU" dirty="0"/>
          </a:p>
          <a:p>
            <a:r>
              <a:rPr lang="en-US" dirty="0"/>
              <a:t>II - </a:t>
            </a:r>
            <a:r>
              <a:rPr lang="en-US" b="1" dirty="0" err="1"/>
              <a:t>puxtalanadigan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014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 </a:t>
            </a:r>
            <a:r>
              <a:rPr lang="en-US" b="1" dirty="0" err="1"/>
              <a:t>Bronzalar</a:t>
            </a:r>
            <a:endParaRPr lang="ru-RU" dirty="0"/>
          </a:p>
          <a:p>
            <a:r>
              <a:rPr lang="en-US" dirty="0" err="1"/>
              <a:t>Mis</a:t>
            </a:r>
            <a:r>
              <a:rPr lang="en-US" dirty="0"/>
              <a:t> </a:t>
            </a:r>
            <a:r>
              <a:rPr lang="en-US" dirty="0" err="1"/>
              <a:t>qotishmasida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uz-Cyrl-UZ" dirty="0"/>
              <a:t>kalay; Al; beriliy; Si; qo‘rg‘oshin bo‘lsa, qotishma bronza deyiladi. Markalanishi: BR OF 6,5-0,15 da 6,5% - kalay, 0,15% - fosfor bor; qolgani mis.</a:t>
            </a:r>
            <a:endParaRPr lang="ru-RU" dirty="0"/>
          </a:p>
          <a:p>
            <a:r>
              <a:rPr lang="uz-Cyrl-UZ" dirty="0"/>
              <a:t>Misning nikelь va boshqa legirlovchi elementlar bilan qotishmalari bronzaning alohida turlari bo‘lib, ularni melьxior, neyzilьber, kunial, kopelyam deb nomlashadi.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mel</a:t>
            </a:r>
            <a:r>
              <a:rPr lang="ru-RU" dirty="0"/>
              <a:t>ь</a:t>
            </a:r>
            <a:r>
              <a:rPr lang="en-US" dirty="0" err="1"/>
              <a:t>xior</a:t>
            </a:r>
            <a:r>
              <a:rPr lang="en-US" dirty="0"/>
              <a:t> MNJ </a:t>
            </a:r>
            <a:r>
              <a:rPr lang="en-US" dirty="0" err="1"/>
              <a:t>Mts</a:t>
            </a:r>
            <a:r>
              <a:rPr lang="en-US" dirty="0"/>
              <a:t> 30-1-1 da 29-33% Ni </a:t>
            </a:r>
            <a:r>
              <a:rPr lang="en-US" dirty="0" err="1"/>
              <a:t>va</a:t>
            </a:r>
            <a:r>
              <a:rPr lang="en-US" dirty="0"/>
              <a:t> Co; 0,5-1% - </a:t>
            </a:r>
            <a:r>
              <a:rPr lang="en-US" dirty="0" err="1"/>
              <a:t>Mts</a:t>
            </a:r>
            <a:r>
              <a:rPr lang="en-US" dirty="0"/>
              <a:t>; 0,5-1% - Fe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qolgani</a:t>
            </a:r>
            <a:r>
              <a:rPr lang="en-US" dirty="0"/>
              <a:t> </a:t>
            </a:r>
            <a:r>
              <a:rPr lang="en-US" dirty="0" err="1"/>
              <a:t>mis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Bronzalar</a:t>
            </a:r>
            <a:r>
              <a:rPr lang="en-US" dirty="0"/>
              <a:t> 2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 a)</a:t>
            </a:r>
            <a:r>
              <a:rPr lang="uz-Cyrl-UZ" dirty="0"/>
              <a:t>q</a:t>
            </a:r>
            <a:r>
              <a:rPr lang="en-US" dirty="0" err="1"/>
              <a:t>alayli</a:t>
            </a:r>
            <a:r>
              <a:rPr lang="en-US" dirty="0"/>
              <a:t>; b) </a:t>
            </a:r>
            <a:r>
              <a:rPr lang="en-US" dirty="0" err="1"/>
              <a:t>maxsus</a:t>
            </a:r>
            <a:r>
              <a:rPr lang="en-US" dirty="0"/>
              <a:t>-</a:t>
            </a:r>
            <a:r>
              <a:rPr lang="uz-Cyrl-UZ" dirty="0"/>
              <a:t>q</a:t>
            </a:r>
            <a:r>
              <a:rPr lang="en-US" dirty="0" err="1"/>
              <a:t>alaysiz</a:t>
            </a:r>
            <a:r>
              <a:rPr lang="en-US" dirty="0"/>
              <a:t>.</a:t>
            </a:r>
            <a:endParaRPr lang="ru-RU" dirty="0"/>
          </a:p>
          <a:p>
            <a:r>
              <a:rPr lang="uz-Cyrl-UZ" dirty="0"/>
              <a:t>Q</a:t>
            </a:r>
            <a:r>
              <a:rPr lang="en-US" dirty="0" err="1"/>
              <a:t>alayli</a:t>
            </a:r>
            <a:r>
              <a:rPr lang="en-US" dirty="0"/>
              <a:t> </a:t>
            </a:r>
            <a:r>
              <a:rPr lang="en-US" dirty="0" err="1"/>
              <a:t>bronzalar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antifriktsion-ishkalanib</a:t>
            </a:r>
            <a:r>
              <a:rPr lang="en-US" dirty="0"/>
              <a:t> </a:t>
            </a:r>
            <a:r>
              <a:rPr lang="en-US" dirty="0" err="1"/>
              <a:t>yeyilishga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xususiyatiga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kizib</a:t>
            </a:r>
            <a:r>
              <a:rPr lang="en-US" dirty="0"/>
              <a:t> </a:t>
            </a:r>
            <a:r>
              <a:rPr lang="en-US" dirty="0" err="1"/>
              <a:t>ketishga</a:t>
            </a:r>
            <a:r>
              <a:rPr lang="en-US" dirty="0"/>
              <a:t> </a:t>
            </a:r>
            <a:r>
              <a:rPr lang="en-US" dirty="0" err="1"/>
              <a:t>befarq</a:t>
            </a:r>
            <a:r>
              <a:rPr lang="en-US" dirty="0"/>
              <a:t>, </a:t>
            </a:r>
            <a:r>
              <a:rPr lang="en-US" dirty="0" err="1"/>
              <a:t>sovuqka</a:t>
            </a:r>
            <a:r>
              <a:rPr lang="en-US" dirty="0"/>
              <a:t> </a:t>
            </a:r>
            <a:r>
              <a:rPr lang="en-US" dirty="0" err="1"/>
              <a:t>chidamli</a:t>
            </a:r>
            <a:r>
              <a:rPr lang="en-US" dirty="0"/>
              <a:t>,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Kamchiligi</a:t>
            </a:r>
            <a:r>
              <a:rPr lang="en-US" dirty="0"/>
              <a:t> </a:t>
            </a:r>
            <a:r>
              <a:rPr lang="en-US" dirty="0" err="1"/>
              <a:t>quymada</a:t>
            </a:r>
            <a:r>
              <a:rPr lang="en-US" dirty="0"/>
              <a:t> </a:t>
            </a:r>
            <a:r>
              <a:rPr lang="en-US" dirty="0" err="1"/>
              <a:t>govaklar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bo‘lishiga</a:t>
            </a:r>
            <a:r>
              <a:rPr lang="en-US" dirty="0"/>
              <a:t> </a:t>
            </a:r>
            <a:r>
              <a:rPr lang="en-US" dirty="0" err="1"/>
              <a:t>moyiligi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Fosfor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legirlansa</a:t>
            </a:r>
            <a:r>
              <a:rPr lang="en-US" dirty="0"/>
              <a:t>, </a:t>
            </a:r>
            <a:r>
              <a:rPr lang="en-US" dirty="0" err="1"/>
              <a:t>mexanik</a:t>
            </a:r>
            <a:r>
              <a:rPr lang="en-US" dirty="0"/>
              <a:t>,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antifriktsion</a:t>
            </a:r>
            <a:r>
              <a:rPr lang="en-US" dirty="0"/>
              <a:t> </a:t>
            </a:r>
            <a:r>
              <a:rPr lang="en-US" dirty="0" err="1"/>
              <a:t>xoss</a:t>
            </a:r>
            <a:r>
              <a:rPr lang="uz-Cyrl-UZ" dirty="0"/>
              <a:t>a</a:t>
            </a:r>
            <a:r>
              <a:rPr lang="en-US" dirty="0" err="1"/>
              <a:t>lari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 </a:t>
            </a:r>
            <a:r>
              <a:rPr lang="en-US" dirty="0" err="1"/>
              <a:t>Qo‘rg‘oshin</a:t>
            </a:r>
            <a:r>
              <a:rPr lang="en-US" dirty="0"/>
              <a:t> </a:t>
            </a:r>
            <a:r>
              <a:rPr lang="en-US" dirty="0" err="1"/>
              <a:t>qo‘shilsa</a:t>
            </a:r>
            <a:r>
              <a:rPr lang="en-US" dirty="0"/>
              <a:t>; </a:t>
            </a:r>
            <a:r>
              <a:rPr lang="en-US" dirty="0" err="1"/>
              <a:t>zichligi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, </a:t>
            </a:r>
            <a:r>
              <a:rPr lang="en-US" dirty="0" err="1"/>
              <a:t>antifriktsionligi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; </a:t>
            </a:r>
            <a:r>
              <a:rPr lang="en-US" dirty="0" err="1"/>
              <a:t>qirqib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osonlashadi</a:t>
            </a:r>
            <a:r>
              <a:rPr lang="en-US" dirty="0"/>
              <a:t>;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uz-Cyrl-UZ" dirty="0"/>
              <a:t>s</a:t>
            </a:r>
            <a:r>
              <a:rPr lang="en-US" dirty="0" err="1"/>
              <a:t>alari</a:t>
            </a:r>
            <a:r>
              <a:rPr lang="en-US" dirty="0"/>
              <a:t> </a:t>
            </a:r>
            <a:r>
              <a:rPr lang="en-US" dirty="0" err="1"/>
              <a:t>yomonlashadi</a:t>
            </a:r>
            <a:r>
              <a:rPr lang="en-US" dirty="0"/>
              <a:t>. </a:t>
            </a:r>
            <a:r>
              <a:rPr lang="en-US" dirty="0" err="1"/>
              <a:t>Rux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xossalarni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, </a:t>
            </a:r>
            <a:r>
              <a:rPr lang="en-US" dirty="0" err="1"/>
              <a:t>temir</a:t>
            </a:r>
            <a:r>
              <a:rPr lang="en-US" dirty="0"/>
              <a:t> (0,09%)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Legirlash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meoridan</a:t>
            </a:r>
            <a:r>
              <a:rPr lang="en-US" dirty="0"/>
              <a:t> </a:t>
            </a:r>
            <a:r>
              <a:rPr lang="en-US" dirty="0" err="1"/>
              <a:t>oshirib</a:t>
            </a:r>
            <a:r>
              <a:rPr lang="en-US" dirty="0"/>
              <a:t> </a:t>
            </a:r>
            <a:r>
              <a:rPr lang="en-US" dirty="0" err="1"/>
              <a:t>yuborilsa</a:t>
            </a:r>
            <a:r>
              <a:rPr lang="en-US" dirty="0"/>
              <a:t>, </a:t>
            </a:r>
            <a:r>
              <a:rPr lang="en-US" dirty="0" err="1"/>
              <a:t>korroziya</a:t>
            </a:r>
            <a:r>
              <a:rPr lang="en-US" dirty="0"/>
              <a:t> </a:t>
            </a:r>
            <a:r>
              <a:rPr lang="en-US" dirty="0" err="1"/>
              <a:t>bardoshligi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birdaniga</a:t>
            </a:r>
            <a:r>
              <a:rPr lang="en-US" dirty="0"/>
              <a:t> (</a:t>
            </a:r>
            <a:r>
              <a:rPr lang="en-US" dirty="0" err="1"/>
              <a:t>rezko</a:t>
            </a:r>
            <a:r>
              <a:rPr lang="en-US" dirty="0"/>
              <a:t>) </a:t>
            </a:r>
            <a:r>
              <a:rPr lang="en-US" dirty="0" err="1"/>
              <a:t>pasayadi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577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392488" cy="30045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3675596"/>
            <a:ext cx="63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Magniy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qotishmalari</a:t>
            </a:r>
            <a:endParaRPr lang="ru-RU" dirty="0"/>
          </a:p>
          <a:p>
            <a:r>
              <a:rPr lang="en-US" dirty="0" err="1"/>
              <a:t>Magniy</a:t>
            </a:r>
            <a:r>
              <a:rPr lang="en-US" dirty="0"/>
              <a:t> 650</a:t>
            </a:r>
            <a:r>
              <a:rPr lang="en-US" baseline="30000" dirty="0"/>
              <a:t> </a:t>
            </a:r>
            <a:r>
              <a:rPr lang="en-US" baseline="30000" dirty="0" err="1"/>
              <a:t>o</a:t>
            </a:r>
            <a:r>
              <a:rPr lang="en-US" dirty="0" err="1"/>
              <a:t>S</a:t>
            </a:r>
            <a:r>
              <a:rPr lang="en-US" dirty="0"/>
              <a:t> da </a:t>
            </a:r>
            <a:r>
              <a:rPr lang="en-US" dirty="0" err="1"/>
              <a:t>suyuqlanadi</a:t>
            </a:r>
            <a:r>
              <a:rPr lang="en-US" dirty="0"/>
              <a:t>, 1107</a:t>
            </a:r>
            <a:r>
              <a:rPr lang="en-US" baseline="30000" dirty="0"/>
              <a:t> </a:t>
            </a:r>
            <a:r>
              <a:rPr lang="en-US" baseline="30000" dirty="0" err="1"/>
              <a:t>o</a:t>
            </a:r>
            <a:r>
              <a:rPr lang="en-US" dirty="0" err="1"/>
              <a:t>S</a:t>
            </a:r>
            <a:r>
              <a:rPr lang="en-US" dirty="0"/>
              <a:t> da </a:t>
            </a:r>
            <a:r>
              <a:rPr lang="en-US" dirty="0" err="1"/>
              <a:t>qaynaydi</a:t>
            </a:r>
            <a:r>
              <a:rPr lang="en-US" dirty="0"/>
              <a:t>, </a:t>
            </a:r>
            <a:r>
              <a:rPr lang="en-US" dirty="0" err="1"/>
              <a:t>zichligi</a:t>
            </a:r>
            <a:r>
              <a:rPr lang="en-US" dirty="0"/>
              <a:t> -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</a:t>
            </a:r>
            <a:r>
              <a:rPr lang="en-US" dirty="0"/>
              <a:t>=1,74 g/sm</a:t>
            </a:r>
            <a:r>
              <a:rPr lang="en-US" baseline="30000" dirty="0"/>
              <a:t>3</a:t>
            </a:r>
            <a:r>
              <a:rPr lang="en-US" dirty="0"/>
              <a:t>.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metallari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kichigi</a:t>
            </a:r>
            <a:r>
              <a:rPr lang="en-US" dirty="0"/>
              <a:t> </a:t>
            </a:r>
            <a:r>
              <a:rPr lang="en-US" dirty="0" err="1"/>
              <a:t>bo‘lganligi</a:t>
            </a:r>
            <a:r>
              <a:rPr lang="en-US" dirty="0"/>
              <a:t>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kizi</a:t>
            </a:r>
            <a:r>
              <a:rPr lang="uz-Cyrl-UZ" dirty="0"/>
              <a:t>qa</a:t>
            </a:r>
            <a:r>
              <a:rPr lang="en-US" dirty="0" err="1"/>
              <a:t>rli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Magniy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bardoshligi</a:t>
            </a:r>
            <a:r>
              <a:rPr lang="en-US" dirty="0"/>
              <a:t> past,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oksidlanadi</a:t>
            </a:r>
            <a:r>
              <a:rPr lang="en-US" dirty="0"/>
              <a:t>, </a:t>
            </a:r>
            <a:r>
              <a:rPr lang="en-US" dirty="0" err="1"/>
              <a:t>havoda</a:t>
            </a:r>
            <a:r>
              <a:rPr lang="en-US" dirty="0"/>
              <a:t> </a:t>
            </a:r>
            <a:r>
              <a:rPr lang="en-US" dirty="0" err="1"/>
              <a:t>eritilsa</a:t>
            </a:r>
            <a:r>
              <a:rPr lang="en-US" dirty="0"/>
              <a:t> </a:t>
            </a:r>
            <a:r>
              <a:rPr lang="uz-Cyrl-UZ" dirty="0"/>
              <a:t>yo</a:t>
            </a:r>
            <a:r>
              <a:rPr lang="en-US" dirty="0"/>
              <a:t>nib </a:t>
            </a:r>
            <a:r>
              <a:rPr lang="en-US" dirty="0" err="1"/>
              <a:t>ketadi</a:t>
            </a:r>
            <a:r>
              <a:rPr lang="en-US" dirty="0"/>
              <a:t>, </a:t>
            </a:r>
            <a:r>
              <a:rPr lang="en-US" dirty="0" err="1"/>
              <a:t>kislota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dengiz</a:t>
            </a:r>
            <a:r>
              <a:rPr lang="en-US" dirty="0"/>
              <a:t> </a:t>
            </a:r>
            <a:r>
              <a:rPr lang="en-US" dirty="0" err="1"/>
              <a:t>suvida</a:t>
            </a:r>
            <a:r>
              <a:rPr lang="en-US" dirty="0"/>
              <a:t> </a:t>
            </a:r>
            <a:r>
              <a:rPr lang="en-US" dirty="0" err="1"/>
              <a:t>yemiriladi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ishqorga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chidamli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03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571" y="332656"/>
            <a:ext cx="3942857" cy="334285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4149080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Quyidagi jadvalda keng tarqalgan Al-Li qotishmasi­ning kimyoviy tarkibi berilgan. Bularda zichlik kamayiishi va bi­kirlik ortishi qo‘lga kiritilgan, an’anaviy deformatsiyalanadigan alyuminiy qotishmalariga nisbatan (jadval).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045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Qotishmaning</a:t>
            </a:r>
            <a:r>
              <a:rPr lang="en-US" b="1" dirty="0"/>
              <a:t> </a:t>
            </a:r>
            <a:r>
              <a:rPr lang="en-US" b="1" dirty="0" err="1"/>
              <a:t>texnologiyasi</a:t>
            </a:r>
            <a:endParaRPr lang="ru-RU" dirty="0"/>
          </a:p>
          <a:p>
            <a:r>
              <a:rPr lang="en-US" dirty="0"/>
              <a:t>Al-Li </a:t>
            </a:r>
            <a:r>
              <a:rPr lang="en-US" dirty="0" err="1"/>
              <a:t>qotishmasi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deformatsiyalanadi</a:t>
            </a:r>
            <a:r>
              <a:rPr lang="en-US" dirty="0"/>
              <a:t>. </a:t>
            </a:r>
            <a:r>
              <a:rPr lang="en-US" dirty="0" err="1"/>
              <a:t>Shu­ning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list </a:t>
            </a:r>
            <a:r>
              <a:rPr lang="en-US" dirty="0" err="1"/>
              <a:t>prokatlash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puxtalikda­gi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Al-Li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sov</a:t>
            </a:r>
            <a:r>
              <a:rPr lang="uz-Cyrl-UZ" dirty="0"/>
              <a:t>uq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defor­matsiyalanganda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puxtalanadi</a:t>
            </a:r>
            <a:r>
              <a:rPr lang="en-US" dirty="0"/>
              <a:t>,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shuki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puxtalan­sa</a:t>
            </a:r>
            <a:r>
              <a:rPr lang="en-US" dirty="0"/>
              <a:t>, m</a:t>
            </a:r>
            <a:r>
              <a:rPr lang="uz-Cyrl-UZ" dirty="0"/>
              <a:t>o‘</a:t>
            </a:r>
            <a:r>
              <a:rPr lang="en-US" dirty="0" err="1"/>
              <a:t>rtlanishga</a:t>
            </a:r>
            <a:r>
              <a:rPr lang="en-US" dirty="0"/>
              <a:t> </a:t>
            </a:r>
            <a:r>
              <a:rPr lang="en-US" dirty="0" err="1"/>
              <a:t>moyilligi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presslanadi</a:t>
            </a:r>
            <a:r>
              <a:rPr lang="en-US" dirty="0"/>
              <a:t>, </a:t>
            </a:r>
            <a:r>
              <a:rPr lang="en-US" dirty="0" err="1"/>
              <a:t>shtamplanadi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qirqib</a:t>
            </a:r>
            <a:r>
              <a:rPr lang="en-US" dirty="0"/>
              <a:t> </a:t>
            </a:r>
            <a:r>
              <a:rPr lang="en-US" dirty="0" err="1"/>
              <a:t>ishla­nadi</a:t>
            </a:r>
            <a:r>
              <a:rPr lang="en-US" dirty="0"/>
              <a:t>.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jadvalda</a:t>
            </a:r>
            <a:r>
              <a:rPr lang="en-US" dirty="0"/>
              <a:t> Al-Li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qotishmalari­ning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Al-Li </a:t>
            </a:r>
            <a:r>
              <a:rPr lang="en-US" dirty="0" err="1"/>
              <a:t>qotishmasining</a:t>
            </a:r>
            <a:r>
              <a:rPr lang="en-US" dirty="0"/>
              <a:t> </a:t>
            </a:r>
            <a:r>
              <a:rPr lang="en-US" dirty="0" err="1"/>
              <a:t>elastiklik</a:t>
            </a:r>
            <a:r>
              <a:rPr lang="en-US" dirty="0"/>
              <a:t> </a:t>
            </a:r>
            <a:r>
              <a:rPr lang="en-US" dirty="0" err="1"/>
              <a:t>modulining</a:t>
            </a:r>
            <a:r>
              <a:rPr lang="en-US" dirty="0"/>
              <a:t> </a:t>
            </a:r>
            <a:r>
              <a:rPr lang="en-US" dirty="0" err="1"/>
              <a:t>musbat</a:t>
            </a:r>
            <a:r>
              <a:rPr lang="en-US" dirty="0"/>
              <a:t> </a:t>
            </a:r>
            <a:r>
              <a:rPr lang="en-US" dirty="0" err="1"/>
              <a:t>ta’siri</a:t>
            </a:r>
            <a:r>
              <a:rPr lang="en-US" dirty="0"/>
              <a:t> </a:t>
            </a:r>
            <a:r>
              <a:rPr lang="en-US" dirty="0" err="1"/>
              <a:t>qotishmaning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bikirligini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charchash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darz</a:t>
            </a:r>
            <a:r>
              <a:rPr lang="en-US" dirty="0"/>
              <a:t> </a:t>
            </a:r>
            <a:r>
              <a:rPr lang="en-US" dirty="0" err="1"/>
              <a:t>ketish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Al-Li </a:t>
            </a:r>
            <a:r>
              <a:rPr lang="en-US" dirty="0" err="1"/>
              <a:t>qotishmasidan</a:t>
            </a:r>
            <a:r>
              <a:rPr lang="en-US" dirty="0"/>
              <a:t> </a:t>
            </a:r>
            <a:r>
              <a:rPr lang="en-US" dirty="0" err="1"/>
              <a:t>yasaladigan</a:t>
            </a:r>
            <a:r>
              <a:rPr lang="en-US" dirty="0"/>
              <a:t> </a:t>
            </a:r>
            <a:r>
              <a:rPr lang="en-US" dirty="0" err="1"/>
              <a:t>detallarning</a:t>
            </a:r>
            <a:r>
              <a:rPr lang="en-US" dirty="0"/>
              <a:t> k</a:t>
            </a:r>
            <a:r>
              <a:rPr lang="uz-Cyrl-UZ" dirty="0"/>
              <a:t>o‘</a:t>
            </a:r>
            <a:r>
              <a:rPr lang="en-US" dirty="0" err="1"/>
              <a:t>pchiligi</a:t>
            </a:r>
            <a:r>
              <a:rPr lang="en-US" dirty="0"/>
              <a:t> </a:t>
            </a:r>
            <a:r>
              <a:rPr lang="en-US" dirty="0" err="1"/>
              <a:t>quyma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olinmokda</a:t>
            </a:r>
            <a:r>
              <a:rPr lang="en-US" dirty="0"/>
              <a:t>. </a:t>
            </a:r>
            <a:r>
              <a:rPr lang="en-US" dirty="0" err="1"/>
              <a:t>Albatta</a:t>
            </a:r>
            <a:r>
              <a:rPr lang="en-US" dirty="0"/>
              <a:t>,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moslamada</a:t>
            </a:r>
            <a:r>
              <a:rPr lang="en-US" dirty="0"/>
              <a:t> </a:t>
            </a:r>
            <a:r>
              <a:rPr lang="en-US" dirty="0" err="1"/>
              <a:t>qotishmani</a:t>
            </a:r>
            <a:r>
              <a:rPr lang="en-US" dirty="0"/>
              <a:t> </a:t>
            </a:r>
            <a:r>
              <a:rPr lang="en-US" dirty="0" err="1"/>
              <a:t>vodoro</a:t>
            </a:r>
            <a:r>
              <a:rPr lang="uz-Cyrl-UZ" dirty="0"/>
              <a:t>d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Poroshokli</a:t>
            </a:r>
            <a:r>
              <a:rPr lang="en-US" dirty="0"/>
              <a:t> Al-Li </a:t>
            </a:r>
            <a:r>
              <a:rPr lang="en-US" dirty="0" err="1"/>
              <a:t>qotishmalarini</a:t>
            </a:r>
            <a:r>
              <a:rPr lang="en-US" dirty="0"/>
              <a:t> </a:t>
            </a:r>
            <a:r>
              <a:rPr lang="en-US" dirty="0" err="1"/>
              <a:t>qullanishi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</a:t>
            </a:r>
            <a:r>
              <a:rPr lang="en-US" dirty="0"/>
              <a:t> </a:t>
            </a:r>
            <a:r>
              <a:rPr lang="en-US" dirty="0" err="1"/>
              <a:t>diapazonini</a:t>
            </a:r>
            <a:r>
              <a:rPr lang="en-US" dirty="0"/>
              <a:t> </a:t>
            </a:r>
            <a:r>
              <a:rPr lang="en-US" dirty="0" err="1"/>
              <a:t>kengaytiradi</a:t>
            </a:r>
            <a:r>
              <a:rPr lang="en-US" dirty="0"/>
              <a:t>, </a:t>
            </a:r>
            <a:r>
              <a:rPr lang="en-US" dirty="0" err="1"/>
              <a:t>strukturasiini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, </a:t>
            </a:r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jara</a:t>
            </a:r>
            <a:r>
              <a:rPr lang="uz-Cyrl-UZ" dirty="0"/>
              <a:t>yo</a:t>
            </a:r>
            <a:r>
              <a:rPr lang="en-US" dirty="0"/>
              <a:t>n </a:t>
            </a:r>
            <a:r>
              <a:rPr lang="en-US" dirty="0" err="1"/>
              <a:t>murakkabligi­ni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Shub</a:t>
            </a:r>
            <a:r>
              <a:rPr lang="uz-Cyrl-UZ" dirty="0"/>
              <a:t>h</a:t>
            </a:r>
            <a:r>
              <a:rPr lang="en-US" dirty="0" err="1"/>
              <a:t>asiz</a:t>
            </a:r>
            <a:r>
              <a:rPr lang="en-US" dirty="0"/>
              <a:t> Al-Li </a:t>
            </a:r>
            <a:r>
              <a:rPr lang="en-US" dirty="0" err="1"/>
              <a:t>qotishmasi</a:t>
            </a:r>
            <a:r>
              <a:rPr lang="en-US" dirty="0"/>
              <a:t> </a:t>
            </a:r>
            <a:r>
              <a:rPr lang="en-US" dirty="0" err="1"/>
              <a:t>samolyotlarni</a:t>
            </a:r>
            <a:r>
              <a:rPr lang="en-US" dirty="0"/>
              <a:t> </a:t>
            </a:r>
            <a:r>
              <a:rPr lang="uz-Cyrl-UZ" dirty="0"/>
              <a:t>l</a:t>
            </a:r>
            <a:r>
              <a:rPr lang="en-US" dirty="0" err="1"/>
              <a:t>oyixalashga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ekspluatatsiya-iktisod</a:t>
            </a:r>
            <a:r>
              <a:rPr lang="en-US" dirty="0"/>
              <a:t> </a:t>
            </a:r>
            <a:r>
              <a:rPr lang="en-US" dirty="0" err="1"/>
              <a:t>ko‘rsatgichlariga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402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</TotalTime>
  <Words>772</Words>
  <Application>Microsoft Office PowerPoint</Application>
  <PresentationFormat>Экран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</cp:revision>
  <dcterms:created xsi:type="dcterms:W3CDTF">2018-03-26T16:19:06Z</dcterms:created>
  <dcterms:modified xsi:type="dcterms:W3CDTF">2018-11-14T06:14:03Z</dcterms:modified>
</cp:coreProperties>
</file>