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FE4B687-B7DD-4339-B12E-9EA672ED7765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1720" y="260648"/>
            <a:ext cx="5094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POLIMER KOMPOZITSION MATERIALLARNING ASOSIY XOSSALARI VA QO’LLANILISH SOHALARI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/>
              <a:t>R</a:t>
            </a:r>
            <a:r>
              <a:rPr lang="de-DE" dirty="0"/>
              <a:t>Е</a:t>
            </a:r>
            <a:r>
              <a:rPr lang="en-US" dirty="0"/>
              <a:t>JA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.  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qo’llanilish</a:t>
            </a:r>
            <a:r>
              <a:rPr lang="en-US" dirty="0"/>
              <a:t> </a:t>
            </a:r>
            <a:r>
              <a:rPr lang="en-US" dirty="0" err="1"/>
              <a:t>sohalari</a:t>
            </a:r>
            <a:r>
              <a:rPr lang="en-US" dirty="0"/>
              <a:t>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57699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856984" cy="2265432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shisha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kristallik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material. </a:t>
            </a:r>
            <a:r>
              <a:rPr lang="en-US" dirty="0" err="1"/>
              <a:t>Tarkibida</a:t>
            </a:r>
            <a:r>
              <a:rPr lang="en-US" dirty="0"/>
              <a:t> shisha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(</a:t>
            </a:r>
            <a:r>
              <a:rPr lang="en-US" dirty="0" err="1"/>
              <a:t>kremniy,alyuminiy,fosfor,titan,tsirkoniy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(</a:t>
            </a:r>
            <a:r>
              <a:rPr lang="en-US" dirty="0" err="1"/>
              <a:t>litiy</a:t>
            </a:r>
            <a:r>
              <a:rPr lang="en-US" dirty="0"/>
              <a:t>, </a:t>
            </a:r>
            <a:r>
              <a:rPr lang="en-US" dirty="0" err="1"/>
              <a:t>kaliy</a:t>
            </a:r>
            <a:r>
              <a:rPr lang="en-US" dirty="0"/>
              <a:t>, </a:t>
            </a:r>
            <a:r>
              <a:rPr lang="en-US" dirty="0" err="1"/>
              <a:t>natriy</a:t>
            </a:r>
            <a:r>
              <a:rPr lang="en-US" dirty="0"/>
              <a:t>, </a:t>
            </a:r>
            <a:r>
              <a:rPr lang="en-US" dirty="0" err="1"/>
              <a:t>kalbtsiy</a:t>
            </a:r>
            <a:r>
              <a:rPr lang="en-US" dirty="0"/>
              <a:t>, </a:t>
            </a:r>
            <a:r>
              <a:rPr lang="en-US" dirty="0" err="1"/>
              <a:t>magniy</a:t>
            </a:r>
            <a:r>
              <a:rPr lang="en-US" dirty="0"/>
              <a:t>, </a:t>
            </a:r>
            <a:r>
              <a:rPr lang="en-US" dirty="0" err="1"/>
              <a:t>qo'rg'oshin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en-US" dirty="0" err="1"/>
              <a:t>eritmalarini</a:t>
            </a:r>
            <a:r>
              <a:rPr lang="en-US" dirty="0"/>
              <a:t> о 4a </a:t>
            </a:r>
            <a:r>
              <a:rPr lang="en-US" dirty="0" err="1"/>
              <a:t>sovutib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tizimning</a:t>
            </a:r>
            <a:r>
              <a:rPr lang="en-US" dirty="0"/>
              <a:t> </a:t>
            </a:r>
            <a:r>
              <a:rPr lang="en-US" dirty="0" err="1"/>
              <a:t>suyuq</a:t>
            </a:r>
            <a:r>
              <a:rPr lang="en-US" dirty="0"/>
              <a:t> </a:t>
            </a:r>
            <a:r>
              <a:rPr lang="en-US" dirty="0" err="1"/>
              <a:t>holatdan</a:t>
            </a:r>
            <a:r>
              <a:rPr lang="en-US" dirty="0"/>
              <a:t> </a:t>
            </a:r>
            <a:r>
              <a:rPr lang="en-US" dirty="0" err="1"/>
              <a:t>shishaga</a:t>
            </a:r>
            <a:r>
              <a:rPr lang="en-US" dirty="0"/>
              <a:t> </a:t>
            </a:r>
            <a:r>
              <a:rPr lang="en-US" dirty="0" err="1"/>
              <a:t>o'tishi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qaytishi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. </a:t>
            </a:r>
            <a:r>
              <a:rPr lang="en-US" dirty="0" err="1"/>
              <a:t>O'z-o'zidan</a:t>
            </a:r>
            <a:r>
              <a:rPr lang="en-US" dirty="0"/>
              <a:t> </a:t>
            </a:r>
            <a:r>
              <a:rPr lang="en-US" dirty="0" err="1"/>
              <a:t>o'tishi</a:t>
            </a:r>
            <a:r>
              <a:rPr lang="en-US" dirty="0"/>
              <a:t> ham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en-US" dirty="0" err="1"/>
              <a:t>strukturasida</a:t>
            </a:r>
            <a:r>
              <a:rPr lang="en-US" dirty="0"/>
              <a:t> </a:t>
            </a:r>
            <a:r>
              <a:rPr lang="en-US" dirty="0" err="1"/>
              <a:t>mikrokristallik</a:t>
            </a:r>
            <a:r>
              <a:rPr lang="en-US" dirty="0"/>
              <a:t> </a:t>
            </a:r>
            <a:r>
              <a:rPr lang="en-US" dirty="0" err="1"/>
              <a:t>hosillarini</a:t>
            </a:r>
            <a:r>
              <a:rPr lang="en-US" dirty="0"/>
              <a:t> </a:t>
            </a:r>
            <a:r>
              <a:rPr lang="en-US" dirty="0" err="1"/>
              <a:t>ko'rish</a:t>
            </a:r>
            <a:r>
              <a:rPr lang="en-US" dirty="0"/>
              <a:t> </a:t>
            </a:r>
            <a:r>
              <a:rPr lang="en-US" dirty="0" err="1"/>
              <a:t>mumkin-kristallitlarni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kristallik</a:t>
            </a:r>
            <a:r>
              <a:rPr lang="en-US" dirty="0"/>
              <a:t> </a:t>
            </a:r>
            <a:r>
              <a:rPr lang="en-US" dirty="0" err="1"/>
              <a:t>panjara</a:t>
            </a:r>
            <a:r>
              <a:rPr lang="en-US" dirty="0"/>
              <a:t> bor.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tashqarisida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tartibsiz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-</a:t>
            </a:r>
            <a:r>
              <a:rPr lang="en-US" dirty="0" err="1"/>
              <a:t>silikat</a:t>
            </a:r>
            <a:r>
              <a:rPr lang="en-US" dirty="0"/>
              <a:t> shisha.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etuvchisi-kremniy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(</a:t>
            </a:r>
            <a:r>
              <a:rPr lang="en-US" dirty="0" err="1"/>
              <a:t>SiC</a:t>
            </a:r>
            <a:r>
              <a:rPr lang="en-US" dirty="0"/>
              <a:t>&gt;2) </a:t>
            </a:r>
            <a:r>
              <a:rPr lang="en-US" dirty="0" err="1"/>
              <a:t>ctrukturaga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285908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51646"/>
            <a:ext cx="194468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472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2656"/>
            <a:ext cx="2160240" cy="158417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2564904"/>
            <a:ext cx="77586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Rasm1. </a:t>
            </a:r>
            <a:r>
              <a:rPr lang="en-US" dirty="0" err="1"/>
              <a:t>SHashaning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rinishi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No</a:t>
            </a:r>
            <a:r>
              <a:rPr lang="uz-Cyrl-UZ" dirty="0"/>
              <a:t>o</a:t>
            </a:r>
            <a:r>
              <a:rPr lang="en-US" dirty="0" err="1"/>
              <a:t>rganik</a:t>
            </a:r>
            <a:r>
              <a:rPr lang="en-US" dirty="0"/>
              <a:t> shisha </a:t>
            </a:r>
            <a:r>
              <a:rPr lang="en-US" dirty="0" err="1"/>
              <a:t>tarkibiga</a:t>
            </a:r>
            <a:r>
              <a:rPr lang="en-US" dirty="0"/>
              <a:t>: 1- shisha </a:t>
            </a:r>
            <a:r>
              <a:rPr lang="en-US" dirty="0" err="1"/>
              <a:t>turini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osil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iluvchilar</a:t>
            </a:r>
            <a:r>
              <a:rPr lang="en-US" dirty="0"/>
              <a:t>: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,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fosfor</a:t>
            </a:r>
            <a:r>
              <a:rPr lang="en-US" dirty="0"/>
              <a:t>, </a:t>
            </a:r>
            <a:r>
              <a:rPr lang="en-US" dirty="0" err="1"/>
              <a:t>germaniy</a:t>
            </a:r>
            <a:r>
              <a:rPr lang="en-US" dirty="0"/>
              <a:t>, </a:t>
            </a:r>
            <a:r>
              <a:rPr lang="en-US" dirty="0" err="1"/>
              <a:t>mыshyak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2-modifikatorlardan: n</a:t>
            </a:r>
            <a:r>
              <a:rPr lang="uz-Cyrl-UZ" dirty="0"/>
              <a:t>a</a:t>
            </a:r>
            <a:r>
              <a:rPr lang="en-US" dirty="0" err="1"/>
              <a:t>tr</a:t>
            </a:r>
            <a:r>
              <a:rPr lang="uz-Cyrl-UZ" dirty="0"/>
              <a:t>i</a:t>
            </a:r>
            <a:r>
              <a:rPr lang="en-US" dirty="0"/>
              <a:t>y, </a:t>
            </a:r>
            <a:r>
              <a:rPr lang="en-US" dirty="0" err="1"/>
              <a:t>kaliy</a:t>
            </a:r>
            <a:r>
              <a:rPr lang="en-US" dirty="0"/>
              <a:t>, </a:t>
            </a:r>
            <a:r>
              <a:rPr lang="en-US" dirty="0" err="1"/>
              <a:t>litiy</a:t>
            </a:r>
            <a:r>
              <a:rPr lang="en-US" dirty="0"/>
              <a:t>, </a:t>
            </a:r>
            <a:r>
              <a:rPr lang="en-US" dirty="0" err="1"/>
              <a:t>kal</a:t>
            </a:r>
            <a:r>
              <a:rPr lang="uz-Cyrl-UZ" dirty="0"/>
              <a:t>i</a:t>
            </a:r>
            <a:r>
              <a:rPr lang="en-US" dirty="0" err="1"/>
              <a:t>ts</a:t>
            </a:r>
            <a:r>
              <a:rPr lang="uz-Cyrl-UZ" dirty="0"/>
              <a:t>i</a:t>
            </a:r>
            <a:r>
              <a:rPr lang="en-US" dirty="0"/>
              <a:t>y, </a:t>
            </a:r>
            <a:r>
              <a:rPr lang="en-US" dirty="0" err="1"/>
              <a:t>magn</a:t>
            </a:r>
            <a:r>
              <a:rPr lang="uz-Cyrl-UZ" dirty="0"/>
              <a:t>i</a:t>
            </a:r>
            <a:r>
              <a:rPr lang="en-US" dirty="0"/>
              <a:t>y, bar</a:t>
            </a:r>
            <a:r>
              <a:rPr lang="uz-Cyrl-UZ" dirty="0"/>
              <a:t>i</a:t>
            </a:r>
            <a:r>
              <a:rPr lang="en-US" dirty="0"/>
              <a:t>y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modifikatorlar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shisha </a:t>
            </a:r>
            <a:r>
              <a:rPr lang="en-US" dirty="0" err="1"/>
              <a:t>materialiga</a:t>
            </a:r>
            <a:r>
              <a:rPr lang="en-US" dirty="0"/>
              <a:t>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fizik-mexanik</a:t>
            </a:r>
            <a:r>
              <a:rPr lang="en-US" dirty="0"/>
              <a:t> </a:t>
            </a:r>
            <a:r>
              <a:rPr lang="en-US" dirty="0" err="1"/>
              <a:t>xossalar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</a:t>
            </a:r>
            <a:r>
              <a:rPr lang="uz-Cyrl-UZ" dirty="0"/>
              <a:t>q</a:t>
            </a:r>
            <a:r>
              <a:rPr lang="en-US" dirty="0" err="1"/>
              <a:t>ari</a:t>
            </a:r>
            <a:r>
              <a:rPr lang="en-US" dirty="0"/>
              <a:t> shish</a:t>
            </a:r>
            <a:r>
              <a:rPr lang="uz-Cyrl-UZ" dirty="0"/>
              <a:t>a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, </a:t>
            </a:r>
            <a:r>
              <a:rPr lang="en-US" dirty="0" err="1"/>
              <a:t>temir</a:t>
            </a:r>
            <a:r>
              <a:rPr lang="en-US" dirty="0"/>
              <a:t>, </a:t>
            </a:r>
            <a:r>
              <a:rPr lang="uz-Cyrl-UZ" dirty="0"/>
              <a:t>qo’</a:t>
            </a:r>
            <a:r>
              <a:rPr lang="en-US" dirty="0" err="1"/>
              <a:t>rgoshin</a:t>
            </a:r>
            <a:r>
              <a:rPr lang="en-US" dirty="0"/>
              <a:t>, titan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am </a:t>
            </a:r>
            <a:r>
              <a:rPr lang="en-US" dirty="0" err="1"/>
              <a:t>kiritilishi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oksidlar</a:t>
            </a:r>
            <a:r>
              <a:rPr lang="en-US" dirty="0"/>
              <a:t> </a:t>
            </a:r>
            <a:r>
              <a:rPr lang="en-US" dirty="0" err="1"/>
              <a:t>musta</a:t>
            </a:r>
            <a:r>
              <a:rPr lang="uz-Cyrl-UZ" dirty="0"/>
              <a:t>q</a:t>
            </a:r>
            <a:r>
              <a:rPr lang="en-US" dirty="0" err="1"/>
              <a:t>il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en-US" dirty="0"/>
              <a:t> </a:t>
            </a:r>
            <a:r>
              <a:rPr lang="en-US" dirty="0" err="1"/>
              <a:t>yasamasada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turlardagi</a:t>
            </a:r>
            <a:r>
              <a:rPr lang="en-US" dirty="0"/>
              <a:t> </a:t>
            </a:r>
            <a:r>
              <a:rPr lang="en-US" dirty="0" err="1"/>
              <a:t>orali</a:t>
            </a:r>
            <a:r>
              <a:rPr lang="uz-Cyrl-UZ" dirty="0"/>
              <a:t>q</a:t>
            </a:r>
            <a:r>
              <a:rPr lang="en-US" dirty="0"/>
              <a:t> </a:t>
            </a:r>
            <a:r>
              <a:rPr lang="en-US" dirty="0" err="1"/>
              <a:t>joylarida</a:t>
            </a:r>
            <a:r>
              <a:rPr lang="en-US" dirty="0"/>
              <a:t> </a:t>
            </a:r>
            <a:r>
              <a:rPr lang="en-US" dirty="0" err="1"/>
              <a:t>joylashib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musta</a:t>
            </a:r>
            <a:r>
              <a:rPr lang="uz-Cyrl-UZ" dirty="0"/>
              <a:t>h</a:t>
            </a:r>
            <a:r>
              <a:rPr lang="en-US" dirty="0" err="1"/>
              <a:t>kamlaydi</a:t>
            </a:r>
            <a:r>
              <a:rPr lang="en-US" dirty="0"/>
              <a:t>.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chi</a:t>
            </a:r>
            <a:r>
              <a:rPr lang="uz-Cyrl-UZ" dirty="0"/>
              <a:t>qq</a:t>
            </a:r>
            <a:r>
              <a:rPr lang="en-US" dirty="0"/>
              <a:t>an </a:t>
            </a:r>
            <a:r>
              <a:rPr lang="uz-Cyrl-UZ" dirty="0"/>
              <a:t>h</a:t>
            </a:r>
            <a:r>
              <a:rPr lang="en-US" dirty="0" err="1"/>
              <a:t>olda</a:t>
            </a:r>
            <a:r>
              <a:rPr lang="en-US" dirty="0"/>
              <a:t> </a:t>
            </a:r>
            <a:r>
              <a:rPr lang="en-US" dirty="0" err="1"/>
              <a:t>aytish</a:t>
            </a:r>
            <a:r>
              <a:rPr lang="en-US" dirty="0"/>
              <a:t> </a:t>
            </a:r>
            <a:r>
              <a:rPr lang="en-US" dirty="0" err="1"/>
              <a:t>mumkinki</a:t>
            </a:r>
            <a:r>
              <a:rPr lang="en-US" dirty="0"/>
              <a:t> shisha </a:t>
            </a:r>
            <a:r>
              <a:rPr lang="en-US" dirty="0" err="1"/>
              <a:t>bu</a:t>
            </a:r>
            <a:r>
              <a:rPr lang="uz-Cyrl-UZ" dirty="0"/>
              <a:t> j</a:t>
            </a:r>
            <a:r>
              <a:rPr lang="en-US" dirty="0" err="1"/>
              <a:t>uda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/>
              <a:t>p </a:t>
            </a:r>
            <a:r>
              <a:rPr lang="en-US" dirty="0" err="1"/>
              <a:t>komp</a:t>
            </a:r>
            <a:r>
              <a:rPr lang="uz-Cyrl-UZ" dirty="0"/>
              <a:t>o</a:t>
            </a:r>
            <a:r>
              <a:rPr lang="en-US" dirty="0" err="1"/>
              <a:t>nentli</a:t>
            </a:r>
            <a:r>
              <a:rPr lang="en-US" dirty="0"/>
              <a:t> </a:t>
            </a:r>
            <a:r>
              <a:rPr lang="en-US" dirty="0" err="1"/>
              <a:t>sistema</a:t>
            </a:r>
            <a:r>
              <a:rPr lang="en-US" dirty="0"/>
              <a:t> </a:t>
            </a:r>
            <a:r>
              <a:rPr lang="en-US" dirty="0" err="1"/>
              <a:t>deyish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	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: 1- shisha </a:t>
            </a:r>
            <a:r>
              <a:rPr lang="uz-Cyrl-UZ" dirty="0"/>
              <a:t>h</a:t>
            </a:r>
            <a:r>
              <a:rPr lang="en-US" dirty="0" err="1"/>
              <a:t>osil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iluvchi</a:t>
            </a:r>
            <a:r>
              <a:rPr lang="en-US" dirty="0"/>
              <a:t> </a:t>
            </a:r>
            <a:r>
              <a:rPr lang="en-US" dirty="0" err="1"/>
              <a:t>modda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i</a:t>
            </a:r>
            <a:r>
              <a:rPr lang="en-US" dirty="0" err="1"/>
              <a:t>ga</a:t>
            </a:r>
            <a:r>
              <a:rPr lang="en-US" dirty="0"/>
              <a:t>, 2- m</a:t>
            </a:r>
            <a:r>
              <a:rPr lang="uz-Cyrl-UZ" dirty="0"/>
              <a:t>o</a:t>
            </a:r>
            <a:r>
              <a:rPr lang="en-US" dirty="0" err="1"/>
              <a:t>difikator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3- </a:t>
            </a:r>
            <a:r>
              <a:rPr lang="uz-Cyrl-UZ" dirty="0"/>
              <a:t>qo’</a:t>
            </a:r>
            <a:r>
              <a:rPr lang="en-US" dirty="0" err="1"/>
              <a:t>llanishiga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sinflarga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linadi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269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920880" cy="347472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Texnik</a:t>
            </a:r>
            <a:r>
              <a:rPr lang="en-US" b="1" dirty="0"/>
              <a:t> </a:t>
            </a:r>
            <a:r>
              <a:rPr lang="en-US" b="1" dirty="0" err="1"/>
              <a:t>shishalarining</a:t>
            </a:r>
            <a:r>
              <a:rPr lang="en-US" b="1" dirty="0"/>
              <a:t> </a:t>
            </a:r>
            <a:r>
              <a:rPr lang="uz-Cyrl-UZ" b="1" dirty="0"/>
              <a:t>qo’</a:t>
            </a:r>
            <a:r>
              <a:rPr lang="en-US" b="1" dirty="0" err="1"/>
              <a:t>llanilishi</a:t>
            </a:r>
            <a:r>
              <a:rPr lang="en-US" b="1" dirty="0"/>
              <a:t>.</a:t>
            </a:r>
            <a:endParaRPr lang="ru-RU" dirty="0"/>
          </a:p>
          <a:p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shishalardan</a:t>
            </a:r>
            <a:r>
              <a:rPr lang="en-US" dirty="0"/>
              <a:t> </a:t>
            </a:r>
            <a:r>
              <a:rPr lang="en-US" dirty="0" err="1"/>
              <a:t>deyarli</a:t>
            </a:r>
            <a:r>
              <a:rPr lang="en-US" dirty="0"/>
              <a:t> </a:t>
            </a:r>
            <a:r>
              <a:rPr lang="en-US" dirty="0" err="1"/>
              <a:t>xal</a:t>
            </a:r>
            <a:r>
              <a:rPr lang="uz-Cyrl-UZ" dirty="0"/>
              <a:t>q</a:t>
            </a:r>
            <a:r>
              <a:rPr lang="en-US" dirty="0"/>
              <a:t>-x</a:t>
            </a:r>
            <a:r>
              <a:rPr lang="uz-Cyrl-UZ" dirty="0"/>
              <a:t>o’</a:t>
            </a:r>
            <a:r>
              <a:rPr lang="en-US" dirty="0" err="1"/>
              <a:t>jaligining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a</a:t>
            </a:r>
            <a:r>
              <a:rPr lang="uz-Cyrl-UZ" dirty="0"/>
              <a:t>m</a:t>
            </a:r>
            <a:r>
              <a:rPr lang="en-US" dirty="0"/>
              <a:t>ma </a:t>
            </a:r>
            <a:r>
              <a:rPr lang="en-US" dirty="0" err="1"/>
              <a:t>joylarida</a:t>
            </a:r>
            <a:r>
              <a:rPr lang="en-US" dirty="0"/>
              <a:t> f</a:t>
            </a:r>
            <a:r>
              <a:rPr lang="uz-Cyrl-UZ" dirty="0"/>
              <a:t>o</a:t>
            </a:r>
            <a:r>
              <a:rPr lang="en-US" dirty="0" err="1"/>
              <a:t>yd</a:t>
            </a:r>
            <a:r>
              <a:rPr lang="uz-Cyrl-UZ" dirty="0"/>
              <a:t>a</a:t>
            </a:r>
            <a:r>
              <a:rPr lang="en-US" dirty="0"/>
              <a:t>l</a:t>
            </a:r>
            <a:r>
              <a:rPr lang="uz-Cyrl-UZ" dirty="0"/>
              <a:t>a</a:t>
            </a:r>
            <a:r>
              <a:rPr lang="en-US" dirty="0" err="1"/>
              <a:t>niladi</a:t>
            </a:r>
            <a:r>
              <a:rPr lang="en-US" dirty="0"/>
              <a:t>. Transport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yopish</a:t>
            </a:r>
            <a:r>
              <a:rPr lang="en-US" dirty="0"/>
              <a:t> ma</a:t>
            </a:r>
            <a:r>
              <a:rPr lang="uz-Cyrl-UZ" dirty="0"/>
              <a:t>q</a:t>
            </a:r>
            <a:r>
              <a:rPr lang="en-US" dirty="0" err="1"/>
              <a:t>sadida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tripleks</a:t>
            </a:r>
            <a:r>
              <a:rPr lang="en-US" dirty="0"/>
              <a:t>, </a:t>
            </a:r>
            <a:r>
              <a:rPr lang="en-US" dirty="0" err="1"/>
              <a:t>termopan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toblangan</a:t>
            </a:r>
            <a:r>
              <a:rPr lang="en-US" dirty="0"/>
              <a:t> 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asboblarda</a:t>
            </a:r>
            <a:r>
              <a:rPr lang="en-US" dirty="0"/>
              <a:t>: </a:t>
            </a:r>
            <a:r>
              <a:rPr lang="en-US" dirty="0" err="1"/>
              <a:t>durbin</a:t>
            </a:r>
            <a:r>
              <a:rPr lang="en-US" dirty="0"/>
              <a:t>, </a:t>
            </a:r>
            <a:r>
              <a:rPr lang="en-US" dirty="0" err="1"/>
              <a:t>teleskop</a:t>
            </a:r>
            <a:r>
              <a:rPr lang="en-US" dirty="0"/>
              <a:t>, </a:t>
            </a:r>
            <a:r>
              <a:rPr lang="en-US" dirty="0" err="1"/>
              <a:t>mikroskop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bosh</a:t>
            </a:r>
            <a:r>
              <a:rPr lang="uz-Cyrl-UZ" dirty="0"/>
              <a:t>q</a:t>
            </a:r>
            <a:r>
              <a:rPr lang="en-US" dirty="0" err="1"/>
              <a:t>alarda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sindirish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rsatigichiga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uz-Cyrl-UZ" dirty="0"/>
              <a:t>qo’l</a:t>
            </a:r>
            <a:r>
              <a:rPr lang="en-US" dirty="0" err="1"/>
              <a:t>lanil</a:t>
            </a:r>
            <a:r>
              <a:rPr lang="uz-Cyrl-UZ" dirty="0"/>
              <a:t>i</a:t>
            </a:r>
            <a:r>
              <a:rPr lang="en-US" dirty="0"/>
              <a:t>b </a:t>
            </a:r>
            <a:r>
              <a:rPr lang="en-US" dirty="0" err="1"/>
              <a:t>ularda</a:t>
            </a:r>
            <a:r>
              <a:rPr lang="en-US" dirty="0"/>
              <a:t> </a:t>
            </a:r>
            <a:r>
              <a:rPr lang="uz-Cyrl-UZ" dirty="0"/>
              <a:t>qo’</a:t>
            </a:r>
            <a:r>
              <a:rPr lang="en-US" dirty="0" err="1"/>
              <a:t>rgoshin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/>
              <a:t>p </a:t>
            </a:r>
            <a:r>
              <a:rPr lang="uz-Cyrl-UZ" dirty="0"/>
              <a:t>qo’</a:t>
            </a:r>
            <a:r>
              <a:rPr lang="en-US" dirty="0" err="1"/>
              <a:t>shilgan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ladi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yutu</a:t>
            </a:r>
            <a:r>
              <a:rPr lang="uz-Cyrl-UZ" dirty="0"/>
              <a:t>g’</a:t>
            </a:r>
            <a:r>
              <a:rPr lang="en-US" dirty="0"/>
              <a:t>i </a:t>
            </a:r>
            <a:r>
              <a:rPr lang="en-US" dirty="0" err="1"/>
              <a:t>shundaki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rentgen</a:t>
            </a:r>
            <a:r>
              <a:rPr lang="en-US" dirty="0"/>
              <a:t> </a:t>
            </a:r>
            <a:r>
              <a:rPr lang="en-US" dirty="0" err="1"/>
              <a:t>nurlarin</a:t>
            </a:r>
            <a:r>
              <a:rPr lang="en-US" dirty="0"/>
              <a:t> </a:t>
            </a:r>
            <a:r>
              <a:rPr lang="uz-Cyrl-UZ" dirty="0"/>
              <a:t>o’</a:t>
            </a:r>
            <a:r>
              <a:rPr lang="en-US" dirty="0" err="1"/>
              <a:t>tkazmaydi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</a:t>
            </a:r>
            <a:r>
              <a:rPr lang="uz-Cyrl-UZ" dirty="0"/>
              <a:t>q</a:t>
            </a:r>
            <a:r>
              <a:rPr lang="en-US" dirty="0" err="1"/>
              <a:t>ari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shishalarga</a:t>
            </a:r>
            <a:r>
              <a:rPr lang="en-US" dirty="0"/>
              <a:t> </a:t>
            </a:r>
            <a:r>
              <a:rPr lang="en-US" dirty="0" err="1"/>
              <a:t>ftor</a:t>
            </a:r>
            <a:r>
              <a:rPr lang="en-US" dirty="0"/>
              <a:t> </a:t>
            </a:r>
            <a:r>
              <a:rPr lang="uz-Cyrl-UZ" dirty="0"/>
              <a:t>qo’</a:t>
            </a:r>
            <a:r>
              <a:rPr lang="en-US" dirty="0" err="1"/>
              <a:t>shilgan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/>
              <a:t>lib u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. </a:t>
            </a:r>
            <a:r>
              <a:rPr lang="en-US" dirty="0" err="1"/>
              <a:t>Metallurgiya</a:t>
            </a:r>
            <a:r>
              <a:rPr lang="en-US" dirty="0"/>
              <a:t> </a:t>
            </a:r>
            <a:r>
              <a:rPr lang="en-US" dirty="0" err="1"/>
              <a:t>korxonalarida</a:t>
            </a:r>
            <a:r>
              <a:rPr lang="en-US" dirty="0"/>
              <a:t> marten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elektrduga</a:t>
            </a:r>
            <a:r>
              <a:rPr lang="en-US" dirty="0"/>
              <a:t> </a:t>
            </a:r>
            <a:r>
              <a:rPr lang="en-US" dirty="0" err="1"/>
              <a:t>pechlarininig</a:t>
            </a:r>
            <a:r>
              <a:rPr lang="en-US" dirty="0"/>
              <a:t> bosh</a:t>
            </a:r>
            <a:r>
              <a:rPr lang="uz-Cyrl-UZ" dirty="0"/>
              <a:t>q</a:t>
            </a:r>
            <a:r>
              <a:rPr lang="en-US" dirty="0" err="1"/>
              <a:t>aruv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urilmalarini</a:t>
            </a:r>
            <a:r>
              <a:rPr lang="en-US" dirty="0"/>
              <a:t>,  </a:t>
            </a:r>
            <a:r>
              <a:rPr lang="en-US" dirty="0" err="1"/>
              <a:t>prokatlash</a:t>
            </a:r>
            <a:r>
              <a:rPr lang="en-US" dirty="0"/>
              <a:t> </a:t>
            </a:r>
            <a:r>
              <a:rPr lang="en-US" dirty="0" err="1"/>
              <a:t>stanlari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tarish</a:t>
            </a:r>
            <a:r>
              <a:rPr lang="en-US" dirty="0"/>
              <a:t> </a:t>
            </a:r>
            <a:r>
              <a:rPr lang="en-US" dirty="0" err="1"/>
              <a:t>kranlarinng</a:t>
            </a:r>
            <a:r>
              <a:rPr lang="en-US" dirty="0"/>
              <a:t> </a:t>
            </a:r>
            <a:r>
              <a:rPr lang="en-US" dirty="0" err="1"/>
              <a:t>kabinalarini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o</a:t>
            </a:r>
            <a:r>
              <a:rPr lang="uz-Cyrl-UZ" dirty="0"/>
              <a:t>k</a:t>
            </a:r>
            <a:r>
              <a:rPr lang="en-US" dirty="0" err="1"/>
              <a:t>sidi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vanadi</a:t>
            </a:r>
            <a:r>
              <a:rPr lang="uz-Cyrl-UZ" dirty="0"/>
              <a:t>y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shishalardan</a:t>
            </a:r>
            <a:r>
              <a:rPr lang="en-US" dirty="0"/>
              <a:t> </a:t>
            </a:r>
            <a:r>
              <a:rPr lang="en-US" dirty="0" err="1"/>
              <a:t>yasashadi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70% infra</a:t>
            </a:r>
            <a:r>
              <a:rPr lang="uz-Cyrl-UZ" dirty="0"/>
              <a:t>q</a:t>
            </a:r>
            <a:r>
              <a:rPr lang="en-US" dirty="0" err="1"/>
              <a:t>izil</a:t>
            </a:r>
            <a:r>
              <a:rPr lang="en-US" dirty="0"/>
              <a:t> </a:t>
            </a:r>
            <a:r>
              <a:rPr lang="en-US" dirty="0" err="1"/>
              <a:t>nurlarni</a:t>
            </a:r>
            <a:r>
              <a:rPr lang="en-US" dirty="0"/>
              <a:t> </a:t>
            </a:r>
            <a:r>
              <a:rPr lang="en-US" dirty="0" err="1"/>
              <a:t>yutish</a:t>
            </a:r>
            <a:r>
              <a:rPr lang="en-US" dirty="0"/>
              <a:t> </a:t>
            </a:r>
            <a:r>
              <a:rPr lang="en-US" dirty="0" err="1"/>
              <a:t>xossasiga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Kvars</a:t>
            </a:r>
            <a:r>
              <a:rPr lang="en-US" dirty="0"/>
              <a:t> </a:t>
            </a:r>
            <a:r>
              <a:rPr lang="en-US" dirty="0" err="1"/>
              <a:t>shishanining</a:t>
            </a:r>
            <a:r>
              <a:rPr lang="en-US" dirty="0"/>
              <a:t> </a:t>
            </a:r>
            <a:r>
              <a:rPr lang="en-US" dirty="0" err="1"/>
              <a:t>yu</a:t>
            </a:r>
            <a:r>
              <a:rPr lang="uz-Cyrl-UZ" dirty="0"/>
              <a:t>q</a:t>
            </a:r>
            <a:r>
              <a:rPr lang="en-US" dirty="0" err="1"/>
              <a:t>ori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uz-Cyrl-UZ" dirty="0"/>
              <a:t>yo</a:t>
            </a:r>
            <a:r>
              <a:rPr lang="en-US" dirty="0" err="1"/>
              <a:t>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g’</a:t>
            </a:r>
            <a:r>
              <a:rPr lang="en-US" dirty="0" err="1"/>
              <a:t>unidan</a:t>
            </a:r>
            <a:r>
              <a:rPr lang="en-US" dirty="0"/>
              <a:t> f</a:t>
            </a:r>
            <a:r>
              <a:rPr lang="uz-Cyrl-UZ" dirty="0"/>
              <a:t>o</a:t>
            </a:r>
            <a:r>
              <a:rPr lang="en-US" dirty="0" err="1"/>
              <a:t>yd</a:t>
            </a:r>
            <a:r>
              <a:rPr lang="uz-Cyrl-UZ" dirty="0"/>
              <a:t>a</a:t>
            </a:r>
            <a:r>
              <a:rPr lang="en-US" dirty="0" err="1"/>
              <a:t>lanilgan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olda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ar-xil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uz-Cyrl-UZ" dirty="0"/>
              <a:t>yo</a:t>
            </a:r>
            <a:r>
              <a:rPr lang="en-US" dirty="0" err="1"/>
              <a:t>viy</a:t>
            </a:r>
            <a:r>
              <a:rPr lang="en-US" dirty="0"/>
              <a:t> </a:t>
            </a:r>
            <a:r>
              <a:rPr lang="en-US" dirty="0" err="1"/>
              <a:t>idishlari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uz-Cyrl-UZ" dirty="0"/>
              <a:t>’</a:t>
            </a:r>
            <a:r>
              <a:rPr lang="en-US" dirty="0" err="1"/>
              <a:t>zi</a:t>
            </a:r>
            <a:r>
              <a:rPr lang="en-US" dirty="0"/>
              <a:t> </a:t>
            </a:r>
            <a:r>
              <a:rPr lang="en-US" dirty="0" err="1"/>
              <a:t>metallarni</a:t>
            </a:r>
            <a:r>
              <a:rPr lang="en-US" dirty="0"/>
              <a:t> </a:t>
            </a:r>
            <a:r>
              <a:rPr lang="en-US" dirty="0" err="1"/>
              <a:t>eritish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tigel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uz-Cyrl-UZ" dirty="0"/>
              <a:t>qo’l</a:t>
            </a:r>
            <a:r>
              <a:rPr lang="en-US" dirty="0" err="1"/>
              <a:t>laniladi</a:t>
            </a:r>
            <a:r>
              <a:rPr lang="en-US" dirty="0"/>
              <a:t>. 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1802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640960" cy="89728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Ko'pchilik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vulkanizatsiya-bu</a:t>
            </a:r>
            <a:r>
              <a:rPr lang="en-US" dirty="0"/>
              <a:t> </a:t>
            </a:r>
            <a:r>
              <a:rPr lang="en-US" dirty="0" err="1"/>
              <a:t>kauchuk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oltingugurtning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aro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bog'lanishidir</a:t>
            </a:r>
            <a:r>
              <a:rPr lang="en-US" dirty="0"/>
              <a:t>.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oltingugurt</a:t>
            </a:r>
            <a:r>
              <a:rPr lang="en-US" dirty="0"/>
              <a:t> 5-7%.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rezina-ebonit-uchun</a:t>
            </a:r>
            <a:r>
              <a:rPr lang="en-US" dirty="0"/>
              <a:t> 30-35% </a:t>
            </a:r>
            <a:r>
              <a:rPr lang="en-US" dirty="0" err="1"/>
              <a:t>qo'shiladi</a:t>
            </a:r>
            <a:endParaRPr lang="ru-RU" dirty="0"/>
          </a:p>
        </p:txBody>
      </p:sp>
      <p:pic>
        <p:nvPicPr>
          <p:cNvPr id="4" name="Рисунок 3" descr="image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1988840"/>
            <a:ext cx="2980055" cy="9823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4005064"/>
            <a:ext cx="8064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3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molekulalarini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 - </a:t>
            </a:r>
            <a:r>
              <a:rPr lang="en-US" dirty="0" err="1"/>
              <a:t>xom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; b - </a:t>
            </a:r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: a) </a:t>
            </a:r>
            <a:r>
              <a:rPr lang="en-US" dirty="0" err="1"/>
              <a:t>issiq</a:t>
            </a:r>
            <a:r>
              <a:rPr lang="en-US" dirty="0"/>
              <a:t>; b) </a:t>
            </a:r>
            <a:r>
              <a:rPr lang="en-US" dirty="0" err="1"/>
              <a:t>sovuq</a:t>
            </a:r>
            <a:r>
              <a:rPr lang="en-US" dirty="0"/>
              <a:t>.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gidropresslarda</a:t>
            </a:r>
            <a:r>
              <a:rPr lang="en-US" dirty="0"/>
              <a:t> 140-145°S </a:t>
            </a:r>
            <a:r>
              <a:rPr lang="en-US" dirty="0" err="1"/>
              <a:t>haroratda</a:t>
            </a:r>
            <a:r>
              <a:rPr lang="en-US" dirty="0"/>
              <a:t>. 25-75 kg/sm2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2-40 min.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oralig'ida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.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(</a:t>
            </a:r>
            <a:r>
              <a:rPr lang="en-US" dirty="0" err="1"/>
              <a:t>kamera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pakrishka</a:t>
            </a:r>
            <a:r>
              <a:rPr lang="en-US" dirty="0"/>
              <a:t>)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vulkanizatorlar</a:t>
            </a:r>
            <a:r>
              <a:rPr lang="en-US" dirty="0"/>
              <a:t> </a:t>
            </a:r>
            <a:r>
              <a:rPr lang="en-US" dirty="0" err="1"/>
              <a:t>qoilaniladi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130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640"/>
            <a:ext cx="8280920" cy="347472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Rezina</a:t>
            </a:r>
            <a:r>
              <a:rPr lang="en-US" b="1" dirty="0"/>
              <a:t> </a:t>
            </a:r>
            <a:r>
              <a:rPr lang="en-US" b="1" dirty="0" err="1"/>
              <a:t>xossalariga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sharoitini</a:t>
            </a:r>
            <a:r>
              <a:rPr lang="en-US" b="1" dirty="0"/>
              <a:t> </a:t>
            </a:r>
            <a:r>
              <a:rPr lang="en-US" b="1" dirty="0" err="1"/>
              <a:t>ta'siri</a:t>
            </a:r>
            <a:endParaRPr lang="ru-RU" dirty="0"/>
          </a:p>
          <a:p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xossalarining</a:t>
            </a:r>
            <a:r>
              <a:rPr lang="en-US" dirty="0"/>
              <a:t> </a:t>
            </a:r>
            <a:r>
              <a:rPr lang="en-US" dirty="0" err="1"/>
              <a:t>ko'pchiligini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fazoviy-setkasimon</a:t>
            </a:r>
            <a:r>
              <a:rPr lang="en-US" dirty="0"/>
              <a:t> </a:t>
            </a:r>
            <a:r>
              <a:rPr lang="en-US" dirty="0" err="1"/>
              <a:t>strukturasiga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. </a:t>
            </a:r>
            <a:r>
              <a:rPr lang="en-US" dirty="0" err="1"/>
              <a:t>Rezinalarga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qaytish</a:t>
            </a:r>
            <a:r>
              <a:rPr lang="en-US" dirty="0"/>
              <a:t> </a:t>
            </a:r>
            <a:r>
              <a:rPr lang="en-US" dirty="0" err="1"/>
              <a:t>deformatsiyasi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, u 1000%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yeta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Rezinaning</a:t>
            </a:r>
            <a:r>
              <a:rPr lang="en-US" dirty="0"/>
              <a:t> </a:t>
            </a:r>
            <a:r>
              <a:rPr lang="en-US" dirty="0" err="1"/>
              <a:t>strukturasi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deformatsiyaning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ta'sirida</a:t>
            </a:r>
            <a:r>
              <a:rPr lang="en-US" dirty="0"/>
              <a:t> </a:t>
            </a:r>
            <a:r>
              <a:rPr lang="en-US" dirty="0" err="1"/>
              <a:t>buklangan</a:t>
            </a:r>
            <a:r>
              <a:rPr lang="en-US" dirty="0"/>
              <a:t>- </a:t>
            </a:r>
            <a:r>
              <a:rPr lang="en-US" dirty="0" err="1"/>
              <a:t>taxlangan</a:t>
            </a:r>
            <a:r>
              <a:rPr lang="en-US" dirty="0"/>
              <a:t> </a:t>
            </a:r>
            <a:r>
              <a:rPr lang="en-US" dirty="0" err="1"/>
              <a:t>makromolekulalar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ko'tarib</a:t>
            </a:r>
            <a:r>
              <a:rPr lang="en-US" dirty="0"/>
              <a:t>, </a:t>
            </a:r>
            <a:r>
              <a:rPr lang="en-US" dirty="0" err="1"/>
              <a:t>to'g'rilanadilar</a:t>
            </a:r>
            <a:r>
              <a:rPr lang="en-US" dirty="0"/>
              <a:t>. </a:t>
            </a:r>
            <a:r>
              <a:rPr lang="en-US" dirty="0" err="1"/>
              <a:t>Deformatsiya</a:t>
            </a:r>
            <a:r>
              <a:rPr lang="en-US" dirty="0"/>
              <a:t> </a:t>
            </a:r>
            <a:r>
              <a:rPr lang="en-US" dirty="0" err="1"/>
              <a:t>sekin</a:t>
            </a:r>
            <a:r>
              <a:rPr lang="en-US" dirty="0"/>
              <a:t> </a:t>
            </a:r>
            <a:r>
              <a:rPr lang="en-US" dirty="0" err="1"/>
              <a:t>rivojlanadi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 </a:t>
            </a:r>
            <a:r>
              <a:rPr lang="en-US" dirty="0" err="1"/>
              <a:t>orqada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tashlangach</a:t>
            </a:r>
            <a:r>
              <a:rPr lang="en-US" dirty="0"/>
              <a:t> </a:t>
            </a:r>
            <a:r>
              <a:rPr lang="en-US" dirty="0" err="1"/>
              <a:t>makromolekulalar</a:t>
            </a:r>
            <a:r>
              <a:rPr lang="en-US" dirty="0"/>
              <a:t> </a:t>
            </a:r>
            <a:r>
              <a:rPr lang="en-US" dirty="0" err="1"/>
              <a:t>avvalgi</a:t>
            </a:r>
            <a:r>
              <a:rPr lang="en-US" dirty="0"/>
              <a:t> </a:t>
            </a:r>
            <a:r>
              <a:rPr lang="en-US" dirty="0" err="1"/>
              <a:t>chuvalchangsimon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qaytadilar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deformatsiya</a:t>
            </a:r>
            <a:r>
              <a:rPr lang="en-US" dirty="0"/>
              <a:t> ham </a:t>
            </a:r>
            <a:r>
              <a:rPr lang="en-US" dirty="0" err="1"/>
              <a:t>bo'ladi</a:t>
            </a:r>
            <a:r>
              <a:rPr lang="en-US" dirty="0"/>
              <a:t>. Bu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deformatsiyaning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qaytib</a:t>
            </a:r>
            <a:r>
              <a:rPr lang="en-US" dirty="0"/>
              <a:t> </a:t>
            </a:r>
            <a:r>
              <a:rPr lang="en-US" dirty="0" err="1"/>
              <a:t>tiklana</a:t>
            </a:r>
            <a:r>
              <a:rPr lang="en-US" dirty="0"/>
              <a:t> </a:t>
            </a:r>
            <a:r>
              <a:rPr lang="en-US" dirty="0" err="1"/>
              <a:t>olmagan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. Bu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navbatida</a:t>
            </a:r>
            <a:r>
              <a:rPr lang="en-US" dirty="0"/>
              <a:t> </a:t>
            </a:r>
            <a:r>
              <a:rPr lang="en-US" dirty="0" err="1"/>
              <a:t>ko'ndalang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bog'lanishlarning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qo'yish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 </a:t>
            </a:r>
            <a:r>
              <a:rPr lang="en-US" dirty="0" err="1"/>
              <a:t>o'zilishi</a:t>
            </a:r>
            <a:r>
              <a:rPr lang="en-US" dirty="0"/>
              <a:t> </a:t>
            </a:r>
            <a:r>
              <a:rPr lang="en-US" dirty="0" err="1"/>
              <a:t>natijasidir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qo'yish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rezinaning</a:t>
            </a:r>
            <a:r>
              <a:rPr lang="en-US" dirty="0"/>
              <a:t> </a:t>
            </a:r>
            <a:r>
              <a:rPr lang="en-US" dirty="0" err="1"/>
              <a:t>amortazitsion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531" y="3356992"/>
            <a:ext cx="2859087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566124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4.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tezlikda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deformatsiyasining</a:t>
            </a:r>
            <a:r>
              <a:rPr lang="en-US" dirty="0"/>
              <a:t> </a:t>
            </a:r>
            <a:r>
              <a:rPr lang="en-US" dirty="0" err="1"/>
              <a:t>diagrammasi</a:t>
            </a:r>
            <a:r>
              <a:rPr lang="en-US" dirty="0"/>
              <a:t> </a:t>
            </a:r>
            <a:r>
              <a:rPr lang="en-US" dirty="0" err="1"/>
              <a:t>cho'zish</a:t>
            </a:r>
            <a:r>
              <a:rPr lang="en-US" dirty="0"/>
              <a:t> -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tiklanish</a:t>
            </a:r>
            <a:r>
              <a:rPr lang="en-US" dirty="0"/>
              <a:t> </a:t>
            </a:r>
            <a:r>
              <a:rPr lang="en-US" dirty="0" err="1"/>
              <a:t>tsiklida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8900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576064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Germetiklar</a:t>
            </a:r>
            <a:endParaRPr lang="ru-RU" dirty="0"/>
          </a:p>
          <a:p>
            <a:r>
              <a:rPr lang="en-US" dirty="0" err="1"/>
              <a:t>Germetiklar</a:t>
            </a:r>
            <a:r>
              <a:rPr lang="en-US" dirty="0"/>
              <a:t> deb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oligomerlar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kompozitsivalarga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,</a:t>
            </a:r>
            <a:endParaRPr lang="ru-RU" dirty="0"/>
          </a:p>
          <a:p>
            <a:r>
              <a:rPr lang="en-US" dirty="0" err="1"/>
              <a:t>qaysilarki</a:t>
            </a:r>
            <a:r>
              <a:rPr lang="en-US" dirty="0"/>
              <a:t> </a:t>
            </a:r>
            <a:r>
              <a:rPr lang="en-US" dirty="0" err="1"/>
              <a:t>o'tkazmaslikni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. Bu </a:t>
            </a:r>
            <a:r>
              <a:rPr lang="en-US" dirty="0" err="1"/>
              <a:t>birlashmalar</a:t>
            </a:r>
            <a:r>
              <a:rPr lang="en-US" dirty="0"/>
              <a:t> </a:t>
            </a:r>
            <a:r>
              <a:rPr lang="en-US" dirty="0" err="1"/>
              <a:t>zamaska</a:t>
            </a:r>
            <a:r>
              <a:rPr lang="en-US" dirty="0"/>
              <a:t>, pasta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erituvchilarda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holida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O'tkazmaslik</a:t>
            </a:r>
            <a:r>
              <a:rPr lang="en-US" dirty="0"/>
              <a:t> ("</a:t>
            </a:r>
            <a:r>
              <a:rPr lang="en-US" dirty="0" err="1"/>
              <a:t>germitizatsiya</a:t>
            </a:r>
            <a:r>
              <a:rPr lang="en-US" dirty="0"/>
              <a:t>") </a:t>
            </a:r>
            <a:r>
              <a:rPr lang="en-US" dirty="0" err="1"/>
              <a:t>asosining</a:t>
            </a:r>
            <a:r>
              <a:rPr lang="en-US" dirty="0"/>
              <a:t> </a:t>
            </a:r>
            <a:r>
              <a:rPr lang="en-US" dirty="0" err="1"/>
              <a:t>qotishi</a:t>
            </a:r>
            <a:r>
              <a:rPr lang="en-US" dirty="0"/>
              <a:t> (</a:t>
            </a:r>
            <a:r>
              <a:rPr lang="en-US" dirty="0" err="1"/>
              <a:t>vulkanizatsiya</a:t>
            </a:r>
            <a:r>
              <a:rPr lang="en-US" dirty="0"/>
              <a:t>)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qurigach</a:t>
            </a:r>
            <a:r>
              <a:rPr lang="en-US" dirty="0"/>
              <a:t> </a:t>
            </a:r>
            <a:r>
              <a:rPr lang="en-US" dirty="0" err="1"/>
              <a:t>plyonka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ta'minlanadi</a:t>
            </a:r>
            <a:r>
              <a:rPr lang="en-US" dirty="0"/>
              <a:t>. </a:t>
            </a:r>
            <a:r>
              <a:rPr lang="en-US" dirty="0" err="1"/>
              <a:t>Plyonka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talablarga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dirty="0" err="1"/>
              <a:t>Kichkina</a:t>
            </a:r>
            <a:r>
              <a:rPr lang="en-US" dirty="0"/>
              <a:t> </a:t>
            </a:r>
            <a:r>
              <a:rPr lang="en-US" dirty="0" err="1"/>
              <a:t>zichlik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Etarli</a:t>
            </a:r>
            <a:r>
              <a:rPr lang="en-US" dirty="0"/>
              <a:t> </a:t>
            </a:r>
            <a:r>
              <a:rPr lang="en-US" dirty="0" err="1"/>
              <a:t>puxtalik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Plastiklik</a:t>
            </a:r>
            <a:r>
              <a:rPr lang="en-US" dirty="0"/>
              <a:t> ;</a:t>
            </a:r>
            <a:endParaRPr lang="ru-RU" dirty="0"/>
          </a:p>
          <a:p>
            <a:pPr lvl="0"/>
            <a:r>
              <a:rPr lang="en-US" dirty="0" err="1"/>
              <a:t>Parlarni</a:t>
            </a:r>
            <a:r>
              <a:rPr lang="en-US" dirty="0"/>
              <a:t> </a:t>
            </a:r>
            <a:r>
              <a:rPr lang="en-US" dirty="0" err="1"/>
              <a:t>o'tkazmaslik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turg'unlik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Tegib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korrozion</a:t>
            </a:r>
            <a:r>
              <a:rPr lang="en-US" dirty="0"/>
              <a:t> </a:t>
            </a:r>
            <a:r>
              <a:rPr lang="en-US" dirty="0" err="1"/>
              <a:t>turg'unlik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germetiklar</a:t>
            </a:r>
            <a:r>
              <a:rPr lang="en-US" dirty="0"/>
              <a:t>: -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polisulbfidli</a:t>
            </a:r>
            <a:r>
              <a:rPr lang="en-US" dirty="0"/>
              <a:t> </a:t>
            </a:r>
            <a:r>
              <a:rPr lang="en-US" dirty="0" err="1"/>
              <a:t>kauchuklar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.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. </a:t>
            </a:r>
            <a:r>
              <a:rPr lang="en-US" dirty="0" err="1"/>
              <a:t>ftorokauchuklar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germetiklar</a:t>
            </a:r>
            <a:r>
              <a:rPr lang="en-US" dirty="0"/>
              <a:t>. </a:t>
            </a:r>
            <a:r>
              <a:rPr lang="en-US" dirty="0" err="1"/>
              <a:t>Bulardan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bo'tadienli</a:t>
            </a:r>
            <a:r>
              <a:rPr lang="en-US" dirty="0"/>
              <a:t>, </a:t>
            </a:r>
            <a:r>
              <a:rPr lang="en-US" dirty="0" err="1"/>
              <a:t>uretanli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 </a:t>
            </a:r>
            <a:r>
              <a:rPr lang="en-US" dirty="0" err="1"/>
              <a:t>to'yingan</a:t>
            </a:r>
            <a:r>
              <a:rPr lang="en-US" dirty="0"/>
              <a:t> </a:t>
            </a:r>
            <a:r>
              <a:rPr lang="en-US" dirty="0" err="1"/>
              <a:t>kauchuklar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germetiklar</a:t>
            </a:r>
            <a:r>
              <a:rPr lang="en-US" dirty="0"/>
              <a:t> ham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Hozirda</a:t>
            </a:r>
            <a:r>
              <a:rPr lang="en-US" dirty="0"/>
              <a:t> </a:t>
            </a:r>
            <a:r>
              <a:rPr lang="en-US" dirty="0" err="1"/>
              <a:t>anaerobli</a:t>
            </a:r>
            <a:r>
              <a:rPr lang="en-US" dirty="0"/>
              <a:t> </a:t>
            </a:r>
            <a:r>
              <a:rPr lang="en-US" dirty="0" err="1"/>
              <a:t>germetiklarga</a:t>
            </a:r>
            <a:r>
              <a:rPr lang="en-US" dirty="0"/>
              <a:t> </a:t>
            </a:r>
            <a:r>
              <a:rPr lang="en-US" dirty="0" err="1"/>
              <a:t>qiziqish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akrilovchi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metakrilovli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Bularda</a:t>
            </a:r>
            <a:r>
              <a:rPr lang="en-US" dirty="0"/>
              <a:t> </a:t>
            </a:r>
            <a:r>
              <a:rPr lang="en-US" dirty="0" err="1"/>
              <a:t>erituvchilar</a:t>
            </a:r>
            <a:r>
              <a:rPr lang="en-US" dirty="0"/>
              <a:t> </a:t>
            </a:r>
            <a:r>
              <a:rPr lang="en-US" dirty="0" err="1"/>
              <a:t>yo'q</a:t>
            </a:r>
            <a:r>
              <a:rPr lang="en-US" dirty="0"/>
              <a:t>. Bu </a:t>
            </a:r>
            <a:r>
              <a:rPr lang="en-US" dirty="0" err="1"/>
              <a:t>germetiklarning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-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kislorod</a:t>
            </a:r>
            <a:r>
              <a:rPr lang="en-US" dirty="0"/>
              <a:t> </a:t>
            </a:r>
            <a:r>
              <a:rPr lang="en-US" dirty="0" err="1"/>
              <a:t>muhitida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turish</a:t>
            </a:r>
            <a:r>
              <a:rPr lang="en-US" dirty="0"/>
              <a:t>. </a:t>
            </a:r>
            <a:r>
              <a:rPr lang="en-US" dirty="0" err="1"/>
              <a:t>Plyonkasi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qovushqoqlikdagi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: VAK-1; </a:t>
            </a:r>
            <a:r>
              <a:rPr lang="en-US" dirty="0" err="1"/>
              <a:t>tsm</a:t>
            </a:r>
            <a:r>
              <a:rPr lang="en-US" dirty="0"/>
              <a:t>=20 </a:t>
            </a:r>
            <a:r>
              <a:rPr lang="en-US" dirty="0" err="1"/>
              <a:t>Mpa</a:t>
            </a:r>
            <a:r>
              <a:rPr lang="en-US" dirty="0"/>
              <a:t>.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t=(-200°S)-(150- 200°S). </a:t>
            </a:r>
            <a:r>
              <a:rPr lang="en-US" dirty="0" err="1"/>
              <a:t>Kamchiligi</a:t>
            </a:r>
            <a:r>
              <a:rPr lang="en-US" dirty="0"/>
              <a:t>: </a:t>
            </a:r>
            <a:r>
              <a:rPr lang="en-US" dirty="0" err="1"/>
              <a:t>issiqqa</a:t>
            </a:r>
            <a:r>
              <a:rPr lang="en-US" dirty="0"/>
              <a:t> </a:t>
            </a:r>
            <a:r>
              <a:rPr lang="en-US" dirty="0" err="1"/>
              <a:t>turg'unligi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past, </a:t>
            </a:r>
            <a:r>
              <a:rPr lang="en-US" dirty="0" err="1"/>
              <a:t>qimmat</a:t>
            </a:r>
            <a:r>
              <a:rPr lang="en-US" dirty="0"/>
              <a:t>. </a:t>
            </a:r>
            <a:r>
              <a:rPr lang="en-US" dirty="0" err="1"/>
              <a:t>zaharli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Germetiklar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- </a:t>
            </a:r>
            <a:r>
              <a:rPr lang="en-US" dirty="0" err="1"/>
              <a:t>samolyot</a:t>
            </a:r>
            <a:r>
              <a:rPr lang="en-US" dirty="0"/>
              <a:t> </a:t>
            </a:r>
            <a:r>
              <a:rPr lang="en-US" dirty="0" err="1"/>
              <a:t>kabinalarini</a:t>
            </a:r>
            <a:r>
              <a:rPr lang="en-US" dirty="0"/>
              <a:t>, </a:t>
            </a:r>
            <a:r>
              <a:rPr lang="en-US" dirty="0" err="1"/>
              <a:t>yoqilg'i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bo'laklarini</a:t>
            </a:r>
            <a:r>
              <a:rPr lang="en-US" dirty="0"/>
              <a:t>. </a:t>
            </a:r>
            <a:r>
              <a:rPr lang="en-US" dirty="0" err="1"/>
              <a:t>radiotorlarni</a:t>
            </a:r>
            <a:r>
              <a:rPr lang="en-US" dirty="0"/>
              <a:t>. </a:t>
            </a:r>
            <a:r>
              <a:rPr lang="en-US" dirty="0" err="1"/>
              <a:t>truboprovodlarni</a:t>
            </a:r>
            <a:r>
              <a:rPr lang="en-US" dirty="0"/>
              <a:t>. </a:t>
            </a:r>
            <a:r>
              <a:rPr lang="en-US" dirty="0" err="1"/>
              <a:t>tushuruvchi</a:t>
            </a:r>
            <a:r>
              <a:rPr lang="en-US" dirty="0"/>
              <a:t> </a:t>
            </a:r>
            <a:r>
              <a:rPr lang="en-US" dirty="0" err="1"/>
              <a:t>apparatlarni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h.k.ni </a:t>
            </a:r>
            <a:r>
              <a:rPr lang="en-US" dirty="0" err="1"/>
              <a:t>germetizatsiya-o'tkazmaslik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11945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</TotalTime>
  <Words>783</Words>
  <Application>Microsoft Office PowerPoint</Application>
  <PresentationFormat>Экран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</cp:revision>
  <dcterms:created xsi:type="dcterms:W3CDTF">2018-03-27T12:19:22Z</dcterms:created>
  <dcterms:modified xsi:type="dcterms:W3CDTF">2018-11-14T06:14:28Z</dcterms:modified>
</cp:coreProperties>
</file>