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diagrams/data4.xml" ContentType="application/vnd.openxmlformats-officedocument.drawingml.diagramData+xml"/>
  <Override PartName="/ppt/diagrams/layout4.xml" ContentType="application/vnd.openxmlformats-officedocument.drawingml.diagramLayout+xml"/>
  <Override PartName="/ppt/diagrams/quickStyle4.xml" ContentType="application/vnd.openxmlformats-officedocument.drawingml.diagramStyle+xml"/>
  <Override PartName="/ppt/diagrams/colors4.xml" ContentType="application/vnd.openxmlformats-officedocument.drawingml.diagramColors+xml"/>
  <Override PartName="/ppt/diagrams/drawing4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50" d="100"/>
          <a:sy n="50" d="100"/>
        </p:scale>
        <p:origin x="-1378" y="-67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D9F4A340-7FB2-4470-B6DB-D3C27417793C}" type="doc">
      <dgm:prSet loTypeId="urn:microsoft.com/office/officeart/2005/8/layout/process1" loCatId="process" qsTypeId="urn:microsoft.com/office/officeart/2005/8/quickstyle/simple1" qsCatId="simple" csTypeId="urn:microsoft.com/office/officeart/2005/8/colors/accent1_2" csCatId="accent1" phldr="1"/>
      <dgm:spPr/>
    </dgm:pt>
    <dgm:pt modelId="{F2208898-ED52-4098-82E7-CCA01F0E52CE}">
      <dgm:prSet phldrT="[Текст]"/>
      <dgm:spPr/>
      <dgm:t>
        <a:bodyPr/>
        <a:lstStyle/>
        <a:p>
          <a:r>
            <a:rPr lang="en-US" dirty="0" err="1" smtClean="0"/>
            <a:t>Barcha-keng</a:t>
          </a:r>
          <a:r>
            <a:rPr lang="en-US" dirty="0" smtClean="0"/>
            <a:t> </a:t>
          </a:r>
          <a:r>
            <a:rPr lang="en-US" dirty="0" err="1" smtClean="0"/>
            <a:t>harorat</a:t>
          </a:r>
          <a:r>
            <a:rPr lang="en-US" dirty="0" smtClean="0"/>
            <a:t> </a:t>
          </a:r>
          <a:r>
            <a:rPr lang="en-US" dirty="0" err="1" smtClean="0"/>
            <a:t>doirasida</a:t>
          </a:r>
          <a:r>
            <a:rPr lang="en-US" dirty="0" smtClean="0"/>
            <a:t> </a:t>
          </a:r>
          <a:r>
            <a:rPr lang="en-US" dirty="0" err="1" smtClean="0"/>
            <a:t>bir-biri</a:t>
          </a:r>
          <a:r>
            <a:rPr lang="en-US" dirty="0" smtClean="0"/>
            <a:t> </a:t>
          </a:r>
          <a:r>
            <a:rPr lang="en-US" dirty="0" err="1" smtClean="0"/>
            <a:t>bilan</a:t>
          </a:r>
          <a:r>
            <a:rPr lang="en-US" dirty="0" smtClean="0"/>
            <a:t> </a:t>
          </a:r>
          <a:r>
            <a:rPr lang="en-US" dirty="0" err="1" smtClean="0"/>
            <a:t>kimyoviy</a:t>
          </a:r>
          <a:r>
            <a:rPr lang="en-US" dirty="0" smtClean="0"/>
            <a:t> </a:t>
          </a:r>
          <a:r>
            <a:rPr lang="en-US" dirty="0" err="1" smtClean="0"/>
            <a:t>reaktsiyaga</a:t>
          </a:r>
          <a:r>
            <a:rPr lang="en-US" dirty="0" smtClean="0"/>
            <a:t> </a:t>
          </a:r>
          <a:r>
            <a:rPr lang="en-US" dirty="0" err="1" smtClean="0"/>
            <a:t>kirishadiganlar</a:t>
          </a:r>
          <a:r>
            <a:rPr lang="en-US" dirty="0" smtClean="0"/>
            <a:t>;</a:t>
          </a:r>
          <a:endParaRPr lang="ru-RU" dirty="0"/>
        </a:p>
      </dgm:t>
    </dgm:pt>
    <dgm:pt modelId="{40423442-995C-470D-A5B4-1158A0E808C8}" type="parTrans" cxnId="{CC7EED22-21D5-48CA-B03F-27FD0A475D37}">
      <dgm:prSet/>
      <dgm:spPr/>
      <dgm:t>
        <a:bodyPr/>
        <a:lstStyle/>
        <a:p>
          <a:endParaRPr lang="ru-RU"/>
        </a:p>
      </dgm:t>
    </dgm:pt>
    <dgm:pt modelId="{05FBFBF8-F62E-4462-B7B4-E271D02EB6E5}" type="sibTrans" cxnId="{CC7EED22-21D5-48CA-B03F-27FD0A475D37}">
      <dgm:prSet/>
      <dgm:spPr/>
      <dgm:t>
        <a:bodyPr/>
        <a:lstStyle/>
        <a:p>
          <a:endParaRPr lang="ru-RU"/>
        </a:p>
      </dgm:t>
    </dgm:pt>
    <dgm:pt modelId="{01E10BA7-35BE-4932-8839-3A2F1C54759B}">
      <dgm:prSet phldrT="[Текст]"/>
      <dgm:spPr/>
      <dgm:t>
        <a:bodyPr/>
        <a:lstStyle/>
        <a:p>
          <a:r>
            <a:rPr lang="en-US" dirty="0" err="1" smtClean="0"/>
            <a:t>Kimyoviy</a:t>
          </a:r>
          <a:r>
            <a:rPr lang="en-US" dirty="0" smtClean="0"/>
            <a:t> </a:t>
          </a:r>
          <a:r>
            <a:rPr lang="en-US" dirty="0" err="1" smtClean="0"/>
            <a:t>reaktsiyaga</a:t>
          </a:r>
          <a:r>
            <a:rPr lang="en-US" dirty="0" smtClean="0"/>
            <a:t> </a:t>
          </a:r>
          <a:r>
            <a:rPr lang="en-US" dirty="0" err="1" smtClean="0"/>
            <a:t>kirishmaydi</a:t>
          </a:r>
          <a:r>
            <a:rPr lang="en-US" dirty="0" smtClean="0"/>
            <a:t>.</a:t>
          </a:r>
          <a:endParaRPr lang="ru-RU" dirty="0"/>
        </a:p>
      </dgm:t>
    </dgm:pt>
    <dgm:pt modelId="{23055BEC-9A2B-4C30-833E-F69BE83E58CC}" type="parTrans" cxnId="{DB0EB173-B52E-4EA6-BB27-6051C706255F}">
      <dgm:prSet/>
      <dgm:spPr/>
      <dgm:t>
        <a:bodyPr/>
        <a:lstStyle/>
        <a:p>
          <a:endParaRPr lang="ru-RU"/>
        </a:p>
      </dgm:t>
    </dgm:pt>
    <dgm:pt modelId="{AB247FA0-39FC-4261-92AA-B4922C602BED}" type="sibTrans" cxnId="{DB0EB173-B52E-4EA6-BB27-6051C706255F}">
      <dgm:prSet/>
      <dgm:spPr/>
      <dgm:t>
        <a:bodyPr/>
        <a:lstStyle/>
        <a:p>
          <a:endParaRPr lang="ru-RU"/>
        </a:p>
      </dgm:t>
    </dgm:pt>
    <dgm:pt modelId="{C121F3A6-7BD1-4589-B970-635CEE3EF3AA}">
      <dgm:prSet phldrT="[Текст]"/>
      <dgm:spPr/>
      <dgm:t>
        <a:bodyPr/>
        <a:lstStyle/>
        <a:p>
          <a:r>
            <a:rPr lang="en-US" dirty="0" err="1" smtClean="0"/>
            <a:t>Yuqori</a:t>
          </a:r>
          <a:r>
            <a:rPr lang="en-US" dirty="0" smtClean="0"/>
            <a:t> </a:t>
          </a:r>
          <a:r>
            <a:rPr lang="en-US" dirty="0" err="1" smtClean="0"/>
            <a:t>haroratda</a:t>
          </a:r>
          <a:r>
            <a:rPr lang="en-US" dirty="0" smtClean="0"/>
            <a:t> </a:t>
          </a:r>
          <a:r>
            <a:rPr lang="en-US" dirty="0" err="1" smtClean="0"/>
            <a:t>reaktsiyaga</a:t>
          </a:r>
          <a:r>
            <a:rPr lang="en-US" dirty="0" smtClean="0"/>
            <a:t> </a:t>
          </a:r>
          <a:r>
            <a:rPr lang="en-US" dirty="0" err="1" smtClean="0"/>
            <a:t>kirishuvchilar</a:t>
          </a:r>
          <a:r>
            <a:rPr lang="en-US" dirty="0" smtClean="0"/>
            <a:t>;</a:t>
          </a:r>
          <a:endParaRPr lang="ru-RU" dirty="0"/>
        </a:p>
      </dgm:t>
    </dgm:pt>
    <dgm:pt modelId="{767DA9AD-DAFE-4FAC-B61A-B680596C0D8F}" type="sibTrans" cxnId="{D7486C23-DCED-42A2-806E-E697C02BABFA}">
      <dgm:prSet/>
      <dgm:spPr/>
      <dgm:t>
        <a:bodyPr/>
        <a:lstStyle/>
        <a:p>
          <a:endParaRPr lang="ru-RU"/>
        </a:p>
      </dgm:t>
    </dgm:pt>
    <dgm:pt modelId="{D8C9162F-3A07-41C7-A60A-D4B5098489A8}" type="parTrans" cxnId="{D7486C23-DCED-42A2-806E-E697C02BABFA}">
      <dgm:prSet/>
      <dgm:spPr/>
      <dgm:t>
        <a:bodyPr/>
        <a:lstStyle/>
        <a:p>
          <a:endParaRPr lang="ru-RU"/>
        </a:p>
      </dgm:t>
    </dgm:pt>
    <dgm:pt modelId="{504E5BD5-189B-49C5-854B-3AB4A0D3690F}" type="pres">
      <dgm:prSet presAssocID="{D9F4A340-7FB2-4470-B6DB-D3C27417793C}" presName="Name0" presStyleCnt="0">
        <dgm:presLayoutVars>
          <dgm:dir/>
          <dgm:resizeHandles val="exact"/>
        </dgm:presLayoutVars>
      </dgm:prSet>
      <dgm:spPr/>
    </dgm:pt>
    <dgm:pt modelId="{E42B6295-AF92-421B-A60F-FD85EA7E33D0}" type="pres">
      <dgm:prSet presAssocID="{F2208898-ED52-4098-82E7-CCA01F0E52CE}" presName="node" presStyleLbl="node1" presStyleIdx="0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83F2B448-813E-42A8-BEFB-0BC6BDE4EF88}" type="pres">
      <dgm:prSet presAssocID="{05FBFBF8-F62E-4462-B7B4-E271D02EB6E5}" presName="sibTrans" presStyleLbl="sibTrans2D1" presStyleIdx="0" presStyleCnt="2"/>
      <dgm:spPr/>
      <dgm:t>
        <a:bodyPr/>
        <a:lstStyle/>
        <a:p>
          <a:endParaRPr lang="ru-RU"/>
        </a:p>
      </dgm:t>
    </dgm:pt>
    <dgm:pt modelId="{817E791E-83B1-47FD-A947-DE31BCDCA283}" type="pres">
      <dgm:prSet presAssocID="{05FBFBF8-F62E-4462-B7B4-E271D02EB6E5}" presName="connectorText" presStyleLbl="sibTrans2D1" presStyleIdx="0" presStyleCnt="2"/>
      <dgm:spPr/>
      <dgm:t>
        <a:bodyPr/>
        <a:lstStyle/>
        <a:p>
          <a:endParaRPr lang="ru-RU"/>
        </a:p>
      </dgm:t>
    </dgm:pt>
    <dgm:pt modelId="{A919602F-56A2-40C5-BA38-79E237FB1F5B}" type="pres">
      <dgm:prSet presAssocID="{C121F3A6-7BD1-4589-B970-635CEE3EF3AA}" presName="node" presStyleLbl="node1" presStyleIdx="1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B08CB930-59FB-4953-AFAF-B2D99CFF2C84}" type="pres">
      <dgm:prSet presAssocID="{767DA9AD-DAFE-4FAC-B61A-B680596C0D8F}" presName="sibTrans" presStyleLbl="sibTrans2D1" presStyleIdx="1" presStyleCnt="2"/>
      <dgm:spPr/>
      <dgm:t>
        <a:bodyPr/>
        <a:lstStyle/>
        <a:p>
          <a:endParaRPr lang="ru-RU"/>
        </a:p>
      </dgm:t>
    </dgm:pt>
    <dgm:pt modelId="{4362DBD8-FE29-471A-9F14-F31E708EE10B}" type="pres">
      <dgm:prSet presAssocID="{767DA9AD-DAFE-4FAC-B61A-B680596C0D8F}" presName="connectorText" presStyleLbl="sibTrans2D1" presStyleIdx="1" presStyleCnt="2"/>
      <dgm:spPr/>
      <dgm:t>
        <a:bodyPr/>
        <a:lstStyle/>
        <a:p>
          <a:endParaRPr lang="ru-RU"/>
        </a:p>
      </dgm:t>
    </dgm:pt>
    <dgm:pt modelId="{C03288C7-D0DB-4496-9ECA-CC67F00D484C}" type="pres">
      <dgm:prSet presAssocID="{01E10BA7-35BE-4932-8839-3A2F1C54759B}" presName="node" presStyleLbl="node1" presStyleIdx="2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DB0EB173-B52E-4EA6-BB27-6051C706255F}" srcId="{D9F4A340-7FB2-4470-B6DB-D3C27417793C}" destId="{01E10BA7-35BE-4932-8839-3A2F1C54759B}" srcOrd="2" destOrd="0" parTransId="{23055BEC-9A2B-4C30-833E-F69BE83E58CC}" sibTransId="{AB247FA0-39FC-4261-92AA-B4922C602BED}"/>
    <dgm:cxn modelId="{D102FE19-C1E1-4841-9BA0-8B762A1991E3}" type="presOf" srcId="{05FBFBF8-F62E-4462-B7B4-E271D02EB6E5}" destId="{817E791E-83B1-47FD-A947-DE31BCDCA283}" srcOrd="1" destOrd="0" presId="urn:microsoft.com/office/officeart/2005/8/layout/process1"/>
    <dgm:cxn modelId="{FEBA914D-2AAD-4E3A-94A2-4B033815C8DF}" type="presOf" srcId="{D9F4A340-7FB2-4470-B6DB-D3C27417793C}" destId="{504E5BD5-189B-49C5-854B-3AB4A0D3690F}" srcOrd="0" destOrd="0" presId="urn:microsoft.com/office/officeart/2005/8/layout/process1"/>
    <dgm:cxn modelId="{BFD90CDA-88E9-4616-B081-7B5616AEC50B}" type="presOf" srcId="{C121F3A6-7BD1-4589-B970-635CEE3EF3AA}" destId="{A919602F-56A2-40C5-BA38-79E237FB1F5B}" srcOrd="0" destOrd="0" presId="urn:microsoft.com/office/officeart/2005/8/layout/process1"/>
    <dgm:cxn modelId="{A0BC772B-25A9-4739-9779-2BB5243A447C}" type="presOf" srcId="{767DA9AD-DAFE-4FAC-B61A-B680596C0D8F}" destId="{B08CB930-59FB-4953-AFAF-B2D99CFF2C84}" srcOrd="0" destOrd="0" presId="urn:microsoft.com/office/officeart/2005/8/layout/process1"/>
    <dgm:cxn modelId="{A8E4C0E2-F0A4-422D-90B4-6E3DA5AE60B1}" type="presOf" srcId="{F2208898-ED52-4098-82E7-CCA01F0E52CE}" destId="{E42B6295-AF92-421B-A60F-FD85EA7E33D0}" srcOrd="0" destOrd="0" presId="urn:microsoft.com/office/officeart/2005/8/layout/process1"/>
    <dgm:cxn modelId="{C15BF5DE-B0F0-45E5-9080-41DB2DBD03FD}" type="presOf" srcId="{05FBFBF8-F62E-4462-B7B4-E271D02EB6E5}" destId="{83F2B448-813E-42A8-BEFB-0BC6BDE4EF88}" srcOrd="0" destOrd="0" presId="urn:microsoft.com/office/officeart/2005/8/layout/process1"/>
    <dgm:cxn modelId="{3A767647-C488-4354-A8AB-FF9D063E5AE4}" type="presOf" srcId="{767DA9AD-DAFE-4FAC-B61A-B680596C0D8F}" destId="{4362DBD8-FE29-471A-9F14-F31E708EE10B}" srcOrd="1" destOrd="0" presId="urn:microsoft.com/office/officeart/2005/8/layout/process1"/>
    <dgm:cxn modelId="{1B201D79-4B2C-4DD4-8FD3-975675E4171B}" type="presOf" srcId="{01E10BA7-35BE-4932-8839-3A2F1C54759B}" destId="{C03288C7-D0DB-4496-9ECA-CC67F00D484C}" srcOrd="0" destOrd="0" presId="urn:microsoft.com/office/officeart/2005/8/layout/process1"/>
    <dgm:cxn modelId="{D7486C23-DCED-42A2-806E-E697C02BABFA}" srcId="{D9F4A340-7FB2-4470-B6DB-D3C27417793C}" destId="{C121F3A6-7BD1-4589-B970-635CEE3EF3AA}" srcOrd="1" destOrd="0" parTransId="{D8C9162F-3A07-41C7-A60A-D4B5098489A8}" sibTransId="{767DA9AD-DAFE-4FAC-B61A-B680596C0D8F}"/>
    <dgm:cxn modelId="{CC7EED22-21D5-48CA-B03F-27FD0A475D37}" srcId="{D9F4A340-7FB2-4470-B6DB-D3C27417793C}" destId="{F2208898-ED52-4098-82E7-CCA01F0E52CE}" srcOrd="0" destOrd="0" parTransId="{40423442-995C-470D-A5B4-1158A0E808C8}" sibTransId="{05FBFBF8-F62E-4462-B7B4-E271D02EB6E5}"/>
    <dgm:cxn modelId="{0F1919FC-2442-4429-8ECB-D2CB05849111}" type="presParOf" srcId="{504E5BD5-189B-49C5-854B-3AB4A0D3690F}" destId="{E42B6295-AF92-421B-A60F-FD85EA7E33D0}" srcOrd="0" destOrd="0" presId="urn:microsoft.com/office/officeart/2005/8/layout/process1"/>
    <dgm:cxn modelId="{A40915AC-87C4-4F4D-8AE3-431150632C8F}" type="presParOf" srcId="{504E5BD5-189B-49C5-854B-3AB4A0D3690F}" destId="{83F2B448-813E-42A8-BEFB-0BC6BDE4EF88}" srcOrd="1" destOrd="0" presId="urn:microsoft.com/office/officeart/2005/8/layout/process1"/>
    <dgm:cxn modelId="{B8F69D62-F4D1-4C07-8137-703D0A19B163}" type="presParOf" srcId="{83F2B448-813E-42A8-BEFB-0BC6BDE4EF88}" destId="{817E791E-83B1-47FD-A947-DE31BCDCA283}" srcOrd="0" destOrd="0" presId="urn:microsoft.com/office/officeart/2005/8/layout/process1"/>
    <dgm:cxn modelId="{8EC3D783-0970-49AB-804F-514DE71A4AC9}" type="presParOf" srcId="{504E5BD5-189B-49C5-854B-3AB4A0D3690F}" destId="{A919602F-56A2-40C5-BA38-79E237FB1F5B}" srcOrd="2" destOrd="0" presId="urn:microsoft.com/office/officeart/2005/8/layout/process1"/>
    <dgm:cxn modelId="{AAF84330-C371-4DA8-A704-E3724669C290}" type="presParOf" srcId="{504E5BD5-189B-49C5-854B-3AB4A0D3690F}" destId="{B08CB930-59FB-4953-AFAF-B2D99CFF2C84}" srcOrd="3" destOrd="0" presId="urn:microsoft.com/office/officeart/2005/8/layout/process1"/>
    <dgm:cxn modelId="{C3CEE5D2-12A3-428B-9FBB-4E959BDFE983}" type="presParOf" srcId="{B08CB930-59FB-4953-AFAF-B2D99CFF2C84}" destId="{4362DBD8-FE29-471A-9F14-F31E708EE10B}" srcOrd="0" destOrd="0" presId="urn:microsoft.com/office/officeart/2005/8/layout/process1"/>
    <dgm:cxn modelId="{D37B3DA2-FBA0-4043-9586-C57BA2349398}" type="presParOf" srcId="{504E5BD5-189B-49C5-854B-3AB4A0D3690F}" destId="{C03288C7-D0DB-4496-9ECA-CC67F00D484C}" srcOrd="4" destOrd="0" presId="urn:microsoft.com/office/officeart/2005/8/layout/process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E00BD192-5C61-4894-A3C5-3142891759DC}" type="doc">
      <dgm:prSet loTypeId="urn:microsoft.com/office/officeart/2008/layout/AscendingPictureAccentProcess" loCatId="picture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F4DBE062-D66C-46E4-911F-9E2513949D9F}">
      <dgm:prSet/>
      <dgm:spPr/>
      <dgm:t>
        <a:bodyPr/>
        <a:lstStyle/>
        <a:p>
          <a:r>
            <a:rPr lang="en-US" b="1" smtClean="0"/>
            <a:t>Infrokermet;</a:t>
          </a:r>
          <a:endParaRPr lang="ru-RU"/>
        </a:p>
      </dgm:t>
    </dgm:pt>
    <dgm:pt modelId="{B196CD39-BDB1-4BEE-8E62-9A9E7CF125E5}" type="parTrans" cxnId="{561B3BA0-06AA-4008-B31A-6FFA4A7F677D}">
      <dgm:prSet/>
      <dgm:spPr/>
      <dgm:t>
        <a:bodyPr/>
        <a:lstStyle/>
        <a:p>
          <a:endParaRPr lang="ru-RU"/>
        </a:p>
      </dgm:t>
    </dgm:pt>
    <dgm:pt modelId="{A0A3A626-6971-45B0-AA30-56056EF6E39E}" type="sibTrans" cxnId="{561B3BA0-06AA-4008-B31A-6FFA4A7F677D}">
      <dgm:prSet/>
      <dgm:spPr/>
      <dgm:t>
        <a:bodyPr/>
        <a:lstStyle/>
        <a:p>
          <a:endParaRPr lang="ru-RU"/>
        </a:p>
      </dgm:t>
    </dgm:pt>
    <dgm:pt modelId="{DDA729E3-C353-4195-B58B-EDA427860D24}">
      <dgm:prSet/>
      <dgm:spPr/>
      <dgm:t>
        <a:bodyPr/>
        <a:lstStyle/>
        <a:p>
          <a:r>
            <a:rPr lang="en-US" b="1" smtClean="0"/>
            <a:t>Ul</a:t>
          </a:r>
          <a:r>
            <a:rPr lang="ru-RU" b="1" smtClean="0"/>
            <a:t>ь</a:t>
          </a:r>
          <a:r>
            <a:rPr lang="en-US" b="1" smtClean="0"/>
            <a:t>trakermet.</a:t>
          </a:r>
          <a:endParaRPr lang="ru-RU"/>
        </a:p>
      </dgm:t>
    </dgm:pt>
    <dgm:pt modelId="{F86F1FD1-9905-47F4-AA53-96AD6A4E27A1}" type="parTrans" cxnId="{D6D32CDE-87C6-43FD-91C4-47F0B5B2A0F2}">
      <dgm:prSet/>
      <dgm:spPr/>
      <dgm:t>
        <a:bodyPr/>
        <a:lstStyle/>
        <a:p>
          <a:endParaRPr lang="ru-RU"/>
        </a:p>
      </dgm:t>
    </dgm:pt>
    <dgm:pt modelId="{2AC4D84E-218A-477A-AE81-4084CF0BBED3}" type="sibTrans" cxnId="{D6D32CDE-87C6-43FD-91C4-47F0B5B2A0F2}">
      <dgm:prSet/>
      <dgm:spPr/>
      <dgm:t>
        <a:bodyPr/>
        <a:lstStyle/>
        <a:p>
          <a:endParaRPr lang="ru-RU"/>
        </a:p>
      </dgm:t>
    </dgm:pt>
    <dgm:pt modelId="{412D9B4A-6BB5-42BE-B380-CE5F46C3DB9A}" type="pres">
      <dgm:prSet presAssocID="{E00BD192-5C61-4894-A3C5-3142891759DC}" presName="Name0" presStyleCnt="0">
        <dgm:presLayoutVars>
          <dgm:chMax val="7"/>
          <dgm:chPref val="7"/>
          <dgm:dir/>
        </dgm:presLayoutVars>
      </dgm:prSet>
      <dgm:spPr/>
      <dgm:t>
        <a:bodyPr/>
        <a:lstStyle/>
        <a:p>
          <a:endParaRPr lang="ru-RU"/>
        </a:p>
      </dgm:t>
    </dgm:pt>
    <dgm:pt modelId="{23CF862F-7A29-42A6-A531-054520F21D5C}" type="pres">
      <dgm:prSet presAssocID="{E00BD192-5C61-4894-A3C5-3142891759DC}" presName="dot1" presStyleLbl="alignNode1" presStyleIdx="0" presStyleCnt="10"/>
      <dgm:spPr/>
    </dgm:pt>
    <dgm:pt modelId="{42CDB0F0-F3B8-4F71-9F53-804C027D0EDA}" type="pres">
      <dgm:prSet presAssocID="{E00BD192-5C61-4894-A3C5-3142891759DC}" presName="dot2" presStyleLbl="alignNode1" presStyleIdx="1" presStyleCnt="10"/>
      <dgm:spPr/>
    </dgm:pt>
    <dgm:pt modelId="{6CF1B650-1D62-4BD4-8E00-A4810AF8C476}" type="pres">
      <dgm:prSet presAssocID="{E00BD192-5C61-4894-A3C5-3142891759DC}" presName="dot3" presStyleLbl="alignNode1" presStyleIdx="2" presStyleCnt="10"/>
      <dgm:spPr/>
    </dgm:pt>
    <dgm:pt modelId="{778AD134-A3FF-4F5A-B0B0-6BED5519DC38}" type="pres">
      <dgm:prSet presAssocID="{E00BD192-5C61-4894-A3C5-3142891759DC}" presName="dotArrow1" presStyleLbl="alignNode1" presStyleIdx="3" presStyleCnt="10"/>
      <dgm:spPr/>
    </dgm:pt>
    <dgm:pt modelId="{C06E15A0-858D-4D44-A125-02B2EDDCB50B}" type="pres">
      <dgm:prSet presAssocID="{E00BD192-5C61-4894-A3C5-3142891759DC}" presName="dotArrow2" presStyleLbl="alignNode1" presStyleIdx="4" presStyleCnt="10"/>
      <dgm:spPr/>
    </dgm:pt>
    <dgm:pt modelId="{0F05979E-32BD-428D-844A-4292CF952BF2}" type="pres">
      <dgm:prSet presAssocID="{E00BD192-5C61-4894-A3C5-3142891759DC}" presName="dotArrow3" presStyleLbl="alignNode1" presStyleIdx="5" presStyleCnt="10"/>
      <dgm:spPr/>
    </dgm:pt>
    <dgm:pt modelId="{5BF5BE43-23EF-4269-8445-A41A7FF293F4}" type="pres">
      <dgm:prSet presAssocID="{E00BD192-5C61-4894-A3C5-3142891759DC}" presName="dotArrow4" presStyleLbl="alignNode1" presStyleIdx="6" presStyleCnt="10"/>
      <dgm:spPr/>
    </dgm:pt>
    <dgm:pt modelId="{CE314479-278C-4B7F-9F8D-C10F6628F0AD}" type="pres">
      <dgm:prSet presAssocID="{E00BD192-5C61-4894-A3C5-3142891759DC}" presName="dotArrow5" presStyleLbl="alignNode1" presStyleIdx="7" presStyleCnt="10"/>
      <dgm:spPr/>
    </dgm:pt>
    <dgm:pt modelId="{2C839FA3-AC49-4E5A-A1AB-AD3CA8C3C298}" type="pres">
      <dgm:prSet presAssocID="{E00BD192-5C61-4894-A3C5-3142891759DC}" presName="dotArrow6" presStyleLbl="alignNode1" presStyleIdx="8" presStyleCnt="10"/>
      <dgm:spPr/>
    </dgm:pt>
    <dgm:pt modelId="{1F109304-5365-4A68-984C-BA864EFD6B4F}" type="pres">
      <dgm:prSet presAssocID="{E00BD192-5C61-4894-A3C5-3142891759DC}" presName="dotArrow7" presStyleLbl="alignNode1" presStyleIdx="9" presStyleCnt="10"/>
      <dgm:spPr/>
    </dgm:pt>
    <dgm:pt modelId="{1AC9803F-0243-4A18-9501-16832C7F3EAB}" type="pres">
      <dgm:prSet presAssocID="{DDA729E3-C353-4195-B58B-EDA427860D24}" presName="parTx1" presStyleLbl="node1" presStyleIdx="0" presStyleCnt="2"/>
      <dgm:spPr/>
      <dgm:t>
        <a:bodyPr/>
        <a:lstStyle/>
        <a:p>
          <a:endParaRPr lang="ru-RU"/>
        </a:p>
      </dgm:t>
    </dgm:pt>
    <dgm:pt modelId="{9DA07832-4D3F-4A1A-9A37-F76BD7DC533A}" type="pres">
      <dgm:prSet presAssocID="{2AC4D84E-218A-477A-AE81-4084CF0BBED3}" presName="picture1" presStyleCnt="0"/>
      <dgm:spPr/>
    </dgm:pt>
    <dgm:pt modelId="{1D633008-8B90-47F2-8C0B-B688B6279462}" type="pres">
      <dgm:prSet presAssocID="{2AC4D84E-218A-477A-AE81-4084CF0BBED3}" presName="imageRepeatNode" presStyleLbl="fgImgPlace1" presStyleIdx="0" presStyleCnt="2"/>
      <dgm:spPr/>
      <dgm:t>
        <a:bodyPr/>
        <a:lstStyle/>
        <a:p>
          <a:endParaRPr lang="ru-RU"/>
        </a:p>
      </dgm:t>
    </dgm:pt>
    <dgm:pt modelId="{FD96AADA-C5F9-45BE-A5B3-7F98DFE55138}" type="pres">
      <dgm:prSet presAssocID="{F4DBE062-D66C-46E4-911F-9E2513949D9F}" presName="parTx2" presStyleLbl="node1" presStyleIdx="1" presStyleCnt="2"/>
      <dgm:spPr/>
      <dgm:t>
        <a:bodyPr/>
        <a:lstStyle/>
        <a:p>
          <a:endParaRPr lang="ru-RU"/>
        </a:p>
      </dgm:t>
    </dgm:pt>
    <dgm:pt modelId="{408A85E0-0FAC-4C1E-A9B7-FEFFE61D2110}" type="pres">
      <dgm:prSet presAssocID="{A0A3A626-6971-45B0-AA30-56056EF6E39E}" presName="picture2" presStyleCnt="0"/>
      <dgm:spPr/>
    </dgm:pt>
    <dgm:pt modelId="{61F579E3-A640-4A53-B5BF-65D2BA4306AF}" type="pres">
      <dgm:prSet presAssocID="{A0A3A626-6971-45B0-AA30-56056EF6E39E}" presName="imageRepeatNode" presStyleLbl="fgImgPlace1" presStyleIdx="1" presStyleCnt="2"/>
      <dgm:spPr/>
      <dgm:t>
        <a:bodyPr/>
        <a:lstStyle/>
        <a:p>
          <a:endParaRPr lang="ru-RU"/>
        </a:p>
      </dgm:t>
    </dgm:pt>
  </dgm:ptLst>
  <dgm:cxnLst>
    <dgm:cxn modelId="{F45E168C-1916-4FAF-BF0C-2AE60D584E69}" type="presOf" srcId="{F4DBE062-D66C-46E4-911F-9E2513949D9F}" destId="{FD96AADA-C5F9-45BE-A5B3-7F98DFE55138}" srcOrd="0" destOrd="0" presId="urn:microsoft.com/office/officeart/2008/layout/AscendingPictureAccentProcess"/>
    <dgm:cxn modelId="{61A3DED5-00F3-40FF-B546-A788E7702BE3}" type="presOf" srcId="{A0A3A626-6971-45B0-AA30-56056EF6E39E}" destId="{61F579E3-A640-4A53-B5BF-65D2BA4306AF}" srcOrd="0" destOrd="0" presId="urn:microsoft.com/office/officeart/2008/layout/AscendingPictureAccentProcess"/>
    <dgm:cxn modelId="{B5EB27C7-7FBC-45A1-BFB0-ACCFFFEBA6D5}" type="presOf" srcId="{DDA729E3-C353-4195-B58B-EDA427860D24}" destId="{1AC9803F-0243-4A18-9501-16832C7F3EAB}" srcOrd="0" destOrd="0" presId="urn:microsoft.com/office/officeart/2008/layout/AscendingPictureAccentProcess"/>
    <dgm:cxn modelId="{D6D32CDE-87C6-43FD-91C4-47F0B5B2A0F2}" srcId="{E00BD192-5C61-4894-A3C5-3142891759DC}" destId="{DDA729E3-C353-4195-B58B-EDA427860D24}" srcOrd="0" destOrd="0" parTransId="{F86F1FD1-9905-47F4-AA53-96AD6A4E27A1}" sibTransId="{2AC4D84E-218A-477A-AE81-4084CF0BBED3}"/>
    <dgm:cxn modelId="{7F6EB25C-24C4-4C04-A7C2-9EAA5A4F8028}" type="presOf" srcId="{2AC4D84E-218A-477A-AE81-4084CF0BBED3}" destId="{1D633008-8B90-47F2-8C0B-B688B6279462}" srcOrd="0" destOrd="0" presId="urn:microsoft.com/office/officeart/2008/layout/AscendingPictureAccentProcess"/>
    <dgm:cxn modelId="{B6010BF5-1020-454C-B402-C9D695783787}" type="presOf" srcId="{E00BD192-5C61-4894-A3C5-3142891759DC}" destId="{412D9B4A-6BB5-42BE-B380-CE5F46C3DB9A}" srcOrd="0" destOrd="0" presId="urn:microsoft.com/office/officeart/2008/layout/AscendingPictureAccentProcess"/>
    <dgm:cxn modelId="{561B3BA0-06AA-4008-B31A-6FFA4A7F677D}" srcId="{E00BD192-5C61-4894-A3C5-3142891759DC}" destId="{F4DBE062-D66C-46E4-911F-9E2513949D9F}" srcOrd="1" destOrd="0" parTransId="{B196CD39-BDB1-4BEE-8E62-9A9E7CF125E5}" sibTransId="{A0A3A626-6971-45B0-AA30-56056EF6E39E}"/>
    <dgm:cxn modelId="{BCE1BC9F-A574-426D-9345-30060B8741D4}" type="presParOf" srcId="{412D9B4A-6BB5-42BE-B380-CE5F46C3DB9A}" destId="{23CF862F-7A29-42A6-A531-054520F21D5C}" srcOrd="0" destOrd="0" presId="urn:microsoft.com/office/officeart/2008/layout/AscendingPictureAccentProcess"/>
    <dgm:cxn modelId="{39FEA0EE-3B19-473F-A408-D631E5DF8396}" type="presParOf" srcId="{412D9B4A-6BB5-42BE-B380-CE5F46C3DB9A}" destId="{42CDB0F0-F3B8-4F71-9F53-804C027D0EDA}" srcOrd="1" destOrd="0" presId="urn:microsoft.com/office/officeart/2008/layout/AscendingPictureAccentProcess"/>
    <dgm:cxn modelId="{BC01C7C0-533B-47B1-91FE-6F0922FB815A}" type="presParOf" srcId="{412D9B4A-6BB5-42BE-B380-CE5F46C3DB9A}" destId="{6CF1B650-1D62-4BD4-8E00-A4810AF8C476}" srcOrd="2" destOrd="0" presId="urn:microsoft.com/office/officeart/2008/layout/AscendingPictureAccentProcess"/>
    <dgm:cxn modelId="{F96A2D2C-2433-4647-87FE-3039AD70AA5A}" type="presParOf" srcId="{412D9B4A-6BB5-42BE-B380-CE5F46C3DB9A}" destId="{778AD134-A3FF-4F5A-B0B0-6BED5519DC38}" srcOrd="3" destOrd="0" presId="urn:microsoft.com/office/officeart/2008/layout/AscendingPictureAccentProcess"/>
    <dgm:cxn modelId="{4C386131-7C6C-4F92-BAC7-F1E08399FB55}" type="presParOf" srcId="{412D9B4A-6BB5-42BE-B380-CE5F46C3DB9A}" destId="{C06E15A0-858D-4D44-A125-02B2EDDCB50B}" srcOrd="4" destOrd="0" presId="urn:microsoft.com/office/officeart/2008/layout/AscendingPictureAccentProcess"/>
    <dgm:cxn modelId="{AE85400E-848D-496A-829B-3A92F91E6799}" type="presParOf" srcId="{412D9B4A-6BB5-42BE-B380-CE5F46C3DB9A}" destId="{0F05979E-32BD-428D-844A-4292CF952BF2}" srcOrd="5" destOrd="0" presId="urn:microsoft.com/office/officeart/2008/layout/AscendingPictureAccentProcess"/>
    <dgm:cxn modelId="{DEB5891F-9EAB-432C-948D-4A0F81A9A3A1}" type="presParOf" srcId="{412D9B4A-6BB5-42BE-B380-CE5F46C3DB9A}" destId="{5BF5BE43-23EF-4269-8445-A41A7FF293F4}" srcOrd="6" destOrd="0" presId="urn:microsoft.com/office/officeart/2008/layout/AscendingPictureAccentProcess"/>
    <dgm:cxn modelId="{CE17050E-B445-4877-88A0-383D6C3E864E}" type="presParOf" srcId="{412D9B4A-6BB5-42BE-B380-CE5F46C3DB9A}" destId="{CE314479-278C-4B7F-9F8D-C10F6628F0AD}" srcOrd="7" destOrd="0" presId="urn:microsoft.com/office/officeart/2008/layout/AscendingPictureAccentProcess"/>
    <dgm:cxn modelId="{A7ADDC4D-2146-44B1-B02A-B3E0A80BB2C2}" type="presParOf" srcId="{412D9B4A-6BB5-42BE-B380-CE5F46C3DB9A}" destId="{2C839FA3-AC49-4E5A-A1AB-AD3CA8C3C298}" srcOrd="8" destOrd="0" presId="urn:microsoft.com/office/officeart/2008/layout/AscendingPictureAccentProcess"/>
    <dgm:cxn modelId="{25E1A672-C08B-433C-876A-31A9EFE2284D}" type="presParOf" srcId="{412D9B4A-6BB5-42BE-B380-CE5F46C3DB9A}" destId="{1F109304-5365-4A68-984C-BA864EFD6B4F}" srcOrd="9" destOrd="0" presId="urn:microsoft.com/office/officeart/2008/layout/AscendingPictureAccentProcess"/>
    <dgm:cxn modelId="{9970E5A8-D41B-4531-8FFB-C26526E663B2}" type="presParOf" srcId="{412D9B4A-6BB5-42BE-B380-CE5F46C3DB9A}" destId="{1AC9803F-0243-4A18-9501-16832C7F3EAB}" srcOrd="10" destOrd="0" presId="urn:microsoft.com/office/officeart/2008/layout/AscendingPictureAccentProcess"/>
    <dgm:cxn modelId="{D4DBFA38-D18F-4180-8877-56868D06F066}" type="presParOf" srcId="{412D9B4A-6BB5-42BE-B380-CE5F46C3DB9A}" destId="{9DA07832-4D3F-4A1A-9A37-F76BD7DC533A}" srcOrd="11" destOrd="0" presId="urn:microsoft.com/office/officeart/2008/layout/AscendingPictureAccentProcess"/>
    <dgm:cxn modelId="{502763D5-BE6B-41C5-B9EC-B008769188F2}" type="presParOf" srcId="{9DA07832-4D3F-4A1A-9A37-F76BD7DC533A}" destId="{1D633008-8B90-47F2-8C0B-B688B6279462}" srcOrd="0" destOrd="0" presId="urn:microsoft.com/office/officeart/2008/layout/AscendingPictureAccentProcess"/>
    <dgm:cxn modelId="{DF840905-BD20-49FA-BE23-98CE43D4D0FF}" type="presParOf" srcId="{412D9B4A-6BB5-42BE-B380-CE5F46C3DB9A}" destId="{FD96AADA-C5F9-45BE-A5B3-7F98DFE55138}" srcOrd="12" destOrd="0" presId="urn:microsoft.com/office/officeart/2008/layout/AscendingPictureAccentProcess"/>
    <dgm:cxn modelId="{6EB0909C-7069-4EDC-A155-A30E6ABB558D}" type="presParOf" srcId="{412D9B4A-6BB5-42BE-B380-CE5F46C3DB9A}" destId="{408A85E0-0FAC-4C1E-A9B7-FEFFE61D2110}" srcOrd="13" destOrd="0" presId="urn:microsoft.com/office/officeart/2008/layout/AscendingPictureAccentProcess"/>
    <dgm:cxn modelId="{30524FFB-E530-400D-BBC2-45FA074F6269}" type="presParOf" srcId="{408A85E0-0FAC-4C1E-A9B7-FEFFE61D2110}" destId="{61F579E3-A640-4A53-B5BF-65D2BA4306AF}" srcOrd="0" destOrd="0" presId="urn:microsoft.com/office/officeart/2008/layout/AscendingPictureAccentProcess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B013C1B6-9015-4299-8EDE-34065F35407D}" type="doc">
      <dgm:prSet loTypeId="urn:microsoft.com/office/officeart/2005/8/layout/matrix1" loCatId="matrix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45AFA5F5-12D9-49F8-AC24-5FB244028AA3}">
      <dgm:prSet phldrT="[Текст]"/>
      <dgm:spPr/>
      <dgm:t>
        <a:bodyPr/>
        <a:lstStyle/>
        <a:p>
          <a:r>
            <a:rPr lang="uz-Cyrl-UZ" dirty="0" smtClean="0"/>
            <a:t>1</a:t>
          </a:r>
          <a:r>
            <a:rPr lang="en-US" dirty="0" smtClean="0"/>
            <a:t>.</a:t>
          </a:r>
          <a:r>
            <a:rPr lang="en-US" dirty="0" err="1" smtClean="0"/>
            <a:t>Tarkibiga</a:t>
          </a:r>
          <a:r>
            <a:rPr lang="en-US" dirty="0" smtClean="0"/>
            <a:t> </a:t>
          </a:r>
          <a:r>
            <a:rPr lang="en-US" dirty="0" err="1" smtClean="0"/>
            <a:t>qarab</a:t>
          </a:r>
          <a:r>
            <a:rPr lang="en-US" dirty="0" smtClean="0"/>
            <a:t>:</a:t>
          </a:r>
          <a:endParaRPr lang="ru-RU" dirty="0"/>
        </a:p>
      </dgm:t>
    </dgm:pt>
    <dgm:pt modelId="{6C3F1248-6347-4FE0-ACC9-F10692455868}" type="parTrans" cxnId="{AF1DEB9A-A951-4BDF-9713-EDCB9F77E171}">
      <dgm:prSet/>
      <dgm:spPr/>
      <dgm:t>
        <a:bodyPr/>
        <a:lstStyle/>
        <a:p>
          <a:endParaRPr lang="ru-RU"/>
        </a:p>
      </dgm:t>
    </dgm:pt>
    <dgm:pt modelId="{369A4090-452B-41FB-AF9D-AE4D26E3D4A9}" type="sibTrans" cxnId="{AF1DEB9A-A951-4BDF-9713-EDCB9F77E171}">
      <dgm:prSet/>
      <dgm:spPr/>
      <dgm:t>
        <a:bodyPr/>
        <a:lstStyle/>
        <a:p>
          <a:endParaRPr lang="ru-RU"/>
        </a:p>
      </dgm:t>
    </dgm:pt>
    <dgm:pt modelId="{AFA403F7-37E6-4C86-9CF9-52DA0EC6F396}">
      <dgm:prSet phldrT="[Текст]"/>
      <dgm:spPr/>
      <dgm:t>
        <a:bodyPr/>
        <a:lstStyle/>
        <a:p>
          <a:r>
            <a:rPr lang="en-US" dirty="0" smtClean="0"/>
            <a:t>g) </a:t>
          </a:r>
          <a:r>
            <a:rPr lang="en-US" dirty="0" err="1" smtClean="0"/>
            <a:t>Boridli</a:t>
          </a:r>
          <a:r>
            <a:rPr lang="en-US" dirty="0" smtClean="0"/>
            <a:t>.</a:t>
          </a:r>
          <a:endParaRPr lang="ru-RU" dirty="0"/>
        </a:p>
      </dgm:t>
    </dgm:pt>
    <dgm:pt modelId="{4E19A08B-869A-4D66-A3BA-D65EDE2E3F32}" type="parTrans" cxnId="{486FA3A1-431B-4F8C-955C-2814068AA276}">
      <dgm:prSet/>
      <dgm:spPr/>
      <dgm:t>
        <a:bodyPr/>
        <a:lstStyle/>
        <a:p>
          <a:endParaRPr lang="ru-RU"/>
        </a:p>
      </dgm:t>
    </dgm:pt>
    <dgm:pt modelId="{F04B9210-ACBD-457E-95D1-29487F5D3289}" type="sibTrans" cxnId="{486FA3A1-431B-4F8C-955C-2814068AA276}">
      <dgm:prSet/>
      <dgm:spPr/>
      <dgm:t>
        <a:bodyPr/>
        <a:lstStyle/>
        <a:p>
          <a:endParaRPr lang="ru-RU"/>
        </a:p>
      </dgm:t>
    </dgm:pt>
    <dgm:pt modelId="{08E85AB2-D74A-418F-8A7D-6A2BF7112787}">
      <dgm:prSet phldrT="[Текст]"/>
      <dgm:spPr/>
      <dgm:t>
        <a:bodyPr/>
        <a:lstStyle/>
        <a:p>
          <a:r>
            <a:rPr lang="en-US" dirty="0" smtClean="0"/>
            <a:t> a) </a:t>
          </a:r>
          <a:r>
            <a:rPr lang="en-US" dirty="0" err="1" smtClean="0"/>
            <a:t>Oksidli</a:t>
          </a:r>
          <a:r>
            <a:rPr lang="en-US" dirty="0" smtClean="0"/>
            <a:t>;</a:t>
          </a:r>
          <a:endParaRPr lang="ru-RU" dirty="0"/>
        </a:p>
      </dgm:t>
    </dgm:pt>
    <dgm:pt modelId="{A98FA04B-E9A3-41A4-A3A8-4AAEFB3DBC97}" type="parTrans" cxnId="{5FED853E-955C-4668-B03F-BD1FDCC99888}">
      <dgm:prSet/>
      <dgm:spPr/>
      <dgm:t>
        <a:bodyPr/>
        <a:lstStyle/>
        <a:p>
          <a:endParaRPr lang="ru-RU"/>
        </a:p>
      </dgm:t>
    </dgm:pt>
    <dgm:pt modelId="{C7AF0610-2A28-4238-9A21-9C8098CFACCF}" type="sibTrans" cxnId="{5FED853E-955C-4668-B03F-BD1FDCC99888}">
      <dgm:prSet/>
      <dgm:spPr/>
      <dgm:t>
        <a:bodyPr/>
        <a:lstStyle/>
        <a:p>
          <a:endParaRPr lang="ru-RU"/>
        </a:p>
      </dgm:t>
    </dgm:pt>
    <dgm:pt modelId="{D129651E-E8D3-40CC-BF76-0AA891BCD311}">
      <dgm:prSet phldrT="[Текст]"/>
      <dgm:spPr/>
      <dgm:t>
        <a:bodyPr/>
        <a:lstStyle/>
        <a:p>
          <a:r>
            <a:rPr lang="en-US" dirty="0" smtClean="0"/>
            <a:t>b) </a:t>
          </a:r>
          <a:r>
            <a:rPr lang="en-US" dirty="0" err="1" smtClean="0"/>
            <a:t>Nitridli</a:t>
          </a:r>
          <a:r>
            <a:rPr lang="en-US" dirty="0" smtClean="0"/>
            <a:t>;</a:t>
          </a:r>
          <a:endParaRPr lang="ru-RU" dirty="0"/>
        </a:p>
      </dgm:t>
    </dgm:pt>
    <dgm:pt modelId="{A34F243B-9E68-498B-91C8-3C062D80E240}" type="parTrans" cxnId="{CA47A7AB-FF34-43B9-AA13-D2845210CAE6}">
      <dgm:prSet/>
      <dgm:spPr/>
      <dgm:t>
        <a:bodyPr/>
        <a:lstStyle/>
        <a:p>
          <a:endParaRPr lang="ru-RU"/>
        </a:p>
      </dgm:t>
    </dgm:pt>
    <dgm:pt modelId="{7815C9E7-C49D-4476-8163-44285372EC84}" type="sibTrans" cxnId="{CA47A7AB-FF34-43B9-AA13-D2845210CAE6}">
      <dgm:prSet/>
      <dgm:spPr/>
      <dgm:t>
        <a:bodyPr/>
        <a:lstStyle/>
        <a:p>
          <a:endParaRPr lang="ru-RU"/>
        </a:p>
      </dgm:t>
    </dgm:pt>
    <dgm:pt modelId="{869BCF70-DBF9-4F74-A29A-BB858B7C2F8D}">
      <dgm:prSet phldrT="[Текст]" phldr="1"/>
      <dgm:spPr/>
      <dgm:t>
        <a:bodyPr/>
        <a:lstStyle/>
        <a:p>
          <a:endParaRPr lang="ru-RU"/>
        </a:p>
      </dgm:t>
    </dgm:pt>
    <dgm:pt modelId="{9B67EF6D-97E9-4B7F-AFDD-865270D1A596}" type="parTrans" cxnId="{CB7EF886-FE2B-4BE9-9AC1-035FC2DC933D}">
      <dgm:prSet/>
      <dgm:spPr/>
      <dgm:t>
        <a:bodyPr/>
        <a:lstStyle/>
        <a:p>
          <a:endParaRPr lang="ru-RU"/>
        </a:p>
      </dgm:t>
    </dgm:pt>
    <dgm:pt modelId="{3CE0A340-24CD-4689-B39A-03C01783CD7C}" type="sibTrans" cxnId="{CB7EF886-FE2B-4BE9-9AC1-035FC2DC933D}">
      <dgm:prSet/>
      <dgm:spPr/>
      <dgm:t>
        <a:bodyPr/>
        <a:lstStyle/>
        <a:p>
          <a:endParaRPr lang="ru-RU"/>
        </a:p>
      </dgm:t>
    </dgm:pt>
    <dgm:pt modelId="{78C05090-C12E-4175-A96C-CA9449828B9F}">
      <dgm:prSet/>
      <dgm:spPr/>
      <dgm:t>
        <a:bodyPr/>
        <a:lstStyle/>
        <a:p>
          <a:endParaRPr lang="ru-RU"/>
        </a:p>
      </dgm:t>
    </dgm:pt>
    <dgm:pt modelId="{53D046EE-CC87-4888-96C8-9DF0452EB8A3}" type="parTrans" cxnId="{D0A1A361-6279-40CC-B2DD-49FC4291A849}">
      <dgm:prSet/>
      <dgm:spPr/>
      <dgm:t>
        <a:bodyPr/>
        <a:lstStyle/>
        <a:p>
          <a:endParaRPr lang="ru-RU"/>
        </a:p>
      </dgm:t>
    </dgm:pt>
    <dgm:pt modelId="{FC0124BA-B528-41CE-950F-DDDB9375F7EB}" type="sibTrans" cxnId="{D0A1A361-6279-40CC-B2DD-49FC4291A849}">
      <dgm:prSet/>
      <dgm:spPr/>
      <dgm:t>
        <a:bodyPr/>
        <a:lstStyle/>
        <a:p>
          <a:endParaRPr lang="ru-RU"/>
        </a:p>
      </dgm:t>
    </dgm:pt>
    <dgm:pt modelId="{99C97E8F-2464-48CE-ADD4-6CBF7CC70CAB}">
      <dgm:prSet/>
      <dgm:spPr/>
      <dgm:t>
        <a:bodyPr/>
        <a:lstStyle/>
        <a:p>
          <a:r>
            <a:rPr lang="en-US" dirty="0" smtClean="0"/>
            <a:t>v) </a:t>
          </a:r>
          <a:r>
            <a:rPr lang="en-US" dirty="0" err="1" smtClean="0"/>
            <a:t>Karbidli</a:t>
          </a:r>
          <a:r>
            <a:rPr lang="en-US" dirty="0" smtClean="0"/>
            <a:t>;</a:t>
          </a:r>
          <a:endParaRPr lang="ru-RU" dirty="0"/>
        </a:p>
      </dgm:t>
    </dgm:pt>
    <dgm:pt modelId="{9E44CC1A-EB0E-4B6C-B3FE-F6D2B3AEF3D9}" type="parTrans" cxnId="{EE953A7D-D3D8-4BCF-802B-5B0D852F141A}">
      <dgm:prSet/>
      <dgm:spPr/>
      <dgm:t>
        <a:bodyPr/>
        <a:lstStyle/>
        <a:p>
          <a:endParaRPr lang="ru-RU"/>
        </a:p>
      </dgm:t>
    </dgm:pt>
    <dgm:pt modelId="{FB6D04BA-0711-4B39-9042-0EA0AFF843E5}" type="sibTrans" cxnId="{EE953A7D-D3D8-4BCF-802B-5B0D852F141A}">
      <dgm:prSet/>
      <dgm:spPr/>
      <dgm:t>
        <a:bodyPr/>
        <a:lstStyle/>
        <a:p>
          <a:endParaRPr lang="ru-RU"/>
        </a:p>
      </dgm:t>
    </dgm:pt>
    <dgm:pt modelId="{431CE1D7-6368-4BD3-9F70-73D2C83DE95B}" type="pres">
      <dgm:prSet presAssocID="{B013C1B6-9015-4299-8EDE-34065F35407D}" presName="diagram" presStyleCnt="0">
        <dgm:presLayoutVars>
          <dgm:chMax val="1"/>
          <dgm:dir/>
          <dgm:animLvl val="ctr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E7146CEC-7BEB-46DA-A8A3-311920A44BF6}" type="pres">
      <dgm:prSet presAssocID="{B013C1B6-9015-4299-8EDE-34065F35407D}" presName="matrix" presStyleCnt="0"/>
      <dgm:spPr/>
    </dgm:pt>
    <dgm:pt modelId="{705269F1-6201-4F9C-B4A6-7B7B1117A30F}" type="pres">
      <dgm:prSet presAssocID="{B013C1B6-9015-4299-8EDE-34065F35407D}" presName="tile1" presStyleLbl="node1" presStyleIdx="0" presStyleCnt="4"/>
      <dgm:spPr/>
      <dgm:t>
        <a:bodyPr/>
        <a:lstStyle/>
        <a:p>
          <a:endParaRPr lang="ru-RU"/>
        </a:p>
      </dgm:t>
    </dgm:pt>
    <dgm:pt modelId="{1E00393A-8984-49A9-B864-14B48FF28E49}" type="pres">
      <dgm:prSet presAssocID="{B013C1B6-9015-4299-8EDE-34065F35407D}" presName="tile1text" presStyleLbl="node1" presStyleIdx="0" presStyleCnt="4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2F3D4B7B-EF81-4061-B530-28976F6A4A6E}" type="pres">
      <dgm:prSet presAssocID="{B013C1B6-9015-4299-8EDE-34065F35407D}" presName="tile2" presStyleLbl="node1" presStyleIdx="1" presStyleCnt="4"/>
      <dgm:spPr/>
      <dgm:t>
        <a:bodyPr/>
        <a:lstStyle/>
        <a:p>
          <a:endParaRPr lang="ru-RU"/>
        </a:p>
      </dgm:t>
    </dgm:pt>
    <dgm:pt modelId="{CE2C7064-B036-4721-857E-EE56BAA4097F}" type="pres">
      <dgm:prSet presAssocID="{B013C1B6-9015-4299-8EDE-34065F35407D}" presName="tile2text" presStyleLbl="node1" presStyleIdx="1" presStyleCnt="4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E0DEBC10-E0B1-4BC3-89FE-FBBBA3A3EC63}" type="pres">
      <dgm:prSet presAssocID="{B013C1B6-9015-4299-8EDE-34065F35407D}" presName="tile3" presStyleLbl="node1" presStyleIdx="2" presStyleCnt="4"/>
      <dgm:spPr/>
      <dgm:t>
        <a:bodyPr/>
        <a:lstStyle/>
        <a:p>
          <a:endParaRPr lang="ru-RU"/>
        </a:p>
      </dgm:t>
    </dgm:pt>
    <dgm:pt modelId="{767B9BAB-F1A1-42C8-8E6D-A0AD2F40921F}" type="pres">
      <dgm:prSet presAssocID="{B013C1B6-9015-4299-8EDE-34065F35407D}" presName="tile3text" presStyleLbl="node1" presStyleIdx="2" presStyleCnt="4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09DEFF06-0C8C-48B4-92A9-E27827854B29}" type="pres">
      <dgm:prSet presAssocID="{B013C1B6-9015-4299-8EDE-34065F35407D}" presName="tile4" presStyleLbl="node1" presStyleIdx="3" presStyleCnt="4"/>
      <dgm:spPr/>
      <dgm:t>
        <a:bodyPr/>
        <a:lstStyle/>
        <a:p>
          <a:endParaRPr lang="ru-RU"/>
        </a:p>
      </dgm:t>
    </dgm:pt>
    <dgm:pt modelId="{63F1A66B-15AB-4413-9C33-4226455EEA95}" type="pres">
      <dgm:prSet presAssocID="{B013C1B6-9015-4299-8EDE-34065F35407D}" presName="tile4text" presStyleLbl="node1" presStyleIdx="3" presStyleCnt="4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E63C20A3-811A-4CF3-8B88-2E2E12C3512D}" type="pres">
      <dgm:prSet presAssocID="{B013C1B6-9015-4299-8EDE-34065F35407D}" presName="centerTile" presStyleLbl="fgShp" presStyleIdx="0" presStyleCnt="1">
        <dgm:presLayoutVars>
          <dgm:chMax val="0"/>
          <dgm:chPref val="0"/>
        </dgm:presLayoutVars>
      </dgm:prSet>
      <dgm:spPr/>
      <dgm:t>
        <a:bodyPr/>
        <a:lstStyle/>
        <a:p>
          <a:endParaRPr lang="ru-RU"/>
        </a:p>
      </dgm:t>
    </dgm:pt>
  </dgm:ptLst>
  <dgm:cxnLst>
    <dgm:cxn modelId="{486FA3A1-431B-4F8C-955C-2814068AA276}" srcId="{45AFA5F5-12D9-49F8-AC24-5FB244028AA3}" destId="{AFA403F7-37E6-4C86-9CF9-52DA0EC6F396}" srcOrd="0" destOrd="0" parTransId="{4E19A08B-869A-4D66-A3BA-D65EDE2E3F32}" sibTransId="{F04B9210-ACBD-457E-95D1-29487F5D3289}"/>
    <dgm:cxn modelId="{CA47A7AB-FF34-43B9-AA13-D2845210CAE6}" srcId="{45AFA5F5-12D9-49F8-AC24-5FB244028AA3}" destId="{D129651E-E8D3-40CC-BF76-0AA891BCD311}" srcOrd="3" destOrd="0" parTransId="{A34F243B-9E68-498B-91C8-3C062D80E240}" sibTransId="{7815C9E7-C49D-4476-8163-44285372EC84}"/>
    <dgm:cxn modelId="{1559728A-CF4D-4AF0-BC2D-3025E2BEAB3D}" type="presOf" srcId="{08E85AB2-D74A-418F-8A7D-6A2BF7112787}" destId="{2F3D4B7B-EF81-4061-B530-28976F6A4A6E}" srcOrd="0" destOrd="0" presId="urn:microsoft.com/office/officeart/2005/8/layout/matrix1"/>
    <dgm:cxn modelId="{68422F4B-830A-4C99-A93B-2378C1796153}" type="presOf" srcId="{99C97E8F-2464-48CE-ADD4-6CBF7CC70CAB}" destId="{E0DEBC10-E0B1-4BC3-89FE-FBBBA3A3EC63}" srcOrd="0" destOrd="0" presId="urn:microsoft.com/office/officeart/2005/8/layout/matrix1"/>
    <dgm:cxn modelId="{5CB480CB-0137-4100-B1E9-9E95A0ACBE62}" type="presOf" srcId="{D129651E-E8D3-40CC-BF76-0AA891BCD311}" destId="{09DEFF06-0C8C-48B4-92A9-E27827854B29}" srcOrd="0" destOrd="0" presId="urn:microsoft.com/office/officeart/2005/8/layout/matrix1"/>
    <dgm:cxn modelId="{A8261383-01C6-46EE-9386-52D1142F1ED9}" type="presOf" srcId="{45AFA5F5-12D9-49F8-AC24-5FB244028AA3}" destId="{E63C20A3-811A-4CF3-8B88-2E2E12C3512D}" srcOrd="0" destOrd="0" presId="urn:microsoft.com/office/officeart/2005/8/layout/matrix1"/>
    <dgm:cxn modelId="{6C193447-6C14-443C-A359-D377E3343865}" type="presOf" srcId="{08E85AB2-D74A-418F-8A7D-6A2BF7112787}" destId="{CE2C7064-B036-4721-857E-EE56BAA4097F}" srcOrd="1" destOrd="0" presId="urn:microsoft.com/office/officeart/2005/8/layout/matrix1"/>
    <dgm:cxn modelId="{9625E46E-8660-4B75-A4B1-86CB3D4F6C6C}" type="presOf" srcId="{99C97E8F-2464-48CE-ADD4-6CBF7CC70CAB}" destId="{767B9BAB-F1A1-42C8-8E6D-A0AD2F40921F}" srcOrd="1" destOrd="0" presId="urn:microsoft.com/office/officeart/2005/8/layout/matrix1"/>
    <dgm:cxn modelId="{CB7EF886-FE2B-4BE9-9AC1-035FC2DC933D}" srcId="{45AFA5F5-12D9-49F8-AC24-5FB244028AA3}" destId="{869BCF70-DBF9-4F74-A29A-BB858B7C2F8D}" srcOrd="4" destOrd="0" parTransId="{9B67EF6D-97E9-4B7F-AFDD-865270D1A596}" sibTransId="{3CE0A340-24CD-4689-B39A-03C01783CD7C}"/>
    <dgm:cxn modelId="{5FED853E-955C-4668-B03F-BD1FDCC99888}" srcId="{45AFA5F5-12D9-49F8-AC24-5FB244028AA3}" destId="{08E85AB2-D74A-418F-8A7D-6A2BF7112787}" srcOrd="1" destOrd="0" parTransId="{A98FA04B-E9A3-41A4-A3A8-4AAEFB3DBC97}" sibTransId="{C7AF0610-2A28-4238-9A21-9C8098CFACCF}"/>
    <dgm:cxn modelId="{1879D5F7-FAB4-4FAA-9912-4C45FBCC5280}" type="presOf" srcId="{D129651E-E8D3-40CC-BF76-0AA891BCD311}" destId="{63F1A66B-15AB-4413-9C33-4226455EEA95}" srcOrd="1" destOrd="0" presId="urn:microsoft.com/office/officeart/2005/8/layout/matrix1"/>
    <dgm:cxn modelId="{6E85D61D-B7ED-48BB-A591-5E9ECABB8B2E}" type="presOf" srcId="{AFA403F7-37E6-4C86-9CF9-52DA0EC6F396}" destId="{705269F1-6201-4F9C-B4A6-7B7B1117A30F}" srcOrd="0" destOrd="0" presId="urn:microsoft.com/office/officeart/2005/8/layout/matrix1"/>
    <dgm:cxn modelId="{1367E7EA-6609-49E8-921F-249A5890E8A7}" type="presOf" srcId="{AFA403F7-37E6-4C86-9CF9-52DA0EC6F396}" destId="{1E00393A-8984-49A9-B864-14B48FF28E49}" srcOrd="1" destOrd="0" presId="urn:microsoft.com/office/officeart/2005/8/layout/matrix1"/>
    <dgm:cxn modelId="{AF1DEB9A-A951-4BDF-9713-EDCB9F77E171}" srcId="{B013C1B6-9015-4299-8EDE-34065F35407D}" destId="{45AFA5F5-12D9-49F8-AC24-5FB244028AA3}" srcOrd="0" destOrd="0" parTransId="{6C3F1248-6347-4FE0-ACC9-F10692455868}" sibTransId="{369A4090-452B-41FB-AF9D-AE4D26E3D4A9}"/>
    <dgm:cxn modelId="{EE953A7D-D3D8-4BCF-802B-5B0D852F141A}" srcId="{45AFA5F5-12D9-49F8-AC24-5FB244028AA3}" destId="{99C97E8F-2464-48CE-ADD4-6CBF7CC70CAB}" srcOrd="2" destOrd="0" parTransId="{9E44CC1A-EB0E-4B6C-B3FE-F6D2B3AEF3D9}" sibTransId="{FB6D04BA-0711-4B39-9042-0EA0AFF843E5}"/>
    <dgm:cxn modelId="{D0A1A361-6279-40CC-B2DD-49FC4291A849}" srcId="{B013C1B6-9015-4299-8EDE-34065F35407D}" destId="{78C05090-C12E-4175-A96C-CA9449828B9F}" srcOrd="1" destOrd="0" parTransId="{53D046EE-CC87-4888-96C8-9DF0452EB8A3}" sibTransId="{FC0124BA-B528-41CE-950F-DDDB9375F7EB}"/>
    <dgm:cxn modelId="{8050354D-48B2-4DAC-A4DC-5A25C065A519}" type="presOf" srcId="{B013C1B6-9015-4299-8EDE-34065F35407D}" destId="{431CE1D7-6368-4BD3-9F70-73D2C83DE95B}" srcOrd="0" destOrd="0" presId="urn:microsoft.com/office/officeart/2005/8/layout/matrix1"/>
    <dgm:cxn modelId="{D694651A-E629-481C-8C59-7F75D71EF577}" type="presParOf" srcId="{431CE1D7-6368-4BD3-9F70-73D2C83DE95B}" destId="{E7146CEC-7BEB-46DA-A8A3-311920A44BF6}" srcOrd="0" destOrd="0" presId="urn:microsoft.com/office/officeart/2005/8/layout/matrix1"/>
    <dgm:cxn modelId="{8CB2BF55-0C58-4EAA-B90C-6BBD056B1249}" type="presParOf" srcId="{E7146CEC-7BEB-46DA-A8A3-311920A44BF6}" destId="{705269F1-6201-4F9C-B4A6-7B7B1117A30F}" srcOrd="0" destOrd="0" presId="urn:microsoft.com/office/officeart/2005/8/layout/matrix1"/>
    <dgm:cxn modelId="{F418E50B-EABA-4E9A-919B-88971980345F}" type="presParOf" srcId="{E7146CEC-7BEB-46DA-A8A3-311920A44BF6}" destId="{1E00393A-8984-49A9-B864-14B48FF28E49}" srcOrd="1" destOrd="0" presId="urn:microsoft.com/office/officeart/2005/8/layout/matrix1"/>
    <dgm:cxn modelId="{8E2CEF7F-1872-495F-9E2A-14160AF581A4}" type="presParOf" srcId="{E7146CEC-7BEB-46DA-A8A3-311920A44BF6}" destId="{2F3D4B7B-EF81-4061-B530-28976F6A4A6E}" srcOrd="2" destOrd="0" presId="urn:microsoft.com/office/officeart/2005/8/layout/matrix1"/>
    <dgm:cxn modelId="{C3DB05FE-9D35-45EE-A3B6-192E066927BA}" type="presParOf" srcId="{E7146CEC-7BEB-46DA-A8A3-311920A44BF6}" destId="{CE2C7064-B036-4721-857E-EE56BAA4097F}" srcOrd="3" destOrd="0" presId="urn:microsoft.com/office/officeart/2005/8/layout/matrix1"/>
    <dgm:cxn modelId="{50023174-6D04-4DA4-B086-F6D45B0A470C}" type="presParOf" srcId="{E7146CEC-7BEB-46DA-A8A3-311920A44BF6}" destId="{E0DEBC10-E0B1-4BC3-89FE-FBBBA3A3EC63}" srcOrd="4" destOrd="0" presId="urn:microsoft.com/office/officeart/2005/8/layout/matrix1"/>
    <dgm:cxn modelId="{59E18E08-C640-47A6-914C-2951F3B52A7C}" type="presParOf" srcId="{E7146CEC-7BEB-46DA-A8A3-311920A44BF6}" destId="{767B9BAB-F1A1-42C8-8E6D-A0AD2F40921F}" srcOrd="5" destOrd="0" presId="urn:microsoft.com/office/officeart/2005/8/layout/matrix1"/>
    <dgm:cxn modelId="{51B6D517-F010-4C61-A962-A4C469DF148B}" type="presParOf" srcId="{E7146CEC-7BEB-46DA-A8A3-311920A44BF6}" destId="{09DEFF06-0C8C-48B4-92A9-E27827854B29}" srcOrd="6" destOrd="0" presId="urn:microsoft.com/office/officeart/2005/8/layout/matrix1"/>
    <dgm:cxn modelId="{240227AB-ACBF-4B9F-82A3-E05747B24F51}" type="presParOf" srcId="{E7146CEC-7BEB-46DA-A8A3-311920A44BF6}" destId="{63F1A66B-15AB-4413-9C33-4226455EEA95}" srcOrd="7" destOrd="0" presId="urn:microsoft.com/office/officeart/2005/8/layout/matrix1"/>
    <dgm:cxn modelId="{6B41EFD6-B851-461F-B16B-DC1A42344E84}" type="presParOf" srcId="{431CE1D7-6368-4BD3-9F70-73D2C83DE95B}" destId="{E63C20A3-811A-4CF3-8B88-2E2E12C3512D}" srcOrd="1" destOrd="0" presId="urn:microsoft.com/office/officeart/2005/8/layout/matrix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B9B17F4E-7933-4CE7-931B-815893F39D8D}" type="doc">
      <dgm:prSet loTypeId="urn:microsoft.com/office/officeart/2005/8/layout/matrix1" loCatId="matrix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03718FE5-E5E1-42F3-9C42-66BCB50B910D}">
      <dgm:prSet phldrT="[Текст]"/>
      <dgm:spPr/>
      <dgm:t>
        <a:bodyPr/>
        <a:lstStyle/>
        <a:p>
          <a:r>
            <a:rPr lang="en-US" dirty="0" smtClean="0"/>
            <a:t>2. </a:t>
          </a:r>
          <a:r>
            <a:rPr lang="en-US" dirty="0" err="1" smtClean="0"/>
            <a:t>Vazifasiga</a:t>
          </a:r>
          <a:r>
            <a:rPr lang="en-US" dirty="0" smtClean="0"/>
            <a:t> </a:t>
          </a:r>
          <a:r>
            <a:rPr lang="en-US" dirty="0" err="1" smtClean="0"/>
            <a:t>qarab</a:t>
          </a:r>
          <a:endParaRPr lang="ru-RU" dirty="0"/>
        </a:p>
      </dgm:t>
    </dgm:pt>
    <dgm:pt modelId="{3FA9CF85-24A7-4ED2-AD4B-0542293FE542}" type="parTrans" cxnId="{A7DB9755-09B0-4A4D-8DD2-8FDC9F2E9743}">
      <dgm:prSet/>
      <dgm:spPr/>
      <dgm:t>
        <a:bodyPr/>
        <a:lstStyle/>
        <a:p>
          <a:endParaRPr lang="ru-RU"/>
        </a:p>
      </dgm:t>
    </dgm:pt>
    <dgm:pt modelId="{70ADD1FB-EC41-4717-9605-046A7067D12C}" type="sibTrans" cxnId="{A7DB9755-09B0-4A4D-8DD2-8FDC9F2E9743}">
      <dgm:prSet/>
      <dgm:spPr/>
      <dgm:t>
        <a:bodyPr/>
        <a:lstStyle/>
        <a:p>
          <a:endParaRPr lang="ru-RU"/>
        </a:p>
      </dgm:t>
    </dgm:pt>
    <dgm:pt modelId="{275D604F-F456-4188-B055-0C5AB3ED44CB}">
      <dgm:prSet phldrT="[Текст]"/>
      <dgm:spPr/>
      <dgm:t>
        <a:bodyPr/>
        <a:lstStyle/>
        <a:p>
          <a:r>
            <a:rPr lang="en-US" dirty="0" smtClean="0"/>
            <a:t>g) </a:t>
          </a:r>
          <a:r>
            <a:rPr lang="en-US" dirty="0" err="1" smtClean="0"/>
            <a:t>Yadro</a:t>
          </a:r>
          <a:r>
            <a:rPr lang="en-US" dirty="0" smtClean="0"/>
            <a:t> </a:t>
          </a:r>
          <a:r>
            <a:rPr lang="en-US" dirty="0" err="1" smtClean="0"/>
            <a:t>reaktorlari</a:t>
          </a:r>
          <a:r>
            <a:rPr lang="en-US" dirty="0" smtClean="0"/>
            <a:t> </a:t>
          </a:r>
          <a:r>
            <a:rPr lang="en-US" dirty="0" err="1" smtClean="0"/>
            <a:t>uchun</a:t>
          </a:r>
          <a:r>
            <a:rPr lang="en-US" dirty="0" smtClean="0"/>
            <a:t>.</a:t>
          </a:r>
          <a:endParaRPr lang="ru-RU" dirty="0"/>
        </a:p>
      </dgm:t>
    </dgm:pt>
    <dgm:pt modelId="{48849C4B-73FD-48C8-A1C4-49028FCAADC5}" type="parTrans" cxnId="{D66C72EA-414C-4AF9-B4C9-492DBCD2E81F}">
      <dgm:prSet/>
      <dgm:spPr/>
      <dgm:t>
        <a:bodyPr/>
        <a:lstStyle/>
        <a:p>
          <a:endParaRPr lang="ru-RU"/>
        </a:p>
      </dgm:t>
    </dgm:pt>
    <dgm:pt modelId="{9AD97AAA-3E06-4381-B1C0-FC8FE060B9A4}" type="sibTrans" cxnId="{D66C72EA-414C-4AF9-B4C9-492DBCD2E81F}">
      <dgm:prSet/>
      <dgm:spPr/>
      <dgm:t>
        <a:bodyPr/>
        <a:lstStyle/>
        <a:p>
          <a:endParaRPr lang="ru-RU"/>
        </a:p>
      </dgm:t>
    </dgm:pt>
    <dgm:pt modelId="{CB952A7D-C0BA-45A9-9E10-6C0253A21F02}">
      <dgm:prSet phldrT="[Текст]"/>
      <dgm:spPr/>
      <dgm:t>
        <a:bodyPr/>
        <a:lstStyle/>
        <a:p>
          <a:r>
            <a:rPr lang="en-US" dirty="0" smtClean="0"/>
            <a:t>v) </a:t>
          </a:r>
          <a:r>
            <a:rPr lang="en-US" dirty="0" err="1" smtClean="0"/>
            <a:t>Karroziyabardosh</a:t>
          </a:r>
          <a:r>
            <a:rPr lang="en-US" dirty="0" smtClean="0"/>
            <a:t>;</a:t>
          </a:r>
          <a:endParaRPr lang="ru-RU" dirty="0"/>
        </a:p>
      </dgm:t>
    </dgm:pt>
    <dgm:pt modelId="{678B9997-3219-48B3-986C-E4C82AFD345C}" type="parTrans" cxnId="{515C565C-16F0-46B7-B822-2B1831B22302}">
      <dgm:prSet/>
      <dgm:spPr/>
      <dgm:t>
        <a:bodyPr/>
        <a:lstStyle/>
        <a:p>
          <a:endParaRPr lang="ru-RU"/>
        </a:p>
      </dgm:t>
    </dgm:pt>
    <dgm:pt modelId="{AAFF9EC6-392B-4DA6-94E5-B14F96A711EC}" type="sibTrans" cxnId="{515C565C-16F0-46B7-B822-2B1831B22302}">
      <dgm:prSet/>
      <dgm:spPr/>
      <dgm:t>
        <a:bodyPr/>
        <a:lstStyle/>
        <a:p>
          <a:endParaRPr lang="ru-RU"/>
        </a:p>
      </dgm:t>
    </dgm:pt>
    <dgm:pt modelId="{758AE244-61D8-4278-8D71-20C3A2E6835B}">
      <dgm:prSet phldrT="[Текст]" phldr="1"/>
      <dgm:spPr/>
      <dgm:t>
        <a:bodyPr/>
        <a:lstStyle/>
        <a:p>
          <a:endParaRPr lang="ru-RU"/>
        </a:p>
      </dgm:t>
    </dgm:pt>
    <dgm:pt modelId="{2F699FA9-56DD-4C83-B159-168C0C7DF1DC}" type="parTrans" cxnId="{B5A58E7D-A6F9-43AA-BDCC-A0E6D92AAED8}">
      <dgm:prSet/>
      <dgm:spPr/>
      <dgm:t>
        <a:bodyPr/>
        <a:lstStyle/>
        <a:p>
          <a:endParaRPr lang="ru-RU"/>
        </a:p>
      </dgm:t>
    </dgm:pt>
    <dgm:pt modelId="{758083EC-74E4-4060-8261-7680C8F7F282}" type="sibTrans" cxnId="{B5A58E7D-A6F9-43AA-BDCC-A0E6D92AAED8}">
      <dgm:prSet/>
      <dgm:spPr/>
      <dgm:t>
        <a:bodyPr/>
        <a:lstStyle/>
        <a:p>
          <a:endParaRPr lang="ru-RU"/>
        </a:p>
      </dgm:t>
    </dgm:pt>
    <dgm:pt modelId="{877EDBD6-9227-40B6-A208-FA8817908E54}">
      <dgm:prSet phldrT="[Текст]" phldr="1"/>
      <dgm:spPr/>
      <dgm:t>
        <a:bodyPr/>
        <a:lstStyle/>
        <a:p>
          <a:endParaRPr lang="ru-RU"/>
        </a:p>
      </dgm:t>
    </dgm:pt>
    <dgm:pt modelId="{9BD46DD3-75D8-4599-8BB1-E8BA5C9AE512}" type="parTrans" cxnId="{4A102442-67DC-4383-A866-EFB2006BE027}">
      <dgm:prSet/>
      <dgm:spPr/>
      <dgm:t>
        <a:bodyPr/>
        <a:lstStyle/>
        <a:p>
          <a:endParaRPr lang="ru-RU"/>
        </a:p>
      </dgm:t>
    </dgm:pt>
    <dgm:pt modelId="{608B72F6-22F4-4174-8885-DCF16BE921D8}" type="sibTrans" cxnId="{4A102442-67DC-4383-A866-EFB2006BE027}">
      <dgm:prSet/>
      <dgm:spPr/>
      <dgm:t>
        <a:bodyPr/>
        <a:lstStyle/>
        <a:p>
          <a:endParaRPr lang="ru-RU"/>
        </a:p>
      </dgm:t>
    </dgm:pt>
    <dgm:pt modelId="{C771CD21-BC49-40C6-B7DA-B50E5C75F1D0}">
      <dgm:prSet/>
      <dgm:spPr/>
      <dgm:t>
        <a:bodyPr/>
        <a:lstStyle/>
        <a:p>
          <a:r>
            <a:rPr lang="en-US" dirty="0" smtClean="0"/>
            <a:t>b) </a:t>
          </a:r>
          <a:r>
            <a:rPr lang="en-US" dirty="0" err="1" smtClean="0"/>
            <a:t>Issiqbardosh</a:t>
          </a:r>
          <a:r>
            <a:rPr lang="en-US" dirty="0" smtClean="0"/>
            <a:t>;</a:t>
          </a:r>
          <a:endParaRPr lang="ru-RU" dirty="0"/>
        </a:p>
      </dgm:t>
    </dgm:pt>
    <dgm:pt modelId="{C7FA15AC-F81B-4751-A965-168BE6242CBE}" type="parTrans" cxnId="{0EDDC549-DAFA-4810-8F09-5C49169EC473}">
      <dgm:prSet/>
      <dgm:spPr/>
      <dgm:t>
        <a:bodyPr/>
        <a:lstStyle/>
        <a:p>
          <a:endParaRPr lang="ru-RU"/>
        </a:p>
      </dgm:t>
    </dgm:pt>
    <dgm:pt modelId="{845DF60C-58CD-4915-BFAA-174E371FF50A}" type="sibTrans" cxnId="{0EDDC549-DAFA-4810-8F09-5C49169EC473}">
      <dgm:prSet/>
      <dgm:spPr/>
      <dgm:t>
        <a:bodyPr/>
        <a:lstStyle/>
        <a:p>
          <a:endParaRPr lang="ru-RU"/>
        </a:p>
      </dgm:t>
    </dgm:pt>
    <dgm:pt modelId="{F298F8CF-D0DF-4887-A3D1-9D658605FF0A}">
      <dgm:prSet/>
      <dgm:spPr/>
      <dgm:t>
        <a:bodyPr/>
        <a:lstStyle/>
        <a:p>
          <a:r>
            <a:rPr lang="en-US" smtClean="0"/>
            <a:t>a) Eyilishga chidamli;</a:t>
          </a:r>
          <a:endParaRPr lang="ru-RU"/>
        </a:p>
      </dgm:t>
    </dgm:pt>
    <dgm:pt modelId="{38F1DA1E-DD0E-4349-8C8E-3D8700EA084C}" type="parTrans" cxnId="{F3BAA9CC-899A-428D-89F6-5FB14C37A3E7}">
      <dgm:prSet/>
      <dgm:spPr/>
      <dgm:t>
        <a:bodyPr/>
        <a:lstStyle/>
        <a:p>
          <a:endParaRPr lang="ru-RU"/>
        </a:p>
      </dgm:t>
    </dgm:pt>
    <dgm:pt modelId="{82ABA21D-462F-4641-BFE1-488A0E09F26B}" type="sibTrans" cxnId="{F3BAA9CC-899A-428D-89F6-5FB14C37A3E7}">
      <dgm:prSet/>
      <dgm:spPr/>
      <dgm:t>
        <a:bodyPr/>
        <a:lstStyle/>
        <a:p>
          <a:endParaRPr lang="ru-RU"/>
        </a:p>
      </dgm:t>
    </dgm:pt>
    <dgm:pt modelId="{8F0F1579-8106-4711-8A73-2DB72F83906B}">
      <dgm:prSet/>
      <dgm:spPr/>
      <dgm:t>
        <a:bodyPr/>
        <a:lstStyle/>
        <a:p>
          <a:endParaRPr lang="ru-RU"/>
        </a:p>
      </dgm:t>
    </dgm:pt>
    <dgm:pt modelId="{9D4B7D19-A307-479A-BE66-03EC0F2931DB}" type="parTrans" cxnId="{8D80EB64-C6D9-4CB0-A106-FFDC5E3C475D}">
      <dgm:prSet/>
      <dgm:spPr/>
      <dgm:t>
        <a:bodyPr/>
        <a:lstStyle/>
        <a:p>
          <a:endParaRPr lang="ru-RU"/>
        </a:p>
      </dgm:t>
    </dgm:pt>
    <dgm:pt modelId="{37A8612F-90CD-40BA-95C0-7FD0629A0CA2}" type="sibTrans" cxnId="{8D80EB64-C6D9-4CB0-A106-FFDC5E3C475D}">
      <dgm:prSet/>
      <dgm:spPr/>
      <dgm:t>
        <a:bodyPr/>
        <a:lstStyle/>
        <a:p>
          <a:endParaRPr lang="ru-RU"/>
        </a:p>
      </dgm:t>
    </dgm:pt>
    <dgm:pt modelId="{5E82D7B4-88D2-4DC5-BF28-2A5E8AE904DB}" type="pres">
      <dgm:prSet presAssocID="{B9B17F4E-7933-4CE7-931B-815893F39D8D}" presName="diagram" presStyleCnt="0">
        <dgm:presLayoutVars>
          <dgm:chMax val="1"/>
          <dgm:dir/>
          <dgm:animLvl val="ctr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B18D2A0C-F5AA-4F21-BBB4-5E3B6B72F956}" type="pres">
      <dgm:prSet presAssocID="{B9B17F4E-7933-4CE7-931B-815893F39D8D}" presName="matrix" presStyleCnt="0"/>
      <dgm:spPr/>
    </dgm:pt>
    <dgm:pt modelId="{AFFC98D4-2748-4568-BC52-CD8D49B30B1A}" type="pres">
      <dgm:prSet presAssocID="{B9B17F4E-7933-4CE7-931B-815893F39D8D}" presName="tile1" presStyleLbl="node1" presStyleIdx="0" presStyleCnt="4"/>
      <dgm:spPr/>
      <dgm:t>
        <a:bodyPr/>
        <a:lstStyle/>
        <a:p>
          <a:endParaRPr lang="ru-RU"/>
        </a:p>
      </dgm:t>
    </dgm:pt>
    <dgm:pt modelId="{E21F704B-DF44-43C9-8703-FF3604700F79}" type="pres">
      <dgm:prSet presAssocID="{B9B17F4E-7933-4CE7-931B-815893F39D8D}" presName="tile1text" presStyleLbl="node1" presStyleIdx="0" presStyleCnt="4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89C42188-3057-446E-8350-07D803A3777E}" type="pres">
      <dgm:prSet presAssocID="{B9B17F4E-7933-4CE7-931B-815893F39D8D}" presName="tile2" presStyleLbl="node1" presStyleIdx="1" presStyleCnt="4"/>
      <dgm:spPr/>
      <dgm:t>
        <a:bodyPr/>
        <a:lstStyle/>
        <a:p>
          <a:endParaRPr lang="ru-RU"/>
        </a:p>
      </dgm:t>
    </dgm:pt>
    <dgm:pt modelId="{66D1C7EC-C54B-4D2F-AF7E-F96DFAA0984F}" type="pres">
      <dgm:prSet presAssocID="{B9B17F4E-7933-4CE7-931B-815893F39D8D}" presName="tile2text" presStyleLbl="node1" presStyleIdx="1" presStyleCnt="4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10A3C91F-7071-42A5-A335-5EB69908B064}" type="pres">
      <dgm:prSet presAssocID="{B9B17F4E-7933-4CE7-931B-815893F39D8D}" presName="tile3" presStyleLbl="node1" presStyleIdx="2" presStyleCnt="4"/>
      <dgm:spPr/>
      <dgm:t>
        <a:bodyPr/>
        <a:lstStyle/>
        <a:p>
          <a:endParaRPr lang="ru-RU"/>
        </a:p>
      </dgm:t>
    </dgm:pt>
    <dgm:pt modelId="{3EECBCA6-81E4-484C-B24B-CE434FF86340}" type="pres">
      <dgm:prSet presAssocID="{B9B17F4E-7933-4CE7-931B-815893F39D8D}" presName="tile3text" presStyleLbl="node1" presStyleIdx="2" presStyleCnt="4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46F3EDA8-FBEB-4157-B087-595E5205D3F6}" type="pres">
      <dgm:prSet presAssocID="{B9B17F4E-7933-4CE7-931B-815893F39D8D}" presName="tile4" presStyleLbl="node1" presStyleIdx="3" presStyleCnt="4"/>
      <dgm:spPr/>
      <dgm:t>
        <a:bodyPr/>
        <a:lstStyle/>
        <a:p>
          <a:endParaRPr lang="ru-RU"/>
        </a:p>
      </dgm:t>
    </dgm:pt>
    <dgm:pt modelId="{16D415B6-BCD3-43A3-806A-CF3D711B7BC2}" type="pres">
      <dgm:prSet presAssocID="{B9B17F4E-7933-4CE7-931B-815893F39D8D}" presName="tile4text" presStyleLbl="node1" presStyleIdx="3" presStyleCnt="4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190B967B-99F4-4829-9C6F-2D896750AFC6}" type="pres">
      <dgm:prSet presAssocID="{B9B17F4E-7933-4CE7-931B-815893F39D8D}" presName="centerTile" presStyleLbl="fgShp" presStyleIdx="0" presStyleCnt="1">
        <dgm:presLayoutVars>
          <dgm:chMax val="0"/>
          <dgm:chPref val="0"/>
        </dgm:presLayoutVars>
      </dgm:prSet>
      <dgm:spPr/>
      <dgm:t>
        <a:bodyPr/>
        <a:lstStyle/>
        <a:p>
          <a:endParaRPr lang="ru-RU"/>
        </a:p>
      </dgm:t>
    </dgm:pt>
  </dgm:ptLst>
  <dgm:cxnLst>
    <dgm:cxn modelId="{6CB19293-5BCA-4A9E-892A-2723C430E0F5}" type="presOf" srcId="{03718FE5-E5E1-42F3-9C42-66BCB50B910D}" destId="{190B967B-99F4-4829-9C6F-2D896750AFC6}" srcOrd="0" destOrd="0" presId="urn:microsoft.com/office/officeart/2005/8/layout/matrix1"/>
    <dgm:cxn modelId="{44B42DD9-CD04-4CEA-B74E-ED623BC8A7F0}" type="presOf" srcId="{F298F8CF-D0DF-4887-A3D1-9D658605FF0A}" destId="{3EECBCA6-81E4-484C-B24B-CE434FF86340}" srcOrd="1" destOrd="0" presId="urn:microsoft.com/office/officeart/2005/8/layout/matrix1"/>
    <dgm:cxn modelId="{8D80EB64-C6D9-4CB0-A106-FFDC5E3C475D}" srcId="{03718FE5-E5E1-42F3-9C42-66BCB50B910D}" destId="{8F0F1579-8106-4711-8A73-2DB72F83906B}" srcOrd="4" destOrd="0" parTransId="{9D4B7D19-A307-479A-BE66-03EC0F2931DB}" sibTransId="{37A8612F-90CD-40BA-95C0-7FD0629A0CA2}"/>
    <dgm:cxn modelId="{A7DB9755-09B0-4A4D-8DD2-8FDC9F2E9743}" srcId="{B9B17F4E-7933-4CE7-931B-815893F39D8D}" destId="{03718FE5-E5E1-42F3-9C42-66BCB50B910D}" srcOrd="0" destOrd="0" parTransId="{3FA9CF85-24A7-4ED2-AD4B-0542293FE542}" sibTransId="{70ADD1FB-EC41-4717-9605-046A7067D12C}"/>
    <dgm:cxn modelId="{A022613F-BF0E-41DD-86F0-FD425353C7FB}" type="presOf" srcId="{275D604F-F456-4188-B055-0C5AB3ED44CB}" destId="{AFFC98D4-2748-4568-BC52-CD8D49B30B1A}" srcOrd="0" destOrd="0" presId="urn:microsoft.com/office/officeart/2005/8/layout/matrix1"/>
    <dgm:cxn modelId="{D66C72EA-414C-4AF9-B4C9-492DBCD2E81F}" srcId="{03718FE5-E5E1-42F3-9C42-66BCB50B910D}" destId="{275D604F-F456-4188-B055-0C5AB3ED44CB}" srcOrd="0" destOrd="0" parTransId="{48849C4B-73FD-48C8-A1C4-49028FCAADC5}" sibTransId="{9AD97AAA-3E06-4381-B1C0-FC8FE060B9A4}"/>
    <dgm:cxn modelId="{5D809BD6-A3E1-43C6-8338-D1F0CBD6CF0D}" type="presOf" srcId="{CB952A7D-C0BA-45A9-9E10-6C0253A21F02}" destId="{89C42188-3057-446E-8350-07D803A3777E}" srcOrd="0" destOrd="0" presId="urn:microsoft.com/office/officeart/2005/8/layout/matrix1"/>
    <dgm:cxn modelId="{144C1227-5404-437E-8281-6FAFCAF16767}" type="presOf" srcId="{C771CD21-BC49-40C6-B7DA-B50E5C75F1D0}" destId="{16D415B6-BCD3-43A3-806A-CF3D711B7BC2}" srcOrd="1" destOrd="0" presId="urn:microsoft.com/office/officeart/2005/8/layout/matrix1"/>
    <dgm:cxn modelId="{0EDDC549-DAFA-4810-8F09-5C49169EC473}" srcId="{03718FE5-E5E1-42F3-9C42-66BCB50B910D}" destId="{C771CD21-BC49-40C6-B7DA-B50E5C75F1D0}" srcOrd="3" destOrd="0" parTransId="{C7FA15AC-F81B-4751-A965-168BE6242CBE}" sibTransId="{845DF60C-58CD-4915-BFAA-174E371FF50A}"/>
    <dgm:cxn modelId="{4A102442-67DC-4383-A866-EFB2006BE027}" srcId="{03718FE5-E5E1-42F3-9C42-66BCB50B910D}" destId="{877EDBD6-9227-40B6-A208-FA8817908E54}" srcOrd="6" destOrd="0" parTransId="{9BD46DD3-75D8-4599-8BB1-E8BA5C9AE512}" sibTransId="{608B72F6-22F4-4174-8885-DCF16BE921D8}"/>
    <dgm:cxn modelId="{515C565C-16F0-46B7-B822-2B1831B22302}" srcId="{03718FE5-E5E1-42F3-9C42-66BCB50B910D}" destId="{CB952A7D-C0BA-45A9-9E10-6C0253A21F02}" srcOrd="1" destOrd="0" parTransId="{678B9997-3219-48B3-986C-E4C82AFD345C}" sibTransId="{AAFF9EC6-392B-4DA6-94E5-B14F96A711EC}"/>
    <dgm:cxn modelId="{50659C97-24E5-40D2-9753-0115480EBFD8}" type="presOf" srcId="{F298F8CF-D0DF-4887-A3D1-9D658605FF0A}" destId="{10A3C91F-7071-42A5-A335-5EB69908B064}" srcOrd="0" destOrd="0" presId="urn:microsoft.com/office/officeart/2005/8/layout/matrix1"/>
    <dgm:cxn modelId="{B27EE323-96F1-416A-8758-70969FE65436}" type="presOf" srcId="{275D604F-F456-4188-B055-0C5AB3ED44CB}" destId="{E21F704B-DF44-43C9-8703-FF3604700F79}" srcOrd="1" destOrd="0" presId="urn:microsoft.com/office/officeart/2005/8/layout/matrix1"/>
    <dgm:cxn modelId="{62D08121-0CC5-4BFC-A762-93A1446D05BF}" type="presOf" srcId="{B9B17F4E-7933-4CE7-931B-815893F39D8D}" destId="{5E82D7B4-88D2-4DC5-BF28-2A5E8AE904DB}" srcOrd="0" destOrd="0" presId="urn:microsoft.com/office/officeart/2005/8/layout/matrix1"/>
    <dgm:cxn modelId="{B9459477-C266-4AE8-AE8F-57FE68E58914}" type="presOf" srcId="{CB952A7D-C0BA-45A9-9E10-6C0253A21F02}" destId="{66D1C7EC-C54B-4D2F-AF7E-F96DFAA0984F}" srcOrd="1" destOrd="0" presId="urn:microsoft.com/office/officeart/2005/8/layout/matrix1"/>
    <dgm:cxn modelId="{F44C7E30-89AB-4672-A2D7-7059912B151E}" type="presOf" srcId="{C771CD21-BC49-40C6-B7DA-B50E5C75F1D0}" destId="{46F3EDA8-FBEB-4157-B087-595E5205D3F6}" srcOrd="0" destOrd="0" presId="urn:microsoft.com/office/officeart/2005/8/layout/matrix1"/>
    <dgm:cxn modelId="{F3BAA9CC-899A-428D-89F6-5FB14C37A3E7}" srcId="{03718FE5-E5E1-42F3-9C42-66BCB50B910D}" destId="{F298F8CF-D0DF-4887-A3D1-9D658605FF0A}" srcOrd="2" destOrd="0" parTransId="{38F1DA1E-DD0E-4349-8C8E-3D8700EA084C}" sibTransId="{82ABA21D-462F-4641-BFE1-488A0E09F26B}"/>
    <dgm:cxn modelId="{B5A58E7D-A6F9-43AA-BDCC-A0E6D92AAED8}" srcId="{03718FE5-E5E1-42F3-9C42-66BCB50B910D}" destId="{758AE244-61D8-4278-8D71-20C3A2E6835B}" srcOrd="5" destOrd="0" parTransId="{2F699FA9-56DD-4C83-B159-168C0C7DF1DC}" sibTransId="{758083EC-74E4-4060-8261-7680C8F7F282}"/>
    <dgm:cxn modelId="{BB62D2FF-2044-46DE-BD40-F50B236FE382}" type="presParOf" srcId="{5E82D7B4-88D2-4DC5-BF28-2A5E8AE904DB}" destId="{B18D2A0C-F5AA-4F21-BBB4-5E3B6B72F956}" srcOrd="0" destOrd="0" presId="urn:microsoft.com/office/officeart/2005/8/layout/matrix1"/>
    <dgm:cxn modelId="{02A7A83E-4FCF-473E-8537-72C236838C8E}" type="presParOf" srcId="{B18D2A0C-F5AA-4F21-BBB4-5E3B6B72F956}" destId="{AFFC98D4-2748-4568-BC52-CD8D49B30B1A}" srcOrd="0" destOrd="0" presId="urn:microsoft.com/office/officeart/2005/8/layout/matrix1"/>
    <dgm:cxn modelId="{25FF9F7C-3B1A-42E7-B8A0-2982753EB94D}" type="presParOf" srcId="{B18D2A0C-F5AA-4F21-BBB4-5E3B6B72F956}" destId="{E21F704B-DF44-43C9-8703-FF3604700F79}" srcOrd="1" destOrd="0" presId="urn:microsoft.com/office/officeart/2005/8/layout/matrix1"/>
    <dgm:cxn modelId="{C3955287-4A68-4A9F-9AFD-EFFD31F38C1A}" type="presParOf" srcId="{B18D2A0C-F5AA-4F21-BBB4-5E3B6B72F956}" destId="{89C42188-3057-446E-8350-07D803A3777E}" srcOrd="2" destOrd="0" presId="urn:microsoft.com/office/officeart/2005/8/layout/matrix1"/>
    <dgm:cxn modelId="{04476C2C-2CC4-43C5-9C59-FF0319629664}" type="presParOf" srcId="{B18D2A0C-F5AA-4F21-BBB4-5E3B6B72F956}" destId="{66D1C7EC-C54B-4D2F-AF7E-F96DFAA0984F}" srcOrd="3" destOrd="0" presId="urn:microsoft.com/office/officeart/2005/8/layout/matrix1"/>
    <dgm:cxn modelId="{A2F37379-7265-44A7-9A7E-C32E92BE27A7}" type="presParOf" srcId="{B18D2A0C-F5AA-4F21-BBB4-5E3B6B72F956}" destId="{10A3C91F-7071-42A5-A335-5EB69908B064}" srcOrd="4" destOrd="0" presId="urn:microsoft.com/office/officeart/2005/8/layout/matrix1"/>
    <dgm:cxn modelId="{C51358A7-7407-4B18-930D-24EBFC2BE02B}" type="presParOf" srcId="{B18D2A0C-F5AA-4F21-BBB4-5E3B6B72F956}" destId="{3EECBCA6-81E4-484C-B24B-CE434FF86340}" srcOrd="5" destOrd="0" presId="urn:microsoft.com/office/officeart/2005/8/layout/matrix1"/>
    <dgm:cxn modelId="{89E3398C-99ED-4B57-BB18-338BF5463DBF}" type="presParOf" srcId="{B18D2A0C-F5AA-4F21-BBB4-5E3B6B72F956}" destId="{46F3EDA8-FBEB-4157-B087-595E5205D3F6}" srcOrd="6" destOrd="0" presId="urn:microsoft.com/office/officeart/2005/8/layout/matrix1"/>
    <dgm:cxn modelId="{DAED3266-2332-4520-85CB-D084382BB74E}" type="presParOf" srcId="{B18D2A0C-F5AA-4F21-BBB4-5E3B6B72F956}" destId="{16D415B6-BCD3-43A3-806A-CF3D711B7BC2}" srcOrd="7" destOrd="0" presId="urn:microsoft.com/office/officeart/2005/8/layout/matrix1"/>
    <dgm:cxn modelId="{5F7AC8C9-5301-4FCA-9109-F1A35EBD89B6}" type="presParOf" srcId="{5E82D7B4-88D2-4DC5-BF28-2A5E8AE904DB}" destId="{190B967B-99F4-4829-9C6F-2D896750AFC6}" srcOrd="1" destOrd="0" presId="urn:microsoft.com/office/officeart/2005/8/layout/matrix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E42B6295-AF92-421B-A60F-FD85EA7E33D0}">
      <dsp:nvSpPr>
        <dsp:cNvPr id="0" name=""/>
        <dsp:cNvSpPr/>
      </dsp:nvSpPr>
      <dsp:spPr>
        <a:xfrm>
          <a:off x="5357" y="1213789"/>
          <a:ext cx="1601390" cy="1636421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7150" tIns="57150" rIns="57150" bIns="57150" numCol="1" spcCol="1270" anchor="ctr" anchorCtr="0">
          <a:noAutofit/>
        </a:bodyPr>
        <a:lstStyle/>
        <a:p>
          <a:pPr lvl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500" kern="1200" dirty="0" err="1" smtClean="0"/>
            <a:t>Barcha-keng</a:t>
          </a:r>
          <a:r>
            <a:rPr lang="en-US" sz="1500" kern="1200" dirty="0" smtClean="0"/>
            <a:t> </a:t>
          </a:r>
          <a:r>
            <a:rPr lang="en-US" sz="1500" kern="1200" dirty="0" err="1" smtClean="0"/>
            <a:t>harorat</a:t>
          </a:r>
          <a:r>
            <a:rPr lang="en-US" sz="1500" kern="1200" dirty="0" smtClean="0"/>
            <a:t> </a:t>
          </a:r>
          <a:r>
            <a:rPr lang="en-US" sz="1500" kern="1200" dirty="0" err="1" smtClean="0"/>
            <a:t>doirasida</a:t>
          </a:r>
          <a:r>
            <a:rPr lang="en-US" sz="1500" kern="1200" dirty="0" smtClean="0"/>
            <a:t> </a:t>
          </a:r>
          <a:r>
            <a:rPr lang="en-US" sz="1500" kern="1200" dirty="0" err="1" smtClean="0"/>
            <a:t>bir-biri</a:t>
          </a:r>
          <a:r>
            <a:rPr lang="en-US" sz="1500" kern="1200" dirty="0" smtClean="0"/>
            <a:t> </a:t>
          </a:r>
          <a:r>
            <a:rPr lang="en-US" sz="1500" kern="1200" dirty="0" err="1" smtClean="0"/>
            <a:t>bilan</a:t>
          </a:r>
          <a:r>
            <a:rPr lang="en-US" sz="1500" kern="1200" dirty="0" smtClean="0"/>
            <a:t> </a:t>
          </a:r>
          <a:r>
            <a:rPr lang="en-US" sz="1500" kern="1200" dirty="0" err="1" smtClean="0"/>
            <a:t>kimyoviy</a:t>
          </a:r>
          <a:r>
            <a:rPr lang="en-US" sz="1500" kern="1200" dirty="0" smtClean="0"/>
            <a:t> </a:t>
          </a:r>
          <a:r>
            <a:rPr lang="en-US" sz="1500" kern="1200" dirty="0" err="1" smtClean="0"/>
            <a:t>reaktsiyaga</a:t>
          </a:r>
          <a:r>
            <a:rPr lang="en-US" sz="1500" kern="1200" dirty="0" smtClean="0"/>
            <a:t> </a:t>
          </a:r>
          <a:r>
            <a:rPr lang="en-US" sz="1500" kern="1200" dirty="0" err="1" smtClean="0"/>
            <a:t>kirishadiganlar</a:t>
          </a:r>
          <a:r>
            <a:rPr lang="en-US" sz="1500" kern="1200" dirty="0" smtClean="0"/>
            <a:t>;</a:t>
          </a:r>
          <a:endParaRPr lang="ru-RU" sz="1500" kern="1200" dirty="0"/>
        </a:p>
      </dsp:txBody>
      <dsp:txXfrm>
        <a:off x="52260" y="1260692"/>
        <a:ext cx="1507584" cy="1542615"/>
      </dsp:txXfrm>
    </dsp:sp>
    <dsp:sp modelId="{83F2B448-813E-42A8-BEFB-0BC6BDE4EF88}">
      <dsp:nvSpPr>
        <dsp:cNvPr id="0" name=""/>
        <dsp:cNvSpPr/>
      </dsp:nvSpPr>
      <dsp:spPr>
        <a:xfrm>
          <a:off x="1766887" y="1833427"/>
          <a:ext cx="339494" cy="397144"/>
        </a:xfrm>
        <a:prstGeom prst="rightArrow">
          <a:avLst>
            <a:gd name="adj1" fmla="val 60000"/>
            <a:gd name="adj2" fmla="val 50000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1200" kern="1200"/>
        </a:p>
      </dsp:txBody>
      <dsp:txXfrm>
        <a:off x="1766887" y="1912856"/>
        <a:ext cx="237646" cy="238286"/>
      </dsp:txXfrm>
    </dsp:sp>
    <dsp:sp modelId="{A919602F-56A2-40C5-BA38-79E237FB1F5B}">
      <dsp:nvSpPr>
        <dsp:cNvPr id="0" name=""/>
        <dsp:cNvSpPr/>
      </dsp:nvSpPr>
      <dsp:spPr>
        <a:xfrm>
          <a:off x="2247304" y="1213789"/>
          <a:ext cx="1601390" cy="1636421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7150" tIns="57150" rIns="57150" bIns="57150" numCol="1" spcCol="1270" anchor="ctr" anchorCtr="0">
          <a:noAutofit/>
        </a:bodyPr>
        <a:lstStyle/>
        <a:p>
          <a:pPr lvl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500" kern="1200" dirty="0" err="1" smtClean="0"/>
            <a:t>Yuqori</a:t>
          </a:r>
          <a:r>
            <a:rPr lang="en-US" sz="1500" kern="1200" dirty="0" smtClean="0"/>
            <a:t> </a:t>
          </a:r>
          <a:r>
            <a:rPr lang="en-US" sz="1500" kern="1200" dirty="0" err="1" smtClean="0"/>
            <a:t>haroratda</a:t>
          </a:r>
          <a:r>
            <a:rPr lang="en-US" sz="1500" kern="1200" dirty="0" smtClean="0"/>
            <a:t> </a:t>
          </a:r>
          <a:r>
            <a:rPr lang="en-US" sz="1500" kern="1200" dirty="0" err="1" smtClean="0"/>
            <a:t>reaktsiyaga</a:t>
          </a:r>
          <a:r>
            <a:rPr lang="en-US" sz="1500" kern="1200" dirty="0" smtClean="0"/>
            <a:t> </a:t>
          </a:r>
          <a:r>
            <a:rPr lang="en-US" sz="1500" kern="1200" dirty="0" err="1" smtClean="0"/>
            <a:t>kirishuvchilar</a:t>
          </a:r>
          <a:r>
            <a:rPr lang="en-US" sz="1500" kern="1200" dirty="0" smtClean="0"/>
            <a:t>;</a:t>
          </a:r>
          <a:endParaRPr lang="ru-RU" sz="1500" kern="1200" dirty="0"/>
        </a:p>
      </dsp:txBody>
      <dsp:txXfrm>
        <a:off x="2294207" y="1260692"/>
        <a:ext cx="1507584" cy="1542615"/>
      </dsp:txXfrm>
    </dsp:sp>
    <dsp:sp modelId="{B08CB930-59FB-4953-AFAF-B2D99CFF2C84}">
      <dsp:nvSpPr>
        <dsp:cNvPr id="0" name=""/>
        <dsp:cNvSpPr/>
      </dsp:nvSpPr>
      <dsp:spPr>
        <a:xfrm>
          <a:off x="4008834" y="1833427"/>
          <a:ext cx="339494" cy="397144"/>
        </a:xfrm>
        <a:prstGeom prst="rightArrow">
          <a:avLst>
            <a:gd name="adj1" fmla="val 60000"/>
            <a:gd name="adj2" fmla="val 50000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1200" kern="1200"/>
        </a:p>
      </dsp:txBody>
      <dsp:txXfrm>
        <a:off x="4008834" y="1912856"/>
        <a:ext cx="237646" cy="238286"/>
      </dsp:txXfrm>
    </dsp:sp>
    <dsp:sp modelId="{C03288C7-D0DB-4496-9ECA-CC67F00D484C}">
      <dsp:nvSpPr>
        <dsp:cNvPr id="0" name=""/>
        <dsp:cNvSpPr/>
      </dsp:nvSpPr>
      <dsp:spPr>
        <a:xfrm>
          <a:off x="4489251" y="1213789"/>
          <a:ext cx="1601390" cy="1636421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7150" tIns="57150" rIns="57150" bIns="57150" numCol="1" spcCol="1270" anchor="ctr" anchorCtr="0">
          <a:noAutofit/>
        </a:bodyPr>
        <a:lstStyle/>
        <a:p>
          <a:pPr lvl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500" kern="1200" dirty="0" err="1" smtClean="0"/>
            <a:t>Kimyoviy</a:t>
          </a:r>
          <a:r>
            <a:rPr lang="en-US" sz="1500" kern="1200" dirty="0" smtClean="0"/>
            <a:t> </a:t>
          </a:r>
          <a:r>
            <a:rPr lang="en-US" sz="1500" kern="1200" dirty="0" err="1" smtClean="0"/>
            <a:t>reaktsiyaga</a:t>
          </a:r>
          <a:r>
            <a:rPr lang="en-US" sz="1500" kern="1200" dirty="0" smtClean="0"/>
            <a:t> </a:t>
          </a:r>
          <a:r>
            <a:rPr lang="en-US" sz="1500" kern="1200" dirty="0" err="1" smtClean="0"/>
            <a:t>kirishmaydi</a:t>
          </a:r>
          <a:r>
            <a:rPr lang="en-US" sz="1500" kern="1200" dirty="0" smtClean="0"/>
            <a:t>.</a:t>
          </a:r>
          <a:endParaRPr lang="ru-RU" sz="1500" kern="1200" dirty="0"/>
        </a:p>
      </dsp:txBody>
      <dsp:txXfrm>
        <a:off x="4536154" y="1260692"/>
        <a:ext cx="1507584" cy="1542615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23CF862F-7A29-42A6-A531-054520F21D5C}">
      <dsp:nvSpPr>
        <dsp:cNvPr id="0" name=""/>
        <dsp:cNvSpPr/>
      </dsp:nvSpPr>
      <dsp:spPr>
        <a:xfrm>
          <a:off x="2143565" y="2298710"/>
          <a:ext cx="145594" cy="145594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42CDB0F0-F3B8-4F71-9F53-804C027D0EDA}">
      <dsp:nvSpPr>
        <dsp:cNvPr id="0" name=""/>
        <dsp:cNvSpPr/>
      </dsp:nvSpPr>
      <dsp:spPr>
        <a:xfrm>
          <a:off x="2016024" y="2503101"/>
          <a:ext cx="145594" cy="145594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CF1B650-1D62-4BD4-8E00-A4810AF8C476}">
      <dsp:nvSpPr>
        <dsp:cNvPr id="0" name=""/>
        <dsp:cNvSpPr/>
      </dsp:nvSpPr>
      <dsp:spPr>
        <a:xfrm>
          <a:off x="1864023" y="2680059"/>
          <a:ext cx="145594" cy="145594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778AD134-A3FF-4F5A-B0B0-6BED5519DC38}">
      <dsp:nvSpPr>
        <dsp:cNvPr id="0" name=""/>
        <dsp:cNvSpPr/>
      </dsp:nvSpPr>
      <dsp:spPr>
        <a:xfrm>
          <a:off x="2045725" y="241664"/>
          <a:ext cx="145594" cy="145594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C06E15A0-858D-4D44-A125-02B2EDDCB50B}">
      <dsp:nvSpPr>
        <dsp:cNvPr id="0" name=""/>
        <dsp:cNvSpPr/>
      </dsp:nvSpPr>
      <dsp:spPr>
        <a:xfrm>
          <a:off x="2240240" y="125752"/>
          <a:ext cx="145594" cy="145594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0F05979E-32BD-428D-844A-4292CF952BF2}">
      <dsp:nvSpPr>
        <dsp:cNvPr id="0" name=""/>
        <dsp:cNvSpPr/>
      </dsp:nvSpPr>
      <dsp:spPr>
        <a:xfrm>
          <a:off x="2434172" y="9841"/>
          <a:ext cx="145594" cy="145594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5BF5BE43-23EF-4269-8445-A41A7FF293F4}">
      <dsp:nvSpPr>
        <dsp:cNvPr id="0" name=""/>
        <dsp:cNvSpPr/>
      </dsp:nvSpPr>
      <dsp:spPr>
        <a:xfrm>
          <a:off x="2628104" y="125752"/>
          <a:ext cx="145594" cy="145594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CE314479-278C-4B7F-9F8D-C10F6628F0AD}">
      <dsp:nvSpPr>
        <dsp:cNvPr id="0" name=""/>
        <dsp:cNvSpPr/>
      </dsp:nvSpPr>
      <dsp:spPr>
        <a:xfrm>
          <a:off x="2822619" y="241664"/>
          <a:ext cx="145594" cy="145594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2C839FA3-AC49-4E5A-A1AB-AD3CA8C3C298}">
      <dsp:nvSpPr>
        <dsp:cNvPr id="0" name=""/>
        <dsp:cNvSpPr/>
      </dsp:nvSpPr>
      <dsp:spPr>
        <a:xfrm>
          <a:off x="2434172" y="254414"/>
          <a:ext cx="145594" cy="145594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1F109304-5365-4A68-984C-BA864EFD6B4F}">
      <dsp:nvSpPr>
        <dsp:cNvPr id="0" name=""/>
        <dsp:cNvSpPr/>
      </dsp:nvSpPr>
      <dsp:spPr>
        <a:xfrm>
          <a:off x="2434172" y="498988"/>
          <a:ext cx="145594" cy="145594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1AC9803F-0243-4A18-9501-16832C7F3EAB}">
      <dsp:nvSpPr>
        <dsp:cNvPr id="0" name=""/>
        <dsp:cNvSpPr/>
      </dsp:nvSpPr>
      <dsp:spPr>
        <a:xfrm>
          <a:off x="1249614" y="3211867"/>
          <a:ext cx="3140186" cy="842291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64673" tIns="102870" rIns="102870" bIns="102870" numCol="1" spcCol="1270" anchor="ctr" anchorCtr="0">
          <a:noAutofit/>
        </a:bodyPr>
        <a:lstStyle/>
        <a:p>
          <a:pPr lvl="0" algn="l" defTabSz="12001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700" b="1" kern="1200" smtClean="0"/>
            <a:t>Ul</a:t>
          </a:r>
          <a:r>
            <a:rPr lang="ru-RU" sz="2700" b="1" kern="1200" smtClean="0"/>
            <a:t>ь</a:t>
          </a:r>
          <a:r>
            <a:rPr lang="en-US" sz="2700" b="1" kern="1200" smtClean="0"/>
            <a:t>trakermet.</a:t>
          </a:r>
          <a:endParaRPr lang="ru-RU" sz="2700" kern="1200"/>
        </a:p>
      </dsp:txBody>
      <dsp:txXfrm>
        <a:off x="1290731" y="3252984"/>
        <a:ext cx="3057952" cy="760057"/>
      </dsp:txXfrm>
    </dsp:sp>
    <dsp:sp modelId="{1D633008-8B90-47F2-8C0B-B688B6279462}">
      <dsp:nvSpPr>
        <dsp:cNvPr id="0" name=""/>
        <dsp:cNvSpPr/>
      </dsp:nvSpPr>
      <dsp:spPr>
        <a:xfrm>
          <a:off x="378957" y="2386576"/>
          <a:ext cx="1455947" cy="1455850"/>
        </a:xfrm>
        <a:prstGeom prst="ellipse">
          <a:avLst/>
        </a:prstGeom>
        <a:solidFill>
          <a:schemeClr val="accent1">
            <a:tint val="50000"/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FD96AADA-C5F9-45BE-A5B3-7F98DFE55138}">
      <dsp:nvSpPr>
        <dsp:cNvPr id="0" name=""/>
        <dsp:cNvSpPr/>
      </dsp:nvSpPr>
      <dsp:spPr>
        <a:xfrm>
          <a:off x="2576855" y="1564376"/>
          <a:ext cx="3140186" cy="842291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64673" tIns="102870" rIns="102870" bIns="102870" numCol="1" spcCol="1270" anchor="ctr" anchorCtr="0">
          <a:noAutofit/>
        </a:bodyPr>
        <a:lstStyle/>
        <a:p>
          <a:pPr lvl="0" algn="l" defTabSz="12001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700" b="1" kern="1200" smtClean="0"/>
            <a:t>Infrokermet;</a:t>
          </a:r>
          <a:endParaRPr lang="ru-RU" sz="2700" kern="1200"/>
        </a:p>
      </dsp:txBody>
      <dsp:txXfrm>
        <a:off x="2617972" y="1605493"/>
        <a:ext cx="3057952" cy="760057"/>
      </dsp:txXfrm>
    </dsp:sp>
    <dsp:sp modelId="{61F579E3-A640-4A53-B5BF-65D2BA4306AF}">
      <dsp:nvSpPr>
        <dsp:cNvPr id="0" name=""/>
        <dsp:cNvSpPr/>
      </dsp:nvSpPr>
      <dsp:spPr>
        <a:xfrm>
          <a:off x="1706199" y="739084"/>
          <a:ext cx="1455947" cy="1455850"/>
        </a:xfrm>
        <a:prstGeom prst="ellipse">
          <a:avLst/>
        </a:prstGeom>
        <a:solidFill>
          <a:schemeClr val="accent1">
            <a:tint val="50000"/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705269F1-6201-4F9C-B4A6-7B7B1117A30F}">
      <dsp:nvSpPr>
        <dsp:cNvPr id="0" name=""/>
        <dsp:cNvSpPr/>
      </dsp:nvSpPr>
      <dsp:spPr>
        <a:xfrm rot="16200000">
          <a:off x="508000" y="-508000"/>
          <a:ext cx="2032000" cy="3048000"/>
        </a:xfrm>
        <a:prstGeom prst="round1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70688" tIns="170688" rIns="170688" bIns="170688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400" kern="1200" dirty="0" smtClean="0"/>
            <a:t>g) </a:t>
          </a:r>
          <a:r>
            <a:rPr lang="en-US" sz="2400" kern="1200" dirty="0" err="1" smtClean="0"/>
            <a:t>Boridli</a:t>
          </a:r>
          <a:r>
            <a:rPr lang="en-US" sz="2400" kern="1200" dirty="0" smtClean="0"/>
            <a:t>.</a:t>
          </a:r>
          <a:endParaRPr lang="ru-RU" sz="2400" kern="1200" dirty="0"/>
        </a:p>
      </dsp:txBody>
      <dsp:txXfrm rot="5400000">
        <a:off x="0" y="0"/>
        <a:ext cx="3048000" cy="1524000"/>
      </dsp:txXfrm>
    </dsp:sp>
    <dsp:sp modelId="{2F3D4B7B-EF81-4061-B530-28976F6A4A6E}">
      <dsp:nvSpPr>
        <dsp:cNvPr id="0" name=""/>
        <dsp:cNvSpPr/>
      </dsp:nvSpPr>
      <dsp:spPr>
        <a:xfrm>
          <a:off x="3048000" y="0"/>
          <a:ext cx="3048000" cy="2032000"/>
        </a:xfrm>
        <a:prstGeom prst="round1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70688" tIns="170688" rIns="170688" bIns="170688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400" kern="1200" dirty="0" smtClean="0"/>
            <a:t> a) </a:t>
          </a:r>
          <a:r>
            <a:rPr lang="en-US" sz="2400" kern="1200" dirty="0" err="1" smtClean="0"/>
            <a:t>Oksidli</a:t>
          </a:r>
          <a:r>
            <a:rPr lang="en-US" sz="2400" kern="1200" dirty="0" smtClean="0"/>
            <a:t>;</a:t>
          </a:r>
          <a:endParaRPr lang="ru-RU" sz="2400" kern="1200" dirty="0"/>
        </a:p>
      </dsp:txBody>
      <dsp:txXfrm>
        <a:off x="3048000" y="0"/>
        <a:ext cx="3048000" cy="1524000"/>
      </dsp:txXfrm>
    </dsp:sp>
    <dsp:sp modelId="{E0DEBC10-E0B1-4BC3-89FE-FBBBA3A3EC63}">
      <dsp:nvSpPr>
        <dsp:cNvPr id="0" name=""/>
        <dsp:cNvSpPr/>
      </dsp:nvSpPr>
      <dsp:spPr>
        <a:xfrm rot="10800000">
          <a:off x="0" y="2032000"/>
          <a:ext cx="3048000" cy="2032000"/>
        </a:xfrm>
        <a:prstGeom prst="round1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70688" tIns="170688" rIns="170688" bIns="170688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400" kern="1200" dirty="0" smtClean="0"/>
            <a:t>v) </a:t>
          </a:r>
          <a:r>
            <a:rPr lang="en-US" sz="2400" kern="1200" dirty="0" err="1" smtClean="0"/>
            <a:t>Karbidli</a:t>
          </a:r>
          <a:r>
            <a:rPr lang="en-US" sz="2400" kern="1200" dirty="0" smtClean="0"/>
            <a:t>;</a:t>
          </a:r>
          <a:endParaRPr lang="ru-RU" sz="2400" kern="1200" dirty="0"/>
        </a:p>
      </dsp:txBody>
      <dsp:txXfrm rot="10800000">
        <a:off x="0" y="2539999"/>
        <a:ext cx="3048000" cy="1524000"/>
      </dsp:txXfrm>
    </dsp:sp>
    <dsp:sp modelId="{09DEFF06-0C8C-48B4-92A9-E27827854B29}">
      <dsp:nvSpPr>
        <dsp:cNvPr id="0" name=""/>
        <dsp:cNvSpPr/>
      </dsp:nvSpPr>
      <dsp:spPr>
        <a:xfrm rot="5400000">
          <a:off x="3556000" y="1523999"/>
          <a:ext cx="2032000" cy="3048000"/>
        </a:xfrm>
        <a:prstGeom prst="round1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70688" tIns="170688" rIns="170688" bIns="170688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400" kern="1200" dirty="0" smtClean="0"/>
            <a:t>b) </a:t>
          </a:r>
          <a:r>
            <a:rPr lang="en-US" sz="2400" kern="1200" dirty="0" err="1" smtClean="0"/>
            <a:t>Nitridli</a:t>
          </a:r>
          <a:r>
            <a:rPr lang="en-US" sz="2400" kern="1200" dirty="0" smtClean="0"/>
            <a:t>;</a:t>
          </a:r>
          <a:endParaRPr lang="ru-RU" sz="2400" kern="1200" dirty="0"/>
        </a:p>
      </dsp:txBody>
      <dsp:txXfrm rot="-5400000">
        <a:off x="3048000" y="2539999"/>
        <a:ext cx="3048000" cy="1524000"/>
      </dsp:txXfrm>
    </dsp:sp>
    <dsp:sp modelId="{E63C20A3-811A-4CF3-8B88-2E2E12C3512D}">
      <dsp:nvSpPr>
        <dsp:cNvPr id="0" name=""/>
        <dsp:cNvSpPr/>
      </dsp:nvSpPr>
      <dsp:spPr>
        <a:xfrm>
          <a:off x="2133600" y="1523999"/>
          <a:ext cx="1828800" cy="1016000"/>
        </a:xfrm>
        <a:prstGeom prst="roundRect">
          <a:avLst/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z-Cyrl-UZ" sz="2400" kern="1200" dirty="0" smtClean="0"/>
            <a:t>1</a:t>
          </a:r>
          <a:r>
            <a:rPr lang="en-US" sz="2400" kern="1200" dirty="0" smtClean="0"/>
            <a:t>.</a:t>
          </a:r>
          <a:r>
            <a:rPr lang="en-US" sz="2400" kern="1200" dirty="0" err="1" smtClean="0"/>
            <a:t>Tarkibiga</a:t>
          </a:r>
          <a:r>
            <a:rPr lang="en-US" sz="2400" kern="1200" dirty="0" smtClean="0"/>
            <a:t> </a:t>
          </a:r>
          <a:r>
            <a:rPr lang="en-US" sz="2400" kern="1200" dirty="0" err="1" smtClean="0"/>
            <a:t>qarab</a:t>
          </a:r>
          <a:r>
            <a:rPr lang="en-US" sz="2400" kern="1200" dirty="0" smtClean="0"/>
            <a:t>:</a:t>
          </a:r>
          <a:endParaRPr lang="ru-RU" sz="2400" kern="1200" dirty="0"/>
        </a:p>
      </dsp:txBody>
      <dsp:txXfrm>
        <a:off x="2183197" y="1573596"/>
        <a:ext cx="1729606" cy="916806"/>
      </dsp:txXfrm>
    </dsp:sp>
  </dsp:spTree>
</dsp:drawing>
</file>

<file path=ppt/diagrams/drawing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AFFC98D4-2748-4568-BC52-CD8D49B30B1A}">
      <dsp:nvSpPr>
        <dsp:cNvPr id="0" name=""/>
        <dsp:cNvSpPr/>
      </dsp:nvSpPr>
      <dsp:spPr>
        <a:xfrm rot="16200000">
          <a:off x="731440" y="-731440"/>
          <a:ext cx="1737518" cy="3200400"/>
        </a:xfrm>
        <a:prstGeom prst="round1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56464" tIns="156464" rIns="156464" bIns="156464" numCol="1" spcCol="1270" anchor="ctr" anchorCtr="0">
          <a:noAutofit/>
        </a:bodyPr>
        <a:lstStyle/>
        <a:p>
          <a:pPr lvl="0" algn="ctr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200" kern="1200" dirty="0" smtClean="0"/>
            <a:t>g) </a:t>
          </a:r>
          <a:r>
            <a:rPr lang="en-US" sz="2200" kern="1200" dirty="0" err="1" smtClean="0"/>
            <a:t>Yadro</a:t>
          </a:r>
          <a:r>
            <a:rPr lang="en-US" sz="2200" kern="1200" dirty="0" smtClean="0"/>
            <a:t> </a:t>
          </a:r>
          <a:r>
            <a:rPr lang="en-US" sz="2200" kern="1200" dirty="0" err="1" smtClean="0"/>
            <a:t>reaktorlari</a:t>
          </a:r>
          <a:r>
            <a:rPr lang="en-US" sz="2200" kern="1200" dirty="0" smtClean="0"/>
            <a:t> </a:t>
          </a:r>
          <a:r>
            <a:rPr lang="en-US" sz="2200" kern="1200" dirty="0" err="1" smtClean="0"/>
            <a:t>uchun</a:t>
          </a:r>
          <a:r>
            <a:rPr lang="en-US" sz="2200" kern="1200" dirty="0" smtClean="0"/>
            <a:t>.</a:t>
          </a:r>
          <a:endParaRPr lang="ru-RU" sz="2200" kern="1200" dirty="0"/>
        </a:p>
      </dsp:txBody>
      <dsp:txXfrm rot="5400000">
        <a:off x="-1" y="1"/>
        <a:ext cx="3200400" cy="1303138"/>
      </dsp:txXfrm>
    </dsp:sp>
    <dsp:sp modelId="{89C42188-3057-446E-8350-07D803A3777E}">
      <dsp:nvSpPr>
        <dsp:cNvPr id="0" name=""/>
        <dsp:cNvSpPr/>
      </dsp:nvSpPr>
      <dsp:spPr>
        <a:xfrm>
          <a:off x="3200400" y="0"/>
          <a:ext cx="3200400" cy="1737518"/>
        </a:xfrm>
        <a:prstGeom prst="round1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56464" tIns="156464" rIns="156464" bIns="156464" numCol="1" spcCol="1270" anchor="ctr" anchorCtr="0">
          <a:noAutofit/>
        </a:bodyPr>
        <a:lstStyle/>
        <a:p>
          <a:pPr lvl="0" algn="ctr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200" kern="1200" dirty="0" smtClean="0"/>
            <a:t>v) </a:t>
          </a:r>
          <a:r>
            <a:rPr lang="en-US" sz="2200" kern="1200" dirty="0" err="1" smtClean="0"/>
            <a:t>Karroziyabardosh</a:t>
          </a:r>
          <a:r>
            <a:rPr lang="en-US" sz="2200" kern="1200" dirty="0" smtClean="0"/>
            <a:t>;</a:t>
          </a:r>
          <a:endParaRPr lang="ru-RU" sz="2200" kern="1200" dirty="0"/>
        </a:p>
      </dsp:txBody>
      <dsp:txXfrm>
        <a:off x="3200400" y="0"/>
        <a:ext cx="3200400" cy="1303138"/>
      </dsp:txXfrm>
    </dsp:sp>
    <dsp:sp modelId="{10A3C91F-7071-42A5-A335-5EB69908B064}">
      <dsp:nvSpPr>
        <dsp:cNvPr id="0" name=""/>
        <dsp:cNvSpPr/>
      </dsp:nvSpPr>
      <dsp:spPr>
        <a:xfrm rot="10800000">
          <a:off x="0" y="1737518"/>
          <a:ext cx="3200400" cy="1737518"/>
        </a:xfrm>
        <a:prstGeom prst="round1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56464" tIns="156464" rIns="156464" bIns="156464" numCol="1" spcCol="1270" anchor="ctr" anchorCtr="0">
          <a:noAutofit/>
        </a:bodyPr>
        <a:lstStyle/>
        <a:p>
          <a:pPr lvl="0" algn="ctr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200" kern="1200" smtClean="0"/>
            <a:t>a) Eyilishga chidamli;</a:t>
          </a:r>
          <a:endParaRPr lang="ru-RU" sz="2200" kern="1200"/>
        </a:p>
      </dsp:txBody>
      <dsp:txXfrm rot="10800000">
        <a:off x="0" y="2171898"/>
        <a:ext cx="3200400" cy="1303138"/>
      </dsp:txXfrm>
    </dsp:sp>
    <dsp:sp modelId="{46F3EDA8-FBEB-4157-B087-595E5205D3F6}">
      <dsp:nvSpPr>
        <dsp:cNvPr id="0" name=""/>
        <dsp:cNvSpPr/>
      </dsp:nvSpPr>
      <dsp:spPr>
        <a:xfrm rot="5400000">
          <a:off x="3931840" y="1006077"/>
          <a:ext cx="1737518" cy="3200400"/>
        </a:xfrm>
        <a:prstGeom prst="round1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56464" tIns="156464" rIns="156464" bIns="156464" numCol="1" spcCol="1270" anchor="ctr" anchorCtr="0">
          <a:noAutofit/>
        </a:bodyPr>
        <a:lstStyle/>
        <a:p>
          <a:pPr lvl="0" algn="ctr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200" kern="1200" dirty="0" smtClean="0"/>
            <a:t>b) </a:t>
          </a:r>
          <a:r>
            <a:rPr lang="en-US" sz="2200" kern="1200" dirty="0" err="1" smtClean="0"/>
            <a:t>Issiqbardosh</a:t>
          </a:r>
          <a:r>
            <a:rPr lang="en-US" sz="2200" kern="1200" dirty="0" smtClean="0"/>
            <a:t>;</a:t>
          </a:r>
          <a:endParaRPr lang="ru-RU" sz="2200" kern="1200" dirty="0"/>
        </a:p>
      </dsp:txBody>
      <dsp:txXfrm rot="-5400000">
        <a:off x="3200399" y="2171898"/>
        <a:ext cx="3200400" cy="1303138"/>
      </dsp:txXfrm>
    </dsp:sp>
    <dsp:sp modelId="{190B967B-99F4-4829-9C6F-2D896750AFC6}">
      <dsp:nvSpPr>
        <dsp:cNvPr id="0" name=""/>
        <dsp:cNvSpPr/>
      </dsp:nvSpPr>
      <dsp:spPr>
        <a:xfrm>
          <a:off x="2240280" y="1303138"/>
          <a:ext cx="1920240" cy="868759"/>
        </a:xfrm>
        <a:prstGeom prst="roundRect">
          <a:avLst/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83820" tIns="83820" rIns="83820" bIns="83820" numCol="1" spcCol="1270" anchor="ctr" anchorCtr="0">
          <a:noAutofit/>
        </a:bodyPr>
        <a:lstStyle/>
        <a:p>
          <a:pPr lvl="0" algn="ctr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200" kern="1200" dirty="0" smtClean="0"/>
            <a:t>2. </a:t>
          </a:r>
          <a:r>
            <a:rPr lang="en-US" sz="2200" kern="1200" dirty="0" err="1" smtClean="0"/>
            <a:t>Vazifasiga</a:t>
          </a:r>
          <a:r>
            <a:rPr lang="en-US" sz="2200" kern="1200" dirty="0" smtClean="0"/>
            <a:t> </a:t>
          </a:r>
          <a:r>
            <a:rPr lang="en-US" sz="2200" kern="1200" dirty="0" err="1" smtClean="0"/>
            <a:t>qarab</a:t>
          </a:r>
          <a:endParaRPr lang="ru-RU" sz="2200" kern="1200" dirty="0"/>
        </a:p>
      </dsp:txBody>
      <dsp:txXfrm>
        <a:off x="2282689" y="1345547"/>
        <a:ext cx="1835422" cy="783941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process1">
  <dgm:title val=""/>
  <dgm:desc val=""/>
  <dgm:catLst>
    <dgm:cat type="process" pri="1000"/>
    <dgm:cat type="convert" pri="15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w" for="ch" ptType="node" refType="w"/>
      <dgm:constr type="h" for="ch" ptType="node" op="equ"/>
      <dgm:constr type="primFontSz" for="ch" ptType="node" op="equ" val="65"/>
      <dgm:constr type="w" for="ch" ptType="sibTrans" refType="w" refFor="ch" refPtType="node" op="equ" fact="0.4"/>
      <dgm:constr type="h" for="ch" ptType="sibTrans" op="equ"/>
      <dgm:constr type="primFontSz" for="des" forName="connectorText" op="equ" val="55"/>
      <dgm:constr type="primFontSz" for="des" forName="connectorText" refType="primFontSz" refFor="ch" refPtType="node" op="lte" fact="0.8"/>
    </dgm:constrLst>
    <dgm:ruleLst/>
    <dgm:forEach name="nodesForEach" axis="ch" ptType="node">
      <dgm:layoutNode name="node">
        <dgm:varLst>
          <dgm:bulletEnabled val="1"/>
        </dgm:varLst>
        <dgm:alg type="tx"/>
        <dgm:shape xmlns:r="http://schemas.openxmlformats.org/officeDocument/2006/relationships" type="roundRect" r:blip="">
          <dgm:adjLst>
            <dgm:adj idx="1" val="0.1"/>
          </dgm:adjLst>
        </dgm:shape>
        <dgm:presOf axis="desOrSelf" ptType="node"/>
        <dgm:constrLst>
          <dgm:constr type="h" refType="w" fact="0.6"/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primFontSz" val="18" fact="NaN" max="NaN"/>
          <dgm:rule type="h" val="NaN" fact="1.5" max="NaN"/>
          <dgm:rule type="primFontSz" val="5" fact="NaN" max="NaN"/>
          <dgm:rule type="h" val="INF" fact="NaN" max="NaN"/>
        </dgm:ruleLst>
      </dgm:layoutNode>
      <dgm:forEach name="sibTransForEach" axis="followSib" ptType="sibTrans" cnt="1">
        <dgm:layoutNode name="sibTrans">
          <dgm:alg type="conn">
            <dgm:param type="begPts" val="auto"/>
            <dgm:param type="endPts" val="auto"/>
          </dgm:alg>
          <dgm:shape xmlns:r="http://schemas.openxmlformats.org/officeDocument/2006/relationships" type="conn" r:blip="">
            <dgm:adjLst/>
          </dgm:shape>
          <dgm:presOf axis="self"/>
          <dgm:constrLst>
            <dgm:constr type="h" refType="w" fact="0.62"/>
            <dgm:constr type="connDist"/>
            <dgm:constr type="begPad" refType="connDist" fact="0.25"/>
            <dgm:constr type="endPad" refType="connDist" fact="0.22"/>
          </dgm:constrLst>
          <dgm:ruleLst/>
          <dgm:layoutNode name="connectorText">
            <dgm:alg type="tx">
              <dgm:param type="autoTxRot" val="grav"/>
            </dgm:alg>
            <dgm:shape xmlns:r="http://schemas.openxmlformats.org/officeDocument/2006/relationships" type="conn" r:blip="" hideGeom="1">
              <dgm:adjLst/>
            </dgm:shape>
            <dgm:presOf axis="self"/>
            <dgm:constrLst>
              <dgm:constr type="lMarg"/>
              <dgm:constr type="rMarg"/>
              <dgm:constr type="tMarg"/>
              <dgm:constr type="bMarg"/>
            </dgm:constrLst>
            <dgm:ruleLst>
              <dgm:rule type="primFontSz" val="5" fact="NaN" max="NaN"/>
            </dgm:ruleLst>
          </dgm:layoutNode>
        </dgm:layoutNode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8/layout/AscendingPictureAccentProcess">
  <dgm:title val=""/>
  <dgm:desc val=""/>
  <dgm:catLst>
    <dgm:cat type="process" pri="22500"/>
    <dgm:cat type="picture" pri="16000"/>
    <dgm:cat type="pictureconvert" pri="16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</dgm:ptLst>
      <dgm:cxnLst>
        <dgm:cxn modelId="3" srcId="0" destId="1" srcOrd="0" destOrd="0"/>
        <dgm:cxn modelId="4" srcId="0" destId="2" srcOrd="1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2">
          <dgm:prSet phldr="1"/>
        </dgm:pt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chMax val="7"/>
      <dgm:chPref val="7"/>
      <dgm:dir/>
    </dgm:varLst>
    <dgm:shape xmlns:r="http://schemas.openxmlformats.org/officeDocument/2006/relationships" r:blip="">
      <dgm:adjLst/>
    </dgm:shape>
    <dgm:choose name="Name1">
      <dgm:if name="Name2" axis="ch" ptType="node" func="cnt" op="equ" val="1">
        <dgm:choose name="Name3">
          <dgm:if name="Name4" func="var" arg="dir" op="equ" val="norm">
            <dgm:choose name="Name5">
              <dgm:if name="Name6" axis="des" func="maxDepth" op="gt" val="1">
                <dgm:alg type="composite">
                  <dgm:param type="ar" val="2.7"/>
                </dgm:alg>
                <dgm:constrLst>
                  <dgm:constr type="primFontSz" for="ch" forName="parTx1" op="equ" val="65"/>
                  <dgm:constr type="primFontSz" for="ch" forName="desTx1" op="equ" val="65"/>
                  <dgm:constr type="userD" refType="w" fact="0.0247"/>
                  <dgm:constr type="l" for="ch" forName="parTx1" refType="w" fact="0.2711"/>
                  <dgm:constr type="t" for="ch" forName="parTx1" refType="h" fact="0.9603"/>
                  <dgm:constr type="w" for="ch" forName="parTx1" refType="w" fact="0.5325"/>
                  <dgm:constr type="h" for="ch" forName="parTx1" refType="h" fact="0.3856"/>
                  <dgm:constr type="ctrX" for="ch" forName="picture1" refType="w" fact="0.2469"/>
                  <dgm:constr type="ctrY" for="ch" forName="picture1" refType="h" fact="0.9"/>
                  <dgm:constr type="w" for="ch" forName="picture1" refType="w" fact="0.2469"/>
                  <dgm:constr type="h" for="ch" forName="picture1" refType="h" fact="0.6667"/>
                  <dgm:constr type="l" for="ch" forName="desTx1" refType="r" refFor="ch" refForName="parTx1"/>
                  <dgm:constr type="r" for="ch" forName="desTx1" refType="w"/>
                  <dgm:constr type="t" for="ch" forName="desTx1" refType="t" refFor="ch" refForName="parTx1"/>
                  <dgm:constr type="h" for="ch" forName="desTx1" refType="h" refFor="ch" refForName="parTx1"/>
                </dgm:constrLst>
              </dgm:if>
              <dgm:else name="Name7">
                <dgm:alg type="composite">
                  <dgm:param type="ar" val="2"/>
                </dgm:alg>
                <dgm:constrLst>
                  <dgm:constr type="primFontSz" for="ch" forName="parTx1" op="equ" val="65"/>
                  <dgm:constr type="userD" refType="w" fact="0.0333"/>
                  <dgm:constr type="l" for="ch" forName="parTx1" refType="w" fact="0.366"/>
                  <dgm:constr type="t" for="ch" forName="parTx1" refType="h" fact="0.7113"/>
                  <dgm:constr type="w" for="ch" forName="parTx1" refType="w" fact="0.7189"/>
                  <dgm:constr type="h" for="ch" forName="parTx1" refType="h" fact="0.3856"/>
                  <dgm:constr type="ctrX" for="ch" forName="picture1" refType="w" fact="0.3333"/>
                  <dgm:constr type="ctrY" for="ch" forName="picture1" refType="h" fact="0.6667"/>
                  <dgm:constr type="w" for="ch" forName="picture1" refType="w" fact="0.3333"/>
                  <dgm:constr type="h" for="ch" forName="picture1" refType="h" fact="0.6667"/>
                </dgm:constrLst>
              </dgm:else>
            </dgm:choose>
          </dgm:if>
          <dgm:else name="Name8">
            <dgm:choose name="Name9">
              <dgm:if name="Name10" axis="des" func="maxDepth" op="gt" val="1">
                <dgm:alg type="composite">
                  <dgm:param type="ar" val="2.7"/>
                </dgm:alg>
                <dgm:constrLst>
                  <dgm:constr type="primFontSz" for="ch" forName="parTx1" op="equ" val="65"/>
                  <dgm:constr type="primFontSz" for="ch" forName="desTx1" op="equ" val="65"/>
                  <dgm:constr type="userD" refType="w" fact="0.0247"/>
                  <dgm:constr type="r" for="ch" forName="parTx1" refType="w" fact="0.7289"/>
                  <dgm:constr type="t" for="ch" forName="parTx1" refType="h" fact="0.9603"/>
                  <dgm:constr type="w" for="ch" forName="parTx1" refType="w" fact="0.5325"/>
                  <dgm:constr type="h" for="ch" forName="parTx1" refType="h" fact="0.3856"/>
                  <dgm:constr type="ctrX" for="ch" forName="picture1" refType="w" fact="0.7531"/>
                  <dgm:constr type="ctrY" for="ch" forName="picture1" refType="h" fact="0.9"/>
                  <dgm:constr type="w" for="ch" forName="picture1" refType="w" fact="0.2469"/>
                  <dgm:constr type="h" for="ch" forName="picture1" refType="h" fact="0.6667"/>
                  <dgm:constr type="r" for="ch" forName="desTx1" refType="l" refFor="ch" refForName="parTx1"/>
                  <dgm:constr type="l" for="ch" forName="desTx1"/>
                  <dgm:constr type="t" for="ch" forName="desTx1" refType="t" refFor="ch" refForName="parTx1"/>
                  <dgm:constr type="h" for="ch" forName="desTx1" refType="h" refFor="ch" refForName="parTx1"/>
                </dgm:constrLst>
              </dgm:if>
              <dgm:else name="Name11">
                <dgm:alg type="composite">
                  <dgm:param type="ar" val="2"/>
                </dgm:alg>
                <dgm:constrLst>
                  <dgm:constr type="primFontSz" for="ch" forName="parTx1" op="equ" val="65"/>
                  <dgm:constr type="userD" refType="w" fact="0.0333"/>
                  <dgm:constr type="r" for="ch" forName="parTx1" refType="w" fact="0.634"/>
                  <dgm:constr type="t" for="ch" forName="parTx1" refType="h" fact="0.7113"/>
                  <dgm:constr type="w" for="ch" forName="parTx1" refType="w" fact="0.7189"/>
                  <dgm:constr type="h" for="ch" forName="parTx1" refType="h" fact="0.3856"/>
                  <dgm:constr type="ctrX" for="ch" forName="picture1" refType="w" fact="0.6667"/>
                  <dgm:constr type="ctrY" for="ch" forName="picture1" refType="h" fact="0.6667"/>
                  <dgm:constr type="w" for="ch" forName="picture1" refType="w" fact="0.3333"/>
                  <dgm:constr type="h" for="ch" forName="picture1" refType="h" fact="0.6667"/>
                </dgm:constrLst>
              </dgm:else>
            </dgm:choose>
          </dgm:else>
        </dgm:choose>
      </dgm:if>
      <dgm:if name="Name12" axis="ch" ptType="node" func="cnt" op="equ" val="2">
        <dgm:choose name="Name13">
          <dgm:if name="Name14" func="var" arg="dir" op="equ" val="norm">
            <dgm:choose name="Name15">
              <dgm:if name="Name16" axis="des" func="maxDepth" op="gt" val="1">
                <dgm:alg type="composite">
                  <dgm:param type="ar" val="2"/>
                </dgm:alg>
                <dgm:constrLst>
                  <dgm:constr type="primFontSz" for="ch" forName="parTx1" op="equ" val="65"/>
                  <dgm:constr type="primFontSz" for="ch" forName="parTx2" refType="primFontSz" refFor="ch" refForName="parTx1" op="equ"/>
                  <dgm:constr type="primFontSz" for="ch" forName="desTx1" op="equ" val="65"/>
                  <dgm:constr type="primFontSz" for="ch" forName="desTx2" refType="primFontSz" refFor="ch" refForName="desTx1" op="equ"/>
                  <dgm:constr type="userD" refType="w" fact="0.0188"/>
                  <dgm:constr type="ctrX" for="ch" forName="dot1" refType="w" fact="0.3221"/>
                  <dgm:constr type="ctrY" for="ch" forName="dot1" refType="h" fact="0.5911"/>
                  <dgm:constr type="w" for="ch" forName="dot1" refType="userD"/>
                  <dgm:constr type="h" for="ch" forName="dot1" refType="userD"/>
                  <dgm:constr type="ctrX" for="ch" forName="dot2" refType="w" fact="0.3056"/>
                  <dgm:constr type="ctrY" for="ch" forName="dot2" refType="h" fact="0.644"/>
                  <dgm:constr type="w" for="ch" forName="dot2" refType="userD"/>
                  <dgm:constr type="h" for="ch" forName="dot2" refType="userD"/>
                  <dgm:constr type="ctrX" for="ch" forName="dot3" refType="w" fact="0.2859"/>
                  <dgm:constr type="ctrY" for="ch" forName="dot3" refType="h" fact="0.6898"/>
                  <dgm:constr type="w" for="ch" forName="dot3" refType="userD"/>
                  <dgm:constr type="h" for="ch" forName="dot3" refType="userD"/>
                  <dgm:constr type="ctrX" for="ch" forName="dotArrow1" refType="w" fact="0.3095"/>
                  <dgm:constr type="ctrY" for="ch" forName="dotArrow1" refType="h" fact="0.0587"/>
                  <dgm:constr type="w" for="ch" forName="dotArrow1" refType="userD"/>
                  <dgm:constr type="h" for="ch" forName="dotArrow1" refType="userD"/>
                  <dgm:constr type="ctrX" for="ch" forName="dotArrow2" refType="w" fact="0.3346"/>
                  <dgm:constr type="ctrY" for="ch" forName="dotArrow2" refType="h" fact="0.0287"/>
                  <dgm:constr type="w" for="ch" forName="dotArrow2" refType="userD"/>
                  <dgm:constr type="h" for="ch" forName="dotArrow2" refType="userD"/>
                  <dgm:constr type="ctrX" for="ch" forName="dotArrow3" refType="w" fact="0.3597"/>
                  <dgm:constr type="ctrY" for="ch" forName="dotArrow3" refType="h" fact="-0.0013"/>
                  <dgm:constr type="w" for="ch" forName="dotArrow3" refType="userD"/>
                  <dgm:constr type="h" for="ch" forName="dotArrow3" refType="userD"/>
                  <dgm:constr type="ctrX" for="ch" forName="dotArrow4" refType="w" fact="0.3848"/>
                  <dgm:constr type="ctrY" for="ch" forName="dotArrow4" refType="h" fact="0.0287"/>
                  <dgm:constr type="w" for="ch" forName="dotArrow4" refType="userD"/>
                  <dgm:constr type="h" for="ch" forName="dotArrow4" refType="userD"/>
                  <dgm:constr type="ctrX" for="ch" forName="dotArrow5" refType="w" fact="0.41"/>
                  <dgm:constr type="ctrY" for="ch" forName="dotArrow5" refType="h" fact="0.0587"/>
                  <dgm:constr type="w" for="ch" forName="dotArrow5" refType="userD"/>
                  <dgm:constr type="h" for="ch" forName="dotArrow5" refType="userD"/>
                  <dgm:constr type="ctrX" for="ch" forName="dotArrow6" refType="w" fact="0.3597"/>
                  <dgm:constr type="ctrY" for="ch" forName="dotArrow6" refType="h" fact="0.062"/>
                  <dgm:constr type="w" for="ch" forName="dotArrow6" refType="userD"/>
                  <dgm:constr type="h" for="ch" forName="dotArrow6" refType="userD"/>
                  <dgm:constr type="ctrX" for="ch" forName="dotArrow7" refType="w" fact="0.3597"/>
                  <dgm:constr type="ctrY" for="ch" forName="dotArrow7" refType="h" fact="0.1253"/>
                  <dgm:constr type="w" for="ch" forName="dotArrow7" refType="userD"/>
                  <dgm:constr type="h" for="ch" forName="dotArrow7" refType="userD"/>
                  <dgm:constr type="l" for="ch" forName="parTx1" refType="w" fact="0.197"/>
                  <dgm:constr type="t" for="ch" forName="parTx1" refType="h" fact="0.8169"/>
                  <dgm:constr type="w" for="ch" forName="parTx1" refType="w" fact="0.4064"/>
                  <dgm:constr type="h" for="ch" forName="parTx1" refType="h" fact="0.218"/>
                  <dgm:constr type="ctrX" for="ch" forName="picture1" refType="w" fact="0.1785"/>
                  <dgm:constr type="ctrY" for="ch" forName="picture1" refType="h" fact="0.7834"/>
                  <dgm:constr type="w" for="ch" forName="picture1" refType="w" fact="0.1884"/>
                  <dgm:constr type="h" for="ch" forName="picture1" refType="h" fact="0.3768"/>
                  <dgm:constr type="l" for="ch" forName="desTx1" refType="r" refFor="ch" refForName="parTx1"/>
                  <dgm:constr type="r" for="ch" forName="desTx1" refType="w"/>
                  <dgm:constr type="t" for="ch" forName="desTx1" refType="t" refFor="ch" refForName="parTx1"/>
                  <dgm:constr type="h" for="ch" forName="desTx1" refType="h" refFor="ch" refForName="parTx1"/>
                  <dgm:constr type="l" for="ch" forName="parTx2" refType="w" fact="0.3688"/>
                  <dgm:constr type="t" for="ch" forName="parTx2" refType="h" fact="0.3905"/>
                  <dgm:constr type="w" for="ch" forName="parTx2" refType="w" fact="0.4064"/>
                  <dgm:constr type="h" for="ch" forName="parTx2" refType="h" fact="0.218"/>
                  <dgm:constr type="ctrX" for="ch" forName="picture2" refType="w" fact="0.3503"/>
                  <dgm:constr type="ctrY" for="ch" forName="picture2" refType="h" fact="0.357"/>
                  <dgm:constr type="w" for="ch" forName="picture2" refType="w" fact="0.1884"/>
                  <dgm:constr type="h" for="ch" forName="picture2" refType="h" fact="0.3768"/>
                  <dgm:constr type="l" for="ch" forName="desTx2" refType="r" refFor="ch" refForName="parTx2"/>
                  <dgm:constr type="r" for="ch" forName="desTx2" refType="w"/>
                  <dgm:constr type="t" for="ch" forName="desTx2" refType="t" refFor="ch" refForName="parTx2"/>
                  <dgm:constr type="h" for="ch" forName="desTx2" refType="h" refFor="ch" refForName="parTx2"/>
                </dgm:constrLst>
              </dgm:if>
              <dgm:else name="Name17">
                <dgm:alg type="composite">
                  <dgm:param type="ar" val="1.5073"/>
                </dgm:alg>
                <dgm:constrLst>
                  <dgm:constr type="primFontSz" for="ch" forName="parTx1" op="equ" val="65"/>
                  <dgm:constr type="primFontSz" for="ch" forName="parTx2" refType="primFontSz" refFor="ch" refForName="parTx1" op="equ"/>
                  <dgm:constr type="userD" refType="w" fact="0.025"/>
                  <dgm:constr type="ctrX" for="ch" forName="dot1" refType="w" fact="0.4274"/>
                  <dgm:constr type="ctrY" for="ch" forName="dot1" refType="h" fact="0.5911"/>
                  <dgm:constr type="w" for="ch" forName="dot1" refType="userD"/>
                  <dgm:constr type="h" for="ch" forName="dot1" refType="userD"/>
                  <dgm:constr type="ctrX" for="ch" forName="dot2" refType="w" fact="0.4055"/>
                  <dgm:constr type="ctrY" for="ch" forName="dot2" refType="h" fact="0.644"/>
                  <dgm:constr type="w" for="ch" forName="dot2" refType="userD"/>
                  <dgm:constr type="h" for="ch" forName="dot2" refType="userD"/>
                  <dgm:constr type="ctrX" for="ch" forName="dot3" refType="w" fact="0.3794"/>
                  <dgm:constr type="ctrY" for="ch" forName="dot3" refType="h" fact="0.6898"/>
                  <dgm:constr type="w" for="ch" forName="dot3" refType="userD"/>
                  <dgm:constr type="h" for="ch" forName="dot3" refType="userD"/>
                  <dgm:constr type="ctrX" for="ch" forName="dotArrow1" refType="w" fact="0.4106"/>
                  <dgm:constr type="ctrY" for="ch" forName="dotArrow1" refType="h" fact="0.0587"/>
                  <dgm:constr type="w" for="ch" forName="dotArrow1" refType="userD"/>
                  <dgm:constr type="h" for="ch" forName="dotArrow1" refType="userD"/>
                  <dgm:constr type="ctrX" for="ch" forName="dotArrow2" refType="w" fact="0.444"/>
                  <dgm:constr type="ctrY" for="ch" forName="dotArrow2" refType="h" fact="0.0287"/>
                  <dgm:constr type="w" for="ch" forName="dotArrow2" refType="userD"/>
                  <dgm:constr type="h" for="ch" forName="dotArrow2" refType="userD"/>
                  <dgm:constr type="ctrX" for="ch" forName="dotArrow3" refType="w" fact="0.4773"/>
                  <dgm:constr type="ctrY" for="ch" forName="dotArrow3" refType="h" fact="-0.0013"/>
                  <dgm:constr type="w" for="ch" forName="dotArrow3" refType="userD"/>
                  <dgm:constr type="h" for="ch" forName="dotArrow3" refType="userD"/>
                  <dgm:constr type="ctrX" for="ch" forName="dotArrow4" refType="w" fact="0.5106"/>
                  <dgm:constr type="ctrY" for="ch" forName="dotArrow4" refType="h" fact="0.0287"/>
                  <dgm:constr type="w" for="ch" forName="dotArrow4" refType="userD"/>
                  <dgm:constr type="h" for="ch" forName="dotArrow4" refType="userD"/>
                  <dgm:constr type="ctrX" for="ch" forName="dotArrow5" refType="w" fact="0.544"/>
                  <dgm:constr type="ctrY" for="ch" forName="dotArrow5" refType="h" fact="0.0587"/>
                  <dgm:constr type="w" for="ch" forName="dotArrow5" refType="userD"/>
                  <dgm:constr type="h" for="ch" forName="dotArrow5" refType="userD"/>
                  <dgm:constr type="ctrX" for="ch" forName="dotArrow6" refType="w" fact="0.4773"/>
                  <dgm:constr type="ctrY" for="ch" forName="dotArrow6" refType="h" fact="0.062"/>
                  <dgm:constr type="w" for="ch" forName="dotArrow6" refType="userD"/>
                  <dgm:constr type="h" for="ch" forName="dotArrow6" refType="userD"/>
                  <dgm:constr type="ctrX" for="ch" forName="dotArrow7" refType="w" fact="0.4773"/>
                  <dgm:constr type="ctrY" for="ch" forName="dotArrow7" refType="h" fact="0.1253"/>
                  <dgm:constr type="w" for="ch" forName="dotArrow7" refType="userD"/>
                  <dgm:constr type="h" for="ch" forName="dotArrow7" refType="userD"/>
                  <dgm:constr type="l" for="ch" forName="parTx1" refType="w" fact="0.2614"/>
                  <dgm:constr type="t" for="ch" forName="parTx1" refType="h" fact="0.8086"/>
                  <dgm:constr type="w" for="ch" forName="parTx1" refType="w" fact="0.5392"/>
                  <dgm:constr type="h" for="ch" forName="parTx1" refType="h" fact="0.218"/>
                  <dgm:constr type="ctrX" for="ch" forName="picture1" refType="w" fact="0.2369"/>
                  <dgm:constr type="ctrY" for="ch" forName="picture1" refType="h" fact="0.7834"/>
                  <dgm:constr type="w" for="ch" forName="picture1" refType="w" fact="0.25"/>
                  <dgm:constr type="h" for="ch" forName="picture1" refType="h" fact="0.3768"/>
                  <dgm:constr type="l" for="ch" forName="parTx2" refType="w" fact="0.4893"/>
                  <dgm:constr type="t" for="ch" forName="parTx2" refType="h" fact="0.3822"/>
                  <dgm:constr type="w" for="ch" forName="parTx2" refType="w" fact="0.5392"/>
                  <dgm:constr type="h" for="ch" forName="parTx2" refType="h" fact="0.218"/>
                  <dgm:constr type="ctrX" for="ch" forName="picture2" refType="w" fact="0.4648"/>
                  <dgm:constr type="ctrY" for="ch" forName="picture2" refType="h" fact="0.357"/>
                  <dgm:constr type="w" for="ch" forName="picture2" refType="w" fact="0.25"/>
                  <dgm:constr type="h" for="ch" forName="picture2" refType="h" fact="0.3768"/>
                </dgm:constrLst>
              </dgm:else>
            </dgm:choose>
          </dgm:if>
          <dgm:else name="Name18">
            <dgm:choose name="Name19">
              <dgm:if name="Name20" axis="des" func="maxDepth" op="gt" val="1">
                <dgm:alg type="composite">
                  <dgm:param type="ar" val="2"/>
                </dgm:alg>
                <dgm:constrLst>
                  <dgm:constr type="primFontSz" for="ch" forName="parTx1" op="equ" val="65"/>
                  <dgm:constr type="primFontSz" for="ch" forName="parTx2" refType="primFontSz" refFor="ch" refForName="parTx1" op="equ"/>
                  <dgm:constr type="primFontSz" for="ch" forName="desTx1" op="equ" val="65"/>
                  <dgm:constr type="primFontSz" for="ch" forName="desTx2" refType="primFontSz" refFor="ch" refForName="desTx1" op="equ"/>
                  <dgm:constr type="userD" refType="w" fact="0.0188"/>
                  <dgm:constr type="ctrX" for="ch" forName="dot1" refType="w" fact="0.6779"/>
                  <dgm:constr type="ctrY" for="ch" forName="dot1" refType="h" fact="0.5911"/>
                  <dgm:constr type="w" for="ch" forName="dot1" refType="userD"/>
                  <dgm:constr type="h" for="ch" forName="dot1" refType="userD"/>
                  <dgm:constr type="ctrX" for="ch" forName="dot2" refType="w" fact="0.6944"/>
                  <dgm:constr type="ctrY" for="ch" forName="dot2" refType="h" fact="0.644"/>
                  <dgm:constr type="w" for="ch" forName="dot2" refType="userD"/>
                  <dgm:constr type="h" for="ch" forName="dot2" refType="userD"/>
                  <dgm:constr type="ctrX" for="ch" forName="dot3" refType="w" fact="0.7141"/>
                  <dgm:constr type="ctrY" for="ch" forName="dot3" refType="h" fact="0.6898"/>
                  <dgm:constr type="w" for="ch" forName="dot3" refType="userD"/>
                  <dgm:constr type="h" for="ch" forName="dot3" refType="userD"/>
                  <dgm:constr type="ctrX" for="ch" forName="dotArrow1" refType="w" fact="0.6905"/>
                  <dgm:constr type="ctrY" for="ch" forName="dotArrow1" refType="h" fact="0.0587"/>
                  <dgm:constr type="w" for="ch" forName="dotArrow1" refType="userD"/>
                  <dgm:constr type="h" for="ch" forName="dotArrow1" refType="userD"/>
                  <dgm:constr type="ctrX" for="ch" forName="dotArrow2" refType="w" fact="0.6654"/>
                  <dgm:constr type="ctrY" for="ch" forName="dotArrow2" refType="h" fact="0.0287"/>
                  <dgm:constr type="w" for="ch" forName="dotArrow2" refType="userD"/>
                  <dgm:constr type="h" for="ch" forName="dotArrow2" refType="userD"/>
                  <dgm:constr type="ctrX" for="ch" forName="dotArrow3" refType="w" fact="0.6403"/>
                  <dgm:constr type="ctrY" for="ch" forName="dotArrow3" refType="h" fact="-0.0013"/>
                  <dgm:constr type="w" for="ch" forName="dotArrow3" refType="userD"/>
                  <dgm:constr type="h" for="ch" forName="dotArrow3" refType="userD"/>
                  <dgm:constr type="ctrX" for="ch" forName="dotArrow4" refType="w" fact="0.6152"/>
                  <dgm:constr type="ctrY" for="ch" forName="dotArrow4" refType="h" fact="0.0287"/>
                  <dgm:constr type="w" for="ch" forName="dotArrow4" refType="userD"/>
                  <dgm:constr type="h" for="ch" forName="dotArrow4" refType="userD"/>
                  <dgm:constr type="ctrX" for="ch" forName="dotArrow5" refType="w" fact="0.59"/>
                  <dgm:constr type="ctrY" for="ch" forName="dotArrow5" refType="h" fact="0.0587"/>
                  <dgm:constr type="w" for="ch" forName="dotArrow5" refType="userD"/>
                  <dgm:constr type="h" for="ch" forName="dotArrow5" refType="userD"/>
                  <dgm:constr type="ctrX" for="ch" forName="dotArrow6" refType="w" fact="0.6403"/>
                  <dgm:constr type="ctrY" for="ch" forName="dotArrow6" refType="h" fact="0.062"/>
                  <dgm:constr type="w" for="ch" forName="dotArrow6" refType="userD"/>
                  <dgm:constr type="h" for="ch" forName="dotArrow6" refType="userD"/>
                  <dgm:constr type="ctrX" for="ch" forName="dotArrow7" refType="w" fact="0.6403"/>
                  <dgm:constr type="ctrY" for="ch" forName="dotArrow7" refType="h" fact="0.1253"/>
                  <dgm:constr type="w" for="ch" forName="dotArrow7" refType="userD"/>
                  <dgm:constr type="h" for="ch" forName="dotArrow7" refType="userD"/>
                  <dgm:constr type="r" for="ch" forName="parTx1" refType="w" fact="0.803"/>
                  <dgm:constr type="t" for="ch" forName="parTx1" refType="h" fact="0.8169"/>
                  <dgm:constr type="w" for="ch" forName="parTx1" refType="w" fact="0.4064"/>
                  <dgm:constr type="h" for="ch" forName="parTx1" refType="h" fact="0.218"/>
                  <dgm:constr type="ctrX" for="ch" forName="picture1" refType="w" fact="0.8215"/>
                  <dgm:constr type="ctrY" for="ch" forName="picture1" refType="h" fact="0.7834"/>
                  <dgm:constr type="w" for="ch" forName="picture1" refType="w" fact="0.1884"/>
                  <dgm:constr type="h" for="ch" forName="picture1" refType="h" fact="0.3768"/>
                  <dgm:constr type="r" for="ch" forName="desTx1" refType="l" refFor="ch" refForName="parTx1"/>
                  <dgm:constr type="l" for="ch" forName="desTx1"/>
                  <dgm:constr type="t" for="ch" forName="desTx1" refType="t" refFor="ch" refForName="parTx1"/>
                  <dgm:constr type="h" for="ch" forName="desTx1" refType="h" refFor="ch" refForName="parTx1"/>
                  <dgm:constr type="r" for="ch" forName="parTx2" refType="w" fact="0.6312"/>
                  <dgm:constr type="t" for="ch" forName="parTx2" refType="h" fact="0.3905"/>
                  <dgm:constr type="w" for="ch" forName="parTx2" refType="w" fact="0.4064"/>
                  <dgm:constr type="h" for="ch" forName="parTx2" refType="h" fact="0.218"/>
                  <dgm:constr type="ctrX" for="ch" forName="picture2" refType="w" fact="0.6497"/>
                  <dgm:constr type="ctrY" for="ch" forName="picture2" refType="h" fact="0.357"/>
                  <dgm:constr type="w" for="ch" forName="picture2" refType="w" fact="0.1884"/>
                  <dgm:constr type="h" for="ch" forName="picture2" refType="h" fact="0.3768"/>
                  <dgm:constr type="r" for="ch" forName="desTx2" refType="l" refFor="ch" refForName="parTx2"/>
                  <dgm:constr type="l" for="ch" forName="desTx2"/>
                  <dgm:constr type="t" for="ch" forName="desTx2" refType="t" refFor="ch" refForName="parTx2"/>
                  <dgm:constr type="h" for="ch" forName="desTx2" refType="h" refFor="ch" refForName="parTx2"/>
                </dgm:constrLst>
              </dgm:if>
              <dgm:else name="Name21">
                <dgm:alg type="composite">
                  <dgm:param type="ar" val="1.5073"/>
                </dgm:alg>
                <dgm:constrLst>
                  <dgm:constr type="primFontSz" for="ch" forName="parTx1" op="equ" val="65"/>
                  <dgm:constr type="primFontSz" for="ch" forName="parTx2" refType="primFontSz" refFor="ch" refForName="parTx1" op="equ"/>
                  <dgm:constr type="userD" refType="w" fact="0.025"/>
                  <dgm:constr type="ctrX" for="ch" forName="dot1" refType="w" fact="0.5726"/>
                  <dgm:constr type="ctrY" for="ch" forName="dot1" refType="h" fact="0.5911"/>
                  <dgm:constr type="w" for="ch" forName="dot1" refType="userD"/>
                  <dgm:constr type="h" for="ch" forName="dot1" refType="userD"/>
                  <dgm:constr type="ctrX" for="ch" forName="dot2" refType="w" fact="0.5945"/>
                  <dgm:constr type="ctrY" for="ch" forName="dot2" refType="h" fact="0.644"/>
                  <dgm:constr type="w" for="ch" forName="dot2" refType="userD"/>
                  <dgm:constr type="h" for="ch" forName="dot2" refType="userD"/>
                  <dgm:constr type="ctrX" for="ch" forName="dot3" refType="w" fact="0.6206"/>
                  <dgm:constr type="ctrY" for="ch" forName="dot3" refType="h" fact="0.6898"/>
                  <dgm:constr type="w" for="ch" forName="dot3" refType="userD"/>
                  <dgm:constr type="h" for="ch" forName="dot3" refType="userD"/>
                  <dgm:constr type="ctrX" for="ch" forName="dotArrow1" refType="w" fact="0.5894"/>
                  <dgm:constr type="ctrY" for="ch" forName="dotArrow1" refType="h" fact="0.0587"/>
                  <dgm:constr type="w" for="ch" forName="dotArrow1" refType="userD"/>
                  <dgm:constr type="h" for="ch" forName="dotArrow1" refType="userD"/>
                  <dgm:constr type="ctrX" for="ch" forName="dotArrow2" refType="w" fact="0.556"/>
                  <dgm:constr type="ctrY" for="ch" forName="dotArrow2" refType="h" fact="0.0287"/>
                  <dgm:constr type="w" for="ch" forName="dotArrow2" refType="userD"/>
                  <dgm:constr type="h" for="ch" forName="dotArrow2" refType="userD"/>
                  <dgm:constr type="ctrX" for="ch" forName="dotArrow3" refType="w" fact="0.5227"/>
                  <dgm:constr type="ctrY" for="ch" forName="dotArrow3" refType="h" fact="-0.0013"/>
                  <dgm:constr type="w" for="ch" forName="dotArrow3" refType="userD"/>
                  <dgm:constr type="h" for="ch" forName="dotArrow3" refType="userD"/>
                  <dgm:constr type="ctrX" for="ch" forName="dotArrow4" refType="w" fact="0.4894"/>
                  <dgm:constr type="ctrY" for="ch" forName="dotArrow4" refType="h" fact="0.0287"/>
                  <dgm:constr type="w" for="ch" forName="dotArrow4" refType="userD"/>
                  <dgm:constr type="h" for="ch" forName="dotArrow4" refType="userD"/>
                  <dgm:constr type="ctrX" for="ch" forName="dotArrow5" refType="w" fact="0.456"/>
                  <dgm:constr type="ctrY" for="ch" forName="dotArrow5" refType="h" fact="0.0587"/>
                  <dgm:constr type="w" for="ch" forName="dotArrow5" refType="userD"/>
                  <dgm:constr type="h" for="ch" forName="dotArrow5" refType="userD"/>
                  <dgm:constr type="ctrX" for="ch" forName="dotArrow6" refType="w" fact="0.5227"/>
                  <dgm:constr type="ctrY" for="ch" forName="dotArrow6" refType="h" fact="0.062"/>
                  <dgm:constr type="w" for="ch" forName="dotArrow6" refType="userD"/>
                  <dgm:constr type="h" for="ch" forName="dotArrow6" refType="userD"/>
                  <dgm:constr type="ctrX" for="ch" forName="dotArrow7" refType="w" fact="0.5227"/>
                  <dgm:constr type="ctrY" for="ch" forName="dotArrow7" refType="h" fact="0.1253"/>
                  <dgm:constr type="w" for="ch" forName="dotArrow7" refType="userD"/>
                  <dgm:constr type="h" for="ch" forName="dotArrow7" refType="userD"/>
                  <dgm:constr type="r" for="ch" forName="parTx1" refType="w" fact="0.7386"/>
                  <dgm:constr type="t" for="ch" forName="parTx1" refType="h" fact="0.8086"/>
                  <dgm:constr type="w" for="ch" forName="parTx1" refType="w" fact="0.5392"/>
                  <dgm:constr type="h" for="ch" forName="parTx1" refType="h" fact="0.218"/>
                  <dgm:constr type="ctrX" for="ch" forName="picture1" refType="w" fact="0.7631"/>
                  <dgm:constr type="ctrY" for="ch" forName="picture1" refType="h" fact="0.7834"/>
                  <dgm:constr type="w" for="ch" forName="picture1" refType="w" fact="0.25"/>
                  <dgm:constr type="h" for="ch" forName="picture1" refType="h" fact="0.3768"/>
                  <dgm:constr type="r" for="ch" forName="parTx2" refType="w" fact="0.5107"/>
                  <dgm:constr type="t" for="ch" forName="parTx2" refType="h" fact="0.3822"/>
                  <dgm:constr type="w" for="ch" forName="parTx2" refType="w" fact="0.5392"/>
                  <dgm:constr type="h" for="ch" forName="parTx2" refType="h" fact="0.218"/>
                  <dgm:constr type="ctrX" for="ch" forName="picture2" refType="w" fact="0.5352"/>
                  <dgm:constr type="ctrY" for="ch" forName="picture2" refType="h" fact="0.357"/>
                  <dgm:constr type="w" for="ch" forName="picture2" refType="w" fact="0.25"/>
                  <dgm:constr type="h" for="ch" forName="picture2" refType="h" fact="0.3768"/>
                </dgm:constrLst>
              </dgm:else>
            </dgm:choose>
          </dgm:else>
        </dgm:choose>
      </dgm:if>
      <dgm:if name="Name22" axis="ch" ptType="node" func="cnt" op="equ" val="3">
        <dgm:choose name="Name23">
          <dgm:if name="Name24" func="var" arg="dir" op="equ" val="norm">
            <dgm:choose name="Name25">
              <dgm:if name="Name26" axis="des" func="maxDepth" op="gt" val="1">
                <dgm:alg type="composite">
                  <dgm:param type="ar" val="1.75"/>
                </dgm:alg>
                <dgm:constrLst>
                  <dgm:constr type="primFontSz" for="ch" forName="parTx1" op="equ" val="65"/>
                  <dgm:constr type="primFontSz" for="ch" forName="parTx2" refType="primFontSz" refFor="ch" refForName="parTx1" op="equ"/>
                  <dgm:constr type="primFontSz" for="ch" forName="parTx3" refType="primFontSz" refFor="ch" refForName="parTx1" op="equ"/>
                  <dgm:constr type="primFontSz" for="ch" forName="desTx1" op="equ" val="65"/>
                  <dgm:constr type="primFontSz" for="ch" forName="desTx2" refType="primFontSz" refFor="ch" refForName="desTx1" op="equ"/>
                  <dgm:constr type="primFontSz" for="ch" forName="desTx3" refType="primFontSz" refFor="ch" refForName="desTx1" op="equ"/>
                  <dgm:constr type="userD" refType="w" fact="0.0162"/>
                  <dgm:constr type="ctrX" for="ch" forName="dot1" refType="w" fact="0.2981"/>
                  <dgm:constr type="ctrY" for="ch" forName="dot1" refType="h" fact="0.763"/>
                  <dgm:constr type="w" for="ch" forName="dot1" refType="userD"/>
                  <dgm:constr type="h" for="ch" forName="dot1" refType="userD"/>
                  <dgm:constr type="ctrX" for="ch" forName="dot2" refType="w" fact="0.2676"/>
                  <dgm:constr type="ctrY" for="ch" forName="dot2" refType="h" fact="0.7887"/>
                  <dgm:constr type="w" for="ch" forName="dot2" refType="userD"/>
                  <dgm:constr type="h" for="ch" forName="dot2" refType="userD"/>
                  <dgm:constr type="ctrX" for="ch" forName="dot3" refType="w" fact="0.2357"/>
                  <dgm:constr type="ctrY" for="ch" forName="dot3" refType="h" fact="0.809"/>
                  <dgm:constr type="w" for="ch" forName="dot3" refType="userD"/>
                  <dgm:constr type="h" for="ch" forName="dot3" refType="userD"/>
                  <dgm:constr type="ctrX" for="ch" forName="dot4" refType="w" fact="0.4445"/>
                  <dgm:constr type="ctrY" for="ch" forName="dot4" refType="h" fact="0.4655"/>
                  <dgm:constr type="w" for="ch" forName="dot4" refType="userD"/>
                  <dgm:constr type="h" for="ch" forName="dot4" refType="userD"/>
                  <dgm:constr type="ctrX" for="ch" forName="dot5" refType="w" fact="0.4323"/>
                  <dgm:constr type="ctrY" for="ch" forName="dot5" refType="h" fact="0.5178"/>
                  <dgm:constr type="w" for="ch" forName="dot5" refType="userD"/>
                  <dgm:constr type="h" for="ch" forName="dot5" refType="userD"/>
                  <dgm:constr type="ctrX" for="ch" forName="dotArrow1" refType="w" fact="0.4236"/>
                  <dgm:constr type="ctrY" for="ch" forName="dotArrow1" refType="h" fact="0.0718"/>
                  <dgm:constr type="w" for="ch" forName="dotArrow1" refType="userD"/>
                  <dgm:constr type="h" for="ch" forName="dotArrow1" refType="userD"/>
                  <dgm:constr type="ctrX" for="ch" forName="dotArrow2" refType="w" fact="0.446"/>
                  <dgm:constr type="ctrY" for="ch" forName="dotArrow2" refType="h" fact="0.0468"/>
                  <dgm:constr type="w" for="ch" forName="dotArrow2" refType="userD"/>
                  <dgm:constr type="h" for="ch" forName="dotArrow2" refType="userD"/>
                  <dgm:constr type="ctrX" for="ch" forName="dotArrow3" refType="w" fact="0.4685"/>
                  <dgm:constr type="ctrY" for="ch" forName="dotArrow3" refType="h" fact="0.0218"/>
                  <dgm:constr type="w" for="ch" forName="dotArrow3" refType="userD"/>
                  <dgm:constr type="h" for="ch" forName="dotArrow3" refType="userD"/>
                  <dgm:constr type="ctrX" for="ch" forName="dotArrow4" refType="w" fact="0.491"/>
                  <dgm:constr type="ctrY" for="ch" forName="dotArrow4" refType="h" fact="0.0468"/>
                  <dgm:constr type="w" for="ch" forName="dotArrow4" refType="userD"/>
                  <dgm:constr type="h" for="ch" forName="dotArrow4" refType="userD"/>
                  <dgm:constr type="ctrX" for="ch" forName="dotArrow5" refType="w" fact="0.5135"/>
                  <dgm:constr type="ctrY" for="ch" forName="dotArrow5" refType="h" fact="0.0718"/>
                  <dgm:constr type="w" for="ch" forName="dotArrow5" refType="userD"/>
                  <dgm:constr type="h" for="ch" forName="dotArrow5" refType="userD"/>
                  <dgm:constr type="ctrX" for="ch" forName="dotArrow6" refType="w" fact="0.4685"/>
                  <dgm:constr type="ctrY" for="ch" forName="dotArrow6" refType="h" fact="0.0745"/>
                  <dgm:constr type="w" for="ch" forName="dotArrow6" refType="userD"/>
                  <dgm:constr type="h" for="ch" forName="dotArrow6" refType="userD"/>
                  <dgm:constr type="ctrX" for="ch" forName="dotArrow7" refType="w" fact="0.4685"/>
                  <dgm:constr type="ctrY" for="ch" forName="dotArrow7" refType="h" fact="0.1273"/>
                  <dgm:constr type="w" for="ch" forName="dotArrow7" refType="userD"/>
                  <dgm:constr type="h" for="ch" forName="dotArrow7" refType="userD"/>
                  <dgm:constr type="l" for="ch" forName="parTx1" refType="w" fact="0.1487"/>
                  <dgm:constr type="t" for="ch" forName="parTx1" refType="h" fact="0.8596"/>
                  <dgm:constr type="w" for="ch" forName="parTx1" refType="w" fact="0.3491"/>
                  <dgm:constr type="h" for="ch" forName="parTx1" refType="h" fact="0.1638"/>
                  <dgm:constr type="ctrX" for="ch" forName="picture1" refType="w" fact="0.1328"/>
                  <dgm:constr type="ctrY" for="ch" forName="picture1" refType="h" fact="0.8361"/>
                  <dgm:constr type="w" for="ch" forName="picture1" refType="w" fact="0.1618"/>
                  <dgm:constr type="h" for="ch" forName="picture1" refType="h" fact="0.2832"/>
                  <dgm:constr type="l" for="ch" forName="desTx1" refType="r" refFor="ch" refForName="parTx1"/>
                  <dgm:constr type="r" for="ch" forName="desTx1" refType="w"/>
                  <dgm:constr type="t" for="ch" forName="desTx1" refType="t" refFor="ch" refForName="parTx1"/>
                  <dgm:constr type="h" for="ch" forName="desTx1" refType="h" refFor="ch" refForName="parTx1"/>
                  <dgm:constr type="l" for="ch" forName="parTx2" refType="w" fact="0.3732"/>
                  <dgm:constr type="t" for="ch" forName="parTx2" refType="h" fact="0.6469"/>
                  <dgm:constr type="w" for="ch" forName="parTx2" refType="w" fact="0.3491"/>
                  <dgm:constr type="h" for="ch" forName="parTx2" refType="h" fact="0.1638"/>
                  <dgm:constr type="ctrX" for="ch" forName="picture2" refType="w" fact="0.3573"/>
                  <dgm:constr type="ctrY" for="ch" forName="picture2" refType="h" fact="0.6234"/>
                  <dgm:constr type="w" for="ch" forName="picture2" refType="w" fact="0.1618"/>
                  <dgm:constr type="h" for="ch" forName="picture2" refType="h" fact="0.2832"/>
                  <dgm:constr type="l" for="ch" forName="desTx2" refType="r" refFor="ch" refForName="parTx2"/>
                  <dgm:constr type="r" for="ch" forName="desTx2" refType="w"/>
                  <dgm:constr type="t" for="ch" forName="desTx2" refType="t" refFor="ch" refForName="parTx2"/>
                  <dgm:constr type="h" for="ch" forName="desTx2" refType="h" refFor="ch" refForName="parTx2"/>
                  <dgm:constr type="l" for="ch" forName="parTx3" refType="w" fact="0.4763"/>
                  <dgm:constr type="t" for="ch" forName="parTx3" refType="h" fact="0.3243"/>
                  <dgm:constr type="w" for="ch" forName="parTx3" refType="w" fact="0.3491"/>
                  <dgm:constr type="h" for="ch" forName="parTx3" refType="h" fact="0.1638"/>
                  <dgm:constr type="ctrX" for="ch" forName="picture3" refType="w" fact="0.4604"/>
                  <dgm:constr type="ctrY" for="ch" forName="picture3" refType="h" fact="0.3008"/>
                  <dgm:constr type="w" for="ch" forName="picture3" refType="w" fact="0.1618"/>
                  <dgm:constr type="h" for="ch" forName="picture3" refType="h" fact="0.2832"/>
                  <dgm:constr type="l" for="ch" forName="desTx3" refType="r" refFor="ch" refForName="parTx3"/>
                  <dgm:constr type="r" for="ch" forName="desTx3" refType="w"/>
                  <dgm:constr type="t" for="ch" forName="desTx3" refType="t" refFor="ch" refForName="parTx3"/>
                  <dgm:constr type="h" for="ch" forName="desTx3" refType="h" refFor="ch" refForName="parTx3"/>
                </dgm:constrLst>
              </dgm:if>
              <dgm:else name="Name27">
                <dgm:alg type="composite">
                  <dgm:param type="ar" val="1.4161"/>
                </dgm:alg>
                <dgm:constrLst>
                  <dgm:constr type="primFontSz" for="ch" forName="parTx1" op="equ" val="65"/>
                  <dgm:constr type="primFontSz" for="ch" forName="parTx2" refType="primFontSz" refFor="ch" refForName="parTx1" op="equ"/>
                  <dgm:constr type="primFontSz" for="ch" forName="parTx3" refType="primFontSz" refFor="ch" refForName="parTx1" op="equ"/>
                  <dgm:constr type="userD" refType="w" fact="0.02"/>
                  <dgm:constr type="ctrX" for="ch" forName="dot1" refType="w" fact="0.3684"/>
                  <dgm:constr type="ctrY" for="ch" forName="dot1" refType="h" fact="0.763"/>
                  <dgm:constr type="w" for="ch" forName="dot1" refType="userD"/>
                  <dgm:constr type="h" for="ch" forName="dot1" refType="userD"/>
                  <dgm:constr type="ctrX" for="ch" forName="dot2" refType="w" fact="0.3307"/>
                  <dgm:constr type="ctrY" for="ch" forName="dot2" refType="h" fact="0.7887"/>
                  <dgm:constr type="w" for="ch" forName="dot2" refType="userD"/>
                  <dgm:constr type="h" for="ch" forName="dot2" refType="userD"/>
                  <dgm:constr type="ctrX" for="ch" forName="dot3" refType="w" fact="0.2912"/>
                  <dgm:constr type="ctrY" for="ch" forName="dot3" refType="h" fact="0.809"/>
                  <dgm:constr type="w" for="ch" forName="dot3" refType="userD"/>
                  <dgm:constr type="h" for="ch" forName="dot3" refType="userD"/>
                  <dgm:constr type="ctrX" for="ch" forName="dot4" refType="w" fact="0.5494"/>
                  <dgm:constr type="ctrY" for="ch" forName="dot4" refType="h" fact="0.4655"/>
                  <dgm:constr type="w" for="ch" forName="dot4" refType="userD"/>
                  <dgm:constr type="h" for="ch" forName="dot4" refType="userD"/>
                  <dgm:constr type="ctrX" for="ch" forName="dot5" refType="w" fact="0.5342"/>
                  <dgm:constr type="ctrY" for="ch" forName="dot5" refType="h" fact="0.5178"/>
                  <dgm:constr type="w" for="ch" forName="dot5" refType="userD"/>
                  <dgm:constr type="h" for="ch" forName="dot5" refType="userD"/>
                  <dgm:constr type="ctrX" for="ch" forName="dotArrow1" refType="w" fact="0.5234"/>
                  <dgm:constr type="ctrY" for="ch" forName="dotArrow1" refType="h" fact="0.0718"/>
                  <dgm:constr type="w" for="ch" forName="dotArrow1" refType="userD"/>
                  <dgm:constr type="h" for="ch" forName="dotArrow1" refType="userD"/>
                  <dgm:constr type="ctrX" for="ch" forName="dotArrow2" refType="w" fact="0.5512"/>
                  <dgm:constr type="ctrY" for="ch" forName="dotArrow2" refType="h" fact="0.0468"/>
                  <dgm:constr type="w" for="ch" forName="dotArrow2" refType="userD"/>
                  <dgm:constr type="h" for="ch" forName="dotArrow2" refType="userD"/>
                  <dgm:constr type="ctrX" for="ch" forName="dotArrow3" refType="w" fact="0.579"/>
                  <dgm:constr type="ctrY" for="ch" forName="dotArrow3" refType="h" fact="0.0218"/>
                  <dgm:constr type="w" for="ch" forName="dotArrow3" refType="userD"/>
                  <dgm:constr type="h" for="ch" forName="dotArrow3" refType="userD"/>
                  <dgm:constr type="ctrX" for="ch" forName="dotArrow4" refType="w" fact="0.6068"/>
                  <dgm:constr type="ctrY" for="ch" forName="dotArrow4" refType="h" fact="0.0468"/>
                  <dgm:constr type="w" for="ch" forName="dotArrow4" refType="userD"/>
                  <dgm:constr type="h" for="ch" forName="dotArrow4" refType="userD"/>
                  <dgm:constr type="ctrX" for="ch" forName="dotArrow5" refType="w" fact="0.6346"/>
                  <dgm:constr type="ctrY" for="ch" forName="dotArrow5" refType="h" fact="0.0718"/>
                  <dgm:constr type="w" for="ch" forName="dotArrow5" refType="userD"/>
                  <dgm:constr type="h" for="ch" forName="dotArrow5" refType="userD"/>
                  <dgm:constr type="ctrX" for="ch" forName="dotArrow6" refType="w" fact="0.579"/>
                  <dgm:constr type="ctrY" for="ch" forName="dotArrow6" refType="h" fact="0.0745"/>
                  <dgm:constr type="w" for="ch" forName="dotArrow6" refType="userD"/>
                  <dgm:constr type="h" for="ch" forName="dotArrow6" refType="userD"/>
                  <dgm:constr type="ctrX" for="ch" forName="dotArrow7" refType="w" fact="0.579"/>
                  <dgm:constr type="ctrY" for="ch" forName="dotArrow7" refType="h" fact="0.1273"/>
                  <dgm:constr type="w" for="ch" forName="dotArrow7" refType="userD"/>
                  <dgm:constr type="h" for="ch" forName="dotArrow7" refType="userD"/>
                  <dgm:constr type="l" for="ch" forName="parTx1" refType="w" fact="0.1837"/>
                  <dgm:constr type="t" for="ch" forName="parTx1" refType="h" fact="0.8551"/>
                  <dgm:constr type="w" for="ch" forName="parTx1" refType="w" fact="0.4314"/>
                  <dgm:constr type="h" for="ch" forName="parTx1" refType="h" fact="0.1638"/>
                  <dgm:constr type="ctrX" for="ch" forName="picture1" refType="w" fact="0.1641"/>
                  <dgm:constr type="ctrY" for="ch" forName="picture1" refType="h" fact="0.8361"/>
                  <dgm:constr type="w" for="ch" forName="picture1" refType="w" fact="0.2"/>
                  <dgm:constr type="h" for="ch" forName="picture1" refType="h" fact="0.2832"/>
                  <dgm:constr type="l" for="ch" forName="parTx2" refType="w" fact="0.4612"/>
                  <dgm:constr type="t" for="ch" forName="parTx2" refType="h" fact="0.6424"/>
                  <dgm:constr type="w" for="ch" forName="parTx2" refType="w" fact="0.4314"/>
                  <dgm:constr type="h" for="ch" forName="parTx2" refType="h" fact="0.1638"/>
                  <dgm:constr type="ctrX" for="ch" forName="picture2" refType="w" fact="0.4416"/>
                  <dgm:constr type="ctrY" for="ch" forName="picture2" refType="h" fact="0.6234"/>
                  <dgm:constr type="w" for="ch" forName="picture2" refType="w" fact="0.2"/>
                  <dgm:constr type="h" for="ch" forName="picture2" refType="h" fact="0.2832"/>
                  <dgm:constr type="l" for="ch" forName="parTx3" refType="w" fact="0.5886"/>
                  <dgm:constr type="t" for="ch" forName="parTx3" refType="h" fact="0.3198"/>
                  <dgm:constr type="w" for="ch" forName="parTx3" refType="w" fact="0.4314"/>
                  <dgm:constr type="h" for="ch" forName="parTx3" refType="h" fact="0.1638"/>
                  <dgm:constr type="ctrX" for="ch" forName="picture3" refType="w" fact="0.569"/>
                  <dgm:constr type="ctrY" for="ch" forName="picture3" refType="h" fact="0.3008"/>
                  <dgm:constr type="w" for="ch" forName="picture3" refType="w" fact="0.2"/>
                  <dgm:constr type="h" for="ch" forName="picture3" refType="h" fact="0.2832"/>
                </dgm:constrLst>
              </dgm:else>
            </dgm:choose>
          </dgm:if>
          <dgm:else name="Name28">
            <dgm:choose name="Name29">
              <dgm:if name="Name30" axis="des" func="maxDepth" op="gt" val="1">
                <dgm:alg type="composite">
                  <dgm:param type="ar" val="1.75"/>
                </dgm:alg>
                <dgm:constrLst>
                  <dgm:constr type="primFontSz" for="ch" forName="parTx1" op="equ" val="65"/>
                  <dgm:constr type="primFontSz" for="ch" forName="parTx2" refType="primFontSz" refFor="ch" refForName="parTx1" op="equ"/>
                  <dgm:constr type="primFontSz" for="ch" forName="parTx3" refType="primFontSz" refFor="ch" refForName="parTx1" op="equ"/>
                  <dgm:constr type="primFontSz" for="ch" forName="desTx1" op="equ" val="65"/>
                  <dgm:constr type="primFontSz" for="ch" forName="desTx2" refType="primFontSz" refFor="ch" refForName="desTx1" op="equ"/>
                  <dgm:constr type="primFontSz" for="ch" forName="desTx3" refType="primFontSz" refFor="ch" refForName="desTx1" op="equ"/>
                  <dgm:constr type="userD" refType="w" fact="0.0162"/>
                  <dgm:constr type="ctrX" for="ch" forName="dot1" refType="w" fact="0.7019"/>
                  <dgm:constr type="ctrY" for="ch" forName="dot1" refType="h" fact="0.763"/>
                  <dgm:constr type="w" for="ch" forName="dot1" refType="userD"/>
                  <dgm:constr type="h" for="ch" forName="dot1" refType="userD"/>
                  <dgm:constr type="ctrX" for="ch" forName="dot2" refType="w" fact="0.7324"/>
                  <dgm:constr type="ctrY" for="ch" forName="dot2" refType="h" fact="0.7887"/>
                  <dgm:constr type="w" for="ch" forName="dot2" refType="userD"/>
                  <dgm:constr type="h" for="ch" forName="dot2" refType="userD"/>
                  <dgm:constr type="ctrX" for="ch" forName="dot3" refType="w" fact="0.7643"/>
                  <dgm:constr type="ctrY" for="ch" forName="dot3" refType="h" fact="0.809"/>
                  <dgm:constr type="w" for="ch" forName="dot3" refType="userD"/>
                  <dgm:constr type="h" for="ch" forName="dot3" refType="userD"/>
                  <dgm:constr type="ctrX" for="ch" forName="dot4" refType="w" fact="0.5555"/>
                  <dgm:constr type="ctrY" for="ch" forName="dot4" refType="h" fact="0.4655"/>
                  <dgm:constr type="w" for="ch" forName="dot4" refType="userD"/>
                  <dgm:constr type="h" for="ch" forName="dot4" refType="userD"/>
                  <dgm:constr type="ctrX" for="ch" forName="dot5" refType="w" fact="0.5677"/>
                  <dgm:constr type="ctrY" for="ch" forName="dot5" refType="h" fact="0.5178"/>
                  <dgm:constr type="w" for="ch" forName="dot5" refType="userD"/>
                  <dgm:constr type="h" for="ch" forName="dot5" refType="userD"/>
                  <dgm:constr type="ctrX" for="ch" forName="dotArrow1" refType="w" fact="0.5764"/>
                  <dgm:constr type="ctrY" for="ch" forName="dotArrow1" refType="h" fact="0.0718"/>
                  <dgm:constr type="w" for="ch" forName="dotArrow1" refType="userD"/>
                  <dgm:constr type="h" for="ch" forName="dotArrow1" refType="userD"/>
                  <dgm:constr type="ctrX" for="ch" forName="dotArrow2" refType="w" fact="0.554"/>
                  <dgm:constr type="ctrY" for="ch" forName="dotArrow2" refType="h" fact="0.0468"/>
                  <dgm:constr type="w" for="ch" forName="dotArrow2" refType="userD"/>
                  <dgm:constr type="h" for="ch" forName="dotArrow2" refType="userD"/>
                  <dgm:constr type="ctrX" for="ch" forName="dotArrow3" refType="w" fact="0.5315"/>
                  <dgm:constr type="ctrY" for="ch" forName="dotArrow3" refType="h" fact="0.0218"/>
                  <dgm:constr type="w" for="ch" forName="dotArrow3" refType="userD"/>
                  <dgm:constr type="h" for="ch" forName="dotArrow3" refType="userD"/>
                  <dgm:constr type="ctrX" for="ch" forName="dotArrow4" refType="w" fact="0.509"/>
                  <dgm:constr type="ctrY" for="ch" forName="dotArrow4" refType="h" fact="0.0468"/>
                  <dgm:constr type="w" for="ch" forName="dotArrow4" refType="userD"/>
                  <dgm:constr type="h" for="ch" forName="dotArrow4" refType="userD"/>
                  <dgm:constr type="ctrX" for="ch" forName="dotArrow5" refType="w" fact="0.4865"/>
                  <dgm:constr type="ctrY" for="ch" forName="dotArrow5" refType="h" fact="0.0718"/>
                  <dgm:constr type="w" for="ch" forName="dotArrow5" refType="userD"/>
                  <dgm:constr type="h" for="ch" forName="dotArrow5" refType="userD"/>
                  <dgm:constr type="ctrX" for="ch" forName="dotArrow6" refType="w" fact="0.5315"/>
                  <dgm:constr type="ctrY" for="ch" forName="dotArrow6" refType="h" fact="0.0745"/>
                  <dgm:constr type="w" for="ch" forName="dotArrow6" refType="userD"/>
                  <dgm:constr type="h" for="ch" forName="dotArrow6" refType="userD"/>
                  <dgm:constr type="ctrX" for="ch" forName="dotArrow7" refType="w" fact="0.5315"/>
                  <dgm:constr type="ctrY" for="ch" forName="dotArrow7" refType="h" fact="0.1273"/>
                  <dgm:constr type="w" for="ch" forName="dotArrow7" refType="userD"/>
                  <dgm:constr type="h" for="ch" forName="dotArrow7" refType="userD"/>
                  <dgm:constr type="r" for="ch" forName="parTx1" refType="w" fact="0.8513"/>
                  <dgm:constr type="t" for="ch" forName="parTx1" refType="h" fact="0.8596"/>
                  <dgm:constr type="w" for="ch" forName="parTx1" refType="w" fact="0.3491"/>
                  <dgm:constr type="h" for="ch" forName="parTx1" refType="h" fact="0.1638"/>
                  <dgm:constr type="ctrX" for="ch" forName="picture1" refType="w" fact="0.8672"/>
                  <dgm:constr type="ctrY" for="ch" forName="picture1" refType="h" fact="0.8361"/>
                  <dgm:constr type="w" for="ch" forName="picture1" refType="w" fact="0.1618"/>
                  <dgm:constr type="h" for="ch" forName="picture1" refType="h" fact="0.2832"/>
                  <dgm:constr type="r" for="ch" forName="desTx1" refType="l" refFor="ch" refForName="parTx1"/>
                  <dgm:constr type="l" for="ch" forName="desTx1"/>
                  <dgm:constr type="t" for="ch" forName="desTx1" refType="t" refFor="ch" refForName="parTx1"/>
                  <dgm:constr type="h" for="ch" forName="desTx1" refType="h" refFor="ch" refForName="parTx1"/>
                  <dgm:constr type="r" for="ch" forName="parTx2" refType="w" fact="0.6268"/>
                  <dgm:constr type="t" for="ch" forName="parTx2" refType="h" fact="0.6469"/>
                  <dgm:constr type="w" for="ch" forName="parTx2" refType="w" fact="0.3491"/>
                  <dgm:constr type="h" for="ch" forName="parTx2" refType="h" fact="0.1638"/>
                  <dgm:constr type="ctrX" for="ch" forName="picture2" refType="w" fact="0.6427"/>
                  <dgm:constr type="ctrY" for="ch" forName="picture2" refType="h" fact="0.6234"/>
                  <dgm:constr type="w" for="ch" forName="picture2" refType="w" fact="0.1618"/>
                  <dgm:constr type="h" for="ch" forName="picture2" refType="h" fact="0.2832"/>
                  <dgm:constr type="r" for="ch" forName="desTx2" refType="l" refFor="ch" refForName="parTx2"/>
                  <dgm:constr type="l" for="ch" forName="desTx2"/>
                  <dgm:constr type="t" for="ch" forName="desTx2" refType="t" refFor="ch" refForName="parTx2"/>
                  <dgm:constr type="h" for="ch" forName="desTx2" refType="h" refFor="ch" refForName="parTx2"/>
                  <dgm:constr type="r" for="ch" forName="parTx3" refType="w" fact="0.5237"/>
                  <dgm:constr type="t" for="ch" forName="parTx3" refType="h" fact="0.3243"/>
                  <dgm:constr type="w" for="ch" forName="parTx3" refType="w" fact="0.3491"/>
                  <dgm:constr type="h" for="ch" forName="parTx3" refType="h" fact="0.1638"/>
                  <dgm:constr type="ctrX" for="ch" forName="picture3" refType="w" fact="0.5396"/>
                  <dgm:constr type="ctrY" for="ch" forName="picture3" refType="h" fact="0.3008"/>
                  <dgm:constr type="w" for="ch" forName="picture3" refType="w" fact="0.1618"/>
                  <dgm:constr type="h" for="ch" forName="picture3" refType="h" fact="0.2832"/>
                  <dgm:constr type="r" for="ch" forName="desTx3" refType="l" refFor="ch" refForName="parTx3"/>
                  <dgm:constr type="l" for="ch" forName="desTx3"/>
                  <dgm:constr type="t" for="ch" forName="desTx3" refType="t" refFor="ch" refForName="parTx3"/>
                  <dgm:constr type="h" for="ch" forName="desTx3" refType="h" refFor="ch" refForName="parTx3"/>
                </dgm:constrLst>
              </dgm:if>
              <dgm:else name="Name31">
                <dgm:alg type="composite">
                  <dgm:param type="ar" val="1.4161"/>
                </dgm:alg>
                <dgm:constrLst>
                  <dgm:constr type="primFontSz" for="ch" forName="parTx1" op="equ" val="65"/>
                  <dgm:constr type="primFontSz" for="ch" forName="parTx2" refType="primFontSz" refFor="ch" refForName="parTx1" op="equ"/>
                  <dgm:constr type="primFontSz" for="ch" forName="parTx3" refType="primFontSz" refFor="ch" refForName="parTx1" op="equ"/>
                  <dgm:constr type="userD" refType="w" fact="0.02"/>
                  <dgm:constr type="ctrX" for="ch" forName="dot1" refType="w" fact="0.6316"/>
                  <dgm:constr type="ctrY" for="ch" forName="dot1" refType="h" fact="0.763"/>
                  <dgm:constr type="w" for="ch" forName="dot1" refType="userD"/>
                  <dgm:constr type="h" for="ch" forName="dot1" refType="userD"/>
                  <dgm:constr type="ctrX" for="ch" forName="dot2" refType="w" fact="0.6693"/>
                  <dgm:constr type="ctrY" for="ch" forName="dot2" refType="h" fact="0.7887"/>
                  <dgm:constr type="w" for="ch" forName="dot2" refType="userD"/>
                  <dgm:constr type="h" for="ch" forName="dot2" refType="userD"/>
                  <dgm:constr type="ctrX" for="ch" forName="dot3" refType="w" fact="0.7088"/>
                  <dgm:constr type="ctrY" for="ch" forName="dot3" refType="h" fact="0.809"/>
                  <dgm:constr type="w" for="ch" forName="dot3" refType="userD"/>
                  <dgm:constr type="h" for="ch" forName="dot3" refType="userD"/>
                  <dgm:constr type="ctrX" for="ch" forName="dot4" refType="w" fact="0.4506"/>
                  <dgm:constr type="ctrY" for="ch" forName="dot4" refType="h" fact="0.4655"/>
                  <dgm:constr type="w" for="ch" forName="dot4" refType="userD"/>
                  <dgm:constr type="h" for="ch" forName="dot4" refType="userD"/>
                  <dgm:constr type="ctrX" for="ch" forName="dot5" refType="w" fact="0.4658"/>
                  <dgm:constr type="ctrY" for="ch" forName="dot5" refType="h" fact="0.5178"/>
                  <dgm:constr type="w" for="ch" forName="dot5" refType="userD"/>
                  <dgm:constr type="h" for="ch" forName="dot5" refType="userD"/>
                  <dgm:constr type="ctrX" for="ch" forName="dotArrow1" refType="w" fact="0.4766"/>
                  <dgm:constr type="ctrY" for="ch" forName="dotArrow1" refType="h" fact="0.0718"/>
                  <dgm:constr type="w" for="ch" forName="dotArrow1" refType="userD"/>
                  <dgm:constr type="h" for="ch" forName="dotArrow1" refType="userD"/>
                  <dgm:constr type="ctrX" for="ch" forName="dotArrow2" refType="w" fact="0.4488"/>
                  <dgm:constr type="ctrY" for="ch" forName="dotArrow2" refType="h" fact="0.0468"/>
                  <dgm:constr type="w" for="ch" forName="dotArrow2" refType="userD"/>
                  <dgm:constr type="h" for="ch" forName="dotArrow2" refType="userD"/>
                  <dgm:constr type="ctrX" for="ch" forName="dotArrow3" refType="w" fact="0.421"/>
                  <dgm:constr type="ctrY" for="ch" forName="dotArrow3" refType="h" fact="0.0218"/>
                  <dgm:constr type="w" for="ch" forName="dotArrow3" refType="userD"/>
                  <dgm:constr type="h" for="ch" forName="dotArrow3" refType="userD"/>
                  <dgm:constr type="ctrX" for="ch" forName="dotArrow4" refType="w" fact="0.3932"/>
                  <dgm:constr type="ctrY" for="ch" forName="dotArrow4" refType="h" fact="0.0468"/>
                  <dgm:constr type="w" for="ch" forName="dotArrow4" refType="userD"/>
                  <dgm:constr type="h" for="ch" forName="dotArrow4" refType="userD"/>
                  <dgm:constr type="ctrX" for="ch" forName="dotArrow5" refType="w" fact="0.3654"/>
                  <dgm:constr type="ctrY" for="ch" forName="dotArrow5" refType="h" fact="0.0718"/>
                  <dgm:constr type="w" for="ch" forName="dotArrow5" refType="userD"/>
                  <dgm:constr type="h" for="ch" forName="dotArrow5" refType="userD"/>
                  <dgm:constr type="ctrX" for="ch" forName="dotArrow6" refType="w" fact="0.421"/>
                  <dgm:constr type="ctrY" for="ch" forName="dotArrow6" refType="h" fact="0.0745"/>
                  <dgm:constr type="w" for="ch" forName="dotArrow6" refType="userD"/>
                  <dgm:constr type="h" for="ch" forName="dotArrow6" refType="userD"/>
                  <dgm:constr type="ctrX" for="ch" forName="dotArrow7" refType="w" fact="0.421"/>
                  <dgm:constr type="ctrY" for="ch" forName="dotArrow7" refType="h" fact="0.1273"/>
                  <dgm:constr type="w" for="ch" forName="dotArrow7" refType="userD"/>
                  <dgm:constr type="h" for="ch" forName="dotArrow7" refType="userD"/>
                  <dgm:constr type="r" for="ch" forName="parTx1" refType="w" fact="0.8163"/>
                  <dgm:constr type="t" for="ch" forName="parTx1" refType="h" fact="0.8551"/>
                  <dgm:constr type="w" for="ch" forName="parTx1" refType="w" fact="0.4314"/>
                  <dgm:constr type="h" for="ch" forName="parTx1" refType="h" fact="0.1638"/>
                  <dgm:constr type="ctrX" for="ch" forName="picture1" refType="w" fact="0.8359"/>
                  <dgm:constr type="ctrY" for="ch" forName="picture1" refType="h" fact="0.8361"/>
                  <dgm:constr type="w" for="ch" forName="picture1" refType="w" fact="0.2"/>
                  <dgm:constr type="h" for="ch" forName="picture1" refType="h" fact="0.2832"/>
                  <dgm:constr type="r" for="ch" forName="parTx2" refType="w" fact="0.5388"/>
                  <dgm:constr type="t" for="ch" forName="parTx2" refType="h" fact="0.6424"/>
                  <dgm:constr type="w" for="ch" forName="parTx2" refType="w" fact="0.4314"/>
                  <dgm:constr type="h" for="ch" forName="parTx2" refType="h" fact="0.1638"/>
                  <dgm:constr type="ctrX" for="ch" forName="picture2" refType="w" fact="0.5584"/>
                  <dgm:constr type="ctrY" for="ch" forName="picture2" refType="h" fact="0.6234"/>
                  <dgm:constr type="w" for="ch" forName="picture2" refType="w" fact="0.2"/>
                  <dgm:constr type="h" for="ch" forName="picture2" refType="h" fact="0.2832"/>
                  <dgm:constr type="r" for="ch" forName="parTx3" refType="w" fact="0.4114"/>
                  <dgm:constr type="t" for="ch" forName="parTx3" refType="h" fact="0.3198"/>
                  <dgm:constr type="w" for="ch" forName="parTx3" refType="w" fact="0.4314"/>
                  <dgm:constr type="h" for="ch" forName="parTx3" refType="h" fact="0.1638"/>
                  <dgm:constr type="ctrX" for="ch" forName="picture3" refType="w" fact="0.431"/>
                  <dgm:constr type="ctrY" for="ch" forName="picture3" refType="h" fact="0.3008"/>
                  <dgm:constr type="w" for="ch" forName="picture3" refType="w" fact="0.2"/>
                  <dgm:constr type="h" for="ch" forName="picture3" refType="h" fact="0.2832"/>
                </dgm:constrLst>
              </dgm:else>
            </dgm:choose>
          </dgm:else>
        </dgm:choose>
      </dgm:if>
      <dgm:if name="Name32" axis="ch" ptType="node" func="cnt" op="equ" val="4">
        <dgm:choose name="Name33">
          <dgm:if name="Name34" func="var" arg="dir" op="equ" val="norm">
            <dgm:choose name="Name35">
              <dgm:if name="Name36" axis="des" func="maxDepth" op="gt" val="1">
                <dgm:alg type="composite">
                  <dgm:param type="ar" val="1.55"/>
                </dgm:alg>
                <dgm:constrLst>
                  <dgm:constr type="primFontSz" for="ch" forName="parTx1" op="equ" val="65"/>
                  <dgm:constr type="primFontSz" for="ch" forName="parTx2" refType="primFontSz" refFor="ch" refForName="parTx1" op="equ"/>
                  <dgm:constr type="primFontSz" for="ch" forName="parTx3" refType="primFontSz" refFor="ch" refForName="parTx1" op="equ"/>
                  <dgm:constr type="primFontSz" for="ch" forName="parTx4" refType="primFontSz" refFor="ch" refForName="parTx1" op="equ"/>
                  <dgm:constr type="primFontSz" for="ch" forName="desTx1" op="equ" val="65"/>
                  <dgm:constr type="primFontSz" for="ch" forName="desTx2" refType="primFontSz" refFor="ch" refForName="desTx1" op="equ"/>
                  <dgm:constr type="primFontSz" for="ch" forName="desTx3" refType="primFontSz" refFor="ch" refForName="desTx1" op="equ"/>
                  <dgm:constr type="primFontSz" for="ch" forName="desTx4" refType="primFontSz" refFor="ch" refForName="desTx1" op="equ"/>
                  <dgm:constr type="userD" refType="w" fact="0.0136"/>
                  <dgm:constr type="ctrX" for="ch" forName="dot1" refType="w" fact="0.3253"/>
                  <dgm:constr type="ctrY" for="ch" forName="dot1" refType="h" fact="0.8215"/>
                  <dgm:constr type="w" for="ch" forName="dot1" refType="userD"/>
                  <dgm:constr type="h" for="ch" forName="dot1" refType="userD"/>
                  <dgm:constr type="ctrX" for="ch" forName="dot2" refType="w" fact="0.2949"/>
                  <dgm:constr type="ctrY" for="ch" forName="dot2" refType="h" fact="0.843"/>
                  <dgm:constr type="w" for="ch" forName="dot2" refType="userD"/>
                  <dgm:constr type="h" for="ch" forName="dot2" refType="userD"/>
                  <dgm:constr type="ctrX" for="ch" forName="dot3" refType="w" fact="0.2635"/>
                  <dgm:constr type="ctrY" for="ch" forName="dot3" refType="h" fact="0.8607"/>
                  <dgm:constr type="w" for="ch" forName="dot3" refType="userD"/>
                  <dgm:constr type="h" for="ch" forName="dot3" refType="userD"/>
                  <dgm:constr type="ctrX" for="ch" forName="dot4" refType="w" fact="0.2313"/>
                  <dgm:constr type="ctrY" for="ch" forName="dot4" refType="h" fact="0.8745"/>
                  <dgm:constr type="w" for="ch" forName="dot4" refType="userD"/>
                  <dgm:constr type="h" for="ch" forName="dot4" refType="userD"/>
                  <dgm:constr type="ctrX" for="ch" forName="dot5" refType="w" fact="0.4675"/>
                  <dgm:constr type="ctrY" for="ch" forName="dot5" refType="h" fact="0.6419"/>
                  <dgm:constr type="w" for="ch" forName="dot5" refType="userD"/>
                  <dgm:constr type="h" for="ch" forName="dot5" refType="userD"/>
                  <dgm:constr type="ctrX" for="ch" forName="dot6" refType="w" fact="0.5486"/>
                  <dgm:constr type="ctrY" for="ch" forName="dot6" refType="h" fact="0.3784"/>
                  <dgm:constr type="w" for="ch" forName="dot6" refType="userD"/>
                  <dgm:constr type="h" for="ch" forName="dot6" refType="userD"/>
                  <dgm:constr type="ctrX" for="ch" forName="dotArrow1" refType="w" fact="0.5267"/>
                  <dgm:constr type="ctrY" for="ch" forName="dotArrow1" refType="h" fact="0.0496"/>
                  <dgm:constr type="w" for="ch" forName="dotArrow1" refType="userD"/>
                  <dgm:constr type="h" for="ch" forName="dotArrow1" refType="userD"/>
                  <dgm:constr type="ctrX" for="ch" forName="dotArrow2" refType="w" fact="0.5462"/>
                  <dgm:constr type="ctrY" for="ch" forName="dotArrow2" refType="h" fact="0.0282"/>
                  <dgm:constr type="w" for="ch" forName="dotArrow2" refType="userD"/>
                  <dgm:constr type="h" for="ch" forName="dotArrow2" refType="userD"/>
                  <dgm:constr type="ctrX" for="ch" forName="dotArrow3" refType="w" fact="0.5657"/>
                  <dgm:constr type="ctrY" for="ch" forName="dotArrow3" refType="h" fact="0.0068"/>
                  <dgm:constr type="w" for="ch" forName="dotArrow3" refType="userD"/>
                  <dgm:constr type="h" for="ch" forName="dotArrow3" refType="userD"/>
                  <dgm:constr type="ctrX" for="ch" forName="dotArrow4" refType="w" fact="0.5851"/>
                  <dgm:constr type="ctrY" for="ch" forName="dotArrow4" refType="h" fact="0.0282"/>
                  <dgm:constr type="w" for="ch" forName="dotArrow4" refType="userD"/>
                  <dgm:constr type="h" for="ch" forName="dotArrow4" refType="userD"/>
                  <dgm:constr type="ctrX" for="ch" forName="dotArrow5" refType="w" fact="0.6046"/>
                  <dgm:constr type="ctrY" for="ch" forName="dotArrow5" refType="h" fact="0.0496"/>
                  <dgm:constr type="w" for="ch" forName="dotArrow5" refType="userD"/>
                  <dgm:constr type="h" for="ch" forName="dotArrow5" refType="userD"/>
                  <dgm:constr type="ctrX" for="ch" forName="dotArrow6" refType="w" fact="0.5657"/>
                  <dgm:constr type="ctrY" for="ch" forName="dotArrow6" refType="h" fact="0.052"/>
                  <dgm:constr type="w" for="ch" forName="dotArrow6" refType="userD"/>
                  <dgm:constr type="h" for="ch" forName="dotArrow6" refType="userD"/>
                  <dgm:constr type="ctrX" for="ch" forName="dotArrow7" refType="w" fact="0.5657"/>
                  <dgm:constr type="ctrY" for="ch" forName="dotArrow7" refType="h" fact="0.0972"/>
                  <dgm:constr type="w" for="ch" forName="dotArrow7" refType="userD"/>
                  <dgm:constr type="h" for="ch" forName="dotArrow7" refType="userD"/>
                  <dgm:constr type="l" for="ch" forName="parTx1" refType="w" fact="0.1466"/>
                  <dgm:constr type="t" for="ch" forName="parTx1" refType="h" fact="0.9095"/>
                  <dgm:constr type="w" for="ch" forName="parTx1" refType="w" fact="0.294"/>
                  <dgm:constr type="h" for="ch" forName="parTx1" refType="h" fact="0.1222"/>
                  <dgm:constr type="ctrX" for="ch" forName="picture1" refType="w" fact="0.1333"/>
                  <dgm:constr type="ctrY" for="ch" forName="picture1" refType="h" fact="0.8922"/>
                  <dgm:constr type="w" for="ch" forName="picture1" refType="w" fact="0.1363"/>
                  <dgm:constr type="h" for="ch" forName="picture1" refType="h" fact="0.2113"/>
                  <dgm:constr type="l" for="ch" forName="desTx1" refType="r" refFor="ch" refForName="parTx1"/>
                  <dgm:constr type="r" for="ch" forName="desTx1" refType="w"/>
                  <dgm:constr type="t" for="ch" forName="desTx1" refType="t" refFor="ch" refForName="parTx1"/>
                  <dgm:constr type="h" for="ch" forName="desTx1" refType="h" refFor="ch" refForName="parTx1"/>
                  <dgm:constr type="l" for="ch" forName="parTx2" refType="w" fact="0.4105"/>
                  <dgm:constr type="t" for="ch" forName="parTx2" refType="h" fact="0.762"/>
                  <dgm:constr type="w" for="ch" forName="parTx2" refType="w" fact="0.294"/>
                  <dgm:constr type="h" for="ch" forName="parTx2" refType="h" fact="0.1222"/>
                  <dgm:constr type="ctrX" for="ch" forName="picture2" refType="w" fact="0.3972"/>
                  <dgm:constr type="ctrY" for="ch" forName="picture2" refType="h" fact="0.7447"/>
                  <dgm:constr type="w" for="ch" forName="picture2" refType="w" fact="0.1363"/>
                  <dgm:constr type="h" for="ch" forName="picture2" refType="h" fact="0.2113"/>
                  <dgm:constr type="l" for="ch" forName="desTx2" refType="r" refFor="ch" refForName="parTx2"/>
                  <dgm:constr type="r" for="ch" forName="desTx2" refType="w"/>
                  <dgm:constr type="t" for="ch" forName="desTx2" refType="t" refFor="ch" refForName="parTx2"/>
                  <dgm:constr type="h" for="ch" forName="desTx2" refType="h" refFor="ch" refForName="parTx2"/>
                  <dgm:constr type="l" for="ch" forName="parTx3" refType="w" fact="0.5229"/>
                  <dgm:constr type="t" for="ch" forName="parTx3" refType="h" fact="0.5294"/>
                  <dgm:constr type="w" for="ch" forName="parTx3" refType="w" fact="0.294"/>
                  <dgm:constr type="h" for="ch" forName="parTx3" refType="h" fact="0.1222"/>
                  <dgm:constr type="ctrX" for="ch" forName="picture3" refType="w" fact="0.5095"/>
                  <dgm:constr type="ctrY" for="ch" forName="picture3" refType="h" fact="0.5121"/>
                  <dgm:constr type="w" for="ch" forName="picture3" refType="w" fact="0.1363"/>
                  <dgm:constr type="h" for="ch" forName="picture3" refType="h" fact="0.2113"/>
                  <dgm:constr type="l" for="ch" forName="desTx3" refType="r" refFor="ch" refForName="parTx3"/>
                  <dgm:constr type="r" for="ch" forName="desTx3" refType="w"/>
                  <dgm:constr type="t" for="ch" forName="desTx3" refType="t" refFor="ch" refForName="parTx3"/>
                  <dgm:constr type="h" for="ch" forName="desTx3" refType="h" refFor="ch" refForName="parTx3"/>
                  <dgm:constr type="l" for="ch" forName="parTx4" refType="w" fact="0.5722"/>
                  <dgm:constr type="t" for="ch" forName="parTx4" refType="h" fact="0.2523"/>
                  <dgm:constr type="w" for="ch" forName="parTx4" refType="w" fact="0.294"/>
                  <dgm:constr type="h" for="ch" forName="parTx4" refType="h" fact="0.1222"/>
                  <dgm:constr type="ctrX" for="ch" forName="picture4" refType="w" fact="0.5588"/>
                  <dgm:constr type="ctrY" for="ch" forName="picture4" refType="h" fact="0.235"/>
                  <dgm:constr type="w" for="ch" forName="picture4" refType="w" fact="0.1363"/>
                  <dgm:constr type="h" for="ch" forName="picture4" refType="h" fact="0.2113"/>
                  <dgm:constr type="l" for="ch" forName="desTx4" refType="r" refFor="ch" refForName="parTx4"/>
                  <dgm:constr type="r" for="ch" forName="desTx4" refType="w"/>
                  <dgm:constr type="t" for="ch" forName="desTx4" refType="t" refFor="ch" refForName="parTx4"/>
                  <dgm:constr type="h" for="ch" forName="desTx4" refType="h" refFor="ch" refForName="parTx4"/>
                </dgm:constrLst>
              </dgm:if>
              <dgm:else name="Name37">
                <dgm:alg type="composite">
                  <dgm:param type="ar" val="1.2675"/>
                </dgm:alg>
                <dgm:constrLst>
                  <dgm:constr type="primFontSz" for="ch" forName="parTx1" op="equ" val="65"/>
                  <dgm:constr type="primFontSz" for="ch" forName="parTx2" refType="primFontSz" refFor="ch" refForName="parTx1" op="equ"/>
                  <dgm:constr type="primFontSz" for="ch" forName="parTx3" refType="primFontSz" refFor="ch" refForName="parTx1" op="equ"/>
                  <dgm:constr type="primFontSz" for="ch" forName="parTx4" refType="primFontSz" refFor="ch" refForName="parTx1" op="equ"/>
                  <dgm:constr type="userD" refType="w" fact="0.0167"/>
                  <dgm:constr type="ctrX" for="ch" forName="dot1" refType="w" fact="0.3978"/>
                  <dgm:constr type="ctrY" for="ch" forName="dot1" refType="h" fact="0.8215"/>
                  <dgm:constr type="w" for="ch" forName="dot1" refType="userD"/>
                  <dgm:constr type="h" for="ch" forName="dot1" refType="userD"/>
                  <dgm:constr type="ctrX" for="ch" forName="dot2" refType="w" fact="0.3606"/>
                  <dgm:constr type="ctrY" for="ch" forName="dot2" refType="h" fact="0.843"/>
                  <dgm:constr type="w" for="ch" forName="dot2" refType="userD"/>
                  <dgm:constr type="h" for="ch" forName="dot2" refType="userD"/>
                  <dgm:constr type="ctrX" for="ch" forName="dot3" refType="w" fact="0.3223"/>
                  <dgm:constr type="ctrY" for="ch" forName="dot3" refType="h" fact="0.8607"/>
                  <dgm:constr type="w" for="ch" forName="dot3" refType="userD"/>
                  <dgm:constr type="h" for="ch" forName="dot3" refType="userD"/>
                  <dgm:constr type="ctrX" for="ch" forName="dot4" refType="w" fact="0.2829"/>
                  <dgm:constr type="ctrY" for="ch" forName="dot4" refType="h" fact="0.8745"/>
                  <dgm:constr type="w" for="ch" forName="dot4" refType="userD"/>
                  <dgm:constr type="h" for="ch" forName="dot4" refType="userD"/>
                  <dgm:constr type="ctrX" for="ch" forName="dot5" refType="w" fact="0.5717"/>
                  <dgm:constr type="ctrY" for="ch" forName="dot5" refType="h" fact="0.6419"/>
                  <dgm:constr type="w" for="ch" forName="dot5" refType="userD"/>
                  <dgm:constr type="h" for="ch" forName="dot5" refType="userD"/>
                  <dgm:constr type="ctrX" for="ch" forName="dot6" refType="w" fact="0.6709"/>
                  <dgm:constr type="ctrY" for="ch" forName="dot6" refType="h" fact="0.3784"/>
                  <dgm:constr type="w" for="ch" forName="dot6" refType="userD"/>
                  <dgm:constr type="h" for="ch" forName="dot6" refType="userD"/>
                  <dgm:constr type="ctrX" for="ch" forName="dotArrow1" refType="w" fact="0.6441"/>
                  <dgm:constr type="ctrY" for="ch" forName="dotArrow1" refType="h" fact="0.0496"/>
                  <dgm:constr type="w" for="ch" forName="dotArrow1" refType="userD"/>
                  <dgm:constr type="h" for="ch" forName="dotArrow1" refType="userD"/>
                  <dgm:constr type="ctrX" for="ch" forName="dotArrow2" refType="w" fact="0.6679"/>
                  <dgm:constr type="ctrY" for="ch" forName="dotArrow2" refType="h" fact="0.0282"/>
                  <dgm:constr type="w" for="ch" forName="dotArrow2" refType="userD"/>
                  <dgm:constr type="h" for="ch" forName="dotArrow2" refType="userD"/>
                  <dgm:constr type="ctrX" for="ch" forName="dotArrow3" refType="w" fact="0.6917"/>
                  <dgm:constr type="ctrY" for="ch" forName="dotArrow3" refType="h" fact="0.0068"/>
                  <dgm:constr type="w" for="ch" forName="dotArrow3" refType="userD"/>
                  <dgm:constr type="h" for="ch" forName="dotArrow3" refType="userD"/>
                  <dgm:constr type="ctrX" for="ch" forName="dotArrow4" refType="w" fact="0.7155"/>
                  <dgm:constr type="ctrY" for="ch" forName="dotArrow4" refType="h" fact="0.0282"/>
                  <dgm:constr type="w" for="ch" forName="dotArrow4" refType="userD"/>
                  <dgm:constr type="h" for="ch" forName="dotArrow4" refType="userD"/>
                  <dgm:constr type="ctrX" for="ch" forName="dotArrow5" refType="w" fact="0.7394"/>
                  <dgm:constr type="ctrY" for="ch" forName="dotArrow5" refType="h" fact="0.0496"/>
                  <dgm:constr type="w" for="ch" forName="dotArrow5" refType="userD"/>
                  <dgm:constr type="h" for="ch" forName="dotArrow5" refType="userD"/>
                  <dgm:constr type="ctrX" for="ch" forName="dotArrow6" refType="w" fact="0.6917"/>
                  <dgm:constr type="ctrY" for="ch" forName="dotArrow6" refType="h" fact="0.052"/>
                  <dgm:constr type="w" for="ch" forName="dotArrow6" refType="userD"/>
                  <dgm:constr type="h" for="ch" forName="dotArrow6" refType="userD"/>
                  <dgm:constr type="ctrX" for="ch" forName="dotArrow7" refType="w" fact="0.6917"/>
                  <dgm:constr type="ctrY" for="ch" forName="dotArrow7" refType="h" fact="0.0972"/>
                  <dgm:constr type="w" for="ch" forName="dotArrow7" refType="userD"/>
                  <dgm:constr type="h" for="ch" forName="dotArrow7" refType="userD"/>
                  <dgm:constr type="l" for="ch" forName="parTx1" refType="w" fact="0.1793"/>
                  <dgm:constr type="t" for="ch" forName="parTx1" refType="h" fact="0.9064"/>
                  <dgm:constr type="w" for="ch" forName="parTx1" refType="w" fact="0.3595"/>
                  <dgm:constr type="h" for="ch" forName="parTx1" refType="h" fact="0.1222"/>
                  <dgm:constr type="ctrX" for="ch" forName="picture1" refType="w" fact="0.163"/>
                  <dgm:constr type="ctrY" for="ch" forName="picture1" refType="h" fact="0.8922"/>
                  <dgm:constr type="w" for="ch" forName="picture1" refType="w" fact="0.1667"/>
                  <dgm:constr type="h" for="ch" forName="picture1" refType="h" fact="0.2113"/>
                  <dgm:constr type="l" for="ch" forName="parTx2" refType="w" fact="0.502"/>
                  <dgm:constr type="t" for="ch" forName="parTx2" refType="h" fact="0.7589"/>
                  <dgm:constr type="w" for="ch" forName="parTx2" refType="w" fact="0.3595"/>
                  <dgm:constr type="h" for="ch" forName="parTx2" refType="h" fact="0.1222"/>
                  <dgm:constr type="ctrX" for="ch" forName="picture2" refType="w" fact="0.4857"/>
                  <dgm:constr type="ctrY" for="ch" forName="picture2" refType="h" fact="0.7447"/>
                  <dgm:constr type="w" for="ch" forName="picture2" refType="w" fact="0.1667"/>
                  <dgm:constr type="h" for="ch" forName="picture2" refType="h" fact="0.2113"/>
                  <dgm:constr type="l" for="ch" forName="parTx3" refType="w" fact="0.6394"/>
                  <dgm:constr type="t" for="ch" forName="parTx3" refType="h" fact="0.5263"/>
                  <dgm:constr type="w" for="ch" forName="parTx3" refType="w" fact="0.3595"/>
                  <dgm:constr type="h" for="ch" forName="parTx3" refType="h" fact="0.1222"/>
                  <dgm:constr type="ctrX" for="ch" forName="picture3" refType="w" fact="0.6231"/>
                  <dgm:constr type="ctrY" for="ch" forName="picture3" refType="h" fact="0.5121"/>
                  <dgm:constr type="w" for="ch" forName="picture3" refType="w" fact="0.1667"/>
                  <dgm:constr type="h" for="ch" forName="picture3" refType="h" fact="0.2113"/>
                  <dgm:constr type="l" for="ch" forName="parTx4" refType="w" fact="0.6997"/>
                  <dgm:constr type="t" for="ch" forName="parTx4" refType="h" fact="0.2492"/>
                  <dgm:constr type="w" for="ch" forName="parTx4" refType="w" fact="0.3595"/>
                  <dgm:constr type="h" for="ch" forName="parTx4" refType="h" fact="0.1222"/>
                  <dgm:constr type="ctrX" for="ch" forName="picture4" refType="w" fact="0.6834"/>
                  <dgm:constr type="ctrY" for="ch" forName="picture4" refType="h" fact="0.235"/>
                  <dgm:constr type="w" for="ch" forName="picture4" refType="w" fact="0.1667"/>
                  <dgm:constr type="h" for="ch" forName="picture4" refType="h" fact="0.2113"/>
                </dgm:constrLst>
              </dgm:else>
            </dgm:choose>
          </dgm:if>
          <dgm:else name="Name38">
            <dgm:choose name="Name39">
              <dgm:if name="Name40" axis="des" func="maxDepth" op="gt" val="1">
                <dgm:alg type="composite">
                  <dgm:param type="ar" val="1.55"/>
                </dgm:alg>
                <dgm:constrLst>
                  <dgm:constr type="primFontSz" for="ch" forName="parTx1" op="equ" val="65"/>
                  <dgm:constr type="primFontSz" for="ch" forName="parTx2" refType="primFontSz" refFor="ch" refForName="parTx1" op="equ"/>
                  <dgm:constr type="primFontSz" for="ch" forName="parTx3" refType="primFontSz" refFor="ch" refForName="parTx1" op="equ"/>
                  <dgm:constr type="primFontSz" for="ch" forName="parTx4" refType="primFontSz" refFor="ch" refForName="parTx1" op="equ"/>
                  <dgm:constr type="primFontSz" for="ch" forName="desTx1" op="equ" val="65"/>
                  <dgm:constr type="primFontSz" for="ch" forName="desTx2" refType="primFontSz" refFor="ch" refForName="desTx1" op="equ"/>
                  <dgm:constr type="primFontSz" for="ch" forName="desTx3" refType="primFontSz" refFor="ch" refForName="desTx1" op="equ"/>
                  <dgm:constr type="primFontSz" for="ch" forName="desTx4" refType="primFontSz" refFor="ch" refForName="desTx1" op="equ"/>
                  <dgm:constr type="userD" refType="w" fact="0.0136"/>
                  <dgm:constr type="ctrX" for="ch" forName="dot1" refType="w" fact="0.6747"/>
                  <dgm:constr type="ctrY" for="ch" forName="dot1" refType="h" fact="0.8215"/>
                  <dgm:constr type="w" for="ch" forName="dot1" refType="userD"/>
                  <dgm:constr type="h" for="ch" forName="dot1" refType="userD"/>
                  <dgm:constr type="ctrX" for="ch" forName="dot2" refType="w" fact="0.7051"/>
                  <dgm:constr type="ctrY" for="ch" forName="dot2" refType="h" fact="0.843"/>
                  <dgm:constr type="w" for="ch" forName="dot2" refType="userD"/>
                  <dgm:constr type="h" for="ch" forName="dot2" refType="userD"/>
                  <dgm:constr type="ctrX" for="ch" forName="dot3" refType="w" fact="0.7365"/>
                  <dgm:constr type="ctrY" for="ch" forName="dot3" refType="h" fact="0.8607"/>
                  <dgm:constr type="w" for="ch" forName="dot3" refType="userD"/>
                  <dgm:constr type="h" for="ch" forName="dot3" refType="userD"/>
                  <dgm:constr type="ctrX" for="ch" forName="dot4" refType="w" fact="0.7687"/>
                  <dgm:constr type="ctrY" for="ch" forName="dot4" refType="h" fact="0.8745"/>
                  <dgm:constr type="w" for="ch" forName="dot4" refType="userD"/>
                  <dgm:constr type="h" for="ch" forName="dot4" refType="userD"/>
                  <dgm:constr type="ctrX" for="ch" forName="dot5" refType="w" fact="0.5325"/>
                  <dgm:constr type="ctrY" for="ch" forName="dot5" refType="h" fact="0.6419"/>
                  <dgm:constr type="w" for="ch" forName="dot5" refType="userD"/>
                  <dgm:constr type="h" for="ch" forName="dot5" refType="userD"/>
                  <dgm:constr type="ctrX" for="ch" forName="dot6" refType="w" fact="0.4514"/>
                  <dgm:constr type="ctrY" for="ch" forName="dot6" refType="h" fact="0.3784"/>
                  <dgm:constr type="w" for="ch" forName="dot6" refType="userD"/>
                  <dgm:constr type="h" for="ch" forName="dot6" refType="userD"/>
                  <dgm:constr type="ctrX" for="ch" forName="dotArrow1" refType="w" fact="0.4733"/>
                  <dgm:constr type="ctrY" for="ch" forName="dotArrow1" refType="h" fact="0.0496"/>
                  <dgm:constr type="w" for="ch" forName="dotArrow1" refType="userD"/>
                  <dgm:constr type="h" for="ch" forName="dotArrow1" refType="userD"/>
                  <dgm:constr type="ctrX" for="ch" forName="dotArrow2" refType="w" fact="0.4538"/>
                  <dgm:constr type="ctrY" for="ch" forName="dotArrow2" refType="h" fact="0.0282"/>
                  <dgm:constr type="w" for="ch" forName="dotArrow2" refType="userD"/>
                  <dgm:constr type="h" for="ch" forName="dotArrow2" refType="userD"/>
                  <dgm:constr type="ctrX" for="ch" forName="dotArrow3" refType="w" fact="0.4343"/>
                  <dgm:constr type="ctrY" for="ch" forName="dotArrow3" refType="h" fact="0.0068"/>
                  <dgm:constr type="w" for="ch" forName="dotArrow3" refType="userD"/>
                  <dgm:constr type="h" for="ch" forName="dotArrow3" refType="userD"/>
                  <dgm:constr type="ctrX" for="ch" forName="dotArrow4" refType="w" fact="0.4149"/>
                  <dgm:constr type="ctrY" for="ch" forName="dotArrow4" refType="h" fact="0.0282"/>
                  <dgm:constr type="w" for="ch" forName="dotArrow4" refType="userD"/>
                  <dgm:constr type="h" for="ch" forName="dotArrow4" refType="userD"/>
                  <dgm:constr type="ctrX" for="ch" forName="dotArrow5" refType="w" fact="0.3954"/>
                  <dgm:constr type="ctrY" for="ch" forName="dotArrow5" refType="h" fact="0.0496"/>
                  <dgm:constr type="w" for="ch" forName="dotArrow5" refType="userD"/>
                  <dgm:constr type="h" for="ch" forName="dotArrow5" refType="userD"/>
                  <dgm:constr type="ctrX" for="ch" forName="dotArrow6" refType="w" fact="0.4343"/>
                  <dgm:constr type="ctrY" for="ch" forName="dotArrow6" refType="h" fact="0.052"/>
                  <dgm:constr type="w" for="ch" forName="dotArrow6" refType="userD"/>
                  <dgm:constr type="h" for="ch" forName="dotArrow6" refType="userD"/>
                  <dgm:constr type="ctrX" for="ch" forName="dotArrow7" refType="w" fact="0.4343"/>
                  <dgm:constr type="ctrY" for="ch" forName="dotArrow7" refType="h" fact="0.0972"/>
                  <dgm:constr type="w" for="ch" forName="dotArrow7" refType="userD"/>
                  <dgm:constr type="h" for="ch" forName="dotArrow7" refType="userD"/>
                  <dgm:constr type="r" for="ch" forName="parTx1" refType="w" fact="0.8534"/>
                  <dgm:constr type="t" for="ch" forName="parTx1" refType="h" fact="0.9095"/>
                  <dgm:constr type="w" for="ch" forName="parTx1" refType="w" fact="0.294"/>
                  <dgm:constr type="h" for="ch" forName="parTx1" refType="h" fact="0.1222"/>
                  <dgm:constr type="ctrX" for="ch" forName="picture1" refType="w" fact="0.8667"/>
                  <dgm:constr type="ctrY" for="ch" forName="picture1" refType="h" fact="0.8922"/>
                  <dgm:constr type="w" for="ch" forName="picture1" refType="w" fact="0.1363"/>
                  <dgm:constr type="h" for="ch" forName="picture1" refType="h" fact="0.2113"/>
                  <dgm:constr type="r" for="ch" forName="desTx1" refType="l" refFor="ch" refForName="parTx1"/>
                  <dgm:constr type="l" for="ch" forName="desTx1"/>
                  <dgm:constr type="t" for="ch" forName="desTx1" refType="t" refFor="ch" refForName="parTx1"/>
                  <dgm:constr type="h" for="ch" forName="desTx1" refType="h" refFor="ch" refForName="parTx1"/>
                  <dgm:constr type="r" for="ch" forName="parTx2" refType="w" fact="0.5895"/>
                  <dgm:constr type="t" for="ch" forName="parTx2" refType="h" fact="0.762"/>
                  <dgm:constr type="w" for="ch" forName="parTx2" refType="w" fact="0.294"/>
                  <dgm:constr type="h" for="ch" forName="parTx2" refType="h" fact="0.1222"/>
                  <dgm:constr type="ctrX" for="ch" forName="picture2" refType="w" fact="0.6028"/>
                  <dgm:constr type="ctrY" for="ch" forName="picture2" refType="h" fact="0.7447"/>
                  <dgm:constr type="w" for="ch" forName="picture2" refType="w" fact="0.1363"/>
                  <dgm:constr type="h" for="ch" forName="picture2" refType="h" fact="0.2113"/>
                  <dgm:constr type="r" for="ch" forName="desTx2" refType="l" refFor="ch" refForName="parTx2"/>
                  <dgm:constr type="l" for="ch" forName="desTx2"/>
                  <dgm:constr type="t" for="ch" forName="desTx2" refType="t" refFor="ch" refForName="parTx2"/>
                  <dgm:constr type="h" for="ch" forName="desTx2" refType="h" refFor="ch" refForName="parTx2"/>
                  <dgm:constr type="r" for="ch" forName="parTx3" refType="w" fact="0.4771"/>
                  <dgm:constr type="t" for="ch" forName="parTx3" refType="h" fact="0.5294"/>
                  <dgm:constr type="w" for="ch" forName="parTx3" refType="w" fact="0.294"/>
                  <dgm:constr type="h" for="ch" forName="parTx3" refType="h" fact="0.1222"/>
                  <dgm:constr type="ctrX" for="ch" forName="picture3" refType="w" fact="0.4905"/>
                  <dgm:constr type="ctrY" for="ch" forName="picture3" refType="h" fact="0.5121"/>
                  <dgm:constr type="w" for="ch" forName="picture3" refType="w" fact="0.1363"/>
                  <dgm:constr type="h" for="ch" forName="picture3" refType="h" fact="0.2113"/>
                  <dgm:constr type="r" for="ch" forName="desTx3" refType="l" refFor="ch" refForName="parTx3"/>
                  <dgm:constr type="l" for="ch" forName="desTx3"/>
                  <dgm:constr type="t" for="ch" forName="desTx3" refType="t" refFor="ch" refForName="parTx3"/>
                  <dgm:constr type="h" for="ch" forName="desTx3" refType="h" refFor="ch" refForName="parTx3"/>
                  <dgm:constr type="r" for="ch" forName="parTx4" refType="w" fact="0.4278"/>
                  <dgm:constr type="t" for="ch" forName="parTx4" refType="h" fact="0.2523"/>
                  <dgm:constr type="w" for="ch" forName="parTx4" refType="w" fact="0.294"/>
                  <dgm:constr type="h" for="ch" forName="parTx4" refType="h" fact="0.1222"/>
                  <dgm:constr type="ctrX" for="ch" forName="picture4" refType="w" fact="0.4412"/>
                  <dgm:constr type="ctrY" for="ch" forName="picture4" refType="h" fact="0.235"/>
                  <dgm:constr type="w" for="ch" forName="picture4" refType="w" fact="0.1363"/>
                  <dgm:constr type="h" for="ch" forName="picture4" refType="h" fact="0.2113"/>
                  <dgm:constr type="r" for="ch" forName="desTx4" refType="l" refFor="ch" refForName="parTx4"/>
                  <dgm:constr type="l" for="ch" forName="desTx4"/>
                  <dgm:constr type="t" for="ch" forName="desTx4" refType="t" refFor="ch" refForName="parTx4"/>
                  <dgm:constr type="h" for="ch" forName="desTx4" refType="h" refFor="ch" refForName="parTx4"/>
                </dgm:constrLst>
              </dgm:if>
              <dgm:else name="Name41">
                <dgm:alg type="composite">
                  <dgm:param type="ar" val="1.2675"/>
                </dgm:alg>
                <dgm:constrLst>
                  <dgm:constr type="primFontSz" for="ch" forName="parTx1" op="equ" val="65"/>
                  <dgm:constr type="primFontSz" for="ch" forName="parTx2" refType="primFontSz" refFor="ch" refForName="parTx1" op="equ"/>
                  <dgm:constr type="primFontSz" for="ch" forName="parTx3" refType="primFontSz" refFor="ch" refForName="parTx1" op="equ"/>
                  <dgm:constr type="primFontSz" for="ch" forName="parTx4" refType="primFontSz" refFor="ch" refForName="parTx1" op="equ"/>
                  <dgm:constr type="userD" refType="w" fact="0.0167"/>
                  <dgm:constr type="ctrX" for="ch" forName="dot1" refType="w" fact="0.6022"/>
                  <dgm:constr type="ctrY" for="ch" forName="dot1" refType="h" fact="0.8215"/>
                  <dgm:constr type="w" for="ch" forName="dot1" refType="userD"/>
                  <dgm:constr type="h" for="ch" forName="dot1" refType="userD"/>
                  <dgm:constr type="ctrX" for="ch" forName="dot2" refType="w" fact="0.6394"/>
                  <dgm:constr type="ctrY" for="ch" forName="dot2" refType="h" fact="0.843"/>
                  <dgm:constr type="w" for="ch" forName="dot2" refType="userD"/>
                  <dgm:constr type="h" for="ch" forName="dot2" refType="userD"/>
                  <dgm:constr type="ctrX" for="ch" forName="dot3" refType="w" fact="0.6777"/>
                  <dgm:constr type="ctrY" for="ch" forName="dot3" refType="h" fact="0.8607"/>
                  <dgm:constr type="w" for="ch" forName="dot3" refType="userD"/>
                  <dgm:constr type="h" for="ch" forName="dot3" refType="userD"/>
                  <dgm:constr type="ctrX" for="ch" forName="dot4" refType="w" fact="0.7171"/>
                  <dgm:constr type="ctrY" for="ch" forName="dot4" refType="h" fact="0.8745"/>
                  <dgm:constr type="w" for="ch" forName="dot4" refType="userD"/>
                  <dgm:constr type="h" for="ch" forName="dot4" refType="userD"/>
                  <dgm:constr type="ctrX" for="ch" forName="dot5" refType="w" fact="0.4283"/>
                  <dgm:constr type="ctrY" for="ch" forName="dot5" refType="h" fact="0.6419"/>
                  <dgm:constr type="w" for="ch" forName="dot5" refType="userD"/>
                  <dgm:constr type="h" for="ch" forName="dot5" refType="userD"/>
                  <dgm:constr type="ctrX" for="ch" forName="dot6" refType="w" fact="0.3291"/>
                  <dgm:constr type="ctrY" for="ch" forName="dot6" refType="h" fact="0.3784"/>
                  <dgm:constr type="w" for="ch" forName="dot6" refType="userD"/>
                  <dgm:constr type="h" for="ch" forName="dot6" refType="userD"/>
                  <dgm:constr type="ctrX" for="ch" forName="dotArrow1" refType="w" fact="0.3559"/>
                  <dgm:constr type="ctrY" for="ch" forName="dotArrow1" refType="h" fact="0.0496"/>
                  <dgm:constr type="w" for="ch" forName="dotArrow1" refType="userD"/>
                  <dgm:constr type="h" for="ch" forName="dotArrow1" refType="userD"/>
                  <dgm:constr type="ctrX" for="ch" forName="dotArrow2" refType="w" fact="0.3321"/>
                  <dgm:constr type="ctrY" for="ch" forName="dotArrow2" refType="h" fact="0.0282"/>
                  <dgm:constr type="w" for="ch" forName="dotArrow2" refType="userD"/>
                  <dgm:constr type="h" for="ch" forName="dotArrow2" refType="userD"/>
                  <dgm:constr type="ctrX" for="ch" forName="dotArrow3" refType="w" fact="0.3083"/>
                  <dgm:constr type="ctrY" for="ch" forName="dotArrow3" refType="h" fact="0.0068"/>
                  <dgm:constr type="w" for="ch" forName="dotArrow3" refType="userD"/>
                  <dgm:constr type="h" for="ch" forName="dotArrow3" refType="userD"/>
                  <dgm:constr type="ctrX" for="ch" forName="dotArrow4" refType="w" fact="0.2845"/>
                  <dgm:constr type="ctrY" for="ch" forName="dotArrow4" refType="h" fact="0.0282"/>
                  <dgm:constr type="w" for="ch" forName="dotArrow4" refType="userD"/>
                  <dgm:constr type="h" for="ch" forName="dotArrow4" refType="userD"/>
                  <dgm:constr type="ctrX" for="ch" forName="dotArrow5" refType="w" fact="0.2606"/>
                  <dgm:constr type="ctrY" for="ch" forName="dotArrow5" refType="h" fact="0.0496"/>
                  <dgm:constr type="w" for="ch" forName="dotArrow5" refType="userD"/>
                  <dgm:constr type="h" for="ch" forName="dotArrow5" refType="userD"/>
                  <dgm:constr type="ctrX" for="ch" forName="dotArrow6" refType="w" fact="0.3083"/>
                  <dgm:constr type="ctrY" for="ch" forName="dotArrow6" refType="h" fact="0.052"/>
                  <dgm:constr type="w" for="ch" forName="dotArrow6" refType="userD"/>
                  <dgm:constr type="h" for="ch" forName="dotArrow6" refType="userD"/>
                  <dgm:constr type="ctrX" for="ch" forName="dotArrow7" refType="w" fact="0.3083"/>
                  <dgm:constr type="ctrY" for="ch" forName="dotArrow7" refType="h" fact="0.0972"/>
                  <dgm:constr type="w" for="ch" forName="dotArrow7" refType="userD"/>
                  <dgm:constr type="h" for="ch" forName="dotArrow7" refType="userD"/>
                  <dgm:constr type="r" for="ch" forName="parTx1" refType="w" fact="0.8207"/>
                  <dgm:constr type="t" for="ch" forName="parTx1" refType="h" fact="0.9064"/>
                  <dgm:constr type="w" for="ch" forName="parTx1" refType="w" fact="0.3595"/>
                  <dgm:constr type="h" for="ch" forName="parTx1" refType="h" fact="0.1222"/>
                  <dgm:constr type="ctrX" for="ch" forName="picture1" refType="w" fact="0.837"/>
                  <dgm:constr type="ctrY" for="ch" forName="picture1" refType="h" fact="0.8922"/>
                  <dgm:constr type="w" for="ch" forName="picture1" refType="w" fact="0.1667"/>
                  <dgm:constr type="h" for="ch" forName="picture1" refType="h" fact="0.2113"/>
                  <dgm:constr type="r" for="ch" forName="parTx2" refType="w" fact="0.498"/>
                  <dgm:constr type="t" for="ch" forName="parTx2" refType="h" fact="0.7589"/>
                  <dgm:constr type="w" for="ch" forName="parTx2" refType="w" fact="0.3595"/>
                  <dgm:constr type="h" for="ch" forName="parTx2" refType="h" fact="0.1222"/>
                  <dgm:constr type="ctrX" for="ch" forName="picture2" refType="w" fact="0.5143"/>
                  <dgm:constr type="ctrY" for="ch" forName="picture2" refType="h" fact="0.7447"/>
                  <dgm:constr type="w" for="ch" forName="picture2" refType="w" fact="0.1667"/>
                  <dgm:constr type="h" for="ch" forName="picture2" refType="h" fact="0.2113"/>
                  <dgm:constr type="r" for="ch" forName="parTx3" refType="w" fact="0.3606"/>
                  <dgm:constr type="t" for="ch" forName="parTx3" refType="h" fact="0.5263"/>
                  <dgm:constr type="w" for="ch" forName="parTx3" refType="w" fact="0.3595"/>
                  <dgm:constr type="h" for="ch" forName="parTx3" refType="h" fact="0.1222"/>
                  <dgm:constr type="ctrX" for="ch" forName="picture3" refType="w" fact="0.3769"/>
                  <dgm:constr type="ctrY" for="ch" forName="picture3" refType="h" fact="0.5121"/>
                  <dgm:constr type="w" for="ch" forName="picture3" refType="w" fact="0.1667"/>
                  <dgm:constr type="h" for="ch" forName="picture3" refType="h" fact="0.2113"/>
                  <dgm:constr type="r" for="ch" forName="parTx4" refType="w" fact="0.3003"/>
                  <dgm:constr type="t" for="ch" forName="parTx4" refType="h" fact="0.2492"/>
                  <dgm:constr type="w" for="ch" forName="parTx4" refType="w" fact="0.3595"/>
                  <dgm:constr type="h" for="ch" forName="parTx4" refType="h" fact="0.1222"/>
                  <dgm:constr type="ctrX" for="ch" forName="picture4" refType="w" fact="0.3166"/>
                  <dgm:constr type="ctrY" for="ch" forName="picture4" refType="h" fact="0.235"/>
                  <dgm:constr type="w" for="ch" forName="picture4" refType="w" fact="0.1667"/>
                  <dgm:constr type="h" for="ch" forName="picture4" refType="h" fact="0.2113"/>
                </dgm:constrLst>
              </dgm:else>
            </dgm:choose>
          </dgm:else>
        </dgm:choose>
      </dgm:if>
      <dgm:if name="Name42" axis="ch" ptType="node" func="cnt" op="equ" val="5">
        <dgm:choose name="Name43">
          <dgm:if name="Name44" func="var" arg="dir" op="equ" val="norm">
            <dgm:choose name="Name45">
              <dgm:if name="Name46" axis="des" func="maxDepth" op="gt" val="1">
                <dgm:alg type="composite">
                  <dgm:param type="ar" val="1.41"/>
                </dgm:alg>
                <dgm:constrLst>
                  <dgm:constr type="primFontSz" for="ch" forName="parTx1" op="equ" val="65"/>
                  <dgm:constr type="primFontSz" for="ch" forName="parTx2" refType="primFontSz" refFor="ch" refForName="parTx1" op="equ"/>
                  <dgm:constr type="primFontSz" for="ch" forName="parTx3" refType="primFontSz" refFor="ch" refForName="parTx1" op="equ"/>
                  <dgm:constr type="primFontSz" for="ch" forName="parTx4" refType="primFontSz" refFor="ch" refForName="parTx1" op="equ"/>
                  <dgm:constr type="primFontSz" for="ch" forName="parTx5" refType="primFontSz" refFor="ch" refForName="parTx1" op="equ"/>
                  <dgm:constr type="primFontSz" for="ch" forName="desTx1" op="equ" val="65"/>
                  <dgm:constr type="primFontSz" for="ch" forName="desTx2" refType="primFontSz" refFor="ch" refForName="desTx1" op="equ"/>
                  <dgm:constr type="primFontSz" for="ch" forName="desTx3" refType="primFontSz" refFor="ch" refForName="desTx1" op="equ"/>
                  <dgm:constr type="primFontSz" for="ch" forName="desTx4" refType="primFontSz" refFor="ch" refForName="desTx1" op="equ"/>
                  <dgm:constr type="primFontSz" for="ch" forName="desTx5" refType="primFontSz" refFor="ch" refForName="desTx1" op="equ"/>
                  <dgm:constr type="userD" refType="w" fact="0.0118"/>
                  <dgm:constr type="ctrX" for="ch" forName="dot1" refType="w" fact="0.3263"/>
                  <dgm:constr type="ctrY" for="ch" forName="dot1" refType="h" fact="0.8674"/>
                  <dgm:constr type="w" for="ch" forName="dot1" refType="userD"/>
                  <dgm:constr type="h" for="ch" forName="dot1" refType="userD"/>
                  <dgm:constr type="ctrX" for="ch" forName="dot2" refType="w" fact="0.3001"/>
                  <dgm:constr type="ctrY" for="ch" forName="dot2" refType="h" fact="0.8824"/>
                  <dgm:constr type="w" for="ch" forName="dot2" refType="userD"/>
                  <dgm:constr type="h" for="ch" forName="dot2" refType="userD"/>
                  <dgm:constr type="ctrX" for="ch" forName="dot3" refType="w" fact="0.2733"/>
                  <dgm:constr type="ctrY" for="ch" forName="dot3" refType="h" fact="0.8948"/>
                  <dgm:constr type="w" for="ch" forName="dot3" refType="userD"/>
                  <dgm:constr type="h" for="ch" forName="dot3" refType="userD"/>
                  <dgm:constr type="ctrX" for="ch" forName="dot4" refType="w" fact="0.2462"/>
                  <dgm:constr type="ctrY" for="ch" forName="dot4" refType="h" fact="0.9044"/>
                  <dgm:constr type="w" for="ch" forName="dot4" refType="userD"/>
                  <dgm:constr type="h" for="ch" forName="dot4" refType="userD"/>
                  <dgm:constr type="ctrX" for="ch" forName="dot5" refType="w" fact="0.4691"/>
                  <dgm:constr type="ctrY" for="ch" forName="dot5" refType="h" fact="0.7222"/>
                  <dgm:constr type="w" for="ch" forName="dot5" refType="userD"/>
                  <dgm:constr type="h" for="ch" forName="dot5" refType="userD"/>
                  <dgm:constr type="ctrX" for="ch" forName="dot6" refType="w" fact="0.4484"/>
                  <dgm:constr type="ctrY" for="ch" forName="dot6" refType="h" fact="0.7518"/>
                  <dgm:constr type="w" for="ch" forName="dot6" refType="userD"/>
                  <dgm:constr type="h" for="ch" forName="dot6" refType="userD"/>
                  <dgm:constr type="ctrX" for="ch" forName="dot7" refType="w" fact="0.5549"/>
                  <dgm:constr type="ctrY" for="ch" forName="dot7" refType="h" fact="0.5422"/>
                  <dgm:constr type="w" for="ch" forName="dot7" refType="userD"/>
                  <dgm:constr type="h" for="ch" forName="dot7" refType="userD"/>
                  <dgm:constr type="ctrX" for="ch" forName="dot8" refType="w" fact="0.601"/>
                  <dgm:constr type="ctrY" for="ch" forName="dot8" refType="h" fact="0.3229"/>
                  <dgm:constr type="w" for="ch" forName="dot8" refType="userD"/>
                  <dgm:constr type="h" for="ch" forName="dot8" refType="userD"/>
                  <dgm:constr type="ctrX" for="ch" forName="dotArrow1" refType="w" fact="0.5779"/>
                  <dgm:constr type="ctrY" for="ch" forName="dotArrow1" refType="h" fact="0.0635"/>
                  <dgm:constr type="w" for="ch" forName="dotArrow1" refType="userD"/>
                  <dgm:constr type="h" for="ch" forName="dotArrow1" refType="userD"/>
                  <dgm:constr type="ctrX" for="ch" forName="dotArrow2" refType="w" fact="0.5951"/>
                  <dgm:constr type="ctrY" for="ch" forName="dotArrow2" refType="h" fact="0.0448"/>
                  <dgm:constr type="w" for="ch" forName="dotArrow2" refType="userD"/>
                  <dgm:constr type="h" for="ch" forName="dotArrow2" refType="userD"/>
                  <dgm:constr type="ctrX" for="ch" forName="dotArrow3" refType="w" fact="0.6123"/>
                  <dgm:constr type="ctrY" for="ch" forName="dotArrow3" refType="h" fact="0.026"/>
                  <dgm:constr type="w" for="ch" forName="dotArrow3" refType="userD"/>
                  <dgm:constr type="h" for="ch" forName="dotArrow3" refType="userD"/>
                  <dgm:constr type="ctrX" for="ch" forName="dotArrow4" refType="w" fact="0.6295"/>
                  <dgm:constr type="ctrY" for="ch" forName="dotArrow4" refType="h" fact="0.0448"/>
                  <dgm:constr type="w" for="ch" forName="dotArrow4" refType="userD"/>
                  <dgm:constr type="h" for="ch" forName="dotArrow4" refType="userD"/>
                  <dgm:constr type="ctrX" for="ch" forName="dotArrow5" refType="w" fact="0.6467"/>
                  <dgm:constr type="ctrY" for="ch" forName="dotArrow5" refType="h" fact="0.0635"/>
                  <dgm:constr type="w" for="ch" forName="dotArrow5" refType="userD"/>
                  <dgm:constr type="h" for="ch" forName="dotArrow5" refType="userD"/>
                  <dgm:constr type="ctrX" for="ch" forName="dotArrow6" refType="w" fact="0.6123"/>
                  <dgm:constr type="ctrY" for="ch" forName="dotArrow6" refType="h" fact="0.0656"/>
                  <dgm:constr type="w" for="ch" forName="dotArrow6" refType="userD"/>
                  <dgm:constr type="h" for="ch" forName="dotArrow6" refType="userD"/>
                  <dgm:constr type="ctrX" for="ch" forName="dotArrow7" refType="w" fact="0.6123"/>
                  <dgm:constr type="ctrY" for="ch" forName="dotArrow7" refType="h" fact="0.1052"/>
                  <dgm:constr type="w" for="ch" forName="dotArrow7" refType="userD"/>
                  <dgm:constr type="h" for="ch" forName="dotArrow7" refType="userD"/>
                  <dgm:constr type="l" for="ch" forName="parTx1" refType="w" fact="0.1746"/>
                  <dgm:constr type="t" for="ch" forName="parTx1" refType="h" fact="0.9304"/>
                  <dgm:constr type="w" for="ch" forName="parTx1" refType="w" fact="0.2544"/>
                  <dgm:constr type="h" for="ch" forName="parTx1" refType="h" fact="0.0962"/>
                  <dgm:constr type="ctrX" for="ch" forName="picture1" refType="w" fact="0.1631"/>
                  <dgm:constr type="ctrY" for="ch" forName="picture1" refType="h" fact="0.9169"/>
                  <dgm:constr type="w" for="ch" forName="picture1" refType="w" fact="0.118"/>
                  <dgm:constr type="h" for="ch" forName="picture1" refType="h" fact="0.1663"/>
                  <dgm:constr type="l" for="ch" forName="desTx1" refType="r" refFor="ch" refForName="parTx1"/>
                  <dgm:constr type="r" for="ch" forName="desTx1" refType="w"/>
                  <dgm:constr type="t" for="ch" forName="desTx1" refType="t" refFor="ch" refForName="parTx1"/>
                  <dgm:constr type="h" for="ch" forName="desTx1" refType="h" refFor="ch" refForName="parTx1"/>
                  <dgm:constr type="l" for="ch" forName="parTx2" refType="w" fact="0.3982"/>
                  <dgm:constr type="t" for="ch" forName="parTx2" refType="h" fact="0.8167"/>
                  <dgm:constr type="w" for="ch" forName="parTx2" refType="w" fact="0.2544"/>
                  <dgm:constr type="h" for="ch" forName="parTx2" refType="h" fact="0.0962"/>
                  <dgm:constr type="ctrX" for="ch" forName="picture2" refType="w" fact="0.3866"/>
                  <dgm:constr type="ctrY" for="ch" forName="picture2" refType="h" fact="0.8032"/>
                  <dgm:constr type="w" for="ch" forName="picture2" refType="w" fact="0.118"/>
                  <dgm:constr type="h" for="ch" forName="picture2" refType="h" fact="0.1663"/>
                  <dgm:constr type="l" for="ch" forName="desTx2" refType="r" refFor="ch" refForName="parTx2"/>
                  <dgm:constr type="r" for="ch" forName="desTx2" refType="w"/>
                  <dgm:constr type="t" for="ch" forName="desTx2" refType="t" refFor="ch" refForName="parTx2"/>
                  <dgm:constr type="h" for="ch" forName="desTx2" refType="h" refFor="ch" refForName="parTx2"/>
                  <dgm:constr type="l" for="ch" forName="parTx3" refType="w" fact="0.5194"/>
                  <dgm:constr type="t" for="ch" forName="parTx3" refType="h" fact="0.6524"/>
                  <dgm:constr type="w" for="ch" forName="parTx3" refType="w" fact="0.2544"/>
                  <dgm:constr type="h" for="ch" forName="parTx3" refType="h" fact="0.0962"/>
                  <dgm:constr type="ctrX" for="ch" forName="picture3" refType="w" fact="0.5078"/>
                  <dgm:constr type="ctrY" for="ch" forName="picture3" refType="h" fact="0.6389"/>
                  <dgm:constr type="w" for="ch" forName="picture3" refType="w" fact="0.118"/>
                  <dgm:constr type="h" for="ch" forName="picture3" refType="h" fact="0.1663"/>
                  <dgm:constr type="l" for="ch" forName="desTx3" refType="r" refFor="ch" refForName="parTx3"/>
                  <dgm:constr type="r" for="ch" forName="desTx3" refType="w"/>
                  <dgm:constr type="t" for="ch" forName="desTx3" refType="t" refFor="ch" refForName="parTx3"/>
                  <dgm:constr type="h" for="ch" forName="desTx3" refType="h" refFor="ch" refForName="parTx3"/>
                  <dgm:constr type="l" for="ch" forName="parTx4" refType="w" fact="0.5827"/>
                  <dgm:constr type="t" for="ch" forName="parTx4" refType="h" fact="0.4412"/>
                  <dgm:constr type="w" for="ch" forName="parTx4" refType="w" fact="0.2544"/>
                  <dgm:constr type="h" for="ch" forName="parTx4" refType="h" fact="0.0962"/>
                  <dgm:constr type="ctrX" for="ch" forName="picture4" refType="w" fact="0.5712"/>
                  <dgm:constr type="ctrY" for="ch" forName="picture4" refType="h" fact="0.4277"/>
                  <dgm:constr type="w" for="ch" forName="picture4" refType="w" fact="0.118"/>
                  <dgm:constr type="h" for="ch" forName="picture4" refType="h" fact="0.1663"/>
                  <dgm:constr type="l" for="ch" forName="desTx4" refType="r" refFor="ch" refForName="parTx4"/>
                  <dgm:constr type="r" for="ch" forName="desTx4" refType="w"/>
                  <dgm:constr type="t" for="ch" forName="desTx4" refType="t" refFor="ch" refForName="parTx4"/>
                  <dgm:constr type="h" for="ch" forName="desTx4" refType="h" refFor="ch" refForName="parTx4"/>
                  <dgm:constr type="l" for="ch" forName="parTx5" refType="w" fact="0.618"/>
                  <dgm:constr type="t" for="ch" forName="parTx5" refType="h" fact="0.2262"/>
                  <dgm:constr type="w" for="ch" forName="parTx5" refType="w" fact="0.2544"/>
                  <dgm:constr type="h" for="ch" forName="parTx5" refType="h" fact="0.0962"/>
                  <dgm:constr type="ctrX" for="ch" forName="picture5" refType="w" fact="0.6064"/>
                  <dgm:constr type="ctrY" for="ch" forName="picture5" refType="h" fact="0.2127"/>
                  <dgm:constr type="w" for="ch" forName="picture5" refType="w" fact="0.118"/>
                  <dgm:constr type="h" for="ch" forName="picture5" refType="h" fact="0.1663"/>
                  <dgm:constr type="l" for="ch" forName="desTx5" refType="r" refFor="ch" refForName="parTx5"/>
                  <dgm:constr type="r" for="ch" forName="desTx5" refType="w"/>
                  <dgm:constr type="t" for="ch" forName="desTx5" refType="t" refFor="ch" refForName="parTx5"/>
                  <dgm:constr type="h" for="ch" forName="desTx5" refType="h" refFor="ch" refForName="parTx5"/>
                </dgm:constrLst>
              </dgm:if>
              <dgm:else name="Name47">
                <dgm:alg type="composite">
                  <dgm:param type="ar" val="1.1643"/>
                </dgm:alg>
                <dgm:constrLst>
                  <dgm:constr type="primFontSz" for="ch" forName="parTx1" op="equ" val="65"/>
                  <dgm:constr type="primFontSz" for="ch" forName="parTx2" refType="primFontSz" refFor="ch" refForName="parTx1" op="equ"/>
                  <dgm:constr type="primFontSz" for="ch" forName="parTx3" refType="primFontSz" refFor="ch" refForName="parTx1" op="equ"/>
                  <dgm:constr type="primFontSz" for="ch" forName="parTx4" refType="primFontSz" refFor="ch" refForName="parTx1" op="equ"/>
                  <dgm:constr type="primFontSz" for="ch" forName="parTx5" refType="primFontSz" refFor="ch" refForName="parTx1" op="equ"/>
                  <dgm:constr type="userD" refType="w" fact="0.0143"/>
                  <dgm:constr type="ctrX" for="ch" forName="dot1" refType="w" fact="0.3951"/>
                  <dgm:constr type="ctrY" for="ch" forName="dot1" refType="h" fact="0.8674"/>
                  <dgm:constr type="w" for="ch" forName="dot1" refType="userD"/>
                  <dgm:constr type="h" for="ch" forName="dot1" refType="userD"/>
                  <dgm:constr type="ctrX" for="ch" forName="dot2" refType="w" fact="0.3634"/>
                  <dgm:constr type="ctrY" for="ch" forName="dot2" refType="h" fact="0.8824"/>
                  <dgm:constr type="w" for="ch" forName="dot2" refType="userD"/>
                  <dgm:constr type="h" for="ch" forName="dot2" refType="userD"/>
                  <dgm:constr type="ctrX" for="ch" forName="dot3" refType="w" fact="0.331"/>
                  <dgm:constr type="ctrY" for="ch" forName="dot3" refType="h" fact="0.8948"/>
                  <dgm:constr type="w" for="ch" forName="dot3" refType="userD"/>
                  <dgm:constr type="h" for="ch" forName="dot3" refType="userD"/>
                  <dgm:constr type="ctrX" for="ch" forName="dot4" refType="w" fact="0.2981"/>
                  <dgm:constr type="ctrY" for="ch" forName="dot4" refType="h" fact="0.9044"/>
                  <dgm:constr type="w" for="ch" forName="dot4" refType="userD"/>
                  <dgm:constr type="h" for="ch" forName="dot4" refType="userD"/>
                  <dgm:constr type="ctrX" for="ch" forName="dot5" refType="w" fact="0.5681"/>
                  <dgm:constr type="ctrY" for="ch" forName="dot5" refType="h" fact="0.7222"/>
                  <dgm:constr type="w" for="ch" forName="dot5" refType="userD"/>
                  <dgm:constr type="h" for="ch" forName="dot5" refType="userD"/>
                  <dgm:constr type="ctrX" for="ch" forName="dot6" refType="w" fact="0.543"/>
                  <dgm:constr type="ctrY" for="ch" forName="dot6" refType="h" fact="0.7518"/>
                  <dgm:constr type="w" for="ch" forName="dot6" refType="userD"/>
                  <dgm:constr type="h" for="ch" forName="dot6" refType="userD"/>
                  <dgm:constr type="ctrX" for="ch" forName="dot7" refType="w" fact="0.672"/>
                  <dgm:constr type="ctrY" for="ch" forName="dot7" refType="h" fact="0.5422"/>
                  <dgm:constr type="w" for="ch" forName="dot7" refType="userD"/>
                  <dgm:constr type="h" for="ch" forName="dot7" refType="userD"/>
                  <dgm:constr type="ctrX" for="ch" forName="dot8" refType="w" fact="0.7278"/>
                  <dgm:constr type="ctrY" for="ch" forName="dot8" refType="h" fact="0.3229"/>
                  <dgm:constr type="w" for="ch" forName="dot8" refType="userD"/>
                  <dgm:constr type="h" for="ch" forName="dot8" refType="userD"/>
                  <dgm:constr type="ctrX" for="ch" forName="dotArrow1" refType="w" fact="0.6999"/>
                  <dgm:constr type="ctrY" for="ch" forName="dotArrow1" refType="h" fact="0.0635"/>
                  <dgm:constr type="w" for="ch" forName="dotArrow1" refType="userD"/>
                  <dgm:constr type="h" for="ch" forName="dotArrow1" refType="userD"/>
                  <dgm:constr type="ctrX" for="ch" forName="dotArrow2" refType="w" fact="0.7207"/>
                  <dgm:constr type="ctrY" for="ch" forName="dotArrow2" refType="h" fact="0.0448"/>
                  <dgm:constr type="w" for="ch" forName="dotArrow2" refType="userD"/>
                  <dgm:constr type="h" for="ch" forName="dotArrow2" refType="userD"/>
                  <dgm:constr type="ctrX" for="ch" forName="dotArrow3" refType="w" fact="0.7415"/>
                  <dgm:constr type="ctrY" for="ch" forName="dotArrow3" refType="h" fact="0.026"/>
                  <dgm:constr type="w" for="ch" forName="dotArrow3" refType="userD"/>
                  <dgm:constr type="h" for="ch" forName="dotArrow3" refType="userD"/>
                  <dgm:constr type="ctrX" for="ch" forName="dotArrow4" refType="w" fact="0.7624"/>
                  <dgm:constr type="ctrY" for="ch" forName="dotArrow4" refType="h" fact="0.0448"/>
                  <dgm:constr type="w" for="ch" forName="dotArrow4" refType="userD"/>
                  <dgm:constr type="h" for="ch" forName="dotArrow4" refType="userD"/>
                  <dgm:constr type="ctrX" for="ch" forName="dotArrow5" refType="w" fact="0.7832"/>
                  <dgm:constr type="ctrY" for="ch" forName="dotArrow5" refType="h" fact="0.0635"/>
                  <dgm:constr type="w" for="ch" forName="dotArrow5" refType="userD"/>
                  <dgm:constr type="h" for="ch" forName="dotArrow5" refType="userD"/>
                  <dgm:constr type="ctrX" for="ch" forName="dotArrow6" refType="w" fact="0.7415"/>
                  <dgm:constr type="ctrY" for="ch" forName="dotArrow6" refType="h" fact="0.0656"/>
                  <dgm:constr type="w" for="ch" forName="dotArrow6" refType="userD"/>
                  <dgm:constr type="h" for="ch" forName="dotArrow6" refType="userD"/>
                  <dgm:constr type="ctrX" for="ch" forName="dotArrow7" refType="w" fact="0.7415"/>
                  <dgm:constr type="ctrY" for="ch" forName="dotArrow7" refType="h" fact="0.1052"/>
                  <dgm:constr type="w" for="ch" forName="dotArrow7" refType="userD"/>
                  <dgm:constr type="h" for="ch" forName="dotArrow7" refType="userD"/>
                  <dgm:constr type="l" for="ch" forName="parTx1" refType="w" fact="0.2115"/>
                  <dgm:constr type="t" for="ch" forName="parTx1" refType="h" fact="0.928"/>
                  <dgm:constr type="w" for="ch" forName="parTx1" refType="w" fact="0.3081"/>
                  <dgm:constr type="h" for="ch" forName="parTx1" refType="h" fact="0.0962"/>
                  <dgm:constr type="ctrX" for="ch" forName="picture1" refType="w" fact="0.1975"/>
                  <dgm:constr type="ctrY" for="ch" forName="picture1" refType="h" fact="0.9169"/>
                  <dgm:constr type="w" for="ch" forName="picture1" refType="w" fact="0.1429"/>
                  <dgm:constr type="h" for="ch" forName="picture1" refType="h" fact="0.1663"/>
                  <dgm:constr type="l" for="ch" forName="parTx2" refType="w" fact="0.4822"/>
                  <dgm:constr type="t" for="ch" forName="parTx2" refType="h" fact="0.8143"/>
                  <dgm:constr type="w" for="ch" forName="parTx2" refType="w" fact="0.3081"/>
                  <dgm:constr type="h" for="ch" forName="parTx2" refType="h" fact="0.0962"/>
                  <dgm:constr type="ctrX" for="ch" forName="picture2" refType="w" fact="0.4682"/>
                  <dgm:constr type="ctrY" for="ch" forName="picture2" refType="h" fact="0.8032"/>
                  <dgm:constr type="w" for="ch" forName="picture2" refType="w" fact="0.1429"/>
                  <dgm:constr type="h" for="ch" forName="picture2" refType="h" fact="0.1663"/>
                  <dgm:constr type="l" for="ch" forName="parTx3" refType="w" fact="0.629"/>
                  <dgm:constr type="t" for="ch" forName="parTx3" refType="h" fact="0.65"/>
                  <dgm:constr type="w" for="ch" forName="parTx3" refType="w" fact="0.3081"/>
                  <dgm:constr type="h" for="ch" forName="parTx3" refType="h" fact="0.0962"/>
                  <dgm:constr type="ctrX" for="ch" forName="picture3" refType="w" fact="0.615"/>
                  <dgm:constr type="ctrY" for="ch" forName="picture3" refType="h" fact="0.6389"/>
                  <dgm:constr type="w" for="ch" forName="picture3" refType="w" fact="0.1429"/>
                  <dgm:constr type="h" for="ch" forName="picture3" refType="h" fact="0.1663"/>
                  <dgm:constr type="l" for="ch" forName="parTx4" refType="w" fact="0.7057"/>
                  <dgm:constr type="t" for="ch" forName="parTx4" refType="h" fact="0.4388"/>
                  <dgm:constr type="w" for="ch" forName="parTx4" refType="w" fact="0.3081"/>
                  <dgm:constr type="h" for="ch" forName="parTx4" refType="h" fact="0.0962"/>
                  <dgm:constr type="ctrX" for="ch" forName="picture4" refType="w" fact="0.6917"/>
                  <dgm:constr type="ctrY" for="ch" forName="picture4" refType="h" fact="0.4277"/>
                  <dgm:constr type="w" for="ch" forName="picture4" refType="w" fact="0.1429"/>
                  <dgm:constr type="h" for="ch" forName="picture4" refType="h" fact="0.1663"/>
                  <dgm:constr type="l" for="ch" forName="parTx5" refType="w" fact="0.7484"/>
                  <dgm:constr type="t" for="ch" forName="parTx5" refType="h" fact="0.2238"/>
                  <dgm:constr type="w" for="ch" forName="parTx5" refType="w" fact="0.3081"/>
                  <dgm:constr type="h" for="ch" forName="parTx5" refType="h" fact="0.0962"/>
                  <dgm:constr type="ctrX" for="ch" forName="picture5" refType="w" fact="0.7344"/>
                  <dgm:constr type="ctrY" for="ch" forName="picture5" refType="h" fact="0.2127"/>
                  <dgm:constr type="w" for="ch" forName="picture5" refType="w" fact="0.1429"/>
                  <dgm:constr type="h" for="ch" forName="picture5" refType="h" fact="0.1663"/>
                </dgm:constrLst>
              </dgm:else>
            </dgm:choose>
          </dgm:if>
          <dgm:else name="Name48">
            <dgm:choose name="Name49">
              <dgm:if name="Name50" axis="des" func="maxDepth" op="gt" val="1">
                <dgm:alg type="composite">
                  <dgm:param type="ar" val="1.41"/>
                </dgm:alg>
                <dgm:constrLst>
                  <dgm:constr type="primFontSz" for="ch" forName="parTx1" op="equ" val="65"/>
                  <dgm:constr type="primFontSz" for="ch" forName="parTx2" refType="primFontSz" refFor="ch" refForName="parTx1" op="equ"/>
                  <dgm:constr type="primFontSz" for="ch" forName="parTx3" refType="primFontSz" refFor="ch" refForName="parTx1" op="equ"/>
                  <dgm:constr type="primFontSz" for="ch" forName="parTx4" refType="primFontSz" refFor="ch" refForName="parTx1" op="equ"/>
                  <dgm:constr type="primFontSz" for="ch" forName="parTx5" refType="primFontSz" refFor="ch" refForName="parTx1" op="equ"/>
                  <dgm:constr type="primFontSz" for="ch" forName="desTx1" op="equ" val="65"/>
                  <dgm:constr type="primFontSz" for="ch" forName="desTx2" refType="primFontSz" refFor="ch" refForName="desTx1" op="equ"/>
                  <dgm:constr type="primFontSz" for="ch" forName="desTx3" refType="primFontSz" refFor="ch" refForName="desTx1" op="equ"/>
                  <dgm:constr type="primFontSz" for="ch" forName="desTx4" refType="primFontSz" refFor="ch" refForName="desTx1" op="equ"/>
                  <dgm:constr type="primFontSz" for="ch" forName="desTx5" refType="primFontSz" refFor="ch" refForName="desTx1" op="equ"/>
                  <dgm:constr type="userD" refType="w" fact="0.0118"/>
                  <dgm:constr type="ctrX" for="ch" forName="dot1" refType="w" fact="0.6737"/>
                  <dgm:constr type="ctrY" for="ch" forName="dot1" refType="h" fact="0.8674"/>
                  <dgm:constr type="w" for="ch" forName="dot1" refType="userD"/>
                  <dgm:constr type="h" for="ch" forName="dot1" refType="userD"/>
                  <dgm:constr type="ctrX" for="ch" forName="dot2" refType="w" fact="0.6999"/>
                  <dgm:constr type="ctrY" for="ch" forName="dot2" refType="h" fact="0.8824"/>
                  <dgm:constr type="w" for="ch" forName="dot2" refType="userD"/>
                  <dgm:constr type="h" for="ch" forName="dot2" refType="userD"/>
                  <dgm:constr type="ctrX" for="ch" forName="dot3" refType="w" fact="0.7267"/>
                  <dgm:constr type="ctrY" for="ch" forName="dot3" refType="h" fact="0.8948"/>
                  <dgm:constr type="w" for="ch" forName="dot3" refType="userD"/>
                  <dgm:constr type="h" for="ch" forName="dot3" refType="userD"/>
                  <dgm:constr type="ctrX" for="ch" forName="dot4" refType="w" fact="0.7538"/>
                  <dgm:constr type="ctrY" for="ch" forName="dot4" refType="h" fact="0.9044"/>
                  <dgm:constr type="w" for="ch" forName="dot4" refType="userD"/>
                  <dgm:constr type="h" for="ch" forName="dot4" refType="userD"/>
                  <dgm:constr type="ctrX" for="ch" forName="dot5" refType="w" fact="0.5309"/>
                  <dgm:constr type="ctrY" for="ch" forName="dot5" refType="h" fact="0.7222"/>
                  <dgm:constr type="w" for="ch" forName="dot5" refType="userD"/>
                  <dgm:constr type="h" for="ch" forName="dot5" refType="userD"/>
                  <dgm:constr type="ctrX" for="ch" forName="dot6" refType="w" fact="0.5516"/>
                  <dgm:constr type="ctrY" for="ch" forName="dot6" refType="h" fact="0.7518"/>
                  <dgm:constr type="w" for="ch" forName="dot6" refType="userD"/>
                  <dgm:constr type="h" for="ch" forName="dot6" refType="userD"/>
                  <dgm:constr type="ctrX" for="ch" forName="dot7" refType="w" fact="0.4451"/>
                  <dgm:constr type="ctrY" for="ch" forName="dot7" refType="h" fact="0.5422"/>
                  <dgm:constr type="w" for="ch" forName="dot7" refType="userD"/>
                  <dgm:constr type="h" for="ch" forName="dot7" refType="userD"/>
                  <dgm:constr type="ctrX" for="ch" forName="dot8" refType="w" fact="0.399"/>
                  <dgm:constr type="ctrY" for="ch" forName="dot8" refType="h" fact="0.3229"/>
                  <dgm:constr type="w" for="ch" forName="dot8" refType="userD"/>
                  <dgm:constr type="h" for="ch" forName="dot8" refType="userD"/>
                  <dgm:constr type="ctrX" for="ch" forName="dotArrow1" refType="w" fact="0.4221"/>
                  <dgm:constr type="ctrY" for="ch" forName="dotArrow1" refType="h" fact="0.0635"/>
                  <dgm:constr type="w" for="ch" forName="dotArrow1" refType="userD"/>
                  <dgm:constr type="h" for="ch" forName="dotArrow1" refType="userD"/>
                  <dgm:constr type="ctrX" for="ch" forName="dotArrow2" refType="w" fact="0.4049"/>
                  <dgm:constr type="ctrY" for="ch" forName="dotArrow2" refType="h" fact="0.0448"/>
                  <dgm:constr type="w" for="ch" forName="dotArrow2" refType="userD"/>
                  <dgm:constr type="h" for="ch" forName="dotArrow2" refType="userD"/>
                  <dgm:constr type="ctrX" for="ch" forName="dotArrow3" refType="w" fact="0.3877"/>
                  <dgm:constr type="ctrY" for="ch" forName="dotArrow3" refType="h" fact="0.026"/>
                  <dgm:constr type="w" for="ch" forName="dotArrow3" refType="userD"/>
                  <dgm:constr type="h" for="ch" forName="dotArrow3" refType="userD"/>
                  <dgm:constr type="ctrX" for="ch" forName="dotArrow4" refType="w" fact="0.3705"/>
                  <dgm:constr type="ctrY" for="ch" forName="dotArrow4" refType="h" fact="0.0448"/>
                  <dgm:constr type="w" for="ch" forName="dotArrow4" refType="userD"/>
                  <dgm:constr type="h" for="ch" forName="dotArrow4" refType="userD"/>
                  <dgm:constr type="ctrX" for="ch" forName="dotArrow5" refType="w" fact="0.3533"/>
                  <dgm:constr type="ctrY" for="ch" forName="dotArrow5" refType="h" fact="0.0635"/>
                  <dgm:constr type="w" for="ch" forName="dotArrow5" refType="userD"/>
                  <dgm:constr type="h" for="ch" forName="dotArrow5" refType="userD"/>
                  <dgm:constr type="ctrX" for="ch" forName="dotArrow6" refType="w" fact="0.3877"/>
                  <dgm:constr type="ctrY" for="ch" forName="dotArrow6" refType="h" fact="0.0656"/>
                  <dgm:constr type="w" for="ch" forName="dotArrow6" refType="userD"/>
                  <dgm:constr type="h" for="ch" forName="dotArrow6" refType="userD"/>
                  <dgm:constr type="ctrX" for="ch" forName="dotArrow7" refType="w" fact="0.3877"/>
                  <dgm:constr type="ctrY" for="ch" forName="dotArrow7" refType="h" fact="0.1052"/>
                  <dgm:constr type="w" for="ch" forName="dotArrow7" refType="userD"/>
                  <dgm:constr type="h" for="ch" forName="dotArrow7" refType="userD"/>
                  <dgm:constr type="r" for="ch" forName="parTx1" refType="w" fact="0.8254"/>
                  <dgm:constr type="t" for="ch" forName="parTx1" refType="h" fact="0.9304"/>
                  <dgm:constr type="w" for="ch" forName="parTx1" refType="w" fact="0.2544"/>
                  <dgm:constr type="h" for="ch" forName="parTx1" refType="h" fact="0.0962"/>
                  <dgm:constr type="ctrX" for="ch" forName="picture1" refType="w" fact="0.8369"/>
                  <dgm:constr type="ctrY" for="ch" forName="picture1" refType="h" fact="0.9169"/>
                  <dgm:constr type="w" for="ch" forName="picture1" refType="w" fact="0.118"/>
                  <dgm:constr type="h" for="ch" forName="picture1" refType="h" fact="0.1663"/>
                  <dgm:constr type="r" for="ch" forName="desTx1" refType="l" refFor="ch" refForName="parTx1"/>
                  <dgm:constr type="l" for="ch" forName="desTx1"/>
                  <dgm:constr type="t" for="ch" forName="desTx1" refType="t" refFor="ch" refForName="parTx1"/>
                  <dgm:constr type="h" for="ch" forName="desTx1" refType="h" refFor="ch" refForName="parTx1"/>
                  <dgm:constr type="r" for="ch" forName="parTx2" refType="w" fact="0.6018"/>
                  <dgm:constr type="t" for="ch" forName="parTx2" refType="h" fact="0.8167"/>
                  <dgm:constr type="w" for="ch" forName="parTx2" refType="w" fact="0.2544"/>
                  <dgm:constr type="h" for="ch" forName="parTx2" refType="h" fact="0.0962"/>
                  <dgm:constr type="ctrX" for="ch" forName="picture2" refType="w" fact="0.6134"/>
                  <dgm:constr type="ctrY" for="ch" forName="picture2" refType="h" fact="0.8032"/>
                  <dgm:constr type="w" for="ch" forName="picture2" refType="w" fact="0.118"/>
                  <dgm:constr type="h" for="ch" forName="picture2" refType="h" fact="0.1663"/>
                  <dgm:constr type="r" for="ch" forName="desTx2" refType="l" refFor="ch" refForName="parTx2"/>
                  <dgm:constr type="l" for="ch" forName="desTx2"/>
                  <dgm:constr type="t" for="ch" forName="desTx2" refType="t" refFor="ch" refForName="parTx2"/>
                  <dgm:constr type="h" for="ch" forName="desTx2" refType="h" refFor="ch" refForName="parTx2"/>
                  <dgm:constr type="r" for="ch" forName="parTx3" refType="w" fact="0.4806"/>
                  <dgm:constr type="t" for="ch" forName="parTx3" refType="h" fact="0.6524"/>
                  <dgm:constr type="w" for="ch" forName="parTx3" refType="w" fact="0.2544"/>
                  <dgm:constr type="h" for="ch" forName="parTx3" refType="h" fact="0.0962"/>
                  <dgm:constr type="ctrX" for="ch" forName="picture3" refType="w" fact="0.4922"/>
                  <dgm:constr type="ctrY" for="ch" forName="picture3" refType="h" fact="0.6389"/>
                  <dgm:constr type="w" for="ch" forName="picture3" refType="w" fact="0.118"/>
                  <dgm:constr type="h" for="ch" forName="picture3" refType="h" fact="0.1663"/>
                  <dgm:constr type="r" for="ch" forName="desTx3" refType="l" refFor="ch" refForName="parTx3"/>
                  <dgm:constr type="l" for="ch" forName="desTx3"/>
                  <dgm:constr type="t" for="ch" forName="desTx3" refType="t" refFor="ch" refForName="parTx3"/>
                  <dgm:constr type="h" for="ch" forName="desTx3" refType="h" refFor="ch" refForName="parTx3"/>
                  <dgm:constr type="r" for="ch" forName="parTx4" refType="w" fact="0.4173"/>
                  <dgm:constr type="t" for="ch" forName="parTx4" refType="h" fact="0.4412"/>
                  <dgm:constr type="w" for="ch" forName="parTx4" refType="w" fact="0.2544"/>
                  <dgm:constr type="h" for="ch" forName="parTx4" refType="h" fact="0.0962"/>
                  <dgm:constr type="ctrX" for="ch" forName="picture4" refType="w" fact="0.4288"/>
                  <dgm:constr type="ctrY" for="ch" forName="picture4" refType="h" fact="0.4277"/>
                  <dgm:constr type="w" for="ch" forName="picture4" refType="w" fact="0.118"/>
                  <dgm:constr type="h" for="ch" forName="picture4" refType="h" fact="0.1663"/>
                  <dgm:constr type="r" for="ch" forName="desTx4" refType="l" refFor="ch" refForName="parTx4"/>
                  <dgm:constr type="l" for="ch" forName="desTx4"/>
                  <dgm:constr type="t" for="ch" forName="desTx4" refType="t" refFor="ch" refForName="parTx4"/>
                  <dgm:constr type="h" for="ch" forName="desTx4" refType="h" refFor="ch" refForName="parTx4"/>
                  <dgm:constr type="r" for="ch" forName="parTx5" refType="w" fact="0.382"/>
                  <dgm:constr type="t" for="ch" forName="parTx5" refType="h" fact="0.2262"/>
                  <dgm:constr type="w" for="ch" forName="parTx5" refType="w" fact="0.2544"/>
                  <dgm:constr type="h" for="ch" forName="parTx5" refType="h" fact="0.0962"/>
                  <dgm:constr type="ctrX" for="ch" forName="picture5" refType="w" fact="0.3936"/>
                  <dgm:constr type="ctrY" for="ch" forName="picture5" refType="h" fact="0.2127"/>
                  <dgm:constr type="w" for="ch" forName="picture5" refType="w" fact="0.118"/>
                  <dgm:constr type="h" for="ch" forName="picture5" refType="h" fact="0.1663"/>
                  <dgm:constr type="r" for="ch" forName="desTx5" refType="l" refFor="ch" refForName="parTx5"/>
                  <dgm:constr type="l" for="ch" forName="desTx5"/>
                  <dgm:constr type="t" for="ch" forName="desTx5" refType="t" refFor="ch" refForName="parTx5"/>
                  <dgm:constr type="h" for="ch" forName="desTx5" refType="h" refFor="ch" refForName="parTx5"/>
                </dgm:constrLst>
              </dgm:if>
              <dgm:else name="Name51">
                <dgm:alg type="composite">
                  <dgm:param type="ar" val="1.1643"/>
                </dgm:alg>
                <dgm:constrLst>
                  <dgm:constr type="primFontSz" for="ch" forName="parTx1" op="equ" val="65"/>
                  <dgm:constr type="primFontSz" for="ch" forName="parTx2" refType="primFontSz" refFor="ch" refForName="parTx1" op="equ"/>
                  <dgm:constr type="primFontSz" for="ch" forName="parTx3" refType="primFontSz" refFor="ch" refForName="parTx1" op="equ"/>
                  <dgm:constr type="primFontSz" for="ch" forName="parTx4" refType="primFontSz" refFor="ch" refForName="parTx1" op="equ"/>
                  <dgm:constr type="primFontSz" for="ch" forName="parTx5" refType="primFontSz" refFor="ch" refForName="parTx1" op="equ"/>
                  <dgm:constr type="userD" refType="w" fact="0.0143"/>
                  <dgm:constr type="ctrX" for="ch" forName="dot1" refType="w" fact="0.6049"/>
                  <dgm:constr type="ctrY" for="ch" forName="dot1" refType="h" fact="0.8674"/>
                  <dgm:constr type="w" for="ch" forName="dot1" refType="userD"/>
                  <dgm:constr type="h" for="ch" forName="dot1" refType="userD"/>
                  <dgm:constr type="ctrX" for="ch" forName="dot2" refType="w" fact="0.6366"/>
                  <dgm:constr type="ctrY" for="ch" forName="dot2" refType="h" fact="0.8824"/>
                  <dgm:constr type="w" for="ch" forName="dot2" refType="userD"/>
                  <dgm:constr type="h" for="ch" forName="dot2" refType="userD"/>
                  <dgm:constr type="ctrX" for="ch" forName="dot3" refType="w" fact="0.669"/>
                  <dgm:constr type="ctrY" for="ch" forName="dot3" refType="h" fact="0.8948"/>
                  <dgm:constr type="w" for="ch" forName="dot3" refType="userD"/>
                  <dgm:constr type="h" for="ch" forName="dot3" refType="userD"/>
                  <dgm:constr type="ctrX" for="ch" forName="dot4" refType="w" fact="0.7019"/>
                  <dgm:constr type="ctrY" for="ch" forName="dot4" refType="h" fact="0.9044"/>
                  <dgm:constr type="w" for="ch" forName="dot4" refType="userD"/>
                  <dgm:constr type="h" for="ch" forName="dot4" refType="userD"/>
                  <dgm:constr type="ctrX" for="ch" forName="dot5" refType="w" fact="0.4319"/>
                  <dgm:constr type="ctrY" for="ch" forName="dot5" refType="h" fact="0.7222"/>
                  <dgm:constr type="w" for="ch" forName="dot5" refType="userD"/>
                  <dgm:constr type="h" for="ch" forName="dot5" refType="userD"/>
                  <dgm:constr type="ctrX" for="ch" forName="dot6" refType="w" fact="0.457"/>
                  <dgm:constr type="ctrY" for="ch" forName="dot6" refType="h" fact="0.7518"/>
                  <dgm:constr type="w" for="ch" forName="dot6" refType="userD"/>
                  <dgm:constr type="h" for="ch" forName="dot6" refType="userD"/>
                  <dgm:constr type="ctrX" for="ch" forName="dot7" refType="w" fact="0.328"/>
                  <dgm:constr type="ctrY" for="ch" forName="dot7" refType="h" fact="0.5422"/>
                  <dgm:constr type="w" for="ch" forName="dot7" refType="userD"/>
                  <dgm:constr type="h" for="ch" forName="dot7" refType="userD"/>
                  <dgm:constr type="ctrX" for="ch" forName="dot8" refType="w" fact="0.2722"/>
                  <dgm:constr type="ctrY" for="ch" forName="dot8" refType="h" fact="0.3229"/>
                  <dgm:constr type="w" for="ch" forName="dot8" refType="userD"/>
                  <dgm:constr type="h" for="ch" forName="dot8" refType="userD"/>
                  <dgm:constr type="ctrX" for="ch" forName="dotArrow1" refType="w" fact="0.3001"/>
                  <dgm:constr type="ctrY" for="ch" forName="dotArrow1" refType="h" fact="0.0635"/>
                  <dgm:constr type="w" for="ch" forName="dotArrow1" refType="userD"/>
                  <dgm:constr type="h" for="ch" forName="dotArrow1" refType="userD"/>
                  <dgm:constr type="ctrX" for="ch" forName="dotArrow2" refType="w" fact="0.2793"/>
                  <dgm:constr type="ctrY" for="ch" forName="dotArrow2" refType="h" fact="0.0448"/>
                  <dgm:constr type="w" for="ch" forName="dotArrow2" refType="userD"/>
                  <dgm:constr type="h" for="ch" forName="dotArrow2" refType="userD"/>
                  <dgm:constr type="ctrX" for="ch" forName="dotArrow3" refType="w" fact="0.2585"/>
                  <dgm:constr type="ctrY" for="ch" forName="dotArrow3" refType="h" fact="0.026"/>
                  <dgm:constr type="w" for="ch" forName="dotArrow3" refType="userD"/>
                  <dgm:constr type="h" for="ch" forName="dotArrow3" refType="userD"/>
                  <dgm:constr type="ctrX" for="ch" forName="dotArrow4" refType="w" fact="0.2376"/>
                  <dgm:constr type="ctrY" for="ch" forName="dotArrow4" refType="h" fact="0.0448"/>
                  <dgm:constr type="w" for="ch" forName="dotArrow4" refType="userD"/>
                  <dgm:constr type="h" for="ch" forName="dotArrow4" refType="userD"/>
                  <dgm:constr type="ctrX" for="ch" forName="dotArrow5" refType="w" fact="0.2168"/>
                  <dgm:constr type="ctrY" for="ch" forName="dotArrow5" refType="h" fact="0.0635"/>
                  <dgm:constr type="w" for="ch" forName="dotArrow5" refType="userD"/>
                  <dgm:constr type="h" for="ch" forName="dotArrow5" refType="userD"/>
                  <dgm:constr type="ctrX" for="ch" forName="dotArrow6" refType="w" fact="0.2585"/>
                  <dgm:constr type="ctrY" for="ch" forName="dotArrow6" refType="h" fact="0.0656"/>
                  <dgm:constr type="w" for="ch" forName="dotArrow6" refType="userD"/>
                  <dgm:constr type="h" for="ch" forName="dotArrow6" refType="userD"/>
                  <dgm:constr type="ctrX" for="ch" forName="dotArrow7" refType="w" fact="0.2585"/>
                  <dgm:constr type="ctrY" for="ch" forName="dotArrow7" refType="h" fact="0.1052"/>
                  <dgm:constr type="w" for="ch" forName="dotArrow7" refType="userD"/>
                  <dgm:constr type="h" for="ch" forName="dotArrow7" refType="userD"/>
                  <dgm:constr type="r" for="ch" forName="parTx1" refType="w" fact="0.7885"/>
                  <dgm:constr type="t" for="ch" forName="parTx1" refType="h" fact="0.928"/>
                  <dgm:constr type="w" for="ch" forName="parTx1" refType="w" fact="0.3081"/>
                  <dgm:constr type="h" for="ch" forName="parTx1" refType="h" fact="0.0962"/>
                  <dgm:constr type="ctrX" for="ch" forName="picture1" refType="w" fact="0.8025"/>
                  <dgm:constr type="ctrY" for="ch" forName="picture1" refType="h" fact="0.9169"/>
                  <dgm:constr type="w" for="ch" forName="picture1" refType="w" fact="0.1429"/>
                  <dgm:constr type="h" for="ch" forName="picture1" refType="h" fact="0.1663"/>
                  <dgm:constr type="r" for="ch" forName="parTx2" refType="w" fact="0.5178"/>
                  <dgm:constr type="t" for="ch" forName="parTx2" refType="h" fact="0.8143"/>
                  <dgm:constr type="w" for="ch" forName="parTx2" refType="w" fact="0.3081"/>
                  <dgm:constr type="h" for="ch" forName="parTx2" refType="h" fact="0.0962"/>
                  <dgm:constr type="ctrX" for="ch" forName="picture2" refType="w" fact="0.5318"/>
                  <dgm:constr type="ctrY" for="ch" forName="picture2" refType="h" fact="0.8032"/>
                  <dgm:constr type="w" for="ch" forName="picture2" refType="w" fact="0.1429"/>
                  <dgm:constr type="h" for="ch" forName="picture2" refType="h" fact="0.1663"/>
                  <dgm:constr type="r" for="ch" forName="parTx3" refType="w" fact="0.371"/>
                  <dgm:constr type="t" for="ch" forName="parTx3" refType="h" fact="0.65"/>
                  <dgm:constr type="w" for="ch" forName="parTx3" refType="w" fact="0.3081"/>
                  <dgm:constr type="h" for="ch" forName="parTx3" refType="h" fact="0.0962"/>
                  <dgm:constr type="ctrX" for="ch" forName="picture3" refType="w" fact="0.385"/>
                  <dgm:constr type="ctrY" for="ch" forName="picture3" refType="h" fact="0.6389"/>
                  <dgm:constr type="w" for="ch" forName="picture3" refType="w" fact="0.1429"/>
                  <dgm:constr type="h" for="ch" forName="picture3" refType="h" fact="0.1663"/>
                  <dgm:constr type="r" for="ch" forName="parTx4" refType="w" fact="0.2943"/>
                  <dgm:constr type="t" for="ch" forName="parTx4" refType="h" fact="0.4388"/>
                  <dgm:constr type="w" for="ch" forName="parTx4" refType="w" fact="0.3081"/>
                  <dgm:constr type="h" for="ch" forName="parTx4" refType="h" fact="0.0962"/>
                  <dgm:constr type="ctrX" for="ch" forName="picture4" refType="w" fact="0.3083"/>
                  <dgm:constr type="ctrY" for="ch" forName="picture4" refType="h" fact="0.4277"/>
                  <dgm:constr type="w" for="ch" forName="picture4" refType="w" fact="0.1429"/>
                  <dgm:constr type="h" for="ch" forName="picture4" refType="h" fact="0.1663"/>
                  <dgm:constr type="r" for="ch" forName="parTx5" refType="w" fact="0.2516"/>
                  <dgm:constr type="t" for="ch" forName="parTx5" refType="h" fact="0.2238"/>
                  <dgm:constr type="w" for="ch" forName="parTx5" refType="w" fact="0.3081"/>
                  <dgm:constr type="h" for="ch" forName="parTx5" refType="h" fact="0.0962"/>
                  <dgm:constr type="ctrX" for="ch" forName="picture5" refType="w" fact="0.2656"/>
                  <dgm:constr type="ctrY" for="ch" forName="picture5" refType="h" fact="0.2127"/>
                  <dgm:constr type="w" for="ch" forName="picture5" refType="w" fact="0.1429"/>
                  <dgm:constr type="h" for="ch" forName="picture5" refType="h" fact="0.1663"/>
                </dgm:constrLst>
              </dgm:else>
            </dgm:choose>
          </dgm:else>
        </dgm:choose>
      </dgm:if>
      <dgm:if name="Name52" axis="ch" ptType="node" func="cnt" op="equ" val="6">
        <dgm:choose name="Name53">
          <dgm:if name="Name54" func="var" arg="dir" op="equ" val="norm">
            <dgm:choose name="Name55">
              <dgm:if name="Name56" axis="des" func="maxDepth" op="gt" val="1">
                <dgm:alg type="composite">
                  <dgm:param type="ar" val="1.33"/>
                </dgm:alg>
                <dgm:constrLst>
                  <dgm:constr type="primFontSz" for="ch" forName="parTx1" op="equ" val="65"/>
                  <dgm:constr type="primFontSz" for="ch" forName="parTx2" refType="primFontSz" refFor="ch" refForName="parTx1" op="equ"/>
                  <dgm:constr type="primFontSz" for="ch" forName="parTx3" refType="primFontSz" refFor="ch" refForName="parTx1" op="equ"/>
                  <dgm:constr type="primFontSz" for="ch" forName="parTx4" refType="primFontSz" refFor="ch" refForName="parTx1" op="equ"/>
                  <dgm:constr type="primFontSz" for="ch" forName="parTx5" refType="primFontSz" refFor="ch" refForName="parTx1" op="equ"/>
                  <dgm:constr type="primFontSz" for="ch" forName="parTx6" refType="primFontSz" refFor="ch" refForName="parTx1" op="equ"/>
                  <dgm:constr type="primFontSz" for="ch" forName="desTx1" op="equ" val="65"/>
                  <dgm:constr type="primFontSz" for="ch" forName="desTx2" refType="primFontSz" refFor="ch" refForName="desTx1" op="equ"/>
                  <dgm:constr type="primFontSz" for="ch" forName="desTx3" refType="primFontSz" refFor="ch" refForName="desTx1" op="equ"/>
                  <dgm:constr type="primFontSz" for="ch" forName="desTx4" refType="primFontSz" refFor="ch" refForName="desTx1" op="equ"/>
                  <dgm:constr type="primFontSz" for="ch" forName="desTx5" refType="primFontSz" refFor="ch" refForName="desTx1" op="equ"/>
                  <dgm:constr type="primFontSz" for="ch" forName="desTx6" refType="primFontSz" refFor="ch" refForName="desTx1" op="equ"/>
                  <dgm:constr type="userD" refType="w" fact="0.0105"/>
                  <dgm:constr type="ctrX" for="ch" forName="dot1" refType="w" fact="0.3608"/>
                  <dgm:constr type="ctrY" for="ch" forName="dot1" refType="h" fact="0.8839"/>
                  <dgm:constr type="w" for="ch" forName="dot1" refType="userD"/>
                  <dgm:constr type="h" for="ch" forName="dot1" refType="userD"/>
                  <dgm:constr type="ctrX" for="ch" forName="dot2" refType="w" fact="0.3384"/>
                  <dgm:constr type="ctrY" for="ch" forName="dot2" refType="h" fact="0.8967"/>
                  <dgm:constr type="w" for="ch" forName="dot2" refType="userD"/>
                  <dgm:constr type="h" for="ch" forName="dot2" refType="userD"/>
                  <dgm:constr type="ctrX" for="ch" forName="dot3" refType="w" fact="0.3155"/>
                  <dgm:constr type="ctrY" for="ch" forName="dot3" refType="h" fact="0.9076"/>
                  <dgm:constr type="w" for="ch" forName="dot3" refType="userD"/>
                  <dgm:constr type="h" for="ch" forName="dot3" refType="userD"/>
                  <dgm:constr type="ctrX" for="ch" forName="dot4" refType="w" fact="0.2923"/>
                  <dgm:constr type="ctrY" for="ch" forName="dot4" refType="h" fact="0.9165"/>
                  <dgm:constr type="w" for="ch" forName="dot4" refType="userD"/>
                  <dgm:constr type="h" for="ch" forName="dot4" refType="userD"/>
                  <dgm:constr type="ctrX" for="ch" forName="dot5" refType="w" fact="0.2688"/>
                  <dgm:constr type="ctrY" for="ch" forName="dot5" refType="h" fact="0.9234"/>
                  <dgm:constr type="w" for="ch" forName="dot5" refType="userD"/>
                  <dgm:constr type="h" for="ch" forName="dot5" refType="userD"/>
                  <dgm:constr type="ctrX" for="ch" forName="dot6" refType="w" fact="0.4883"/>
                  <dgm:constr type="ctrY" for="ch" forName="dot6" refType="h" fact="0.764"/>
                  <dgm:constr type="w" for="ch" forName="dot6" refType="userD"/>
                  <dgm:constr type="h" for="ch" forName="dot6" refType="userD"/>
                  <dgm:constr type="ctrX" for="ch" forName="dot7" refType="w" fact="0.4695"/>
                  <dgm:constr type="ctrY" for="ch" forName="dot7" refType="h" fact="0.7878"/>
                  <dgm:constr type="w" for="ch" forName="dot7" refType="userD"/>
                  <dgm:constr type="h" for="ch" forName="dot7" refType="userD"/>
                  <dgm:constr type="ctrX" for="ch" forName="dot8" refType="w" fact="0.5696"/>
                  <dgm:constr type="ctrY" for="ch" forName="dot8" refType="h" fact="0.6227"/>
                  <dgm:constr type="w" for="ch" forName="dot8" refType="userD"/>
                  <dgm:constr type="h" for="ch" forName="dot8" refType="userD"/>
                  <dgm:constr type="ctrX" for="ch" forName="dot9" refType="w" fact="0.6247"/>
                  <dgm:constr type="ctrY" for="ch" forName="dot9" refType="h" fact="0.4556"/>
                  <dgm:constr type="w" for="ch" forName="dot9" refType="userD"/>
                  <dgm:constr type="h" for="ch" forName="dot9" refType="userD"/>
                  <dgm:constr type="ctrX" for="ch" forName="dot10" refType="w" fact="0.6509"/>
                  <dgm:constr type="ctrY" for="ch" forName="dot10" refType="h" fact="0.2816"/>
                  <dgm:constr type="w" for="ch" forName="dot10" refType="userD"/>
                  <dgm:constr type="h" for="ch" forName="dot10" refType="userD"/>
                  <dgm:constr type="ctrX" for="ch" forName="dotArrow1" refType="w" fact="0.6281"/>
                  <dgm:constr type="ctrY" for="ch" forName="dotArrow1" refType="h" fact="0.0748"/>
                  <dgm:constr type="w" for="ch" forName="dotArrow1" refType="userD"/>
                  <dgm:constr type="h" for="ch" forName="dotArrow1" refType="userD"/>
                  <dgm:constr type="ctrX" for="ch" forName="dotArrow2" refType="w" fact="0.6437"/>
                  <dgm:constr type="ctrY" for="ch" forName="dotArrow2" refType="h" fact="0.0581"/>
                  <dgm:constr type="w" for="ch" forName="dotArrow2" refType="userD"/>
                  <dgm:constr type="h" for="ch" forName="dotArrow2" refType="userD"/>
                  <dgm:constr type="ctrX" for="ch" forName="dotArrow3" refType="w" fact="0.6593"/>
                  <dgm:constr type="ctrY" for="ch" forName="dotArrow3" refType="h" fact="0.0414"/>
                  <dgm:constr type="w" for="ch" forName="dotArrow3" refType="userD"/>
                  <dgm:constr type="h" for="ch" forName="dotArrow3" refType="userD"/>
                  <dgm:constr type="ctrX" for="ch" forName="dotArrow4" refType="w" fact="0.675"/>
                  <dgm:constr type="ctrY" for="ch" forName="dotArrow4" refType="h" fact="0.0581"/>
                  <dgm:constr type="w" for="ch" forName="dotArrow4" refType="userD"/>
                  <dgm:constr type="h" for="ch" forName="dotArrow4" refType="userD"/>
                  <dgm:constr type="ctrX" for="ch" forName="dotArrow5" refType="w" fact="0.6906"/>
                  <dgm:constr type="ctrY" for="ch" forName="dotArrow5" refType="h" fact="0.0748"/>
                  <dgm:constr type="w" for="ch" forName="dotArrow5" refType="userD"/>
                  <dgm:constr type="h" for="ch" forName="dotArrow5" refType="userD"/>
                  <dgm:constr type="ctrX" for="ch" forName="dotArrow6" refType="w" fact="0.6593"/>
                  <dgm:constr type="ctrY" for="ch" forName="dotArrow6" refType="h" fact="0.0766"/>
                  <dgm:constr type="w" for="ch" forName="dotArrow6" refType="userD"/>
                  <dgm:constr type="h" for="ch" forName="dotArrow6" refType="userD"/>
                  <dgm:constr type="ctrX" for="ch" forName="dotArrow7" refType="w" fact="0.6593"/>
                  <dgm:constr type="ctrY" for="ch" forName="dotArrow7" refType="h" fact="0.1118"/>
                  <dgm:constr type="w" for="ch" forName="dotArrow7" refType="userD"/>
                  <dgm:constr type="h" for="ch" forName="dotArrow7" refType="userD"/>
                  <dgm:constr type="l" for="ch" forName="parTx1" refType="w" fact="0.2091"/>
                  <dgm:constr type="t" for="ch" forName="parTx1" refType="h" fact="0.9433"/>
                  <dgm:constr type="w" for="ch" forName="parTx1" refType="w" fact="0.2275"/>
                  <dgm:constr type="h" for="ch" forName="parTx1" refType="h" fact="0.0811"/>
                  <dgm:constr type="ctrX" for="ch" forName="picture1" refType="w" fact="0.1988"/>
                  <dgm:constr type="ctrY" for="ch" forName="picture1" refType="h" fact="0.9322"/>
                  <dgm:constr type="w" for="ch" forName="picture1" refType="w" fact="0.1055"/>
                  <dgm:constr type="h" for="ch" forName="picture1" refType="h" fact="0.1403"/>
                  <dgm:constr type="l" for="ch" forName="desTx1" refType="r" refFor="ch" refForName="parTx1"/>
                  <dgm:constr type="r" for="ch" forName="desTx1" refType="w"/>
                  <dgm:constr type="t" for="ch" forName="desTx1" refType="t" refFor="ch" refForName="parTx1"/>
                  <dgm:constr type="h" for="ch" forName="desTx1" refType="h" refFor="ch" refForName="parTx1"/>
                  <dgm:constr type="l" for="ch" forName="parTx2" refType="w" fact="0.4273"/>
                  <dgm:constr type="t" for="ch" forName="parTx2" refType="h" fact="0.8468"/>
                  <dgm:constr type="w" for="ch" forName="parTx2" refType="w" fact="0.2275"/>
                  <dgm:constr type="h" for="ch" forName="parTx2" refType="h" fact="0.0811"/>
                  <dgm:constr type="ctrX" for="ch" forName="picture2" refType="w" fact="0.4169"/>
                  <dgm:constr type="ctrY" for="ch" forName="picture2" refType="h" fact="0.8357"/>
                  <dgm:constr type="w" for="ch" forName="picture2" refType="w" fact="0.1055"/>
                  <dgm:constr type="h" for="ch" forName="picture2" refType="h" fact="0.1403"/>
                  <dgm:constr type="l" for="ch" forName="desTx2" refType="r" refFor="ch" refForName="parTx2"/>
                  <dgm:constr type="r" for="ch" forName="desTx2" refType="w"/>
                  <dgm:constr type="t" for="ch" forName="desTx2" refType="t" refFor="ch" refForName="parTx2"/>
                  <dgm:constr type="h" for="ch" forName="desTx2" refType="h" refFor="ch" refForName="parTx2"/>
                  <dgm:constr type="l" for="ch" forName="parTx3" refType="w" fact="0.5349"/>
                  <dgm:constr type="t" for="ch" forName="parTx3" refType="h" fact="0.7023"/>
                  <dgm:constr type="w" for="ch" forName="parTx3" refType="w" fact="0.2275"/>
                  <dgm:constr type="h" for="ch" forName="parTx3" refType="h" fact="0.0811"/>
                  <dgm:constr type="ctrX" for="ch" forName="picture3" refType="w" fact="0.5245"/>
                  <dgm:constr type="ctrY" for="ch" forName="picture3" refType="h" fact="0.6912"/>
                  <dgm:constr type="w" for="ch" forName="picture3" refType="w" fact="0.1055"/>
                  <dgm:constr type="h" for="ch" forName="picture3" refType="h" fact="0.1403"/>
                  <dgm:constr type="l" for="ch" forName="desTx3" refType="r" refFor="ch" refForName="parTx3"/>
                  <dgm:constr type="r" for="ch" forName="desTx3" refType="w"/>
                  <dgm:constr type="t" for="ch" forName="desTx3" refType="t" refFor="ch" refForName="parTx3"/>
                  <dgm:constr type="h" for="ch" forName="desTx3" refType="h" refFor="ch" refForName="parTx3"/>
                  <dgm:constr type="l" for="ch" forName="parTx4" refType="w" fact="0.5998"/>
                  <dgm:constr type="t" for="ch" forName="parTx4" refType="h" fact="0.5441"/>
                  <dgm:constr type="w" for="ch" forName="parTx4" refType="w" fact="0.2275"/>
                  <dgm:constr type="h" for="ch" forName="parTx4" refType="h" fact="0.0811"/>
                  <dgm:constr type="ctrX" for="ch" forName="picture4" refType="w" fact="0.5894"/>
                  <dgm:constr type="ctrY" for="ch" forName="picture4" refType="h" fact="0.533"/>
                  <dgm:constr type="w" for="ch" forName="picture4" refType="w" fact="0.1055"/>
                  <dgm:constr type="h" for="ch" forName="picture4" refType="h" fact="0.1403"/>
                  <dgm:constr type="l" for="ch" forName="desTx4" refType="r" refFor="ch" refForName="parTx4"/>
                  <dgm:constr type="r" for="ch" forName="desTx4" refType="w"/>
                  <dgm:constr type="t" for="ch" forName="desTx4" refType="t" refFor="ch" refForName="parTx4"/>
                  <dgm:constr type="h" for="ch" forName="desTx4" refType="h" refFor="ch" refForName="parTx4"/>
                  <dgm:constr type="l" for="ch" forName="parTx5" refType="w" fact="0.6416"/>
                  <dgm:constr type="t" for="ch" forName="parTx5" refType="h" fact="0.3737"/>
                  <dgm:constr type="w" for="ch" forName="parTx5" refType="w" fact="0.2275"/>
                  <dgm:constr type="h" for="ch" forName="parTx5" refType="h" fact="0.0811"/>
                  <dgm:constr type="ctrX" for="ch" forName="picture5" refType="w" fact="0.6313"/>
                  <dgm:constr type="ctrY" for="ch" forName="picture5" refType="h" fact="0.3626"/>
                  <dgm:constr type="w" for="ch" forName="picture5" refType="w" fact="0.1055"/>
                  <dgm:constr type="h" for="ch" forName="picture5" refType="h" fact="0.1403"/>
                  <dgm:constr type="l" for="ch" forName="desTx5" refType="r" refFor="ch" refForName="parTx5"/>
                  <dgm:constr type="r" for="ch" forName="desTx5" refType="w"/>
                  <dgm:constr type="t" for="ch" forName="desTx5" refType="t" refFor="ch" refForName="parTx5"/>
                  <dgm:constr type="h" for="ch" forName="desTx5" refType="h" refFor="ch" refForName="parTx5"/>
                  <dgm:constr type="l" for="ch" forName="parTx6" refType="w" fact="0.6644"/>
                  <dgm:constr type="t" for="ch" forName="parTx6" refType="h" fact="0.2061"/>
                  <dgm:constr type="w" for="ch" forName="parTx6" refType="w" fact="0.2275"/>
                  <dgm:constr type="h" for="ch" forName="parTx6" refType="h" fact="0.0811"/>
                  <dgm:constr type="ctrX" for="ch" forName="picture6" refType="w" fact="0.6541"/>
                  <dgm:constr type="ctrY" for="ch" forName="picture6" refType="h" fact="0.195"/>
                  <dgm:constr type="w" for="ch" forName="picture6" refType="w" fact="0.1055"/>
                  <dgm:constr type="h" for="ch" forName="picture6" refType="h" fact="0.1403"/>
                  <dgm:constr type="l" for="ch" forName="desTx6" refType="r" refFor="ch" refForName="parTx6"/>
                  <dgm:constr type="r" for="ch" forName="desTx6" refType="w"/>
                  <dgm:constr type="t" for="ch" forName="desTx6" refType="t" refFor="ch" refForName="parTx6"/>
                  <dgm:constr type="h" for="ch" forName="desTx6" refType="h" refFor="ch" refForName="parTx6"/>
                </dgm:constrLst>
              </dgm:if>
              <dgm:else name="Name57">
                <dgm:alg type="composite">
                  <dgm:param type="ar" val="1.1223"/>
                </dgm:alg>
                <dgm:constrLst>
                  <dgm:constr type="primFontSz" for="ch" forName="parTx1" op="equ" val="65"/>
                  <dgm:constr type="primFontSz" for="ch" forName="parTx2" refType="primFontSz" refFor="ch" refForName="parTx1" op="equ"/>
                  <dgm:constr type="primFontSz" for="ch" forName="parTx3" refType="primFontSz" refFor="ch" refForName="parTx1" op="equ"/>
                  <dgm:constr type="primFontSz" for="ch" forName="parTx4" refType="primFontSz" refFor="ch" refForName="parTx1" op="equ"/>
                  <dgm:constr type="primFontSz" for="ch" forName="parTx5" refType="primFontSz" refFor="ch" refForName="parTx1" op="equ"/>
                  <dgm:constr type="primFontSz" for="ch" forName="parTx6" refType="primFontSz" refFor="ch" refForName="parTx1" op="equ"/>
                  <dgm:constr type="userD" refType="w" fact="0.0125"/>
                  <dgm:constr type="ctrX" for="ch" forName="dot1" refType="w" fact="0.4276"/>
                  <dgm:constr type="ctrY" for="ch" forName="dot1" refType="h" fact="0.8839"/>
                  <dgm:constr type="w" for="ch" forName="dot1" refType="userD"/>
                  <dgm:constr type="h" for="ch" forName="dot1" refType="userD"/>
                  <dgm:constr type="ctrX" for="ch" forName="dot2" refType="w" fact="0.401"/>
                  <dgm:constr type="ctrY" for="ch" forName="dot2" refType="h" fact="0.8967"/>
                  <dgm:constr type="w" for="ch" forName="dot2" refType="userD"/>
                  <dgm:constr type="h" for="ch" forName="dot2" refType="userD"/>
                  <dgm:constr type="ctrX" for="ch" forName="dot3" refType="w" fact="0.3739"/>
                  <dgm:constr type="ctrY" for="ch" forName="dot3" refType="h" fact="0.9076"/>
                  <dgm:constr type="w" for="ch" forName="dot3" refType="userD"/>
                  <dgm:constr type="h" for="ch" forName="dot3" refType="userD"/>
                  <dgm:constr type="ctrX" for="ch" forName="dot4" refType="w" fact="0.3464"/>
                  <dgm:constr type="ctrY" for="ch" forName="dot4" refType="h" fact="0.9165"/>
                  <dgm:constr type="w" for="ch" forName="dot4" refType="userD"/>
                  <dgm:constr type="h" for="ch" forName="dot4" refType="userD"/>
                  <dgm:constr type="ctrX" for="ch" forName="dot5" refType="w" fact="0.3186"/>
                  <dgm:constr type="ctrY" for="ch" forName="dot5" refType="h" fact="0.9234"/>
                  <dgm:constr type="w" for="ch" forName="dot5" refType="userD"/>
                  <dgm:constr type="h" for="ch" forName="dot5" refType="userD"/>
                  <dgm:constr type="ctrX" for="ch" forName="dot6" refType="w" fact="0.5786"/>
                  <dgm:constr type="ctrY" for="ch" forName="dot6" refType="h" fact="0.764"/>
                  <dgm:constr type="w" for="ch" forName="dot6" refType="userD"/>
                  <dgm:constr type="h" for="ch" forName="dot6" refType="userD"/>
                  <dgm:constr type="ctrX" for="ch" forName="dot7" refType="w" fact="0.5564"/>
                  <dgm:constr type="ctrY" for="ch" forName="dot7" refType="h" fact="0.7878"/>
                  <dgm:constr type="w" for="ch" forName="dot7" refType="userD"/>
                  <dgm:constr type="h" for="ch" forName="dot7" refType="userD"/>
                  <dgm:constr type="ctrX" for="ch" forName="dot8" refType="w" fact="0.675"/>
                  <dgm:constr type="ctrY" for="ch" forName="dot8" refType="h" fact="0.6227"/>
                  <dgm:constr type="w" for="ch" forName="dot8" refType="userD"/>
                  <dgm:constr type="h" for="ch" forName="dot8" refType="userD"/>
                  <dgm:constr type="ctrX" for="ch" forName="dot9" refType="w" fact="0.7403"/>
                  <dgm:constr type="ctrY" for="ch" forName="dot9" refType="h" fact="0.4556"/>
                  <dgm:constr type="w" for="ch" forName="dot9" refType="userD"/>
                  <dgm:constr type="h" for="ch" forName="dot9" refType="userD"/>
                  <dgm:constr type="ctrX" for="ch" forName="dot10" refType="w" fact="0.7714"/>
                  <dgm:constr type="ctrY" for="ch" forName="dot10" refType="h" fact="0.2816"/>
                  <dgm:constr type="w" for="ch" forName="dot10" refType="userD"/>
                  <dgm:constr type="h" for="ch" forName="dot10" refType="userD"/>
                  <dgm:constr type="ctrX" for="ch" forName="dotArrow1" refType="w" fact="0.7443"/>
                  <dgm:constr type="ctrY" for="ch" forName="dotArrow1" refType="h" fact="0.0748"/>
                  <dgm:constr type="w" for="ch" forName="dotArrow1" refType="userD"/>
                  <dgm:constr type="h" for="ch" forName="dotArrow1" refType="userD"/>
                  <dgm:constr type="ctrX" for="ch" forName="dotArrow2" refType="w" fact="0.7628"/>
                  <dgm:constr type="ctrY" for="ch" forName="dotArrow2" refType="h" fact="0.0581"/>
                  <dgm:constr type="w" for="ch" forName="dotArrow2" refType="userD"/>
                  <dgm:constr type="h" for="ch" forName="dotArrow2" refType="userD"/>
                  <dgm:constr type="ctrX" for="ch" forName="dotArrow3" refType="w" fact="0.7814"/>
                  <dgm:constr type="ctrY" for="ch" forName="dotArrow3" refType="h" fact="0.0414"/>
                  <dgm:constr type="w" for="ch" forName="dotArrow3" refType="userD"/>
                  <dgm:constr type="h" for="ch" forName="dotArrow3" refType="userD"/>
                  <dgm:constr type="ctrX" for="ch" forName="dotArrow4" refType="w" fact="0.7999"/>
                  <dgm:constr type="ctrY" for="ch" forName="dotArrow4" refType="h" fact="0.0581"/>
                  <dgm:constr type="w" for="ch" forName="dotArrow4" refType="userD"/>
                  <dgm:constr type="h" for="ch" forName="dotArrow4" refType="userD"/>
                  <dgm:constr type="ctrX" for="ch" forName="dotArrow5" refType="w" fact="0.8184"/>
                  <dgm:constr type="ctrY" for="ch" forName="dotArrow5" refType="h" fact="0.0748"/>
                  <dgm:constr type="w" for="ch" forName="dotArrow5" refType="userD"/>
                  <dgm:constr type="h" for="ch" forName="dotArrow5" refType="userD"/>
                  <dgm:constr type="ctrX" for="ch" forName="dotArrow6" refType="w" fact="0.7814"/>
                  <dgm:constr type="ctrY" for="ch" forName="dotArrow6" refType="h" fact="0.0766"/>
                  <dgm:constr type="w" for="ch" forName="dotArrow6" refType="userD"/>
                  <dgm:constr type="h" for="ch" forName="dotArrow6" refType="userD"/>
                  <dgm:constr type="ctrX" for="ch" forName="dotArrow7" refType="w" fact="0.7814"/>
                  <dgm:constr type="ctrY" for="ch" forName="dotArrow7" refType="h" fact="0.1118"/>
                  <dgm:constr type="w" for="ch" forName="dotArrow7" refType="userD"/>
                  <dgm:constr type="h" for="ch" forName="dotArrow7" refType="userD"/>
                  <dgm:constr type="l" for="ch" forName="parTx1" refType="w" fact="0.2479"/>
                  <dgm:constr type="t" for="ch" forName="parTx1" refType="h" fact="0.9416"/>
                  <dgm:constr type="w" for="ch" forName="parTx1" refType="w" fact="0.2696"/>
                  <dgm:constr type="h" for="ch" forName="parTx1" refType="h" fact="0.0811"/>
                  <dgm:constr type="ctrX" for="ch" forName="picture1" refType="w" fact="0.2356"/>
                  <dgm:constr type="ctrY" for="ch" forName="picture1" refType="h" fact="0.9322"/>
                  <dgm:constr type="w" for="ch" forName="picture1" refType="w" fact="0.125"/>
                  <dgm:constr type="h" for="ch" forName="picture1" refType="h" fact="0.1403"/>
                  <dgm:constr type="l" for="ch" forName="parTx2" refType="w" fact="0.5064"/>
                  <dgm:constr type="t" for="ch" forName="parTx2" refType="h" fact="0.8451"/>
                  <dgm:constr type="w" for="ch" forName="parTx2" refType="w" fact="0.2696"/>
                  <dgm:constr type="h" for="ch" forName="parTx2" refType="h" fact="0.0811"/>
                  <dgm:constr type="ctrX" for="ch" forName="picture2" refType="w" fact="0.4941"/>
                  <dgm:constr type="ctrY" for="ch" forName="picture2" refType="h" fact="0.8357"/>
                  <dgm:constr type="w" for="ch" forName="picture2" refType="w" fact="0.125"/>
                  <dgm:constr type="h" for="ch" forName="picture2" refType="h" fact="0.1403"/>
                  <dgm:constr type="l" for="ch" forName="parTx3" refType="w" fact="0.6339"/>
                  <dgm:constr type="t" for="ch" forName="parTx3" refType="h" fact="0.7006"/>
                  <dgm:constr type="w" for="ch" forName="parTx3" refType="w" fact="0.2696"/>
                  <dgm:constr type="h" for="ch" forName="parTx3" refType="h" fact="0.0811"/>
                  <dgm:constr type="ctrX" for="ch" forName="picture3" refType="w" fact="0.6216"/>
                  <dgm:constr type="ctrY" for="ch" forName="picture3" refType="h" fact="0.6912"/>
                  <dgm:constr type="w" for="ch" forName="picture3" refType="w" fact="0.125"/>
                  <dgm:constr type="h" for="ch" forName="picture3" refType="h" fact="0.1403"/>
                  <dgm:constr type="l" for="ch" forName="parTx4" refType="w" fact="0.7108"/>
                  <dgm:constr type="t" for="ch" forName="parTx4" refType="h" fact="0.5424"/>
                  <dgm:constr type="w" for="ch" forName="parTx4" refType="w" fact="0.2696"/>
                  <dgm:constr type="h" for="ch" forName="parTx4" refType="h" fact="0.0811"/>
                  <dgm:constr type="ctrX" for="ch" forName="picture4" refType="w" fact="0.6985"/>
                  <dgm:constr type="ctrY" for="ch" forName="picture4" refType="h" fact="0.533"/>
                  <dgm:constr type="w" for="ch" forName="picture4" refType="w" fact="0.125"/>
                  <dgm:constr type="h" for="ch" forName="picture4" refType="h" fact="0.1403"/>
                  <dgm:constr type="l" for="ch" forName="parTx5" refType="w" fact="0.7604"/>
                  <dgm:constr type="t" for="ch" forName="parTx5" refType="h" fact="0.372"/>
                  <dgm:constr type="w" for="ch" forName="parTx5" refType="w" fact="0.2696"/>
                  <dgm:constr type="h" for="ch" forName="parTx5" refType="h" fact="0.0811"/>
                  <dgm:constr type="ctrX" for="ch" forName="picture5" refType="w" fact="0.7481"/>
                  <dgm:constr type="ctrY" for="ch" forName="picture5" refType="h" fact="0.3626"/>
                  <dgm:constr type="w" for="ch" forName="picture5" refType="w" fact="0.125"/>
                  <dgm:constr type="h" for="ch" forName="picture5" refType="h" fact="0.1403"/>
                  <dgm:constr type="l" for="ch" forName="parTx6" refType="w" fact="0.7874"/>
                  <dgm:constr type="t" for="ch" forName="parTx6" refType="h" fact="0.2044"/>
                  <dgm:constr type="w" for="ch" forName="parTx6" refType="w" fact="0.2696"/>
                  <dgm:constr type="h" for="ch" forName="parTx6" refType="h" fact="0.0811"/>
                  <dgm:constr type="ctrX" for="ch" forName="picture6" refType="w" fact="0.7751"/>
                  <dgm:constr type="ctrY" for="ch" forName="picture6" refType="h" fact="0.195"/>
                  <dgm:constr type="w" for="ch" forName="picture6" refType="w" fact="0.125"/>
                  <dgm:constr type="h" for="ch" forName="picture6" refType="h" fact="0.1403"/>
                </dgm:constrLst>
              </dgm:else>
            </dgm:choose>
          </dgm:if>
          <dgm:else name="Name58">
            <dgm:choose name="Name59">
              <dgm:if name="Name60" axis="des" func="maxDepth" op="gt" val="1">
                <dgm:alg type="composite">
                  <dgm:param type="ar" val="1.33"/>
                </dgm:alg>
                <dgm:constrLst>
                  <dgm:constr type="primFontSz" for="ch" forName="parTx1" op="equ" val="65"/>
                  <dgm:constr type="primFontSz" for="ch" forName="parTx2" refType="primFontSz" refFor="ch" refForName="parTx1" op="equ"/>
                  <dgm:constr type="primFontSz" for="ch" forName="parTx3" refType="primFontSz" refFor="ch" refForName="parTx1" op="equ"/>
                  <dgm:constr type="primFontSz" for="ch" forName="parTx4" refType="primFontSz" refFor="ch" refForName="parTx1" op="equ"/>
                  <dgm:constr type="primFontSz" for="ch" forName="parTx5" refType="primFontSz" refFor="ch" refForName="parTx1" op="equ"/>
                  <dgm:constr type="primFontSz" for="ch" forName="parTx6" refType="primFontSz" refFor="ch" refForName="parTx1" op="equ"/>
                  <dgm:constr type="primFontSz" for="ch" forName="desTx1" op="equ" val="65"/>
                  <dgm:constr type="primFontSz" for="ch" forName="desTx2" refType="primFontSz" refFor="ch" refForName="desTx1" op="equ"/>
                  <dgm:constr type="primFontSz" for="ch" forName="desTx3" refType="primFontSz" refFor="ch" refForName="desTx1" op="equ"/>
                  <dgm:constr type="primFontSz" for="ch" forName="desTx4" refType="primFontSz" refFor="ch" refForName="desTx1" op="equ"/>
                  <dgm:constr type="primFontSz" for="ch" forName="desTx5" refType="primFontSz" refFor="ch" refForName="desTx1" op="equ"/>
                  <dgm:constr type="primFontSz" for="ch" forName="desTx6" refType="primFontSz" refFor="ch" refForName="desTx1" op="equ"/>
                  <dgm:constr type="userD" refType="w" fact="0.0105"/>
                  <dgm:constr type="ctrX" for="ch" forName="dot1" refType="w" fact="0.6392"/>
                  <dgm:constr type="ctrY" for="ch" forName="dot1" refType="h" fact="0.8839"/>
                  <dgm:constr type="w" for="ch" forName="dot1" refType="userD"/>
                  <dgm:constr type="h" for="ch" forName="dot1" refType="userD"/>
                  <dgm:constr type="ctrX" for="ch" forName="dot2" refType="w" fact="0.6616"/>
                  <dgm:constr type="ctrY" for="ch" forName="dot2" refType="h" fact="0.8967"/>
                  <dgm:constr type="w" for="ch" forName="dot2" refType="userD"/>
                  <dgm:constr type="h" for="ch" forName="dot2" refType="userD"/>
                  <dgm:constr type="ctrX" for="ch" forName="dot3" refType="w" fact="0.6845"/>
                  <dgm:constr type="ctrY" for="ch" forName="dot3" refType="h" fact="0.9076"/>
                  <dgm:constr type="w" for="ch" forName="dot3" refType="userD"/>
                  <dgm:constr type="h" for="ch" forName="dot3" refType="userD"/>
                  <dgm:constr type="ctrX" for="ch" forName="dot4" refType="w" fact="0.7077"/>
                  <dgm:constr type="ctrY" for="ch" forName="dot4" refType="h" fact="0.9165"/>
                  <dgm:constr type="w" for="ch" forName="dot4" refType="userD"/>
                  <dgm:constr type="h" for="ch" forName="dot4" refType="userD"/>
                  <dgm:constr type="ctrX" for="ch" forName="dot5" refType="w" fact="0.7312"/>
                  <dgm:constr type="ctrY" for="ch" forName="dot5" refType="h" fact="0.9234"/>
                  <dgm:constr type="w" for="ch" forName="dot5" refType="userD"/>
                  <dgm:constr type="h" for="ch" forName="dot5" refType="userD"/>
                  <dgm:constr type="ctrX" for="ch" forName="dot6" refType="w" fact="0.5117"/>
                  <dgm:constr type="ctrY" for="ch" forName="dot6" refType="h" fact="0.764"/>
                  <dgm:constr type="w" for="ch" forName="dot6" refType="userD"/>
                  <dgm:constr type="h" for="ch" forName="dot6" refType="userD"/>
                  <dgm:constr type="ctrX" for="ch" forName="dot7" refType="w" fact="0.5305"/>
                  <dgm:constr type="ctrY" for="ch" forName="dot7" refType="h" fact="0.7878"/>
                  <dgm:constr type="w" for="ch" forName="dot7" refType="userD"/>
                  <dgm:constr type="h" for="ch" forName="dot7" refType="userD"/>
                  <dgm:constr type="ctrX" for="ch" forName="dot8" refType="w" fact="0.4304"/>
                  <dgm:constr type="ctrY" for="ch" forName="dot8" refType="h" fact="0.6227"/>
                  <dgm:constr type="w" for="ch" forName="dot8" refType="userD"/>
                  <dgm:constr type="h" for="ch" forName="dot8" refType="userD"/>
                  <dgm:constr type="ctrX" for="ch" forName="dot9" refType="w" fact="0.3753"/>
                  <dgm:constr type="ctrY" for="ch" forName="dot9" refType="h" fact="0.4556"/>
                  <dgm:constr type="w" for="ch" forName="dot9" refType="userD"/>
                  <dgm:constr type="h" for="ch" forName="dot9" refType="userD"/>
                  <dgm:constr type="ctrX" for="ch" forName="dot10" refType="w" fact="0.3491"/>
                  <dgm:constr type="ctrY" for="ch" forName="dot10" refType="h" fact="0.2816"/>
                  <dgm:constr type="w" for="ch" forName="dot10" refType="userD"/>
                  <dgm:constr type="h" for="ch" forName="dot10" refType="userD"/>
                  <dgm:constr type="ctrX" for="ch" forName="dotArrow1" refType="w" fact="0.3719"/>
                  <dgm:constr type="ctrY" for="ch" forName="dotArrow1" refType="h" fact="0.0748"/>
                  <dgm:constr type="w" for="ch" forName="dotArrow1" refType="userD"/>
                  <dgm:constr type="h" for="ch" forName="dotArrow1" refType="userD"/>
                  <dgm:constr type="ctrX" for="ch" forName="dotArrow2" refType="w" fact="0.3563"/>
                  <dgm:constr type="ctrY" for="ch" forName="dotArrow2" refType="h" fact="0.0581"/>
                  <dgm:constr type="w" for="ch" forName="dotArrow2" refType="userD"/>
                  <dgm:constr type="h" for="ch" forName="dotArrow2" refType="userD"/>
                  <dgm:constr type="ctrX" for="ch" forName="dotArrow3" refType="w" fact="0.3407"/>
                  <dgm:constr type="ctrY" for="ch" forName="dotArrow3" refType="h" fact="0.0414"/>
                  <dgm:constr type="w" for="ch" forName="dotArrow3" refType="userD"/>
                  <dgm:constr type="h" for="ch" forName="dotArrow3" refType="userD"/>
                  <dgm:constr type="ctrX" for="ch" forName="dotArrow4" refType="w" fact="0.325"/>
                  <dgm:constr type="ctrY" for="ch" forName="dotArrow4" refType="h" fact="0.0581"/>
                  <dgm:constr type="w" for="ch" forName="dotArrow4" refType="userD"/>
                  <dgm:constr type="h" for="ch" forName="dotArrow4" refType="userD"/>
                  <dgm:constr type="ctrX" for="ch" forName="dotArrow5" refType="w" fact="0.3094"/>
                  <dgm:constr type="ctrY" for="ch" forName="dotArrow5" refType="h" fact="0.0748"/>
                  <dgm:constr type="w" for="ch" forName="dotArrow5" refType="userD"/>
                  <dgm:constr type="h" for="ch" forName="dotArrow5" refType="userD"/>
                  <dgm:constr type="ctrX" for="ch" forName="dotArrow6" refType="w" fact="0.3407"/>
                  <dgm:constr type="ctrY" for="ch" forName="dotArrow6" refType="h" fact="0.0766"/>
                  <dgm:constr type="w" for="ch" forName="dotArrow6" refType="userD"/>
                  <dgm:constr type="h" for="ch" forName="dotArrow6" refType="userD"/>
                  <dgm:constr type="ctrX" for="ch" forName="dotArrow7" refType="w" fact="0.3407"/>
                  <dgm:constr type="ctrY" for="ch" forName="dotArrow7" refType="h" fact="0.1118"/>
                  <dgm:constr type="w" for="ch" forName="dotArrow7" refType="userD"/>
                  <dgm:constr type="h" for="ch" forName="dotArrow7" refType="userD"/>
                  <dgm:constr type="r" for="ch" forName="parTx1" refType="w" fact="0.7909"/>
                  <dgm:constr type="t" for="ch" forName="parTx1" refType="h" fact="0.9433"/>
                  <dgm:constr type="w" for="ch" forName="parTx1" refType="w" fact="0.2275"/>
                  <dgm:constr type="h" for="ch" forName="parTx1" refType="h" fact="0.0811"/>
                  <dgm:constr type="ctrX" for="ch" forName="picture1" refType="w" fact="0.8012"/>
                  <dgm:constr type="ctrY" for="ch" forName="picture1" refType="h" fact="0.9322"/>
                  <dgm:constr type="w" for="ch" forName="picture1" refType="w" fact="0.1055"/>
                  <dgm:constr type="h" for="ch" forName="picture1" refType="h" fact="0.1403"/>
                  <dgm:constr type="r" for="ch" forName="desTx1" refType="l" refFor="ch" refForName="parTx1"/>
                  <dgm:constr type="l" for="ch" forName="desTx1"/>
                  <dgm:constr type="t" for="ch" forName="desTx1" refType="t" refFor="ch" refForName="parTx1"/>
                  <dgm:constr type="h" for="ch" forName="desTx1" refType="h" refFor="ch" refForName="parTx1"/>
                  <dgm:constr type="r" for="ch" forName="parTx2" refType="w" fact="0.5727"/>
                  <dgm:constr type="t" for="ch" forName="parTx2" refType="h" fact="0.8468"/>
                  <dgm:constr type="w" for="ch" forName="parTx2" refType="w" fact="0.2275"/>
                  <dgm:constr type="h" for="ch" forName="parTx2" refType="h" fact="0.0811"/>
                  <dgm:constr type="ctrX" for="ch" forName="picture2" refType="w" fact="0.5831"/>
                  <dgm:constr type="ctrY" for="ch" forName="picture2" refType="h" fact="0.8357"/>
                  <dgm:constr type="w" for="ch" forName="picture2" refType="w" fact="0.1055"/>
                  <dgm:constr type="h" for="ch" forName="picture2" refType="h" fact="0.1403"/>
                  <dgm:constr type="r" for="ch" forName="desTx2" refType="l" refFor="ch" refForName="parTx2"/>
                  <dgm:constr type="l" for="ch" forName="desTx2"/>
                  <dgm:constr type="t" for="ch" forName="desTx2" refType="t" refFor="ch" refForName="parTx2"/>
                  <dgm:constr type="h" for="ch" forName="desTx2" refType="h" refFor="ch" refForName="parTx2"/>
                  <dgm:constr type="r" for="ch" forName="parTx3" refType="w" fact="0.4651"/>
                  <dgm:constr type="t" for="ch" forName="parTx3" refType="h" fact="0.7023"/>
                  <dgm:constr type="w" for="ch" forName="parTx3" refType="w" fact="0.2275"/>
                  <dgm:constr type="h" for="ch" forName="parTx3" refType="h" fact="0.0811"/>
                  <dgm:constr type="ctrX" for="ch" forName="picture3" refType="w" fact="0.4755"/>
                  <dgm:constr type="ctrY" for="ch" forName="picture3" refType="h" fact="0.6912"/>
                  <dgm:constr type="w" for="ch" forName="picture3" refType="w" fact="0.1055"/>
                  <dgm:constr type="h" for="ch" forName="picture3" refType="h" fact="0.1403"/>
                  <dgm:constr type="r" for="ch" forName="desTx3" refType="l" refFor="ch" refForName="parTx3"/>
                  <dgm:constr type="l" for="ch" forName="desTx3"/>
                  <dgm:constr type="t" for="ch" forName="desTx3" refType="t" refFor="ch" refForName="parTx3"/>
                  <dgm:constr type="h" for="ch" forName="desTx3" refType="h" refFor="ch" refForName="parTx3"/>
                  <dgm:constr type="r" for="ch" forName="parTx4" refType="w" fact="0.4002"/>
                  <dgm:constr type="t" for="ch" forName="parTx4" refType="h" fact="0.5441"/>
                  <dgm:constr type="w" for="ch" forName="parTx4" refType="w" fact="0.2275"/>
                  <dgm:constr type="h" for="ch" forName="parTx4" refType="h" fact="0.0811"/>
                  <dgm:constr type="ctrX" for="ch" forName="picture4" refType="w" fact="0.4106"/>
                  <dgm:constr type="ctrY" for="ch" forName="picture4" refType="h" fact="0.533"/>
                  <dgm:constr type="w" for="ch" forName="picture4" refType="w" fact="0.1055"/>
                  <dgm:constr type="h" for="ch" forName="picture4" refType="h" fact="0.1403"/>
                  <dgm:constr type="r" for="ch" forName="desTx4" refType="l" refFor="ch" refForName="parTx4"/>
                  <dgm:constr type="l" for="ch" forName="desTx4"/>
                  <dgm:constr type="t" for="ch" forName="desTx4" refType="t" refFor="ch" refForName="parTx4"/>
                  <dgm:constr type="h" for="ch" forName="desTx4" refType="h" refFor="ch" refForName="parTx4"/>
                  <dgm:constr type="r" for="ch" forName="parTx5" refType="w" fact="0.3584"/>
                  <dgm:constr type="t" for="ch" forName="parTx5" refType="h" fact="0.3737"/>
                  <dgm:constr type="w" for="ch" forName="parTx5" refType="w" fact="0.2275"/>
                  <dgm:constr type="h" for="ch" forName="parTx5" refType="h" fact="0.0811"/>
                  <dgm:constr type="ctrX" for="ch" forName="picture5" refType="w" fact="0.3687"/>
                  <dgm:constr type="ctrY" for="ch" forName="picture5" refType="h" fact="0.3626"/>
                  <dgm:constr type="w" for="ch" forName="picture5" refType="w" fact="0.1055"/>
                  <dgm:constr type="h" for="ch" forName="picture5" refType="h" fact="0.1403"/>
                  <dgm:constr type="r" for="ch" forName="desTx5" refType="l" refFor="ch" refForName="parTx5"/>
                  <dgm:constr type="l" for="ch" forName="desTx5"/>
                  <dgm:constr type="t" for="ch" forName="desTx5" refType="t" refFor="ch" refForName="parTx5"/>
                  <dgm:constr type="h" for="ch" forName="desTx5" refType="h" refFor="ch" refForName="parTx5"/>
                  <dgm:constr type="r" for="ch" forName="parTx6" refType="w" fact="0.3356"/>
                  <dgm:constr type="t" for="ch" forName="parTx6" refType="h" fact="0.2061"/>
                  <dgm:constr type="w" for="ch" forName="parTx6" refType="w" fact="0.2275"/>
                  <dgm:constr type="h" for="ch" forName="parTx6" refType="h" fact="0.0811"/>
                  <dgm:constr type="ctrX" for="ch" forName="picture6" refType="w" fact="0.3459"/>
                  <dgm:constr type="ctrY" for="ch" forName="picture6" refType="h" fact="0.195"/>
                  <dgm:constr type="w" for="ch" forName="picture6" refType="w" fact="0.1055"/>
                  <dgm:constr type="h" for="ch" forName="picture6" refType="h" fact="0.1403"/>
                  <dgm:constr type="r" for="ch" forName="desTx6" refType="l" refFor="ch" refForName="parTx6"/>
                  <dgm:constr type="l" for="ch" forName="desTx6"/>
                  <dgm:constr type="t" for="ch" forName="desTx6" refType="t" refFor="ch" refForName="parTx6"/>
                  <dgm:constr type="h" for="ch" forName="desTx6" refType="h" refFor="ch" refForName="parTx6"/>
                </dgm:constrLst>
              </dgm:if>
              <dgm:else name="Name61">
                <dgm:alg type="composite">
                  <dgm:param type="ar" val="1.1223"/>
                </dgm:alg>
                <dgm:constrLst>
                  <dgm:constr type="primFontSz" for="ch" forName="parTx1" op="equ" val="65"/>
                  <dgm:constr type="primFontSz" for="ch" forName="parTx2" refType="primFontSz" refFor="ch" refForName="parTx1" op="equ"/>
                  <dgm:constr type="primFontSz" for="ch" forName="parTx3" refType="primFontSz" refFor="ch" refForName="parTx1" op="equ"/>
                  <dgm:constr type="primFontSz" for="ch" forName="parTx4" refType="primFontSz" refFor="ch" refForName="parTx1" op="equ"/>
                  <dgm:constr type="primFontSz" for="ch" forName="parTx5" refType="primFontSz" refFor="ch" refForName="parTx1" op="equ"/>
                  <dgm:constr type="primFontSz" for="ch" forName="parTx6" refType="primFontSz" refFor="ch" refForName="parTx1" op="equ"/>
                  <dgm:constr type="userD" refType="w" fact="0.0125"/>
                  <dgm:constr type="ctrX" for="ch" forName="dot1" refType="w" fact="0.5724"/>
                  <dgm:constr type="ctrY" for="ch" forName="dot1" refType="h" fact="0.8839"/>
                  <dgm:constr type="w" for="ch" forName="dot1" refType="userD"/>
                  <dgm:constr type="h" for="ch" forName="dot1" refType="userD"/>
                  <dgm:constr type="ctrX" for="ch" forName="dot2" refType="w" fact="0.599"/>
                  <dgm:constr type="ctrY" for="ch" forName="dot2" refType="h" fact="0.8967"/>
                  <dgm:constr type="w" for="ch" forName="dot2" refType="userD"/>
                  <dgm:constr type="h" for="ch" forName="dot2" refType="userD"/>
                  <dgm:constr type="ctrX" for="ch" forName="dot3" refType="w" fact="0.6261"/>
                  <dgm:constr type="ctrY" for="ch" forName="dot3" refType="h" fact="0.9076"/>
                  <dgm:constr type="w" for="ch" forName="dot3" refType="userD"/>
                  <dgm:constr type="h" for="ch" forName="dot3" refType="userD"/>
                  <dgm:constr type="ctrX" for="ch" forName="dot4" refType="w" fact="0.6536"/>
                  <dgm:constr type="ctrY" for="ch" forName="dot4" refType="h" fact="0.9165"/>
                  <dgm:constr type="w" for="ch" forName="dot4" refType="userD"/>
                  <dgm:constr type="h" for="ch" forName="dot4" refType="userD"/>
                  <dgm:constr type="ctrX" for="ch" forName="dot5" refType="w" fact="0.6814"/>
                  <dgm:constr type="ctrY" for="ch" forName="dot5" refType="h" fact="0.9234"/>
                  <dgm:constr type="w" for="ch" forName="dot5" refType="userD"/>
                  <dgm:constr type="h" for="ch" forName="dot5" refType="userD"/>
                  <dgm:constr type="ctrX" for="ch" forName="dot6" refType="w" fact="0.4214"/>
                  <dgm:constr type="ctrY" for="ch" forName="dot6" refType="h" fact="0.764"/>
                  <dgm:constr type="w" for="ch" forName="dot6" refType="userD"/>
                  <dgm:constr type="h" for="ch" forName="dot6" refType="userD"/>
                  <dgm:constr type="ctrX" for="ch" forName="dot7" refType="w" fact="0.4436"/>
                  <dgm:constr type="ctrY" for="ch" forName="dot7" refType="h" fact="0.7878"/>
                  <dgm:constr type="w" for="ch" forName="dot7" refType="userD"/>
                  <dgm:constr type="h" for="ch" forName="dot7" refType="userD"/>
                  <dgm:constr type="ctrX" for="ch" forName="dot8" refType="w" fact="0.325"/>
                  <dgm:constr type="ctrY" for="ch" forName="dot8" refType="h" fact="0.6227"/>
                  <dgm:constr type="w" for="ch" forName="dot8" refType="userD"/>
                  <dgm:constr type="h" for="ch" forName="dot8" refType="userD"/>
                  <dgm:constr type="ctrX" for="ch" forName="dot9" refType="w" fact="0.2597"/>
                  <dgm:constr type="ctrY" for="ch" forName="dot9" refType="h" fact="0.4556"/>
                  <dgm:constr type="w" for="ch" forName="dot9" refType="userD"/>
                  <dgm:constr type="h" for="ch" forName="dot9" refType="userD"/>
                  <dgm:constr type="ctrX" for="ch" forName="dot10" refType="w" fact="0.2286"/>
                  <dgm:constr type="ctrY" for="ch" forName="dot10" refType="h" fact="0.2816"/>
                  <dgm:constr type="w" for="ch" forName="dot10" refType="userD"/>
                  <dgm:constr type="h" for="ch" forName="dot10" refType="userD"/>
                  <dgm:constr type="ctrX" for="ch" forName="dotArrow1" refType="w" fact="0.2557"/>
                  <dgm:constr type="ctrY" for="ch" forName="dotArrow1" refType="h" fact="0.0748"/>
                  <dgm:constr type="w" for="ch" forName="dotArrow1" refType="userD"/>
                  <dgm:constr type="h" for="ch" forName="dotArrow1" refType="userD"/>
                  <dgm:constr type="ctrX" for="ch" forName="dotArrow2" refType="w" fact="0.2372"/>
                  <dgm:constr type="ctrY" for="ch" forName="dotArrow2" refType="h" fact="0.0581"/>
                  <dgm:constr type="w" for="ch" forName="dotArrow2" refType="userD"/>
                  <dgm:constr type="h" for="ch" forName="dotArrow2" refType="userD"/>
                  <dgm:constr type="ctrX" for="ch" forName="dotArrow3" refType="w" fact="0.2187"/>
                  <dgm:constr type="ctrY" for="ch" forName="dotArrow3" refType="h" fact="0.0414"/>
                  <dgm:constr type="w" for="ch" forName="dotArrow3" refType="userD"/>
                  <dgm:constr type="h" for="ch" forName="dotArrow3" refType="userD"/>
                  <dgm:constr type="ctrX" for="ch" forName="dotArrow4" refType="w" fact="0.2001"/>
                  <dgm:constr type="ctrY" for="ch" forName="dotArrow4" refType="h" fact="0.0581"/>
                  <dgm:constr type="w" for="ch" forName="dotArrow4" refType="userD"/>
                  <dgm:constr type="h" for="ch" forName="dotArrow4" refType="userD"/>
                  <dgm:constr type="ctrX" for="ch" forName="dotArrow5" refType="w" fact="0.1816"/>
                  <dgm:constr type="ctrY" for="ch" forName="dotArrow5" refType="h" fact="0.0748"/>
                  <dgm:constr type="w" for="ch" forName="dotArrow5" refType="userD"/>
                  <dgm:constr type="h" for="ch" forName="dotArrow5" refType="userD"/>
                  <dgm:constr type="ctrX" for="ch" forName="dotArrow6" refType="w" fact="0.2187"/>
                  <dgm:constr type="ctrY" for="ch" forName="dotArrow6" refType="h" fact="0.0766"/>
                  <dgm:constr type="w" for="ch" forName="dotArrow6" refType="userD"/>
                  <dgm:constr type="h" for="ch" forName="dotArrow6" refType="userD"/>
                  <dgm:constr type="ctrX" for="ch" forName="dotArrow7" refType="w" fact="0.2187"/>
                  <dgm:constr type="ctrY" for="ch" forName="dotArrow7" refType="h" fact="0.1118"/>
                  <dgm:constr type="w" for="ch" forName="dotArrow7" refType="userD"/>
                  <dgm:constr type="h" for="ch" forName="dotArrow7" refType="userD"/>
                  <dgm:constr type="r" for="ch" forName="parTx1" refType="w" fact="0.7522"/>
                  <dgm:constr type="t" for="ch" forName="parTx1" refType="h" fact="0.9416"/>
                  <dgm:constr type="w" for="ch" forName="parTx1" refType="w" fact="0.2696"/>
                  <dgm:constr type="h" for="ch" forName="parTx1" refType="h" fact="0.0811"/>
                  <dgm:constr type="ctrX" for="ch" forName="picture1" refType="w" fact="0.7644"/>
                  <dgm:constr type="ctrY" for="ch" forName="picture1" refType="h" fact="0.9322"/>
                  <dgm:constr type="w" for="ch" forName="picture1" refType="w" fact="0.125"/>
                  <dgm:constr type="h" for="ch" forName="picture1" refType="h" fact="0.1403"/>
                  <dgm:constr type="r" for="ch" forName="parTx2" refType="w" fact="0.4937"/>
                  <dgm:constr type="t" for="ch" forName="parTx2" refType="h" fact="0.8451"/>
                  <dgm:constr type="w" for="ch" forName="parTx2" refType="w" fact="0.2696"/>
                  <dgm:constr type="h" for="ch" forName="parTx2" refType="h" fact="0.0811"/>
                  <dgm:constr type="ctrX" for="ch" forName="picture2" refType="w" fact="0.5059"/>
                  <dgm:constr type="ctrY" for="ch" forName="picture2" refType="h" fact="0.8357"/>
                  <dgm:constr type="w" for="ch" forName="picture2" refType="w" fact="0.125"/>
                  <dgm:constr type="h" for="ch" forName="picture2" refType="h" fact="0.1403"/>
                  <dgm:constr type="r" for="ch" forName="parTx3" refType="w" fact="0.3662"/>
                  <dgm:constr type="t" for="ch" forName="parTx3" refType="h" fact="0.7006"/>
                  <dgm:constr type="w" for="ch" forName="parTx3" refType="w" fact="0.2696"/>
                  <dgm:constr type="h" for="ch" forName="parTx3" refType="h" fact="0.0811"/>
                  <dgm:constr type="ctrX" for="ch" forName="picture3" refType="w" fact="0.3784"/>
                  <dgm:constr type="ctrY" for="ch" forName="picture3" refType="h" fact="0.6912"/>
                  <dgm:constr type="w" for="ch" forName="picture3" refType="w" fact="0.125"/>
                  <dgm:constr type="h" for="ch" forName="picture3" refType="h" fact="0.1403"/>
                  <dgm:constr type="r" for="ch" forName="parTx4" refType="w" fact="0.2893"/>
                  <dgm:constr type="t" for="ch" forName="parTx4" refType="h" fact="0.5424"/>
                  <dgm:constr type="w" for="ch" forName="parTx4" refType="w" fact="0.2696"/>
                  <dgm:constr type="h" for="ch" forName="parTx4" refType="h" fact="0.0811"/>
                  <dgm:constr type="ctrX" for="ch" forName="picture4" refType="w" fact="0.3015"/>
                  <dgm:constr type="ctrY" for="ch" forName="picture4" refType="h" fact="0.533"/>
                  <dgm:constr type="w" for="ch" forName="picture4" refType="w" fact="0.125"/>
                  <dgm:constr type="h" for="ch" forName="picture4" refType="h" fact="0.1403"/>
                  <dgm:constr type="r" for="ch" forName="parTx5" refType="w" fact="0.2397"/>
                  <dgm:constr type="t" for="ch" forName="parTx5" refType="h" fact="0.372"/>
                  <dgm:constr type="w" for="ch" forName="parTx5" refType="w" fact="0.2696"/>
                  <dgm:constr type="h" for="ch" forName="parTx5" refType="h" fact="0.0811"/>
                  <dgm:constr type="ctrX" for="ch" forName="picture5" refType="w" fact="0.2519"/>
                  <dgm:constr type="ctrY" for="ch" forName="picture5" refType="h" fact="0.3626"/>
                  <dgm:constr type="w" for="ch" forName="picture5" refType="w" fact="0.125"/>
                  <dgm:constr type="h" for="ch" forName="picture5" refType="h" fact="0.1403"/>
                  <dgm:constr type="r" for="ch" forName="parTx6" refType="w" fact="0.2127"/>
                  <dgm:constr type="t" for="ch" forName="parTx6" refType="h" fact="0.2044"/>
                  <dgm:constr type="w" for="ch" forName="parTx6" refType="w" fact="0.2696"/>
                  <dgm:constr type="h" for="ch" forName="parTx6" refType="h" fact="0.0811"/>
                  <dgm:constr type="ctrX" for="ch" forName="picture6" refType="w" fact="0.2249"/>
                  <dgm:constr type="ctrY" for="ch" forName="picture6" refType="h" fact="0.195"/>
                  <dgm:constr type="w" for="ch" forName="picture6" refType="w" fact="0.125"/>
                  <dgm:constr type="h" for="ch" forName="picture6" refType="h" fact="0.1403"/>
                </dgm:constrLst>
              </dgm:else>
            </dgm:choose>
          </dgm:else>
        </dgm:choose>
      </dgm:if>
      <dgm:else name="Name62">
        <dgm:choose name="Name63">
          <dgm:if name="Name64" func="var" arg="dir" op="equ" val="norm">
            <dgm:choose name="Name65">
              <dgm:if name="Name66" axis="des" func="maxDepth" op="gt" val="1">
                <dgm:alg type="composite">
                  <dgm:param type="ar" val="1.25"/>
                </dgm:alg>
                <dgm:constrLst>
                  <dgm:constr type="primFontSz" for="ch" forName="parTx1" op="equ" val="65"/>
                  <dgm:constr type="primFontSz" for="ch" forName="parTx2" refType="primFontSz" refFor="ch" refForName="parTx1" op="equ"/>
                  <dgm:constr type="primFontSz" for="ch" forName="parTx3" refType="primFontSz" refFor="ch" refForName="parTx1" op="equ"/>
                  <dgm:constr type="primFontSz" for="ch" forName="parTx4" refType="primFontSz" refFor="ch" refForName="parTx1" op="equ"/>
                  <dgm:constr type="primFontSz" for="ch" forName="parTx5" refType="primFontSz" refFor="ch" refForName="parTx1" op="equ"/>
                  <dgm:constr type="primFontSz" for="ch" forName="parTx6" refType="primFontSz" refFor="ch" refForName="parTx1" op="equ"/>
                  <dgm:constr type="primFontSz" for="ch" forName="parTx7" refType="primFontSz" refFor="ch" refForName="parTx1" op="equ"/>
                  <dgm:constr type="primFontSz" for="ch" forName="desTx1" op="equ" val="65"/>
                  <dgm:constr type="primFontSz" for="ch" forName="desTx2" refType="primFontSz" refFor="ch" refForName="desTx1" op="equ"/>
                  <dgm:constr type="primFontSz" for="ch" forName="desTx3" refType="primFontSz" refFor="ch" refForName="desTx1" op="equ"/>
                  <dgm:constr type="primFontSz" for="ch" forName="desTx4" refType="primFontSz" refFor="ch" refForName="desTx1" op="equ"/>
                  <dgm:constr type="primFontSz" for="ch" forName="desTx5" refType="primFontSz" refFor="ch" refForName="desTx1" op="equ"/>
                  <dgm:constr type="primFontSz" for="ch" forName="desTx6" refType="primFontSz" refFor="ch" refForName="desTx1" op="equ"/>
                  <dgm:constr type="primFontSz" for="ch" forName="desTx7" refType="primFontSz" refFor="ch" refForName="desTx1" op="equ"/>
                  <dgm:constr type="userD" refType="w" fact="0.0097"/>
                  <dgm:constr type="ctrX" for="ch" forName="dot1" refType="w" fact="0.3909"/>
                  <dgm:constr type="ctrY" for="ch" forName="dot1" refType="h" fact="0.8342"/>
                  <dgm:constr type="w" for="ch" forName="dot1" refType="userD"/>
                  <dgm:constr type="h" for="ch" forName="dot1" refType="userD"/>
                  <dgm:constr type="ctrX" for="ch" forName="dot2" refType="w" fact="0.3721"/>
                  <dgm:constr type="ctrY" for="ch" forName="dot2" refType="h" fact="0.8448"/>
                  <dgm:constr type="w" for="ch" forName="dot2" refType="userD"/>
                  <dgm:constr type="h" for="ch" forName="dot2" refType="userD"/>
                  <dgm:constr type="ctrX" for="ch" forName="dot3" refType="w" fact="0.353"/>
                  <dgm:constr type="ctrY" for="ch" forName="dot3" refType="h" fact="0.8539"/>
                  <dgm:constr type="w" for="ch" forName="dot3" refType="userD"/>
                  <dgm:constr type="h" for="ch" forName="dot3" refType="userD"/>
                  <dgm:constr type="ctrX" for="ch" forName="dot4" refType="w" fact="0.3337"/>
                  <dgm:constr type="ctrY" for="ch" forName="dot4" refType="h" fact="0.8615"/>
                  <dgm:constr type="w" for="ch" forName="dot4" refType="userD"/>
                  <dgm:constr type="h" for="ch" forName="dot4" refType="userD"/>
                  <dgm:constr type="ctrX" for="ch" forName="dot5" refType="w" fact="0.3142"/>
                  <dgm:constr type="ctrY" for="ch" forName="dot5" refType="h" fact="0.8676"/>
                  <dgm:constr type="w" for="ch" forName="dot5" refType="userD"/>
                  <dgm:constr type="h" for="ch" forName="dot5" refType="userD"/>
                  <dgm:constr type="ctrX" for="ch" forName="dot6" refType="w" fact="0.5088"/>
                  <dgm:constr type="ctrY" for="ch" forName="dot6" refType="h" fact="0.7255"/>
                  <dgm:constr type="w" for="ch" forName="dot6" refType="userD"/>
                  <dgm:constr type="h" for="ch" forName="dot6" refType="userD"/>
                  <dgm:constr type="ctrX" for="ch" forName="dot7" refType="w" fact="0.4926"/>
                  <dgm:constr type="ctrY" for="ch" forName="dot7" refType="h" fact="0.7454"/>
                  <dgm:constr type="w" for="ch" forName="dot7" refType="userD"/>
                  <dgm:constr type="h" for="ch" forName="dot7" refType="userD"/>
                  <dgm:constr type="ctrX" for="ch" forName="dot8" refType="w" fact="0.5836"/>
                  <dgm:constr type="ctrY" for="ch" forName="dot8" refType="h" fact="0.6026"/>
                  <dgm:constr type="w" for="ch" forName="dot8" refType="userD"/>
                  <dgm:constr type="h" for="ch" forName="dot8" refType="userD"/>
                  <dgm:constr type="ctrX" for="ch" forName="dot9" refType="w" fact="0.6371"/>
                  <dgm:constr type="ctrY" for="ch" forName="dot9" refType="h" fact="0.4632"/>
                  <dgm:constr type="w" for="ch" forName="dot9" refType="userD"/>
                  <dgm:constr type="h" for="ch" forName="dot9" refType="userD"/>
                  <dgm:constr type="ctrX" for="ch" forName="dot10" refType="w" fact="0.6701"/>
                  <dgm:constr type="ctrY" for="ch" forName="dot10" refType="h" fact="0.3187"/>
                  <dgm:constr type="w" for="ch" forName="dot10" refType="userD"/>
                  <dgm:constr type="h" for="ch" forName="dot10" refType="userD"/>
                  <dgm:constr type="ctrX" for="ch" forName="dot11" refType="w" fact="0.6853"/>
                  <dgm:constr type="ctrY" for="ch" forName="dot11" refType="h" fact="0.1763"/>
                  <dgm:constr type="w" for="ch" forName="dot11" refType="userD"/>
                  <dgm:constr type="h" for="ch" forName="dot11" refType="userD"/>
                  <dgm:constr type="ctrX" for="ch" forName="dotArrow1" refType="w" fact="0.6627"/>
                  <dgm:constr type="ctrY" for="ch" forName="dotArrow1" refType="h" fact="-0.0099"/>
                  <dgm:constr type="w" for="ch" forName="dotArrow1" refType="userD"/>
                  <dgm:constr type="h" for="ch" forName="dotArrow1" refType="userD"/>
                  <dgm:constr type="ctrX" for="ch" forName="dotArrow2" refType="w" fact="0.6773"/>
                  <dgm:constr type="ctrY" for="ch" forName="dotArrow2" refType="h" fact="-0.0239"/>
                  <dgm:constr type="w" for="ch" forName="dotArrow2" refType="userD"/>
                  <dgm:constr type="h" for="ch" forName="dotArrow2" refType="userD"/>
                  <dgm:constr type="ctrX" for="ch" forName="dotArrow3" refType="w" fact="0.6919"/>
                  <dgm:constr type="ctrY" for="ch" forName="dotArrow3" refType="h" fact="-0.0378"/>
                  <dgm:constr type="w" for="ch" forName="dotArrow3" refType="userD"/>
                  <dgm:constr type="h" for="ch" forName="dotArrow3" refType="userD"/>
                  <dgm:constr type="ctrX" for="ch" forName="dotArrow4" refType="w" fact="0.7065"/>
                  <dgm:constr type="ctrY" for="ch" forName="dotArrow4" refType="h" fact="-0.0239"/>
                  <dgm:constr type="w" for="ch" forName="dotArrow4" refType="userD"/>
                  <dgm:constr type="h" for="ch" forName="dotArrow4" refType="userD"/>
                  <dgm:constr type="ctrX" for="ch" forName="dotArrow5" refType="w" fact="0.7212"/>
                  <dgm:constr type="ctrY" for="ch" forName="dotArrow5" refType="h" fact="-0.0099"/>
                  <dgm:constr type="w" for="ch" forName="dotArrow5" refType="userD"/>
                  <dgm:constr type="h" for="ch" forName="dotArrow5" refType="userD"/>
                  <dgm:constr type="ctrX" for="ch" forName="dotArrow6" refType="w" fact="0.6919"/>
                  <dgm:constr type="ctrY" for="ch" forName="dotArrow6" refType="h" fact="-0.0084"/>
                  <dgm:constr type="w" for="ch" forName="dotArrow6" refType="userD"/>
                  <dgm:constr type="h" for="ch" forName="dotArrow6" refType="userD"/>
                  <dgm:constr type="ctrX" for="ch" forName="dotArrow7" refType="w" fact="0.6919"/>
                  <dgm:constr type="ctrY" for="ch" forName="dotArrow7" refType="h" fact="0.0211"/>
                  <dgm:constr type="w" for="ch" forName="dotArrow7" refType="userD"/>
                  <dgm:constr type="h" for="ch" forName="dotArrow7" refType="userD"/>
                  <dgm:constr type="l" for="ch" forName="parTx1" refType="w" fact="0.2556"/>
                  <dgm:constr type="t" for="ch" forName="parTx1" refType="h" fact="0.8856"/>
                  <dgm:constr type="w" for="ch" forName="parTx1" refType="w" fact="0.2101"/>
                  <dgm:constr type="h" for="ch" forName="parTx1" refType="h" fact="0.0704"/>
                  <dgm:constr type="ctrX" for="ch" forName="picture1" refType="w" fact="0.246"/>
                  <dgm:constr type="ctrY" for="ch" forName="picture1" refType="h" fact="0.8769"/>
                  <dgm:constr type="w" for="ch" forName="picture1" refType="w" fact="0.0974"/>
                  <dgm:constr type="h" for="ch" forName="picture1" refType="h" fact="0.1218"/>
                  <dgm:constr type="l" for="ch" forName="desTx1" refType="r" refFor="ch" refForName="parTx1"/>
                  <dgm:constr type="r" for="ch" forName="desTx1" refType="w"/>
                  <dgm:constr type="t" for="ch" forName="desTx1" refType="t" refFor="ch" refForName="parTx1"/>
                  <dgm:constr type="h" for="ch" forName="desTx1" refType="h" refFor="ch" refForName="parTx1"/>
                  <dgm:constr type="l" for="ch" forName="parTx2" refType="w" fact="0.4535"/>
                  <dgm:constr type="t" for="ch" forName="parTx2" refType="h" fact="0.7956"/>
                  <dgm:constr type="w" for="ch" forName="parTx2" refType="w" fact="0.2101"/>
                  <dgm:constr type="h" for="ch" forName="parTx2" refType="h" fact="0.0704"/>
                  <dgm:constr type="ctrX" for="ch" forName="picture2" refType="w" fact="0.4439"/>
                  <dgm:constr type="ctrY" for="ch" forName="picture2" refType="h" fact="0.787"/>
                  <dgm:constr type="w" for="ch" forName="picture2" refType="w" fact="0.0974"/>
                  <dgm:constr type="h" for="ch" forName="picture2" refType="h" fact="0.1218"/>
                  <dgm:constr type="l" for="ch" forName="desTx2" refType="r" refFor="ch" refForName="parTx2"/>
                  <dgm:constr type="r" for="ch" forName="desTx2" refType="w"/>
                  <dgm:constr type="t" for="ch" forName="desTx2" refType="t" refFor="ch" refForName="parTx2"/>
                  <dgm:constr type="h" for="ch" forName="desTx2" refType="h" refFor="ch" refForName="parTx2"/>
                  <dgm:constr type="l" for="ch" forName="parTx3" refType="w" fact="0.5511"/>
                  <dgm:constr type="t" for="ch" forName="parTx3" refType="h" fact="0.673"/>
                  <dgm:constr type="w" for="ch" forName="parTx3" refType="w" fact="0.2101"/>
                  <dgm:constr type="h" for="ch" forName="parTx3" refType="h" fact="0.0704"/>
                  <dgm:constr type="ctrX" for="ch" forName="picture3" refType="w" fact="0.5415"/>
                  <dgm:constr type="ctrY" for="ch" forName="picture3" refType="h" fact="0.6644"/>
                  <dgm:constr type="w" for="ch" forName="picture3" refType="w" fact="0.0974"/>
                  <dgm:constr type="h" for="ch" forName="picture3" refType="h" fact="0.1218"/>
                  <dgm:constr type="l" for="ch" forName="desTx3" refType="r" refFor="ch" refForName="parTx3"/>
                  <dgm:constr type="r" for="ch" forName="desTx3" refType="w"/>
                  <dgm:constr type="t" for="ch" forName="desTx3" refType="t" refFor="ch" refForName="parTx3"/>
                  <dgm:constr type="h" for="ch" forName="desTx3" refType="h" refFor="ch" refForName="parTx3"/>
                  <dgm:constr type="l" for="ch" forName="parTx4" refType="w" fact="0.6132"/>
                  <dgm:constr type="t" for="ch" forName="parTx4" refType="h" fact="0.538"/>
                  <dgm:constr type="w" for="ch" forName="parTx4" refType="w" fact="0.2101"/>
                  <dgm:constr type="h" for="ch" forName="parTx4" refType="h" fact="0.0704"/>
                  <dgm:constr type="ctrX" for="ch" forName="picture4" refType="w" fact="0.6037"/>
                  <dgm:constr type="ctrY" for="ch" forName="picture4" refType="h" fact="0.5294"/>
                  <dgm:constr type="w" for="ch" forName="picture4" refType="w" fact="0.0974"/>
                  <dgm:constr type="h" for="ch" forName="picture4" refType="h" fact="0.1218"/>
                  <dgm:constr type="l" for="ch" forName="desTx4" refType="r" refFor="ch" refForName="parTx4"/>
                  <dgm:constr type="r" for="ch" forName="desTx4" refType="w"/>
                  <dgm:constr type="t" for="ch" forName="desTx4" refType="t" refFor="ch" refForName="parTx4"/>
                  <dgm:constr type="h" for="ch" forName="desTx4" refType="h" refFor="ch" refForName="parTx4"/>
                  <dgm:constr type="l" for="ch" forName="parTx5" refType="w" fact="0.6576"/>
                  <dgm:constr type="t" for="ch" forName="parTx5" refType="h" fact="0.3951"/>
                  <dgm:constr type="w" for="ch" forName="parTx5" refType="w" fact="0.2101"/>
                  <dgm:constr type="h" for="ch" forName="parTx5" refType="h" fact="0.0704"/>
                  <dgm:constr type="ctrX" for="ch" forName="picture5" refType="w" fact="0.648"/>
                  <dgm:constr type="ctrY" for="ch" forName="picture5" refType="h" fact="0.3864"/>
                  <dgm:constr type="w" for="ch" forName="picture5" refType="w" fact="0.0974"/>
                  <dgm:constr type="h" for="ch" forName="picture5" refType="h" fact="0.1218"/>
                  <dgm:constr type="l" for="ch" forName="desTx5" refType="r" refFor="ch" refForName="parTx5"/>
                  <dgm:constr type="r" for="ch" forName="desTx5" refType="w"/>
                  <dgm:constr type="t" for="ch" forName="desTx5" refType="t" refFor="ch" refForName="parTx5"/>
                  <dgm:constr type="h" for="ch" forName="desTx5" refType="h" refFor="ch" refForName="parTx5"/>
                  <dgm:constr type="l" for="ch" forName="parTx6" refType="w" fact="0.6828"/>
                  <dgm:constr type="t" for="ch" forName="parTx6" refType="h" fact="0.2531"/>
                  <dgm:constr type="w" for="ch" forName="parTx6" refType="w" fact="0.2101"/>
                  <dgm:constr type="h" for="ch" forName="parTx6" refType="h" fact="0.0704"/>
                  <dgm:constr type="ctrX" for="ch" forName="picture6" refType="w" fact="0.6733"/>
                  <dgm:constr type="ctrY" for="ch" forName="picture6" refType="h" fact="0.2444"/>
                  <dgm:constr type="w" for="ch" forName="picture6" refType="w" fact="0.0974"/>
                  <dgm:constr type="h" for="ch" forName="picture6" refType="h" fact="0.1218"/>
                  <dgm:constr type="l" for="ch" forName="desTx6" refType="r" refFor="ch" refForName="parTx6"/>
                  <dgm:constr type="r" for="ch" forName="desTx6" refType="w"/>
                  <dgm:constr type="t" for="ch" forName="desTx6" refType="t" refFor="ch" refForName="parTx6"/>
                  <dgm:constr type="h" for="ch" forName="desTx6" refType="h" refFor="ch" refForName="parTx6"/>
                  <dgm:constr type="l" for="ch" forName="parTx7" refType="w" fact="0.6966"/>
                  <dgm:constr type="t" for="ch" forName="parTx7" refType="h" fact="0.1162"/>
                  <dgm:constr type="w" for="ch" forName="parTx7" refType="w" fact="0.2101"/>
                  <dgm:constr type="h" for="ch" forName="parTx7" refType="h" fact="0.0704"/>
                  <dgm:constr type="ctrX" for="ch" forName="picture7" refType="w" fact="0.6871"/>
                  <dgm:constr type="ctrY" for="ch" forName="picture7" refType="h" fact="0.1075"/>
                  <dgm:constr type="w" for="ch" forName="picture7" refType="w" fact="0.0974"/>
                  <dgm:constr type="h" for="ch" forName="picture7" refType="h" fact="0.1218"/>
                  <dgm:constr type="l" for="ch" forName="desTx7" refType="r" refFor="ch" refForName="parTx7"/>
                  <dgm:constr type="r" for="ch" forName="desTx7" refType="w"/>
                  <dgm:constr type="t" for="ch" forName="desTx7" refType="t" refFor="ch" refForName="parTx7"/>
                  <dgm:constr type="h" for="ch" forName="desTx7" refType="h" refFor="ch" refForName="parTx7"/>
                </dgm:constrLst>
              </dgm:if>
              <dgm:else name="Name67">
                <dgm:alg type="composite">
                  <dgm:param type="ar" val="1.096"/>
                </dgm:alg>
                <dgm:constrLst>
                  <dgm:constr type="primFontSz" for="ch" forName="parTx1" op="equ" val="65"/>
                  <dgm:constr type="primFontSz" for="ch" forName="parTx2" refType="primFontSz" refFor="ch" refForName="parTx1" op="equ"/>
                  <dgm:constr type="primFontSz" for="ch" forName="parTx3" refType="primFontSz" refFor="ch" refForName="parTx1" op="equ"/>
                  <dgm:constr type="primFontSz" for="ch" forName="parTx4" refType="primFontSz" refFor="ch" refForName="parTx1" op="equ"/>
                  <dgm:constr type="primFontSz" for="ch" forName="parTx5" refType="primFontSz" refFor="ch" refForName="parTx1" op="equ"/>
                  <dgm:constr type="primFontSz" for="ch" forName="parTx6" refType="primFontSz" refFor="ch" refForName="parTx1" op="equ"/>
                  <dgm:constr type="primFontSz" for="ch" forName="parTx7" refType="primFontSz" refFor="ch" refForName="parTx1" op="equ"/>
                  <dgm:constr type="userD" refType="w" fact="0.0111"/>
                  <dgm:constr type="ctrX" for="ch" forName="dot1" refType="w" fact="0.4459"/>
                  <dgm:constr type="ctrY" for="ch" forName="dot1" refType="h" fact="0.8342"/>
                  <dgm:constr type="w" for="ch" forName="dot1" refType="userD"/>
                  <dgm:constr type="h" for="ch" forName="dot1" refType="userD"/>
                  <dgm:constr type="ctrX" for="ch" forName="dot2" refType="w" fact="0.4244"/>
                  <dgm:constr type="ctrY" for="ch" forName="dot2" refType="h" fact="0.8448"/>
                  <dgm:constr type="w" for="ch" forName="dot2" refType="userD"/>
                  <dgm:constr type="h" for="ch" forName="dot2" refType="userD"/>
                  <dgm:constr type="ctrX" for="ch" forName="dot3" refType="w" fact="0.4026"/>
                  <dgm:constr type="ctrY" for="ch" forName="dot3" refType="h" fact="0.8539"/>
                  <dgm:constr type="w" for="ch" forName="dot3" refType="userD"/>
                  <dgm:constr type="h" for="ch" forName="dot3" refType="userD"/>
                  <dgm:constr type="ctrX" for="ch" forName="dot4" refType="w" fact="0.3806"/>
                  <dgm:constr type="ctrY" for="ch" forName="dot4" refType="h" fact="0.8615"/>
                  <dgm:constr type="w" for="ch" forName="dot4" refType="userD"/>
                  <dgm:constr type="h" for="ch" forName="dot4" refType="userD"/>
                  <dgm:constr type="ctrX" for="ch" forName="dot5" refType="w" fact="0.3584"/>
                  <dgm:constr type="ctrY" for="ch" forName="dot5" refType="h" fact="0.8676"/>
                  <dgm:constr type="w" for="ch" forName="dot5" refType="userD"/>
                  <dgm:constr type="h" for="ch" forName="dot5" refType="userD"/>
                  <dgm:constr type="ctrX" for="ch" forName="dot6" refType="w" fact="0.5803"/>
                  <dgm:constr type="ctrY" for="ch" forName="dot6" refType="h" fact="0.7255"/>
                  <dgm:constr type="w" for="ch" forName="dot6" refType="userD"/>
                  <dgm:constr type="h" for="ch" forName="dot6" refType="userD"/>
                  <dgm:constr type="ctrX" for="ch" forName="dot7" refType="w" fact="0.5618"/>
                  <dgm:constr type="ctrY" for="ch" forName="dot7" refType="h" fact="0.7454"/>
                  <dgm:constr type="w" for="ch" forName="dot7" refType="userD"/>
                  <dgm:constr type="h" for="ch" forName="dot7" refType="userD"/>
                  <dgm:constr type="ctrX" for="ch" forName="dot8" refType="w" fact="0.6656"/>
                  <dgm:constr type="ctrY" for="ch" forName="dot8" refType="h" fact="0.6026"/>
                  <dgm:constr type="w" for="ch" forName="dot8" refType="userD"/>
                  <dgm:constr type="h" for="ch" forName="dot8" refType="userD"/>
                  <dgm:constr type="ctrX" for="ch" forName="dot9" refType="w" fact="0.7266"/>
                  <dgm:constr type="ctrY" for="ch" forName="dot9" refType="h" fact="0.4632"/>
                  <dgm:constr type="w" for="ch" forName="dot9" refType="userD"/>
                  <dgm:constr type="h" for="ch" forName="dot9" refType="userD"/>
                  <dgm:constr type="ctrX" for="ch" forName="dot10" refType="w" fact="0.7643"/>
                  <dgm:constr type="ctrY" for="ch" forName="dot10" refType="h" fact="0.3187"/>
                  <dgm:constr type="w" for="ch" forName="dot10" refType="userD"/>
                  <dgm:constr type="h" for="ch" forName="dot10" refType="userD"/>
                  <dgm:constr type="ctrX" for="ch" forName="dot11" refType="w" fact="0.7816"/>
                  <dgm:constr type="ctrY" for="ch" forName="dot11" refType="h" fact="0.1763"/>
                  <dgm:constr type="w" for="ch" forName="dot11" refType="userD"/>
                  <dgm:constr type="h" for="ch" forName="dot11" refType="userD"/>
                  <dgm:constr type="ctrX" for="ch" forName="dotArrow1" refType="w" fact="0.7558"/>
                  <dgm:constr type="ctrY" for="ch" forName="dotArrow1" refType="h" fact="-0.0099"/>
                  <dgm:constr type="w" for="ch" forName="dotArrow1" refType="userD"/>
                  <dgm:constr type="h" for="ch" forName="dotArrow1" refType="userD"/>
                  <dgm:constr type="ctrX" for="ch" forName="dotArrow2" refType="w" fact="0.7725"/>
                  <dgm:constr type="ctrY" for="ch" forName="dotArrow2" refType="h" fact="-0.0239"/>
                  <dgm:constr type="w" for="ch" forName="dotArrow2" refType="userD"/>
                  <dgm:constr type="h" for="ch" forName="dotArrow2" refType="userD"/>
                  <dgm:constr type="ctrX" for="ch" forName="dotArrow3" refType="w" fact="0.7892"/>
                  <dgm:constr type="ctrY" for="ch" forName="dotArrow3" refType="h" fact="-0.0378"/>
                  <dgm:constr type="w" for="ch" forName="dotArrow3" refType="userD"/>
                  <dgm:constr type="h" for="ch" forName="dotArrow3" refType="userD"/>
                  <dgm:constr type="ctrX" for="ch" forName="dotArrow4" refType="w" fact="0.8058"/>
                  <dgm:constr type="ctrY" for="ch" forName="dotArrow4" refType="h" fact="-0.0239"/>
                  <dgm:constr type="w" for="ch" forName="dotArrow4" refType="userD"/>
                  <dgm:constr type="h" for="ch" forName="dotArrow4" refType="userD"/>
                  <dgm:constr type="ctrX" for="ch" forName="dotArrow5" refType="w" fact="0.8225"/>
                  <dgm:constr type="ctrY" for="ch" forName="dotArrow5" refType="h" fact="-0.0099"/>
                  <dgm:constr type="w" for="ch" forName="dotArrow5" refType="userD"/>
                  <dgm:constr type="h" for="ch" forName="dotArrow5" refType="userD"/>
                  <dgm:constr type="ctrX" for="ch" forName="dotArrow6" refType="w" fact="0.7892"/>
                  <dgm:constr type="ctrY" for="ch" forName="dotArrow6" refType="h" fact="-0.0084"/>
                  <dgm:constr type="w" for="ch" forName="dotArrow6" refType="userD"/>
                  <dgm:constr type="h" for="ch" forName="dotArrow6" refType="userD"/>
                  <dgm:constr type="ctrX" for="ch" forName="dotArrow7" refType="w" fact="0.7892"/>
                  <dgm:constr type="ctrY" for="ch" forName="dotArrow7" refType="h" fact="0.0211"/>
                  <dgm:constr type="w" for="ch" forName="dotArrow7" refType="userD"/>
                  <dgm:constr type="h" for="ch" forName="dotArrow7" refType="userD"/>
                  <dgm:constr type="l" for="ch" forName="parTx1" refType="w" fact="0.2915"/>
                  <dgm:constr type="t" for="ch" forName="parTx1" refType="h" fact="0.8845"/>
                  <dgm:constr type="w" for="ch" forName="parTx1" refType="w" fact="0.2396"/>
                  <dgm:constr type="h" for="ch" forName="parTx1" refType="h" fact="0.0704"/>
                  <dgm:constr type="ctrX" for="ch" forName="picture1" refType="w" fact="0.2806"/>
                  <dgm:constr type="ctrY" for="ch" forName="picture1" refType="h" fact="0.8769"/>
                  <dgm:constr type="w" for="ch" forName="picture1" refType="w" fact="0.1111"/>
                  <dgm:constr type="h" for="ch" forName="picture1" refType="h" fact="0.1218"/>
                  <dgm:constr type="l" for="ch" forName="parTx2" refType="w" fact="0.5172"/>
                  <dgm:constr type="t" for="ch" forName="parTx2" refType="h" fact="0.7946"/>
                  <dgm:constr type="w" for="ch" forName="parTx2" refType="w" fact="0.2396"/>
                  <dgm:constr type="h" for="ch" forName="parTx2" refType="h" fact="0.0704"/>
                  <dgm:constr type="ctrX" for="ch" forName="picture2" refType="w" fact="0.5063"/>
                  <dgm:constr type="ctrY" for="ch" forName="picture2" refType="h" fact="0.787"/>
                  <dgm:constr type="w" for="ch" forName="picture2" refType="w" fact="0.1111"/>
                  <dgm:constr type="h" for="ch" forName="picture2" refType="h" fact="0.1218"/>
                  <dgm:constr type="l" for="ch" forName="parTx3" refType="w" fact="0.6285"/>
                  <dgm:constr type="t" for="ch" forName="parTx3" refType="h" fact="0.672"/>
                  <dgm:constr type="w" for="ch" forName="parTx3" refType="w" fact="0.2396"/>
                  <dgm:constr type="h" for="ch" forName="parTx3" refType="h" fact="0.0704"/>
                  <dgm:constr type="ctrX" for="ch" forName="picture3" refType="w" fact="0.6176"/>
                  <dgm:constr type="ctrY" for="ch" forName="picture3" refType="h" fact="0.6644"/>
                  <dgm:constr type="w" for="ch" forName="picture3" refType="w" fact="0.1111"/>
                  <dgm:constr type="h" for="ch" forName="picture3" refType="h" fact="0.1218"/>
                  <dgm:constr type="l" for="ch" forName="parTx4" refType="w" fact="0.6994"/>
                  <dgm:constr type="t" for="ch" forName="parTx4" refType="h" fact="0.5369"/>
                  <dgm:constr type="w" for="ch" forName="parTx4" refType="w" fact="0.2396"/>
                  <dgm:constr type="h" for="ch" forName="parTx4" refType="h" fact="0.0704"/>
                  <dgm:constr type="ctrX" for="ch" forName="picture4" refType="w" fact="0.6885"/>
                  <dgm:constr type="ctrY" for="ch" forName="picture4" refType="h" fact="0.5294"/>
                  <dgm:constr type="w" for="ch" forName="picture4" refType="w" fact="0.1111"/>
                  <dgm:constr type="h" for="ch" forName="picture4" refType="h" fact="0.1218"/>
                  <dgm:constr type="l" for="ch" forName="parTx5" refType="w" fact="0.75"/>
                  <dgm:constr type="t" for="ch" forName="parTx5" refType="h" fact="0.394"/>
                  <dgm:constr type="w" for="ch" forName="parTx5" refType="w" fact="0.2396"/>
                  <dgm:constr type="h" for="ch" forName="parTx5" refType="h" fact="0.0704"/>
                  <dgm:constr type="ctrX" for="ch" forName="picture5" refType="w" fact="0.7391"/>
                  <dgm:constr type="ctrY" for="ch" forName="picture5" refType="h" fact="0.3864"/>
                  <dgm:constr type="w" for="ch" forName="picture5" refType="w" fact="0.1111"/>
                  <dgm:constr type="h" for="ch" forName="picture5" refType="h" fact="0.1218"/>
                  <dgm:constr type="l" for="ch" forName="parTx6" refType="w" fact="0.7788"/>
                  <dgm:constr type="t" for="ch" forName="parTx6" refType="h" fact="0.252"/>
                  <dgm:constr type="w" for="ch" forName="parTx6" refType="w" fact="0.2396"/>
                  <dgm:constr type="h" for="ch" forName="parTx6" refType="h" fact="0.0704"/>
                  <dgm:constr type="ctrX" for="ch" forName="picture6" refType="w" fact="0.7679"/>
                  <dgm:constr type="ctrY" for="ch" forName="picture6" refType="h" fact="0.2444"/>
                  <dgm:constr type="w" for="ch" forName="picture6" refType="w" fact="0.1111"/>
                  <dgm:constr type="h" for="ch" forName="picture6" refType="h" fact="0.1218"/>
                  <dgm:constr type="l" for="ch" forName="parTx7" refType="w" fact="0.7945"/>
                  <dgm:constr type="t" for="ch" forName="parTx7" refType="h" fact="0.1151"/>
                  <dgm:constr type="w" for="ch" forName="parTx7" refType="w" fact="0.2396"/>
                  <dgm:constr type="h" for="ch" forName="parTx7" refType="h" fact="0.0704"/>
                  <dgm:constr type="ctrX" for="ch" forName="picture7" refType="w" fact="0.7836"/>
                  <dgm:constr type="ctrY" for="ch" forName="picture7" refType="h" fact="0.1075"/>
                  <dgm:constr type="w" for="ch" forName="picture7" refType="w" fact="0.1111"/>
                  <dgm:constr type="h" for="ch" forName="picture7" refType="h" fact="0.1218"/>
                </dgm:constrLst>
              </dgm:else>
            </dgm:choose>
          </dgm:if>
          <dgm:else name="Name68">
            <dgm:choose name="Name69">
              <dgm:if name="Name70" axis="des" func="maxDepth" op="gt" val="1">
                <dgm:alg type="composite">
                  <dgm:param type="ar" val="1.25"/>
                </dgm:alg>
                <dgm:constrLst>
                  <dgm:constr type="primFontSz" for="ch" forName="parTx1" op="equ" val="65"/>
                  <dgm:constr type="primFontSz" for="ch" forName="parTx2" refType="primFontSz" refFor="ch" refForName="parTx1" op="equ"/>
                  <dgm:constr type="primFontSz" for="ch" forName="parTx3" refType="primFontSz" refFor="ch" refForName="parTx1" op="equ"/>
                  <dgm:constr type="primFontSz" for="ch" forName="parTx4" refType="primFontSz" refFor="ch" refForName="parTx1" op="equ"/>
                  <dgm:constr type="primFontSz" for="ch" forName="parTx5" refType="primFontSz" refFor="ch" refForName="parTx1" op="equ"/>
                  <dgm:constr type="primFontSz" for="ch" forName="parTx6" refType="primFontSz" refFor="ch" refForName="parTx1" op="equ"/>
                  <dgm:constr type="primFontSz" for="ch" forName="parTx7" refType="primFontSz" refFor="ch" refForName="parTx1" op="equ"/>
                  <dgm:constr type="primFontSz" for="ch" forName="desTx1" op="equ" val="65"/>
                  <dgm:constr type="primFontSz" for="ch" forName="desTx2" refType="primFontSz" refFor="ch" refForName="desTx1" op="equ"/>
                  <dgm:constr type="primFontSz" for="ch" forName="desTx3" refType="primFontSz" refFor="ch" refForName="desTx1" op="equ"/>
                  <dgm:constr type="primFontSz" for="ch" forName="desTx4" refType="primFontSz" refFor="ch" refForName="desTx1" op="equ"/>
                  <dgm:constr type="primFontSz" for="ch" forName="desTx5" refType="primFontSz" refFor="ch" refForName="desTx1" op="equ"/>
                  <dgm:constr type="primFontSz" for="ch" forName="desTx6" refType="primFontSz" refFor="ch" refForName="desTx1" op="equ"/>
                  <dgm:constr type="primFontSz" for="ch" forName="desTx7" refType="primFontSz" refFor="ch" refForName="desTx1" op="equ"/>
                  <dgm:constr type="userD" refType="w" fact="0.0097"/>
                  <dgm:constr type="ctrX" for="ch" forName="dot1" refType="w" fact="0.6091"/>
                  <dgm:constr type="ctrY" for="ch" forName="dot1" refType="h" fact="0.8342"/>
                  <dgm:constr type="w" for="ch" forName="dot1" refType="userD"/>
                  <dgm:constr type="h" for="ch" forName="dot1" refType="userD"/>
                  <dgm:constr type="ctrX" for="ch" forName="dot2" refType="w" fact="0.6279"/>
                  <dgm:constr type="ctrY" for="ch" forName="dot2" refType="h" fact="0.8448"/>
                  <dgm:constr type="w" for="ch" forName="dot2" refType="userD"/>
                  <dgm:constr type="h" for="ch" forName="dot2" refType="userD"/>
                  <dgm:constr type="ctrX" for="ch" forName="dot3" refType="w" fact="0.647"/>
                  <dgm:constr type="ctrY" for="ch" forName="dot3" refType="h" fact="0.8539"/>
                  <dgm:constr type="w" for="ch" forName="dot3" refType="userD"/>
                  <dgm:constr type="h" for="ch" forName="dot3" refType="userD"/>
                  <dgm:constr type="ctrX" for="ch" forName="dot4" refType="w" fact="0.6663"/>
                  <dgm:constr type="ctrY" for="ch" forName="dot4" refType="h" fact="0.8615"/>
                  <dgm:constr type="w" for="ch" forName="dot4" refType="userD"/>
                  <dgm:constr type="h" for="ch" forName="dot4" refType="userD"/>
                  <dgm:constr type="ctrX" for="ch" forName="dot5" refType="w" fact="0.6858"/>
                  <dgm:constr type="ctrY" for="ch" forName="dot5" refType="h" fact="0.8676"/>
                  <dgm:constr type="w" for="ch" forName="dot5" refType="userD"/>
                  <dgm:constr type="h" for="ch" forName="dot5" refType="userD"/>
                  <dgm:constr type="ctrX" for="ch" forName="dot6" refType="w" fact="0.4912"/>
                  <dgm:constr type="ctrY" for="ch" forName="dot6" refType="h" fact="0.7255"/>
                  <dgm:constr type="w" for="ch" forName="dot6" refType="userD"/>
                  <dgm:constr type="h" for="ch" forName="dot6" refType="userD"/>
                  <dgm:constr type="ctrX" for="ch" forName="dot7" refType="w" fact="0.5074"/>
                  <dgm:constr type="ctrY" for="ch" forName="dot7" refType="h" fact="0.7454"/>
                  <dgm:constr type="w" for="ch" forName="dot7" refType="userD"/>
                  <dgm:constr type="h" for="ch" forName="dot7" refType="userD"/>
                  <dgm:constr type="ctrX" for="ch" forName="dot8" refType="w" fact="0.4164"/>
                  <dgm:constr type="ctrY" for="ch" forName="dot8" refType="h" fact="0.6026"/>
                  <dgm:constr type="w" for="ch" forName="dot8" refType="userD"/>
                  <dgm:constr type="h" for="ch" forName="dot8" refType="userD"/>
                  <dgm:constr type="ctrX" for="ch" forName="dot9" refType="w" fact="0.3629"/>
                  <dgm:constr type="ctrY" for="ch" forName="dot9" refType="h" fact="0.4632"/>
                  <dgm:constr type="w" for="ch" forName="dot9" refType="userD"/>
                  <dgm:constr type="h" for="ch" forName="dot9" refType="userD"/>
                  <dgm:constr type="ctrX" for="ch" forName="dot10" refType="w" fact="0.3299"/>
                  <dgm:constr type="ctrY" for="ch" forName="dot10" refType="h" fact="0.3187"/>
                  <dgm:constr type="w" for="ch" forName="dot10" refType="userD"/>
                  <dgm:constr type="h" for="ch" forName="dot10" refType="userD"/>
                  <dgm:constr type="ctrX" for="ch" forName="dot11" refType="w" fact="0.3147"/>
                  <dgm:constr type="ctrY" for="ch" forName="dot11" refType="h" fact="0.1763"/>
                  <dgm:constr type="w" for="ch" forName="dot11" refType="userD"/>
                  <dgm:constr type="h" for="ch" forName="dot11" refType="userD"/>
                  <dgm:constr type="ctrX" for="ch" forName="dotArrow1" refType="w" fact="0.3373"/>
                  <dgm:constr type="ctrY" for="ch" forName="dotArrow1" refType="h" fact="-0.0099"/>
                  <dgm:constr type="w" for="ch" forName="dotArrow1" refType="userD"/>
                  <dgm:constr type="h" for="ch" forName="dotArrow1" refType="userD"/>
                  <dgm:constr type="ctrX" for="ch" forName="dotArrow2" refType="w" fact="0.3227"/>
                  <dgm:constr type="ctrY" for="ch" forName="dotArrow2" refType="h" fact="-0.0239"/>
                  <dgm:constr type="w" for="ch" forName="dotArrow2" refType="userD"/>
                  <dgm:constr type="h" for="ch" forName="dotArrow2" refType="userD"/>
                  <dgm:constr type="ctrX" for="ch" forName="dotArrow3" refType="w" fact="0.3081"/>
                  <dgm:constr type="ctrY" for="ch" forName="dotArrow3" refType="h" fact="-0.0378"/>
                  <dgm:constr type="w" for="ch" forName="dotArrow3" refType="userD"/>
                  <dgm:constr type="h" for="ch" forName="dotArrow3" refType="userD"/>
                  <dgm:constr type="ctrX" for="ch" forName="dotArrow4" refType="w" fact="0.2935"/>
                  <dgm:constr type="ctrY" for="ch" forName="dotArrow4" refType="h" fact="-0.0239"/>
                  <dgm:constr type="w" for="ch" forName="dotArrow4" refType="userD"/>
                  <dgm:constr type="h" for="ch" forName="dotArrow4" refType="userD"/>
                  <dgm:constr type="ctrX" for="ch" forName="dotArrow5" refType="w" fact="0.2788"/>
                  <dgm:constr type="ctrY" for="ch" forName="dotArrow5" refType="h" fact="-0.0099"/>
                  <dgm:constr type="w" for="ch" forName="dotArrow5" refType="userD"/>
                  <dgm:constr type="h" for="ch" forName="dotArrow5" refType="userD"/>
                  <dgm:constr type="ctrX" for="ch" forName="dotArrow6" refType="w" fact="0.3081"/>
                  <dgm:constr type="ctrY" for="ch" forName="dotArrow6" refType="h" fact="-0.0084"/>
                  <dgm:constr type="w" for="ch" forName="dotArrow6" refType="userD"/>
                  <dgm:constr type="h" for="ch" forName="dotArrow6" refType="userD"/>
                  <dgm:constr type="ctrX" for="ch" forName="dotArrow7" refType="w" fact="0.3081"/>
                  <dgm:constr type="ctrY" for="ch" forName="dotArrow7" refType="h" fact="0.0211"/>
                  <dgm:constr type="w" for="ch" forName="dotArrow7" refType="userD"/>
                  <dgm:constr type="h" for="ch" forName="dotArrow7" refType="userD"/>
                  <dgm:constr type="r" for="ch" forName="parTx1" refType="w" fact="0.7444"/>
                  <dgm:constr type="t" for="ch" forName="parTx1" refType="h" fact="0.8856"/>
                  <dgm:constr type="w" for="ch" forName="parTx1" refType="w" fact="0.2101"/>
                  <dgm:constr type="h" for="ch" forName="parTx1" refType="h" fact="0.0704"/>
                  <dgm:constr type="ctrX" for="ch" forName="picture1" refType="w" fact="0.754"/>
                  <dgm:constr type="ctrY" for="ch" forName="picture1" refType="h" fact="0.8769"/>
                  <dgm:constr type="w" for="ch" forName="picture1" refType="w" fact="0.0974"/>
                  <dgm:constr type="h" for="ch" forName="picture1" refType="h" fact="0.1218"/>
                  <dgm:constr type="r" for="ch" forName="desTx1" refType="l" refFor="ch" refForName="parTx1"/>
                  <dgm:constr type="l" for="ch" forName="desTx1"/>
                  <dgm:constr type="t" for="ch" forName="desTx1" refType="t" refFor="ch" refForName="parTx1"/>
                  <dgm:constr type="h" for="ch" forName="desTx1" refType="h" refFor="ch" refForName="parTx1"/>
                  <dgm:constr type="r" for="ch" forName="parTx2" refType="w" fact="0.5465"/>
                  <dgm:constr type="t" for="ch" forName="parTx2" refType="h" fact="0.7956"/>
                  <dgm:constr type="w" for="ch" forName="parTx2" refType="w" fact="0.2101"/>
                  <dgm:constr type="h" for="ch" forName="parTx2" refType="h" fact="0.0704"/>
                  <dgm:constr type="ctrX" for="ch" forName="picture2" refType="w" fact="0.5561"/>
                  <dgm:constr type="ctrY" for="ch" forName="picture2" refType="h" fact="0.787"/>
                  <dgm:constr type="w" for="ch" forName="picture2" refType="w" fact="0.0974"/>
                  <dgm:constr type="h" for="ch" forName="picture2" refType="h" fact="0.1218"/>
                  <dgm:constr type="r" for="ch" forName="desTx2" refType="l" refFor="ch" refForName="parTx2"/>
                  <dgm:constr type="l" for="ch" forName="desTx2"/>
                  <dgm:constr type="t" for="ch" forName="desTx2" refType="t" refFor="ch" refForName="parTx2"/>
                  <dgm:constr type="h" for="ch" forName="desTx2" refType="h" refFor="ch" refForName="parTx2"/>
                  <dgm:constr type="r" for="ch" forName="parTx3" refType="w" fact="0.4489"/>
                  <dgm:constr type="t" for="ch" forName="parTx3" refType="h" fact="0.673"/>
                  <dgm:constr type="w" for="ch" forName="parTx3" refType="w" fact="0.2101"/>
                  <dgm:constr type="h" for="ch" forName="parTx3" refType="h" fact="0.0704"/>
                  <dgm:constr type="ctrX" for="ch" forName="picture3" refType="w" fact="0.4585"/>
                  <dgm:constr type="ctrY" for="ch" forName="picture3" refType="h" fact="0.6644"/>
                  <dgm:constr type="w" for="ch" forName="picture3" refType="w" fact="0.0974"/>
                  <dgm:constr type="h" for="ch" forName="picture3" refType="h" fact="0.1218"/>
                  <dgm:constr type="r" for="ch" forName="desTx3" refType="l" refFor="ch" refForName="parTx3"/>
                  <dgm:constr type="l" for="ch" forName="desTx3"/>
                  <dgm:constr type="t" for="ch" forName="desTx3" refType="t" refFor="ch" refForName="parTx3"/>
                  <dgm:constr type="h" for="ch" forName="desTx3" refType="h" refFor="ch" refForName="parTx3"/>
                  <dgm:constr type="r" for="ch" forName="parTx4" refType="w" fact="0.3868"/>
                  <dgm:constr type="t" for="ch" forName="parTx4" refType="h" fact="0.538"/>
                  <dgm:constr type="w" for="ch" forName="parTx4" refType="w" fact="0.2101"/>
                  <dgm:constr type="h" for="ch" forName="parTx4" refType="h" fact="0.0704"/>
                  <dgm:constr type="ctrX" for="ch" forName="picture4" refType="w" fact="0.3963"/>
                  <dgm:constr type="ctrY" for="ch" forName="picture4" refType="h" fact="0.5294"/>
                  <dgm:constr type="w" for="ch" forName="picture4" refType="w" fact="0.0974"/>
                  <dgm:constr type="h" for="ch" forName="picture4" refType="h" fact="0.1218"/>
                  <dgm:constr type="r" for="ch" forName="desTx4" refType="l" refFor="ch" refForName="parTx4"/>
                  <dgm:constr type="l" for="ch" forName="desTx4"/>
                  <dgm:constr type="t" for="ch" forName="desTx4" refType="t" refFor="ch" refForName="parTx4"/>
                  <dgm:constr type="h" for="ch" forName="desTx4" refType="h" refFor="ch" refForName="parTx4"/>
                  <dgm:constr type="r" for="ch" forName="parTx5" refType="w" fact="0.3424"/>
                  <dgm:constr type="t" for="ch" forName="parTx5" refType="h" fact="0.3951"/>
                  <dgm:constr type="w" for="ch" forName="parTx5" refType="w" fact="0.2101"/>
                  <dgm:constr type="h" for="ch" forName="parTx5" refType="h" fact="0.0704"/>
                  <dgm:constr type="ctrX" for="ch" forName="picture5" refType="w" fact="0.352"/>
                  <dgm:constr type="ctrY" for="ch" forName="picture5" refType="h" fact="0.3864"/>
                  <dgm:constr type="w" for="ch" forName="picture5" refType="w" fact="0.0974"/>
                  <dgm:constr type="h" for="ch" forName="picture5" refType="h" fact="0.1218"/>
                  <dgm:constr type="r" for="ch" forName="desTx5" refType="l" refFor="ch" refForName="parTx5"/>
                  <dgm:constr type="l" for="ch" forName="desTx5"/>
                  <dgm:constr type="t" for="ch" forName="desTx5" refType="t" refFor="ch" refForName="parTx5"/>
                  <dgm:constr type="h" for="ch" forName="desTx5" refType="h" refFor="ch" refForName="parTx5"/>
                  <dgm:constr type="r" for="ch" forName="parTx6" refType="w" fact="0.3172"/>
                  <dgm:constr type="t" for="ch" forName="parTx6" refType="h" fact="0.2531"/>
                  <dgm:constr type="w" for="ch" forName="parTx6" refType="w" fact="0.2101"/>
                  <dgm:constr type="h" for="ch" forName="parTx6" refType="h" fact="0.0704"/>
                  <dgm:constr type="ctrX" for="ch" forName="picture6" refType="w" fact="0.3267"/>
                  <dgm:constr type="ctrY" for="ch" forName="picture6" refType="h" fact="0.2444"/>
                  <dgm:constr type="w" for="ch" forName="picture6" refType="w" fact="0.0974"/>
                  <dgm:constr type="h" for="ch" forName="picture6" refType="h" fact="0.1218"/>
                  <dgm:constr type="r" for="ch" forName="desTx6" refType="l" refFor="ch" refForName="parTx6"/>
                  <dgm:constr type="l" for="ch" forName="desTx6"/>
                  <dgm:constr type="t" for="ch" forName="desTx6" refType="t" refFor="ch" refForName="parTx6"/>
                  <dgm:constr type="h" for="ch" forName="desTx6" refType="h" refFor="ch" refForName="parTx6"/>
                  <dgm:constr type="r" for="ch" forName="parTx7" refType="w" fact="0.3034"/>
                  <dgm:constr type="t" for="ch" forName="parTx7" refType="h" fact="0.1162"/>
                  <dgm:constr type="w" for="ch" forName="parTx7" refType="w" fact="0.2101"/>
                  <dgm:constr type="h" for="ch" forName="parTx7" refType="h" fact="0.0704"/>
                  <dgm:constr type="ctrX" for="ch" forName="picture7" refType="w" fact="0.3129"/>
                  <dgm:constr type="ctrY" for="ch" forName="picture7" refType="h" fact="0.1075"/>
                  <dgm:constr type="w" for="ch" forName="picture7" refType="w" fact="0.0974"/>
                  <dgm:constr type="h" for="ch" forName="picture7" refType="h" fact="0.1218"/>
                  <dgm:constr type="r" for="ch" forName="desTx7" refType="l" refFor="ch" refForName="parTx7"/>
                  <dgm:constr type="l" for="ch" forName="desTx7"/>
                  <dgm:constr type="t" for="ch" forName="desTx7" refType="t" refFor="ch" refForName="parTx7"/>
                  <dgm:constr type="h" for="ch" forName="desTx7" refType="h" refFor="ch" refForName="parTx7"/>
                </dgm:constrLst>
              </dgm:if>
              <dgm:else name="Name71">
                <dgm:alg type="composite">
                  <dgm:param type="ar" val="1.096"/>
                </dgm:alg>
                <dgm:constrLst>
                  <dgm:constr type="primFontSz" for="ch" forName="parTx1" op="equ" val="65"/>
                  <dgm:constr type="primFontSz" for="ch" forName="parTx2" refType="primFontSz" refFor="ch" refForName="parTx1" op="equ"/>
                  <dgm:constr type="primFontSz" for="ch" forName="parTx3" refType="primFontSz" refFor="ch" refForName="parTx1" op="equ"/>
                  <dgm:constr type="primFontSz" for="ch" forName="parTx4" refType="primFontSz" refFor="ch" refForName="parTx1" op="equ"/>
                  <dgm:constr type="primFontSz" for="ch" forName="parTx5" refType="primFontSz" refFor="ch" refForName="parTx1" op="equ"/>
                  <dgm:constr type="primFontSz" for="ch" forName="parTx6" refType="primFontSz" refFor="ch" refForName="parTx1" op="equ"/>
                  <dgm:constr type="primFontSz" for="ch" forName="parTx7" refType="primFontSz" refFor="ch" refForName="parTx1" op="equ"/>
                  <dgm:constr type="userD" refType="w" fact="0.0111"/>
                  <dgm:constr type="ctrX" for="ch" forName="dot1" refType="w" fact="0.5541"/>
                  <dgm:constr type="ctrY" for="ch" forName="dot1" refType="h" fact="0.8342"/>
                  <dgm:constr type="w" for="ch" forName="dot1" refType="userD"/>
                  <dgm:constr type="h" for="ch" forName="dot1" refType="userD"/>
                  <dgm:constr type="ctrX" for="ch" forName="dot2" refType="w" fact="0.5756"/>
                  <dgm:constr type="ctrY" for="ch" forName="dot2" refType="h" fact="0.8448"/>
                  <dgm:constr type="w" for="ch" forName="dot2" refType="userD"/>
                  <dgm:constr type="h" for="ch" forName="dot2" refType="userD"/>
                  <dgm:constr type="ctrX" for="ch" forName="dot3" refType="w" fact="0.5974"/>
                  <dgm:constr type="ctrY" for="ch" forName="dot3" refType="h" fact="0.8539"/>
                  <dgm:constr type="w" for="ch" forName="dot3" refType="userD"/>
                  <dgm:constr type="h" for="ch" forName="dot3" refType="userD"/>
                  <dgm:constr type="ctrX" for="ch" forName="dot4" refType="w" fact="0.6194"/>
                  <dgm:constr type="ctrY" for="ch" forName="dot4" refType="h" fact="0.8615"/>
                  <dgm:constr type="w" for="ch" forName="dot4" refType="userD"/>
                  <dgm:constr type="h" for="ch" forName="dot4" refType="userD"/>
                  <dgm:constr type="ctrX" for="ch" forName="dot5" refType="w" fact="0.6416"/>
                  <dgm:constr type="ctrY" for="ch" forName="dot5" refType="h" fact="0.8676"/>
                  <dgm:constr type="w" for="ch" forName="dot5" refType="userD"/>
                  <dgm:constr type="h" for="ch" forName="dot5" refType="userD"/>
                  <dgm:constr type="ctrX" for="ch" forName="dot6" refType="w" fact="0.4197"/>
                  <dgm:constr type="ctrY" for="ch" forName="dot6" refType="h" fact="0.7255"/>
                  <dgm:constr type="w" for="ch" forName="dot6" refType="userD"/>
                  <dgm:constr type="h" for="ch" forName="dot6" refType="userD"/>
                  <dgm:constr type="ctrX" for="ch" forName="dot7" refType="w" fact="0.4382"/>
                  <dgm:constr type="ctrY" for="ch" forName="dot7" refType="h" fact="0.7454"/>
                  <dgm:constr type="w" for="ch" forName="dot7" refType="userD"/>
                  <dgm:constr type="h" for="ch" forName="dot7" refType="userD"/>
                  <dgm:constr type="ctrX" for="ch" forName="dot8" refType="w" fact="0.3344"/>
                  <dgm:constr type="ctrY" for="ch" forName="dot8" refType="h" fact="0.6026"/>
                  <dgm:constr type="w" for="ch" forName="dot8" refType="userD"/>
                  <dgm:constr type="h" for="ch" forName="dot8" refType="userD"/>
                  <dgm:constr type="ctrX" for="ch" forName="dot9" refType="w" fact="0.2734"/>
                  <dgm:constr type="ctrY" for="ch" forName="dot9" refType="h" fact="0.4632"/>
                  <dgm:constr type="w" for="ch" forName="dot9" refType="userD"/>
                  <dgm:constr type="h" for="ch" forName="dot9" refType="userD"/>
                  <dgm:constr type="ctrX" for="ch" forName="dot10" refType="w" fact="0.2357"/>
                  <dgm:constr type="ctrY" for="ch" forName="dot10" refType="h" fact="0.3187"/>
                  <dgm:constr type="w" for="ch" forName="dot10" refType="userD"/>
                  <dgm:constr type="h" for="ch" forName="dot10" refType="userD"/>
                  <dgm:constr type="ctrX" for="ch" forName="dot11" refType="w" fact="0.2184"/>
                  <dgm:constr type="ctrY" for="ch" forName="dot11" refType="h" fact="0.1763"/>
                  <dgm:constr type="w" for="ch" forName="dot11" refType="userD"/>
                  <dgm:constr type="h" for="ch" forName="dot11" refType="userD"/>
                  <dgm:constr type="ctrX" for="ch" forName="dotArrow1" refType="w" fact="0.2442"/>
                  <dgm:constr type="ctrY" for="ch" forName="dotArrow1" refType="h" fact="-0.0099"/>
                  <dgm:constr type="w" for="ch" forName="dotArrow1" refType="userD"/>
                  <dgm:constr type="h" for="ch" forName="dotArrow1" refType="userD"/>
                  <dgm:constr type="ctrX" for="ch" forName="dotArrow2" refType="w" fact="0.2275"/>
                  <dgm:constr type="ctrY" for="ch" forName="dotArrow2" refType="h" fact="-0.0239"/>
                  <dgm:constr type="w" for="ch" forName="dotArrow2" refType="userD"/>
                  <dgm:constr type="h" for="ch" forName="dotArrow2" refType="userD"/>
                  <dgm:constr type="ctrX" for="ch" forName="dotArrow3" refType="w" fact="0.2108"/>
                  <dgm:constr type="ctrY" for="ch" forName="dotArrow3" refType="h" fact="-0.0378"/>
                  <dgm:constr type="w" for="ch" forName="dotArrow3" refType="userD"/>
                  <dgm:constr type="h" for="ch" forName="dotArrow3" refType="userD"/>
                  <dgm:constr type="ctrX" for="ch" forName="dotArrow4" refType="w" fact="0.1942"/>
                  <dgm:constr type="ctrY" for="ch" forName="dotArrow4" refType="h" fact="-0.0239"/>
                  <dgm:constr type="w" for="ch" forName="dotArrow4" refType="userD"/>
                  <dgm:constr type="h" for="ch" forName="dotArrow4" refType="userD"/>
                  <dgm:constr type="ctrX" for="ch" forName="dotArrow5" refType="w" fact="0.1775"/>
                  <dgm:constr type="ctrY" for="ch" forName="dotArrow5" refType="h" fact="-0.0099"/>
                  <dgm:constr type="w" for="ch" forName="dotArrow5" refType="userD"/>
                  <dgm:constr type="h" for="ch" forName="dotArrow5" refType="userD"/>
                  <dgm:constr type="ctrX" for="ch" forName="dotArrow6" refType="w" fact="0.2108"/>
                  <dgm:constr type="ctrY" for="ch" forName="dotArrow6" refType="h" fact="-0.0084"/>
                  <dgm:constr type="w" for="ch" forName="dotArrow6" refType="userD"/>
                  <dgm:constr type="h" for="ch" forName="dotArrow6" refType="userD"/>
                  <dgm:constr type="ctrX" for="ch" forName="dotArrow7" refType="w" fact="0.2108"/>
                  <dgm:constr type="ctrY" for="ch" forName="dotArrow7" refType="h" fact="0.0211"/>
                  <dgm:constr type="w" for="ch" forName="dotArrow7" refType="userD"/>
                  <dgm:constr type="h" for="ch" forName="dotArrow7" refType="userD"/>
                  <dgm:constr type="r" for="ch" forName="parTx1" refType="w" fact="0.7085"/>
                  <dgm:constr type="t" for="ch" forName="parTx1" refType="h" fact="0.8845"/>
                  <dgm:constr type="w" for="ch" forName="parTx1" refType="w" fact="0.2396"/>
                  <dgm:constr type="h" for="ch" forName="parTx1" refType="h" fact="0.0704"/>
                  <dgm:constr type="ctrX" for="ch" forName="picture1" refType="w" fact="0.7194"/>
                  <dgm:constr type="ctrY" for="ch" forName="picture1" refType="h" fact="0.8769"/>
                  <dgm:constr type="w" for="ch" forName="picture1" refType="w" fact="0.1111"/>
                  <dgm:constr type="h" for="ch" forName="picture1" refType="h" fact="0.1218"/>
                  <dgm:constr type="r" for="ch" forName="parTx2" refType="w" fact="0.4828"/>
                  <dgm:constr type="t" for="ch" forName="parTx2" refType="h" fact="0.7946"/>
                  <dgm:constr type="w" for="ch" forName="parTx2" refType="w" fact="0.2396"/>
                  <dgm:constr type="h" for="ch" forName="parTx2" refType="h" fact="0.0704"/>
                  <dgm:constr type="ctrX" for="ch" forName="picture2" refType="w" fact="0.4937"/>
                  <dgm:constr type="ctrY" for="ch" forName="picture2" refType="h" fact="0.787"/>
                  <dgm:constr type="w" for="ch" forName="picture2" refType="w" fact="0.1111"/>
                  <dgm:constr type="h" for="ch" forName="picture2" refType="h" fact="0.1218"/>
                  <dgm:constr type="r" for="ch" forName="parTx3" refType="w" fact="0.3715"/>
                  <dgm:constr type="t" for="ch" forName="parTx3" refType="h" fact="0.672"/>
                  <dgm:constr type="w" for="ch" forName="parTx3" refType="w" fact="0.2396"/>
                  <dgm:constr type="h" for="ch" forName="parTx3" refType="h" fact="0.0704"/>
                  <dgm:constr type="ctrX" for="ch" forName="picture3" refType="w" fact="0.3824"/>
                  <dgm:constr type="ctrY" for="ch" forName="picture3" refType="h" fact="0.6644"/>
                  <dgm:constr type="w" for="ch" forName="picture3" refType="w" fact="0.1111"/>
                  <dgm:constr type="h" for="ch" forName="picture3" refType="h" fact="0.1218"/>
                  <dgm:constr type="r" for="ch" forName="parTx4" refType="w" fact="0.3006"/>
                  <dgm:constr type="t" for="ch" forName="parTx4" refType="h" fact="0.5369"/>
                  <dgm:constr type="w" for="ch" forName="parTx4" refType="w" fact="0.2396"/>
                  <dgm:constr type="h" for="ch" forName="parTx4" refType="h" fact="0.0704"/>
                  <dgm:constr type="ctrX" for="ch" forName="picture4" refType="w" fact="0.3115"/>
                  <dgm:constr type="ctrY" for="ch" forName="picture4" refType="h" fact="0.5294"/>
                  <dgm:constr type="w" for="ch" forName="picture4" refType="w" fact="0.1111"/>
                  <dgm:constr type="h" for="ch" forName="picture4" refType="h" fact="0.1218"/>
                  <dgm:constr type="r" for="ch" forName="parTx5" refType="w" fact="0.25"/>
                  <dgm:constr type="t" for="ch" forName="parTx5" refType="h" fact="0.394"/>
                  <dgm:constr type="w" for="ch" forName="parTx5" refType="w" fact="0.2396"/>
                  <dgm:constr type="h" for="ch" forName="parTx5" refType="h" fact="0.0704"/>
                  <dgm:constr type="ctrX" for="ch" forName="picture5" refType="w" fact="0.2609"/>
                  <dgm:constr type="ctrY" for="ch" forName="picture5" refType="h" fact="0.3864"/>
                  <dgm:constr type="w" for="ch" forName="picture5" refType="w" fact="0.1111"/>
                  <dgm:constr type="h" for="ch" forName="picture5" refType="h" fact="0.1218"/>
                  <dgm:constr type="r" for="ch" forName="parTx6" refType="w" fact="0.2212"/>
                  <dgm:constr type="t" for="ch" forName="parTx6" refType="h" fact="0.252"/>
                  <dgm:constr type="w" for="ch" forName="parTx6" refType="w" fact="0.2396"/>
                  <dgm:constr type="h" for="ch" forName="parTx6" refType="h" fact="0.0704"/>
                  <dgm:constr type="ctrX" for="ch" forName="picture6" refType="w" fact="0.2321"/>
                  <dgm:constr type="ctrY" for="ch" forName="picture6" refType="h" fact="0.2444"/>
                  <dgm:constr type="w" for="ch" forName="picture6" refType="w" fact="0.1111"/>
                  <dgm:constr type="h" for="ch" forName="picture6" refType="h" fact="0.1218"/>
                  <dgm:constr type="r" for="ch" forName="parTx7" refType="w" fact="0.2055"/>
                  <dgm:constr type="t" for="ch" forName="parTx7" refType="h" fact="0.1151"/>
                  <dgm:constr type="w" for="ch" forName="parTx7" refType="w" fact="0.2396"/>
                  <dgm:constr type="h" for="ch" forName="parTx7" refType="h" fact="0.0704"/>
                  <dgm:constr type="ctrX" for="ch" forName="picture7" refType="w" fact="0.2164"/>
                  <dgm:constr type="ctrY" for="ch" forName="picture7" refType="h" fact="0.1075"/>
                  <dgm:constr type="w" for="ch" forName="picture7" refType="w" fact="0.1111"/>
                  <dgm:constr type="h" for="ch" forName="picture7" refType="h" fact="0.1218"/>
                </dgm:constrLst>
              </dgm:else>
            </dgm:choose>
          </dgm:else>
        </dgm:choose>
      </dgm:else>
    </dgm:choose>
    <dgm:forEach name="wrapper" axis="self" ptType="parTrans">
      <dgm:forEach name="wrapper2" axis="self" ptType="sibTrans" st="2">
        <dgm:forEach name="imageRepeat" axis="self">
          <dgm:layoutNode name="imageRepeatNode" styleLbl="fgImgPlace1">
            <dgm:alg type="sp"/>
            <dgm:shape xmlns:r="http://schemas.openxmlformats.org/officeDocument/2006/relationships" type="ellipse" r:blip="" blipPhldr="1">
              <dgm:adjLst/>
            </dgm:shape>
            <dgm:presOf axis="self"/>
          </dgm:layoutNode>
        </dgm:forEach>
      </dgm:forEach>
    </dgm:forEach>
    <dgm:choose name="Name72">
      <dgm:if name="Name73" axis="ch" ptType="node" func="cnt" op="gte" val="2">
        <dgm:layoutNode name="dot1" styleLbl="alignNode1">
          <dgm:alg type="sp"/>
          <dgm:shape xmlns:r="http://schemas.openxmlformats.org/officeDocument/2006/relationships" type="ellipse" r:blip="">
            <dgm:adjLst/>
          </dgm:shape>
          <dgm:presOf/>
        </dgm:layoutNode>
        <dgm:layoutNode name="dot2" styleLbl="alignNode1">
          <dgm:alg type="sp"/>
          <dgm:shape xmlns:r="http://schemas.openxmlformats.org/officeDocument/2006/relationships" type="ellipse" r:blip="">
            <dgm:adjLst/>
          </dgm:shape>
          <dgm:presOf/>
        </dgm:layoutNode>
        <dgm:layoutNode name="dot3" styleLbl="alignNode1">
          <dgm:alg type="sp"/>
          <dgm:shape xmlns:r="http://schemas.openxmlformats.org/officeDocument/2006/relationships" type="ellipse" r:blip="">
            <dgm:adjLst/>
          </dgm:shape>
          <dgm:presOf/>
        </dgm:layoutNode>
      </dgm:if>
      <dgm:else name="Name74"/>
    </dgm:choose>
    <dgm:choose name="Name75">
      <dgm:if name="Name76" axis="ch" ptType="node" func="cnt" op="gte" val="3">
        <dgm:layoutNode name="dot4" styleLbl="alignNode1">
          <dgm:alg type="sp"/>
          <dgm:shape xmlns:r="http://schemas.openxmlformats.org/officeDocument/2006/relationships" type="ellipse" r:blip="">
            <dgm:adjLst/>
          </dgm:shape>
          <dgm:presOf/>
        </dgm:layoutNode>
        <dgm:layoutNode name="dot5" styleLbl="alignNode1">
          <dgm:alg type="sp"/>
          <dgm:shape xmlns:r="http://schemas.openxmlformats.org/officeDocument/2006/relationships" type="ellipse" r:blip="">
            <dgm:adjLst/>
          </dgm:shape>
          <dgm:presOf/>
        </dgm:layoutNode>
      </dgm:if>
      <dgm:else name="Name77"/>
    </dgm:choose>
    <dgm:choose name="Name78">
      <dgm:if name="Name79" axis="ch" ptType="node" func="cnt" op="gte" val="4">
        <dgm:layoutNode name="dot6" styleLbl="alignNode1">
          <dgm:alg type="sp"/>
          <dgm:shape xmlns:r="http://schemas.openxmlformats.org/officeDocument/2006/relationships" type="ellipse" r:blip="">
            <dgm:adjLst/>
          </dgm:shape>
          <dgm:presOf/>
        </dgm:layoutNode>
      </dgm:if>
      <dgm:else name="Name80"/>
    </dgm:choose>
    <dgm:choose name="Name81">
      <dgm:if name="Name82" axis="ch" ptType="node" func="cnt" op="gte" val="5">
        <dgm:layoutNode name="dot7" styleLbl="alignNode1">
          <dgm:alg type="sp"/>
          <dgm:shape xmlns:r="http://schemas.openxmlformats.org/officeDocument/2006/relationships" type="ellipse" r:blip="">
            <dgm:adjLst/>
          </dgm:shape>
          <dgm:presOf/>
        </dgm:layoutNode>
        <dgm:layoutNode name="dot8" styleLbl="alignNode1">
          <dgm:alg type="sp"/>
          <dgm:shape xmlns:r="http://schemas.openxmlformats.org/officeDocument/2006/relationships" type="ellipse" r:blip="">
            <dgm:adjLst/>
          </dgm:shape>
          <dgm:presOf/>
        </dgm:layoutNode>
      </dgm:if>
      <dgm:else name="Name83"/>
    </dgm:choose>
    <dgm:choose name="Name84">
      <dgm:if name="Name85" axis="ch" ptType="node" func="cnt" op="gte" val="6">
        <dgm:layoutNode name="dot9" styleLbl="alignNode1">
          <dgm:alg type="sp"/>
          <dgm:shape xmlns:r="http://schemas.openxmlformats.org/officeDocument/2006/relationships" type="ellipse" r:blip="">
            <dgm:adjLst/>
          </dgm:shape>
          <dgm:presOf/>
        </dgm:layoutNode>
        <dgm:layoutNode name="dot10" styleLbl="alignNode1">
          <dgm:alg type="sp"/>
          <dgm:shape xmlns:r="http://schemas.openxmlformats.org/officeDocument/2006/relationships" type="ellipse" r:blip="">
            <dgm:adjLst/>
          </dgm:shape>
          <dgm:presOf/>
        </dgm:layoutNode>
      </dgm:if>
      <dgm:else name="Name86"/>
    </dgm:choose>
    <dgm:choose name="Name87">
      <dgm:if name="Name88" axis="ch" ptType="node" func="cnt" op="gte" val="7">
        <dgm:layoutNode name="dot11" styleLbl="alignNode1">
          <dgm:alg type="sp"/>
          <dgm:shape xmlns:r="http://schemas.openxmlformats.org/officeDocument/2006/relationships" type="ellipse" r:blip="">
            <dgm:adjLst/>
          </dgm:shape>
          <dgm:presOf/>
        </dgm:layoutNode>
      </dgm:if>
      <dgm:else name="Name89"/>
    </dgm:choose>
    <dgm:choose name="Name90">
      <dgm:if name="Name91" axis="ch" ptType="node" func="cnt" op="gte" val="2">
        <dgm:layoutNode name="dotArrow1" styleLbl="alignNode1">
          <dgm:alg type="sp"/>
          <dgm:shape xmlns:r="http://schemas.openxmlformats.org/officeDocument/2006/relationships" type="ellipse" r:blip="">
            <dgm:adjLst/>
          </dgm:shape>
          <dgm:presOf/>
        </dgm:layoutNode>
        <dgm:layoutNode name="dotArrow2" styleLbl="alignNode1">
          <dgm:alg type="sp"/>
          <dgm:shape xmlns:r="http://schemas.openxmlformats.org/officeDocument/2006/relationships" type="ellipse" r:blip="">
            <dgm:adjLst/>
          </dgm:shape>
          <dgm:presOf/>
        </dgm:layoutNode>
        <dgm:layoutNode name="dotArrow3" styleLbl="alignNode1">
          <dgm:alg type="sp"/>
          <dgm:shape xmlns:r="http://schemas.openxmlformats.org/officeDocument/2006/relationships" type="ellipse" r:blip="">
            <dgm:adjLst/>
          </dgm:shape>
          <dgm:presOf/>
        </dgm:layoutNode>
        <dgm:layoutNode name="dotArrow4" styleLbl="alignNode1">
          <dgm:alg type="sp"/>
          <dgm:shape xmlns:r="http://schemas.openxmlformats.org/officeDocument/2006/relationships" type="ellipse" r:blip="">
            <dgm:adjLst/>
          </dgm:shape>
          <dgm:presOf/>
        </dgm:layoutNode>
        <dgm:layoutNode name="dotArrow5" styleLbl="alignNode1">
          <dgm:alg type="sp"/>
          <dgm:shape xmlns:r="http://schemas.openxmlformats.org/officeDocument/2006/relationships" type="ellipse" r:blip="">
            <dgm:adjLst/>
          </dgm:shape>
          <dgm:presOf/>
        </dgm:layoutNode>
        <dgm:layoutNode name="dotArrow6" styleLbl="alignNode1">
          <dgm:alg type="sp"/>
          <dgm:shape xmlns:r="http://schemas.openxmlformats.org/officeDocument/2006/relationships" type="ellipse" r:blip="">
            <dgm:adjLst/>
          </dgm:shape>
          <dgm:presOf/>
        </dgm:layoutNode>
        <dgm:layoutNode name="dotArrow7" styleLbl="alignNode1">
          <dgm:alg type="sp"/>
          <dgm:shape xmlns:r="http://schemas.openxmlformats.org/officeDocument/2006/relationships" type="ellipse" r:blip="">
            <dgm:adjLst/>
          </dgm:shape>
          <dgm:presOf/>
        </dgm:layoutNode>
      </dgm:if>
      <dgm:else name="Name92"/>
    </dgm:choose>
    <dgm:forEach name="Name93" axis="ch" ptType="node" cnt="1">
      <dgm:layoutNode name="parTx1">
        <dgm:choose name="Name94">
          <dgm:if name="Name95" func="var" arg="dir" op="equ" val="norm">
            <dgm:alg type="tx">
              <dgm:param type="parTxLTRAlign" val="l"/>
              <dgm:param type="parTxRTLAlign" val="r"/>
            </dgm:alg>
          </dgm:if>
          <dgm:else name="Name96">
            <dgm:alg type="tx">
              <dgm:param type="parTxLTRAlign" val="r"/>
              <dgm:param type="parTxRTLAlign" val="l"/>
            </dgm:alg>
          </dgm:else>
        </dgm:choose>
        <dgm:shape xmlns:r="http://schemas.openxmlformats.org/officeDocument/2006/relationships" type="roundRect" r:blip="">
          <dgm:adjLst/>
        </dgm:shape>
        <dgm:presOf axis="self" ptType="node"/>
        <dgm:choose name="Name97">
          <dgm:if name="Name98" func="var" arg="dir" op="equ" val="norm">
            <dgm:constrLst>
              <dgm:constr type="lMarg" refType="w" fact="0.6"/>
              <dgm:constr type="rMarg" refType="primFontSz" fact="0.3"/>
              <dgm:constr type="tMarg" refType="primFontSz" fact="0.3"/>
              <dgm:constr type="bMarg" refType="primFontSz" fact="0.3"/>
            </dgm:constrLst>
          </dgm:if>
          <dgm:else name="Name99">
            <dgm:constrLst>
              <dgm:constr type="rMarg" refType="w" fact="0.6"/>
              <dgm:constr type="lMarg" refType="primFontSz" fact="0.3"/>
              <dgm:constr type="tMarg" refType="primFontSz" fact="0.3"/>
              <dgm:constr type="bMarg" refType="primFontSz" fact="0.3"/>
            </dgm:constrLst>
          </dgm:else>
        </dgm:choose>
        <dgm:ruleLst>
          <dgm:rule type="primFontSz" val="5" fact="NaN" max="NaN"/>
        </dgm:ruleLst>
      </dgm:layoutNode>
      <dgm:choose name="Name100">
        <dgm:if name="Name101" axis="ch" ptType="node" func="cnt" op="gte" val="1">
          <dgm:layoutNode name="desTx1" styleLbl="revTx">
            <dgm:varLst>
              <dgm:bulletEnabled val="1"/>
            </dgm:varLst>
            <dgm:choose name="Name102">
              <dgm:if name="Name103" func="var" arg="dir" op="equ" val="norm">
                <dgm:choose name="Name104">
                  <dgm:if name="Name105" axis="ch" ptType="node" func="cnt" op="gte" val="2">
                    <dgm:alg type="tx">
                      <dgm:param type="parTxLTRAlign" val="l"/>
                      <dgm:param type="parTxRTLAlign" val="l"/>
                      <dgm:param type="stBulletLvl" val="1"/>
                    </dgm:alg>
                  </dgm:if>
                  <dgm:else name="Name106">
                    <dgm:alg type="tx">
                      <dgm:param type="parTxLTRAlign" val="l"/>
                      <dgm:param type="parTxRTLAlign" val="l"/>
                    </dgm:alg>
                  </dgm:else>
                </dgm:choose>
              </dgm:if>
              <dgm:else name="Name107">
                <dgm:choose name="Name108">
                  <dgm:if name="Name109" axis="ch" ptType="node" func="cnt" op="gte" val="2">
                    <dgm:alg type="tx">
                      <dgm:param type="parTxLTRAlign" val="r"/>
                      <dgm:param type="parTxRTLAlign" val="r"/>
                      <dgm:param type="shpTxLTRAlignCh" val="r"/>
                      <dgm:param type="shpTxRTLAlignCh" val="r"/>
                      <dgm:param type="stBulletLvl" val="1"/>
                    </dgm:alg>
                  </dgm:if>
                  <dgm:else name="Name110">
                    <dgm:alg type="tx">
                      <dgm:param type="parTxLTRAlign" val="r"/>
                      <dgm:param type="parTxRTLAlign" val="r"/>
                      <dgm:param type="shpTxLTRAlignCh" val="r"/>
                      <dgm:param type="shpTxRTLAlignCh" val="r"/>
                    </dgm:alg>
                  </dgm:else>
                </dgm:choose>
              </dgm:else>
            </dgm:choose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rMarg" refType="primFontSz" fact="0.2"/>
              <dgm:constr type="tMarg" refType="primFontSz" fact="0.2"/>
              <dgm:constr type="bMarg" refType="primFontSz" fact="0.2"/>
            </dgm:constrLst>
            <dgm:ruleLst>
              <dgm:rule type="primFontSz" val="5" fact="NaN" max="NaN"/>
            </dgm:ruleLst>
          </dgm:layoutNode>
        </dgm:if>
        <dgm:else name="Name111"/>
      </dgm:choose>
    </dgm:forEach>
    <dgm:forEach name="Name112" axis="ch" ptType="sibTrans" hideLastTrans="0" cnt="1">
      <dgm:layoutNode name="picture1">
        <dgm:alg type="sp"/>
        <dgm:shape xmlns:r="http://schemas.openxmlformats.org/officeDocument/2006/relationships" r:blip="">
          <dgm:adjLst/>
        </dgm:shape>
        <dgm:presOf/>
        <dgm:constrLst/>
        <dgm:forEach name="Name113" ref="imageRepeat"/>
      </dgm:layoutNode>
    </dgm:forEach>
    <dgm:forEach name="Name114" axis="ch" ptType="node" st="2" cnt="1">
      <dgm:layoutNode name="parTx2">
        <dgm:choose name="Name115">
          <dgm:if name="Name116" func="var" arg="dir" op="equ" val="norm">
            <dgm:alg type="tx">
              <dgm:param type="parTxLTRAlign" val="l"/>
              <dgm:param type="parTxRTLAlign" val="r"/>
            </dgm:alg>
          </dgm:if>
          <dgm:else name="Name117">
            <dgm:alg type="tx">
              <dgm:param type="parTxLTRAlign" val="r"/>
              <dgm:param type="parTxRTLAlign" val="l"/>
            </dgm:alg>
          </dgm:else>
        </dgm:choose>
        <dgm:shape xmlns:r="http://schemas.openxmlformats.org/officeDocument/2006/relationships" type="roundRect" r:blip="">
          <dgm:adjLst/>
        </dgm:shape>
        <dgm:presOf axis="self" ptType="node"/>
        <dgm:choose name="Name118">
          <dgm:if name="Name119" func="var" arg="dir" op="equ" val="norm">
            <dgm:constrLst>
              <dgm:constr type="lMarg" refType="w" fact="0.6"/>
              <dgm:constr type="rMarg" refType="primFontSz" fact="0.3"/>
              <dgm:constr type="tMarg" refType="primFontSz" fact="0.3"/>
              <dgm:constr type="bMarg" refType="primFontSz" fact="0.3"/>
            </dgm:constrLst>
          </dgm:if>
          <dgm:else name="Name120">
            <dgm:constrLst>
              <dgm:constr type="rMarg" refType="w" fact="0.6"/>
              <dgm:constr type="lMarg" refType="primFontSz" fact="0.3"/>
              <dgm:constr type="tMarg" refType="primFontSz" fact="0.3"/>
              <dgm:constr type="bMarg" refType="primFontSz" fact="0.3"/>
            </dgm:constrLst>
          </dgm:else>
        </dgm:choose>
        <dgm:ruleLst>
          <dgm:rule type="primFontSz" val="5" fact="NaN" max="NaN"/>
        </dgm:ruleLst>
      </dgm:layoutNode>
      <dgm:choose name="Name121">
        <dgm:if name="Name122" axis="ch" ptType="node" func="cnt" op="gte" val="1">
          <dgm:layoutNode name="desTx2" styleLbl="revTx">
            <dgm:varLst>
              <dgm:bulletEnabled val="1"/>
            </dgm:varLst>
            <dgm:choose name="Name123">
              <dgm:if name="Name124" func="var" arg="dir" op="equ" val="norm">
                <dgm:choose name="Name125">
                  <dgm:if name="Name126" axis="ch" ptType="node" func="cnt" op="gte" val="2">
                    <dgm:alg type="tx">
                      <dgm:param type="parTxLTRAlign" val="l"/>
                      <dgm:param type="parTxRTLAlign" val="l"/>
                      <dgm:param type="stBulletLvl" val="1"/>
                    </dgm:alg>
                  </dgm:if>
                  <dgm:else name="Name127">
                    <dgm:alg type="tx">
                      <dgm:param type="parTxLTRAlign" val="l"/>
                      <dgm:param type="parTxRTLAlign" val="l"/>
                    </dgm:alg>
                  </dgm:else>
                </dgm:choose>
              </dgm:if>
              <dgm:else name="Name128">
                <dgm:choose name="Name129">
                  <dgm:if name="Name130" axis="ch" ptType="node" func="cnt" op="gte" val="2">
                    <dgm:alg type="tx">
                      <dgm:param type="parTxLTRAlign" val="r"/>
                      <dgm:param type="parTxRTLAlign" val="r"/>
                      <dgm:param type="shpTxLTRAlignCh" val="r"/>
                      <dgm:param type="shpTxRTLAlignCh" val="r"/>
                      <dgm:param type="stBulletLvl" val="1"/>
                    </dgm:alg>
                  </dgm:if>
                  <dgm:else name="Name131">
                    <dgm:alg type="tx">
                      <dgm:param type="parTxLTRAlign" val="r"/>
                      <dgm:param type="parTxRTLAlign" val="r"/>
                      <dgm:param type="shpTxLTRAlignCh" val="r"/>
                      <dgm:param type="shpTxRTLAlignCh" val="r"/>
                    </dgm:alg>
                  </dgm:else>
                </dgm:choose>
              </dgm:else>
            </dgm:choose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rMarg" refType="primFontSz" fact="0.2"/>
              <dgm:constr type="tMarg" refType="primFontSz" fact="0.2"/>
              <dgm:constr type="bMarg" refType="primFontSz" fact="0.2"/>
            </dgm:constrLst>
            <dgm:ruleLst>
              <dgm:rule type="primFontSz" val="5" fact="NaN" max="NaN"/>
            </dgm:ruleLst>
          </dgm:layoutNode>
        </dgm:if>
        <dgm:else name="Name132"/>
      </dgm:choose>
    </dgm:forEach>
    <dgm:forEach name="Name133" axis="ch" ptType="sibTrans" hideLastTrans="0" st="2" cnt="1">
      <dgm:layoutNode name="picture2">
        <dgm:alg type="sp"/>
        <dgm:shape xmlns:r="http://schemas.openxmlformats.org/officeDocument/2006/relationships" r:blip="">
          <dgm:adjLst/>
        </dgm:shape>
        <dgm:presOf/>
        <dgm:constrLst/>
        <dgm:forEach name="Name134" ref="imageRepeat"/>
      </dgm:layoutNode>
    </dgm:forEach>
    <dgm:forEach name="Name135" axis="ch" ptType="node" st="3" cnt="1">
      <dgm:layoutNode name="parTx3">
        <dgm:choose name="Name136">
          <dgm:if name="Name137" func="var" arg="dir" op="equ" val="norm">
            <dgm:alg type="tx">
              <dgm:param type="parTxLTRAlign" val="l"/>
              <dgm:param type="parTxRTLAlign" val="r"/>
            </dgm:alg>
          </dgm:if>
          <dgm:else name="Name138">
            <dgm:alg type="tx">
              <dgm:param type="parTxLTRAlign" val="r"/>
              <dgm:param type="parTxRTLAlign" val="l"/>
            </dgm:alg>
          </dgm:else>
        </dgm:choose>
        <dgm:shape xmlns:r="http://schemas.openxmlformats.org/officeDocument/2006/relationships" type="roundRect" r:blip="">
          <dgm:adjLst/>
        </dgm:shape>
        <dgm:presOf axis="self" ptType="node"/>
        <dgm:choose name="Name139">
          <dgm:if name="Name140" func="var" arg="dir" op="equ" val="norm">
            <dgm:constrLst>
              <dgm:constr type="lMarg" refType="w" fact="0.6"/>
              <dgm:constr type="rMarg" refType="primFontSz" fact="0.3"/>
              <dgm:constr type="tMarg" refType="primFontSz" fact="0.3"/>
              <dgm:constr type="bMarg" refType="primFontSz" fact="0.3"/>
            </dgm:constrLst>
          </dgm:if>
          <dgm:else name="Name141">
            <dgm:constrLst>
              <dgm:constr type="rMarg" refType="w" fact="0.6"/>
              <dgm:constr type="lMarg" refType="primFontSz" fact="0.3"/>
              <dgm:constr type="tMarg" refType="primFontSz" fact="0.3"/>
              <dgm:constr type="bMarg" refType="primFontSz" fact="0.3"/>
            </dgm:constrLst>
          </dgm:else>
        </dgm:choose>
        <dgm:ruleLst>
          <dgm:rule type="primFontSz" val="5" fact="NaN" max="NaN"/>
        </dgm:ruleLst>
      </dgm:layoutNode>
      <dgm:choose name="Name142">
        <dgm:if name="Name143" axis="ch" ptType="node" func="cnt" op="gte" val="1">
          <dgm:layoutNode name="desTx3" styleLbl="revTx">
            <dgm:varLst>
              <dgm:bulletEnabled val="1"/>
            </dgm:varLst>
            <dgm:choose name="Name144">
              <dgm:if name="Name145" func="var" arg="dir" op="equ" val="norm">
                <dgm:choose name="Name146">
                  <dgm:if name="Name147" axis="ch" ptType="node" func="cnt" op="gte" val="2">
                    <dgm:alg type="tx">
                      <dgm:param type="parTxLTRAlign" val="l"/>
                      <dgm:param type="parTxRTLAlign" val="l"/>
                      <dgm:param type="stBulletLvl" val="1"/>
                    </dgm:alg>
                  </dgm:if>
                  <dgm:else name="Name148">
                    <dgm:alg type="tx">
                      <dgm:param type="parTxLTRAlign" val="l"/>
                      <dgm:param type="parTxRTLAlign" val="l"/>
                    </dgm:alg>
                  </dgm:else>
                </dgm:choose>
              </dgm:if>
              <dgm:else name="Name149">
                <dgm:choose name="Name150">
                  <dgm:if name="Name151" axis="ch" ptType="node" func="cnt" op="gte" val="2">
                    <dgm:alg type="tx">
                      <dgm:param type="parTxLTRAlign" val="r"/>
                      <dgm:param type="parTxRTLAlign" val="r"/>
                      <dgm:param type="shpTxLTRAlignCh" val="r"/>
                      <dgm:param type="shpTxRTLAlignCh" val="r"/>
                      <dgm:param type="stBulletLvl" val="1"/>
                    </dgm:alg>
                  </dgm:if>
                  <dgm:else name="Name152">
                    <dgm:alg type="tx">
                      <dgm:param type="parTxLTRAlign" val="r"/>
                      <dgm:param type="parTxRTLAlign" val="r"/>
                      <dgm:param type="shpTxLTRAlignCh" val="r"/>
                      <dgm:param type="shpTxRTLAlignCh" val="r"/>
                    </dgm:alg>
                  </dgm:else>
                </dgm:choose>
              </dgm:else>
            </dgm:choose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rMarg" refType="primFontSz" fact="0.2"/>
              <dgm:constr type="tMarg" refType="primFontSz" fact="0.2"/>
              <dgm:constr type="bMarg" refType="primFontSz" fact="0.2"/>
            </dgm:constrLst>
            <dgm:ruleLst>
              <dgm:rule type="primFontSz" val="5" fact="NaN" max="NaN"/>
            </dgm:ruleLst>
          </dgm:layoutNode>
        </dgm:if>
        <dgm:else name="Name153"/>
      </dgm:choose>
    </dgm:forEach>
    <dgm:forEach name="Name154" axis="ch" ptType="sibTrans" hideLastTrans="0" st="3" cnt="1">
      <dgm:layoutNode name="picture3">
        <dgm:alg type="sp"/>
        <dgm:shape xmlns:r="http://schemas.openxmlformats.org/officeDocument/2006/relationships" r:blip="">
          <dgm:adjLst/>
        </dgm:shape>
        <dgm:presOf/>
        <dgm:constrLst/>
        <dgm:forEach name="Name155" ref="imageRepeat"/>
      </dgm:layoutNode>
    </dgm:forEach>
    <dgm:forEach name="Name156" axis="ch" ptType="node" st="4" cnt="1">
      <dgm:layoutNode name="parTx4">
        <dgm:choose name="Name157">
          <dgm:if name="Name158" func="var" arg="dir" op="equ" val="norm">
            <dgm:alg type="tx">
              <dgm:param type="parTxLTRAlign" val="l"/>
              <dgm:param type="parTxRTLAlign" val="r"/>
            </dgm:alg>
          </dgm:if>
          <dgm:else name="Name159">
            <dgm:alg type="tx">
              <dgm:param type="parTxLTRAlign" val="r"/>
              <dgm:param type="parTxRTLAlign" val="l"/>
            </dgm:alg>
          </dgm:else>
        </dgm:choose>
        <dgm:shape xmlns:r="http://schemas.openxmlformats.org/officeDocument/2006/relationships" type="roundRect" r:blip="">
          <dgm:adjLst/>
        </dgm:shape>
        <dgm:presOf axis="self" ptType="node"/>
        <dgm:choose name="Name160">
          <dgm:if name="Name161" func="var" arg="dir" op="equ" val="norm">
            <dgm:constrLst>
              <dgm:constr type="lMarg" refType="w" fact="0.6"/>
              <dgm:constr type="rMarg" refType="primFontSz" fact="0.3"/>
              <dgm:constr type="tMarg" refType="primFontSz" fact="0.3"/>
              <dgm:constr type="bMarg" refType="primFontSz" fact="0.3"/>
            </dgm:constrLst>
          </dgm:if>
          <dgm:else name="Name162">
            <dgm:constrLst>
              <dgm:constr type="rMarg" refType="w" fact="0.6"/>
              <dgm:constr type="lMarg" refType="primFontSz" fact="0.3"/>
              <dgm:constr type="tMarg" refType="primFontSz" fact="0.3"/>
              <dgm:constr type="bMarg" refType="primFontSz" fact="0.3"/>
            </dgm:constrLst>
          </dgm:else>
        </dgm:choose>
        <dgm:ruleLst>
          <dgm:rule type="primFontSz" val="5" fact="NaN" max="NaN"/>
        </dgm:ruleLst>
      </dgm:layoutNode>
      <dgm:choose name="Name163">
        <dgm:if name="Name164" axis="ch" ptType="node" func="cnt" op="gte" val="1">
          <dgm:layoutNode name="desTx4" styleLbl="revTx">
            <dgm:varLst>
              <dgm:bulletEnabled val="1"/>
            </dgm:varLst>
            <dgm:choose name="Name165">
              <dgm:if name="Name166" func="var" arg="dir" op="equ" val="norm">
                <dgm:choose name="Name167">
                  <dgm:if name="Name168" axis="ch" ptType="node" func="cnt" op="gte" val="2">
                    <dgm:alg type="tx">
                      <dgm:param type="parTxLTRAlign" val="l"/>
                      <dgm:param type="parTxRTLAlign" val="l"/>
                      <dgm:param type="stBulletLvl" val="1"/>
                    </dgm:alg>
                  </dgm:if>
                  <dgm:else name="Name169">
                    <dgm:alg type="tx">
                      <dgm:param type="parTxLTRAlign" val="l"/>
                      <dgm:param type="parTxRTLAlign" val="l"/>
                    </dgm:alg>
                  </dgm:else>
                </dgm:choose>
              </dgm:if>
              <dgm:else name="Name170">
                <dgm:choose name="Name171">
                  <dgm:if name="Name172" axis="ch" ptType="node" func="cnt" op="gte" val="2">
                    <dgm:alg type="tx">
                      <dgm:param type="parTxLTRAlign" val="r"/>
                      <dgm:param type="parTxRTLAlign" val="r"/>
                      <dgm:param type="shpTxLTRAlignCh" val="r"/>
                      <dgm:param type="shpTxRTLAlignCh" val="r"/>
                      <dgm:param type="stBulletLvl" val="1"/>
                    </dgm:alg>
                  </dgm:if>
                  <dgm:else name="Name173">
                    <dgm:alg type="tx">
                      <dgm:param type="parTxLTRAlign" val="r"/>
                      <dgm:param type="parTxRTLAlign" val="r"/>
                      <dgm:param type="shpTxLTRAlignCh" val="r"/>
                      <dgm:param type="shpTxRTLAlignCh" val="r"/>
                    </dgm:alg>
                  </dgm:else>
                </dgm:choose>
              </dgm:else>
            </dgm:choose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rMarg" refType="primFontSz" fact="0.2"/>
              <dgm:constr type="tMarg" refType="primFontSz" fact="0.2"/>
              <dgm:constr type="bMarg" refType="primFontSz" fact="0.2"/>
            </dgm:constrLst>
            <dgm:ruleLst>
              <dgm:rule type="primFontSz" val="5" fact="NaN" max="NaN"/>
            </dgm:ruleLst>
          </dgm:layoutNode>
        </dgm:if>
        <dgm:else name="Name174"/>
      </dgm:choose>
    </dgm:forEach>
    <dgm:forEach name="Name175" axis="ch" ptType="sibTrans" hideLastTrans="0" st="4" cnt="1">
      <dgm:layoutNode name="picture4">
        <dgm:alg type="sp"/>
        <dgm:shape xmlns:r="http://schemas.openxmlformats.org/officeDocument/2006/relationships" r:blip="">
          <dgm:adjLst/>
        </dgm:shape>
        <dgm:presOf/>
        <dgm:constrLst/>
        <dgm:forEach name="Name176" ref="imageRepeat"/>
      </dgm:layoutNode>
    </dgm:forEach>
    <dgm:forEach name="Name177" axis="ch" ptType="node" st="5" cnt="1">
      <dgm:layoutNode name="parTx5">
        <dgm:choose name="Name178">
          <dgm:if name="Name179" func="var" arg="dir" op="equ" val="norm">
            <dgm:alg type="tx">
              <dgm:param type="parTxLTRAlign" val="l"/>
              <dgm:param type="parTxRTLAlign" val="r"/>
            </dgm:alg>
          </dgm:if>
          <dgm:else name="Name180">
            <dgm:alg type="tx">
              <dgm:param type="parTxLTRAlign" val="r"/>
              <dgm:param type="parTxRTLAlign" val="l"/>
            </dgm:alg>
          </dgm:else>
        </dgm:choose>
        <dgm:shape xmlns:r="http://schemas.openxmlformats.org/officeDocument/2006/relationships" type="roundRect" r:blip="">
          <dgm:adjLst/>
        </dgm:shape>
        <dgm:presOf axis="self" ptType="node"/>
        <dgm:choose name="Name181">
          <dgm:if name="Name182" func="var" arg="dir" op="equ" val="norm">
            <dgm:constrLst>
              <dgm:constr type="lMarg" refType="w" fact="0.6"/>
              <dgm:constr type="rMarg" refType="primFontSz" fact="0.3"/>
              <dgm:constr type="tMarg" refType="primFontSz" fact="0.3"/>
              <dgm:constr type="bMarg" refType="primFontSz" fact="0.3"/>
            </dgm:constrLst>
          </dgm:if>
          <dgm:else name="Name183">
            <dgm:constrLst>
              <dgm:constr type="rMarg" refType="w" fact="0.6"/>
              <dgm:constr type="lMarg" refType="primFontSz" fact="0.3"/>
              <dgm:constr type="tMarg" refType="primFontSz" fact="0.3"/>
              <dgm:constr type="bMarg" refType="primFontSz" fact="0.3"/>
            </dgm:constrLst>
          </dgm:else>
        </dgm:choose>
        <dgm:ruleLst>
          <dgm:rule type="primFontSz" val="5" fact="NaN" max="NaN"/>
        </dgm:ruleLst>
      </dgm:layoutNode>
      <dgm:choose name="Name184">
        <dgm:if name="Name185" axis="ch" ptType="node" func="cnt" op="gte" val="1">
          <dgm:layoutNode name="desTx5" styleLbl="revTx">
            <dgm:varLst>
              <dgm:bulletEnabled val="1"/>
            </dgm:varLst>
            <dgm:choose name="Name186">
              <dgm:if name="Name187" func="var" arg="dir" op="equ" val="norm">
                <dgm:choose name="Name188">
                  <dgm:if name="Name189" axis="ch" ptType="node" func="cnt" op="gte" val="2">
                    <dgm:alg type="tx">
                      <dgm:param type="parTxLTRAlign" val="l"/>
                      <dgm:param type="parTxRTLAlign" val="l"/>
                      <dgm:param type="stBulletLvl" val="1"/>
                    </dgm:alg>
                  </dgm:if>
                  <dgm:else name="Name190">
                    <dgm:alg type="tx">
                      <dgm:param type="parTxLTRAlign" val="l"/>
                      <dgm:param type="parTxRTLAlign" val="l"/>
                    </dgm:alg>
                  </dgm:else>
                </dgm:choose>
              </dgm:if>
              <dgm:else name="Name191">
                <dgm:choose name="Name192">
                  <dgm:if name="Name193" axis="ch" ptType="node" func="cnt" op="gte" val="2">
                    <dgm:alg type="tx">
                      <dgm:param type="parTxLTRAlign" val="r"/>
                      <dgm:param type="parTxRTLAlign" val="r"/>
                      <dgm:param type="shpTxLTRAlignCh" val="r"/>
                      <dgm:param type="shpTxRTLAlignCh" val="r"/>
                      <dgm:param type="stBulletLvl" val="1"/>
                    </dgm:alg>
                  </dgm:if>
                  <dgm:else name="Name194">
                    <dgm:alg type="tx">
                      <dgm:param type="parTxLTRAlign" val="r"/>
                      <dgm:param type="parTxRTLAlign" val="r"/>
                      <dgm:param type="shpTxLTRAlignCh" val="r"/>
                      <dgm:param type="shpTxRTLAlignCh" val="r"/>
                    </dgm:alg>
                  </dgm:else>
                </dgm:choose>
              </dgm:else>
            </dgm:choose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rMarg" refType="primFontSz" fact="0.2"/>
              <dgm:constr type="tMarg" refType="primFontSz" fact="0.2"/>
              <dgm:constr type="bMarg" refType="primFontSz" fact="0.2"/>
            </dgm:constrLst>
            <dgm:ruleLst>
              <dgm:rule type="primFontSz" val="5" fact="NaN" max="NaN"/>
            </dgm:ruleLst>
          </dgm:layoutNode>
        </dgm:if>
        <dgm:else name="Name195"/>
      </dgm:choose>
    </dgm:forEach>
    <dgm:forEach name="Name196" axis="ch" ptType="sibTrans" hideLastTrans="0" st="5" cnt="1">
      <dgm:layoutNode name="picture5">
        <dgm:alg type="sp"/>
        <dgm:shape xmlns:r="http://schemas.openxmlformats.org/officeDocument/2006/relationships" r:blip="">
          <dgm:adjLst/>
        </dgm:shape>
        <dgm:presOf/>
        <dgm:constrLst/>
        <dgm:forEach name="Name197" ref="imageRepeat"/>
      </dgm:layoutNode>
    </dgm:forEach>
    <dgm:forEach name="Name198" axis="ch" ptType="node" st="6" cnt="1">
      <dgm:layoutNode name="parTx6">
        <dgm:choose name="Name199">
          <dgm:if name="Name200" func="var" arg="dir" op="equ" val="norm">
            <dgm:alg type="tx">
              <dgm:param type="parTxLTRAlign" val="l"/>
              <dgm:param type="parTxRTLAlign" val="r"/>
            </dgm:alg>
          </dgm:if>
          <dgm:else name="Name201">
            <dgm:alg type="tx">
              <dgm:param type="parTxLTRAlign" val="r"/>
              <dgm:param type="parTxRTLAlign" val="l"/>
            </dgm:alg>
          </dgm:else>
        </dgm:choose>
        <dgm:shape xmlns:r="http://schemas.openxmlformats.org/officeDocument/2006/relationships" type="roundRect" r:blip="">
          <dgm:adjLst/>
        </dgm:shape>
        <dgm:presOf axis="self" ptType="node"/>
        <dgm:choose name="Name202">
          <dgm:if name="Name203" func="var" arg="dir" op="equ" val="norm">
            <dgm:constrLst>
              <dgm:constr type="lMarg" refType="w" fact="0.6"/>
              <dgm:constr type="rMarg" refType="primFontSz" fact="0.3"/>
              <dgm:constr type="tMarg" refType="primFontSz" fact="0.3"/>
              <dgm:constr type="bMarg" refType="primFontSz" fact="0.3"/>
            </dgm:constrLst>
          </dgm:if>
          <dgm:else name="Name204">
            <dgm:constrLst>
              <dgm:constr type="rMarg" refType="w" fact="0.6"/>
              <dgm:constr type="lMarg" refType="primFontSz" fact="0.3"/>
              <dgm:constr type="tMarg" refType="primFontSz" fact="0.3"/>
              <dgm:constr type="bMarg" refType="primFontSz" fact="0.3"/>
            </dgm:constrLst>
          </dgm:else>
        </dgm:choose>
        <dgm:ruleLst>
          <dgm:rule type="primFontSz" val="5" fact="NaN" max="NaN"/>
        </dgm:ruleLst>
      </dgm:layoutNode>
      <dgm:choose name="Name205">
        <dgm:if name="Name206" axis="ch" ptType="node" func="cnt" op="gte" val="1">
          <dgm:layoutNode name="desTx6" styleLbl="revTx">
            <dgm:varLst>
              <dgm:bulletEnabled val="1"/>
            </dgm:varLst>
            <dgm:choose name="Name207">
              <dgm:if name="Name208" func="var" arg="dir" op="equ" val="norm">
                <dgm:choose name="Name209">
                  <dgm:if name="Name210" axis="ch" ptType="node" func="cnt" op="gte" val="2">
                    <dgm:alg type="tx">
                      <dgm:param type="parTxLTRAlign" val="l"/>
                      <dgm:param type="parTxRTLAlign" val="l"/>
                      <dgm:param type="stBulletLvl" val="1"/>
                    </dgm:alg>
                  </dgm:if>
                  <dgm:else name="Name211">
                    <dgm:alg type="tx">
                      <dgm:param type="parTxLTRAlign" val="l"/>
                      <dgm:param type="parTxRTLAlign" val="l"/>
                    </dgm:alg>
                  </dgm:else>
                </dgm:choose>
              </dgm:if>
              <dgm:else name="Name212">
                <dgm:choose name="Name213">
                  <dgm:if name="Name214" axis="ch" ptType="node" func="cnt" op="gte" val="2">
                    <dgm:alg type="tx">
                      <dgm:param type="parTxLTRAlign" val="r"/>
                      <dgm:param type="parTxRTLAlign" val="r"/>
                      <dgm:param type="shpTxLTRAlignCh" val="r"/>
                      <dgm:param type="shpTxRTLAlignCh" val="r"/>
                      <dgm:param type="stBulletLvl" val="1"/>
                    </dgm:alg>
                  </dgm:if>
                  <dgm:else name="Name215">
                    <dgm:alg type="tx">
                      <dgm:param type="parTxLTRAlign" val="r"/>
                      <dgm:param type="parTxRTLAlign" val="r"/>
                      <dgm:param type="shpTxLTRAlignCh" val="r"/>
                      <dgm:param type="shpTxRTLAlignCh" val="r"/>
                    </dgm:alg>
                  </dgm:else>
                </dgm:choose>
              </dgm:else>
            </dgm:choose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rMarg" refType="primFontSz" fact="0.2"/>
              <dgm:constr type="tMarg" refType="primFontSz" fact="0.2"/>
              <dgm:constr type="bMarg" refType="primFontSz" fact="0.2"/>
            </dgm:constrLst>
            <dgm:ruleLst>
              <dgm:rule type="primFontSz" val="5" fact="NaN" max="NaN"/>
            </dgm:ruleLst>
          </dgm:layoutNode>
        </dgm:if>
        <dgm:else name="Name216"/>
      </dgm:choose>
    </dgm:forEach>
    <dgm:forEach name="Name217" axis="ch" ptType="sibTrans" hideLastTrans="0" st="6" cnt="1">
      <dgm:layoutNode name="picture6">
        <dgm:alg type="sp"/>
        <dgm:shape xmlns:r="http://schemas.openxmlformats.org/officeDocument/2006/relationships" r:blip="">
          <dgm:adjLst/>
        </dgm:shape>
        <dgm:presOf/>
        <dgm:constrLst/>
        <dgm:forEach name="Name218" ref="imageRepeat"/>
      </dgm:layoutNode>
    </dgm:forEach>
    <dgm:forEach name="Name219" axis="ch" ptType="node" st="7" cnt="1">
      <dgm:layoutNode name="parTx7">
        <dgm:choose name="Name220">
          <dgm:if name="Name221" func="var" arg="dir" op="equ" val="norm">
            <dgm:alg type="tx">
              <dgm:param type="parTxLTRAlign" val="l"/>
              <dgm:param type="parTxRTLAlign" val="r"/>
            </dgm:alg>
          </dgm:if>
          <dgm:else name="Name222">
            <dgm:alg type="tx">
              <dgm:param type="parTxLTRAlign" val="r"/>
              <dgm:param type="parTxRTLAlign" val="l"/>
            </dgm:alg>
          </dgm:else>
        </dgm:choose>
        <dgm:shape xmlns:r="http://schemas.openxmlformats.org/officeDocument/2006/relationships" type="roundRect" r:blip="">
          <dgm:adjLst/>
        </dgm:shape>
        <dgm:presOf axis="self" ptType="node"/>
        <dgm:choose name="Name223">
          <dgm:if name="Name224" func="var" arg="dir" op="equ" val="norm">
            <dgm:constrLst>
              <dgm:constr type="lMarg" refType="w" fact="0.6"/>
              <dgm:constr type="rMarg" refType="primFontSz" fact="0.3"/>
              <dgm:constr type="tMarg" refType="primFontSz" fact="0.3"/>
              <dgm:constr type="bMarg" refType="primFontSz" fact="0.3"/>
            </dgm:constrLst>
          </dgm:if>
          <dgm:else name="Name225">
            <dgm:constrLst>
              <dgm:constr type="rMarg" refType="w" fact="0.6"/>
              <dgm:constr type="lMarg" refType="primFontSz" fact="0.3"/>
              <dgm:constr type="tMarg" refType="primFontSz" fact="0.3"/>
              <dgm:constr type="bMarg" refType="primFontSz" fact="0.3"/>
            </dgm:constrLst>
          </dgm:else>
        </dgm:choose>
        <dgm:ruleLst>
          <dgm:rule type="primFontSz" val="5" fact="NaN" max="NaN"/>
        </dgm:ruleLst>
      </dgm:layoutNode>
      <dgm:choose name="Name226">
        <dgm:if name="Name227" axis="ch" ptType="node" func="cnt" op="gte" val="1">
          <dgm:layoutNode name="desTx7" styleLbl="revTx">
            <dgm:varLst>
              <dgm:bulletEnabled val="1"/>
            </dgm:varLst>
            <dgm:choose name="Name228">
              <dgm:if name="Name229" func="var" arg="dir" op="equ" val="norm">
                <dgm:choose name="Name230">
                  <dgm:if name="Name231" axis="ch" ptType="node" func="cnt" op="gte" val="2">
                    <dgm:alg type="tx">
                      <dgm:param type="parTxLTRAlign" val="l"/>
                      <dgm:param type="parTxRTLAlign" val="l"/>
                      <dgm:param type="stBulletLvl" val="1"/>
                    </dgm:alg>
                  </dgm:if>
                  <dgm:else name="Name232">
                    <dgm:alg type="tx">
                      <dgm:param type="parTxLTRAlign" val="l"/>
                      <dgm:param type="parTxRTLAlign" val="l"/>
                    </dgm:alg>
                  </dgm:else>
                </dgm:choose>
              </dgm:if>
              <dgm:else name="Name233">
                <dgm:choose name="Name234">
                  <dgm:if name="Name235" axis="ch" ptType="node" func="cnt" op="gte" val="2">
                    <dgm:alg type="tx">
                      <dgm:param type="parTxLTRAlign" val="r"/>
                      <dgm:param type="parTxRTLAlign" val="r"/>
                      <dgm:param type="shpTxLTRAlignCh" val="r"/>
                      <dgm:param type="shpTxRTLAlignCh" val="r"/>
                      <dgm:param type="stBulletLvl" val="1"/>
                    </dgm:alg>
                  </dgm:if>
                  <dgm:else name="Name236">
                    <dgm:alg type="tx">
                      <dgm:param type="parTxLTRAlign" val="r"/>
                      <dgm:param type="parTxRTLAlign" val="r"/>
                      <dgm:param type="shpTxLTRAlignCh" val="r"/>
                      <dgm:param type="shpTxRTLAlignCh" val="r"/>
                    </dgm:alg>
                  </dgm:else>
                </dgm:choose>
              </dgm:else>
            </dgm:choose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rMarg" refType="primFontSz" fact="0.2"/>
              <dgm:constr type="tMarg" refType="primFontSz" fact="0.2"/>
              <dgm:constr type="bMarg" refType="primFontSz" fact="0.2"/>
            </dgm:constrLst>
            <dgm:ruleLst>
              <dgm:rule type="primFontSz" val="5" fact="NaN" max="NaN"/>
            </dgm:ruleLst>
          </dgm:layoutNode>
        </dgm:if>
        <dgm:else name="Name237"/>
      </dgm:choose>
    </dgm:forEach>
    <dgm:forEach name="Name238" axis="ch" ptType="sibTrans" hideLastTrans="0" st="7" cnt="1">
      <dgm:layoutNode name="picture7">
        <dgm:alg type="sp"/>
        <dgm:shape xmlns:r="http://schemas.openxmlformats.org/officeDocument/2006/relationships" r:blip="">
          <dgm:adjLst/>
        </dgm:shape>
        <dgm:presOf/>
        <dgm:constrLst/>
        <dgm:forEach name="Name239" ref="imageRepeat"/>
      </dgm:layoutNode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matrix1">
  <dgm:title val=""/>
  <dgm:desc val=""/>
  <dgm:catLst>
    <dgm:cat type="matrix" pri="2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  <dgm:pt modelId="14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  <dgm:cxn modelId="6" srcId="1" destId="14" srcOrd="3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13"/>
        <dgm:pt modelId="14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  <dgm:cxn modelId="18" srcId="1" destId="14" srcOrd="3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13"/>
        <dgm:pt modelId="14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  <dgm:cxn modelId="18" srcId="1" destId="14" srcOrd="3" destOrd="0"/>
      </dgm:cxnLst>
      <dgm:bg/>
      <dgm:whole/>
    </dgm:dataModel>
  </dgm:clrData>
  <dgm:layoutNode name="diagram">
    <dgm:varLst>
      <dgm:chMax val="1"/>
      <dgm:dir/>
      <dgm:animLvl val="ctr"/>
      <dgm:resizeHandles val="exact"/>
    </dgm:varLst>
    <dgm:alg type="composite"/>
    <dgm:shape xmlns:r="http://schemas.openxmlformats.org/officeDocument/2006/relationships" r:blip="">
      <dgm:adjLst/>
    </dgm:shape>
    <dgm:presOf/>
    <dgm:constrLst>
      <dgm:constr type="ctrX" for="ch" forName="matrix" refType="w" fact="0.5"/>
      <dgm:constr type="ctrY" for="ch" forName="matrix" refType="h" fact="0.5"/>
      <dgm:constr type="w" for="ch" forName="matrix" refType="w"/>
      <dgm:constr type="h" for="ch" forName="matrix" refType="h"/>
      <dgm:constr type="ctrX" for="ch" forName="centerTile" refType="w" fact="0.5"/>
      <dgm:constr type="ctrY" for="ch" forName="centerTile" refType="h" fact="0.5"/>
      <dgm:constr type="w" for="ch" forName="centerTile" refType="w" fact="0.3"/>
      <dgm:constr type="h" for="ch" forName="centerTile" refType="h" fact="0.25"/>
      <dgm:constr type="primFontSz" for="des" ptType="node" op="equ" val="65"/>
    </dgm:constrLst>
    <dgm:ruleLst/>
    <dgm:choose name="Name0">
      <dgm:if name="Name1" axis="ch" ptType="node" func="cnt" op="gte" val="1">
        <dgm:layoutNode name="matrix">
          <dgm:alg type="composite"/>
          <dgm:shape xmlns:r="http://schemas.openxmlformats.org/officeDocument/2006/relationships" r:blip="">
            <dgm:adjLst/>
          </dgm:shape>
          <dgm:presOf/>
          <dgm:constrLst>
            <dgm:constr type="l" for="ch" forName="tile1"/>
            <dgm:constr type="t" for="ch" forName="tile1"/>
            <dgm:constr type="r" for="ch" forName="tile1" refType="w" fact="0.5"/>
            <dgm:constr type="b" for="ch" forName="tile1" refType="h" fact="0.5"/>
            <dgm:constr type="l" for="ch" forName="tile1text" refType="l" refFor="ch" refForName="tile1"/>
            <dgm:constr type="t" for="ch" forName="tile1text" refType="t" refFor="ch" refForName="tile1"/>
            <dgm:constr type="w" for="ch" forName="tile1text" refType="w" refFor="ch" refForName="tile1"/>
            <dgm:constr type="h" for="ch" forName="tile1text" refType="h" refFor="ch" refForName="tile1" fact="0.75"/>
            <dgm:constr type="r" for="ch" forName="tile2" refType="w"/>
            <dgm:constr type="t" for="ch" forName="tile2"/>
            <dgm:constr type="l" for="ch" forName="tile2" refType="w" fact="0.5"/>
            <dgm:constr type="b" for="ch" forName="tile2" refType="h" fact="0.5"/>
            <dgm:constr type="r" for="ch" forName="tile2text" refType="r" refFor="ch" refForName="tile2"/>
            <dgm:constr type="t" for="ch" forName="tile2text" refType="t" refFor="ch" refForName="tile2"/>
            <dgm:constr type="w" for="ch" forName="tile2text" refType="w" refFor="ch" refForName="tile2"/>
            <dgm:constr type="h" for="ch" forName="tile2text" refType="h" refFor="ch" refForName="tile2" fact="0.75"/>
            <dgm:constr type="l" for="ch" forName="tile3"/>
            <dgm:constr type="b" for="ch" forName="tile3" refType="h"/>
            <dgm:constr type="r" for="ch" forName="tile3" refType="w" fact="0.5"/>
            <dgm:constr type="t" for="ch" forName="tile3" refType="h" fact="0.5"/>
            <dgm:constr type="l" for="ch" forName="tile3text" refType="l" refFor="ch" refForName="tile3"/>
            <dgm:constr type="b" for="ch" forName="tile3text" refType="b" refFor="ch" refForName="tile3"/>
            <dgm:constr type="w" for="ch" forName="tile3text" refType="w" refFor="ch" refForName="tile3"/>
            <dgm:constr type="h" for="ch" forName="tile3text" refType="h" refFor="ch" refForName="tile3" fact="0.75"/>
            <dgm:constr type="r" for="ch" forName="tile4" refType="w"/>
            <dgm:constr type="b" for="ch" forName="tile4" refType="h"/>
            <dgm:constr type="l" for="ch" forName="tile4" refType="w" fact="0.5"/>
            <dgm:constr type="t" for="ch" forName="tile4" refType="h" fact="0.5"/>
            <dgm:constr type="r" for="ch" forName="tile4text" refType="r" refFor="ch" refForName="tile4"/>
            <dgm:constr type="b" for="ch" forName="tile4text" refType="b" refFor="ch" refForName="tile4"/>
            <dgm:constr type="w" for="ch" forName="tile4text" refType="w" refFor="ch" refForName="tile4"/>
            <dgm:constr type="h" for="ch" forName="tile4text" refType="h" refFor="ch" refForName="tile4" fact="0.75"/>
          </dgm:constrLst>
          <dgm:ruleLst/>
          <dgm:layoutNode name="tile1" styleLbl="node1">
            <dgm:alg type="sp"/>
            <dgm:shape xmlns:r="http://schemas.openxmlformats.org/officeDocument/2006/relationships" rot="270" type="round1Rect" r:blip="">
              <dgm:adjLst/>
            </dgm:shape>
            <dgm:choose name="Name2">
              <dgm:if name="Name3" func="var" arg="dir" op="equ" val="norm">
                <dgm:presOf axis="ch ch desOrSelf" ptType="node node node" st="1 1 1" cnt="1 1 0"/>
              </dgm:if>
              <dgm:else name="Name4">
                <dgm:presOf axis="ch ch desOrSelf" ptType="node node node" st="1 2 1" cnt="1 1 0"/>
              </dgm:else>
            </dgm:choose>
            <dgm:constrLst/>
            <dgm:ruleLst/>
          </dgm:layoutNode>
          <dgm:layoutNode name="tile1text" styleLbl="node1">
            <dgm:varLst>
              <dgm:chMax val="0"/>
              <dgm:chPref val="0"/>
              <dgm:bulletEnabled val="1"/>
            </dgm:varLst>
            <dgm:choose name="Name5">
              <dgm:if name="Name6" axis="root des" func="maxDepth" op="gte" val="3">
                <dgm:alg type="tx">
                  <dgm:param type="txAnchorVert" val="t"/>
                  <dgm:param type="parTxLTRAlign" val="l"/>
                  <dgm:param type="parTxRTLAlign" val="r"/>
                </dgm:alg>
              </dgm:if>
              <dgm:else name="Name7">
                <dgm:alg type="tx"/>
              </dgm:else>
            </dgm:choose>
            <dgm:shape xmlns:r="http://schemas.openxmlformats.org/officeDocument/2006/relationships" rot="270" type="rect" r:blip="" hideGeom="1">
              <dgm:adjLst>
                <dgm:adj idx="1" val="0.2"/>
              </dgm:adjLst>
            </dgm:shape>
            <dgm:choose name="Name8">
              <dgm:if name="Name9" func="var" arg="dir" op="equ" val="norm">
                <dgm:presOf axis="ch ch desOrSelf" ptType="node node node" st="1 1 1" cnt="1 1 0"/>
              </dgm:if>
              <dgm:else name="Name10">
                <dgm:presOf axis="ch ch desOrSelf" ptType="node node node" st="1 2 1" cnt="1 1 0"/>
              </dgm:else>
            </dgm:choose>
            <dgm:constrLst/>
            <dgm:ruleLst>
              <dgm:rule type="primFontSz" val="5" fact="NaN" max="NaN"/>
            </dgm:ruleLst>
          </dgm:layoutNode>
          <dgm:layoutNode name="tile2" styleLbl="node1">
            <dgm:alg type="sp"/>
            <dgm:shape xmlns:r="http://schemas.openxmlformats.org/officeDocument/2006/relationships" type="round1Rect" r:blip="">
              <dgm:adjLst/>
            </dgm:shape>
            <dgm:choose name="Name11">
              <dgm:if name="Name12" func="var" arg="dir" op="equ" val="norm">
                <dgm:presOf axis="ch ch desOrSelf" ptType="node node node" st="1 2 1" cnt="1 1 0"/>
              </dgm:if>
              <dgm:else name="Name13">
                <dgm:presOf axis="ch ch desOrSelf" ptType="node node node" st="1 1 1" cnt="1 1 0"/>
              </dgm:else>
            </dgm:choose>
            <dgm:constrLst/>
            <dgm:ruleLst/>
          </dgm:layoutNode>
          <dgm:layoutNode name="tile2text" styleLbl="node1">
            <dgm:varLst>
              <dgm:chMax val="0"/>
              <dgm:chPref val="0"/>
              <dgm:bulletEnabled val="1"/>
            </dgm:varLst>
            <dgm:choose name="Name14">
              <dgm:if name="Name15" axis="root des" func="maxDepth" op="gte" val="3">
                <dgm:alg type="tx">
                  <dgm:param type="txAnchorVert" val="t"/>
                  <dgm:param type="parTxLTRAlign" val="l"/>
                  <dgm:param type="parTxRTLAlign" val="r"/>
                </dgm:alg>
              </dgm:if>
              <dgm:else name="Name16">
                <dgm:alg type="tx"/>
              </dgm:else>
            </dgm:choose>
            <dgm:shape xmlns:r="http://schemas.openxmlformats.org/officeDocument/2006/relationships" type="rect" r:blip="" hideGeom="1">
              <dgm:adjLst/>
            </dgm:shape>
            <dgm:choose name="Name17">
              <dgm:if name="Name18" func="var" arg="dir" op="equ" val="norm">
                <dgm:presOf axis="ch ch desOrSelf" ptType="node node node" st="1 2 1" cnt="1 1 0"/>
              </dgm:if>
              <dgm:else name="Name19">
                <dgm:presOf axis="ch ch desOrSelf" ptType="node node node" st="1 1 1" cnt="1 1 0"/>
              </dgm:else>
            </dgm:choose>
            <dgm:constrLst/>
            <dgm:ruleLst>
              <dgm:rule type="primFontSz" val="5" fact="NaN" max="NaN"/>
            </dgm:ruleLst>
          </dgm:layoutNode>
          <dgm:layoutNode name="tile3" styleLbl="node1">
            <dgm:alg type="sp"/>
            <dgm:shape xmlns:r="http://schemas.openxmlformats.org/officeDocument/2006/relationships" rot="180" type="round1Rect" r:blip="">
              <dgm:adjLst/>
            </dgm:shape>
            <dgm:choose name="Name20">
              <dgm:if name="Name21" func="var" arg="dir" op="equ" val="norm">
                <dgm:presOf axis="ch ch desOrSelf" ptType="node node node" st="1 3 1" cnt="1 1 0"/>
              </dgm:if>
              <dgm:else name="Name22">
                <dgm:presOf axis="ch ch desOrSelf" ptType="node node node" st="1 4 1" cnt="1 1 0"/>
              </dgm:else>
            </dgm:choose>
            <dgm:constrLst/>
            <dgm:ruleLst/>
          </dgm:layoutNode>
          <dgm:layoutNode name="tile3text" styleLbl="node1">
            <dgm:varLst>
              <dgm:chMax val="0"/>
              <dgm:chPref val="0"/>
              <dgm:bulletEnabled val="1"/>
            </dgm:varLst>
            <dgm:choose name="Name23">
              <dgm:if name="Name24" axis="root des" func="maxDepth" op="gte" val="3">
                <dgm:alg type="tx">
                  <dgm:param type="txAnchorVert" val="t"/>
                  <dgm:param type="parTxLTRAlign" val="l"/>
                  <dgm:param type="parTxRTLAlign" val="r"/>
                </dgm:alg>
              </dgm:if>
              <dgm:else name="Name25">
                <dgm:alg type="tx"/>
              </dgm:else>
            </dgm:choose>
            <dgm:shape xmlns:r="http://schemas.openxmlformats.org/officeDocument/2006/relationships" rot="180" type="rect" r:blip="" hideGeom="1">
              <dgm:adjLst/>
            </dgm:shape>
            <dgm:choose name="Name26">
              <dgm:if name="Name27" func="var" arg="dir" op="equ" val="norm">
                <dgm:presOf axis="ch ch desOrSelf" ptType="node node node" st="1 3 1" cnt="1 1 0"/>
              </dgm:if>
              <dgm:else name="Name28">
                <dgm:presOf axis="ch ch desOrSelf" ptType="node node node" st="1 4 1" cnt="1 1 0"/>
              </dgm:else>
            </dgm:choose>
            <dgm:constrLst/>
            <dgm:ruleLst>
              <dgm:rule type="primFontSz" val="5" fact="NaN" max="NaN"/>
            </dgm:ruleLst>
          </dgm:layoutNode>
          <dgm:layoutNode name="tile4" styleLbl="node1">
            <dgm:alg type="sp"/>
            <dgm:shape xmlns:r="http://schemas.openxmlformats.org/officeDocument/2006/relationships" rot="90" type="round1Rect" r:blip="">
              <dgm:adjLst/>
            </dgm:shape>
            <dgm:choose name="Name29">
              <dgm:if name="Name30" func="var" arg="dir" op="equ" val="norm">
                <dgm:presOf axis="ch ch desOrSelf" ptType="node node node" st="1 4 1" cnt="1 1 0"/>
              </dgm:if>
              <dgm:else name="Name31">
                <dgm:presOf axis="ch ch desOrSelf" ptType="node node node" st="1 3 1" cnt="1 1 0"/>
              </dgm:else>
            </dgm:choose>
            <dgm:constrLst/>
            <dgm:ruleLst/>
          </dgm:layoutNode>
          <dgm:layoutNode name="tile4text" styleLbl="node1">
            <dgm:varLst>
              <dgm:chMax val="0"/>
              <dgm:chPref val="0"/>
              <dgm:bulletEnabled val="1"/>
            </dgm:varLst>
            <dgm:choose name="Name32">
              <dgm:if name="Name33" axis="root des" func="maxDepth" op="gte" val="3">
                <dgm:alg type="tx">
                  <dgm:param type="txAnchorVert" val="t"/>
                  <dgm:param type="parTxLTRAlign" val="l"/>
                  <dgm:param type="parTxRTLAlign" val="r"/>
                </dgm:alg>
              </dgm:if>
              <dgm:else name="Name34">
                <dgm:alg type="tx"/>
              </dgm:else>
            </dgm:choose>
            <dgm:shape xmlns:r="http://schemas.openxmlformats.org/officeDocument/2006/relationships" rot="90" type="rect" r:blip="" hideGeom="1">
              <dgm:adjLst/>
            </dgm:shape>
            <dgm:choose name="Name35">
              <dgm:if name="Name36" func="var" arg="dir" op="equ" val="norm">
                <dgm:presOf axis="ch ch desOrSelf" ptType="node node node" st="1 4 1" cnt="1 1 0"/>
              </dgm:if>
              <dgm:else name="Name37">
                <dgm:presOf axis="ch ch desOrSelf" ptType="node node node" st="1 3 1" cnt="1 1 0"/>
              </dgm:else>
            </dgm:choose>
            <dgm:constrLst/>
            <dgm:ruleLst>
              <dgm:rule type="primFontSz" val="5" fact="NaN" max="NaN"/>
            </dgm:ruleLst>
          </dgm:layoutNode>
        </dgm:layoutNode>
        <dgm:layoutNode name="centerTile" styleLbl="fgShp">
          <dgm:varLst>
            <dgm:chMax val="0"/>
            <dgm:chPref val="0"/>
          </dgm:varLst>
          <dgm:alg type="tx"/>
          <dgm:shape xmlns:r="http://schemas.openxmlformats.org/officeDocument/2006/relationships" type="roundRect" r:blip="">
            <dgm:adjLst/>
          </dgm:shape>
          <dgm:presOf axis="ch" ptType="node" cnt="1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</dgm:if>
      <dgm:else name="Name38"/>
    </dgm:choose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5/8/layout/matrix1">
  <dgm:title val=""/>
  <dgm:desc val=""/>
  <dgm:catLst>
    <dgm:cat type="matrix" pri="2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  <dgm:pt modelId="14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  <dgm:cxn modelId="6" srcId="1" destId="14" srcOrd="3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13"/>
        <dgm:pt modelId="14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  <dgm:cxn modelId="18" srcId="1" destId="14" srcOrd="3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13"/>
        <dgm:pt modelId="14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  <dgm:cxn modelId="18" srcId="1" destId="14" srcOrd="3" destOrd="0"/>
      </dgm:cxnLst>
      <dgm:bg/>
      <dgm:whole/>
    </dgm:dataModel>
  </dgm:clrData>
  <dgm:layoutNode name="diagram">
    <dgm:varLst>
      <dgm:chMax val="1"/>
      <dgm:dir/>
      <dgm:animLvl val="ctr"/>
      <dgm:resizeHandles val="exact"/>
    </dgm:varLst>
    <dgm:alg type="composite"/>
    <dgm:shape xmlns:r="http://schemas.openxmlformats.org/officeDocument/2006/relationships" r:blip="">
      <dgm:adjLst/>
    </dgm:shape>
    <dgm:presOf/>
    <dgm:constrLst>
      <dgm:constr type="ctrX" for="ch" forName="matrix" refType="w" fact="0.5"/>
      <dgm:constr type="ctrY" for="ch" forName="matrix" refType="h" fact="0.5"/>
      <dgm:constr type="w" for="ch" forName="matrix" refType="w"/>
      <dgm:constr type="h" for="ch" forName="matrix" refType="h"/>
      <dgm:constr type="ctrX" for="ch" forName="centerTile" refType="w" fact="0.5"/>
      <dgm:constr type="ctrY" for="ch" forName="centerTile" refType="h" fact="0.5"/>
      <dgm:constr type="w" for="ch" forName="centerTile" refType="w" fact="0.3"/>
      <dgm:constr type="h" for="ch" forName="centerTile" refType="h" fact="0.25"/>
      <dgm:constr type="primFontSz" for="des" ptType="node" op="equ" val="65"/>
    </dgm:constrLst>
    <dgm:ruleLst/>
    <dgm:choose name="Name0">
      <dgm:if name="Name1" axis="ch" ptType="node" func="cnt" op="gte" val="1">
        <dgm:layoutNode name="matrix">
          <dgm:alg type="composite"/>
          <dgm:shape xmlns:r="http://schemas.openxmlformats.org/officeDocument/2006/relationships" r:blip="">
            <dgm:adjLst/>
          </dgm:shape>
          <dgm:presOf/>
          <dgm:constrLst>
            <dgm:constr type="l" for="ch" forName="tile1"/>
            <dgm:constr type="t" for="ch" forName="tile1"/>
            <dgm:constr type="r" for="ch" forName="tile1" refType="w" fact="0.5"/>
            <dgm:constr type="b" for="ch" forName="tile1" refType="h" fact="0.5"/>
            <dgm:constr type="l" for="ch" forName="tile1text" refType="l" refFor="ch" refForName="tile1"/>
            <dgm:constr type="t" for="ch" forName="tile1text" refType="t" refFor="ch" refForName="tile1"/>
            <dgm:constr type="w" for="ch" forName="tile1text" refType="w" refFor="ch" refForName="tile1"/>
            <dgm:constr type="h" for="ch" forName="tile1text" refType="h" refFor="ch" refForName="tile1" fact="0.75"/>
            <dgm:constr type="r" for="ch" forName="tile2" refType="w"/>
            <dgm:constr type="t" for="ch" forName="tile2"/>
            <dgm:constr type="l" for="ch" forName="tile2" refType="w" fact="0.5"/>
            <dgm:constr type="b" for="ch" forName="tile2" refType="h" fact="0.5"/>
            <dgm:constr type="r" for="ch" forName="tile2text" refType="r" refFor="ch" refForName="tile2"/>
            <dgm:constr type="t" for="ch" forName="tile2text" refType="t" refFor="ch" refForName="tile2"/>
            <dgm:constr type="w" for="ch" forName="tile2text" refType="w" refFor="ch" refForName="tile2"/>
            <dgm:constr type="h" for="ch" forName="tile2text" refType="h" refFor="ch" refForName="tile2" fact="0.75"/>
            <dgm:constr type="l" for="ch" forName="tile3"/>
            <dgm:constr type="b" for="ch" forName="tile3" refType="h"/>
            <dgm:constr type="r" for="ch" forName="tile3" refType="w" fact="0.5"/>
            <dgm:constr type="t" for="ch" forName="tile3" refType="h" fact="0.5"/>
            <dgm:constr type="l" for="ch" forName="tile3text" refType="l" refFor="ch" refForName="tile3"/>
            <dgm:constr type="b" for="ch" forName="tile3text" refType="b" refFor="ch" refForName="tile3"/>
            <dgm:constr type="w" for="ch" forName="tile3text" refType="w" refFor="ch" refForName="tile3"/>
            <dgm:constr type="h" for="ch" forName="tile3text" refType="h" refFor="ch" refForName="tile3" fact="0.75"/>
            <dgm:constr type="r" for="ch" forName="tile4" refType="w"/>
            <dgm:constr type="b" for="ch" forName="tile4" refType="h"/>
            <dgm:constr type="l" for="ch" forName="tile4" refType="w" fact="0.5"/>
            <dgm:constr type="t" for="ch" forName="tile4" refType="h" fact="0.5"/>
            <dgm:constr type="r" for="ch" forName="tile4text" refType="r" refFor="ch" refForName="tile4"/>
            <dgm:constr type="b" for="ch" forName="tile4text" refType="b" refFor="ch" refForName="tile4"/>
            <dgm:constr type="w" for="ch" forName="tile4text" refType="w" refFor="ch" refForName="tile4"/>
            <dgm:constr type="h" for="ch" forName="tile4text" refType="h" refFor="ch" refForName="tile4" fact="0.75"/>
          </dgm:constrLst>
          <dgm:ruleLst/>
          <dgm:layoutNode name="tile1" styleLbl="node1">
            <dgm:alg type="sp"/>
            <dgm:shape xmlns:r="http://schemas.openxmlformats.org/officeDocument/2006/relationships" rot="270" type="round1Rect" r:blip="">
              <dgm:adjLst/>
            </dgm:shape>
            <dgm:choose name="Name2">
              <dgm:if name="Name3" func="var" arg="dir" op="equ" val="norm">
                <dgm:presOf axis="ch ch desOrSelf" ptType="node node node" st="1 1 1" cnt="1 1 0"/>
              </dgm:if>
              <dgm:else name="Name4">
                <dgm:presOf axis="ch ch desOrSelf" ptType="node node node" st="1 2 1" cnt="1 1 0"/>
              </dgm:else>
            </dgm:choose>
            <dgm:constrLst/>
            <dgm:ruleLst/>
          </dgm:layoutNode>
          <dgm:layoutNode name="tile1text" styleLbl="node1">
            <dgm:varLst>
              <dgm:chMax val="0"/>
              <dgm:chPref val="0"/>
              <dgm:bulletEnabled val="1"/>
            </dgm:varLst>
            <dgm:choose name="Name5">
              <dgm:if name="Name6" axis="root des" func="maxDepth" op="gte" val="3">
                <dgm:alg type="tx">
                  <dgm:param type="txAnchorVert" val="t"/>
                  <dgm:param type="parTxLTRAlign" val="l"/>
                  <dgm:param type="parTxRTLAlign" val="r"/>
                </dgm:alg>
              </dgm:if>
              <dgm:else name="Name7">
                <dgm:alg type="tx"/>
              </dgm:else>
            </dgm:choose>
            <dgm:shape xmlns:r="http://schemas.openxmlformats.org/officeDocument/2006/relationships" rot="270" type="rect" r:blip="" hideGeom="1">
              <dgm:adjLst>
                <dgm:adj idx="1" val="0.2"/>
              </dgm:adjLst>
            </dgm:shape>
            <dgm:choose name="Name8">
              <dgm:if name="Name9" func="var" arg="dir" op="equ" val="norm">
                <dgm:presOf axis="ch ch desOrSelf" ptType="node node node" st="1 1 1" cnt="1 1 0"/>
              </dgm:if>
              <dgm:else name="Name10">
                <dgm:presOf axis="ch ch desOrSelf" ptType="node node node" st="1 2 1" cnt="1 1 0"/>
              </dgm:else>
            </dgm:choose>
            <dgm:constrLst/>
            <dgm:ruleLst>
              <dgm:rule type="primFontSz" val="5" fact="NaN" max="NaN"/>
            </dgm:ruleLst>
          </dgm:layoutNode>
          <dgm:layoutNode name="tile2" styleLbl="node1">
            <dgm:alg type="sp"/>
            <dgm:shape xmlns:r="http://schemas.openxmlformats.org/officeDocument/2006/relationships" type="round1Rect" r:blip="">
              <dgm:adjLst/>
            </dgm:shape>
            <dgm:choose name="Name11">
              <dgm:if name="Name12" func="var" arg="dir" op="equ" val="norm">
                <dgm:presOf axis="ch ch desOrSelf" ptType="node node node" st="1 2 1" cnt="1 1 0"/>
              </dgm:if>
              <dgm:else name="Name13">
                <dgm:presOf axis="ch ch desOrSelf" ptType="node node node" st="1 1 1" cnt="1 1 0"/>
              </dgm:else>
            </dgm:choose>
            <dgm:constrLst/>
            <dgm:ruleLst/>
          </dgm:layoutNode>
          <dgm:layoutNode name="tile2text" styleLbl="node1">
            <dgm:varLst>
              <dgm:chMax val="0"/>
              <dgm:chPref val="0"/>
              <dgm:bulletEnabled val="1"/>
            </dgm:varLst>
            <dgm:choose name="Name14">
              <dgm:if name="Name15" axis="root des" func="maxDepth" op="gte" val="3">
                <dgm:alg type="tx">
                  <dgm:param type="txAnchorVert" val="t"/>
                  <dgm:param type="parTxLTRAlign" val="l"/>
                  <dgm:param type="parTxRTLAlign" val="r"/>
                </dgm:alg>
              </dgm:if>
              <dgm:else name="Name16">
                <dgm:alg type="tx"/>
              </dgm:else>
            </dgm:choose>
            <dgm:shape xmlns:r="http://schemas.openxmlformats.org/officeDocument/2006/relationships" type="rect" r:blip="" hideGeom="1">
              <dgm:adjLst/>
            </dgm:shape>
            <dgm:choose name="Name17">
              <dgm:if name="Name18" func="var" arg="dir" op="equ" val="norm">
                <dgm:presOf axis="ch ch desOrSelf" ptType="node node node" st="1 2 1" cnt="1 1 0"/>
              </dgm:if>
              <dgm:else name="Name19">
                <dgm:presOf axis="ch ch desOrSelf" ptType="node node node" st="1 1 1" cnt="1 1 0"/>
              </dgm:else>
            </dgm:choose>
            <dgm:constrLst/>
            <dgm:ruleLst>
              <dgm:rule type="primFontSz" val="5" fact="NaN" max="NaN"/>
            </dgm:ruleLst>
          </dgm:layoutNode>
          <dgm:layoutNode name="tile3" styleLbl="node1">
            <dgm:alg type="sp"/>
            <dgm:shape xmlns:r="http://schemas.openxmlformats.org/officeDocument/2006/relationships" rot="180" type="round1Rect" r:blip="">
              <dgm:adjLst/>
            </dgm:shape>
            <dgm:choose name="Name20">
              <dgm:if name="Name21" func="var" arg="dir" op="equ" val="norm">
                <dgm:presOf axis="ch ch desOrSelf" ptType="node node node" st="1 3 1" cnt="1 1 0"/>
              </dgm:if>
              <dgm:else name="Name22">
                <dgm:presOf axis="ch ch desOrSelf" ptType="node node node" st="1 4 1" cnt="1 1 0"/>
              </dgm:else>
            </dgm:choose>
            <dgm:constrLst/>
            <dgm:ruleLst/>
          </dgm:layoutNode>
          <dgm:layoutNode name="tile3text" styleLbl="node1">
            <dgm:varLst>
              <dgm:chMax val="0"/>
              <dgm:chPref val="0"/>
              <dgm:bulletEnabled val="1"/>
            </dgm:varLst>
            <dgm:choose name="Name23">
              <dgm:if name="Name24" axis="root des" func="maxDepth" op="gte" val="3">
                <dgm:alg type="tx">
                  <dgm:param type="txAnchorVert" val="t"/>
                  <dgm:param type="parTxLTRAlign" val="l"/>
                  <dgm:param type="parTxRTLAlign" val="r"/>
                </dgm:alg>
              </dgm:if>
              <dgm:else name="Name25">
                <dgm:alg type="tx"/>
              </dgm:else>
            </dgm:choose>
            <dgm:shape xmlns:r="http://schemas.openxmlformats.org/officeDocument/2006/relationships" rot="180" type="rect" r:blip="" hideGeom="1">
              <dgm:adjLst/>
            </dgm:shape>
            <dgm:choose name="Name26">
              <dgm:if name="Name27" func="var" arg="dir" op="equ" val="norm">
                <dgm:presOf axis="ch ch desOrSelf" ptType="node node node" st="1 3 1" cnt="1 1 0"/>
              </dgm:if>
              <dgm:else name="Name28">
                <dgm:presOf axis="ch ch desOrSelf" ptType="node node node" st="1 4 1" cnt="1 1 0"/>
              </dgm:else>
            </dgm:choose>
            <dgm:constrLst/>
            <dgm:ruleLst>
              <dgm:rule type="primFontSz" val="5" fact="NaN" max="NaN"/>
            </dgm:ruleLst>
          </dgm:layoutNode>
          <dgm:layoutNode name="tile4" styleLbl="node1">
            <dgm:alg type="sp"/>
            <dgm:shape xmlns:r="http://schemas.openxmlformats.org/officeDocument/2006/relationships" rot="90" type="round1Rect" r:blip="">
              <dgm:adjLst/>
            </dgm:shape>
            <dgm:choose name="Name29">
              <dgm:if name="Name30" func="var" arg="dir" op="equ" val="norm">
                <dgm:presOf axis="ch ch desOrSelf" ptType="node node node" st="1 4 1" cnt="1 1 0"/>
              </dgm:if>
              <dgm:else name="Name31">
                <dgm:presOf axis="ch ch desOrSelf" ptType="node node node" st="1 3 1" cnt="1 1 0"/>
              </dgm:else>
            </dgm:choose>
            <dgm:constrLst/>
            <dgm:ruleLst/>
          </dgm:layoutNode>
          <dgm:layoutNode name="tile4text" styleLbl="node1">
            <dgm:varLst>
              <dgm:chMax val="0"/>
              <dgm:chPref val="0"/>
              <dgm:bulletEnabled val="1"/>
            </dgm:varLst>
            <dgm:choose name="Name32">
              <dgm:if name="Name33" axis="root des" func="maxDepth" op="gte" val="3">
                <dgm:alg type="tx">
                  <dgm:param type="txAnchorVert" val="t"/>
                  <dgm:param type="parTxLTRAlign" val="l"/>
                  <dgm:param type="parTxRTLAlign" val="r"/>
                </dgm:alg>
              </dgm:if>
              <dgm:else name="Name34">
                <dgm:alg type="tx"/>
              </dgm:else>
            </dgm:choose>
            <dgm:shape xmlns:r="http://schemas.openxmlformats.org/officeDocument/2006/relationships" rot="90" type="rect" r:blip="" hideGeom="1">
              <dgm:adjLst/>
            </dgm:shape>
            <dgm:choose name="Name35">
              <dgm:if name="Name36" func="var" arg="dir" op="equ" val="norm">
                <dgm:presOf axis="ch ch desOrSelf" ptType="node node node" st="1 4 1" cnt="1 1 0"/>
              </dgm:if>
              <dgm:else name="Name37">
                <dgm:presOf axis="ch ch desOrSelf" ptType="node node node" st="1 3 1" cnt="1 1 0"/>
              </dgm:else>
            </dgm:choose>
            <dgm:constrLst/>
            <dgm:ruleLst>
              <dgm:rule type="primFontSz" val="5" fact="NaN" max="NaN"/>
            </dgm:ruleLst>
          </dgm:layoutNode>
        </dgm:layoutNode>
        <dgm:layoutNode name="centerTile" styleLbl="fgShp">
          <dgm:varLst>
            <dgm:chMax val="0"/>
            <dgm:chPref val="0"/>
          </dgm:varLst>
          <dgm:alg type="tx"/>
          <dgm:shape xmlns:r="http://schemas.openxmlformats.org/officeDocument/2006/relationships" type="roundRect" r:blip="">
            <dgm:adjLst/>
          </dgm:shape>
          <dgm:presOf axis="ch" ptType="node" cnt="1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</dgm:if>
      <dgm:else name="Name38"/>
    </dgm:choose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1000"/>
                </a:schemeClr>
              </a:gs>
              <a:gs pos="37000">
                <a:schemeClr val="bg1">
                  <a:alpha val="76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89000"/>
                </a:schemeClr>
              </a:gs>
              <a:gs pos="48000">
                <a:schemeClr val="bg1">
                  <a:alpha val="62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3" name="Rectangle 12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Oval 13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473795" y="5052545"/>
            <a:ext cx="5637010" cy="882119"/>
          </a:xfrm>
        </p:spPr>
        <p:txBody>
          <a:bodyPr>
            <a:normAutofit/>
          </a:bodyPr>
          <a:lstStyle>
            <a:lvl1pPr marL="0" indent="0" algn="l">
              <a:buNone/>
              <a:defRPr sz="2200">
                <a:solidFill>
                  <a:schemeClr val="tx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E75996-A1DB-42D7-8D0D-B260EAD57B99}" type="datetimeFigureOut">
              <a:rPr lang="ru-RU" smtClean="0"/>
              <a:t>14.11.2018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CDEFD9-A040-4C8A-878D-7525A1B62246}" type="slidenum">
              <a:rPr lang="ru-RU" smtClean="0"/>
              <a:t>‹#›</a:t>
            </a:fld>
            <a:endParaRPr lang="ru-RU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17581" y="3132290"/>
            <a:ext cx="7175351" cy="1793167"/>
          </a:xfrm>
          <a:effectLst/>
        </p:spPr>
        <p:txBody>
          <a:bodyPr>
            <a:noAutofit/>
          </a:bodyPr>
          <a:lstStyle>
            <a:lvl1pPr marL="640080" indent="-457200" algn="l">
              <a:defRPr sz="54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E75996-A1DB-42D7-8D0D-B260EAD57B99}" type="datetimeFigureOut">
              <a:rPr lang="ru-RU" smtClean="0"/>
              <a:t>14.11.2018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CDEFD9-A040-4C8A-878D-7525A1B62246}" type="slidenum">
              <a:rPr lang="ru-RU" smtClean="0"/>
              <a:t>‹#›</a:t>
            </a:fld>
            <a:endParaRPr lang="ru-RU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10" name="Content Placeholder 9"/>
          <p:cNvSpPr>
            <a:spLocks noGrp="1"/>
          </p:cNvSpPr>
          <p:nvPr>
            <p:ph sz="quarter" idx="13"/>
          </p:nvPr>
        </p:nvSpPr>
        <p:spPr>
          <a:xfrm>
            <a:off x="1143000" y="731520"/>
            <a:ext cx="6400800" cy="347472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2000"/>
                </a:schemeClr>
              </a:gs>
              <a:gs pos="37000">
                <a:schemeClr val="bg1">
                  <a:alpha val="77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90000"/>
                </a:schemeClr>
              </a:gs>
              <a:gs pos="48000">
                <a:schemeClr val="bg1">
                  <a:alpha val="63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9" name="Rectangle 8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Oval 9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033195" y="2172648"/>
            <a:ext cx="5966666" cy="2423346"/>
          </a:xfrm>
          <a:effectLst/>
        </p:spPr>
        <p:txBody>
          <a:bodyPr anchor="b"/>
          <a:lstStyle>
            <a:lvl1pPr algn="r">
              <a:defRPr sz="4600" b="1" cap="none" baseline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022438" y="4607511"/>
            <a:ext cx="5970494" cy="835460"/>
          </a:xfrm>
        </p:spPr>
        <p:txBody>
          <a:bodyPr anchor="t"/>
          <a:lstStyle>
            <a:lvl1pPr marL="0" indent="0" algn="r">
              <a:buNone/>
              <a:defRPr sz="2000">
                <a:solidFill>
                  <a:schemeClr val="tx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E75996-A1DB-42D7-8D0D-B260EAD57B99}" type="datetimeFigureOut">
              <a:rPr lang="ru-RU" smtClean="0"/>
              <a:t>14.11.2018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CDEFD9-A040-4C8A-878D-7525A1B62246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E75996-A1DB-42D7-8D0D-B260EAD57B99}" type="datetimeFigureOut">
              <a:rPr lang="ru-RU" smtClean="0"/>
              <a:t>14.11.2018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CDEFD9-A040-4C8A-878D-7525A1B62246}" type="slidenum">
              <a:rPr lang="ru-RU" smtClean="0"/>
              <a:t>‹#›</a:t>
            </a:fld>
            <a:endParaRPr lang="ru-RU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1142999" y="731519"/>
            <a:ext cx="3346704" cy="347472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645152" y="731520"/>
            <a:ext cx="3346704" cy="347472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3000" y="731520"/>
            <a:ext cx="3346704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lang="en-US" sz="2400" b="1" i="0" kern="1200" dirty="0" smtClean="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/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56447" y="1400327"/>
            <a:ext cx="3346704" cy="274320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7302" y="731520"/>
            <a:ext cx="3346704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lang="en-US" sz="2400" b="1" i="0" kern="1200" dirty="0" smtClean="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/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marL="0" lvl="0" indent="0" algn="ctr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None/>
            </a:pPr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1399032"/>
            <a:ext cx="3346704" cy="274320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E75996-A1DB-42D7-8D0D-B260EAD57B99}" type="datetimeFigureOut">
              <a:rPr lang="ru-RU" smtClean="0"/>
              <a:t>14.11.2018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CDEFD9-A040-4C8A-878D-7525A1B62246}" type="slidenum">
              <a:rPr lang="ru-RU" smtClean="0"/>
              <a:t>‹#›</a:t>
            </a:fld>
            <a:endParaRPr lang="ru-RU"/>
          </a:p>
        </p:txBody>
      </p:sp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E75996-A1DB-42D7-8D0D-B260EAD57B99}" type="datetimeFigureOut">
              <a:rPr lang="ru-RU" smtClean="0"/>
              <a:t>14.11.2018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CDEFD9-A040-4C8A-878D-7525A1B62246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E75996-A1DB-42D7-8D0D-B260EAD57B99}" type="datetimeFigureOut">
              <a:rPr lang="ru-RU" smtClean="0"/>
              <a:t>14.11.2018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CDEFD9-A040-4C8A-878D-7525A1B62246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095" y="2209800"/>
            <a:ext cx="3636085" cy="1258493"/>
          </a:xfrm>
          <a:effectLst/>
        </p:spPr>
        <p:txBody>
          <a:bodyPr anchor="b">
            <a:noAutofit/>
          </a:bodyPr>
          <a:lstStyle>
            <a:lvl1pPr marL="228600" indent="-228600" algn="l">
              <a:defRPr sz="2800" b="1">
                <a:effectLst/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93515" y="731520"/>
            <a:ext cx="4017085" cy="4894730"/>
          </a:xfrm>
        </p:spPr>
        <p:txBody>
          <a:bodyPr anchor="ctr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4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75765" y="3497802"/>
            <a:ext cx="3388660" cy="2139518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E75996-A1DB-42D7-8D0D-B260EAD57B99}" type="datetimeFigureOut">
              <a:rPr lang="ru-RU" smtClean="0"/>
              <a:t>14.11.2018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CDEFD9-A040-4C8A-878D-7525A1B62246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2000"/>
                </a:schemeClr>
              </a:gs>
              <a:gs pos="37000">
                <a:schemeClr val="bg1">
                  <a:alpha val="77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Rectangle 8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90000"/>
                </a:schemeClr>
              </a:gs>
              <a:gs pos="48000">
                <a:schemeClr val="bg1">
                  <a:alpha val="63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0" name="Rectangle 9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Oval 10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4475175" y="1143000"/>
            <a:ext cx="4114800" cy="3127806"/>
          </a:xfrm>
          <a:prstGeom prst="roundRect">
            <a:avLst>
              <a:gd name="adj" fmla="val 4230"/>
            </a:avLst>
          </a:prstGeom>
          <a:solidFill>
            <a:schemeClr val="bg2">
              <a:lumMod val="90000"/>
            </a:schemeClr>
          </a:solidFill>
          <a:effectLst>
            <a:reflection blurRad="4350" stA="23000" endA="300" endPos="28000" dir="5400000" sy="-100000" algn="bl" rotWithShape="0"/>
          </a:effectLst>
          <a:scene3d>
            <a:camera prst="perspectiveContrastingLeftFacing" fov="1800000">
              <a:rot lat="300000" lon="2100000" rev="0"/>
            </a:camera>
            <a:lightRig rig="balanced" dir="t"/>
          </a:scene3d>
          <a:sp3d>
            <a:bevelT w="50800" h="50800"/>
          </a:sp3d>
        </p:spPr>
        <p:txBody>
          <a:bodyPr>
            <a:normAutofit/>
            <a:flatTx/>
          </a:bodyPr>
          <a:lstStyle>
            <a:lvl1pPr marL="0" indent="0" algn="ctr">
              <a:buNone/>
              <a:defRPr sz="20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77887" y="1010486"/>
            <a:ext cx="3694114" cy="2163020"/>
          </a:xfrm>
        </p:spPr>
        <p:txBody>
          <a:bodyPr anchor="b"/>
          <a:lstStyle>
            <a:lvl1pPr marL="182880" indent="-182880">
              <a:buFont typeface="Georgia" pitchFamily="18" charset="0"/>
              <a:buChar char="*"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E75996-A1DB-42D7-8D0D-B260EAD57B99}" type="datetimeFigureOut">
              <a:rPr lang="ru-RU" smtClean="0"/>
              <a:t>14.11.2018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CDEFD9-A040-4C8A-878D-7525A1B62246}" type="slidenum">
              <a:rPr lang="ru-RU" smtClean="0"/>
              <a:t>‹#›</a:t>
            </a:fld>
            <a:endParaRPr lang="ru-RU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7268" y="4464421"/>
            <a:ext cx="6383538" cy="1143000"/>
          </a:xfrm>
        </p:spPr>
        <p:txBody>
          <a:bodyPr anchor="b">
            <a:noAutofit/>
          </a:bodyPr>
          <a:lstStyle>
            <a:lvl1pPr algn="l">
              <a:defRPr sz="4600" b="1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905000" y="731519"/>
            <a:ext cx="6400800" cy="3474720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E75996-A1DB-42D7-8D0D-B260EAD57B99}" type="datetimeFigureOut">
              <a:rPr lang="ru-RU" smtClean="0"/>
              <a:t>14.11.2018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CDEFD9-A040-4C8A-878D-7525A1B62246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1153758" y="376517"/>
            <a:ext cx="2057400" cy="5238339"/>
          </a:xfrm>
          <a:effectLst/>
        </p:spPr>
        <p:txBody>
          <a:bodyPr vert="eaVert"/>
          <a:lstStyle>
            <a:lvl1pPr algn="l">
              <a:defRPr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3324113" y="731519"/>
            <a:ext cx="4829287" cy="4894729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E75996-A1DB-42D7-8D0D-B260EAD57B99}" type="datetimeFigureOut">
              <a:rPr lang="ru-RU" smtClean="0"/>
              <a:t>14.11.2018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CDEFD9-A040-4C8A-878D-7525A1B62246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5105400"/>
            <a:ext cx="9144000" cy="1752600"/>
          </a:xfrm>
          <a:prstGeom prst="rect">
            <a:avLst/>
          </a:prstGeom>
          <a:gradFill>
            <a:gsLst>
              <a:gs pos="0">
                <a:schemeClr val="bg1">
                  <a:alpha val="91000"/>
                </a:schemeClr>
              </a:gs>
              <a:gs pos="37000">
                <a:schemeClr val="bg1">
                  <a:alpha val="76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0" y="0"/>
            <a:ext cx="9144000" cy="51054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89000"/>
                </a:schemeClr>
              </a:gs>
              <a:gs pos="48000">
                <a:schemeClr val="bg1">
                  <a:alpha val="62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9" name="Rectangle 8"/>
          <p:cNvSpPr/>
          <p:nvPr/>
        </p:nvSpPr>
        <p:spPr>
          <a:xfrm>
            <a:off x="0" y="3768304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Oval 9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6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793289" y="4372168"/>
            <a:ext cx="6512511" cy="1143000"/>
          </a:xfrm>
          <a:prstGeom prst="rect">
            <a:avLst/>
          </a:prstGeom>
          <a:effectLst/>
        </p:spPr>
        <p:txBody>
          <a:bodyPr vert="horz" lIns="91440" tIns="45720" rIns="91440" bIns="45720" rtlCol="0" anchor="t" anchorCtr="0">
            <a:no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3000" y="732260"/>
            <a:ext cx="6400800" cy="347472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172200" y="6172200"/>
            <a:ext cx="2514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1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fld id="{ACE75996-A1DB-42D7-8D0D-B260EAD57B99}" type="datetimeFigureOut">
              <a:rPr lang="ru-RU" smtClean="0"/>
              <a:t>14.11.2018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57199" y="6172200"/>
            <a:ext cx="335280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1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3810000" y="6172200"/>
            <a:ext cx="1828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fld id="{9FCDEFD9-A040-4C8A-878D-7525A1B62246}" type="slidenum">
              <a:rPr lang="ru-RU" smtClean="0"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iming>
    <p:tnLst>
      <p:par>
        <p:cTn id="1" dur="indefinite" restart="never" nodeType="tmRoot"/>
      </p:par>
    </p:tnLst>
  </p:timing>
  <p:txStyles>
    <p:titleStyle>
      <a:lvl1pPr marL="320040" indent="-320040" algn="r" defTabSz="914400" rtl="0" eaLnBrk="1" latinLnBrk="0" hangingPunct="1">
        <a:spcBef>
          <a:spcPct val="0"/>
        </a:spcBef>
        <a:buClr>
          <a:schemeClr val="accent6">
            <a:lumMod val="75000"/>
          </a:schemeClr>
        </a:buClr>
        <a:buSzPct val="128000"/>
        <a:buFont typeface="Georgia" pitchFamily="18" charset="0"/>
        <a:buChar char="*"/>
        <a:defRPr sz="4600" b="1" i="0" kern="1200">
          <a:gradFill>
            <a:gsLst>
              <a:gs pos="0">
                <a:schemeClr val="tx1"/>
              </a:gs>
              <a:gs pos="40000">
                <a:schemeClr val="tx1">
                  <a:lumMod val="75000"/>
                  <a:lumOff val="25000"/>
                </a:schemeClr>
              </a:gs>
              <a:gs pos="100000">
                <a:schemeClr val="tx2">
                  <a:alpha val="65000"/>
                </a:schemeClr>
              </a:gs>
            </a:gsLst>
            <a:lin ang="5400000" scaled="0"/>
          </a:gradFill>
          <a:effectLst>
            <a:reflection blurRad="6350" stA="55000" endA="300" endPos="45500" dir="5400000" sy="-100000" algn="bl" rotWithShape="0"/>
          </a:effectLst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2860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2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54864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20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82296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09728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1389888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1664208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196596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228600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2587752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3.xml"/><Relationship Id="rId2" Type="http://schemas.openxmlformats.org/officeDocument/2006/relationships/diagramData" Target="../diagrams/data3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3.xml"/><Relationship Id="rId5" Type="http://schemas.openxmlformats.org/officeDocument/2006/relationships/diagramColors" Target="../diagrams/colors3.xml"/><Relationship Id="rId4" Type="http://schemas.openxmlformats.org/officeDocument/2006/relationships/diagramQuickStyle" Target="../diagrams/quickStyle3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4.xml"/><Relationship Id="rId2" Type="http://schemas.openxmlformats.org/officeDocument/2006/relationships/diagramData" Target="../diagrams/data4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4.xml"/><Relationship Id="rId5" Type="http://schemas.openxmlformats.org/officeDocument/2006/relationships/diagramColors" Target="../diagrams/colors4.xml"/><Relationship Id="rId4" Type="http://schemas.openxmlformats.org/officeDocument/2006/relationships/diagramQuickStyle" Target="../diagrams/quickStyle4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2267444" y="526624"/>
            <a:ext cx="4923720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b="1" dirty="0"/>
              <a:t>POLIMER KOMPOZITSION MATERIALLARNING </a:t>
            </a:r>
            <a:endParaRPr lang="en-US" b="1" dirty="0" smtClean="0"/>
          </a:p>
          <a:p>
            <a:pPr algn="ctr"/>
            <a:r>
              <a:rPr lang="en-US" b="1" dirty="0" smtClean="0"/>
              <a:t>TEPLOFIZIK </a:t>
            </a:r>
            <a:r>
              <a:rPr lang="en-US" b="1" dirty="0"/>
              <a:t>VA ELEKTRIK XOSSALARI</a:t>
            </a:r>
            <a:endParaRPr lang="ru-RU" dirty="0"/>
          </a:p>
        </p:txBody>
      </p:sp>
      <p:sp>
        <p:nvSpPr>
          <p:cNvPr id="5" name="Прямоугольник 4"/>
          <p:cNvSpPr/>
          <p:nvPr/>
        </p:nvSpPr>
        <p:spPr>
          <a:xfrm>
            <a:off x="1952836" y="2562243"/>
            <a:ext cx="5238328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dirty="0"/>
              <a:t>R</a:t>
            </a:r>
            <a:r>
              <a:rPr lang="de-DE" dirty="0"/>
              <a:t>Е</a:t>
            </a:r>
            <a:r>
              <a:rPr lang="en-US" dirty="0"/>
              <a:t>JA</a:t>
            </a:r>
            <a:endParaRPr lang="ru-RU" dirty="0"/>
          </a:p>
          <a:p>
            <a:r>
              <a:rPr lang="de-DE" b="1" dirty="0"/>
              <a:t> </a:t>
            </a:r>
            <a:endParaRPr lang="ru-RU" dirty="0"/>
          </a:p>
          <a:p>
            <a:r>
              <a:rPr lang="de-DE" dirty="0"/>
              <a:t>1. </a:t>
            </a:r>
            <a:r>
              <a:rPr lang="en-US" dirty="0" err="1"/>
              <a:t>Polimer</a:t>
            </a:r>
            <a:r>
              <a:rPr lang="en-US" dirty="0"/>
              <a:t> </a:t>
            </a:r>
            <a:r>
              <a:rPr lang="en-US" dirty="0" err="1"/>
              <a:t>kompozitsion</a:t>
            </a:r>
            <a:r>
              <a:rPr lang="en-US" dirty="0"/>
              <a:t> </a:t>
            </a:r>
            <a:r>
              <a:rPr lang="en-US" dirty="0" err="1"/>
              <a:t>materiallarning</a:t>
            </a:r>
            <a:r>
              <a:rPr lang="en-US" dirty="0"/>
              <a:t> </a:t>
            </a:r>
            <a:r>
              <a:rPr lang="en-US" dirty="0" err="1"/>
              <a:t>teplofizik</a:t>
            </a:r>
            <a:r>
              <a:rPr lang="en-US" dirty="0"/>
              <a:t> </a:t>
            </a:r>
            <a:r>
              <a:rPr lang="en-US" dirty="0" err="1"/>
              <a:t>xosslari</a:t>
            </a:r>
            <a:r>
              <a:rPr lang="en-US" dirty="0"/>
              <a:t>.</a:t>
            </a:r>
            <a:endParaRPr lang="ru-RU" dirty="0"/>
          </a:p>
          <a:p>
            <a:r>
              <a:rPr lang="de-DE" dirty="0"/>
              <a:t>2. </a:t>
            </a:r>
            <a:r>
              <a:rPr lang="en-US" dirty="0" err="1"/>
              <a:t>Polimer</a:t>
            </a:r>
            <a:r>
              <a:rPr lang="en-US" dirty="0"/>
              <a:t> </a:t>
            </a:r>
            <a:r>
              <a:rPr lang="en-US" dirty="0" err="1"/>
              <a:t>kompozitsion</a:t>
            </a:r>
            <a:r>
              <a:rPr lang="en-US" dirty="0"/>
              <a:t> </a:t>
            </a:r>
            <a:r>
              <a:rPr lang="en-US" dirty="0" err="1"/>
              <a:t>materiallarning</a:t>
            </a:r>
            <a:r>
              <a:rPr lang="en-US" dirty="0"/>
              <a:t> </a:t>
            </a:r>
            <a:r>
              <a:rPr lang="en-US" dirty="0" err="1"/>
              <a:t>elektrik</a:t>
            </a:r>
            <a:r>
              <a:rPr lang="en-US" dirty="0"/>
              <a:t> </a:t>
            </a:r>
            <a:r>
              <a:rPr lang="en-US" dirty="0" err="1"/>
              <a:t>xossalari</a:t>
            </a:r>
            <a:r>
              <a:rPr lang="en-US" dirty="0"/>
              <a:t>.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51857933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sz="quarter" idx="13"/>
          </p:nvPr>
        </p:nvSpPr>
        <p:spPr>
          <a:xfrm>
            <a:off x="0" y="116632"/>
            <a:ext cx="9036496" cy="2376264"/>
          </a:xfrm>
        </p:spPr>
        <p:txBody>
          <a:bodyPr>
            <a:normAutofit fontScale="77500" lnSpcReduction="20000"/>
          </a:bodyPr>
          <a:lstStyle/>
          <a:p>
            <a:r>
              <a:rPr lang="en-US" dirty="0" err="1"/>
              <a:t>Noorganik</a:t>
            </a:r>
            <a:r>
              <a:rPr lang="en-US" dirty="0"/>
              <a:t> </a:t>
            </a:r>
            <a:r>
              <a:rPr lang="en-US" dirty="0" err="1"/>
              <a:t>polimerlar</a:t>
            </a:r>
            <a:r>
              <a:rPr lang="en-US" dirty="0"/>
              <a:t> </a:t>
            </a:r>
            <a:r>
              <a:rPr lang="en-US" dirty="0" err="1"/>
              <a:t>asosidagi</a:t>
            </a:r>
            <a:r>
              <a:rPr lang="en-US" dirty="0"/>
              <a:t> </a:t>
            </a:r>
            <a:r>
              <a:rPr lang="en-US" dirty="0" err="1"/>
              <a:t>matritsalardan</a:t>
            </a:r>
            <a:r>
              <a:rPr lang="en-US" dirty="0"/>
              <a:t> </a:t>
            </a:r>
            <a:r>
              <a:rPr lang="en-US" dirty="0" err="1"/>
              <a:t>tuzilgan</a:t>
            </a:r>
            <a:r>
              <a:rPr lang="en-US" dirty="0"/>
              <a:t> </a:t>
            </a:r>
            <a:r>
              <a:rPr lang="en-US" dirty="0" err="1"/>
              <a:t>kompozitsion</a:t>
            </a:r>
            <a:r>
              <a:rPr lang="en-US" dirty="0"/>
              <a:t> </a:t>
            </a:r>
            <a:r>
              <a:rPr lang="en-US" dirty="0" err="1"/>
              <a:t>materiallar</a:t>
            </a:r>
            <a:r>
              <a:rPr lang="en-US" dirty="0"/>
              <a:t> </a:t>
            </a:r>
            <a:r>
              <a:rPr lang="en-US" dirty="0" err="1"/>
              <a:t>perspektiv</a:t>
            </a:r>
            <a:r>
              <a:rPr lang="en-US" dirty="0"/>
              <a:t> material </a:t>
            </a:r>
            <a:r>
              <a:rPr lang="en-US" dirty="0" err="1"/>
              <a:t>hisoblanadi</a:t>
            </a:r>
            <a:r>
              <a:rPr lang="en-US" dirty="0"/>
              <a:t>.</a:t>
            </a:r>
            <a:endParaRPr lang="ru-RU" dirty="0"/>
          </a:p>
          <a:p>
            <a:r>
              <a:rPr lang="en-US" dirty="0" err="1"/>
              <a:t>Noorganik</a:t>
            </a:r>
            <a:r>
              <a:rPr lang="en-US" dirty="0"/>
              <a:t> </a:t>
            </a:r>
            <a:r>
              <a:rPr lang="en-US" dirty="0" err="1"/>
              <a:t>polimer</a:t>
            </a:r>
            <a:r>
              <a:rPr lang="en-US" dirty="0"/>
              <a:t> </a:t>
            </a:r>
            <a:r>
              <a:rPr lang="en-US" dirty="0" err="1"/>
              <a:t>bog‘lovchilarning</a:t>
            </a:r>
            <a:r>
              <a:rPr lang="en-US" dirty="0"/>
              <a:t> </a:t>
            </a:r>
            <a:r>
              <a:rPr lang="en-US" dirty="0" err="1"/>
              <a:t>tipik</a:t>
            </a:r>
            <a:r>
              <a:rPr lang="en-US" dirty="0"/>
              <a:t> </a:t>
            </a:r>
            <a:r>
              <a:rPr lang="en-US" dirty="0" err="1"/>
              <a:t>vakillari</a:t>
            </a:r>
            <a:r>
              <a:rPr lang="en-US" dirty="0"/>
              <a:t>: </a:t>
            </a:r>
            <a:r>
              <a:rPr lang="en-US" dirty="0" err="1"/>
              <a:t>silikatlar</a:t>
            </a:r>
            <a:r>
              <a:rPr lang="en-US" dirty="0"/>
              <a:t>, </a:t>
            </a:r>
            <a:r>
              <a:rPr lang="en-US" dirty="0" err="1"/>
              <a:t>keramika</a:t>
            </a:r>
            <a:r>
              <a:rPr lang="en-US" dirty="0"/>
              <a:t>, </a:t>
            </a:r>
            <a:r>
              <a:rPr lang="en-US" dirty="0" err="1"/>
              <a:t>nitridlar</a:t>
            </a:r>
            <a:r>
              <a:rPr lang="en-US" dirty="0"/>
              <a:t>, </a:t>
            </a:r>
            <a:r>
              <a:rPr lang="en-US" dirty="0" err="1"/>
              <a:t>boridlar</a:t>
            </a:r>
            <a:r>
              <a:rPr lang="en-US" dirty="0"/>
              <a:t>, </a:t>
            </a:r>
            <a:r>
              <a:rPr lang="en-US" dirty="0" err="1"/>
              <a:t>karbidlar</a:t>
            </a:r>
            <a:r>
              <a:rPr lang="en-US" dirty="0"/>
              <a:t>. </a:t>
            </a:r>
            <a:r>
              <a:rPr lang="en-US" dirty="0" err="1"/>
              <a:t>Bularni</a:t>
            </a:r>
            <a:r>
              <a:rPr lang="en-US" dirty="0"/>
              <a:t> </a:t>
            </a:r>
            <a:r>
              <a:rPr lang="en-US" dirty="0" err="1"/>
              <a:t>olish</a:t>
            </a:r>
            <a:r>
              <a:rPr lang="en-US" dirty="0"/>
              <a:t> </a:t>
            </a:r>
            <a:r>
              <a:rPr lang="en-US" dirty="0" err="1"/>
              <a:t>oson</a:t>
            </a:r>
            <a:r>
              <a:rPr lang="en-US" dirty="0"/>
              <a:t>. </a:t>
            </a:r>
            <a:r>
              <a:rPr lang="en-US" dirty="0" err="1"/>
              <a:t>Maxsus</a:t>
            </a:r>
            <a:r>
              <a:rPr lang="en-US" dirty="0"/>
              <a:t> </a:t>
            </a:r>
            <a:r>
              <a:rPr lang="en-US" dirty="0" err="1"/>
              <a:t>xossasi</a:t>
            </a:r>
            <a:r>
              <a:rPr lang="en-US" dirty="0"/>
              <a:t>: atom </a:t>
            </a:r>
            <a:r>
              <a:rPr lang="en-US" dirty="0" err="1"/>
              <a:t>bog‘lanishining</a:t>
            </a:r>
            <a:r>
              <a:rPr lang="en-US" dirty="0"/>
              <a:t> </a:t>
            </a:r>
            <a:r>
              <a:rPr lang="en-US" dirty="0" err="1"/>
              <a:t>puxtaligi</a:t>
            </a:r>
            <a:r>
              <a:rPr lang="en-US" dirty="0"/>
              <a:t> </a:t>
            </a:r>
            <a:r>
              <a:rPr lang="en-US" dirty="0" err="1"/>
              <a:t>polimer</a:t>
            </a:r>
            <a:r>
              <a:rPr lang="en-US" dirty="0"/>
              <a:t> </a:t>
            </a:r>
            <a:r>
              <a:rPr lang="en-US" dirty="0" err="1"/>
              <a:t>zanjirini</a:t>
            </a:r>
            <a:r>
              <a:rPr lang="en-US" dirty="0"/>
              <a:t> </a:t>
            </a:r>
            <a:r>
              <a:rPr lang="en-US" dirty="0" err="1"/>
              <a:t>tashkil</a:t>
            </a:r>
            <a:r>
              <a:rPr lang="en-US" dirty="0"/>
              <a:t> </a:t>
            </a:r>
            <a:r>
              <a:rPr lang="en-US" dirty="0" err="1"/>
              <a:t>qiladi</a:t>
            </a:r>
            <a:r>
              <a:rPr lang="en-US" dirty="0"/>
              <a:t>. </a:t>
            </a:r>
            <a:endParaRPr lang="ru-RU" dirty="0"/>
          </a:p>
          <a:p>
            <a:r>
              <a:rPr lang="en-US" dirty="0" err="1"/>
              <a:t>Eng</a:t>
            </a:r>
            <a:r>
              <a:rPr lang="en-US" dirty="0"/>
              <a:t> </a:t>
            </a:r>
            <a:r>
              <a:rPr lang="en-US" dirty="0" err="1"/>
              <a:t>ko‘p</a:t>
            </a:r>
            <a:r>
              <a:rPr lang="en-US" dirty="0"/>
              <a:t> </a:t>
            </a:r>
            <a:r>
              <a:rPr lang="en-US" dirty="0" err="1"/>
              <a:t>tarqalgani-keramik</a:t>
            </a:r>
            <a:r>
              <a:rPr lang="en-US" dirty="0"/>
              <a:t> </a:t>
            </a:r>
            <a:r>
              <a:rPr lang="en-US" dirty="0" err="1"/>
              <a:t>kompozitsion</a:t>
            </a:r>
            <a:r>
              <a:rPr lang="en-US" dirty="0"/>
              <a:t> </a:t>
            </a:r>
            <a:r>
              <a:rPr lang="en-US" dirty="0" err="1"/>
              <a:t>materiallar</a:t>
            </a:r>
            <a:r>
              <a:rPr lang="en-US" dirty="0"/>
              <a:t>. </a:t>
            </a:r>
            <a:r>
              <a:rPr lang="en-US" dirty="0" err="1"/>
              <a:t>Bular</a:t>
            </a:r>
            <a:r>
              <a:rPr lang="en-US" dirty="0"/>
              <a:t> </a:t>
            </a:r>
            <a:r>
              <a:rPr lang="en-US" dirty="0" err="1"/>
              <a:t>metallarning</a:t>
            </a:r>
            <a:r>
              <a:rPr lang="en-US" dirty="0"/>
              <a:t> </a:t>
            </a:r>
            <a:r>
              <a:rPr lang="en-US" dirty="0" err="1"/>
              <a:t>va</a:t>
            </a:r>
            <a:r>
              <a:rPr lang="en-US" dirty="0"/>
              <a:t> </a:t>
            </a:r>
            <a:r>
              <a:rPr lang="en-US" dirty="0" err="1"/>
              <a:t>kislorodsiz</a:t>
            </a:r>
            <a:r>
              <a:rPr lang="en-US" dirty="0"/>
              <a:t> </a:t>
            </a:r>
            <a:r>
              <a:rPr lang="en-US" dirty="0" err="1"/>
              <a:t>birikmalarning</a:t>
            </a:r>
            <a:r>
              <a:rPr lang="en-US" dirty="0"/>
              <a:t> </a:t>
            </a:r>
            <a:r>
              <a:rPr lang="en-US" dirty="0" err="1"/>
              <a:t>oksidlari</a:t>
            </a:r>
            <a:r>
              <a:rPr lang="en-US" dirty="0"/>
              <a:t> (</a:t>
            </a:r>
            <a:r>
              <a:rPr lang="en-US" dirty="0" err="1"/>
              <a:t>karbidlar</a:t>
            </a:r>
            <a:r>
              <a:rPr lang="en-US" dirty="0"/>
              <a:t>, </a:t>
            </a:r>
            <a:r>
              <a:rPr lang="en-US" dirty="0" err="1"/>
              <a:t>boridlar</a:t>
            </a:r>
            <a:r>
              <a:rPr lang="en-US" dirty="0"/>
              <a:t>, </a:t>
            </a:r>
            <a:r>
              <a:rPr lang="en-US" dirty="0" err="1"/>
              <a:t>nitridlar</a:t>
            </a:r>
            <a:r>
              <a:rPr lang="en-US" dirty="0"/>
              <a:t>, </a:t>
            </a:r>
            <a:r>
              <a:rPr lang="en-US" dirty="0" err="1"/>
              <a:t>silitsidlar</a:t>
            </a:r>
            <a:r>
              <a:rPr lang="en-US" dirty="0"/>
              <a:t>) </a:t>
            </a:r>
            <a:r>
              <a:rPr lang="en-US" dirty="0" err="1"/>
              <a:t>asosida</a:t>
            </a:r>
            <a:r>
              <a:rPr lang="en-US" dirty="0"/>
              <a:t> </a:t>
            </a:r>
            <a:r>
              <a:rPr lang="en-US" dirty="0" err="1"/>
              <a:t>yaratiladi</a:t>
            </a:r>
            <a:r>
              <a:rPr lang="en-US" dirty="0"/>
              <a:t>. </a:t>
            </a:r>
            <a:endParaRPr lang="ru-RU" dirty="0"/>
          </a:p>
          <a:p>
            <a:r>
              <a:rPr lang="en-US" dirty="0"/>
              <a:t>KMM </a:t>
            </a:r>
            <a:r>
              <a:rPr lang="en-US" dirty="0" err="1"/>
              <a:t>larning</a:t>
            </a:r>
            <a:r>
              <a:rPr lang="en-US" dirty="0"/>
              <a:t> </a:t>
            </a:r>
            <a:r>
              <a:rPr lang="en-US" dirty="0" err="1"/>
              <a:t>yaratilishi</a:t>
            </a:r>
            <a:r>
              <a:rPr lang="en-US" dirty="0"/>
              <a:t> </a:t>
            </a:r>
            <a:r>
              <a:rPr lang="en-US" dirty="0" err="1"/>
              <a:t>yangi</a:t>
            </a:r>
            <a:r>
              <a:rPr lang="en-US" dirty="0"/>
              <a:t> </a:t>
            </a:r>
            <a:r>
              <a:rPr lang="en-US" dirty="0" err="1"/>
              <a:t>texnikani</a:t>
            </a:r>
            <a:r>
              <a:rPr lang="en-US" dirty="0"/>
              <a:t> </a:t>
            </a:r>
            <a:r>
              <a:rPr lang="en-US" dirty="0" err="1"/>
              <a:t>yaratishga</a:t>
            </a:r>
            <a:r>
              <a:rPr lang="en-US" dirty="0"/>
              <a:t> </a:t>
            </a:r>
            <a:r>
              <a:rPr lang="en-US" dirty="0" err="1"/>
              <a:t>imkon</a:t>
            </a:r>
            <a:r>
              <a:rPr lang="en-US" dirty="0"/>
              <a:t> </a:t>
            </a:r>
            <a:r>
              <a:rPr lang="en-US" dirty="0" err="1"/>
              <a:t>beradi</a:t>
            </a:r>
            <a:r>
              <a:rPr lang="en-US" dirty="0"/>
              <a:t>: </a:t>
            </a:r>
            <a:r>
              <a:rPr lang="en-US" dirty="0" err="1"/>
              <a:t>yuqori</a:t>
            </a:r>
            <a:r>
              <a:rPr lang="en-US" dirty="0"/>
              <a:t> </a:t>
            </a:r>
            <a:r>
              <a:rPr lang="en-US" dirty="0" err="1"/>
              <a:t>haroratda</a:t>
            </a:r>
            <a:r>
              <a:rPr lang="en-US" dirty="0"/>
              <a:t> </a:t>
            </a:r>
            <a:r>
              <a:rPr lang="en-US" dirty="0" err="1"/>
              <a:t>ishlaydigan</a:t>
            </a:r>
            <a:r>
              <a:rPr lang="en-US" dirty="0"/>
              <a:t>, </a:t>
            </a:r>
            <a:r>
              <a:rPr lang="en-US" dirty="0" err="1"/>
              <a:t>yeyilmaydigan</a:t>
            </a:r>
            <a:r>
              <a:rPr lang="en-US" dirty="0"/>
              <a:t>, </a:t>
            </a:r>
            <a:r>
              <a:rPr lang="en-US" dirty="0" err="1"/>
              <a:t>puxta</a:t>
            </a:r>
            <a:r>
              <a:rPr lang="en-US" dirty="0"/>
              <a:t> </a:t>
            </a:r>
            <a:r>
              <a:rPr lang="en-US" dirty="0" err="1"/>
              <a:t>va</a:t>
            </a:r>
            <a:r>
              <a:rPr lang="en-US" dirty="0"/>
              <a:t> </a:t>
            </a:r>
            <a:r>
              <a:rPr lang="en-US" dirty="0" err="1"/>
              <a:t>h.k</a:t>
            </a:r>
            <a:r>
              <a:rPr lang="en-US" dirty="0"/>
              <a:t>.</a:t>
            </a:r>
            <a:endParaRPr lang="ru-RU" dirty="0"/>
          </a:p>
          <a:p>
            <a:endParaRPr lang="ru-RU" dirty="0"/>
          </a:p>
        </p:txBody>
      </p:sp>
      <p:sp>
        <p:nvSpPr>
          <p:cNvPr id="4" name="Прямоугольник 3"/>
          <p:cNvSpPr/>
          <p:nvPr/>
        </p:nvSpPr>
        <p:spPr>
          <a:xfrm>
            <a:off x="107504" y="2348880"/>
            <a:ext cx="8900332" cy="424731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b="1" dirty="0"/>
              <a:t> </a:t>
            </a:r>
            <a:r>
              <a:rPr lang="en-US" b="1" dirty="0" err="1"/>
              <a:t>Keramik</a:t>
            </a:r>
            <a:r>
              <a:rPr lang="en-US" b="1" dirty="0"/>
              <a:t> </a:t>
            </a:r>
            <a:r>
              <a:rPr lang="en-US" b="1" dirty="0" err="1"/>
              <a:t>kompozitsion</a:t>
            </a:r>
            <a:r>
              <a:rPr lang="en-US" b="1" dirty="0"/>
              <a:t> </a:t>
            </a:r>
            <a:r>
              <a:rPr lang="en-US" b="1" dirty="0" err="1"/>
              <a:t>materiallar</a:t>
            </a:r>
            <a:r>
              <a:rPr lang="en-US" b="1" dirty="0"/>
              <a:t> </a:t>
            </a:r>
            <a:r>
              <a:rPr lang="en-US" b="1" dirty="0" err="1"/>
              <a:t>asosiy</a:t>
            </a:r>
            <a:r>
              <a:rPr lang="en-US" b="1" dirty="0"/>
              <a:t> </a:t>
            </a:r>
            <a:r>
              <a:rPr lang="en-US" b="1" dirty="0" err="1"/>
              <a:t>turlari</a:t>
            </a:r>
            <a:endParaRPr lang="ru-RU" dirty="0"/>
          </a:p>
          <a:p>
            <a:r>
              <a:rPr lang="en-US" dirty="0" err="1"/>
              <a:t>Bularda</a:t>
            </a:r>
            <a:r>
              <a:rPr lang="en-US" dirty="0"/>
              <a:t> </a:t>
            </a:r>
            <a:r>
              <a:rPr lang="en-US" dirty="0" err="1"/>
              <a:t>matritsa</a:t>
            </a:r>
            <a:r>
              <a:rPr lang="en-US" dirty="0"/>
              <a:t> </a:t>
            </a:r>
            <a:r>
              <a:rPr lang="en-US" dirty="0" err="1"/>
              <a:t>keramikadan</a:t>
            </a:r>
            <a:r>
              <a:rPr lang="en-US" dirty="0"/>
              <a:t> </a:t>
            </a:r>
            <a:r>
              <a:rPr lang="en-US" dirty="0" err="1"/>
              <a:t>yasalgan</a:t>
            </a:r>
            <a:r>
              <a:rPr lang="en-US" dirty="0"/>
              <a:t>: </a:t>
            </a:r>
            <a:r>
              <a:rPr lang="en-US" dirty="0" err="1"/>
              <a:t>metall</a:t>
            </a:r>
            <a:r>
              <a:rPr lang="en-US" dirty="0"/>
              <a:t> </a:t>
            </a:r>
            <a:r>
              <a:rPr lang="en-US" dirty="0" err="1"/>
              <a:t>emas</a:t>
            </a:r>
            <a:r>
              <a:rPr lang="en-US" dirty="0"/>
              <a:t> mineral </a:t>
            </a:r>
            <a:r>
              <a:rPr lang="en-US" dirty="0" err="1"/>
              <a:t>xom</a:t>
            </a:r>
            <a:r>
              <a:rPr lang="uz-Cyrl-UZ" dirty="0"/>
              <a:t>-</a:t>
            </a:r>
            <a:r>
              <a:rPr lang="en-US" dirty="0" err="1"/>
              <a:t>ashyoni</a:t>
            </a:r>
            <a:r>
              <a:rPr lang="en-US" dirty="0"/>
              <a:t> (</a:t>
            </a:r>
            <a:r>
              <a:rPr lang="en-US" dirty="0" err="1"/>
              <a:t>loylar</a:t>
            </a:r>
            <a:r>
              <a:rPr lang="en-US" dirty="0"/>
              <a:t>) </a:t>
            </a:r>
            <a:r>
              <a:rPr lang="en-US" dirty="0" err="1"/>
              <a:t>qizdirib</a:t>
            </a:r>
            <a:r>
              <a:rPr lang="en-US" dirty="0"/>
              <a:t> </a:t>
            </a:r>
            <a:r>
              <a:rPr lang="en-US" dirty="0" err="1"/>
              <a:t>bosim</a:t>
            </a:r>
            <a:r>
              <a:rPr lang="en-US" dirty="0"/>
              <a:t> </a:t>
            </a:r>
            <a:r>
              <a:rPr lang="en-US" dirty="0" err="1"/>
              <a:t>ostida</a:t>
            </a:r>
            <a:r>
              <a:rPr lang="en-US" dirty="0"/>
              <a:t> </a:t>
            </a:r>
            <a:r>
              <a:rPr lang="en-US" dirty="0" err="1"/>
              <a:t>presslab</a:t>
            </a:r>
            <a:r>
              <a:rPr lang="en-US" dirty="0"/>
              <a:t> (“</a:t>
            </a:r>
            <a:r>
              <a:rPr lang="en-US" dirty="0" err="1"/>
              <a:t>spekanie</a:t>
            </a:r>
            <a:r>
              <a:rPr lang="en-US" dirty="0"/>
              <a:t>”) </a:t>
            </a:r>
            <a:r>
              <a:rPr lang="en-US" dirty="0" err="1"/>
              <a:t>olingan</a:t>
            </a:r>
            <a:r>
              <a:rPr lang="en-US" dirty="0"/>
              <a:t>.</a:t>
            </a:r>
            <a:endParaRPr lang="ru-RU" dirty="0"/>
          </a:p>
          <a:p>
            <a:r>
              <a:rPr lang="en-US" dirty="0"/>
              <a:t>1. </a:t>
            </a:r>
            <a:r>
              <a:rPr lang="en-US" dirty="0" err="1"/>
              <a:t>Xomashyo</a:t>
            </a:r>
            <a:r>
              <a:rPr lang="en-US" dirty="0"/>
              <a:t> </a:t>
            </a:r>
            <a:r>
              <a:rPr lang="en-US" dirty="0" err="1"/>
              <a:t>turiga</a:t>
            </a:r>
            <a:r>
              <a:rPr lang="en-US" dirty="0"/>
              <a:t> </a:t>
            </a:r>
            <a:r>
              <a:rPr lang="en-US" dirty="0" err="1"/>
              <a:t>bo‘linadi</a:t>
            </a:r>
            <a:r>
              <a:rPr lang="en-US" dirty="0"/>
              <a:t>: </a:t>
            </a:r>
            <a:endParaRPr lang="ru-RU" dirty="0"/>
          </a:p>
          <a:p>
            <a:r>
              <a:rPr lang="en-US" dirty="0"/>
              <a:t>a) </a:t>
            </a:r>
            <a:r>
              <a:rPr lang="en-US" b="1" dirty="0" err="1"/>
              <a:t>Oksidli</a:t>
            </a:r>
            <a:r>
              <a:rPr lang="en-US" b="1" dirty="0"/>
              <a:t> </a:t>
            </a:r>
            <a:r>
              <a:rPr lang="en-US" dirty="0"/>
              <a:t>(</a:t>
            </a:r>
            <a:r>
              <a:rPr lang="en-US" dirty="0" err="1"/>
              <a:t>texnikaviy</a:t>
            </a:r>
            <a:r>
              <a:rPr lang="en-US" dirty="0"/>
              <a:t>) </a:t>
            </a:r>
            <a:r>
              <a:rPr lang="en-US" dirty="0" err="1"/>
              <a:t>keramika</a:t>
            </a:r>
            <a:r>
              <a:rPr lang="en-US" dirty="0"/>
              <a:t>; </a:t>
            </a:r>
            <a:r>
              <a:rPr lang="en-US" dirty="0" err="1"/>
              <a:t>metall</a:t>
            </a:r>
            <a:r>
              <a:rPr lang="en-US" dirty="0"/>
              <a:t> </a:t>
            </a:r>
            <a:r>
              <a:rPr lang="en-US" dirty="0" err="1"/>
              <a:t>oksidlari</a:t>
            </a:r>
            <a:r>
              <a:rPr lang="en-US" dirty="0"/>
              <a:t> </a:t>
            </a:r>
            <a:r>
              <a:rPr lang="en-US" dirty="0" err="1"/>
              <a:t>asosida</a:t>
            </a:r>
            <a:r>
              <a:rPr lang="en-US" dirty="0"/>
              <a:t>: Al</a:t>
            </a:r>
            <a:r>
              <a:rPr lang="en-US" baseline="-25000" dirty="0"/>
              <a:t>2</a:t>
            </a:r>
            <a:r>
              <a:rPr lang="en-US" dirty="0"/>
              <a:t>O</a:t>
            </a:r>
            <a:r>
              <a:rPr lang="en-US" baseline="-25000" dirty="0"/>
              <a:t>3</a:t>
            </a:r>
            <a:r>
              <a:rPr lang="en-US" dirty="0"/>
              <a:t>; ZrO</a:t>
            </a:r>
            <a:r>
              <a:rPr lang="en-US" baseline="-25000" dirty="0"/>
              <a:t>2</a:t>
            </a:r>
            <a:r>
              <a:rPr lang="en-US" dirty="0"/>
              <a:t>; </a:t>
            </a:r>
            <a:r>
              <a:rPr lang="en-US" dirty="0" err="1"/>
              <a:t>CaO</a:t>
            </a:r>
            <a:r>
              <a:rPr lang="en-US" dirty="0"/>
              <a:t>; </a:t>
            </a:r>
            <a:r>
              <a:rPr lang="en-US" dirty="0" err="1"/>
              <a:t>MgO</a:t>
            </a:r>
            <a:r>
              <a:rPr lang="en-US" dirty="0"/>
              <a:t>; </a:t>
            </a:r>
            <a:r>
              <a:rPr lang="en-US" dirty="0" err="1"/>
              <a:t>BeO</a:t>
            </a:r>
            <a:r>
              <a:rPr lang="en-US" dirty="0"/>
              <a:t>; UO</a:t>
            </a:r>
            <a:r>
              <a:rPr lang="en-US" baseline="-25000" dirty="0"/>
              <a:t>2</a:t>
            </a:r>
            <a:r>
              <a:rPr lang="en-US" dirty="0"/>
              <a:t> .</a:t>
            </a:r>
            <a:endParaRPr lang="ru-RU" dirty="0"/>
          </a:p>
          <a:p>
            <a:r>
              <a:rPr lang="en-US" dirty="0"/>
              <a:t>b) </a:t>
            </a:r>
            <a:r>
              <a:rPr lang="en-US" b="1" dirty="0" err="1"/>
              <a:t>Oksidsiz</a:t>
            </a:r>
            <a:r>
              <a:rPr lang="en-US" b="1" dirty="0"/>
              <a:t>, </a:t>
            </a:r>
            <a:r>
              <a:rPr lang="en-US" dirty="0" err="1"/>
              <a:t>asosiy</a:t>
            </a:r>
            <a:r>
              <a:rPr lang="en-US" dirty="0"/>
              <a:t> </a:t>
            </a:r>
            <a:r>
              <a:rPr lang="en-US" dirty="0" err="1"/>
              <a:t>kislorodsiz</a:t>
            </a:r>
            <a:r>
              <a:rPr lang="en-US" dirty="0"/>
              <a:t> </a:t>
            </a:r>
            <a:r>
              <a:rPr lang="en-US" dirty="0" err="1"/>
              <a:t>birikmalar</a:t>
            </a:r>
            <a:r>
              <a:rPr lang="en-US" dirty="0"/>
              <a:t>: </a:t>
            </a:r>
            <a:r>
              <a:rPr lang="en-US" dirty="0" err="1"/>
              <a:t>karbid</a:t>
            </a:r>
            <a:r>
              <a:rPr lang="en-US" dirty="0"/>
              <a:t> </a:t>
            </a:r>
            <a:r>
              <a:rPr lang="en-US" dirty="0" err="1"/>
              <a:t>MeC</a:t>
            </a:r>
            <a:r>
              <a:rPr lang="en-US" dirty="0"/>
              <a:t>; </a:t>
            </a:r>
            <a:r>
              <a:rPr lang="en-US" dirty="0" err="1"/>
              <a:t>borid</a:t>
            </a:r>
            <a:r>
              <a:rPr lang="en-US" dirty="0"/>
              <a:t> </a:t>
            </a:r>
            <a:r>
              <a:rPr lang="en-US" dirty="0" err="1"/>
              <a:t>MeB</a:t>
            </a:r>
            <a:r>
              <a:rPr lang="en-US" baseline="-25000" dirty="0" err="1"/>
              <a:t>n</a:t>
            </a:r>
            <a:r>
              <a:rPr lang="en-US" dirty="0"/>
              <a:t>; </a:t>
            </a:r>
            <a:endParaRPr lang="ru-RU" dirty="0"/>
          </a:p>
          <a:p>
            <a:r>
              <a:rPr lang="en-US" dirty="0" err="1"/>
              <a:t>nitrid</a:t>
            </a:r>
            <a:r>
              <a:rPr lang="en-US" dirty="0"/>
              <a:t> </a:t>
            </a:r>
            <a:r>
              <a:rPr lang="en-US" dirty="0" err="1"/>
              <a:t>MeN</a:t>
            </a:r>
            <a:r>
              <a:rPr lang="en-US" dirty="0"/>
              <a:t>; </a:t>
            </a:r>
            <a:r>
              <a:rPr lang="en-US" dirty="0" err="1"/>
              <a:t>silitsid</a:t>
            </a:r>
            <a:r>
              <a:rPr lang="en-US" dirty="0"/>
              <a:t> </a:t>
            </a:r>
            <a:r>
              <a:rPr lang="en-US" dirty="0" err="1"/>
              <a:t>MeSi</a:t>
            </a:r>
            <a:r>
              <a:rPr lang="en-US" baseline="-25000" dirty="0" err="1"/>
              <a:t>n</a:t>
            </a:r>
            <a:r>
              <a:rPr lang="en-US" dirty="0"/>
              <a:t> .</a:t>
            </a:r>
            <a:endParaRPr lang="ru-RU" dirty="0"/>
          </a:p>
          <a:p>
            <a:r>
              <a:rPr lang="en-US" dirty="0"/>
              <a:t>2. </a:t>
            </a:r>
            <a:r>
              <a:rPr lang="en-US" dirty="0" err="1"/>
              <a:t>Struktura</a:t>
            </a:r>
            <a:r>
              <a:rPr lang="en-US" dirty="0"/>
              <a:t> </a:t>
            </a:r>
            <a:r>
              <a:rPr lang="en-US" dirty="0" err="1"/>
              <a:t>belgilariga</a:t>
            </a:r>
            <a:r>
              <a:rPr lang="en-US" dirty="0"/>
              <a:t> </a:t>
            </a:r>
            <a:r>
              <a:rPr lang="en-US" dirty="0" err="1"/>
              <a:t>qarab</a:t>
            </a:r>
            <a:r>
              <a:rPr lang="en-US" dirty="0"/>
              <a:t> KKM </a:t>
            </a:r>
            <a:r>
              <a:rPr lang="en-US" dirty="0" err="1"/>
              <a:t>lar</a:t>
            </a:r>
            <a:r>
              <a:rPr lang="en-US" dirty="0"/>
              <a:t> 5 </a:t>
            </a:r>
            <a:r>
              <a:rPr lang="en-US" dirty="0" err="1"/>
              <a:t>gruxga</a:t>
            </a:r>
            <a:r>
              <a:rPr lang="en-US" dirty="0"/>
              <a:t> </a:t>
            </a:r>
            <a:r>
              <a:rPr lang="en-US" dirty="0" err="1"/>
              <a:t>bo‘linadi</a:t>
            </a:r>
            <a:r>
              <a:rPr lang="en-US" dirty="0"/>
              <a:t>:</a:t>
            </a:r>
            <a:endParaRPr lang="ru-RU" dirty="0"/>
          </a:p>
          <a:p>
            <a:r>
              <a:rPr lang="en-US" dirty="0"/>
              <a:t>a) </a:t>
            </a:r>
            <a:r>
              <a:rPr lang="en-US" dirty="0" err="1"/>
              <a:t>Dispersli</a:t>
            </a:r>
            <a:r>
              <a:rPr lang="en-US" dirty="0"/>
              <a:t>;</a:t>
            </a:r>
            <a:endParaRPr lang="ru-RU" dirty="0"/>
          </a:p>
          <a:p>
            <a:r>
              <a:rPr lang="en-US" dirty="0"/>
              <a:t>b) </a:t>
            </a:r>
            <a:r>
              <a:rPr lang="en-US" dirty="0" err="1"/>
              <a:t>Polikrsitallik</a:t>
            </a:r>
            <a:r>
              <a:rPr lang="en-US" dirty="0"/>
              <a:t> </a:t>
            </a:r>
            <a:r>
              <a:rPr lang="en-US" dirty="0" err="1"/>
              <a:t>yullanmagan</a:t>
            </a:r>
            <a:r>
              <a:rPr lang="en-US" dirty="0"/>
              <a:t> (</a:t>
            </a:r>
            <a:r>
              <a:rPr lang="en-US" dirty="0" err="1"/>
              <a:t>tartibsiz</a:t>
            </a:r>
            <a:r>
              <a:rPr lang="en-US" dirty="0"/>
              <a:t>) </a:t>
            </a:r>
            <a:r>
              <a:rPr lang="en-US" dirty="0" err="1"/>
              <a:t>tolalar</a:t>
            </a:r>
            <a:r>
              <a:rPr lang="en-US" dirty="0"/>
              <a:t> </a:t>
            </a:r>
            <a:r>
              <a:rPr lang="en-US" dirty="0" err="1"/>
              <a:t>ipsimon</a:t>
            </a:r>
            <a:r>
              <a:rPr lang="en-US" dirty="0"/>
              <a:t> </a:t>
            </a:r>
            <a:r>
              <a:rPr lang="en-US" dirty="0" err="1"/>
              <a:t>kristallar</a:t>
            </a:r>
            <a:r>
              <a:rPr lang="en-US" dirty="0"/>
              <a:t> </a:t>
            </a:r>
            <a:r>
              <a:rPr lang="en-US" dirty="0" err="1"/>
              <a:t>va</a:t>
            </a:r>
            <a:r>
              <a:rPr lang="en-US" dirty="0"/>
              <a:t> </a:t>
            </a:r>
            <a:r>
              <a:rPr lang="en-US" dirty="0" err="1"/>
              <a:t>simlar</a:t>
            </a:r>
            <a:r>
              <a:rPr lang="en-US" dirty="0"/>
              <a:t> </a:t>
            </a:r>
            <a:r>
              <a:rPr lang="en-US" dirty="0" err="1"/>
              <a:t>bilan</a:t>
            </a:r>
            <a:r>
              <a:rPr lang="en-US" dirty="0"/>
              <a:t> </a:t>
            </a:r>
            <a:r>
              <a:rPr lang="en-US" dirty="0" err="1"/>
              <a:t>sinchlangan</a:t>
            </a:r>
            <a:r>
              <a:rPr lang="en-US" dirty="0"/>
              <a:t>;</a:t>
            </a:r>
            <a:endParaRPr lang="ru-RU" dirty="0"/>
          </a:p>
          <a:p>
            <a:r>
              <a:rPr lang="en-US" dirty="0"/>
              <a:t>v) </a:t>
            </a:r>
            <a:r>
              <a:rPr lang="en-US" dirty="0" err="1"/>
              <a:t>Yo‘llangan</a:t>
            </a:r>
            <a:r>
              <a:rPr lang="en-US" dirty="0"/>
              <a:t> (</a:t>
            </a:r>
            <a:r>
              <a:rPr lang="en-US" dirty="0" err="1"/>
              <a:t>tartibli</a:t>
            </a:r>
            <a:r>
              <a:rPr lang="en-US" dirty="0"/>
              <a:t>) </a:t>
            </a:r>
            <a:r>
              <a:rPr lang="en-US" dirty="0" err="1"/>
              <a:t>tolalar</a:t>
            </a:r>
            <a:r>
              <a:rPr lang="en-US" dirty="0"/>
              <a:t> </a:t>
            </a:r>
            <a:r>
              <a:rPr lang="en-US" dirty="0" err="1"/>
              <a:t>bilan</a:t>
            </a:r>
            <a:r>
              <a:rPr lang="en-US" dirty="0"/>
              <a:t> (</a:t>
            </a:r>
            <a:r>
              <a:rPr lang="en-US" dirty="0" err="1"/>
              <a:t>shu</a:t>
            </a:r>
            <a:r>
              <a:rPr lang="en-US" dirty="0"/>
              <a:t> </a:t>
            </a:r>
            <a:r>
              <a:rPr lang="en-US" dirty="0" err="1"/>
              <a:t>bilan</a:t>
            </a:r>
            <a:r>
              <a:rPr lang="en-US" dirty="0"/>
              <a:t> </a:t>
            </a:r>
            <a:r>
              <a:rPr lang="en-US" dirty="0" err="1"/>
              <a:t>birga</a:t>
            </a:r>
            <a:r>
              <a:rPr lang="en-US" dirty="0"/>
              <a:t> </a:t>
            </a:r>
            <a:r>
              <a:rPr lang="en-US" dirty="0" err="1"/>
              <a:t>evtektika</a:t>
            </a:r>
            <a:r>
              <a:rPr lang="en-US" dirty="0"/>
              <a:t> </a:t>
            </a:r>
            <a:r>
              <a:rPr lang="en-US" dirty="0" err="1"/>
              <a:t>bilan</a:t>
            </a:r>
            <a:r>
              <a:rPr lang="en-US" dirty="0"/>
              <a:t>) </a:t>
            </a:r>
            <a:r>
              <a:rPr lang="en-US" dirty="0" err="1"/>
              <a:t>sinchlangan</a:t>
            </a:r>
            <a:r>
              <a:rPr lang="en-US" dirty="0"/>
              <a:t>;</a:t>
            </a:r>
            <a:endParaRPr lang="ru-RU" dirty="0"/>
          </a:p>
          <a:p>
            <a:r>
              <a:rPr lang="en-US" dirty="0"/>
              <a:t>g) </a:t>
            </a:r>
            <a:r>
              <a:rPr lang="en-US" dirty="0" err="1"/>
              <a:t>Qavatma-qavat-qatlama</a:t>
            </a:r>
            <a:r>
              <a:rPr lang="en-US" dirty="0"/>
              <a:t>;</a:t>
            </a:r>
            <a:endParaRPr lang="ru-RU" dirty="0"/>
          </a:p>
          <a:p>
            <a:r>
              <a:rPr lang="en-US" dirty="0"/>
              <a:t>d) Dona-</a:t>
            </a:r>
            <a:r>
              <a:rPr lang="en-US" dirty="0" err="1"/>
              <a:t>qavatli</a:t>
            </a:r>
            <a:r>
              <a:rPr lang="en-US" dirty="0"/>
              <a:t>.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88575706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sz="quarter" idx="13"/>
          </p:nvPr>
        </p:nvSpPr>
        <p:spPr>
          <a:xfrm>
            <a:off x="1331640" y="980728"/>
            <a:ext cx="6400800" cy="393224"/>
          </a:xfrm>
        </p:spPr>
        <p:txBody>
          <a:bodyPr>
            <a:normAutofit fontScale="92500" lnSpcReduction="20000"/>
          </a:bodyPr>
          <a:lstStyle/>
          <a:p>
            <a:r>
              <a:rPr lang="en-US" dirty="0" err="1"/>
              <a:t>Dastlabki</a:t>
            </a:r>
            <a:r>
              <a:rPr lang="en-US" dirty="0"/>
              <a:t> </a:t>
            </a:r>
            <a:r>
              <a:rPr lang="en-US" dirty="0" err="1"/>
              <a:t>xom</a:t>
            </a:r>
            <a:r>
              <a:rPr lang="uz-Cyrl-UZ" dirty="0"/>
              <a:t>-</a:t>
            </a:r>
            <a:r>
              <a:rPr lang="en-US" dirty="0" err="1"/>
              <a:t>ashyoni</a:t>
            </a:r>
            <a:r>
              <a:rPr lang="en-US" dirty="0"/>
              <a:t> 3 </a:t>
            </a:r>
            <a:r>
              <a:rPr lang="en-US" dirty="0" err="1"/>
              <a:t>gruppaga</a:t>
            </a:r>
            <a:r>
              <a:rPr lang="en-US" dirty="0"/>
              <a:t> </a:t>
            </a:r>
            <a:r>
              <a:rPr lang="en-US" dirty="0" err="1"/>
              <a:t>bo‘lish</a:t>
            </a:r>
            <a:r>
              <a:rPr lang="en-US" dirty="0"/>
              <a:t> </a:t>
            </a:r>
            <a:r>
              <a:rPr lang="en-US" dirty="0" err="1"/>
              <a:t>mumkin</a:t>
            </a:r>
            <a:r>
              <a:rPr lang="en-US" dirty="0"/>
              <a:t>:</a:t>
            </a:r>
            <a:endParaRPr lang="ru-RU" dirty="0"/>
          </a:p>
          <a:p>
            <a:endParaRPr lang="ru-RU" dirty="0"/>
          </a:p>
        </p:txBody>
      </p:sp>
      <p:graphicFrame>
        <p:nvGraphicFramePr>
          <p:cNvPr id="4" name="Схема 3"/>
          <p:cNvGraphicFramePr/>
          <p:nvPr>
            <p:extLst>
              <p:ext uri="{D42A27DB-BD31-4B8C-83A1-F6EECF244321}">
                <p14:modId xmlns:p14="http://schemas.microsoft.com/office/powerpoint/2010/main" val="3647627064"/>
              </p:ext>
            </p:extLst>
          </p:nvPr>
        </p:nvGraphicFramePr>
        <p:xfrm>
          <a:off x="1524000" y="1397000"/>
          <a:ext cx="6096000" cy="40640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118952620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sz="quarter" idx="13"/>
          </p:nvPr>
        </p:nvSpPr>
        <p:spPr>
          <a:xfrm>
            <a:off x="251520" y="260648"/>
            <a:ext cx="8712968" cy="936104"/>
          </a:xfrm>
        </p:spPr>
        <p:txBody>
          <a:bodyPr>
            <a:normAutofit fontScale="85000" lnSpcReduction="20000"/>
          </a:bodyPr>
          <a:lstStyle/>
          <a:p>
            <a:r>
              <a:rPr lang="en-US" b="1" dirty="0"/>
              <a:t> </a:t>
            </a:r>
            <a:r>
              <a:rPr lang="en-US" b="1" dirty="0" err="1"/>
              <a:t>Keramik-kompozitsion</a:t>
            </a:r>
            <a:r>
              <a:rPr lang="en-US" b="1" dirty="0"/>
              <a:t> </a:t>
            </a:r>
            <a:r>
              <a:rPr lang="en-US" b="1" dirty="0" err="1"/>
              <a:t>materiallarni</a:t>
            </a:r>
            <a:r>
              <a:rPr lang="en-US" b="1" dirty="0"/>
              <a:t> </a:t>
            </a:r>
            <a:r>
              <a:rPr lang="en-US" b="1" dirty="0" err="1"/>
              <a:t>xossalari</a:t>
            </a:r>
            <a:r>
              <a:rPr lang="en-US" b="1" dirty="0"/>
              <a:t> </a:t>
            </a:r>
            <a:r>
              <a:rPr lang="en-US" b="1" dirty="0" err="1"/>
              <a:t>va</a:t>
            </a:r>
            <a:r>
              <a:rPr lang="en-US" b="1" dirty="0"/>
              <a:t> </a:t>
            </a:r>
            <a:r>
              <a:rPr lang="en-US" b="1" dirty="0" err="1"/>
              <a:t>ishlatilishi</a:t>
            </a:r>
            <a:endParaRPr lang="ru-RU" dirty="0"/>
          </a:p>
          <a:p>
            <a:r>
              <a:rPr lang="en-US" dirty="0" err="1"/>
              <a:t>Dispers</a:t>
            </a:r>
            <a:r>
              <a:rPr lang="en-US" dirty="0"/>
              <a:t> KKM </a:t>
            </a:r>
            <a:r>
              <a:rPr lang="en-US" dirty="0" err="1"/>
              <a:t>larning</a:t>
            </a:r>
            <a:r>
              <a:rPr lang="en-US" dirty="0"/>
              <a:t> </a:t>
            </a:r>
            <a:r>
              <a:rPr lang="en-US" dirty="0" err="1"/>
              <a:t>tipik</a:t>
            </a:r>
            <a:r>
              <a:rPr lang="en-US" dirty="0"/>
              <a:t> </a:t>
            </a:r>
            <a:r>
              <a:rPr lang="en-US" dirty="0" err="1"/>
              <a:t>vakili</a:t>
            </a:r>
            <a:r>
              <a:rPr lang="en-US" dirty="0"/>
              <a:t> </a:t>
            </a:r>
            <a:r>
              <a:rPr lang="en-US" dirty="0" err="1"/>
              <a:t>bu</a:t>
            </a:r>
            <a:r>
              <a:rPr lang="uz-Cyrl-UZ" dirty="0"/>
              <a:t> – </a:t>
            </a:r>
            <a:r>
              <a:rPr lang="en-US" b="1" dirty="0" err="1"/>
              <a:t>keramika-metall</a:t>
            </a:r>
            <a:r>
              <a:rPr lang="en-US" b="1" dirty="0"/>
              <a:t> </a:t>
            </a:r>
            <a:r>
              <a:rPr lang="en-US" b="1" dirty="0" err="1"/>
              <a:t>materialidir-kermetlar</a:t>
            </a:r>
            <a:r>
              <a:rPr lang="en-US" b="1" dirty="0"/>
              <a:t>. </a:t>
            </a:r>
            <a:r>
              <a:rPr lang="en-US" dirty="0" err="1"/>
              <a:t>Ikki</a:t>
            </a:r>
            <a:r>
              <a:rPr lang="en-US" dirty="0"/>
              <a:t> </a:t>
            </a:r>
            <a:r>
              <a:rPr lang="en-US" dirty="0" err="1"/>
              <a:t>xil</a:t>
            </a:r>
            <a:r>
              <a:rPr lang="en-US" dirty="0"/>
              <a:t> </a:t>
            </a:r>
            <a:r>
              <a:rPr lang="en-US" dirty="0" err="1"/>
              <a:t>bo‘ladi</a:t>
            </a:r>
            <a:r>
              <a:rPr lang="en-US" dirty="0"/>
              <a:t>:</a:t>
            </a:r>
            <a:endParaRPr lang="ru-RU" dirty="0"/>
          </a:p>
          <a:p>
            <a:endParaRPr lang="ru-RU" dirty="0"/>
          </a:p>
        </p:txBody>
      </p:sp>
      <p:graphicFrame>
        <p:nvGraphicFramePr>
          <p:cNvPr id="5" name="Схема 4"/>
          <p:cNvGraphicFramePr/>
          <p:nvPr>
            <p:extLst>
              <p:ext uri="{D42A27DB-BD31-4B8C-83A1-F6EECF244321}">
                <p14:modId xmlns:p14="http://schemas.microsoft.com/office/powerpoint/2010/main" val="1178818986"/>
              </p:ext>
            </p:extLst>
          </p:nvPr>
        </p:nvGraphicFramePr>
        <p:xfrm>
          <a:off x="1524000" y="1397000"/>
          <a:ext cx="6096000" cy="40640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229966388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sz="quarter" idx="13"/>
          </p:nvPr>
        </p:nvSpPr>
        <p:spPr>
          <a:xfrm>
            <a:off x="467544" y="116632"/>
            <a:ext cx="8496944" cy="792088"/>
          </a:xfrm>
        </p:spPr>
        <p:txBody>
          <a:bodyPr>
            <a:normAutofit fontScale="77500" lnSpcReduction="20000"/>
          </a:bodyPr>
          <a:lstStyle/>
          <a:p>
            <a:r>
              <a:rPr lang="en-US" dirty="0" err="1"/>
              <a:t>Kermetlar</a:t>
            </a:r>
            <a:r>
              <a:rPr lang="en-US" dirty="0"/>
              <a:t> </a:t>
            </a:r>
            <a:r>
              <a:rPr lang="en-US" dirty="0" err="1"/>
              <a:t>uchun</a:t>
            </a:r>
            <a:r>
              <a:rPr lang="en-US" dirty="0"/>
              <a:t> </a:t>
            </a:r>
            <a:r>
              <a:rPr lang="en-US" dirty="0" err="1"/>
              <a:t>xomashyo</a:t>
            </a:r>
            <a:r>
              <a:rPr lang="en-US" dirty="0"/>
              <a:t> </a:t>
            </a:r>
            <a:r>
              <a:rPr lang="en-US" dirty="0" err="1"/>
              <a:t>sifatida</a:t>
            </a:r>
            <a:r>
              <a:rPr lang="en-US" dirty="0"/>
              <a:t> </a:t>
            </a:r>
            <a:r>
              <a:rPr lang="en-US" dirty="0" err="1"/>
              <a:t>metall</a:t>
            </a:r>
            <a:r>
              <a:rPr lang="en-US" dirty="0"/>
              <a:t> </a:t>
            </a:r>
            <a:r>
              <a:rPr lang="en-US" dirty="0" err="1"/>
              <a:t>oksidlari</a:t>
            </a:r>
            <a:r>
              <a:rPr lang="en-US" dirty="0"/>
              <a:t>, </a:t>
            </a:r>
            <a:r>
              <a:rPr lang="en-US" dirty="0" err="1"/>
              <a:t>karbidlar</a:t>
            </a:r>
            <a:r>
              <a:rPr lang="en-US" dirty="0"/>
              <a:t>, </a:t>
            </a:r>
            <a:r>
              <a:rPr lang="en-US" dirty="0" err="1"/>
              <a:t>nitridlar</a:t>
            </a:r>
            <a:r>
              <a:rPr lang="en-US" dirty="0"/>
              <a:t> </a:t>
            </a:r>
            <a:r>
              <a:rPr lang="en-US" dirty="0" err="1"/>
              <a:t>ishlatiladi</a:t>
            </a:r>
            <a:r>
              <a:rPr lang="en-US" dirty="0"/>
              <a:t>.</a:t>
            </a:r>
            <a:endParaRPr lang="ru-RU" dirty="0"/>
          </a:p>
          <a:p>
            <a:r>
              <a:rPr lang="en-US" dirty="0" err="1"/>
              <a:t>Kermetlar</a:t>
            </a:r>
            <a:r>
              <a:rPr lang="en-US" dirty="0"/>
              <a:t> 2 </a:t>
            </a:r>
            <a:r>
              <a:rPr lang="en-US" dirty="0" err="1"/>
              <a:t>guruhga</a:t>
            </a:r>
            <a:r>
              <a:rPr lang="en-US" dirty="0"/>
              <a:t> </a:t>
            </a:r>
            <a:r>
              <a:rPr lang="en-US" dirty="0" err="1"/>
              <a:t>bo‘linadi</a:t>
            </a:r>
            <a:r>
              <a:rPr lang="en-US" dirty="0"/>
              <a:t>:</a:t>
            </a:r>
            <a:endParaRPr lang="ru-RU" dirty="0"/>
          </a:p>
          <a:p>
            <a:endParaRPr lang="ru-RU" dirty="0"/>
          </a:p>
        </p:txBody>
      </p:sp>
      <p:graphicFrame>
        <p:nvGraphicFramePr>
          <p:cNvPr id="4" name="Схема 3"/>
          <p:cNvGraphicFramePr/>
          <p:nvPr>
            <p:extLst>
              <p:ext uri="{D42A27DB-BD31-4B8C-83A1-F6EECF244321}">
                <p14:modId xmlns:p14="http://schemas.microsoft.com/office/powerpoint/2010/main" val="3346909917"/>
              </p:ext>
            </p:extLst>
          </p:nvPr>
        </p:nvGraphicFramePr>
        <p:xfrm>
          <a:off x="1524000" y="1397000"/>
          <a:ext cx="6096000" cy="40640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43292203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Объект 3"/>
          <p:cNvGraphicFramePr>
            <a:graphicFrameLocks noGrp="1"/>
          </p:cNvGraphicFramePr>
          <p:nvPr>
            <p:ph sz="quarter" idx="13"/>
            <p:extLst>
              <p:ext uri="{D42A27DB-BD31-4B8C-83A1-F6EECF244321}">
                <p14:modId xmlns:p14="http://schemas.microsoft.com/office/powerpoint/2010/main" val="1328648528"/>
              </p:ext>
            </p:extLst>
          </p:nvPr>
        </p:nvGraphicFramePr>
        <p:xfrm>
          <a:off x="1475656" y="1268760"/>
          <a:ext cx="6400800" cy="347503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1236060094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sz="quarter" idx="13"/>
          </p:nvPr>
        </p:nvSpPr>
        <p:spPr>
          <a:xfrm>
            <a:off x="755576" y="332656"/>
            <a:ext cx="7920880" cy="5976664"/>
          </a:xfrm>
        </p:spPr>
        <p:txBody>
          <a:bodyPr>
            <a:normAutofit fontScale="70000" lnSpcReduction="20000"/>
          </a:bodyPr>
          <a:lstStyle/>
          <a:p>
            <a:r>
              <a:rPr lang="en-US" dirty="0"/>
              <a:t> </a:t>
            </a:r>
            <a:endParaRPr lang="ru-RU" dirty="0"/>
          </a:p>
          <a:p>
            <a:r>
              <a:rPr lang="en-US" b="1" dirty="0" err="1"/>
              <a:t>Uglerod-uglerodli</a:t>
            </a:r>
            <a:r>
              <a:rPr lang="en-US" b="1" dirty="0"/>
              <a:t> </a:t>
            </a:r>
            <a:r>
              <a:rPr lang="en-US" b="1" dirty="0" err="1"/>
              <a:t>kompozitsion</a:t>
            </a:r>
            <a:r>
              <a:rPr lang="en-US" b="1" dirty="0"/>
              <a:t> </a:t>
            </a:r>
            <a:r>
              <a:rPr lang="en-US" b="1" dirty="0" err="1"/>
              <a:t>materiallar</a:t>
            </a:r>
            <a:endParaRPr lang="ru-RU" dirty="0"/>
          </a:p>
          <a:p>
            <a:r>
              <a:rPr lang="en-US" dirty="0" err="1"/>
              <a:t>Aviatsiya-kosmik</a:t>
            </a:r>
            <a:r>
              <a:rPr lang="en-US" dirty="0"/>
              <a:t> </a:t>
            </a:r>
            <a:r>
              <a:rPr lang="en-US" dirty="0" err="1"/>
              <a:t>texnikasida</a:t>
            </a:r>
            <a:r>
              <a:rPr lang="en-US" dirty="0"/>
              <a:t> </a:t>
            </a:r>
            <a:r>
              <a:rPr lang="en-US" dirty="0" err="1"/>
              <a:t>qo‘llaniladigan</a:t>
            </a:r>
            <a:r>
              <a:rPr lang="en-US" dirty="0"/>
              <a:t> </a:t>
            </a:r>
            <a:r>
              <a:rPr lang="en-US" dirty="0" err="1"/>
              <a:t>parspektiv</a:t>
            </a:r>
            <a:r>
              <a:rPr lang="en-US" dirty="0"/>
              <a:t> </a:t>
            </a:r>
            <a:r>
              <a:rPr lang="en-US" dirty="0" err="1"/>
              <a:t>materiallardan</a:t>
            </a:r>
            <a:r>
              <a:rPr lang="en-US" dirty="0"/>
              <a:t> </a:t>
            </a:r>
            <a:r>
              <a:rPr lang="en-US" dirty="0" err="1"/>
              <a:t>biri-bu</a:t>
            </a:r>
            <a:r>
              <a:rPr lang="en-US" dirty="0"/>
              <a:t> </a:t>
            </a:r>
            <a:r>
              <a:rPr lang="en-US" dirty="0" err="1"/>
              <a:t>uglerod-uglerodli</a:t>
            </a:r>
            <a:r>
              <a:rPr lang="en-US" dirty="0"/>
              <a:t> (S-S) </a:t>
            </a:r>
            <a:r>
              <a:rPr lang="en-US" dirty="0" err="1"/>
              <a:t>kompozitlardir</a:t>
            </a:r>
            <a:r>
              <a:rPr lang="en-US" dirty="0"/>
              <a:t>. </a:t>
            </a:r>
            <a:r>
              <a:rPr lang="en-US" dirty="0" err="1"/>
              <a:t>Bularda</a:t>
            </a:r>
            <a:r>
              <a:rPr lang="en-US" dirty="0"/>
              <a:t> </a:t>
            </a:r>
            <a:r>
              <a:rPr lang="en-US" dirty="0" err="1"/>
              <a:t>matritsa</a:t>
            </a:r>
            <a:r>
              <a:rPr lang="en-US" dirty="0"/>
              <a:t> </a:t>
            </a:r>
            <a:r>
              <a:rPr lang="en-US" dirty="0" err="1"/>
              <a:t>sifatida</a:t>
            </a:r>
            <a:r>
              <a:rPr lang="en-US" dirty="0"/>
              <a:t> </a:t>
            </a:r>
            <a:r>
              <a:rPr lang="en-US" dirty="0" err="1"/>
              <a:t>uglerod</a:t>
            </a:r>
            <a:r>
              <a:rPr lang="en-US" dirty="0"/>
              <a:t> </a:t>
            </a:r>
            <a:r>
              <a:rPr lang="en-US" dirty="0" err="1"/>
              <a:t>ishlatiladi</a:t>
            </a:r>
            <a:r>
              <a:rPr lang="en-US" dirty="0"/>
              <a:t>. Bu </a:t>
            </a:r>
            <a:r>
              <a:rPr lang="uz-Cyrl-UZ" dirty="0"/>
              <a:t>q</a:t>
            </a:r>
            <a:r>
              <a:rPr lang="en-US" dirty="0" err="1"/>
              <a:t>otgan</a:t>
            </a:r>
            <a:r>
              <a:rPr lang="en-US" dirty="0"/>
              <a:t> </a:t>
            </a:r>
            <a:r>
              <a:rPr lang="en-US" dirty="0" err="1"/>
              <a:t>termoreaktiv</a:t>
            </a:r>
            <a:r>
              <a:rPr lang="en-US" dirty="0"/>
              <a:t> </a:t>
            </a:r>
            <a:r>
              <a:rPr lang="en-US" dirty="0" err="1"/>
              <a:t>smolalarni</a:t>
            </a:r>
            <a:r>
              <a:rPr lang="en-US" dirty="0"/>
              <a:t> (</a:t>
            </a:r>
            <a:r>
              <a:rPr lang="en-US" dirty="0" err="1"/>
              <a:t>feneloformal</a:t>
            </a:r>
            <a:r>
              <a:rPr lang="ru-RU" dirty="0"/>
              <a:t>ь</a:t>
            </a:r>
            <a:r>
              <a:rPr lang="en-US" dirty="0" err="1"/>
              <a:t>degidli</a:t>
            </a:r>
            <a:r>
              <a:rPr lang="en-US" dirty="0"/>
              <a:t>, </a:t>
            </a:r>
            <a:r>
              <a:rPr lang="en-US" dirty="0" err="1"/>
              <a:t>furanovli</a:t>
            </a:r>
            <a:r>
              <a:rPr lang="en-US" dirty="0"/>
              <a:t>) </a:t>
            </a:r>
            <a:r>
              <a:rPr lang="en-US" dirty="0" err="1"/>
              <a:t>yuqori</a:t>
            </a:r>
            <a:r>
              <a:rPr lang="en-US" dirty="0"/>
              <a:t> </a:t>
            </a:r>
            <a:r>
              <a:rPr lang="en-US" dirty="0" err="1"/>
              <a:t>haroratda</a:t>
            </a:r>
            <a:r>
              <a:rPr lang="en-US" dirty="0"/>
              <a:t> </a:t>
            </a:r>
            <a:r>
              <a:rPr lang="en-US" dirty="0" err="1"/>
              <a:t>qizdirib</a:t>
            </a:r>
            <a:r>
              <a:rPr lang="en-US" dirty="0"/>
              <a:t> </a:t>
            </a:r>
            <a:r>
              <a:rPr lang="en-US" dirty="0" err="1"/>
              <a:t>olingan</a:t>
            </a:r>
            <a:r>
              <a:rPr lang="en-US" dirty="0"/>
              <a:t> </a:t>
            </a:r>
            <a:r>
              <a:rPr lang="en-US" b="1" dirty="0" err="1"/>
              <a:t>koks</a:t>
            </a:r>
            <a:r>
              <a:rPr lang="en-US" b="1" dirty="0"/>
              <a:t> </a:t>
            </a:r>
            <a:r>
              <a:rPr lang="en-US" dirty="0"/>
              <a:t>t</a:t>
            </a:r>
            <a:r>
              <a:rPr lang="uz-Cyrl-UZ" dirty="0"/>
              <a:t>o‘</a:t>
            </a:r>
            <a:r>
              <a:rPr lang="en-US" dirty="0" err="1"/>
              <a:t>ldirgich</a:t>
            </a:r>
            <a:r>
              <a:rPr lang="en-US" dirty="0"/>
              <a:t> </a:t>
            </a:r>
            <a:r>
              <a:rPr lang="en-US" dirty="0" err="1"/>
              <a:t>sifatida</a:t>
            </a:r>
            <a:r>
              <a:rPr lang="en-US" dirty="0"/>
              <a:t> </a:t>
            </a:r>
            <a:r>
              <a:rPr lang="en-US" b="1" dirty="0" err="1"/>
              <a:t>uglerod</a:t>
            </a:r>
            <a:r>
              <a:rPr lang="en-US" b="1" dirty="0"/>
              <a:t> </a:t>
            </a:r>
            <a:r>
              <a:rPr lang="en-US" b="1" dirty="0" err="1"/>
              <a:t>tolalari</a:t>
            </a:r>
            <a:r>
              <a:rPr lang="en-US" b="1" dirty="0"/>
              <a:t> </a:t>
            </a:r>
            <a:r>
              <a:rPr lang="en-US" dirty="0" err="1"/>
              <a:t>ishlatiladi</a:t>
            </a:r>
            <a:r>
              <a:rPr lang="en-US" dirty="0"/>
              <a:t>. </a:t>
            </a:r>
            <a:endParaRPr lang="ru-RU" dirty="0"/>
          </a:p>
          <a:p>
            <a:r>
              <a:rPr lang="en-US" dirty="0"/>
              <a:t>Bu </a:t>
            </a:r>
            <a:r>
              <a:rPr lang="en-US" dirty="0" err="1"/>
              <a:t>tizimli</a:t>
            </a:r>
            <a:r>
              <a:rPr lang="en-US" dirty="0"/>
              <a:t> </a:t>
            </a:r>
            <a:r>
              <a:rPr lang="en-US" dirty="0" err="1"/>
              <a:t>materiallar</a:t>
            </a:r>
            <a:r>
              <a:rPr lang="en-US" dirty="0"/>
              <a:t> </a:t>
            </a:r>
            <a:r>
              <a:rPr lang="en-US" dirty="0" err="1"/>
              <a:t>kompozitsiyasiga</a:t>
            </a:r>
            <a:r>
              <a:rPr lang="en-US" dirty="0"/>
              <a:t> </a:t>
            </a:r>
            <a:r>
              <a:rPr lang="en-US" dirty="0" err="1"/>
              <a:t>to‘ldiruvchi</a:t>
            </a:r>
            <a:r>
              <a:rPr lang="en-US" dirty="0"/>
              <a:t> material </a:t>
            </a:r>
            <a:r>
              <a:rPr lang="en-US" dirty="0" err="1"/>
              <a:t>sifatida</a:t>
            </a:r>
            <a:r>
              <a:rPr lang="en-US" dirty="0"/>
              <a:t> </a:t>
            </a:r>
            <a:r>
              <a:rPr lang="en-US" dirty="0" err="1"/>
              <a:t>uglerodli</a:t>
            </a:r>
            <a:r>
              <a:rPr lang="en-US" dirty="0"/>
              <a:t> </a:t>
            </a:r>
            <a:r>
              <a:rPr lang="en-US" dirty="0" err="1"/>
              <a:t>paxta</a:t>
            </a:r>
            <a:r>
              <a:rPr lang="en-US" dirty="0"/>
              <a:t>, </a:t>
            </a:r>
            <a:r>
              <a:rPr lang="en-US" dirty="0" err="1"/>
              <a:t>uglerodli</a:t>
            </a:r>
            <a:r>
              <a:rPr lang="en-US" dirty="0"/>
              <a:t> </a:t>
            </a:r>
            <a:r>
              <a:rPr lang="en-US" dirty="0" err="1"/>
              <a:t>matolar</a:t>
            </a:r>
            <a:r>
              <a:rPr lang="en-US" dirty="0"/>
              <a:t>, </a:t>
            </a:r>
            <a:r>
              <a:rPr lang="en-US" dirty="0" err="1"/>
              <a:t>uzilgan-kesilgan</a:t>
            </a:r>
            <a:r>
              <a:rPr lang="en-US" dirty="0"/>
              <a:t> </a:t>
            </a:r>
            <a:r>
              <a:rPr lang="en-US" dirty="0" err="1"/>
              <a:t>tolalar</a:t>
            </a:r>
            <a:r>
              <a:rPr lang="en-US" dirty="0"/>
              <a:t>, </a:t>
            </a:r>
            <a:r>
              <a:rPr lang="en-US" dirty="0" err="1"/>
              <a:t>buralgan</a:t>
            </a:r>
            <a:r>
              <a:rPr lang="en-US" dirty="0"/>
              <a:t> </a:t>
            </a:r>
            <a:r>
              <a:rPr lang="en-US" dirty="0" err="1"/>
              <a:t>iplar</a:t>
            </a:r>
            <a:r>
              <a:rPr lang="en-US" dirty="0"/>
              <a:t> </a:t>
            </a:r>
            <a:r>
              <a:rPr lang="en-US" dirty="0" err="1"/>
              <a:t>kiradi</a:t>
            </a:r>
            <a:r>
              <a:rPr lang="en-US" dirty="0"/>
              <a:t>. </a:t>
            </a:r>
            <a:r>
              <a:rPr lang="en-US" dirty="0" err="1"/>
              <a:t>Ikki</a:t>
            </a:r>
            <a:r>
              <a:rPr lang="en-US" dirty="0"/>
              <a:t> </a:t>
            </a:r>
            <a:r>
              <a:rPr lang="en-US" dirty="0" err="1"/>
              <a:t>tizimlisiga</a:t>
            </a:r>
            <a:r>
              <a:rPr lang="en-US" dirty="0"/>
              <a:t> </a:t>
            </a:r>
            <a:r>
              <a:rPr lang="en-US" dirty="0" err="1"/>
              <a:t>qo‘shimcha-tuldirgich</a:t>
            </a:r>
            <a:r>
              <a:rPr lang="en-US" dirty="0"/>
              <a:t> </a:t>
            </a:r>
            <a:r>
              <a:rPr lang="en-US" dirty="0" err="1"/>
              <a:t>sifatida</a:t>
            </a:r>
            <a:r>
              <a:rPr lang="en-US" dirty="0"/>
              <a:t> </a:t>
            </a:r>
            <a:r>
              <a:rPr lang="en-US" dirty="0" err="1"/>
              <a:t>matolar</a:t>
            </a:r>
            <a:r>
              <a:rPr lang="en-US" dirty="0"/>
              <a:t>-t</a:t>
            </a:r>
            <a:r>
              <a:rPr lang="uz-Cyrl-UZ" dirty="0"/>
              <a:t>o‘q</a:t>
            </a:r>
            <a:r>
              <a:rPr lang="en-US" dirty="0" err="1"/>
              <a:t>imalar</a:t>
            </a:r>
            <a:r>
              <a:rPr lang="en-US" dirty="0"/>
              <a:t>: </a:t>
            </a:r>
            <a:r>
              <a:rPr lang="en-US" dirty="0" err="1"/>
              <a:t>ko‘p</a:t>
            </a:r>
            <a:r>
              <a:rPr lang="en-US" dirty="0"/>
              <a:t> </a:t>
            </a:r>
            <a:r>
              <a:rPr lang="en-US" dirty="0" err="1"/>
              <a:t>tizimli</a:t>
            </a:r>
            <a:r>
              <a:rPr lang="en-US" dirty="0"/>
              <a:t> </a:t>
            </a:r>
            <a:r>
              <a:rPr lang="en-US" dirty="0" err="1"/>
              <a:t>materiallar</a:t>
            </a:r>
            <a:r>
              <a:rPr lang="en-US" dirty="0"/>
              <a:t> </a:t>
            </a:r>
            <a:r>
              <a:rPr lang="en-US" dirty="0" err="1"/>
              <a:t>tolalarni</a:t>
            </a:r>
            <a:r>
              <a:rPr lang="en-US" dirty="0"/>
              <a:t> </a:t>
            </a:r>
            <a:r>
              <a:rPr lang="en-US" dirty="0" err="1"/>
              <a:t>ma’lum</a:t>
            </a:r>
            <a:r>
              <a:rPr lang="en-US" dirty="0"/>
              <a:t> </a:t>
            </a:r>
            <a:r>
              <a:rPr lang="en-US" dirty="0" err="1"/>
              <a:t>tartibda</a:t>
            </a:r>
            <a:r>
              <a:rPr lang="en-US" dirty="0"/>
              <a:t> </a:t>
            </a:r>
            <a:r>
              <a:rPr lang="en-US" dirty="0" err="1"/>
              <a:t>taxlash</a:t>
            </a:r>
            <a:r>
              <a:rPr lang="en-US" dirty="0"/>
              <a:t> </a:t>
            </a:r>
            <a:r>
              <a:rPr lang="en-US" dirty="0" err="1"/>
              <a:t>bilan</a:t>
            </a:r>
            <a:r>
              <a:rPr lang="en-US" dirty="0"/>
              <a:t> </a:t>
            </a:r>
            <a:r>
              <a:rPr lang="en-US" dirty="0" err="1"/>
              <a:t>olinadi</a:t>
            </a:r>
            <a:r>
              <a:rPr lang="en-US" dirty="0"/>
              <a:t>. </a:t>
            </a:r>
            <a:endParaRPr lang="ru-RU" dirty="0"/>
          </a:p>
          <a:p>
            <a:r>
              <a:rPr lang="en-US" dirty="0" err="1"/>
              <a:t>Operatsiyalarning</a:t>
            </a:r>
            <a:r>
              <a:rPr lang="en-US" dirty="0"/>
              <a:t> </a:t>
            </a:r>
            <a:r>
              <a:rPr lang="en-US" dirty="0" err="1"/>
              <a:t>ketma-ketligi</a:t>
            </a:r>
            <a:r>
              <a:rPr lang="en-US" dirty="0"/>
              <a:t>:</a:t>
            </a:r>
            <a:endParaRPr lang="ru-RU" dirty="0"/>
          </a:p>
          <a:p>
            <a:r>
              <a:rPr lang="en-US" dirty="0"/>
              <a:t>1. </a:t>
            </a:r>
            <a:r>
              <a:rPr lang="en-US" dirty="0" err="1"/>
              <a:t>Uglerodli</a:t>
            </a:r>
            <a:r>
              <a:rPr lang="en-US" dirty="0"/>
              <a:t> (</a:t>
            </a:r>
            <a:r>
              <a:rPr lang="en-US" dirty="0" err="1"/>
              <a:t>yoki</a:t>
            </a:r>
            <a:r>
              <a:rPr lang="en-US" dirty="0"/>
              <a:t> </a:t>
            </a:r>
            <a:r>
              <a:rPr lang="en-US" dirty="0" err="1"/>
              <a:t>grafitli</a:t>
            </a:r>
            <a:r>
              <a:rPr lang="en-US" dirty="0"/>
              <a:t>) </a:t>
            </a:r>
            <a:r>
              <a:rPr lang="en-US" dirty="0" err="1"/>
              <a:t>tolalarni</a:t>
            </a:r>
            <a:r>
              <a:rPr lang="en-US" dirty="0"/>
              <a:t> </a:t>
            </a:r>
            <a:r>
              <a:rPr lang="en-US" dirty="0" err="1"/>
              <a:t>yoki</a:t>
            </a:r>
            <a:r>
              <a:rPr lang="en-US" dirty="0"/>
              <a:t> </a:t>
            </a:r>
            <a:r>
              <a:rPr lang="en-US" dirty="0" err="1"/>
              <a:t>matoni</a:t>
            </a:r>
            <a:r>
              <a:rPr lang="en-US" dirty="0"/>
              <a:t> </a:t>
            </a:r>
            <a:r>
              <a:rPr lang="en-US" dirty="0" err="1"/>
              <a:t>fenolli</a:t>
            </a:r>
            <a:r>
              <a:rPr lang="en-US" dirty="0"/>
              <a:t> </a:t>
            </a:r>
            <a:r>
              <a:rPr lang="en-US" dirty="0" err="1"/>
              <a:t>smola</a:t>
            </a:r>
            <a:r>
              <a:rPr lang="en-US" dirty="0"/>
              <a:t> </a:t>
            </a:r>
            <a:r>
              <a:rPr lang="en-US" dirty="0" err="1"/>
              <a:t>bilan</a:t>
            </a:r>
            <a:r>
              <a:rPr lang="en-US" dirty="0"/>
              <a:t> </a:t>
            </a:r>
            <a:r>
              <a:rPr lang="en-US" dirty="0" err="1"/>
              <a:t>to‘yintirish</a:t>
            </a:r>
            <a:r>
              <a:rPr lang="en-US" dirty="0"/>
              <a:t>.</a:t>
            </a:r>
            <a:endParaRPr lang="ru-RU" dirty="0"/>
          </a:p>
          <a:p>
            <a:r>
              <a:rPr lang="en-US" dirty="0"/>
              <a:t>2. </a:t>
            </a:r>
            <a:r>
              <a:rPr lang="en-US" dirty="0" err="1"/>
              <a:t>Bog‘lovchini</a:t>
            </a:r>
            <a:r>
              <a:rPr lang="en-US" dirty="0"/>
              <a:t> </a:t>
            </a:r>
            <a:r>
              <a:rPr lang="en-US" dirty="0" err="1"/>
              <a:t>berilgan</a:t>
            </a:r>
            <a:r>
              <a:rPr lang="en-US" dirty="0"/>
              <a:t> </a:t>
            </a:r>
            <a:r>
              <a:rPr lang="en-US" dirty="0" err="1"/>
              <a:t>harorat</a:t>
            </a:r>
            <a:r>
              <a:rPr lang="en-US" dirty="0"/>
              <a:t> </a:t>
            </a:r>
            <a:r>
              <a:rPr lang="en-US" dirty="0" err="1"/>
              <a:t>va</a:t>
            </a:r>
            <a:r>
              <a:rPr lang="en-US" dirty="0"/>
              <a:t> </a:t>
            </a:r>
            <a:r>
              <a:rPr lang="en-US" dirty="0" err="1"/>
              <a:t>bosimda</a:t>
            </a:r>
            <a:r>
              <a:rPr lang="en-US" dirty="0"/>
              <a:t> </a:t>
            </a:r>
            <a:r>
              <a:rPr lang="uz-Cyrl-UZ" dirty="0"/>
              <a:t>q</a:t>
            </a:r>
            <a:r>
              <a:rPr lang="en-US" dirty="0" err="1"/>
              <a:t>otirish</a:t>
            </a:r>
            <a:r>
              <a:rPr lang="en-US" dirty="0"/>
              <a:t>.</a:t>
            </a:r>
            <a:endParaRPr lang="ru-RU" dirty="0"/>
          </a:p>
          <a:p>
            <a:r>
              <a:rPr lang="uz-Cyrl-UZ" dirty="0"/>
              <a:t>3</a:t>
            </a:r>
            <a:r>
              <a:rPr lang="en-US" dirty="0"/>
              <a:t>. </a:t>
            </a:r>
            <a:r>
              <a:rPr lang="en-US" dirty="0" err="1"/>
              <a:t>Kerakli</a:t>
            </a:r>
            <a:r>
              <a:rPr lang="en-US" dirty="0"/>
              <a:t> </a:t>
            </a:r>
            <a:r>
              <a:rPr lang="en-US" dirty="0" err="1"/>
              <a:t>o‘lchamlargacha</a:t>
            </a:r>
            <a:r>
              <a:rPr lang="en-US" dirty="0"/>
              <a:t> </a:t>
            </a:r>
            <a:r>
              <a:rPr lang="en-US" dirty="0" err="1"/>
              <a:t>mexanik</a:t>
            </a:r>
            <a:r>
              <a:rPr lang="en-US" dirty="0"/>
              <a:t> </a:t>
            </a:r>
            <a:r>
              <a:rPr lang="en-US" dirty="0" err="1"/>
              <a:t>ishlash</a:t>
            </a:r>
            <a:r>
              <a:rPr lang="en-US" dirty="0"/>
              <a:t>.</a:t>
            </a:r>
            <a:endParaRPr lang="ru-RU" dirty="0"/>
          </a:p>
          <a:p>
            <a:r>
              <a:rPr lang="en-US" dirty="0"/>
              <a:t>4. </a:t>
            </a:r>
            <a:r>
              <a:rPr lang="en-US" dirty="0" err="1"/>
              <a:t>Karbonizatsiyalash</a:t>
            </a:r>
            <a:r>
              <a:rPr lang="en-US" dirty="0"/>
              <a:t> </a:t>
            </a:r>
            <a:r>
              <a:rPr lang="en-US" dirty="0" err="1"/>
              <a:t>maqsadida</a:t>
            </a:r>
            <a:r>
              <a:rPr lang="en-US" dirty="0"/>
              <a:t> </a:t>
            </a:r>
            <a:r>
              <a:rPr lang="en-US" dirty="0" err="1"/>
              <a:t>kerakli</a:t>
            </a:r>
            <a:r>
              <a:rPr lang="en-US" dirty="0"/>
              <a:t> </a:t>
            </a:r>
            <a:r>
              <a:rPr lang="en-US" dirty="0" err="1"/>
              <a:t>atmosferada</a:t>
            </a:r>
            <a:r>
              <a:rPr lang="en-US" dirty="0"/>
              <a:t> </a:t>
            </a:r>
            <a:r>
              <a:rPr lang="en-US" dirty="0" err="1"/>
              <a:t>qizdirish</a:t>
            </a:r>
            <a:r>
              <a:rPr lang="en-US" dirty="0"/>
              <a:t>.</a:t>
            </a:r>
            <a:endParaRPr lang="ru-RU" dirty="0"/>
          </a:p>
          <a:p>
            <a:r>
              <a:rPr lang="en-US" dirty="0"/>
              <a:t>Agar </a:t>
            </a:r>
            <a:r>
              <a:rPr lang="en-US" dirty="0" err="1"/>
              <a:t>modifikatsiya</a:t>
            </a:r>
            <a:r>
              <a:rPr lang="en-US" dirty="0"/>
              <a:t> </a:t>
            </a:r>
            <a:r>
              <a:rPr lang="en-US" dirty="0" err="1"/>
              <a:t>qilinsa</a:t>
            </a:r>
            <a:r>
              <a:rPr lang="en-US" dirty="0"/>
              <a:t>; </a:t>
            </a:r>
            <a:r>
              <a:rPr lang="en-US" dirty="0" err="1"/>
              <a:t>karbid</a:t>
            </a:r>
            <a:r>
              <a:rPr lang="en-US" dirty="0"/>
              <a:t> </a:t>
            </a:r>
            <a:r>
              <a:rPr lang="en-US" dirty="0" err="1"/>
              <a:t>va</a:t>
            </a:r>
            <a:r>
              <a:rPr lang="en-US" dirty="0"/>
              <a:t> </a:t>
            </a:r>
            <a:r>
              <a:rPr lang="en-US" dirty="0" err="1"/>
              <a:t>nitrid</a:t>
            </a:r>
            <a:r>
              <a:rPr lang="en-US" dirty="0"/>
              <a:t> </a:t>
            </a:r>
            <a:r>
              <a:rPr lang="en-US" dirty="0" err="1"/>
              <a:t>hosil</a:t>
            </a:r>
            <a:r>
              <a:rPr lang="en-US" dirty="0"/>
              <a:t> </a:t>
            </a:r>
            <a:r>
              <a:rPr lang="en-US" dirty="0" err="1"/>
              <a:t>qiluvchilar</a:t>
            </a:r>
            <a:r>
              <a:rPr lang="en-US" dirty="0"/>
              <a:t> </a:t>
            </a:r>
            <a:r>
              <a:rPr lang="en-US" dirty="0" err="1"/>
              <a:t>bilan</a:t>
            </a:r>
            <a:r>
              <a:rPr lang="en-US" dirty="0"/>
              <a:t> (Si, Ta, N), </a:t>
            </a:r>
            <a:r>
              <a:rPr lang="en-US" dirty="0" err="1"/>
              <a:t>kompozitning</a:t>
            </a:r>
            <a:r>
              <a:rPr lang="en-US" dirty="0"/>
              <a:t> </a:t>
            </a:r>
            <a:r>
              <a:rPr lang="en-US" dirty="0" err="1"/>
              <a:t>asosli</a:t>
            </a:r>
            <a:r>
              <a:rPr lang="en-US" dirty="0"/>
              <a:t> </a:t>
            </a:r>
            <a:r>
              <a:rPr lang="en-US" dirty="0" err="1"/>
              <a:t>muhitda</a:t>
            </a:r>
            <a:r>
              <a:rPr lang="en-US" dirty="0"/>
              <a:t> </a:t>
            </a:r>
            <a:r>
              <a:rPr lang="en-US" dirty="0" err="1"/>
              <a:t>tur</a:t>
            </a:r>
            <a:r>
              <a:rPr lang="uz-Cyrl-UZ" dirty="0"/>
              <a:t>g‘</a:t>
            </a:r>
            <a:r>
              <a:rPr lang="en-US" dirty="0" err="1"/>
              <a:t>unligi</a:t>
            </a:r>
            <a:r>
              <a:rPr lang="en-US" dirty="0"/>
              <a:t> </a:t>
            </a:r>
            <a:r>
              <a:rPr lang="en-US" dirty="0" err="1"/>
              <a:t>oshadi</a:t>
            </a:r>
            <a:r>
              <a:rPr lang="en-US" dirty="0"/>
              <a:t>.</a:t>
            </a:r>
            <a:endParaRPr lang="ru-RU" dirty="0"/>
          </a:p>
          <a:p>
            <a:r>
              <a:rPr lang="en-US" dirty="0" err="1"/>
              <a:t>Uglerod-uglerod</a:t>
            </a:r>
            <a:r>
              <a:rPr lang="en-US" dirty="0"/>
              <a:t> </a:t>
            </a:r>
            <a:r>
              <a:rPr lang="en-US" dirty="0" err="1"/>
              <a:t>materiallarining</a:t>
            </a:r>
            <a:r>
              <a:rPr lang="en-US" dirty="0"/>
              <a:t> </a:t>
            </a:r>
            <a:r>
              <a:rPr lang="en-US" dirty="0" err="1"/>
              <a:t>mexanik</a:t>
            </a:r>
            <a:r>
              <a:rPr lang="en-US" dirty="0"/>
              <a:t> </a:t>
            </a:r>
            <a:r>
              <a:rPr lang="en-US" dirty="0" err="1"/>
              <a:t>xossalari</a:t>
            </a:r>
            <a:r>
              <a:rPr lang="en-US" dirty="0"/>
              <a:t> </a:t>
            </a:r>
            <a:r>
              <a:rPr lang="en-US" dirty="0" err="1"/>
              <a:t>yuqori</a:t>
            </a:r>
            <a:r>
              <a:rPr lang="en-US" dirty="0"/>
              <a:t>: </a:t>
            </a:r>
            <a:r>
              <a:rPr lang="ru-RU" dirty="0">
                <a:sym typeface="Symbol"/>
              </a:rPr>
              <a:t></a:t>
            </a:r>
            <a:r>
              <a:rPr lang="en-US" baseline="-25000" dirty="0"/>
              <a:t>v</a:t>
            </a:r>
            <a:r>
              <a:rPr lang="en-US" dirty="0"/>
              <a:t>=100-700 </a:t>
            </a:r>
            <a:r>
              <a:rPr lang="en-US" dirty="0" err="1"/>
              <a:t>Mpa</a:t>
            </a:r>
            <a:r>
              <a:rPr lang="en-US" dirty="0"/>
              <a:t>, </a:t>
            </a:r>
            <a:r>
              <a:rPr lang="uz-Cyrl-UZ" dirty="0"/>
              <a:t>q</a:t>
            </a:r>
            <a:r>
              <a:rPr lang="en-US" dirty="0" err="1"/>
              <a:t>isishidagi</a:t>
            </a:r>
            <a:r>
              <a:rPr lang="en-US" dirty="0"/>
              <a:t> </a:t>
            </a:r>
            <a:r>
              <a:rPr lang="en-US" dirty="0" err="1"/>
              <a:t>mustahkamlik</a:t>
            </a:r>
            <a:r>
              <a:rPr lang="en-US" dirty="0"/>
              <a:t> =800-1200 </a:t>
            </a:r>
            <a:r>
              <a:rPr lang="en-US" dirty="0" err="1"/>
              <a:t>Mpa</a:t>
            </a:r>
            <a:r>
              <a:rPr lang="en-US" dirty="0"/>
              <a:t>; </a:t>
            </a:r>
            <a:r>
              <a:rPr lang="en-US" dirty="0" err="1"/>
              <a:t>zarbiy</a:t>
            </a:r>
            <a:r>
              <a:rPr lang="en-US" dirty="0"/>
              <a:t> </a:t>
            </a:r>
            <a:r>
              <a:rPr lang="en-US" dirty="0" err="1"/>
              <a:t>qovushqoqligi</a:t>
            </a:r>
            <a:r>
              <a:rPr lang="en-US" dirty="0"/>
              <a:t> 50-100 </a:t>
            </a:r>
            <a:r>
              <a:rPr lang="en-US" dirty="0" err="1"/>
              <a:t>kDj</a:t>
            </a:r>
            <a:r>
              <a:rPr lang="en-US" dirty="0"/>
              <a:t>/m</a:t>
            </a:r>
            <a:r>
              <a:rPr lang="en-US" baseline="30000" dirty="0"/>
              <a:t>2</a:t>
            </a:r>
            <a:r>
              <a:rPr lang="en-US" dirty="0"/>
              <a:t>; </a:t>
            </a:r>
            <a:r>
              <a:rPr lang="en-US" dirty="0" err="1"/>
              <a:t>vakuum</a:t>
            </a:r>
            <a:r>
              <a:rPr lang="en-US" dirty="0"/>
              <a:t> </a:t>
            </a:r>
            <a:r>
              <a:rPr lang="en-US" dirty="0" err="1"/>
              <a:t>va</a:t>
            </a:r>
            <a:r>
              <a:rPr lang="en-US" dirty="0"/>
              <a:t> </a:t>
            </a:r>
            <a:r>
              <a:rPr lang="en-US" dirty="0" err="1"/>
              <a:t>neytrol</a:t>
            </a:r>
            <a:r>
              <a:rPr lang="en-US" dirty="0"/>
              <a:t> </a:t>
            </a:r>
            <a:r>
              <a:rPr lang="en-US" dirty="0" err="1"/>
              <a:t>muhitda</a:t>
            </a:r>
            <a:r>
              <a:rPr lang="en-US" dirty="0"/>
              <a:t> </a:t>
            </a:r>
            <a:r>
              <a:rPr lang="en-US" dirty="0" err="1"/>
              <a:t>issiqka</a:t>
            </a:r>
            <a:r>
              <a:rPr lang="en-US" dirty="0"/>
              <a:t> </a:t>
            </a:r>
            <a:r>
              <a:rPr lang="en-US" dirty="0" err="1"/>
              <a:t>turgun</a:t>
            </a:r>
            <a:r>
              <a:rPr lang="en-US" dirty="0"/>
              <a:t> 2500</a:t>
            </a:r>
            <a:r>
              <a:rPr lang="en-US" baseline="30000" dirty="0"/>
              <a:t>0</a:t>
            </a:r>
            <a:r>
              <a:rPr lang="en-US" dirty="0"/>
              <a:t>S </a:t>
            </a:r>
            <a:r>
              <a:rPr lang="en-US" dirty="0" err="1"/>
              <a:t>gacha</a:t>
            </a:r>
            <a:r>
              <a:rPr lang="en-US" dirty="0"/>
              <a:t>.</a:t>
            </a:r>
            <a:endParaRPr lang="ru-RU" dirty="0"/>
          </a:p>
          <a:p>
            <a:r>
              <a:rPr lang="en-US" dirty="0" err="1"/>
              <a:t>Uchish</a:t>
            </a:r>
            <a:r>
              <a:rPr lang="en-US" dirty="0"/>
              <a:t> </a:t>
            </a:r>
            <a:r>
              <a:rPr lang="en-US" dirty="0" err="1"/>
              <a:t>apparatlari</a:t>
            </a:r>
            <a:r>
              <a:rPr lang="en-US" dirty="0"/>
              <a:t> </a:t>
            </a:r>
            <a:r>
              <a:rPr lang="en-US" dirty="0" err="1"/>
              <a:t>burun</a:t>
            </a:r>
            <a:r>
              <a:rPr lang="en-US" dirty="0"/>
              <a:t> </a:t>
            </a:r>
            <a:r>
              <a:rPr lang="en-US" dirty="0" err="1"/>
              <a:t>qismi</a:t>
            </a:r>
            <a:r>
              <a:rPr lang="en-US" dirty="0"/>
              <a:t> </a:t>
            </a:r>
            <a:r>
              <a:rPr lang="en-US" dirty="0" err="1"/>
              <a:t>konusi</a:t>
            </a:r>
            <a:r>
              <a:rPr lang="en-US" dirty="0"/>
              <a:t>, </a:t>
            </a:r>
            <a:r>
              <a:rPr lang="en-US" dirty="0" err="1"/>
              <a:t>yuqori</a:t>
            </a:r>
            <a:r>
              <a:rPr lang="en-US" dirty="0"/>
              <a:t> </a:t>
            </a:r>
            <a:r>
              <a:rPr lang="en-US" dirty="0" err="1"/>
              <a:t>haroratli</a:t>
            </a:r>
            <a:r>
              <a:rPr lang="en-US" dirty="0"/>
              <a:t> </a:t>
            </a:r>
            <a:r>
              <a:rPr lang="en-US" dirty="0" err="1"/>
              <a:t>kanoplar</a:t>
            </a:r>
            <a:r>
              <a:rPr lang="en-US" dirty="0"/>
              <a:t>, </a:t>
            </a:r>
            <a:r>
              <a:rPr lang="en-US" dirty="0" err="1"/>
              <a:t>raketa</a:t>
            </a:r>
            <a:r>
              <a:rPr lang="en-US" dirty="0"/>
              <a:t> </a:t>
            </a:r>
            <a:r>
              <a:rPr lang="en-US" dirty="0" err="1"/>
              <a:t>dvigatellari</a:t>
            </a:r>
            <a:r>
              <a:rPr lang="en-US" dirty="0"/>
              <a:t> </a:t>
            </a:r>
            <a:r>
              <a:rPr lang="en-US" b="1" dirty="0" err="1"/>
              <a:t>soplari</a:t>
            </a:r>
            <a:r>
              <a:rPr lang="en-US" b="1" dirty="0"/>
              <a:t> </a:t>
            </a:r>
            <a:r>
              <a:rPr lang="en-US" dirty="0" err="1"/>
              <a:t>va</a:t>
            </a:r>
            <a:r>
              <a:rPr lang="en-US" dirty="0"/>
              <a:t> </a:t>
            </a:r>
            <a:r>
              <a:rPr lang="en-US" dirty="0" err="1"/>
              <a:t>x.k</a:t>
            </a:r>
            <a:r>
              <a:rPr lang="en-US" dirty="0"/>
              <a:t> </a:t>
            </a:r>
            <a:r>
              <a:rPr lang="en-US" dirty="0" err="1"/>
              <a:t>larda</a:t>
            </a:r>
            <a:r>
              <a:rPr lang="en-US" dirty="0"/>
              <a:t> </a:t>
            </a:r>
            <a:r>
              <a:rPr lang="en-US" dirty="0" err="1"/>
              <a:t>ishlatiladi</a:t>
            </a:r>
            <a:r>
              <a:rPr lang="en-US" dirty="0"/>
              <a:t>.</a:t>
            </a:r>
            <a:endParaRPr lang="ru-RU" dirty="0"/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050925430"/>
      </p:ext>
    </p:extLst>
  </p:cSld>
  <p:clrMapOvr>
    <a:masterClrMapping/>
  </p:clrMapOvr>
</p:sld>
</file>

<file path=ppt/theme/theme1.xml><?xml version="1.0" encoding="utf-8"?>
<a:theme xmlns:a="http://schemas.openxmlformats.org/drawingml/2006/main" name="Воздушный поток">
  <a:themeElements>
    <a:clrScheme name="Воздушный поток">
      <a:dk1>
        <a:sysClr val="windowText" lastClr="000000"/>
      </a:dk1>
      <a:lt1>
        <a:sysClr val="window" lastClr="FFFFFF"/>
      </a:lt1>
      <a:dk2>
        <a:srgbClr val="212745"/>
      </a:dk2>
      <a:lt2>
        <a:srgbClr val="B4DCFA"/>
      </a:lt2>
      <a:accent1>
        <a:srgbClr val="4E67C8"/>
      </a:accent1>
      <a:accent2>
        <a:srgbClr val="5ECCF3"/>
      </a:accent2>
      <a:accent3>
        <a:srgbClr val="A7EA52"/>
      </a:accent3>
      <a:accent4>
        <a:srgbClr val="5DCEAF"/>
      </a:accent4>
      <a:accent5>
        <a:srgbClr val="FF8021"/>
      </a:accent5>
      <a:accent6>
        <a:srgbClr val="F14124"/>
      </a:accent6>
      <a:hlink>
        <a:srgbClr val="56C7AA"/>
      </a:hlink>
      <a:folHlink>
        <a:srgbClr val="59A8D1"/>
      </a:folHlink>
    </a:clrScheme>
    <a:fontScheme name="Воздушный поток">
      <a:majorFont>
        <a:latin typeface="Trebuchet MS"/>
        <a:ea typeface=""/>
        <a:cs typeface=""/>
        <a:font script="Jpan" typeface="HGｺﾞｼｯｸM"/>
        <a:font script="Hang" typeface="HY그래픽B"/>
        <a:font script="Hans" typeface="方正姚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/>
        <a:ea typeface=""/>
        <a:cs typeface=""/>
        <a:font script="Jpan" typeface="HGｺﾞｼｯｸM"/>
        <a:font script="Hang" typeface="HY그래픽M"/>
        <a:font script="Hans" typeface="方正姚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Воздушный поток">
      <a:fillStyleLst>
        <a:solidFill>
          <a:schemeClr val="phClr"/>
        </a:solidFill>
        <a:gradFill rotWithShape="1">
          <a:gsLst>
            <a:gs pos="28000">
              <a:schemeClr val="phClr">
                <a:tint val="18000"/>
                <a:satMod val="120000"/>
                <a:lumMod val="88000"/>
              </a:schemeClr>
            </a:gs>
            <a:gs pos="100000">
              <a:schemeClr val="phClr">
                <a:tint val="40000"/>
                <a:satMod val="100000"/>
                <a:lumMod val="7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lumMod val="95000"/>
              </a:schemeClr>
            </a:gs>
            <a:gs pos="100000">
              <a:schemeClr val="phClr">
                <a:shade val="82000"/>
                <a:satMod val="125000"/>
                <a:lumMod val="74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>
              <a:shade val="75000"/>
              <a:satMod val="125000"/>
              <a:lumMod val="7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50800" dir="5400000" sx="98000" sy="98000" rotWithShape="0">
              <a:srgbClr val="000000">
                <a:alpha val="20000"/>
              </a:srgbClr>
            </a:outerShdw>
          </a:effectLst>
        </a:effectStyle>
        <a:effectStyle>
          <a:effectLst>
            <a:outerShdw blurRad="40005" dist="22984" dir="5400000" rotWithShape="0">
              <a:srgbClr val="000000">
                <a:alpha val="45000"/>
              </a:srgbClr>
            </a:outerShdw>
          </a:effectLst>
          <a:scene3d>
            <a:camera prst="orthographicFront">
              <a:rot lat="0" lon="0" rev="0"/>
            </a:camera>
            <a:lightRig rig="balanced" dir="tr"/>
          </a:scene3d>
          <a:sp3d prstMaterial="matte">
            <a:bevelT w="19050" h="38100"/>
          </a:sp3d>
        </a:effectStyle>
        <a:effectStyle>
          <a:effectLst>
            <a:reflection blurRad="38100" stA="26000" endPos="23000" dist="25400" dir="5400000" sy="-100000" rotWithShape="0"/>
          </a:effectLst>
          <a:scene3d>
            <a:camera prst="orthographicFront">
              <a:rot lat="0" lon="0" rev="0"/>
            </a:camera>
            <a:lightRig rig="balanced" dir="tr"/>
          </a:scene3d>
          <a:sp3d contourW="14605" prstMaterial="plastic">
            <a:bevelT w="50800"/>
            <a:contourClr>
              <a:schemeClr val="phClr">
                <a:shade val="30000"/>
                <a:satMod val="12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8000"/>
                <a:shade val="90000"/>
                <a:satMod val="160000"/>
                <a:lumMod val="100000"/>
              </a:schemeClr>
            </a:gs>
            <a:gs pos="60000">
              <a:schemeClr val="phClr">
                <a:tint val="95000"/>
                <a:shade val="100000"/>
                <a:satMod val="130000"/>
                <a:lumMod val="130000"/>
              </a:schemeClr>
            </a:gs>
            <a:gs pos="100000">
              <a:schemeClr val="phClr">
                <a:tint val="97000"/>
                <a:shade val="100000"/>
                <a:hueMod val="100000"/>
                <a:satMod val="140000"/>
                <a:lumMod val="80000"/>
              </a:schemeClr>
            </a:gs>
          </a:gsLst>
          <a:path path="circle">
            <a:fillToRect l="20000" t="10000" r="20000" b="60000"/>
          </a:path>
        </a:gradFill>
        <a:gradFill rotWithShape="1">
          <a:gsLst>
            <a:gs pos="0">
              <a:schemeClr val="phClr">
                <a:tint val="94000"/>
                <a:satMod val="160000"/>
                <a:lumMod val="160000"/>
              </a:schemeClr>
            </a:gs>
            <a:gs pos="42000">
              <a:schemeClr val="phClr">
                <a:tint val="94000"/>
                <a:shade val="94000"/>
                <a:satMod val="160000"/>
                <a:lumMod val="130000"/>
              </a:schemeClr>
            </a:gs>
            <a:gs pos="100000">
              <a:schemeClr val="phClr">
                <a:tint val="97000"/>
                <a:shade val="94000"/>
                <a:satMod val="180000"/>
                <a:lumMod val="84000"/>
              </a:schemeClr>
            </a:gs>
          </a:gsLst>
          <a:path path="circle">
            <a:fillToRect l="24000" t="44000" r="24000" b="12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Slipstream</Template>
  <TotalTime>21</TotalTime>
  <Words>343</Words>
  <Application>Microsoft Office PowerPoint</Application>
  <PresentationFormat>Экран (4:3)</PresentationFormat>
  <Paragraphs>54</Paragraphs>
  <Slides>7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7</vt:i4>
      </vt:variant>
    </vt:vector>
  </HeadingPairs>
  <TitlesOfParts>
    <vt:vector size="8" baseType="lpstr">
      <vt:lpstr>Воздушный поток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>Home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Пользователь Windows</dc:creator>
  <cp:lastModifiedBy>Пользователь Windows</cp:lastModifiedBy>
  <cp:revision>4</cp:revision>
  <dcterms:created xsi:type="dcterms:W3CDTF">2018-03-26T16:42:02Z</dcterms:created>
  <dcterms:modified xsi:type="dcterms:W3CDTF">2018-11-14T06:14:55Z</dcterms:modified>
</cp:coreProperties>
</file>