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378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10C80ED-0845-4205-9473-DF9B995C369D}" type="datetimeFigureOut">
              <a:rPr lang="ru-RU" smtClean="0"/>
              <a:t>14.11.2018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emf"/><Relationship Id="rId4" Type="http://schemas.openxmlformats.org/officeDocument/2006/relationships/package" Target="../embeddings/_________Microsoft_Word1.docx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0" y="413088"/>
            <a:ext cx="49237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POLIMER KOMPOZITSION MATERIALLARNING </a:t>
            </a:r>
            <a:endParaRPr lang="en-US" b="1" dirty="0" smtClean="0"/>
          </a:p>
          <a:p>
            <a:pPr algn="ctr"/>
            <a:r>
              <a:rPr lang="en-US" b="1" dirty="0" smtClean="0"/>
              <a:t>MEXANIK </a:t>
            </a:r>
            <a:r>
              <a:rPr lang="en-US" b="1" dirty="0"/>
              <a:t>VA TRIBOTEXNIK XOSSALARI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2551837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smtClean="0"/>
              <a:t>                                </a:t>
            </a:r>
            <a:r>
              <a:rPr lang="de-DE" b="1" dirty="0"/>
              <a:t>RЕJA</a:t>
            </a:r>
            <a:endParaRPr lang="ru-RU" dirty="0"/>
          </a:p>
          <a:p>
            <a:pPr lvl="0"/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materiallarning</a:t>
            </a:r>
            <a:r>
              <a:rPr lang="en-US" dirty="0"/>
              <a:t>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. </a:t>
            </a:r>
            <a:endParaRPr lang="ru-RU" dirty="0"/>
          </a:p>
          <a:p>
            <a:pPr lvl="0"/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materiallarning</a:t>
            </a:r>
            <a:r>
              <a:rPr lang="en-US" dirty="0"/>
              <a:t> </a:t>
            </a:r>
            <a:r>
              <a:rPr lang="en-US" dirty="0" err="1"/>
              <a:t>tribotexnik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. </a:t>
            </a:r>
            <a:endParaRPr lang="ru-RU" dirty="0"/>
          </a:p>
          <a:p>
            <a:pPr lvl="0"/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turdagi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materiallarning</a:t>
            </a:r>
            <a:r>
              <a:rPr lang="en-US" dirty="0"/>
              <a:t> </a:t>
            </a:r>
            <a:r>
              <a:rPr lang="en-US" dirty="0" err="1"/>
              <a:t>tribotexnik</a:t>
            </a:r>
            <a:r>
              <a:rPr lang="en-US" dirty="0"/>
              <a:t> </a:t>
            </a:r>
            <a:r>
              <a:rPr lang="en-US" dirty="0" err="1"/>
              <a:t>xususiyatlari</a:t>
            </a:r>
            <a:r>
              <a:rPr lang="en-US"/>
              <a:t>.</a:t>
            </a:r>
            <a:endParaRPr lang="ru-RU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453360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404664"/>
            <a:ext cx="8352928" cy="5616624"/>
          </a:xfrm>
        </p:spPr>
        <p:txBody>
          <a:bodyPr>
            <a:normAutofit fontScale="77500" lnSpcReduction="20000"/>
          </a:bodyPr>
          <a:lstStyle/>
          <a:p>
            <a:r>
              <a:rPr lang="uz-Cyrl-UZ" dirty="0"/>
              <a:t>Hozirgi zamon texnika va texnologiyasini yaratishda metallar mashinasozlikning nisbiy puxtalikka, korroziya bardoshlikka, texnologiklikka kuygan ba’zi talabalarga javob bermay qo‘ydilar.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an’anaviy</a:t>
            </a:r>
            <a:r>
              <a:rPr lang="en-US" dirty="0"/>
              <a:t> </a:t>
            </a:r>
            <a:r>
              <a:rPr lang="en-US" dirty="0" err="1"/>
              <a:t>mashinasozlik</a:t>
            </a:r>
            <a:r>
              <a:rPr lang="en-US" dirty="0"/>
              <a:t> </a:t>
            </a:r>
            <a:r>
              <a:rPr lang="en-US" dirty="0" err="1"/>
              <a:t>materiallarining</a:t>
            </a:r>
            <a:r>
              <a:rPr lang="en-US" dirty="0"/>
              <a:t> </a:t>
            </a:r>
            <a:r>
              <a:rPr lang="en-US" dirty="0" err="1"/>
              <a:t>zaxiralari</a:t>
            </a:r>
            <a:r>
              <a:rPr lang="en-US" dirty="0"/>
              <a:t> </a:t>
            </a:r>
            <a:r>
              <a:rPr lang="en-US" dirty="0" err="1"/>
              <a:t>borgan</a:t>
            </a:r>
            <a:r>
              <a:rPr lang="en-US" dirty="0"/>
              <a:t> sari </a:t>
            </a:r>
            <a:r>
              <a:rPr lang="en-US" dirty="0" err="1"/>
              <a:t>kamayib</a:t>
            </a:r>
            <a:r>
              <a:rPr lang="en-US" dirty="0"/>
              <a:t>,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qimmatlashib</a:t>
            </a:r>
            <a:r>
              <a:rPr lang="en-US" dirty="0"/>
              <a:t> </a:t>
            </a:r>
            <a:r>
              <a:rPr lang="en-US" dirty="0" err="1"/>
              <a:t>ketayapti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Shuning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xususiyatli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materiallarni</a:t>
            </a:r>
            <a:r>
              <a:rPr lang="en-US" dirty="0"/>
              <a:t> </a:t>
            </a:r>
            <a:r>
              <a:rPr lang="en-US" dirty="0" err="1"/>
              <a:t>uylab</a:t>
            </a:r>
            <a:r>
              <a:rPr lang="en-US" dirty="0"/>
              <a:t> </a:t>
            </a:r>
            <a:r>
              <a:rPr lang="en-US" dirty="0" err="1"/>
              <a:t>topish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 </a:t>
            </a:r>
            <a:r>
              <a:rPr lang="en-US" dirty="0" err="1"/>
              <a:t>qoldi</a:t>
            </a:r>
            <a:r>
              <a:rPr lang="en-US" dirty="0"/>
              <a:t>. Bu </a:t>
            </a:r>
            <a:r>
              <a:rPr lang="en-US" dirty="0" err="1"/>
              <a:t>muammoni</a:t>
            </a:r>
            <a:r>
              <a:rPr lang="en-US" dirty="0"/>
              <a:t> </a:t>
            </a:r>
            <a:r>
              <a:rPr lang="uz-Cyrl-UZ" dirty="0"/>
              <a:t>h</a:t>
            </a:r>
            <a:r>
              <a:rPr lang="en-US" dirty="0"/>
              <a:t>al </a:t>
            </a:r>
            <a:r>
              <a:rPr lang="en-US" dirty="0" err="1"/>
              <a:t>qilishda</a:t>
            </a:r>
            <a:r>
              <a:rPr lang="en-US" dirty="0"/>
              <a:t> </a:t>
            </a:r>
            <a:r>
              <a:rPr lang="en-US" dirty="0" err="1"/>
              <a:t>sintetik</a:t>
            </a:r>
            <a:r>
              <a:rPr lang="en-US" dirty="0"/>
              <a:t>, </a:t>
            </a:r>
            <a:r>
              <a:rPr lang="en-US" dirty="0" err="1"/>
              <a:t>tabiiy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bog‘lovchilar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materiallarni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alohida</a:t>
            </a:r>
            <a:r>
              <a:rPr lang="en-US" dirty="0"/>
              <a:t> </a:t>
            </a:r>
            <a:r>
              <a:rPr lang="en-US" dirty="0" err="1"/>
              <a:t>o‘rin</a:t>
            </a:r>
            <a:r>
              <a:rPr lang="en-US" dirty="0"/>
              <a:t> </a:t>
            </a:r>
            <a:r>
              <a:rPr lang="en-US" dirty="0" err="1"/>
              <a:t>to‘tadi</a:t>
            </a:r>
            <a:r>
              <a:rPr lang="en-US" dirty="0"/>
              <a:t>. </a:t>
            </a:r>
            <a:r>
              <a:rPr lang="en-US" dirty="0" err="1"/>
              <a:t>Keng</a:t>
            </a:r>
            <a:r>
              <a:rPr lang="en-US" dirty="0"/>
              <a:t> </a:t>
            </a:r>
            <a:r>
              <a:rPr lang="en-US" dirty="0" err="1"/>
              <a:t>tarqalgan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perspektiv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qatorida</a:t>
            </a:r>
            <a:r>
              <a:rPr lang="en-US" dirty="0"/>
              <a:t> </a:t>
            </a:r>
            <a:r>
              <a:rPr lang="en-US" dirty="0" err="1"/>
              <a:t>plastik</a:t>
            </a:r>
            <a:r>
              <a:rPr lang="en-US" dirty="0"/>
              <a:t> </a:t>
            </a:r>
            <a:r>
              <a:rPr lang="en-US" dirty="0" err="1"/>
              <a:t>massalar</a:t>
            </a:r>
            <a:r>
              <a:rPr lang="en-US" dirty="0"/>
              <a:t>, </a:t>
            </a:r>
            <a:r>
              <a:rPr lang="en-US" dirty="0" err="1"/>
              <a:t>rezina</a:t>
            </a:r>
            <a:r>
              <a:rPr lang="en-US" dirty="0"/>
              <a:t>, </a:t>
            </a:r>
            <a:r>
              <a:rPr lang="en-US" dirty="0" err="1"/>
              <a:t>yegochli</a:t>
            </a:r>
            <a:r>
              <a:rPr lang="en-US" dirty="0"/>
              <a:t> </a:t>
            </a:r>
            <a:r>
              <a:rPr lang="en-US" dirty="0" err="1"/>
              <a:t>plastiklar</a:t>
            </a:r>
            <a:r>
              <a:rPr lang="en-US" dirty="0"/>
              <a:t>, </a:t>
            </a:r>
            <a:r>
              <a:rPr lang="en-US" dirty="0" err="1"/>
              <a:t>keramik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 bor.</a:t>
            </a:r>
            <a:endParaRPr lang="ru-RU" dirty="0"/>
          </a:p>
          <a:p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matritsalar</a:t>
            </a:r>
            <a:r>
              <a:rPr lang="en-US" dirty="0"/>
              <a:t> </a:t>
            </a:r>
            <a:r>
              <a:rPr lang="en-US" dirty="0" err="1"/>
              <a:t>asosidagi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alohida</a:t>
            </a:r>
            <a:r>
              <a:rPr lang="en-US" dirty="0"/>
              <a:t> </a:t>
            </a:r>
            <a:r>
              <a:rPr lang="en-US" dirty="0" err="1"/>
              <a:t>o‘rin</a:t>
            </a:r>
            <a:r>
              <a:rPr lang="en-US" dirty="0"/>
              <a:t> </a:t>
            </a:r>
            <a:r>
              <a:rPr lang="en-US" dirty="0" err="1"/>
              <a:t>to‘tadi</a:t>
            </a:r>
            <a:r>
              <a:rPr lang="en-US" dirty="0"/>
              <a:t>.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uz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xossasini</a:t>
            </a:r>
            <a:r>
              <a:rPr lang="en-US" dirty="0"/>
              <a:t> </a:t>
            </a:r>
            <a:r>
              <a:rPr lang="en-US" dirty="0" err="1"/>
              <a:t>qaytaribgina</a:t>
            </a:r>
            <a:r>
              <a:rPr lang="en-US" dirty="0"/>
              <a:t> </a:t>
            </a:r>
            <a:r>
              <a:rPr lang="en-US" dirty="0" err="1"/>
              <a:t>kolmay</a:t>
            </a:r>
            <a:r>
              <a:rPr lang="en-US" dirty="0"/>
              <a:t> </a:t>
            </a:r>
            <a:r>
              <a:rPr lang="uz-Cyrl-UZ" dirty="0"/>
              <a:t>h</a:t>
            </a:r>
            <a:r>
              <a:rPr lang="en-US" dirty="0" err="1"/>
              <a:t>ech</a:t>
            </a:r>
            <a:r>
              <a:rPr lang="en-US" dirty="0"/>
              <a:t> </a:t>
            </a:r>
            <a:r>
              <a:rPr lang="en-US" dirty="0" err="1"/>
              <a:t>qaysi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etuvchiga</a:t>
            </a:r>
            <a:r>
              <a:rPr lang="en-US" dirty="0"/>
              <a:t> </a:t>
            </a:r>
            <a:r>
              <a:rPr lang="en-US" dirty="0" err="1"/>
              <a:t>to‘g‘ri</a:t>
            </a:r>
            <a:r>
              <a:rPr lang="en-US" dirty="0"/>
              <a:t> </a:t>
            </a:r>
            <a:r>
              <a:rPr lang="en-US" dirty="0" err="1"/>
              <a:t>kelmaydigan</a:t>
            </a:r>
            <a:r>
              <a:rPr lang="en-US" dirty="0"/>
              <a:t> </a:t>
            </a:r>
            <a:r>
              <a:rPr lang="en-US" dirty="0" err="1"/>
              <a:t>xususiyatlariga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</a:t>
            </a:r>
            <a:r>
              <a:rPr lang="en-US" dirty="0" err="1"/>
              <a:t>Kompozitson</a:t>
            </a:r>
            <a:r>
              <a:rPr lang="en-US" dirty="0"/>
              <a:t> </a:t>
            </a:r>
            <a:r>
              <a:rPr lang="en-US" dirty="0" err="1"/>
              <a:t>materiallarni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chiqarishni</a:t>
            </a:r>
            <a:r>
              <a:rPr lang="en-US" dirty="0"/>
              <a:t> </a:t>
            </a:r>
            <a:r>
              <a:rPr lang="en-US" dirty="0" err="1"/>
              <a:t>birdaniga</a:t>
            </a:r>
            <a:r>
              <a:rPr lang="en-US" dirty="0"/>
              <a:t> </a:t>
            </a:r>
            <a:r>
              <a:rPr lang="en-US" dirty="0" err="1"/>
              <a:t>ko‘payib</a:t>
            </a:r>
            <a:r>
              <a:rPr lang="en-US" dirty="0"/>
              <a:t> </a:t>
            </a:r>
            <a:r>
              <a:rPr lang="en-US" dirty="0" err="1"/>
              <a:t>ketganligining</a:t>
            </a:r>
            <a:r>
              <a:rPr lang="en-US" dirty="0"/>
              <a:t> </a:t>
            </a:r>
            <a:r>
              <a:rPr lang="en-US" dirty="0" err="1"/>
              <a:t>sababi</a:t>
            </a:r>
            <a:r>
              <a:rPr lang="en-US" dirty="0"/>
              <a:t> ham </a:t>
            </a:r>
            <a:r>
              <a:rPr lang="en-US" dirty="0" err="1"/>
              <a:t>shunda</a:t>
            </a:r>
            <a:r>
              <a:rPr lang="en-US" dirty="0"/>
              <a:t>. </a:t>
            </a:r>
            <a:endParaRPr lang="ru-RU" dirty="0"/>
          </a:p>
          <a:p>
            <a:r>
              <a:rPr lang="en-US" b="1" dirty="0" err="1"/>
              <a:t>Polimerlar</a:t>
            </a:r>
            <a:r>
              <a:rPr lang="en-US" b="1" dirty="0"/>
              <a:t> </a:t>
            </a:r>
            <a:r>
              <a:rPr lang="en-US" b="1" dirty="0" err="1"/>
              <a:t>strukturasi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klassifikatsiyasi</a:t>
            </a:r>
            <a:endParaRPr lang="ru-RU" b="1" dirty="0"/>
          </a:p>
          <a:p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molekulalar</a:t>
            </a:r>
            <a:r>
              <a:rPr lang="en-US" dirty="0"/>
              <a:t> </a:t>
            </a:r>
            <a:r>
              <a:rPr lang="en-US" dirty="0" err="1"/>
              <a:t>birikmalar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past </a:t>
            </a:r>
            <a:r>
              <a:rPr lang="en-US" dirty="0" err="1"/>
              <a:t>malekulyar</a:t>
            </a:r>
            <a:r>
              <a:rPr lang="en-US" dirty="0"/>
              <a:t> </a:t>
            </a:r>
            <a:r>
              <a:rPr lang="en-US" dirty="0" err="1"/>
              <a:t>birikmalaridan</a:t>
            </a:r>
            <a:r>
              <a:rPr lang="en-US" dirty="0"/>
              <a:t> </a:t>
            </a:r>
            <a:r>
              <a:rPr lang="en-US" dirty="0" err="1"/>
              <a:t>tuzilib</a:t>
            </a:r>
            <a:r>
              <a:rPr lang="en-US" dirty="0"/>
              <a:t>, </a:t>
            </a:r>
            <a:r>
              <a:rPr lang="en-US" dirty="0" err="1"/>
              <a:t>o‘zaro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valentlik</a:t>
            </a:r>
            <a:r>
              <a:rPr lang="en-US" dirty="0"/>
              <a:t> </a:t>
            </a:r>
            <a:r>
              <a:rPr lang="en-US" dirty="0" err="1"/>
              <a:t>bog‘lanish</a:t>
            </a:r>
            <a:r>
              <a:rPr lang="en-US" dirty="0"/>
              <a:t> </a:t>
            </a:r>
            <a:r>
              <a:rPr lang="en-US" dirty="0" err="1"/>
              <a:t>kuchlari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bog‘langan</a:t>
            </a:r>
            <a:r>
              <a:rPr lang="en-US" dirty="0"/>
              <a:t>.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molekulalari</a:t>
            </a:r>
            <a:r>
              <a:rPr lang="en-US" dirty="0"/>
              <a:t> (</a:t>
            </a:r>
            <a:r>
              <a:rPr lang="en-US" dirty="0" err="1"/>
              <a:t>makromolekulalar</a:t>
            </a:r>
            <a:r>
              <a:rPr lang="en-US" dirty="0"/>
              <a:t>)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strukturali</a:t>
            </a:r>
            <a:r>
              <a:rPr lang="en-US" dirty="0"/>
              <a:t> </a:t>
            </a:r>
            <a:r>
              <a:rPr lang="en-US" dirty="0" err="1"/>
              <a:t>zvenolardan</a:t>
            </a:r>
            <a:r>
              <a:rPr lang="en-US" dirty="0"/>
              <a:t> </a:t>
            </a:r>
            <a:r>
              <a:rPr lang="en-US" dirty="0" err="1"/>
              <a:t>tuzilgan</a:t>
            </a:r>
            <a:r>
              <a:rPr lang="en-US" dirty="0"/>
              <a:t> </a:t>
            </a:r>
            <a:r>
              <a:rPr lang="en-US" dirty="0" err="1"/>
              <a:t>birikmalar</a:t>
            </a:r>
            <a:r>
              <a:rPr lang="en-US" dirty="0"/>
              <a:t> </a:t>
            </a:r>
            <a:r>
              <a:rPr lang="en-US" dirty="0" err="1"/>
              <a:t>polimerlar</a:t>
            </a:r>
            <a:r>
              <a:rPr lang="en-US" dirty="0"/>
              <a:t> deb </a:t>
            </a:r>
            <a:r>
              <a:rPr lang="en-US" dirty="0" err="1"/>
              <a:t>ataladi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molekulalarning</a:t>
            </a:r>
            <a:r>
              <a:rPr lang="en-US" dirty="0"/>
              <a:t> </a:t>
            </a:r>
            <a:r>
              <a:rPr lang="en-US" dirty="0" err="1"/>
              <a:t>massasi</a:t>
            </a:r>
            <a:r>
              <a:rPr lang="en-US" dirty="0"/>
              <a:t> 500 </a:t>
            </a:r>
            <a:r>
              <a:rPr lang="en-US" dirty="0" err="1"/>
              <a:t>dan</a:t>
            </a:r>
            <a:r>
              <a:rPr lang="en-US" dirty="0"/>
              <a:t> 1 000000 </a:t>
            </a:r>
            <a:r>
              <a:rPr lang="en-US" dirty="0" err="1"/>
              <a:t>gachani</a:t>
            </a:r>
            <a:r>
              <a:rPr lang="en-US" dirty="0"/>
              <a:t> </a:t>
            </a:r>
            <a:r>
              <a:rPr lang="en-US" dirty="0" err="1"/>
              <a:t>tash</a:t>
            </a:r>
            <a:r>
              <a:rPr lang="uz-Cyrl-UZ" dirty="0"/>
              <a:t>k</a:t>
            </a:r>
            <a:r>
              <a:rPr lang="en-US" dirty="0" err="1"/>
              <a:t>il</a:t>
            </a:r>
            <a:r>
              <a:rPr lang="en-US" dirty="0"/>
              <a:t> </a:t>
            </a:r>
            <a:r>
              <a:rPr lang="en-US" dirty="0" err="1"/>
              <a:t>etadi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Polimerlar</a:t>
            </a:r>
            <a:r>
              <a:rPr lang="en-US" dirty="0"/>
              <a:t> </a:t>
            </a:r>
            <a:r>
              <a:rPr lang="en-US" dirty="0" err="1"/>
              <a:t>molekulalarida</a:t>
            </a:r>
            <a:r>
              <a:rPr lang="en-US" dirty="0"/>
              <a:t> </a:t>
            </a:r>
            <a:r>
              <a:rPr lang="en-US" b="1" dirty="0" err="1"/>
              <a:t>asosiy</a:t>
            </a:r>
            <a:r>
              <a:rPr lang="en-US" b="1" dirty="0"/>
              <a:t> </a:t>
            </a:r>
            <a:r>
              <a:rPr lang="en-US" b="1" dirty="0" err="1"/>
              <a:t>zanjir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sonli</a:t>
            </a:r>
            <a:r>
              <a:rPr lang="en-US" dirty="0"/>
              <a:t> </a:t>
            </a:r>
            <a:r>
              <a:rPr lang="en-US" dirty="0" err="1"/>
              <a:t>atomlardan</a:t>
            </a:r>
            <a:r>
              <a:rPr lang="en-US" dirty="0"/>
              <a:t> </a:t>
            </a:r>
            <a:r>
              <a:rPr lang="en-US" dirty="0" err="1"/>
              <a:t>qurilgan</a:t>
            </a:r>
            <a:r>
              <a:rPr lang="en-US" dirty="0"/>
              <a:t>. Yon (bi</a:t>
            </a:r>
            <a:r>
              <a:rPr lang="uz-Cyrl-UZ" dirty="0"/>
              <a:t>q</a:t>
            </a:r>
            <a:r>
              <a:rPr lang="en-US" dirty="0"/>
              <a:t>in) </a:t>
            </a:r>
            <a:r>
              <a:rPr lang="en-US" dirty="0" err="1"/>
              <a:t>zanjir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qisqa</a:t>
            </a:r>
            <a:r>
              <a:rPr lang="en-US" dirty="0"/>
              <a:t>. </a:t>
            </a:r>
            <a:r>
              <a:rPr lang="en-US" dirty="0" err="1"/>
              <a:t>Chizi</a:t>
            </a:r>
            <a:r>
              <a:rPr lang="uz-Cyrl-UZ" dirty="0"/>
              <a:t>g‘</a:t>
            </a:r>
            <a:r>
              <a:rPr lang="en-US" dirty="0" err="1"/>
              <a:t>iy</a:t>
            </a:r>
            <a:r>
              <a:rPr lang="en-US" dirty="0"/>
              <a:t> </a:t>
            </a:r>
            <a:r>
              <a:rPr lang="en-US" dirty="0" err="1"/>
              <a:t>makromolekula</a:t>
            </a:r>
            <a:r>
              <a:rPr lang="en-US" dirty="0"/>
              <a:t> </a:t>
            </a:r>
            <a:r>
              <a:rPr lang="en-US" dirty="0" err="1"/>
              <a:t>qurilish</a:t>
            </a:r>
            <a:r>
              <a:rPr lang="en-US" dirty="0"/>
              <a:t> </a:t>
            </a:r>
            <a:r>
              <a:rPr lang="en-US" dirty="0" err="1"/>
              <a:t>sxemasi</a:t>
            </a:r>
            <a:r>
              <a:rPr lang="en-US" dirty="0"/>
              <a:t> </a:t>
            </a:r>
            <a:r>
              <a:rPr lang="en-US" dirty="0" err="1"/>
              <a:t>quyida</a:t>
            </a:r>
            <a:r>
              <a:rPr lang="en-US" dirty="0"/>
              <a:t> </a:t>
            </a:r>
            <a:r>
              <a:rPr lang="en-US" dirty="0" err="1"/>
              <a:t>berilgan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4467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04664"/>
            <a:ext cx="3987130" cy="2219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3573016"/>
            <a:ext cx="86409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/>
              <a:t>Chizig‘iy</a:t>
            </a:r>
            <a:r>
              <a:rPr lang="en-US" b="1" dirty="0"/>
              <a:t> </a:t>
            </a:r>
            <a:r>
              <a:rPr lang="en-US" b="1" dirty="0" err="1"/>
              <a:t>makromolekulalar</a:t>
            </a:r>
            <a:r>
              <a:rPr lang="en-US" b="1" dirty="0"/>
              <a:t> </a:t>
            </a:r>
            <a:r>
              <a:rPr lang="en-US" b="1" dirty="0" err="1"/>
              <a:t>qurilish</a:t>
            </a:r>
            <a:r>
              <a:rPr lang="en-US" b="1" dirty="0"/>
              <a:t> </a:t>
            </a:r>
            <a:r>
              <a:rPr lang="en-US" b="1" dirty="0" err="1"/>
              <a:t>sxemasi</a:t>
            </a:r>
            <a:endParaRPr lang="ru-RU" b="1" dirty="0"/>
          </a:p>
          <a:p>
            <a:r>
              <a:rPr lang="en-US" dirty="0"/>
              <a:t>Yon (</a:t>
            </a:r>
            <a:r>
              <a:rPr lang="en-US" dirty="0" err="1"/>
              <a:t>biqin</a:t>
            </a:r>
            <a:r>
              <a:rPr lang="en-US" dirty="0"/>
              <a:t>) </a:t>
            </a:r>
            <a:r>
              <a:rPr lang="en-US" dirty="0" err="1"/>
              <a:t>zanjir</a:t>
            </a:r>
            <a:r>
              <a:rPr lang="en-US" dirty="0"/>
              <a:t> </a:t>
            </a:r>
            <a:r>
              <a:rPr lang="en-US" dirty="0" err="1"/>
              <a:t>vodorod</a:t>
            </a:r>
            <a:r>
              <a:rPr lang="en-US" dirty="0"/>
              <a:t> </a:t>
            </a:r>
            <a:r>
              <a:rPr lang="en-US" dirty="0" err="1"/>
              <a:t>atomini</a:t>
            </a:r>
            <a:r>
              <a:rPr lang="en-US" dirty="0"/>
              <a:t> </a:t>
            </a:r>
            <a:r>
              <a:rPr lang="en-US" dirty="0" err="1"/>
              <a:t>urnini</a:t>
            </a:r>
            <a:r>
              <a:rPr lang="en-US" dirty="0"/>
              <a:t>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radiqoplar</a:t>
            </a:r>
            <a:r>
              <a:rPr lang="en-US" dirty="0"/>
              <a:t> (-Sh</a:t>
            </a:r>
            <a:r>
              <a:rPr lang="en-US" baseline="-25000" dirty="0"/>
              <a:t>3</a:t>
            </a:r>
            <a:r>
              <a:rPr lang="en-US" dirty="0"/>
              <a:t> ; -S</a:t>
            </a:r>
            <a:r>
              <a:rPr lang="en-US" baseline="-25000" dirty="0"/>
              <a:t>3 </a:t>
            </a:r>
            <a:r>
              <a:rPr lang="en-US" dirty="0"/>
              <a:t>H: - C</a:t>
            </a:r>
            <a:r>
              <a:rPr lang="en-US" baseline="-25000" dirty="0"/>
              <a:t>6</a:t>
            </a:r>
            <a:r>
              <a:rPr lang="en-US" dirty="0"/>
              <a:t> H</a:t>
            </a:r>
            <a:r>
              <a:rPr lang="en-US" baseline="-25000" dirty="0"/>
              <a:t>5</a:t>
            </a:r>
            <a:r>
              <a:rPr lang="en-US" dirty="0"/>
              <a:t> )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funktsional</a:t>
            </a:r>
            <a:r>
              <a:rPr lang="en-US" dirty="0"/>
              <a:t> </a:t>
            </a:r>
            <a:r>
              <a:rPr lang="en-US" dirty="0" err="1"/>
              <a:t>gruppalar</a:t>
            </a:r>
            <a:r>
              <a:rPr lang="en-US" dirty="0"/>
              <a:t> (- SOOH: - OH: - NH</a:t>
            </a:r>
            <a:r>
              <a:rPr lang="en-US" baseline="-25000" dirty="0"/>
              <a:t>2</a:t>
            </a:r>
            <a:r>
              <a:rPr lang="en-US" dirty="0"/>
              <a:t>) </a:t>
            </a:r>
            <a:r>
              <a:rPr lang="en-US" dirty="0" err="1"/>
              <a:t>olishi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Agar </a:t>
            </a:r>
            <a:r>
              <a:rPr lang="en-US" dirty="0" err="1"/>
              <a:t>polimerlarning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zanjirlari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atomlardan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topgan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u </a:t>
            </a:r>
            <a:r>
              <a:rPr lang="en-US" b="1" dirty="0" err="1"/>
              <a:t>gomozanjirli</a:t>
            </a:r>
            <a:r>
              <a:rPr lang="en-US" b="1" dirty="0"/>
              <a:t> </a:t>
            </a:r>
            <a:r>
              <a:rPr lang="en-US" b="1" dirty="0" err="1"/>
              <a:t>polimer</a:t>
            </a:r>
            <a:r>
              <a:rPr lang="en-US" dirty="0"/>
              <a:t> deb </a:t>
            </a:r>
            <a:r>
              <a:rPr lang="en-US" dirty="0" err="1"/>
              <a:t>ataladi</a:t>
            </a:r>
            <a:r>
              <a:rPr lang="en-US" dirty="0"/>
              <a:t>. Agar </a:t>
            </a:r>
            <a:r>
              <a:rPr lang="en-US" dirty="0" err="1"/>
              <a:t>uglerod</a:t>
            </a:r>
            <a:r>
              <a:rPr lang="en-US" dirty="0"/>
              <a:t> </a:t>
            </a:r>
            <a:r>
              <a:rPr lang="en-US" dirty="0" err="1"/>
              <a:t>atomlaridan</a:t>
            </a:r>
            <a:r>
              <a:rPr lang="en-US" dirty="0"/>
              <a:t> </a:t>
            </a:r>
            <a:r>
              <a:rPr lang="en-US" dirty="0" err="1"/>
              <a:t>tuzilgan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</a:t>
            </a:r>
            <a:r>
              <a:rPr lang="en-US" b="1" dirty="0" err="1"/>
              <a:t>karbozanjirli</a:t>
            </a:r>
            <a:r>
              <a:rPr lang="en-US" b="1" dirty="0"/>
              <a:t> </a:t>
            </a:r>
            <a:r>
              <a:rPr lang="en-US" b="1" dirty="0" err="1"/>
              <a:t>polimer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. </a:t>
            </a:r>
            <a:r>
              <a:rPr lang="uz-Cyrl-UZ" dirty="0"/>
              <a:t>H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atomlardan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topgan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</a:t>
            </a:r>
            <a:r>
              <a:rPr lang="en-US" b="1" dirty="0" err="1"/>
              <a:t>geterozanjirli</a:t>
            </a:r>
            <a:r>
              <a:rPr lang="en-US" b="1" dirty="0"/>
              <a:t> </a:t>
            </a:r>
            <a:r>
              <a:rPr lang="en-US" b="1" dirty="0" err="1"/>
              <a:t>polimer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: </a:t>
            </a:r>
            <a:r>
              <a:rPr lang="en-US" dirty="0" err="1"/>
              <a:t>poliformal</a:t>
            </a:r>
            <a:r>
              <a:rPr lang="ru-RU" dirty="0"/>
              <a:t>ь</a:t>
            </a:r>
            <a:r>
              <a:rPr lang="en-US" dirty="0" err="1"/>
              <a:t>degid</a:t>
            </a:r>
            <a:r>
              <a:rPr lang="en-US" dirty="0"/>
              <a:t>.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zanjirida</a:t>
            </a:r>
            <a:r>
              <a:rPr lang="en-US" dirty="0"/>
              <a:t> </a:t>
            </a:r>
            <a:r>
              <a:rPr lang="en-US" dirty="0" err="1"/>
              <a:t>kislorod</a:t>
            </a:r>
            <a:r>
              <a:rPr lang="en-US" dirty="0"/>
              <a:t> </a:t>
            </a:r>
            <a:r>
              <a:rPr lang="en-US" dirty="0" err="1"/>
              <a:t>geteroatomi</a:t>
            </a:r>
            <a:r>
              <a:rPr lang="en-US" dirty="0"/>
              <a:t> bor.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87610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88640"/>
            <a:ext cx="5616623" cy="3162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75656" y="3356992"/>
            <a:ext cx="62464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</a:t>
            </a:r>
            <a:r>
              <a:rPr lang="en-US" dirty="0" err="1"/>
              <a:t>Polimerlar</a:t>
            </a:r>
            <a:r>
              <a:rPr lang="en-US" dirty="0"/>
              <a:t> </a:t>
            </a:r>
            <a:r>
              <a:rPr lang="en-US" dirty="0" err="1"/>
              <a:t>makromolekulalarining</a:t>
            </a:r>
            <a:r>
              <a:rPr lang="en-US" dirty="0"/>
              <a:t> </a:t>
            </a:r>
            <a:r>
              <a:rPr lang="en-US" dirty="0" err="1"/>
              <a:t>formalari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a – </a:t>
            </a:r>
            <a:r>
              <a:rPr lang="en-US" dirty="0" err="1"/>
              <a:t>chizig‘iy</a:t>
            </a:r>
            <a:r>
              <a:rPr lang="en-US" dirty="0"/>
              <a:t>; b – </a:t>
            </a:r>
            <a:r>
              <a:rPr lang="en-US" dirty="0" err="1"/>
              <a:t>shaxobchali</a:t>
            </a:r>
            <a:r>
              <a:rPr lang="en-US" dirty="0"/>
              <a:t>; v – </a:t>
            </a:r>
            <a:r>
              <a:rPr lang="en-US" dirty="0" err="1"/>
              <a:t>pog‘anali</a:t>
            </a:r>
            <a:r>
              <a:rPr lang="en-US" dirty="0"/>
              <a:t>; g – </a:t>
            </a:r>
            <a:r>
              <a:rPr lang="en-US" dirty="0" err="1"/>
              <a:t>setkali</a:t>
            </a:r>
            <a:r>
              <a:rPr lang="en-US" dirty="0"/>
              <a:t>; d – </a:t>
            </a:r>
            <a:r>
              <a:rPr lang="en-US" dirty="0" err="1"/>
              <a:t>fazoviy</a:t>
            </a:r>
            <a:r>
              <a:rPr lang="en-US" dirty="0"/>
              <a:t>; ye - </a:t>
            </a:r>
            <a:r>
              <a:rPr lang="en-US" dirty="0" err="1"/>
              <a:t>parketli</a:t>
            </a:r>
            <a:endParaRPr lang="ru-RU" dirty="0"/>
          </a:p>
          <a:p>
            <a:r>
              <a:rPr lang="en-US" dirty="0"/>
              <a:t> </a:t>
            </a:r>
            <a:endParaRPr lang="ru-RU" dirty="0"/>
          </a:p>
          <a:p>
            <a:r>
              <a:rPr lang="en-US" dirty="0" err="1"/>
              <a:t>Makromolekulalarining</a:t>
            </a:r>
            <a:r>
              <a:rPr lang="en-US" dirty="0"/>
              <a:t> </a:t>
            </a:r>
            <a:r>
              <a:rPr lang="en-US" dirty="0" err="1"/>
              <a:t>formasiga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polimerlar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xillariga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	a) </a:t>
            </a:r>
            <a:r>
              <a:rPr lang="en-US" dirty="0" err="1"/>
              <a:t>chizig‘iy</a:t>
            </a:r>
            <a:r>
              <a:rPr lang="en-US" dirty="0"/>
              <a:t>; </a:t>
            </a:r>
            <a:endParaRPr lang="ru-RU" dirty="0"/>
          </a:p>
          <a:p>
            <a:r>
              <a:rPr lang="en-US" dirty="0"/>
              <a:t>	b) </a:t>
            </a:r>
            <a:r>
              <a:rPr lang="en-US" dirty="0" err="1"/>
              <a:t>shaxobchali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	v) </a:t>
            </a:r>
            <a:r>
              <a:rPr lang="en-US" dirty="0" err="1"/>
              <a:t>pog‘anali</a:t>
            </a:r>
            <a:r>
              <a:rPr lang="en-US" dirty="0"/>
              <a:t>;	</a:t>
            </a:r>
            <a:endParaRPr lang="ru-RU" dirty="0"/>
          </a:p>
          <a:p>
            <a:r>
              <a:rPr lang="en-US" dirty="0"/>
              <a:t>	g) </a:t>
            </a:r>
            <a:r>
              <a:rPr lang="en-US" dirty="0" err="1"/>
              <a:t>setkasimon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	d) </a:t>
            </a:r>
            <a:r>
              <a:rPr lang="en-US" dirty="0" err="1"/>
              <a:t>fazoviy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	e) </a:t>
            </a:r>
            <a:r>
              <a:rPr lang="en-US" dirty="0" err="1"/>
              <a:t>parketli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7088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92696"/>
            <a:ext cx="7272808" cy="5347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5107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731520"/>
            <a:ext cx="8136904" cy="5145752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err="1"/>
              <a:t>Polimerlarning</a:t>
            </a:r>
            <a:r>
              <a:rPr lang="en-US" b="1" dirty="0"/>
              <a:t> </a:t>
            </a:r>
            <a:r>
              <a:rPr lang="en-US" b="1" dirty="0" err="1"/>
              <a:t>xususiyatlari</a:t>
            </a:r>
            <a:endParaRPr lang="ru-RU" dirty="0"/>
          </a:p>
          <a:p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materiallari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2 </a:t>
            </a:r>
            <a:r>
              <a:rPr lang="en-US" dirty="0" err="1"/>
              <a:t>agregat</a:t>
            </a:r>
            <a:r>
              <a:rPr lang="en-US" dirty="0"/>
              <a:t> </a:t>
            </a:r>
            <a:r>
              <a:rPr lang="en-US" dirty="0" err="1"/>
              <a:t>holatida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: </a:t>
            </a:r>
            <a:r>
              <a:rPr lang="en-US" dirty="0" err="1"/>
              <a:t>qattiq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suyuq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materiallari</a:t>
            </a:r>
            <a:r>
              <a:rPr lang="en-US" dirty="0"/>
              <a:t> 4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fizik</a:t>
            </a:r>
            <a:r>
              <a:rPr lang="en-US" dirty="0"/>
              <a:t> </a:t>
            </a:r>
            <a:r>
              <a:rPr lang="en-US" dirty="0" err="1"/>
              <a:t>holatda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 </a:t>
            </a:r>
            <a:r>
              <a:rPr lang="en-US" dirty="0" err="1"/>
              <a:t>kristallsimon</a:t>
            </a:r>
            <a:r>
              <a:rPr lang="en-US" dirty="0"/>
              <a:t>, </a:t>
            </a:r>
            <a:r>
              <a:rPr lang="en-US" dirty="0" err="1"/>
              <a:t>oynasimon</a:t>
            </a:r>
            <a:r>
              <a:rPr lang="en-US" dirty="0"/>
              <a:t> (</a:t>
            </a:r>
            <a:r>
              <a:rPr lang="en-US" dirty="0" err="1"/>
              <a:t>stekloobrazn</a:t>
            </a:r>
            <a:r>
              <a:rPr lang="ru-RU" dirty="0"/>
              <a:t>ы</a:t>
            </a:r>
            <a:r>
              <a:rPr lang="en-US" dirty="0"/>
              <a:t>e),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elastik</a:t>
            </a:r>
            <a:r>
              <a:rPr lang="en-US" dirty="0"/>
              <a:t> (</a:t>
            </a:r>
            <a:r>
              <a:rPr lang="en-US" dirty="0" err="1"/>
              <a:t>qattiq</a:t>
            </a:r>
            <a:r>
              <a:rPr lang="en-US" dirty="0"/>
              <a:t> </a:t>
            </a:r>
            <a:r>
              <a:rPr lang="en-US" dirty="0" err="1"/>
              <a:t>faza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vyazkiy</a:t>
            </a:r>
            <a:r>
              <a:rPr lang="en-US" dirty="0"/>
              <a:t> </a:t>
            </a:r>
            <a:r>
              <a:rPr lang="en-US" dirty="0" err="1"/>
              <a:t>tekuchiy</a:t>
            </a:r>
            <a:r>
              <a:rPr lang="en-US" dirty="0"/>
              <a:t> (</a:t>
            </a:r>
            <a:r>
              <a:rPr lang="en-US" dirty="0" err="1"/>
              <a:t>suyuq</a:t>
            </a:r>
            <a:r>
              <a:rPr lang="en-US" dirty="0"/>
              <a:t> </a:t>
            </a:r>
            <a:r>
              <a:rPr lang="en-US" dirty="0" err="1"/>
              <a:t>faza</a:t>
            </a:r>
            <a:r>
              <a:rPr lang="en-US" dirty="0"/>
              <a:t>).</a:t>
            </a:r>
            <a:endParaRPr lang="ru-RU" dirty="0"/>
          </a:p>
          <a:p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eritmasini</a:t>
            </a:r>
            <a:r>
              <a:rPr lang="en-US" dirty="0"/>
              <a:t> </a:t>
            </a:r>
            <a:r>
              <a:rPr lang="en-US" dirty="0" err="1"/>
              <a:t>qattiq</a:t>
            </a:r>
            <a:r>
              <a:rPr lang="en-US" dirty="0"/>
              <a:t> </a:t>
            </a:r>
            <a:r>
              <a:rPr lang="en-US" dirty="0" err="1"/>
              <a:t>agregat</a:t>
            </a:r>
            <a:r>
              <a:rPr lang="en-US" dirty="0"/>
              <a:t> </a:t>
            </a:r>
            <a:r>
              <a:rPr lang="en-US" dirty="0" err="1"/>
              <a:t>holatga</a:t>
            </a:r>
            <a:r>
              <a:rPr lang="en-US" dirty="0"/>
              <a:t> </a:t>
            </a:r>
            <a:r>
              <a:rPr lang="en-US" dirty="0" err="1"/>
              <a:t>o‘tishini</a:t>
            </a:r>
            <a:r>
              <a:rPr lang="en-US" dirty="0"/>
              <a:t> 2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mexanizmi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 </a:t>
            </a:r>
            <a:r>
              <a:rPr lang="en-US" dirty="0" err="1"/>
              <a:t>kristallanish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oynalanish</a:t>
            </a:r>
            <a:r>
              <a:rPr lang="en-US" dirty="0"/>
              <a:t>. </a:t>
            </a:r>
            <a:r>
              <a:rPr lang="en-US" dirty="0" err="1"/>
              <a:t>Polimerlarni</a:t>
            </a:r>
            <a:r>
              <a:rPr lang="en-US" dirty="0"/>
              <a:t> </a:t>
            </a:r>
            <a:r>
              <a:rPr lang="en-US" dirty="0" err="1"/>
              <a:t>kristallanish</a:t>
            </a:r>
            <a:r>
              <a:rPr lang="en-US" dirty="0"/>
              <a:t>.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kristallari</a:t>
            </a:r>
            <a:r>
              <a:rPr lang="en-US" dirty="0"/>
              <a:t> </a:t>
            </a:r>
            <a:r>
              <a:rPr lang="en-US" dirty="0" err="1"/>
              <a:t>ma’lum</a:t>
            </a:r>
            <a:r>
              <a:rPr lang="en-US" dirty="0"/>
              <a:t> </a:t>
            </a:r>
            <a:r>
              <a:rPr lang="en-US" dirty="0" err="1"/>
              <a:t>temperaturalarda</a:t>
            </a:r>
            <a:r>
              <a:rPr lang="en-US" dirty="0"/>
              <a:t> (</a:t>
            </a:r>
            <a:r>
              <a:rPr lang="en-US" dirty="0" err="1"/>
              <a:t>T</a:t>
            </a:r>
            <a:r>
              <a:rPr lang="en-US" baseline="-25000" dirty="0" err="1"/>
              <a:t>kr</a:t>
            </a:r>
            <a:r>
              <a:rPr lang="en-US" dirty="0"/>
              <a:t>) </a:t>
            </a:r>
            <a:r>
              <a:rPr lang="en-US" dirty="0" err="1"/>
              <a:t>sodir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Agar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sovish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qattiq</a:t>
            </a:r>
            <a:r>
              <a:rPr lang="en-US" dirty="0"/>
              <a:t> </a:t>
            </a:r>
            <a:r>
              <a:rPr lang="en-US" dirty="0" err="1"/>
              <a:t>holatiga</a:t>
            </a:r>
            <a:r>
              <a:rPr lang="en-US" dirty="0"/>
              <a:t> </a:t>
            </a:r>
            <a:r>
              <a:rPr lang="en-US" dirty="0" err="1"/>
              <a:t>o‘tish</a:t>
            </a:r>
            <a:r>
              <a:rPr lang="en-US" dirty="0"/>
              <a:t> </a:t>
            </a:r>
            <a:r>
              <a:rPr lang="en-US" dirty="0" err="1"/>
              <a:t>belgilari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oynalanishi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, </a:t>
            </a:r>
            <a:r>
              <a:rPr lang="en-US" dirty="0" err="1"/>
              <a:t>qaysiki</a:t>
            </a:r>
            <a:r>
              <a:rPr lang="en-US" dirty="0"/>
              <a:t> </a:t>
            </a:r>
            <a:r>
              <a:rPr lang="en-US" dirty="0" err="1"/>
              <a:t>orqaga</a:t>
            </a:r>
            <a:r>
              <a:rPr lang="en-US" dirty="0"/>
              <a:t> </a:t>
            </a:r>
            <a:r>
              <a:rPr lang="en-US" dirty="0" err="1"/>
              <a:t>qaytish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xarakterlanadi</a:t>
            </a:r>
            <a:r>
              <a:rPr lang="en-US" dirty="0"/>
              <a:t>: </a:t>
            </a:r>
            <a:r>
              <a:rPr lang="en-US" dirty="0" err="1"/>
              <a:t>Ma’lum</a:t>
            </a:r>
            <a:r>
              <a:rPr lang="en-US" dirty="0"/>
              <a:t> </a:t>
            </a:r>
            <a:r>
              <a:rPr lang="en-US" dirty="0" err="1"/>
              <a:t>harorat</a:t>
            </a:r>
            <a:r>
              <a:rPr lang="en-US" dirty="0"/>
              <a:t> </a:t>
            </a:r>
            <a:r>
              <a:rPr lang="en-US" dirty="0" err="1"/>
              <a:t>intervalida</a:t>
            </a:r>
            <a:r>
              <a:rPr lang="en-US" dirty="0"/>
              <a:t> 10-20</a:t>
            </a:r>
            <a:r>
              <a:rPr lang="en-US" baseline="30000" dirty="0"/>
              <a:t>0</a:t>
            </a:r>
            <a:r>
              <a:rPr lang="en-US" dirty="0"/>
              <a:t>S da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oynasimon</a:t>
            </a:r>
            <a:r>
              <a:rPr lang="en-US" dirty="0"/>
              <a:t> </a:t>
            </a:r>
            <a:r>
              <a:rPr lang="en-US" dirty="0" err="1"/>
              <a:t>holatdan</a:t>
            </a:r>
            <a:r>
              <a:rPr lang="en-US" dirty="0"/>
              <a:t> </a:t>
            </a:r>
            <a:r>
              <a:rPr lang="en-US" dirty="0" err="1"/>
              <a:t>eritma</a:t>
            </a:r>
            <a:r>
              <a:rPr lang="en-US" dirty="0"/>
              <a:t> </a:t>
            </a:r>
            <a:r>
              <a:rPr lang="en-US" dirty="0" err="1"/>
              <a:t>holatiga</a:t>
            </a:r>
            <a:r>
              <a:rPr lang="en-US" dirty="0"/>
              <a:t> </a:t>
            </a:r>
            <a:r>
              <a:rPr lang="en-US" dirty="0" err="1"/>
              <a:t>o‘tishi</a:t>
            </a:r>
            <a:r>
              <a:rPr lang="en-US" dirty="0"/>
              <a:t> </a:t>
            </a:r>
            <a:r>
              <a:rPr lang="en-US" dirty="0" err="1"/>
              <a:t>mumikn</a:t>
            </a:r>
            <a:r>
              <a:rPr lang="en-US" dirty="0"/>
              <a:t>. Bu </a:t>
            </a:r>
            <a:r>
              <a:rPr lang="en-US" dirty="0" err="1"/>
              <a:t>harorat</a:t>
            </a:r>
            <a:r>
              <a:rPr lang="en-US" dirty="0"/>
              <a:t> </a:t>
            </a:r>
            <a:r>
              <a:rPr lang="en-US" dirty="0" err="1"/>
              <a:t>intervalining</a:t>
            </a:r>
            <a:r>
              <a:rPr lang="en-US" dirty="0"/>
              <a:t> </a:t>
            </a:r>
            <a:r>
              <a:rPr lang="en-US" dirty="0" err="1"/>
              <a:t>o‘rtasi</a:t>
            </a:r>
            <a:r>
              <a:rPr lang="en-US" dirty="0"/>
              <a:t> </a:t>
            </a:r>
            <a:r>
              <a:rPr lang="en-US" dirty="0" err="1"/>
              <a:t>polimerning</a:t>
            </a:r>
            <a:r>
              <a:rPr lang="en-US" dirty="0"/>
              <a:t> </a:t>
            </a:r>
            <a:r>
              <a:rPr lang="en-US" dirty="0" err="1"/>
              <a:t>oynalanish</a:t>
            </a:r>
            <a:r>
              <a:rPr lang="en-US" dirty="0"/>
              <a:t> </a:t>
            </a:r>
            <a:r>
              <a:rPr lang="en-US" dirty="0" err="1"/>
              <a:t>harorati</a:t>
            </a:r>
            <a:r>
              <a:rPr lang="en-US" dirty="0"/>
              <a:t> (T</a:t>
            </a:r>
            <a:r>
              <a:rPr lang="en-US" baseline="-25000" dirty="0"/>
              <a:t>0</a:t>
            </a:r>
            <a:r>
              <a:rPr lang="en-US" dirty="0"/>
              <a:t>) </a:t>
            </a:r>
            <a:r>
              <a:rPr lang="en-US" dirty="0" err="1"/>
              <a:t>deyiladi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Kristallik</a:t>
            </a:r>
            <a:r>
              <a:rPr lang="en-US" dirty="0"/>
              <a:t> (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kristallanuvchi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) </a:t>
            </a:r>
            <a:r>
              <a:rPr lang="en-US" dirty="0" err="1"/>
              <a:t>degan</a:t>
            </a:r>
            <a:r>
              <a:rPr lang="en-US" dirty="0"/>
              <a:t> </a:t>
            </a:r>
            <a:r>
              <a:rPr lang="en-US" dirty="0" err="1"/>
              <a:t>tushunchalar</a:t>
            </a:r>
            <a:r>
              <a:rPr lang="en-US" dirty="0"/>
              <a:t> bor. Agar </a:t>
            </a:r>
            <a:r>
              <a:rPr lang="en-US" dirty="0" err="1"/>
              <a:t>kristallanuvchi</a:t>
            </a:r>
            <a:r>
              <a:rPr lang="en-US" dirty="0"/>
              <a:t> </a:t>
            </a:r>
            <a:r>
              <a:rPr lang="en-US" dirty="0" err="1"/>
              <a:t>polimerlar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tezlikda</a:t>
            </a:r>
            <a:r>
              <a:rPr lang="en-US" dirty="0"/>
              <a:t> </a:t>
            </a:r>
            <a:r>
              <a:rPr lang="en-US" dirty="0" err="1"/>
              <a:t>sovitilsa</a:t>
            </a:r>
            <a:r>
              <a:rPr lang="en-US" dirty="0"/>
              <a:t> u </a:t>
            </a:r>
            <a:r>
              <a:rPr lang="en-US" dirty="0" err="1"/>
              <a:t>oynasimon</a:t>
            </a:r>
            <a:r>
              <a:rPr lang="en-US" dirty="0"/>
              <a:t> </a:t>
            </a:r>
            <a:r>
              <a:rPr lang="en-US" dirty="0" err="1"/>
              <a:t>holatga</a:t>
            </a:r>
            <a:r>
              <a:rPr lang="en-US" dirty="0"/>
              <a:t> </a:t>
            </a:r>
            <a:r>
              <a:rPr lang="en-US" dirty="0" err="1"/>
              <a:t>o‘tishi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T</a:t>
            </a:r>
            <a:r>
              <a:rPr lang="en-US" baseline="-25000" dirty="0"/>
              <a:t>0 </a:t>
            </a:r>
            <a:r>
              <a:rPr lang="en-US" dirty="0" err="1"/>
              <a:t>haroratidan</a:t>
            </a:r>
            <a:r>
              <a:rPr lang="en-US" dirty="0"/>
              <a:t> </a:t>
            </a:r>
            <a:r>
              <a:rPr lang="en-US" dirty="0" err="1"/>
              <a:t>pastda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makromolekulalarning</a:t>
            </a:r>
            <a:r>
              <a:rPr lang="en-US" dirty="0"/>
              <a:t> </a:t>
            </a:r>
            <a:r>
              <a:rPr lang="en-US" dirty="0" err="1"/>
              <a:t>segmentlarini</a:t>
            </a:r>
            <a:r>
              <a:rPr lang="en-US" dirty="0"/>
              <a:t> </a:t>
            </a:r>
            <a:r>
              <a:rPr lang="en-US" dirty="0" err="1"/>
              <a:t>harakatlanuvchanligi</a:t>
            </a:r>
            <a:r>
              <a:rPr lang="en-US" dirty="0"/>
              <a:t> </a:t>
            </a:r>
            <a:r>
              <a:rPr lang="en-US" dirty="0" err="1"/>
              <a:t>kamayadi</a:t>
            </a:r>
            <a:r>
              <a:rPr lang="en-US" dirty="0"/>
              <a:t>, </a:t>
            </a:r>
            <a:r>
              <a:rPr lang="en-US" dirty="0" err="1"/>
              <a:t>mo‘rtlik</a:t>
            </a:r>
            <a:r>
              <a:rPr lang="en-US" dirty="0"/>
              <a:t> (</a:t>
            </a:r>
            <a:r>
              <a:rPr lang="en-US" dirty="0" err="1"/>
              <a:t>T</a:t>
            </a:r>
            <a:r>
              <a:rPr lang="en-US" baseline="-25000" dirty="0" err="1"/>
              <a:t>mo‘rt</a:t>
            </a:r>
            <a:r>
              <a:rPr lang="en-US" dirty="0"/>
              <a:t>) </a:t>
            </a:r>
            <a:r>
              <a:rPr lang="en-US" dirty="0" err="1"/>
              <a:t>haroratida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mo‘rt</a:t>
            </a:r>
            <a:r>
              <a:rPr lang="en-US" dirty="0"/>
              <a:t> </a:t>
            </a:r>
            <a:r>
              <a:rPr lang="en-US" dirty="0" err="1"/>
              <a:t>materialdek</a:t>
            </a:r>
            <a:r>
              <a:rPr lang="en-US" dirty="0"/>
              <a:t> </a:t>
            </a:r>
            <a:r>
              <a:rPr lang="en-US" dirty="0" err="1"/>
              <a:t>sinadi</a:t>
            </a:r>
            <a:r>
              <a:rPr lang="en-US" dirty="0"/>
              <a:t>. T</a:t>
            </a:r>
            <a:r>
              <a:rPr lang="en-US" baseline="-25000" dirty="0"/>
              <a:t>0 </a:t>
            </a:r>
            <a:r>
              <a:rPr lang="en-US" dirty="0" err="1"/>
              <a:t>haroratda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segmentlar</a:t>
            </a:r>
            <a:r>
              <a:rPr lang="en-US" dirty="0"/>
              <a:t> </a:t>
            </a:r>
            <a:r>
              <a:rPr lang="en-US" dirty="0" err="1"/>
              <a:t>harakatlanuvchanligi</a:t>
            </a:r>
            <a:r>
              <a:rPr lang="en-US" dirty="0"/>
              <a:t> </a:t>
            </a:r>
            <a:r>
              <a:rPr lang="en-US" dirty="0" err="1"/>
              <a:t>ortadi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46033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404664"/>
            <a:ext cx="8424936" cy="825272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Mineral </a:t>
            </a:r>
            <a:r>
              <a:rPr lang="en-US" dirty="0" err="1"/>
              <a:t>to‘lgizuvchilar</a:t>
            </a:r>
            <a:r>
              <a:rPr lang="en-US" dirty="0"/>
              <a:t> </a:t>
            </a:r>
            <a:r>
              <a:rPr lang="en-US" dirty="0" err="1"/>
              <a:t>qo‘shilsa</a:t>
            </a:r>
            <a:r>
              <a:rPr lang="en-US" dirty="0"/>
              <a:t> (20% </a:t>
            </a:r>
            <a:r>
              <a:rPr lang="en-US" dirty="0" err="1"/>
              <a:t>gacha</a:t>
            </a:r>
            <a:r>
              <a:rPr lang="en-US" dirty="0"/>
              <a:t>) </a:t>
            </a:r>
            <a:r>
              <a:rPr lang="en-US" dirty="0" err="1"/>
              <a:t>gaz</a:t>
            </a:r>
            <a:r>
              <a:rPr lang="en-US" dirty="0"/>
              <a:t> </a:t>
            </a:r>
            <a:r>
              <a:rPr lang="en-US" dirty="0" err="1"/>
              <a:t>o‘tkazuvchanligi</a:t>
            </a:r>
            <a:r>
              <a:rPr lang="en-US" dirty="0"/>
              <a:t> </a:t>
            </a:r>
            <a:r>
              <a:rPr lang="en-US" dirty="0" err="1"/>
              <a:t>pasayadi</a:t>
            </a:r>
            <a:r>
              <a:rPr lang="en-US" dirty="0"/>
              <a:t>. </a:t>
            </a:r>
            <a:r>
              <a:rPr lang="en-US" dirty="0" err="1"/>
              <a:t>Gaz</a:t>
            </a:r>
            <a:r>
              <a:rPr lang="en-US" dirty="0"/>
              <a:t> </a:t>
            </a:r>
            <a:r>
              <a:rPr lang="en-US" dirty="0" err="1"/>
              <a:t>o‘tkazuvchanlik</a:t>
            </a:r>
            <a:r>
              <a:rPr lang="en-US" dirty="0"/>
              <a:t> </a:t>
            </a:r>
            <a:r>
              <a:rPr lang="en-US" dirty="0" err="1"/>
              <a:t>qoplama</a:t>
            </a:r>
            <a:r>
              <a:rPr lang="en-US" dirty="0"/>
              <a:t> </a:t>
            </a:r>
            <a:r>
              <a:rPr lang="en-US" dirty="0" err="1"/>
              <a:t>polimerlarning</a:t>
            </a:r>
            <a:r>
              <a:rPr lang="en-US" dirty="0"/>
              <a:t> </a:t>
            </a:r>
            <a:r>
              <a:rPr lang="en-US" dirty="0" err="1"/>
              <a:t>himoya</a:t>
            </a:r>
            <a:r>
              <a:rPr lang="en-US" dirty="0"/>
              <a:t> </a:t>
            </a:r>
            <a:r>
              <a:rPr lang="en-US" dirty="0" err="1"/>
              <a:t>qilishi</a:t>
            </a:r>
            <a:r>
              <a:rPr lang="en-US" dirty="0"/>
              <a:t> </a:t>
            </a:r>
            <a:r>
              <a:rPr lang="en-US" dirty="0" err="1"/>
              <a:t>quyida</a:t>
            </a:r>
            <a:r>
              <a:rPr lang="en-US" dirty="0"/>
              <a:t>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polimerlarning</a:t>
            </a:r>
            <a:r>
              <a:rPr lang="en-US" dirty="0"/>
              <a:t> </a:t>
            </a:r>
            <a:r>
              <a:rPr lang="en-US" dirty="0" err="1"/>
              <a:t>gaz</a:t>
            </a:r>
            <a:r>
              <a:rPr lang="en-US" dirty="0"/>
              <a:t> </a:t>
            </a:r>
            <a:r>
              <a:rPr lang="en-US" dirty="0" err="1"/>
              <a:t>o‘tkazuvchanlik</a:t>
            </a:r>
            <a:r>
              <a:rPr lang="en-US" dirty="0"/>
              <a:t> </a:t>
            </a:r>
            <a:r>
              <a:rPr lang="en-US" dirty="0" err="1"/>
              <a:t>qobiliyati</a:t>
            </a:r>
            <a:r>
              <a:rPr lang="en-US" dirty="0"/>
              <a:t> </a:t>
            </a:r>
            <a:r>
              <a:rPr lang="en-US" dirty="0" err="1"/>
              <a:t>berilgan</a:t>
            </a:r>
            <a:r>
              <a:rPr lang="en-US" dirty="0"/>
              <a:t> (20</a:t>
            </a:r>
            <a:r>
              <a:rPr lang="en-US" baseline="30000" dirty="0"/>
              <a:t>0</a:t>
            </a:r>
            <a:r>
              <a:rPr lang="en-US" dirty="0"/>
              <a:t>S </a:t>
            </a:r>
            <a:r>
              <a:rPr lang="en-US" dirty="0" err="1"/>
              <a:t>haroratda</a:t>
            </a:r>
            <a:r>
              <a:rPr lang="en-US" dirty="0"/>
              <a:t>). </a:t>
            </a:r>
            <a:endParaRPr lang="ru-RU" dirty="0"/>
          </a:p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173241"/>
              </p:ext>
            </p:extLst>
          </p:nvPr>
        </p:nvGraphicFramePr>
        <p:xfrm>
          <a:off x="1259632" y="1772816"/>
          <a:ext cx="6732537" cy="37043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Документ" r:id="rId4" imgW="6266173" imgH="3230289" progId="Word.Document.12">
                  <p:embed/>
                </p:oleObj>
              </mc:Choice>
              <mc:Fallback>
                <p:oleObj name="Документ" r:id="rId4" imgW="6266173" imgH="323028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59632" y="1772816"/>
                        <a:ext cx="6732537" cy="37043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022109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27584" y="404664"/>
            <a:ext cx="7920880" cy="5400600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err="1"/>
              <a:t>Teplo</a:t>
            </a:r>
            <a:r>
              <a:rPr lang="ru-RU" b="1" dirty="0"/>
              <a:t> </a:t>
            </a:r>
            <a:r>
              <a:rPr lang="ru-RU" b="1" dirty="0" err="1"/>
              <a:t>fizik</a:t>
            </a:r>
            <a:r>
              <a:rPr lang="ru-RU" b="1" dirty="0"/>
              <a:t> </a:t>
            </a:r>
            <a:r>
              <a:rPr lang="ru-RU" b="1" dirty="0" err="1"/>
              <a:t>xossalari</a:t>
            </a:r>
            <a:endParaRPr lang="ru-RU" dirty="0"/>
          </a:p>
          <a:p>
            <a:r>
              <a:rPr lang="en-US" dirty="0"/>
              <a:t>1. </a:t>
            </a:r>
            <a:r>
              <a:rPr lang="ru-RU" dirty="0" err="1"/>
              <a:t>Issiqbardoshlik</a:t>
            </a:r>
            <a:r>
              <a:rPr lang="ru-RU" dirty="0"/>
              <a:t>.</a:t>
            </a:r>
          </a:p>
          <a:p>
            <a:r>
              <a:rPr lang="en-US" dirty="0"/>
              <a:t>Bu </a:t>
            </a:r>
            <a:r>
              <a:rPr lang="en-US" dirty="0" err="1"/>
              <a:t>polimerning</a:t>
            </a:r>
            <a:r>
              <a:rPr lang="en-US" dirty="0"/>
              <a:t>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ostida</a:t>
            </a:r>
            <a:r>
              <a:rPr lang="en-US" dirty="0"/>
              <a:t> </a:t>
            </a:r>
            <a:r>
              <a:rPr lang="en-US" dirty="0" err="1"/>
              <a:t>xavfli</a:t>
            </a:r>
            <a:r>
              <a:rPr lang="en-US" dirty="0"/>
              <a:t> </a:t>
            </a:r>
            <a:r>
              <a:rPr lang="en-US" dirty="0" err="1"/>
              <a:t>deformatsiyasiz</a:t>
            </a:r>
            <a:r>
              <a:rPr lang="en-US" dirty="0"/>
              <a:t> </a:t>
            </a:r>
            <a:r>
              <a:rPr lang="en-US" dirty="0" err="1"/>
              <a:t>ishlaydigan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harorat</a:t>
            </a:r>
            <a:r>
              <a:rPr lang="en-US" dirty="0"/>
              <a:t>. Bu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molekula</a:t>
            </a:r>
            <a:r>
              <a:rPr lang="en-US" dirty="0"/>
              <a:t> </a:t>
            </a:r>
            <a:r>
              <a:rPr lang="en-US" dirty="0" err="1"/>
              <a:t>qurilishiga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. </a:t>
            </a:r>
            <a:r>
              <a:rPr lang="en-US" dirty="0" err="1"/>
              <a:t>Umuman</a:t>
            </a:r>
            <a:r>
              <a:rPr lang="en-US" dirty="0"/>
              <a:t> </a:t>
            </a:r>
            <a:r>
              <a:rPr lang="en-US" dirty="0" err="1"/>
              <a:t>ko‘pchilik</a:t>
            </a:r>
            <a:r>
              <a:rPr lang="en-US" dirty="0"/>
              <a:t> </a:t>
            </a:r>
            <a:r>
              <a:rPr lang="en-US" dirty="0" err="1"/>
              <a:t>organik</a:t>
            </a:r>
            <a:r>
              <a:rPr lang="en-US" dirty="0"/>
              <a:t> </a:t>
            </a:r>
            <a:r>
              <a:rPr lang="en-US" dirty="0" err="1"/>
              <a:t>polimerlarning</a:t>
            </a:r>
            <a:r>
              <a:rPr lang="en-US" dirty="0"/>
              <a:t> </a:t>
            </a:r>
            <a:r>
              <a:rPr lang="en-US" dirty="0" err="1"/>
              <a:t>issiqbardoshligi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</a:t>
            </a:r>
            <a:r>
              <a:rPr lang="en-US" dirty="0" err="1"/>
              <a:t>Noorganik</a:t>
            </a:r>
            <a:r>
              <a:rPr lang="en-US" dirty="0"/>
              <a:t> </a:t>
            </a:r>
            <a:r>
              <a:rPr lang="en-US" dirty="0" err="1"/>
              <a:t>to‘ldiruvchilar</a:t>
            </a:r>
            <a:r>
              <a:rPr lang="en-US" dirty="0"/>
              <a:t> (</a:t>
            </a:r>
            <a:r>
              <a:rPr lang="en-US" dirty="0" err="1"/>
              <a:t>asbest</a:t>
            </a:r>
            <a:r>
              <a:rPr lang="en-US" dirty="0"/>
              <a:t>, shisha </a:t>
            </a:r>
            <a:r>
              <a:rPr lang="en-US" dirty="0" err="1"/>
              <a:t>tolalar</a:t>
            </a:r>
            <a:r>
              <a:rPr lang="en-US" dirty="0"/>
              <a:t>, </a:t>
            </a:r>
            <a:r>
              <a:rPr lang="en-US" dirty="0" err="1"/>
              <a:t>kvarts</a:t>
            </a:r>
            <a:r>
              <a:rPr lang="en-US" dirty="0"/>
              <a:t> </a:t>
            </a:r>
            <a:r>
              <a:rPr lang="uz-Cyrl-UZ" dirty="0"/>
              <a:t>q</a:t>
            </a:r>
            <a:r>
              <a:rPr lang="en-US" dirty="0" err="1"/>
              <a:t>umi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uz-Cyrl-UZ" dirty="0"/>
              <a:t>h</a:t>
            </a:r>
            <a:r>
              <a:rPr lang="en-US" dirty="0"/>
              <a:t>.k</a:t>
            </a:r>
            <a:r>
              <a:rPr lang="uz-Cyrl-UZ" dirty="0"/>
              <a:t>.</a:t>
            </a:r>
            <a:r>
              <a:rPr lang="en-US" dirty="0" err="1"/>
              <a:t>lar</a:t>
            </a:r>
            <a:r>
              <a:rPr lang="en-US" dirty="0"/>
              <a:t>) </a:t>
            </a:r>
            <a:r>
              <a:rPr lang="en-US" dirty="0" err="1"/>
              <a:t>qo‘shilsa</a:t>
            </a:r>
            <a:r>
              <a:rPr lang="en-US" dirty="0"/>
              <a:t> </a:t>
            </a:r>
            <a:r>
              <a:rPr lang="en-US" dirty="0" err="1"/>
              <a:t>polimerlarning</a:t>
            </a:r>
            <a:r>
              <a:rPr lang="en-US" dirty="0"/>
              <a:t> </a:t>
            </a:r>
            <a:r>
              <a:rPr lang="en-US" dirty="0" err="1"/>
              <a:t>issiqbardoshligi</a:t>
            </a:r>
            <a:r>
              <a:rPr lang="en-US" dirty="0"/>
              <a:t> </a:t>
            </a:r>
            <a:r>
              <a:rPr lang="en-US" dirty="0" err="1"/>
              <a:t>ortadi</a:t>
            </a:r>
            <a:r>
              <a:rPr lang="en-US" dirty="0"/>
              <a:t>.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baribir</a:t>
            </a:r>
            <a:r>
              <a:rPr lang="en-US" dirty="0"/>
              <a:t> </a:t>
            </a:r>
            <a:r>
              <a:rPr lang="en-US" dirty="0" err="1"/>
              <a:t>organik</a:t>
            </a:r>
            <a:r>
              <a:rPr lang="en-US" dirty="0"/>
              <a:t> </a:t>
            </a:r>
            <a:r>
              <a:rPr lang="en-US" dirty="0" err="1"/>
              <a:t>polimerlarning</a:t>
            </a:r>
            <a:r>
              <a:rPr lang="en-US" dirty="0"/>
              <a:t> </a:t>
            </a:r>
            <a:r>
              <a:rPr lang="en-US" dirty="0" err="1"/>
              <a:t>issiqbardoshligi</a:t>
            </a:r>
            <a:r>
              <a:rPr lang="en-US" dirty="0"/>
              <a:t> 300-500</a:t>
            </a:r>
            <a:r>
              <a:rPr lang="en-US" baseline="30000" dirty="0"/>
              <a:t>0</a:t>
            </a:r>
            <a:r>
              <a:rPr lang="en-US" dirty="0"/>
              <a:t> S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ortiq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 </a:t>
            </a:r>
            <a:r>
              <a:rPr lang="en-US" dirty="0" err="1"/>
              <a:t>polimerlarni</a:t>
            </a:r>
            <a:r>
              <a:rPr lang="en-US" dirty="0"/>
              <a:t> (</a:t>
            </a:r>
            <a:r>
              <a:rPr lang="en-US" dirty="0" err="1"/>
              <a:t>plastmassa</a:t>
            </a:r>
            <a:r>
              <a:rPr lang="en-US" dirty="0"/>
              <a:t>, </a:t>
            </a:r>
            <a:r>
              <a:rPr lang="en-US" dirty="0" err="1"/>
              <a:t>rezina</a:t>
            </a:r>
            <a:r>
              <a:rPr lang="en-US" dirty="0"/>
              <a:t>) </a:t>
            </a:r>
            <a:r>
              <a:rPr lang="en-US" dirty="0" err="1"/>
              <a:t>qisqa</a:t>
            </a:r>
            <a:r>
              <a:rPr lang="en-US" dirty="0"/>
              <a:t> </a:t>
            </a:r>
            <a:r>
              <a:rPr lang="en-US" dirty="0" err="1"/>
              <a:t>muddatli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harorat</a:t>
            </a:r>
            <a:r>
              <a:rPr lang="en-US" dirty="0"/>
              <a:t> (2000-3000</a:t>
            </a:r>
            <a:r>
              <a:rPr lang="en-US" baseline="30000" dirty="0"/>
              <a:t>0</a:t>
            </a:r>
            <a:r>
              <a:rPr lang="en-US" dirty="0"/>
              <a:t>S) </a:t>
            </a:r>
            <a:r>
              <a:rPr lang="en-US" dirty="0" err="1"/>
              <a:t>ishlatish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konstruktsiyani</a:t>
            </a:r>
            <a:r>
              <a:rPr lang="en-US" dirty="0"/>
              <a:t> </a:t>
            </a:r>
            <a:r>
              <a:rPr lang="en-US" dirty="0" err="1"/>
              <a:t>qisqa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qizib</a:t>
            </a:r>
            <a:r>
              <a:rPr lang="en-US" dirty="0"/>
              <a:t> </a:t>
            </a:r>
            <a:r>
              <a:rPr lang="en-US" dirty="0" err="1"/>
              <a:t>ketishdan</a:t>
            </a:r>
            <a:r>
              <a:rPr lang="en-US" dirty="0"/>
              <a:t>,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qisqa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haroratdan</a:t>
            </a:r>
            <a:r>
              <a:rPr lang="en-US" dirty="0"/>
              <a:t> </a:t>
            </a:r>
            <a:r>
              <a:rPr lang="en-US" dirty="0" err="1"/>
              <a:t>asray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 </a:t>
            </a:r>
            <a:r>
              <a:rPr lang="en-US" dirty="0" err="1"/>
              <a:t>Polimerning</a:t>
            </a:r>
            <a:r>
              <a:rPr lang="en-US" dirty="0"/>
              <a:t> </a:t>
            </a:r>
            <a:r>
              <a:rPr lang="en-US" dirty="0" err="1"/>
              <a:t>issiq</a:t>
            </a:r>
            <a:r>
              <a:rPr lang="en-US" dirty="0"/>
              <a:t> </a:t>
            </a:r>
            <a:r>
              <a:rPr lang="en-US" dirty="0" err="1"/>
              <a:t>o‘tkazishi</a:t>
            </a:r>
            <a:r>
              <a:rPr lang="en-US" dirty="0"/>
              <a:t> past </a:t>
            </a:r>
            <a:r>
              <a:rPr lang="en-US" dirty="0" err="1"/>
              <a:t>bo‘lgani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2. </a:t>
            </a:r>
            <a:r>
              <a:rPr lang="en-US" dirty="0" err="1"/>
              <a:t>Issiqlik</a:t>
            </a:r>
            <a:r>
              <a:rPr lang="en-US" dirty="0"/>
              <a:t> </a:t>
            </a:r>
            <a:r>
              <a:rPr lang="en-US" dirty="0" err="1"/>
              <a:t>o‘tkazish</a:t>
            </a:r>
            <a:r>
              <a:rPr lang="en-US" dirty="0"/>
              <a:t> </a:t>
            </a:r>
            <a:r>
              <a:rPr lang="en-US" dirty="0" err="1"/>
              <a:t>qobiliyati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Polimerlarning</a:t>
            </a:r>
            <a:r>
              <a:rPr lang="en-US" dirty="0"/>
              <a:t> </a:t>
            </a:r>
            <a:r>
              <a:rPr lang="en-US" dirty="0" err="1"/>
              <a:t>issiq</a:t>
            </a:r>
            <a:r>
              <a:rPr lang="en-US" dirty="0"/>
              <a:t> </a:t>
            </a:r>
            <a:r>
              <a:rPr lang="en-US" dirty="0" err="1"/>
              <a:t>o‘tkazish</a:t>
            </a:r>
            <a:r>
              <a:rPr lang="en-US" dirty="0"/>
              <a:t> </a:t>
            </a:r>
            <a:r>
              <a:rPr lang="en-US" dirty="0" err="1"/>
              <a:t>qobiliyati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.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metallarnikidan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ham </a:t>
            </a:r>
            <a:r>
              <a:rPr lang="en-US" dirty="0" err="1"/>
              <a:t>kichik</a:t>
            </a:r>
            <a:r>
              <a:rPr lang="en-US" dirty="0"/>
              <a:t>. </a:t>
            </a:r>
            <a:r>
              <a:rPr lang="en-US" dirty="0" err="1"/>
              <a:t>Polimerlarning</a:t>
            </a:r>
            <a:r>
              <a:rPr lang="en-US" dirty="0"/>
              <a:t> </a:t>
            </a:r>
            <a:r>
              <a:rPr lang="en-US" dirty="0" err="1"/>
              <a:t>issiqlik</a:t>
            </a:r>
            <a:r>
              <a:rPr lang="en-US" dirty="0"/>
              <a:t> </a:t>
            </a:r>
            <a:r>
              <a:rPr lang="en-US" dirty="0" err="1"/>
              <a:t>o‘tkazish</a:t>
            </a:r>
            <a:r>
              <a:rPr lang="en-US" dirty="0"/>
              <a:t> </a:t>
            </a:r>
            <a:r>
              <a:rPr lang="en-US" dirty="0" err="1"/>
              <a:t>qobiliyati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zichligiga</a:t>
            </a:r>
            <a:r>
              <a:rPr lang="en-US" dirty="0"/>
              <a:t>,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, </a:t>
            </a:r>
            <a:r>
              <a:rPr lang="en-US" dirty="0" err="1"/>
              <a:t>qurilishiga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uz-Cyrl-UZ" dirty="0"/>
              <a:t>h</a:t>
            </a:r>
            <a:r>
              <a:rPr lang="en-US" dirty="0"/>
              <a:t>.k</a:t>
            </a:r>
            <a:r>
              <a:rPr lang="uz-Cyrl-UZ" dirty="0"/>
              <a:t>.</a:t>
            </a:r>
            <a:r>
              <a:rPr lang="en-US" dirty="0" err="1"/>
              <a:t>larga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. </a:t>
            </a:r>
            <a:r>
              <a:rPr lang="en-US" dirty="0" err="1"/>
              <a:t>Quyida</a:t>
            </a:r>
            <a:r>
              <a:rPr lang="en-US" dirty="0"/>
              <a:t>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plastmassa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20</a:t>
            </a:r>
            <a:r>
              <a:rPr lang="en-US" baseline="30000" dirty="0"/>
              <a:t>0</a:t>
            </a:r>
            <a:r>
              <a:rPr lang="en-US" dirty="0"/>
              <a:t>S </a:t>
            </a:r>
            <a:r>
              <a:rPr lang="en-US" dirty="0" err="1"/>
              <a:t>haroratdagi</a:t>
            </a:r>
            <a:r>
              <a:rPr lang="en-US" dirty="0"/>
              <a:t> </a:t>
            </a:r>
            <a:r>
              <a:rPr lang="en-US" dirty="0" err="1"/>
              <a:t>issiqlik</a:t>
            </a:r>
            <a:r>
              <a:rPr lang="en-US" dirty="0"/>
              <a:t> </a:t>
            </a:r>
            <a:r>
              <a:rPr lang="en-US" dirty="0" err="1"/>
              <a:t>o‘tkazish</a:t>
            </a:r>
            <a:r>
              <a:rPr lang="en-US" dirty="0"/>
              <a:t> </a:t>
            </a:r>
            <a:r>
              <a:rPr lang="en-US" dirty="0" err="1"/>
              <a:t>koeffitsenti</a:t>
            </a:r>
            <a:r>
              <a:rPr lang="en-US" dirty="0"/>
              <a:t> </a:t>
            </a:r>
            <a:r>
              <a:rPr lang="en-US" dirty="0" err="1"/>
              <a:t>berilgan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1. penoplast-0.020-0.09 </a:t>
            </a:r>
            <a:r>
              <a:rPr lang="en-US" dirty="0" err="1"/>
              <a:t>Vt</a:t>
            </a:r>
            <a:r>
              <a:rPr lang="en-US" dirty="0"/>
              <a:t>/(m*k)</a:t>
            </a:r>
            <a:endParaRPr lang="ru-RU" dirty="0"/>
          </a:p>
          <a:p>
            <a:r>
              <a:rPr lang="en-US" dirty="0"/>
              <a:t>2. penorezina-0.03-0.09 </a:t>
            </a:r>
            <a:r>
              <a:rPr lang="en-US" dirty="0" err="1"/>
              <a:t>Vt</a:t>
            </a:r>
            <a:r>
              <a:rPr lang="en-US" dirty="0"/>
              <a:t>/(m*k)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94999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16632"/>
            <a:ext cx="7992888" cy="6336704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/>
              <a:t> </a:t>
            </a:r>
            <a:r>
              <a:rPr lang="en-US" b="1" dirty="0" err="1"/>
              <a:t>Gaz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to‘ldirilgan</a:t>
            </a:r>
            <a:r>
              <a:rPr lang="en-US" b="1" dirty="0"/>
              <a:t> </a:t>
            </a:r>
            <a:r>
              <a:rPr lang="en-US" b="1" dirty="0" err="1"/>
              <a:t>plastmassalar</a:t>
            </a:r>
            <a:endParaRPr lang="ru-RU" dirty="0"/>
          </a:p>
          <a:p>
            <a:r>
              <a:rPr lang="en-US" dirty="0" err="1"/>
              <a:t>Makrostrukturasiga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b="1" dirty="0" err="1"/>
              <a:t>gaz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tuldirilgan</a:t>
            </a:r>
            <a:r>
              <a:rPr lang="en-US" b="1" dirty="0"/>
              <a:t> </a:t>
            </a:r>
            <a:r>
              <a:rPr lang="en-US" b="1" dirty="0" err="1"/>
              <a:t>plastmassalar</a:t>
            </a:r>
            <a:r>
              <a:rPr lang="en-US" b="1" dirty="0"/>
              <a:t> </a:t>
            </a:r>
            <a:r>
              <a:rPr lang="en-US" dirty="0"/>
              <a:t>2 g</a:t>
            </a:r>
            <a:r>
              <a:rPr lang="uz-Cyrl-UZ" dirty="0"/>
              <a:t>u</a:t>
            </a:r>
            <a:r>
              <a:rPr lang="en-US" dirty="0" err="1"/>
              <a:t>ru</a:t>
            </a:r>
            <a:r>
              <a:rPr lang="uz-Cyrl-UZ" dirty="0"/>
              <a:t>h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: </a:t>
            </a:r>
            <a:r>
              <a:rPr lang="en-US" b="1" dirty="0"/>
              <a:t>1</a:t>
            </a:r>
            <a:r>
              <a:rPr lang="en-US" dirty="0"/>
              <a:t>-</a:t>
            </a:r>
            <a:r>
              <a:rPr lang="en-US" b="1" dirty="0"/>
              <a:t>penoplastlar; 2-poroplastlar.</a:t>
            </a:r>
            <a:endParaRPr lang="ru-RU" dirty="0"/>
          </a:p>
          <a:p>
            <a:r>
              <a:rPr lang="en-US" dirty="0" err="1"/>
              <a:t>Penoplastlarning</a:t>
            </a:r>
            <a:r>
              <a:rPr lang="en-US" dirty="0"/>
              <a:t> </a:t>
            </a:r>
            <a:r>
              <a:rPr lang="en-US" dirty="0" err="1"/>
              <a:t>asosi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yopik</a:t>
            </a:r>
            <a:r>
              <a:rPr lang="en-US" dirty="0"/>
              <a:t> </a:t>
            </a:r>
            <a:r>
              <a:rPr lang="en-US" dirty="0" err="1"/>
              <a:t>bir-biridan</a:t>
            </a:r>
            <a:r>
              <a:rPr lang="en-US" dirty="0"/>
              <a:t> </a:t>
            </a:r>
            <a:r>
              <a:rPr lang="uz-Cyrl-UZ" dirty="0"/>
              <a:t>x</a:t>
            </a:r>
            <a:r>
              <a:rPr lang="en-US" dirty="0" err="1"/>
              <a:t>olis</a:t>
            </a:r>
            <a:r>
              <a:rPr lang="en-US" dirty="0"/>
              <a:t> </a:t>
            </a:r>
            <a:r>
              <a:rPr lang="en-US" dirty="0" err="1"/>
              <a:t>yacheykalar</a:t>
            </a:r>
            <a:r>
              <a:rPr lang="en-US" dirty="0"/>
              <a:t> </a:t>
            </a:r>
            <a:r>
              <a:rPr lang="en-US" dirty="0" err="1"/>
              <a:t>tizimini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r>
              <a:rPr lang="en-US" dirty="0" err="1"/>
              <a:t>Yacheykalar</a:t>
            </a:r>
            <a:r>
              <a:rPr lang="en-US" dirty="0"/>
              <a:t> </a:t>
            </a:r>
            <a:r>
              <a:rPr lang="en-US" dirty="0" err="1"/>
              <a:t>gaz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tuldirilgan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Poroplastlarda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asos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yacheykalari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tusi</a:t>
            </a:r>
            <a:r>
              <a:rPr lang="uz-Cyrl-UZ" dirty="0"/>
              <a:t>q</a:t>
            </a:r>
            <a:r>
              <a:rPr lang="en-US" dirty="0" err="1"/>
              <a:t>lar</a:t>
            </a:r>
            <a:r>
              <a:rPr lang="en-US" dirty="0"/>
              <a:t> </a:t>
            </a:r>
            <a:r>
              <a:rPr lang="en-US" dirty="0" err="1"/>
              <a:t>qisman</a:t>
            </a:r>
            <a:r>
              <a:rPr lang="en-US" dirty="0"/>
              <a:t> </a:t>
            </a:r>
            <a:r>
              <a:rPr lang="en-US" dirty="0" err="1"/>
              <a:t>buzilgan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bir-biri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tutashgan</a:t>
            </a:r>
            <a:r>
              <a:rPr lang="en-US" dirty="0"/>
              <a:t>. </a:t>
            </a:r>
            <a:r>
              <a:rPr lang="en-US" dirty="0" err="1"/>
              <a:t>Poroplastlar</a:t>
            </a:r>
            <a:r>
              <a:rPr lang="en-US" dirty="0"/>
              <a:t> </a:t>
            </a:r>
            <a:r>
              <a:rPr lang="en-US" dirty="0" err="1"/>
              <a:t>elastik</a:t>
            </a:r>
            <a:r>
              <a:rPr lang="en-US" dirty="0"/>
              <a:t>, </a:t>
            </a:r>
            <a:r>
              <a:rPr lang="en-US" dirty="0" err="1"/>
              <a:t>hajmiy</a:t>
            </a:r>
            <a:r>
              <a:rPr lang="en-US" dirty="0"/>
              <a:t> </a:t>
            </a:r>
            <a:r>
              <a:rPr lang="en-US" dirty="0" err="1"/>
              <a:t>og‘irligi</a:t>
            </a:r>
            <a:r>
              <a:rPr lang="en-US" dirty="0"/>
              <a:t> 25-45 kg/m</a:t>
            </a:r>
            <a:r>
              <a:rPr lang="en-US" baseline="30000" dirty="0"/>
              <a:t>3</a:t>
            </a:r>
            <a:r>
              <a:rPr lang="en-US" dirty="0"/>
              <a:t>; </a:t>
            </a:r>
            <a:r>
              <a:rPr lang="en-US" dirty="0" err="1"/>
              <a:t>Poroplastlar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 </a:t>
            </a:r>
            <a:r>
              <a:rPr lang="en-US" dirty="0" err="1"/>
              <a:t>shunday</a:t>
            </a:r>
            <a:r>
              <a:rPr lang="en-US" dirty="0"/>
              <a:t> </a:t>
            </a:r>
            <a:r>
              <a:rPr lang="en-US" dirty="0" err="1"/>
              <a:t>moddalar</a:t>
            </a:r>
            <a:r>
              <a:rPr lang="en-US" dirty="0"/>
              <a:t> </a:t>
            </a:r>
            <a:r>
              <a:rPr lang="en-US" dirty="0" err="1"/>
              <a:t>qo‘shiladiki</a:t>
            </a:r>
            <a:r>
              <a:rPr lang="en-US" dirty="0"/>
              <a:t>,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qizdirilganda</a:t>
            </a:r>
            <a:r>
              <a:rPr lang="en-US" dirty="0"/>
              <a:t> </a:t>
            </a:r>
            <a:r>
              <a:rPr lang="en-US" dirty="0" err="1"/>
              <a:t>kaynab-parlanib</a:t>
            </a:r>
            <a:r>
              <a:rPr lang="en-US" dirty="0"/>
              <a:t> </a:t>
            </a:r>
            <a:r>
              <a:rPr lang="en-US" dirty="0" err="1"/>
              <a:t>ketishi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suv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yuvganda</a:t>
            </a:r>
            <a:r>
              <a:rPr lang="en-US" dirty="0"/>
              <a:t> </a:t>
            </a:r>
            <a:r>
              <a:rPr lang="en-US" dirty="0" err="1"/>
              <a:t>yuvilib</a:t>
            </a:r>
            <a:r>
              <a:rPr lang="en-US" dirty="0"/>
              <a:t> </a:t>
            </a:r>
            <a:r>
              <a:rPr lang="en-US" dirty="0" err="1"/>
              <a:t>chikib</a:t>
            </a:r>
            <a:r>
              <a:rPr lang="en-US" dirty="0"/>
              <a:t> </a:t>
            </a:r>
            <a:r>
              <a:rPr lang="en-US" dirty="0" err="1"/>
              <a:t>ketishi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 </a:t>
            </a:r>
            <a:r>
              <a:rPr lang="en-US" dirty="0" err="1"/>
              <a:t>Poroplastlar</a:t>
            </a:r>
            <a:r>
              <a:rPr lang="en-US" dirty="0"/>
              <a:t> </a:t>
            </a:r>
            <a:r>
              <a:rPr lang="en-US" dirty="0" err="1"/>
              <a:t>blok</a:t>
            </a:r>
            <a:r>
              <a:rPr lang="en-US" dirty="0"/>
              <a:t> </a:t>
            </a:r>
            <a:r>
              <a:rPr lang="en-US" dirty="0" err="1"/>
              <a:t>tarzida</a:t>
            </a:r>
            <a:r>
              <a:rPr lang="en-US" dirty="0"/>
              <a:t>, </a:t>
            </a:r>
            <a:r>
              <a:rPr lang="en-US" dirty="0" err="1"/>
              <a:t>yuzalari</a:t>
            </a:r>
            <a:r>
              <a:rPr lang="en-US" dirty="0"/>
              <a:t> </a:t>
            </a:r>
            <a:r>
              <a:rPr lang="en-US" dirty="0" err="1"/>
              <a:t>plyonka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qoplangan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chiqariladi</a:t>
            </a:r>
            <a:r>
              <a:rPr lang="en-US" dirty="0"/>
              <a:t>. </a:t>
            </a:r>
            <a:r>
              <a:rPr lang="en-US" dirty="0" err="1"/>
              <a:t>Tovushni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yutadi-70-80%.</a:t>
            </a:r>
            <a:endParaRPr lang="ru-RU" dirty="0"/>
          </a:p>
          <a:p>
            <a:r>
              <a:rPr lang="en-US" dirty="0" err="1"/>
              <a:t>Penoplast-bikir</a:t>
            </a:r>
            <a:r>
              <a:rPr lang="en-US" dirty="0"/>
              <a:t> material,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hajmiy</a:t>
            </a:r>
            <a:r>
              <a:rPr lang="en-US" dirty="0"/>
              <a:t> </a:t>
            </a:r>
            <a:r>
              <a:rPr lang="en-US" dirty="0" err="1"/>
              <a:t>og‘irlikka</a:t>
            </a:r>
            <a:r>
              <a:rPr lang="en-US" dirty="0"/>
              <a:t> ega-20-300 kg/m</a:t>
            </a:r>
            <a:r>
              <a:rPr lang="en-US" baseline="30000" dirty="0"/>
              <a:t>3</a:t>
            </a:r>
            <a:r>
              <a:rPr lang="en-US" dirty="0"/>
              <a:t>. </a:t>
            </a:r>
            <a:r>
              <a:rPr lang="en-US" dirty="0" err="1"/>
              <a:t>Cho‘kmaydi</a:t>
            </a:r>
            <a:r>
              <a:rPr lang="en-US" dirty="0"/>
              <a:t>, </a:t>
            </a:r>
            <a:r>
              <a:rPr lang="en-US" dirty="0" err="1"/>
              <a:t>issiqlikni</a:t>
            </a:r>
            <a:r>
              <a:rPr lang="en-US" dirty="0"/>
              <a:t> </a:t>
            </a:r>
            <a:r>
              <a:rPr lang="en-US" dirty="0" err="1"/>
              <a:t>o‘tkazmaydi</a:t>
            </a:r>
            <a:r>
              <a:rPr lang="en-US" dirty="0"/>
              <a:t> </a:t>
            </a:r>
            <a:r>
              <a:rPr lang="en-US" dirty="0" err="1"/>
              <a:t>hisob</a:t>
            </a:r>
            <a:r>
              <a:rPr lang="en-US" dirty="0"/>
              <a:t>. </a:t>
            </a:r>
            <a:r>
              <a:rPr lang="en-US" dirty="0" err="1"/>
              <a:t>Issiqlik</a:t>
            </a:r>
            <a:r>
              <a:rPr lang="en-US" dirty="0"/>
              <a:t> </a:t>
            </a:r>
            <a:r>
              <a:rPr lang="en-US" dirty="0" err="1"/>
              <a:t>o‘tkazish</a:t>
            </a:r>
            <a:r>
              <a:rPr lang="en-US" dirty="0"/>
              <a:t> </a:t>
            </a:r>
            <a:r>
              <a:rPr lang="en-US" dirty="0" err="1"/>
              <a:t>koeffitsienti</a:t>
            </a:r>
            <a:r>
              <a:rPr lang="en-US" dirty="0"/>
              <a:t> 0,003-0,007 </a:t>
            </a:r>
            <a:r>
              <a:rPr lang="en-US" dirty="0" err="1"/>
              <a:t>Vt</a:t>
            </a:r>
            <a:r>
              <a:rPr lang="en-US" dirty="0"/>
              <a:t>/(m*K).</a:t>
            </a:r>
            <a:endParaRPr lang="ru-RU" dirty="0"/>
          </a:p>
          <a:p>
            <a:r>
              <a:rPr lang="en-US" dirty="0" err="1"/>
              <a:t>Polistirol</a:t>
            </a:r>
            <a:r>
              <a:rPr lang="en-US" dirty="0"/>
              <a:t>, </a:t>
            </a:r>
            <a:r>
              <a:rPr lang="en-US" dirty="0" err="1"/>
              <a:t>polivinilxlorid</a:t>
            </a:r>
            <a:r>
              <a:rPr lang="en-US" dirty="0"/>
              <a:t>, </a:t>
            </a:r>
            <a:r>
              <a:rPr lang="en-US" dirty="0" err="1"/>
              <a:t>polietilen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 </a:t>
            </a:r>
            <a:r>
              <a:rPr lang="en-US" dirty="0" err="1"/>
              <a:t>asosidagi</a:t>
            </a:r>
            <a:r>
              <a:rPr lang="en-US" dirty="0"/>
              <a:t> </a:t>
            </a:r>
            <a:r>
              <a:rPr lang="en-US" dirty="0" err="1"/>
              <a:t>termoplastik</a:t>
            </a:r>
            <a:r>
              <a:rPr lang="en-US" dirty="0"/>
              <a:t> </a:t>
            </a:r>
            <a:r>
              <a:rPr lang="en-US" dirty="0" err="1"/>
              <a:t>renelplastlar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kupirtirib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elastik</a:t>
            </a:r>
            <a:r>
              <a:rPr lang="en-US" dirty="0"/>
              <a:t> </a:t>
            </a:r>
            <a:r>
              <a:rPr lang="en-US" dirty="0" err="1"/>
              <a:t>deformatsiya</a:t>
            </a:r>
            <a:r>
              <a:rPr lang="en-US" dirty="0"/>
              <a:t> </a:t>
            </a:r>
            <a:r>
              <a:rPr lang="en-US" dirty="0" err="1"/>
              <a:t>holatida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 Bu </a:t>
            </a:r>
            <a:r>
              <a:rPr lang="en-US" dirty="0" err="1"/>
              <a:t>holat</a:t>
            </a:r>
            <a:r>
              <a:rPr lang="en-US" dirty="0"/>
              <a:t> </a:t>
            </a:r>
            <a:r>
              <a:rPr lang="en-US" dirty="0" err="1"/>
              <a:t>oynalanish</a:t>
            </a:r>
            <a:r>
              <a:rPr lang="en-US" dirty="0"/>
              <a:t> </a:t>
            </a:r>
            <a:r>
              <a:rPr lang="en-US" dirty="0" err="1"/>
              <a:t>haroratidan</a:t>
            </a:r>
            <a:r>
              <a:rPr lang="en-US" dirty="0"/>
              <a:t> 10-20</a:t>
            </a:r>
            <a:r>
              <a:rPr lang="en-US" baseline="30000" dirty="0"/>
              <a:t>0</a:t>
            </a:r>
            <a:r>
              <a:rPr lang="en-US" dirty="0"/>
              <a:t>S </a:t>
            </a:r>
            <a:r>
              <a:rPr lang="en-US" dirty="0" err="1"/>
              <a:t>yuqorida</a:t>
            </a:r>
            <a:r>
              <a:rPr lang="en-US" dirty="0"/>
              <a:t> </a:t>
            </a:r>
            <a:r>
              <a:rPr lang="en-US" dirty="0" err="1"/>
              <a:t>qizdirilganda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</a:t>
            </a:r>
            <a:r>
              <a:rPr lang="en-US" dirty="0" err="1"/>
              <a:t>Termoturgunlik</a:t>
            </a:r>
            <a:r>
              <a:rPr lang="en-US" dirty="0"/>
              <a:t> past </a:t>
            </a:r>
            <a:r>
              <a:rPr lang="en-US" dirty="0" err="1"/>
              <a:t>t</a:t>
            </a:r>
            <a:r>
              <a:rPr lang="en-US" baseline="-25000" dirty="0" err="1"/>
              <a:t>tur</a:t>
            </a:r>
            <a:r>
              <a:rPr lang="en-US" dirty="0"/>
              <a:t>&lt;60</a:t>
            </a:r>
            <a:r>
              <a:rPr lang="en-US" baseline="30000" dirty="0"/>
              <a:t>0</a:t>
            </a:r>
            <a:r>
              <a:rPr lang="en-US" dirty="0"/>
              <a:t>S.</a:t>
            </a:r>
            <a:endParaRPr lang="ru-RU" dirty="0"/>
          </a:p>
          <a:p>
            <a:r>
              <a:rPr lang="en-US" dirty="0" err="1"/>
              <a:t>Govakli</a:t>
            </a:r>
            <a:r>
              <a:rPr lang="en-US" dirty="0"/>
              <a:t> </a:t>
            </a:r>
            <a:r>
              <a:rPr lang="en-US" dirty="0" err="1"/>
              <a:t>struktura</a:t>
            </a:r>
            <a:r>
              <a:rPr lang="en-US" dirty="0"/>
              <a:t> </a:t>
            </a:r>
            <a:r>
              <a:rPr lang="en-US" dirty="0" err="1"/>
              <a:t>smolalar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 </a:t>
            </a:r>
            <a:r>
              <a:rPr lang="en-US" dirty="0" err="1"/>
              <a:t>gaz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qiluvchilar</a:t>
            </a:r>
            <a:r>
              <a:rPr lang="en-US" dirty="0"/>
              <a:t> </a:t>
            </a:r>
            <a:r>
              <a:rPr lang="en-US" dirty="0" err="1"/>
              <a:t>qo‘shish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: </a:t>
            </a:r>
            <a:r>
              <a:rPr lang="en-US" dirty="0" err="1"/>
              <a:t>poroforlar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tarqalgani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puxtasi-bu</a:t>
            </a:r>
            <a:r>
              <a:rPr lang="en-US" dirty="0"/>
              <a:t> </a:t>
            </a:r>
            <a:r>
              <a:rPr lang="en-US" dirty="0" err="1"/>
              <a:t>penopolistirol</a:t>
            </a:r>
            <a:r>
              <a:rPr lang="en-US" dirty="0"/>
              <a:t> (PS)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penopolivinilxlorid</a:t>
            </a:r>
            <a:r>
              <a:rPr lang="en-US" dirty="0"/>
              <a:t> (PXV), t=+60</a:t>
            </a:r>
            <a:r>
              <a:rPr lang="en-US" baseline="30000" dirty="0"/>
              <a:t>0</a:t>
            </a:r>
            <a:r>
              <a:rPr lang="en-US" dirty="0"/>
              <a:t>S da </a:t>
            </a:r>
            <a:r>
              <a:rPr lang="en-US" dirty="0" err="1"/>
              <a:t>ishlaydi</a:t>
            </a:r>
            <a:r>
              <a:rPr lang="en-US" dirty="0"/>
              <a:t>. </a:t>
            </a:r>
            <a:r>
              <a:rPr lang="en-US" dirty="0" err="1"/>
              <a:t>Fenolkauchukli</a:t>
            </a:r>
            <a:r>
              <a:rPr lang="en-US" dirty="0"/>
              <a:t> (FK) </a:t>
            </a:r>
            <a:r>
              <a:rPr lang="en-US" dirty="0" err="1"/>
              <a:t>penoplastlar</a:t>
            </a:r>
            <a:r>
              <a:rPr lang="en-US" dirty="0"/>
              <a:t> t = 120-160</a:t>
            </a:r>
            <a:r>
              <a:rPr lang="en-US" baseline="30000" dirty="0"/>
              <a:t>0</a:t>
            </a:r>
            <a:r>
              <a:rPr lang="en-US" dirty="0"/>
              <a:t>S da </a:t>
            </a:r>
            <a:r>
              <a:rPr lang="en-US" dirty="0" err="1"/>
              <a:t>ishlaydi</a:t>
            </a:r>
            <a:r>
              <a:rPr lang="en-US" dirty="0"/>
              <a:t>. Agar </a:t>
            </a:r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upasi</a:t>
            </a:r>
            <a:r>
              <a:rPr lang="en-US" dirty="0"/>
              <a:t> </a:t>
            </a:r>
            <a:r>
              <a:rPr lang="en-US" dirty="0" err="1"/>
              <a:t>qo‘shilsa</a:t>
            </a:r>
            <a:r>
              <a:rPr lang="en-US" dirty="0"/>
              <a:t>, FK-20-A-20 </a:t>
            </a:r>
            <a:r>
              <a:rPr lang="en-US" dirty="0" err="1"/>
              <a:t>penoplasti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t=200-250</a:t>
            </a:r>
            <a:r>
              <a:rPr lang="en-US" baseline="30000" dirty="0"/>
              <a:t>0</a:t>
            </a:r>
            <a:r>
              <a:rPr lang="en-US" dirty="0"/>
              <a:t>S. </a:t>
            </a:r>
            <a:r>
              <a:rPr lang="en-US" dirty="0" err="1"/>
              <a:t>Penoplast</a:t>
            </a:r>
            <a:r>
              <a:rPr lang="en-US" dirty="0"/>
              <a:t> K-40 </a:t>
            </a:r>
            <a:r>
              <a:rPr lang="en-US" dirty="0" err="1"/>
              <a:t>uchun</a:t>
            </a:r>
            <a:r>
              <a:rPr lang="en-US" dirty="0"/>
              <a:t> t=300</a:t>
            </a:r>
            <a:r>
              <a:rPr lang="en-US" baseline="30000" dirty="0"/>
              <a:t>0</a:t>
            </a:r>
            <a:r>
              <a:rPr lang="en-US" dirty="0"/>
              <a:t>S.</a:t>
            </a:r>
            <a:endParaRPr lang="ru-RU" dirty="0"/>
          </a:p>
          <a:p>
            <a:r>
              <a:rPr lang="en-US" dirty="0" err="1"/>
              <a:t>Penoplastlar</a:t>
            </a:r>
            <a:r>
              <a:rPr lang="en-US" dirty="0"/>
              <a:t> </a:t>
            </a:r>
            <a:r>
              <a:rPr lang="en-US" dirty="0" err="1"/>
              <a:t>issiq</a:t>
            </a:r>
            <a:r>
              <a:rPr lang="en-US" dirty="0"/>
              <a:t> </a:t>
            </a:r>
            <a:r>
              <a:rPr lang="en-US" dirty="0" err="1"/>
              <a:t>utkazmaydigan</a:t>
            </a:r>
            <a:r>
              <a:rPr lang="en-US" dirty="0"/>
              <a:t> </a:t>
            </a:r>
            <a:r>
              <a:rPr lang="en-US" dirty="0" err="1"/>
              <a:t>konstruktsiyalarda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: </a:t>
            </a:r>
            <a:r>
              <a:rPr lang="en-US" dirty="0" err="1"/>
              <a:t>samolyotda</a:t>
            </a:r>
            <a:r>
              <a:rPr lang="en-US" dirty="0"/>
              <a:t>, </a:t>
            </a:r>
            <a:r>
              <a:rPr lang="en-US" dirty="0" err="1"/>
              <a:t>xolodilniklarda</a:t>
            </a:r>
            <a:r>
              <a:rPr lang="en-US" dirty="0"/>
              <a:t>, </a:t>
            </a:r>
            <a:r>
              <a:rPr lang="en-US" dirty="0" err="1"/>
              <a:t>konteynerlarda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h.k</a:t>
            </a:r>
            <a:r>
              <a:rPr lang="en-US" dirty="0"/>
              <a:t>. </a:t>
            </a:r>
            <a:r>
              <a:rPr lang="en-US" dirty="0" err="1"/>
              <a:t>Konstruktsiya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hajmlarini</a:t>
            </a:r>
            <a:r>
              <a:rPr lang="en-US" dirty="0"/>
              <a:t> </a:t>
            </a:r>
            <a:r>
              <a:rPr lang="en-US" dirty="0" err="1"/>
              <a:t>to‘ldirishda</a:t>
            </a:r>
            <a:r>
              <a:rPr lang="en-US" dirty="0"/>
              <a:t> ham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mustahkamlik</a:t>
            </a:r>
            <a:r>
              <a:rPr lang="en-US" dirty="0"/>
              <a:t>, </a:t>
            </a:r>
            <a:r>
              <a:rPr lang="en-US" dirty="0" err="1"/>
              <a:t>bikirlik</a:t>
            </a:r>
            <a:r>
              <a:rPr lang="en-US" dirty="0"/>
              <a:t>, </a:t>
            </a:r>
            <a:r>
              <a:rPr lang="en-US" dirty="0" err="1"/>
              <a:t>titrashga</a:t>
            </a:r>
            <a:r>
              <a:rPr lang="en-US" dirty="0"/>
              <a:t> </a:t>
            </a:r>
            <a:r>
              <a:rPr lang="en-US" dirty="0" err="1"/>
              <a:t>qarshilik</a:t>
            </a:r>
            <a:r>
              <a:rPr lang="en-US" dirty="0"/>
              <a:t> </a:t>
            </a:r>
            <a:r>
              <a:rPr lang="en-US" dirty="0" err="1"/>
              <a:t>ortadi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5154573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</TotalTime>
  <Words>987</Words>
  <Application>Microsoft Office PowerPoint</Application>
  <PresentationFormat>Экран (4:3)</PresentationFormat>
  <Paragraphs>48</Paragraphs>
  <Slides>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1" baseType="lpstr">
      <vt:lpstr>Воздушный поток</vt:lpstr>
      <vt:lpstr>Документ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2</cp:revision>
  <dcterms:created xsi:type="dcterms:W3CDTF">2018-03-26T17:04:12Z</dcterms:created>
  <dcterms:modified xsi:type="dcterms:W3CDTF">2018-11-14T06:15:23Z</dcterms:modified>
</cp:coreProperties>
</file>