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56" r:id="rId2"/>
    <p:sldId id="257" r:id="rId3"/>
    <p:sldId id="258" r:id="rId4"/>
    <p:sldId id="275" r:id="rId5"/>
    <p:sldId id="264" r:id="rId6"/>
    <p:sldId id="263" r:id="rId7"/>
    <p:sldId id="262" r:id="rId8"/>
    <p:sldId id="261" r:id="rId9"/>
    <p:sldId id="259" r:id="rId10"/>
    <p:sldId id="260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2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6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584417-1714-47C4-B168-963DE5943B06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1F1B5472-EA0A-46CD-9F0A-743AC3853841}">
      <dgm:prSet phldrT="[Текст]" custT="1"/>
      <dgm:spPr/>
      <dgm:t>
        <a:bodyPr/>
        <a:lstStyle/>
        <a:p>
          <a:r>
            <a:rPr lang="ru-RU" sz="2000" b="0" dirty="0" err="1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Текис</a:t>
          </a:r>
          <a:r>
            <a:rPr lang="ru-RU" sz="2000" b="0" dirty="0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кесим</a:t>
          </a:r>
          <a:r>
            <a:rPr lang="ru-RU" sz="2000" b="0" dirty="0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юзаларининг</a:t>
          </a:r>
          <a:r>
            <a:rPr lang="ru-RU" sz="2000" b="0" dirty="0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геометрик</a:t>
          </a:r>
          <a:r>
            <a:rPr lang="ru-RU" sz="2000" b="0" dirty="0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dirty="0" err="1" smtClean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rPr>
            <a:t>тавсифлари</a:t>
          </a:r>
          <a:endParaRPr lang="ru-RU" sz="2000" b="0" dirty="0">
            <a:solidFill>
              <a:schemeClr val="tx1">
                <a:lumMod val="8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05C2ECC-0ADC-462E-82FF-F2721E1C12BD}" type="parTrans" cxnId="{0C651F7F-81D2-4E8F-8DFD-888660484A3E}">
      <dgm:prSet/>
      <dgm:spPr/>
      <dgm:t>
        <a:bodyPr/>
        <a:lstStyle/>
        <a:p>
          <a:endParaRPr lang="ru-RU"/>
        </a:p>
      </dgm:t>
    </dgm:pt>
    <dgm:pt modelId="{684103C0-288B-4EB6-8F5D-DE44D7584DAC}" type="sibTrans" cxnId="{0C651F7F-81D2-4E8F-8DFD-888660484A3E}">
      <dgm:prSet/>
      <dgm:spPr/>
      <dgm:t>
        <a:bodyPr/>
        <a:lstStyle/>
        <a:p>
          <a:endParaRPr lang="ru-RU"/>
        </a:p>
      </dgm:t>
    </dgm:pt>
    <dgm:pt modelId="{D71A5A6C-5B61-4CC2-A0F9-E6F62DEDA139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Текис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uz-Cyrl-UZ" sz="1400" b="1" dirty="0" smtClean="0">
              <a:solidFill>
                <a:schemeClr val="tx1">
                  <a:lumMod val="85000"/>
                </a:schemeClr>
              </a:solidFill>
            </a:rPr>
            <a:t>кесим юзасининг 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инерция </a:t>
          </a:r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моментлари</a:t>
          </a:r>
          <a:endParaRPr lang="ru-RU" sz="1400" b="0" dirty="0">
            <a:solidFill>
              <a:schemeClr val="tx1">
                <a:lumMod val="85000"/>
              </a:schemeClr>
            </a:solidFill>
          </a:endParaRPr>
        </a:p>
      </dgm:t>
    </dgm:pt>
    <dgm:pt modelId="{3F455D04-55A0-4C0A-8AE3-0B3573CD0348}" type="parTrans" cxnId="{C6BA6439-B3A9-4B18-B46C-43E478D4ADA3}">
      <dgm:prSet/>
      <dgm:spPr/>
      <dgm:t>
        <a:bodyPr/>
        <a:lstStyle/>
        <a:p>
          <a:endParaRPr lang="ru-RU"/>
        </a:p>
      </dgm:t>
    </dgm:pt>
    <dgm:pt modelId="{B2CF0441-1F5D-4960-B5DD-02A1D5300D1B}" type="sibTrans" cxnId="{C6BA6439-B3A9-4B18-B46C-43E478D4ADA3}">
      <dgm:prSet/>
      <dgm:spPr/>
      <dgm:t>
        <a:bodyPr/>
        <a:lstStyle/>
        <a:p>
          <a:endParaRPr lang="ru-RU"/>
        </a:p>
      </dgm:t>
    </dgm:pt>
    <dgm:pt modelId="{520759BE-3383-45DC-A158-0AA0A3F9B2DE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Текис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шаклларнинг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uz-Cyrl-UZ" sz="1400" b="1" dirty="0" smtClean="0">
              <a:solidFill>
                <a:schemeClr val="tx1">
                  <a:lumMod val="85000"/>
                </a:schemeClr>
              </a:solidFill>
            </a:rPr>
            <a:t>инерция радиуслари</a:t>
          </a:r>
          <a:endParaRPr lang="ru-RU" sz="1400" b="0" dirty="0">
            <a:solidFill>
              <a:schemeClr val="tx1">
                <a:lumMod val="85000"/>
              </a:schemeClr>
            </a:solidFill>
          </a:endParaRPr>
        </a:p>
      </dgm:t>
    </dgm:pt>
    <dgm:pt modelId="{B83B145D-A206-46F1-8831-D06081838E76}" type="parTrans" cxnId="{E7E1FEF8-3375-496C-B589-39FF4182892C}">
      <dgm:prSet/>
      <dgm:spPr/>
      <dgm:t>
        <a:bodyPr/>
        <a:lstStyle/>
        <a:p>
          <a:endParaRPr lang="ru-RU"/>
        </a:p>
      </dgm:t>
    </dgm:pt>
    <dgm:pt modelId="{80B63462-B3B0-47D5-9267-8FB9AD1CABC3}" type="sibTrans" cxnId="{E7E1FEF8-3375-496C-B589-39FF4182892C}">
      <dgm:prSet/>
      <dgm:spPr/>
      <dgm:t>
        <a:bodyPr/>
        <a:lstStyle/>
        <a:p>
          <a:endParaRPr lang="ru-RU"/>
        </a:p>
      </dgm:t>
    </dgm:pt>
    <dgm:pt modelId="{545E1141-380D-44AB-A958-E3A8725E05F9}">
      <dgm:prSet phldrT="[Текст]" custT="1"/>
      <dgm:spPr/>
      <dgm:t>
        <a:bodyPr/>
        <a:lstStyle/>
        <a:p>
          <a:r>
            <a:rPr lang="ru-RU" sz="1400" dirty="0" err="1" smtClean="0">
              <a:solidFill>
                <a:schemeClr val="tx1">
                  <a:lumMod val="85000"/>
                </a:schemeClr>
              </a:solidFill>
            </a:rPr>
            <a:t>Текис</a:t>
          </a:r>
          <a:r>
            <a:rPr lang="ru-RU" sz="1400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uz-Cyrl-UZ" sz="1400" dirty="0" smtClean="0">
              <a:solidFill>
                <a:schemeClr val="tx1">
                  <a:lumMod val="85000"/>
                </a:schemeClr>
              </a:solidFill>
            </a:rPr>
            <a:t>кесим юзасининг </a:t>
          </a:r>
          <a:r>
            <a:rPr lang="ru-RU" sz="1400" dirty="0" smtClean="0">
              <a:solidFill>
                <a:schemeClr val="tx1">
                  <a:lumMod val="85000"/>
                </a:schemeClr>
              </a:solidFill>
            </a:rPr>
            <a:t>  статик </a:t>
          </a:r>
          <a:r>
            <a:rPr lang="ru-RU" sz="1400" dirty="0" err="1" smtClean="0">
              <a:solidFill>
                <a:schemeClr val="tx1">
                  <a:lumMod val="85000"/>
                </a:schemeClr>
              </a:solidFill>
            </a:rPr>
            <a:t>моментлари</a:t>
          </a:r>
          <a:endParaRPr lang="ru-RU" sz="1400" dirty="0">
            <a:solidFill>
              <a:schemeClr val="tx1">
                <a:lumMod val="85000"/>
              </a:schemeClr>
            </a:solidFill>
          </a:endParaRPr>
        </a:p>
      </dgm:t>
    </dgm:pt>
    <dgm:pt modelId="{67D8E8AA-224E-463F-8663-37AA114AF3BE}" type="sibTrans" cxnId="{B3AD9362-55E4-4C81-9812-168C5D39B80E}">
      <dgm:prSet/>
      <dgm:spPr/>
      <dgm:t>
        <a:bodyPr/>
        <a:lstStyle/>
        <a:p>
          <a:endParaRPr lang="ru-RU"/>
        </a:p>
      </dgm:t>
    </dgm:pt>
    <dgm:pt modelId="{039475DC-5DE1-4E65-ACAA-03F88051B4C9}" type="parTrans" cxnId="{B3AD9362-55E4-4C81-9812-168C5D39B80E}">
      <dgm:prSet/>
      <dgm:spPr/>
      <dgm:t>
        <a:bodyPr/>
        <a:lstStyle/>
        <a:p>
          <a:endParaRPr lang="ru-RU"/>
        </a:p>
      </dgm:t>
    </dgm:pt>
    <dgm:pt modelId="{A95CBA41-8779-4E02-BC30-E26BAC08F0B9}">
      <dgm:prSet custT="1"/>
      <dgm:spPr/>
      <dgm:t>
        <a:bodyPr/>
        <a:lstStyle/>
        <a:p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Текис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шаклларнинг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каршилик</a:t>
          </a:r>
          <a:r>
            <a:rPr lang="ru-RU" sz="1400" b="1" dirty="0" smtClean="0">
              <a:solidFill>
                <a:schemeClr val="tx1">
                  <a:lumMod val="85000"/>
                </a:schemeClr>
              </a:solidFill>
            </a:rPr>
            <a:t> </a:t>
          </a:r>
          <a:r>
            <a:rPr lang="ru-RU" sz="1400" b="1" dirty="0" err="1" smtClean="0">
              <a:solidFill>
                <a:schemeClr val="tx1">
                  <a:lumMod val="85000"/>
                </a:schemeClr>
              </a:solidFill>
            </a:rPr>
            <a:t>моментлари</a:t>
          </a:r>
          <a:endParaRPr lang="ru-RU" sz="1400" b="0" dirty="0">
            <a:solidFill>
              <a:schemeClr val="tx1">
                <a:lumMod val="85000"/>
              </a:schemeClr>
            </a:solidFill>
          </a:endParaRPr>
        </a:p>
      </dgm:t>
    </dgm:pt>
    <dgm:pt modelId="{B174188A-7770-4986-BFF8-66AB7BAF4C80}" type="parTrans" cxnId="{204EA3C7-8B35-442D-89B0-7BF4F0B9E712}">
      <dgm:prSet/>
      <dgm:spPr/>
      <dgm:t>
        <a:bodyPr/>
        <a:lstStyle/>
        <a:p>
          <a:endParaRPr lang="ru-RU"/>
        </a:p>
      </dgm:t>
    </dgm:pt>
    <dgm:pt modelId="{FB17375E-1E79-4726-ABEA-A9C2943EF564}" type="sibTrans" cxnId="{204EA3C7-8B35-442D-89B0-7BF4F0B9E712}">
      <dgm:prSet/>
      <dgm:spPr/>
      <dgm:t>
        <a:bodyPr/>
        <a:lstStyle/>
        <a:p>
          <a:endParaRPr lang="ru-RU"/>
        </a:p>
      </dgm:t>
    </dgm:pt>
    <dgm:pt modelId="{F2EA3692-14FB-4DB9-AFE9-94CFAFD54B36}" type="pres">
      <dgm:prSet presAssocID="{51584417-1714-47C4-B168-963DE5943B06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87C4D79-3A6D-475D-A56D-B0F2ADE04864}" type="pres">
      <dgm:prSet presAssocID="{1F1B5472-EA0A-46CD-9F0A-743AC3853841}" presName="hierRoot1" presStyleCnt="0">
        <dgm:presLayoutVars>
          <dgm:hierBranch val="init"/>
        </dgm:presLayoutVars>
      </dgm:prSet>
      <dgm:spPr/>
    </dgm:pt>
    <dgm:pt modelId="{C1199CE9-C6A5-45E0-881B-62CBD257F328}" type="pres">
      <dgm:prSet presAssocID="{1F1B5472-EA0A-46CD-9F0A-743AC3853841}" presName="rootComposite1" presStyleCnt="0"/>
      <dgm:spPr/>
    </dgm:pt>
    <dgm:pt modelId="{023E1235-8C4E-4107-B58B-335C55646A41}" type="pres">
      <dgm:prSet presAssocID="{1F1B5472-EA0A-46CD-9F0A-743AC3853841}" presName="rootText1" presStyleLbl="alignAcc1" presStyleIdx="0" presStyleCnt="0" custScaleX="238953" custLinFactNeighborY="-887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21A9BB-B5D6-4693-8F49-5B29B5870AFB}" type="pres">
      <dgm:prSet presAssocID="{1F1B5472-EA0A-46CD-9F0A-743AC3853841}" presName="topArc1" presStyleLbl="parChTrans1D1" presStyleIdx="0" presStyleCnt="10"/>
      <dgm:spPr/>
    </dgm:pt>
    <dgm:pt modelId="{DBFD8E76-DF89-45DD-8E5F-BD05B6F676FE}" type="pres">
      <dgm:prSet presAssocID="{1F1B5472-EA0A-46CD-9F0A-743AC3853841}" presName="bottomArc1" presStyleLbl="parChTrans1D1" presStyleIdx="1" presStyleCnt="10"/>
      <dgm:spPr/>
    </dgm:pt>
    <dgm:pt modelId="{1FFBB354-BC5C-473A-A496-A16CDA20B059}" type="pres">
      <dgm:prSet presAssocID="{1F1B5472-EA0A-46CD-9F0A-743AC3853841}" presName="topConnNode1" presStyleLbl="node1" presStyleIdx="0" presStyleCnt="0"/>
      <dgm:spPr/>
      <dgm:t>
        <a:bodyPr/>
        <a:lstStyle/>
        <a:p>
          <a:endParaRPr lang="ru-RU"/>
        </a:p>
      </dgm:t>
    </dgm:pt>
    <dgm:pt modelId="{068441BE-BC12-4D98-82CB-04C9180D0CEC}" type="pres">
      <dgm:prSet presAssocID="{1F1B5472-EA0A-46CD-9F0A-743AC3853841}" presName="hierChild2" presStyleCnt="0"/>
      <dgm:spPr/>
    </dgm:pt>
    <dgm:pt modelId="{19EAEB9A-D7E5-49BC-90A2-60AA5AEF8022}" type="pres">
      <dgm:prSet presAssocID="{039475DC-5DE1-4E65-ACAA-03F88051B4C9}" presName="Name28" presStyleLbl="parChTrans1D2" presStyleIdx="0" presStyleCnt="4"/>
      <dgm:spPr/>
      <dgm:t>
        <a:bodyPr/>
        <a:lstStyle/>
        <a:p>
          <a:endParaRPr lang="ru-RU"/>
        </a:p>
      </dgm:t>
    </dgm:pt>
    <dgm:pt modelId="{2A625622-25D6-4543-9163-FA70E5353382}" type="pres">
      <dgm:prSet presAssocID="{545E1141-380D-44AB-A958-E3A8725E05F9}" presName="hierRoot2" presStyleCnt="0">
        <dgm:presLayoutVars>
          <dgm:hierBranch val="init"/>
        </dgm:presLayoutVars>
      </dgm:prSet>
      <dgm:spPr/>
    </dgm:pt>
    <dgm:pt modelId="{FE3280A9-2A21-4E8F-9487-E53BC6A1E520}" type="pres">
      <dgm:prSet presAssocID="{545E1141-380D-44AB-A958-E3A8725E05F9}" presName="rootComposite2" presStyleCnt="0"/>
      <dgm:spPr/>
    </dgm:pt>
    <dgm:pt modelId="{819334F0-A72E-436E-B04D-1DCDFCAB8475}" type="pres">
      <dgm:prSet presAssocID="{545E1141-380D-44AB-A958-E3A8725E05F9}" presName="rootText2" presStyleLbl="alignAcc1" presStyleIdx="0" presStyleCnt="0" custScaleX="121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9C1785-6860-4086-9F8F-9D0B5FFB585B}" type="pres">
      <dgm:prSet presAssocID="{545E1141-380D-44AB-A958-E3A8725E05F9}" presName="topArc2" presStyleLbl="parChTrans1D1" presStyleIdx="2" presStyleCnt="10"/>
      <dgm:spPr/>
    </dgm:pt>
    <dgm:pt modelId="{F2589DC8-D678-4897-9F7E-8F7F7625E189}" type="pres">
      <dgm:prSet presAssocID="{545E1141-380D-44AB-A958-E3A8725E05F9}" presName="bottomArc2" presStyleLbl="parChTrans1D1" presStyleIdx="3" presStyleCnt="10"/>
      <dgm:spPr/>
    </dgm:pt>
    <dgm:pt modelId="{EDC3EE62-6A10-449D-9840-B561152DFACC}" type="pres">
      <dgm:prSet presAssocID="{545E1141-380D-44AB-A958-E3A8725E05F9}" presName="topConnNode2" presStyleLbl="node2" presStyleIdx="0" presStyleCnt="0"/>
      <dgm:spPr/>
      <dgm:t>
        <a:bodyPr/>
        <a:lstStyle/>
        <a:p>
          <a:endParaRPr lang="ru-RU"/>
        </a:p>
      </dgm:t>
    </dgm:pt>
    <dgm:pt modelId="{BFAA5314-71D8-4D78-878B-E38C85FB34A9}" type="pres">
      <dgm:prSet presAssocID="{545E1141-380D-44AB-A958-E3A8725E05F9}" presName="hierChild4" presStyleCnt="0"/>
      <dgm:spPr/>
    </dgm:pt>
    <dgm:pt modelId="{31F69E7F-57B8-4784-928A-ED4D07B3A029}" type="pres">
      <dgm:prSet presAssocID="{545E1141-380D-44AB-A958-E3A8725E05F9}" presName="hierChild5" presStyleCnt="0"/>
      <dgm:spPr/>
    </dgm:pt>
    <dgm:pt modelId="{F3FF933C-015D-49ED-B9BB-5D301A16D85C}" type="pres">
      <dgm:prSet presAssocID="{3F455D04-55A0-4C0A-8AE3-0B3573CD0348}" presName="Name28" presStyleLbl="parChTrans1D2" presStyleIdx="1" presStyleCnt="4"/>
      <dgm:spPr/>
      <dgm:t>
        <a:bodyPr/>
        <a:lstStyle/>
        <a:p>
          <a:endParaRPr lang="ru-RU"/>
        </a:p>
      </dgm:t>
    </dgm:pt>
    <dgm:pt modelId="{64BDD87B-0DD3-4718-AE1D-531460012536}" type="pres">
      <dgm:prSet presAssocID="{D71A5A6C-5B61-4CC2-A0F9-E6F62DEDA139}" presName="hierRoot2" presStyleCnt="0">
        <dgm:presLayoutVars>
          <dgm:hierBranch val="init"/>
        </dgm:presLayoutVars>
      </dgm:prSet>
      <dgm:spPr/>
    </dgm:pt>
    <dgm:pt modelId="{BE6832E2-380B-42D4-821C-586DC5084076}" type="pres">
      <dgm:prSet presAssocID="{D71A5A6C-5B61-4CC2-A0F9-E6F62DEDA139}" presName="rootComposite2" presStyleCnt="0"/>
      <dgm:spPr/>
    </dgm:pt>
    <dgm:pt modelId="{2C9322D3-E4F3-47FC-BC08-78F561057F30}" type="pres">
      <dgm:prSet presAssocID="{D71A5A6C-5B61-4CC2-A0F9-E6F62DEDA139}" presName="rootText2" presStyleLbl="alignAcc1" presStyleIdx="0" presStyleCnt="0" custScaleX="1464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46BCE9-5405-4FC1-9526-FFDD51DBC7D4}" type="pres">
      <dgm:prSet presAssocID="{D71A5A6C-5B61-4CC2-A0F9-E6F62DEDA139}" presName="topArc2" presStyleLbl="parChTrans1D1" presStyleIdx="4" presStyleCnt="10"/>
      <dgm:spPr/>
    </dgm:pt>
    <dgm:pt modelId="{BF9BA13E-1DFB-43B1-AB7B-40FF401E49E5}" type="pres">
      <dgm:prSet presAssocID="{D71A5A6C-5B61-4CC2-A0F9-E6F62DEDA139}" presName="bottomArc2" presStyleLbl="parChTrans1D1" presStyleIdx="5" presStyleCnt="10"/>
      <dgm:spPr/>
    </dgm:pt>
    <dgm:pt modelId="{B936EAF2-C09E-4AB3-9781-B116E7AD1164}" type="pres">
      <dgm:prSet presAssocID="{D71A5A6C-5B61-4CC2-A0F9-E6F62DEDA139}" presName="topConnNode2" presStyleLbl="node2" presStyleIdx="0" presStyleCnt="0"/>
      <dgm:spPr/>
      <dgm:t>
        <a:bodyPr/>
        <a:lstStyle/>
        <a:p>
          <a:endParaRPr lang="ru-RU"/>
        </a:p>
      </dgm:t>
    </dgm:pt>
    <dgm:pt modelId="{E86456BE-5F09-4B8D-BD27-93B9B6536E6C}" type="pres">
      <dgm:prSet presAssocID="{D71A5A6C-5B61-4CC2-A0F9-E6F62DEDA139}" presName="hierChild4" presStyleCnt="0"/>
      <dgm:spPr/>
    </dgm:pt>
    <dgm:pt modelId="{4234E324-76AC-4589-A6EF-796CA2EC9106}" type="pres">
      <dgm:prSet presAssocID="{D71A5A6C-5B61-4CC2-A0F9-E6F62DEDA139}" presName="hierChild5" presStyleCnt="0"/>
      <dgm:spPr/>
    </dgm:pt>
    <dgm:pt modelId="{342387E5-6BCA-4833-8254-0FEE6825829E}" type="pres">
      <dgm:prSet presAssocID="{B83B145D-A206-46F1-8831-D06081838E76}" presName="Name28" presStyleLbl="parChTrans1D2" presStyleIdx="2" presStyleCnt="4"/>
      <dgm:spPr/>
      <dgm:t>
        <a:bodyPr/>
        <a:lstStyle/>
        <a:p>
          <a:endParaRPr lang="ru-RU"/>
        </a:p>
      </dgm:t>
    </dgm:pt>
    <dgm:pt modelId="{E8B47A12-F13A-4324-8C29-9F8C19B905DB}" type="pres">
      <dgm:prSet presAssocID="{520759BE-3383-45DC-A158-0AA0A3F9B2DE}" presName="hierRoot2" presStyleCnt="0">
        <dgm:presLayoutVars>
          <dgm:hierBranch val="init"/>
        </dgm:presLayoutVars>
      </dgm:prSet>
      <dgm:spPr/>
    </dgm:pt>
    <dgm:pt modelId="{8FAA9F31-085C-4BE3-9794-265E15A2ABAC}" type="pres">
      <dgm:prSet presAssocID="{520759BE-3383-45DC-A158-0AA0A3F9B2DE}" presName="rootComposite2" presStyleCnt="0"/>
      <dgm:spPr/>
    </dgm:pt>
    <dgm:pt modelId="{BE3D9EF8-41BB-49AB-9C54-CD04C236CE65}" type="pres">
      <dgm:prSet presAssocID="{520759BE-3383-45DC-A158-0AA0A3F9B2DE}" presName="rootText2" presStyleLbl="alignAcc1" presStyleIdx="0" presStyleCnt="0" custScaleX="115618" custLinFactNeighborX="1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341E50-79AB-4C51-B09B-BB95BB96FED5}" type="pres">
      <dgm:prSet presAssocID="{520759BE-3383-45DC-A158-0AA0A3F9B2DE}" presName="topArc2" presStyleLbl="parChTrans1D1" presStyleIdx="6" presStyleCnt="10"/>
      <dgm:spPr/>
    </dgm:pt>
    <dgm:pt modelId="{F9A8F835-F7ED-4800-9709-C12648A72936}" type="pres">
      <dgm:prSet presAssocID="{520759BE-3383-45DC-A158-0AA0A3F9B2DE}" presName="bottomArc2" presStyleLbl="parChTrans1D1" presStyleIdx="7" presStyleCnt="10"/>
      <dgm:spPr/>
    </dgm:pt>
    <dgm:pt modelId="{649B4737-A716-4726-9C83-CC6BCA37C4B2}" type="pres">
      <dgm:prSet presAssocID="{520759BE-3383-45DC-A158-0AA0A3F9B2DE}" presName="topConnNode2" presStyleLbl="node2" presStyleIdx="0" presStyleCnt="0"/>
      <dgm:spPr/>
      <dgm:t>
        <a:bodyPr/>
        <a:lstStyle/>
        <a:p>
          <a:endParaRPr lang="ru-RU"/>
        </a:p>
      </dgm:t>
    </dgm:pt>
    <dgm:pt modelId="{AE1386C5-DCB4-4622-B02A-37CE234E6822}" type="pres">
      <dgm:prSet presAssocID="{520759BE-3383-45DC-A158-0AA0A3F9B2DE}" presName="hierChild4" presStyleCnt="0"/>
      <dgm:spPr/>
    </dgm:pt>
    <dgm:pt modelId="{644645EC-4AC9-437C-B2CF-492A40AC4559}" type="pres">
      <dgm:prSet presAssocID="{520759BE-3383-45DC-A158-0AA0A3F9B2DE}" presName="hierChild5" presStyleCnt="0"/>
      <dgm:spPr/>
    </dgm:pt>
    <dgm:pt modelId="{D0FA705C-B97F-48B7-9D88-D7BF0CACB9E6}" type="pres">
      <dgm:prSet presAssocID="{B174188A-7770-4986-BFF8-66AB7BAF4C80}" presName="Name28" presStyleLbl="parChTrans1D2" presStyleIdx="3" presStyleCnt="4"/>
      <dgm:spPr/>
      <dgm:t>
        <a:bodyPr/>
        <a:lstStyle/>
        <a:p>
          <a:endParaRPr lang="ru-RU"/>
        </a:p>
      </dgm:t>
    </dgm:pt>
    <dgm:pt modelId="{3F78D7F3-8295-4716-8CD7-89A492280F58}" type="pres">
      <dgm:prSet presAssocID="{A95CBA41-8779-4E02-BC30-E26BAC08F0B9}" presName="hierRoot2" presStyleCnt="0">
        <dgm:presLayoutVars>
          <dgm:hierBranch val="init"/>
        </dgm:presLayoutVars>
      </dgm:prSet>
      <dgm:spPr/>
    </dgm:pt>
    <dgm:pt modelId="{AD6EDB50-79FA-4211-B8D0-240EF34E658E}" type="pres">
      <dgm:prSet presAssocID="{A95CBA41-8779-4E02-BC30-E26BAC08F0B9}" presName="rootComposite2" presStyleCnt="0"/>
      <dgm:spPr/>
    </dgm:pt>
    <dgm:pt modelId="{6C285C19-6DC1-4974-8940-07DFF3D07514}" type="pres">
      <dgm:prSet presAssocID="{A95CBA41-8779-4E02-BC30-E26BAC08F0B9}" presName="rootText2" presStyleLbl="alignAcc1" presStyleIdx="0" presStyleCnt="0" custScaleX="133100" custLinFactNeighborX="-117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8FB78B-EAC4-4DD7-812D-1655AF8C0A1F}" type="pres">
      <dgm:prSet presAssocID="{A95CBA41-8779-4E02-BC30-E26BAC08F0B9}" presName="topArc2" presStyleLbl="parChTrans1D1" presStyleIdx="8" presStyleCnt="10"/>
      <dgm:spPr/>
    </dgm:pt>
    <dgm:pt modelId="{F847D0E8-1F2F-49D8-93AD-A368BC6E8973}" type="pres">
      <dgm:prSet presAssocID="{A95CBA41-8779-4E02-BC30-E26BAC08F0B9}" presName="bottomArc2" presStyleLbl="parChTrans1D1" presStyleIdx="9" presStyleCnt="10"/>
      <dgm:spPr/>
    </dgm:pt>
    <dgm:pt modelId="{FF727464-EA3F-40F0-8EB4-CB89B4B9B3AA}" type="pres">
      <dgm:prSet presAssocID="{A95CBA41-8779-4E02-BC30-E26BAC08F0B9}" presName="topConnNode2" presStyleLbl="node2" presStyleIdx="0" presStyleCnt="0"/>
      <dgm:spPr/>
      <dgm:t>
        <a:bodyPr/>
        <a:lstStyle/>
        <a:p>
          <a:endParaRPr lang="ru-RU"/>
        </a:p>
      </dgm:t>
    </dgm:pt>
    <dgm:pt modelId="{66D3FD57-BD70-4B3E-860F-5F1CFF2D96E0}" type="pres">
      <dgm:prSet presAssocID="{A95CBA41-8779-4E02-BC30-E26BAC08F0B9}" presName="hierChild4" presStyleCnt="0"/>
      <dgm:spPr/>
    </dgm:pt>
    <dgm:pt modelId="{F3D3D8A5-D1AB-4D2C-8A8F-BD271A6427B1}" type="pres">
      <dgm:prSet presAssocID="{A95CBA41-8779-4E02-BC30-E26BAC08F0B9}" presName="hierChild5" presStyleCnt="0"/>
      <dgm:spPr/>
    </dgm:pt>
    <dgm:pt modelId="{39A06A38-55A3-4510-A920-19DFF489877C}" type="pres">
      <dgm:prSet presAssocID="{1F1B5472-EA0A-46CD-9F0A-743AC3853841}" presName="hierChild3" presStyleCnt="0"/>
      <dgm:spPr/>
    </dgm:pt>
  </dgm:ptLst>
  <dgm:cxnLst>
    <dgm:cxn modelId="{9D3872A5-39D1-426A-B86B-B1F68492074D}" type="presOf" srcId="{545E1141-380D-44AB-A958-E3A8725E05F9}" destId="{EDC3EE62-6A10-449D-9840-B561152DFACC}" srcOrd="1" destOrd="0" presId="urn:microsoft.com/office/officeart/2008/layout/HalfCircleOrganizationChart"/>
    <dgm:cxn modelId="{C6BA6439-B3A9-4B18-B46C-43E478D4ADA3}" srcId="{1F1B5472-EA0A-46CD-9F0A-743AC3853841}" destId="{D71A5A6C-5B61-4CC2-A0F9-E6F62DEDA139}" srcOrd="1" destOrd="0" parTransId="{3F455D04-55A0-4C0A-8AE3-0B3573CD0348}" sibTransId="{B2CF0441-1F5D-4960-B5DD-02A1D5300D1B}"/>
    <dgm:cxn modelId="{ECA7A335-F167-4370-9994-FF55E795A34C}" type="presOf" srcId="{1F1B5472-EA0A-46CD-9F0A-743AC3853841}" destId="{1FFBB354-BC5C-473A-A496-A16CDA20B059}" srcOrd="1" destOrd="0" presId="urn:microsoft.com/office/officeart/2008/layout/HalfCircleOrganizationChart"/>
    <dgm:cxn modelId="{2C16CF37-2F70-4713-B5AE-8D3A42EB76AF}" type="presOf" srcId="{B83B145D-A206-46F1-8831-D06081838E76}" destId="{342387E5-6BCA-4833-8254-0FEE6825829E}" srcOrd="0" destOrd="0" presId="urn:microsoft.com/office/officeart/2008/layout/HalfCircleOrganizationChart"/>
    <dgm:cxn modelId="{204EA3C7-8B35-442D-89B0-7BF4F0B9E712}" srcId="{1F1B5472-EA0A-46CD-9F0A-743AC3853841}" destId="{A95CBA41-8779-4E02-BC30-E26BAC08F0B9}" srcOrd="3" destOrd="0" parTransId="{B174188A-7770-4986-BFF8-66AB7BAF4C80}" sibTransId="{FB17375E-1E79-4726-ABEA-A9C2943EF564}"/>
    <dgm:cxn modelId="{47C9D37B-F08E-43A1-B7D7-5E648ACBB731}" type="presOf" srcId="{A95CBA41-8779-4E02-BC30-E26BAC08F0B9}" destId="{6C285C19-6DC1-4974-8940-07DFF3D07514}" srcOrd="0" destOrd="0" presId="urn:microsoft.com/office/officeart/2008/layout/HalfCircleOrganizationChart"/>
    <dgm:cxn modelId="{ED897CB4-9D7E-4E15-A28B-F5D1963970CF}" type="presOf" srcId="{545E1141-380D-44AB-A958-E3A8725E05F9}" destId="{819334F0-A72E-436E-B04D-1DCDFCAB8475}" srcOrd="0" destOrd="0" presId="urn:microsoft.com/office/officeart/2008/layout/HalfCircleOrganizationChart"/>
    <dgm:cxn modelId="{E97D2B84-FB0D-4049-A420-49E4CA47B410}" type="presOf" srcId="{51584417-1714-47C4-B168-963DE5943B06}" destId="{F2EA3692-14FB-4DB9-AFE9-94CFAFD54B36}" srcOrd="0" destOrd="0" presId="urn:microsoft.com/office/officeart/2008/layout/HalfCircleOrganizationChart"/>
    <dgm:cxn modelId="{9CF540C0-F2F0-484C-9B8B-9F58666F9480}" type="presOf" srcId="{D71A5A6C-5B61-4CC2-A0F9-E6F62DEDA139}" destId="{2C9322D3-E4F3-47FC-BC08-78F561057F30}" srcOrd="0" destOrd="0" presId="urn:microsoft.com/office/officeart/2008/layout/HalfCircleOrganizationChart"/>
    <dgm:cxn modelId="{0C651F7F-81D2-4E8F-8DFD-888660484A3E}" srcId="{51584417-1714-47C4-B168-963DE5943B06}" destId="{1F1B5472-EA0A-46CD-9F0A-743AC3853841}" srcOrd="0" destOrd="0" parTransId="{F05C2ECC-0ADC-462E-82FF-F2721E1C12BD}" sibTransId="{684103C0-288B-4EB6-8F5D-DE44D7584DAC}"/>
    <dgm:cxn modelId="{B3AD9362-55E4-4C81-9812-168C5D39B80E}" srcId="{1F1B5472-EA0A-46CD-9F0A-743AC3853841}" destId="{545E1141-380D-44AB-A958-E3A8725E05F9}" srcOrd="0" destOrd="0" parTransId="{039475DC-5DE1-4E65-ACAA-03F88051B4C9}" sibTransId="{67D8E8AA-224E-463F-8663-37AA114AF3BE}"/>
    <dgm:cxn modelId="{5E2DC44E-2A3F-462C-9F26-8C524DD070B6}" type="presOf" srcId="{1F1B5472-EA0A-46CD-9F0A-743AC3853841}" destId="{023E1235-8C4E-4107-B58B-335C55646A41}" srcOrd="0" destOrd="0" presId="urn:microsoft.com/office/officeart/2008/layout/HalfCircleOrganizationChart"/>
    <dgm:cxn modelId="{718CC7B1-9C4F-46E0-83C2-29B224403E52}" type="presOf" srcId="{A95CBA41-8779-4E02-BC30-E26BAC08F0B9}" destId="{FF727464-EA3F-40F0-8EB4-CB89B4B9B3AA}" srcOrd="1" destOrd="0" presId="urn:microsoft.com/office/officeart/2008/layout/HalfCircleOrganizationChart"/>
    <dgm:cxn modelId="{D78FD1A3-A1A1-4462-BC6D-38C08D886364}" type="presOf" srcId="{520759BE-3383-45DC-A158-0AA0A3F9B2DE}" destId="{649B4737-A716-4726-9C83-CC6BCA37C4B2}" srcOrd="1" destOrd="0" presId="urn:microsoft.com/office/officeart/2008/layout/HalfCircleOrganizationChart"/>
    <dgm:cxn modelId="{8E480DE5-3D9B-4774-83AD-10F64FDA709A}" type="presOf" srcId="{B174188A-7770-4986-BFF8-66AB7BAF4C80}" destId="{D0FA705C-B97F-48B7-9D88-D7BF0CACB9E6}" srcOrd="0" destOrd="0" presId="urn:microsoft.com/office/officeart/2008/layout/HalfCircleOrganizationChart"/>
    <dgm:cxn modelId="{E7E1FEF8-3375-496C-B589-39FF4182892C}" srcId="{1F1B5472-EA0A-46CD-9F0A-743AC3853841}" destId="{520759BE-3383-45DC-A158-0AA0A3F9B2DE}" srcOrd="2" destOrd="0" parTransId="{B83B145D-A206-46F1-8831-D06081838E76}" sibTransId="{80B63462-B3B0-47D5-9267-8FB9AD1CABC3}"/>
    <dgm:cxn modelId="{FCB7EB74-CF99-465C-BF82-612F9A7B451F}" type="presOf" srcId="{3F455D04-55A0-4C0A-8AE3-0B3573CD0348}" destId="{F3FF933C-015D-49ED-B9BB-5D301A16D85C}" srcOrd="0" destOrd="0" presId="urn:microsoft.com/office/officeart/2008/layout/HalfCircleOrganizationChart"/>
    <dgm:cxn modelId="{DACB7648-604D-4ADA-B366-15EF4F303EC0}" type="presOf" srcId="{D71A5A6C-5B61-4CC2-A0F9-E6F62DEDA139}" destId="{B936EAF2-C09E-4AB3-9781-B116E7AD1164}" srcOrd="1" destOrd="0" presId="urn:microsoft.com/office/officeart/2008/layout/HalfCircleOrganizationChart"/>
    <dgm:cxn modelId="{07BAA5A6-9785-4D55-9F21-74E610F5F657}" type="presOf" srcId="{520759BE-3383-45DC-A158-0AA0A3F9B2DE}" destId="{BE3D9EF8-41BB-49AB-9C54-CD04C236CE65}" srcOrd="0" destOrd="0" presId="urn:microsoft.com/office/officeart/2008/layout/HalfCircleOrganizationChart"/>
    <dgm:cxn modelId="{B9EB1C59-80D7-438B-B17C-5ED72328448F}" type="presOf" srcId="{039475DC-5DE1-4E65-ACAA-03F88051B4C9}" destId="{19EAEB9A-D7E5-49BC-90A2-60AA5AEF8022}" srcOrd="0" destOrd="0" presId="urn:microsoft.com/office/officeart/2008/layout/HalfCircleOrganizationChart"/>
    <dgm:cxn modelId="{B54C5658-4182-4621-ABF4-22BDED3267A1}" type="presParOf" srcId="{F2EA3692-14FB-4DB9-AFE9-94CFAFD54B36}" destId="{987C4D79-3A6D-475D-A56D-B0F2ADE04864}" srcOrd="0" destOrd="0" presId="urn:microsoft.com/office/officeart/2008/layout/HalfCircleOrganizationChart"/>
    <dgm:cxn modelId="{CFB3EFC2-CDCD-40BE-8F87-982EDE9A7550}" type="presParOf" srcId="{987C4D79-3A6D-475D-A56D-B0F2ADE04864}" destId="{C1199CE9-C6A5-45E0-881B-62CBD257F328}" srcOrd="0" destOrd="0" presId="urn:microsoft.com/office/officeart/2008/layout/HalfCircleOrganizationChart"/>
    <dgm:cxn modelId="{369E7BEE-5699-4BDC-8826-65337258C446}" type="presParOf" srcId="{C1199CE9-C6A5-45E0-881B-62CBD257F328}" destId="{023E1235-8C4E-4107-B58B-335C55646A41}" srcOrd="0" destOrd="0" presId="urn:microsoft.com/office/officeart/2008/layout/HalfCircleOrganizationChart"/>
    <dgm:cxn modelId="{57EA973F-8A35-492E-B33F-63726520A20E}" type="presParOf" srcId="{C1199CE9-C6A5-45E0-881B-62CBD257F328}" destId="{7821A9BB-B5D6-4693-8F49-5B29B5870AFB}" srcOrd="1" destOrd="0" presId="urn:microsoft.com/office/officeart/2008/layout/HalfCircleOrganizationChart"/>
    <dgm:cxn modelId="{67CB477C-3E53-4D22-983F-0D45F62D0284}" type="presParOf" srcId="{C1199CE9-C6A5-45E0-881B-62CBD257F328}" destId="{DBFD8E76-DF89-45DD-8E5F-BD05B6F676FE}" srcOrd="2" destOrd="0" presId="urn:microsoft.com/office/officeart/2008/layout/HalfCircleOrganizationChart"/>
    <dgm:cxn modelId="{019AF9F4-8E9A-484A-A15D-1E864C1C8B26}" type="presParOf" srcId="{C1199CE9-C6A5-45E0-881B-62CBD257F328}" destId="{1FFBB354-BC5C-473A-A496-A16CDA20B059}" srcOrd="3" destOrd="0" presId="urn:microsoft.com/office/officeart/2008/layout/HalfCircleOrganizationChart"/>
    <dgm:cxn modelId="{6E3A547E-27D1-44E0-BADA-ADE90265713C}" type="presParOf" srcId="{987C4D79-3A6D-475D-A56D-B0F2ADE04864}" destId="{068441BE-BC12-4D98-82CB-04C9180D0CEC}" srcOrd="1" destOrd="0" presId="urn:microsoft.com/office/officeart/2008/layout/HalfCircleOrganizationChart"/>
    <dgm:cxn modelId="{DCA895EB-E048-45E1-BCE0-78EB8F3C3CBC}" type="presParOf" srcId="{068441BE-BC12-4D98-82CB-04C9180D0CEC}" destId="{19EAEB9A-D7E5-49BC-90A2-60AA5AEF8022}" srcOrd="0" destOrd="0" presId="urn:microsoft.com/office/officeart/2008/layout/HalfCircleOrganizationChart"/>
    <dgm:cxn modelId="{FA374BF2-3F62-40CB-9D68-F40F3BED3713}" type="presParOf" srcId="{068441BE-BC12-4D98-82CB-04C9180D0CEC}" destId="{2A625622-25D6-4543-9163-FA70E5353382}" srcOrd="1" destOrd="0" presId="urn:microsoft.com/office/officeart/2008/layout/HalfCircleOrganizationChart"/>
    <dgm:cxn modelId="{9EBF6DFE-0528-4CA6-9B46-077D7609B974}" type="presParOf" srcId="{2A625622-25D6-4543-9163-FA70E5353382}" destId="{FE3280A9-2A21-4E8F-9487-E53BC6A1E520}" srcOrd="0" destOrd="0" presId="urn:microsoft.com/office/officeart/2008/layout/HalfCircleOrganizationChart"/>
    <dgm:cxn modelId="{1B04F7E0-C0AE-4A35-A9EF-9A38856FF40E}" type="presParOf" srcId="{FE3280A9-2A21-4E8F-9487-E53BC6A1E520}" destId="{819334F0-A72E-436E-B04D-1DCDFCAB8475}" srcOrd="0" destOrd="0" presId="urn:microsoft.com/office/officeart/2008/layout/HalfCircleOrganizationChart"/>
    <dgm:cxn modelId="{E72024A9-62B0-4CEC-8C33-F267B0493BB3}" type="presParOf" srcId="{FE3280A9-2A21-4E8F-9487-E53BC6A1E520}" destId="{ED9C1785-6860-4086-9F8F-9D0B5FFB585B}" srcOrd="1" destOrd="0" presId="urn:microsoft.com/office/officeart/2008/layout/HalfCircleOrganizationChart"/>
    <dgm:cxn modelId="{81B8A8E7-01C7-4589-B360-39DFFF23F036}" type="presParOf" srcId="{FE3280A9-2A21-4E8F-9487-E53BC6A1E520}" destId="{F2589DC8-D678-4897-9F7E-8F7F7625E189}" srcOrd="2" destOrd="0" presId="urn:microsoft.com/office/officeart/2008/layout/HalfCircleOrganizationChart"/>
    <dgm:cxn modelId="{5E3CA9A8-D531-45BD-8ACA-65FD50353F9E}" type="presParOf" srcId="{FE3280A9-2A21-4E8F-9487-E53BC6A1E520}" destId="{EDC3EE62-6A10-449D-9840-B561152DFACC}" srcOrd="3" destOrd="0" presId="urn:microsoft.com/office/officeart/2008/layout/HalfCircleOrganizationChart"/>
    <dgm:cxn modelId="{23DFF524-B2D8-4E67-8F89-332E4A99B2DF}" type="presParOf" srcId="{2A625622-25D6-4543-9163-FA70E5353382}" destId="{BFAA5314-71D8-4D78-878B-E38C85FB34A9}" srcOrd="1" destOrd="0" presId="urn:microsoft.com/office/officeart/2008/layout/HalfCircleOrganizationChart"/>
    <dgm:cxn modelId="{FF380F16-7E0D-451F-88D0-95F7BBC46A2E}" type="presParOf" srcId="{2A625622-25D6-4543-9163-FA70E5353382}" destId="{31F69E7F-57B8-4784-928A-ED4D07B3A029}" srcOrd="2" destOrd="0" presId="urn:microsoft.com/office/officeart/2008/layout/HalfCircleOrganizationChart"/>
    <dgm:cxn modelId="{A99FE50D-DD3A-49AA-863A-5D597B0893BE}" type="presParOf" srcId="{068441BE-BC12-4D98-82CB-04C9180D0CEC}" destId="{F3FF933C-015D-49ED-B9BB-5D301A16D85C}" srcOrd="2" destOrd="0" presId="urn:microsoft.com/office/officeart/2008/layout/HalfCircleOrganizationChart"/>
    <dgm:cxn modelId="{648A5765-2D2C-40DC-A371-4B8509A5A833}" type="presParOf" srcId="{068441BE-BC12-4D98-82CB-04C9180D0CEC}" destId="{64BDD87B-0DD3-4718-AE1D-531460012536}" srcOrd="3" destOrd="0" presId="urn:microsoft.com/office/officeart/2008/layout/HalfCircleOrganizationChart"/>
    <dgm:cxn modelId="{DCA4D2EF-2D42-4026-958A-C094CB4F1E9D}" type="presParOf" srcId="{64BDD87B-0DD3-4718-AE1D-531460012536}" destId="{BE6832E2-380B-42D4-821C-586DC5084076}" srcOrd="0" destOrd="0" presId="urn:microsoft.com/office/officeart/2008/layout/HalfCircleOrganizationChart"/>
    <dgm:cxn modelId="{8313DC19-D113-4EEC-911D-C16345EED4B4}" type="presParOf" srcId="{BE6832E2-380B-42D4-821C-586DC5084076}" destId="{2C9322D3-E4F3-47FC-BC08-78F561057F30}" srcOrd="0" destOrd="0" presId="urn:microsoft.com/office/officeart/2008/layout/HalfCircleOrganizationChart"/>
    <dgm:cxn modelId="{DBEBD802-29AF-4AC9-8AD9-10E35D787D67}" type="presParOf" srcId="{BE6832E2-380B-42D4-821C-586DC5084076}" destId="{9646BCE9-5405-4FC1-9526-FFDD51DBC7D4}" srcOrd="1" destOrd="0" presId="urn:microsoft.com/office/officeart/2008/layout/HalfCircleOrganizationChart"/>
    <dgm:cxn modelId="{442FF7A2-738D-41D1-BD73-6EFA0749A382}" type="presParOf" srcId="{BE6832E2-380B-42D4-821C-586DC5084076}" destId="{BF9BA13E-1DFB-43B1-AB7B-40FF401E49E5}" srcOrd="2" destOrd="0" presId="urn:microsoft.com/office/officeart/2008/layout/HalfCircleOrganizationChart"/>
    <dgm:cxn modelId="{D02D9B9B-8002-4CE4-8B30-579C8F753F7A}" type="presParOf" srcId="{BE6832E2-380B-42D4-821C-586DC5084076}" destId="{B936EAF2-C09E-4AB3-9781-B116E7AD1164}" srcOrd="3" destOrd="0" presId="urn:microsoft.com/office/officeart/2008/layout/HalfCircleOrganizationChart"/>
    <dgm:cxn modelId="{7FD53DF6-562B-4C49-A03C-3629EACE23B7}" type="presParOf" srcId="{64BDD87B-0DD3-4718-AE1D-531460012536}" destId="{E86456BE-5F09-4B8D-BD27-93B9B6536E6C}" srcOrd="1" destOrd="0" presId="urn:microsoft.com/office/officeart/2008/layout/HalfCircleOrganizationChart"/>
    <dgm:cxn modelId="{6894A05E-C900-4963-8C5F-74DA8BA45E11}" type="presParOf" srcId="{64BDD87B-0DD3-4718-AE1D-531460012536}" destId="{4234E324-76AC-4589-A6EF-796CA2EC9106}" srcOrd="2" destOrd="0" presId="urn:microsoft.com/office/officeart/2008/layout/HalfCircleOrganizationChart"/>
    <dgm:cxn modelId="{9149E885-20F5-4081-94D2-A1F52A5AD880}" type="presParOf" srcId="{068441BE-BC12-4D98-82CB-04C9180D0CEC}" destId="{342387E5-6BCA-4833-8254-0FEE6825829E}" srcOrd="4" destOrd="0" presId="urn:microsoft.com/office/officeart/2008/layout/HalfCircleOrganizationChart"/>
    <dgm:cxn modelId="{E71CA301-89D9-4EC0-B9FF-1F76EDB0C9BC}" type="presParOf" srcId="{068441BE-BC12-4D98-82CB-04C9180D0CEC}" destId="{E8B47A12-F13A-4324-8C29-9F8C19B905DB}" srcOrd="5" destOrd="0" presId="urn:microsoft.com/office/officeart/2008/layout/HalfCircleOrganizationChart"/>
    <dgm:cxn modelId="{40BC1D79-7153-457A-BBA0-5443F349203A}" type="presParOf" srcId="{E8B47A12-F13A-4324-8C29-9F8C19B905DB}" destId="{8FAA9F31-085C-4BE3-9794-265E15A2ABAC}" srcOrd="0" destOrd="0" presId="urn:microsoft.com/office/officeart/2008/layout/HalfCircleOrganizationChart"/>
    <dgm:cxn modelId="{862784A6-DB16-44CC-BAB0-30B97D471734}" type="presParOf" srcId="{8FAA9F31-085C-4BE3-9794-265E15A2ABAC}" destId="{BE3D9EF8-41BB-49AB-9C54-CD04C236CE65}" srcOrd="0" destOrd="0" presId="urn:microsoft.com/office/officeart/2008/layout/HalfCircleOrganizationChart"/>
    <dgm:cxn modelId="{E7D6E082-3390-4E0C-9A02-EE9C1C5D2424}" type="presParOf" srcId="{8FAA9F31-085C-4BE3-9794-265E15A2ABAC}" destId="{16341E50-79AB-4C51-B09B-BB95BB96FED5}" srcOrd="1" destOrd="0" presId="urn:microsoft.com/office/officeart/2008/layout/HalfCircleOrganizationChart"/>
    <dgm:cxn modelId="{595045A6-024B-4B7B-92D5-6411528816E4}" type="presParOf" srcId="{8FAA9F31-085C-4BE3-9794-265E15A2ABAC}" destId="{F9A8F835-F7ED-4800-9709-C12648A72936}" srcOrd="2" destOrd="0" presId="urn:microsoft.com/office/officeart/2008/layout/HalfCircleOrganizationChart"/>
    <dgm:cxn modelId="{EEFC0A49-43B8-48E2-A451-CC16572E5211}" type="presParOf" srcId="{8FAA9F31-085C-4BE3-9794-265E15A2ABAC}" destId="{649B4737-A716-4726-9C83-CC6BCA37C4B2}" srcOrd="3" destOrd="0" presId="urn:microsoft.com/office/officeart/2008/layout/HalfCircleOrganizationChart"/>
    <dgm:cxn modelId="{DE0C9AA5-C15E-4121-824A-F72C712C3917}" type="presParOf" srcId="{E8B47A12-F13A-4324-8C29-9F8C19B905DB}" destId="{AE1386C5-DCB4-4622-B02A-37CE234E6822}" srcOrd="1" destOrd="0" presId="urn:microsoft.com/office/officeart/2008/layout/HalfCircleOrganizationChart"/>
    <dgm:cxn modelId="{E0EB8085-B7A3-4ADF-9E82-DE90E5E991E5}" type="presParOf" srcId="{E8B47A12-F13A-4324-8C29-9F8C19B905DB}" destId="{644645EC-4AC9-437C-B2CF-492A40AC4559}" srcOrd="2" destOrd="0" presId="urn:microsoft.com/office/officeart/2008/layout/HalfCircleOrganizationChart"/>
    <dgm:cxn modelId="{7F41A286-A58B-4C8D-AD7A-5D085D1F8D8C}" type="presParOf" srcId="{068441BE-BC12-4D98-82CB-04C9180D0CEC}" destId="{D0FA705C-B97F-48B7-9D88-D7BF0CACB9E6}" srcOrd="6" destOrd="0" presId="urn:microsoft.com/office/officeart/2008/layout/HalfCircleOrganizationChart"/>
    <dgm:cxn modelId="{8C9E8A95-7118-43F4-B9D4-0286AEB770E7}" type="presParOf" srcId="{068441BE-BC12-4D98-82CB-04C9180D0CEC}" destId="{3F78D7F3-8295-4716-8CD7-89A492280F58}" srcOrd="7" destOrd="0" presId="urn:microsoft.com/office/officeart/2008/layout/HalfCircleOrganizationChart"/>
    <dgm:cxn modelId="{15269B35-B6CA-4B1E-BFD0-2A1C3D16E436}" type="presParOf" srcId="{3F78D7F3-8295-4716-8CD7-89A492280F58}" destId="{AD6EDB50-79FA-4211-B8D0-240EF34E658E}" srcOrd="0" destOrd="0" presId="urn:microsoft.com/office/officeart/2008/layout/HalfCircleOrganizationChart"/>
    <dgm:cxn modelId="{374B4CF7-52D7-4425-9751-5854439E9B74}" type="presParOf" srcId="{AD6EDB50-79FA-4211-B8D0-240EF34E658E}" destId="{6C285C19-6DC1-4974-8940-07DFF3D07514}" srcOrd="0" destOrd="0" presId="urn:microsoft.com/office/officeart/2008/layout/HalfCircleOrganizationChart"/>
    <dgm:cxn modelId="{A33506B4-79E8-45BD-9D69-7D30587BABE9}" type="presParOf" srcId="{AD6EDB50-79FA-4211-B8D0-240EF34E658E}" destId="{278FB78B-EAC4-4DD7-812D-1655AF8C0A1F}" srcOrd="1" destOrd="0" presId="urn:microsoft.com/office/officeart/2008/layout/HalfCircleOrganizationChart"/>
    <dgm:cxn modelId="{097772E8-835C-40DE-A597-70D945FDCEB7}" type="presParOf" srcId="{AD6EDB50-79FA-4211-B8D0-240EF34E658E}" destId="{F847D0E8-1F2F-49D8-93AD-A368BC6E8973}" srcOrd="2" destOrd="0" presId="urn:microsoft.com/office/officeart/2008/layout/HalfCircleOrganizationChart"/>
    <dgm:cxn modelId="{67926508-0CAE-452B-8BBA-1D3A63EB2749}" type="presParOf" srcId="{AD6EDB50-79FA-4211-B8D0-240EF34E658E}" destId="{FF727464-EA3F-40F0-8EB4-CB89B4B9B3AA}" srcOrd="3" destOrd="0" presId="urn:microsoft.com/office/officeart/2008/layout/HalfCircleOrganizationChart"/>
    <dgm:cxn modelId="{8AE66650-71B9-40C9-A8DB-3D36B917A423}" type="presParOf" srcId="{3F78D7F3-8295-4716-8CD7-89A492280F58}" destId="{66D3FD57-BD70-4B3E-860F-5F1CFF2D96E0}" srcOrd="1" destOrd="0" presId="urn:microsoft.com/office/officeart/2008/layout/HalfCircleOrganizationChart"/>
    <dgm:cxn modelId="{DDC243AD-8B93-4307-A6A3-5C5DAA7A168B}" type="presParOf" srcId="{3F78D7F3-8295-4716-8CD7-89A492280F58}" destId="{F3D3D8A5-D1AB-4D2C-8A8F-BD271A6427B1}" srcOrd="2" destOrd="0" presId="urn:microsoft.com/office/officeart/2008/layout/HalfCircleOrganizationChart"/>
    <dgm:cxn modelId="{50EDA0F3-167A-414C-A31C-30FBA5E09E2A}" type="presParOf" srcId="{987C4D79-3A6D-475D-A56D-B0F2ADE04864}" destId="{39A06A38-55A3-4510-A920-19DFF489877C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3EF797-E396-4FAB-95B9-F1C1A5F3E289}" type="doc">
      <dgm:prSet loTypeId="urn:microsoft.com/office/officeart/2005/8/layout/radial6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743BC5-0F47-440A-A7EE-4054074822D8}">
      <dgm:prSet phldrT="[Текст]"/>
      <dgm:spPr/>
      <dgm:t>
        <a:bodyPr/>
        <a:lstStyle/>
        <a:p>
          <a:r>
            <a:rPr lang="uz-Cyrl-UZ" b="1" dirty="0" smtClean="0"/>
            <a:t>Текис кесим юзаларининг  инерция  моментлари</a:t>
          </a:r>
          <a:endParaRPr lang="ru-RU" dirty="0"/>
        </a:p>
      </dgm:t>
    </dgm:pt>
    <dgm:pt modelId="{73211F7D-AED8-42EF-B142-4B066FBCFF12}" type="parTrans" cxnId="{5A8DF52C-5C5C-4479-A24F-BB9C9CD34F6C}">
      <dgm:prSet/>
      <dgm:spPr/>
      <dgm:t>
        <a:bodyPr/>
        <a:lstStyle/>
        <a:p>
          <a:endParaRPr lang="ru-RU"/>
        </a:p>
      </dgm:t>
    </dgm:pt>
    <dgm:pt modelId="{F0B99899-DA20-42A0-970C-6B0587E0A910}" type="sibTrans" cxnId="{5A8DF52C-5C5C-4479-A24F-BB9C9CD34F6C}">
      <dgm:prSet/>
      <dgm:spPr/>
      <dgm:t>
        <a:bodyPr/>
        <a:lstStyle/>
        <a:p>
          <a:endParaRPr lang="ru-RU"/>
        </a:p>
      </dgm:t>
    </dgm:pt>
    <dgm:pt modelId="{DD947D61-27D3-4A4A-BE52-B29C8A03A350}">
      <dgm:prSet phldrT="[Текст]"/>
      <dgm:spPr/>
      <dgm:t>
        <a:bodyPr/>
        <a:lstStyle/>
        <a:p>
          <a:r>
            <a:rPr lang="uz-Cyrl-UZ" b="1" dirty="0" smtClean="0"/>
            <a:t>Марказдан қочма</a:t>
          </a:r>
          <a:endParaRPr lang="ru-RU" dirty="0"/>
        </a:p>
      </dgm:t>
    </dgm:pt>
    <dgm:pt modelId="{8A916DCD-5A51-43F5-AD6A-CED456A3767B}" type="parTrans" cxnId="{6ED83033-376C-46A2-989D-6D1D6193E4C4}">
      <dgm:prSet/>
      <dgm:spPr/>
      <dgm:t>
        <a:bodyPr/>
        <a:lstStyle/>
        <a:p>
          <a:endParaRPr lang="ru-RU"/>
        </a:p>
      </dgm:t>
    </dgm:pt>
    <dgm:pt modelId="{372066E0-2B60-480E-B266-9E66E04B7382}" type="sibTrans" cxnId="{6ED83033-376C-46A2-989D-6D1D6193E4C4}">
      <dgm:prSet/>
      <dgm:spPr/>
      <dgm:t>
        <a:bodyPr/>
        <a:lstStyle/>
        <a:p>
          <a:endParaRPr lang="ru-RU"/>
        </a:p>
      </dgm:t>
    </dgm:pt>
    <dgm:pt modelId="{2250C8B5-C752-4335-8F60-682A382FA0E3}">
      <dgm:prSet phldrT="[Текст]"/>
      <dgm:spPr/>
      <dgm:t>
        <a:bodyPr/>
        <a:lstStyle/>
        <a:p>
          <a:r>
            <a:rPr lang="uz-Cyrl-UZ" b="1" dirty="0" smtClean="0"/>
            <a:t>Қутбий бўлиши мумкин</a:t>
          </a:r>
          <a:endParaRPr lang="ru-RU" dirty="0"/>
        </a:p>
      </dgm:t>
    </dgm:pt>
    <dgm:pt modelId="{B4FD46FA-6EFB-4522-B62F-0F3BC39152C3}" type="parTrans" cxnId="{D04A9B27-8DDA-4202-B73F-235DE30F34A9}">
      <dgm:prSet/>
      <dgm:spPr/>
      <dgm:t>
        <a:bodyPr/>
        <a:lstStyle/>
        <a:p>
          <a:endParaRPr lang="ru-RU"/>
        </a:p>
      </dgm:t>
    </dgm:pt>
    <dgm:pt modelId="{55ACB9B5-53D2-40F3-99BA-E28107369853}" type="sibTrans" cxnId="{D04A9B27-8DDA-4202-B73F-235DE30F34A9}">
      <dgm:prSet/>
      <dgm:spPr/>
      <dgm:t>
        <a:bodyPr/>
        <a:lstStyle/>
        <a:p>
          <a:endParaRPr lang="ru-RU"/>
        </a:p>
      </dgm:t>
    </dgm:pt>
    <dgm:pt modelId="{6EA7B48F-3E4F-4A22-A2DC-551A84E00079}">
      <dgm:prSet/>
      <dgm:spPr/>
      <dgm:t>
        <a:bodyPr/>
        <a:lstStyle/>
        <a:p>
          <a:r>
            <a:rPr lang="uz-Cyrl-UZ" b="1" dirty="0" smtClean="0"/>
            <a:t>Ўқавий</a:t>
          </a:r>
          <a:endParaRPr lang="ru-RU" dirty="0"/>
        </a:p>
      </dgm:t>
    </dgm:pt>
    <dgm:pt modelId="{F8A62E85-FCBE-40ED-A7DC-B0685AEDE50C}" type="parTrans" cxnId="{07766471-7687-457F-8096-E15B335C31F4}">
      <dgm:prSet/>
      <dgm:spPr/>
      <dgm:t>
        <a:bodyPr/>
        <a:lstStyle/>
        <a:p>
          <a:endParaRPr lang="ru-RU"/>
        </a:p>
      </dgm:t>
    </dgm:pt>
    <dgm:pt modelId="{37DA55FB-2B12-4DEB-AA72-F56115C02B99}" type="sibTrans" cxnId="{07766471-7687-457F-8096-E15B335C31F4}">
      <dgm:prSet/>
      <dgm:spPr/>
      <dgm:t>
        <a:bodyPr/>
        <a:lstStyle/>
        <a:p>
          <a:endParaRPr lang="ru-RU"/>
        </a:p>
      </dgm:t>
    </dgm:pt>
    <dgm:pt modelId="{F621A163-F570-492C-87AE-CC0A5D85EFEF}" type="pres">
      <dgm:prSet presAssocID="{293EF797-E396-4FAB-95B9-F1C1A5F3E28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100202-0CBC-4873-89DB-3C352A54A25D}" type="pres">
      <dgm:prSet presAssocID="{D0743BC5-0F47-440A-A7EE-4054074822D8}" presName="centerShape" presStyleLbl="node0" presStyleIdx="0" presStyleCnt="1"/>
      <dgm:spPr/>
      <dgm:t>
        <a:bodyPr/>
        <a:lstStyle/>
        <a:p>
          <a:endParaRPr lang="ru-RU"/>
        </a:p>
      </dgm:t>
    </dgm:pt>
    <dgm:pt modelId="{51519266-E48F-40FA-A5CA-4456ABBFD6EC}" type="pres">
      <dgm:prSet presAssocID="{6EA7B48F-3E4F-4A22-A2DC-551A84E0007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E9EB86-BB55-42E8-944B-4593F56FC37D}" type="pres">
      <dgm:prSet presAssocID="{6EA7B48F-3E4F-4A22-A2DC-551A84E00079}" presName="dummy" presStyleCnt="0"/>
      <dgm:spPr/>
    </dgm:pt>
    <dgm:pt modelId="{C0DB78E0-A2B5-4F48-ACAF-33DF5BC3DA09}" type="pres">
      <dgm:prSet presAssocID="{37DA55FB-2B12-4DEB-AA72-F56115C02B9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2B7BDE8B-F81D-4F64-9C59-AA3BCBF46A90}" type="pres">
      <dgm:prSet presAssocID="{DD947D61-27D3-4A4A-BE52-B29C8A03A35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5EB2E-E550-4E9D-819A-596BC5BDEF57}" type="pres">
      <dgm:prSet presAssocID="{DD947D61-27D3-4A4A-BE52-B29C8A03A350}" presName="dummy" presStyleCnt="0"/>
      <dgm:spPr/>
    </dgm:pt>
    <dgm:pt modelId="{55536BA9-5C54-490D-96D9-79073BBDC3FB}" type="pres">
      <dgm:prSet presAssocID="{372066E0-2B60-480E-B266-9E66E04B7382}" presName="sibTrans" presStyleLbl="sibTrans2D1" presStyleIdx="1" presStyleCnt="3"/>
      <dgm:spPr/>
      <dgm:t>
        <a:bodyPr/>
        <a:lstStyle/>
        <a:p>
          <a:endParaRPr lang="ru-RU"/>
        </a:p>
      </dgm:t>
    </dgm:pt>
    <dgm:pt modelId="{8F1A0942-B2BF-406D-8C33-512178AE29D4}" type="pres">
      <dgm:prSet presAssocID="{2250C8B5-C752-4335-8F60-682A382FA0E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CAA1A6-2EF7-4396-940D-062D2A973E50}" type="pres">
      <dgm:prSet presAssocID="{2250C8B5-C752-4335-8F60-682A382FA0E3}" presName="dummy" presStyleCnt="0"/>
      <dgm:spPr/>
    </dgm:pt>
    <dgm:pt modelId="{DF59745A-B2C6-4543-9C9E-ECD5EEEF8716}" type="pres">
      <dgm:prSet presAssocID="{55ACB9B5-53D2-40F3-99BA-E28107369853}" presName="sibTrans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D04A9B27-8DDA-4202-B73F-235DE30F34A9}" srcId="{D0743BC5-0F47-440A-A7EE-4054074822D8}" destId="{2250C8B5-C752-4335-8F60-682A382FA0E3}" srcOrd="2" destOrd="0" parTransId="{B4FD46FA-6EFB-4522-B62F-0F3BC39152C3}" sibTransId="{55ACB9B5-53D2-40F3-99BA-E28107369853}"/>
    <dgm:cxn modelId="{EBC58CF9-3222-4B42-8FE1-9364E2018E60}" type="presOf" srcId="{6EA7B48F-3E4F-4A22-A2DC-551A84E00079}" destId="{51519266-E48F-40FA-A5CA-4456ABBFD6EC}" srcOrd="0" destOrd="0" presId="urn:microsoft.com/office/officeart/2005/8/layout/radial6"/>
    <dgm:cxn modelId="{6ED83033-376C-46A2-989D-6D1D6193E4C4}" srcId="{D0743BC5-0F47-440A-A7EE-4054074822D8}" destId="{DD947D61-27D3-4A4A-BE52-B29C8A03A350}" srcOrd="1" destOrd="0" parTransId="{8A916DCD-5A51-43F5-AD6A-CED456A3767B}" sibTransId="{372066E0-2B60-480E-B266-9E66E04B7382}"/>
    <dgm:cxn modelId="{10C5FED4-27E1-4E3E-AD24-4F947C0C4AD9}" type="presOf" srcId="{293EF797-E396-4FAB-95B9-F1C1A5F3E289}" destId="{F621A163-F570-492C-87AE-CC0A5D85EFEF}" srcOrd="0" destOrd="0" presId="urn:microsoft.com/office/officeart/2005/8/layout/radial6"/>
    <dgm:cxn modelId="{D10FEF88-C599-4003-AC98-B5DD8E8185FF}" type="presOf" srcId="{D0743BC5-0F47-440A-A7EE-4054074822D8}" destId="{F5100202-0CBC-4873-89DB-3C352A54A25D}" srcOrd="0" destOrd="0" presId="urn:microsoft.com/office/officeart/2005/8/layout/radial6"/>
    <dgm:cxn modelId="{07766471-7687-457F-8096-E15B335C31F4}" srcId="{D0743BC5-0F47-440A-A7EE-4054074822D8}" destId="{6EA7B48F-3E4F-4A22-A2DC-551A84E00079}" srcOrd="0" destOrd="0" parTransId="{F8A62E85-FCBE-40ED-A7DC-B0685AEDE50C}" sibTransId="{37DA55FB-2B12-4DEB-AA72-F56115C02B99}"/>
    <dgm:cxn modelId="{7F57FC92-EAAF-4AD7-B47A-16E4754F2482}" type="presOf" srcId="{55ACB9B5-53D2-40F3-99BA-E28107369853}" destId="{DF59745A-B2C6-4543-9C9E-ECD5EEEF8716}" srcOrd="0" destOrd="0" presId="urn:microsoft.com/office/officeart/2005/8/layout/radial6"/>
    <dgm:cxn modelId="{5DC3F1C2-987A-4582-81F4-5C53CF04D9E3}" type="presOf" srcId="{372066E0-2B60-480E-B266-9E66E04B7382}" destId="{55536BA9-5C54-490D-96D9-79073BBDC3FB}" srcOrd="0" destOrd="0" presId="urn:microsoft.com/office/officeart/2005/8/layout/radial6"/>
    <dgm:cxn modelId="{586DE8BC-A817-428F-8711-4F191810D189}" type="presOf" srcId="{2250C8B5-C752-4335-8F60-682A382FA0E3}" destId="{8F1A0942-B2BF-406D-8C33-512178AE29D4}" srcOrd="0" destOrd="0" presId="urn:microsoft.com/office/officeart/2005/8/layout/radial6"/>
    <dgm:cxn modelId="{5A8DF52C-5C5C-4479-A24F-BB9C9CD34F6C}" srcId="{293EF797-E396-4FAB-95B9-F1C1A5F3E289}" destId="{D0743BC5-0F47-440A-A7EE-4054074822D8}" srcOrd="0" destOrd="0" parTransId="{73211F7D-AED8-42EF-B142-4B066FBCFF12}" sibTransId="{F0B99899-DA20-42A0-970C-6B0587E0A910}"/>
    <dgm:cxn modelId="{C2FB677B-414E-4BB5-BFB4-CF4A098D8FE0}" type="presOf" srcId="{DD947D61-27D3-4A4A-BE52-B29C8A03A350}" destId="{2B7BDE8B-F81D-4F64-9C59-AA3BCBF46A90}" srcOrd="0" destOrd="0" presId="urn:microsoft.com/office/officeart/2005/8/layout/radial6"/>
    <dgm:cxn modelId="{5E37A468-2872-4351-A8F9-24D6EF18DAAA}" type="presOf" srcId="{37DA55FB-2B12-4DEB-AA72-F56115C02B99}" destId="{C0DB78E0-A2B5-4F48-ACAF-33DF5BC3DA09}" srcOrd="0" destOrd="0" presId="urn:microsoft.com/office/officeart/2005/8/layout/radial6"/>
    <dgm:cxn modelId="{AC816AE5-336A-4C6E-96A4-03B61E20EAC7}" type="presParOf" srcId="{F621A163-F570-492C-87AE-CC0A5D85EFEF}" destId="{F5100202-0CBC-4873-89DB-3C352A54A25D}" srcOrd="0" destOrd="0" presId="urn:microsoft.com/office/officeart/2005/8/layout/radial6"/>
    <dgm:cxn modelId="{DA542871-8E20-4134-9D39-4FDF882FE194}" type="presParOf" srcId="{F621A163-F570-492C-87AE-CC0A5D85EFEF}" destId="{51519266-E48F-40FA-A5CA-4456ABBFD6EC}" srcOrd="1" destOrd="0" presId="urn:microsoft.com/office/officeart/2005/8/layout/radial6"/>
    <dgm:cxn modelId="{3CA4E869-BAB1-490F-ADFF-950E1332BB5B}" type="presParOf" srcId="{F621A163-F570-492C-87AE-CC0A5D85EFEF}" destId="{73E9EB86-BB55-42E8-944B-4593F56FC37D}" srcOrd="2" destOrd="0" presId="urn:microsoft.com/office/officeart/2005/8/layout/radial6"/>
    <dgm:cxn modelId="{C62095B6-D7F5-42F7-A353-040FB20549D1}" type="presParOf" srcId="{F621A163-F570-492C-87AE-CC0A5D85EFEF}" destId="{C0DB78E0-A2B5-4F48-ACAF-33DF5BC3DA09}" srcOrd="3" destOrd="0" presId="urn:microsoft.com/office/officeart/2005/8/layout/radial6"/>
    <dgm:cxn modelId="{9092E3F7-623D-44F4-B622-C09C43A4487C}" type="presParOf" srcId="{F621A163-F570-492C-87AE-CC0A5D85EFEF}" destId="{2B7BDE8B-F81D-4F64-9C59-AA3BCBF46A90}" srcOrd="4" destOrd="0" presId="urn:microsoft.com/office/officeart/2005/8/layout/radial6"/>
    <dgm:cxn modelId="{CFD5C6C4-5B2B-4A6C-ACB6-73C9033F8B6B}" type="presParOf" srcId="{F621A163-F570-492C-87AE-CC0A5D85EFEF}" destId="{9955EB2E-E550-4E9D-819A-596BC5BDEF57}" srcOrd="5" destOrd="0" presId="urn:microsoft.com/office/officeart/2005/8/layout/radial6"/>
    <dgm:cxn modelId="{E6EB3301-5440-498F-9F2E-2CC153B73809}" type="presParOf" srcId="{F621A163-F570-492C-87AE-CC0A5D85EFEF}" destId="{55536BA9-5C54-490D-96D9-79073BBDC3FB}" srcOrd="6" destOrd="0" presId="urn:microsoft.com/office/officeart/2005/8/layout/radial6"/>
    <dgm:cxn modelId="{6CFA4124-B267-43A0-B42B-2018C7CDFED0}" type="presParOf" srcId="{F621A163-F570-492C-87AE-CC0A5D85EFEF}" destId="{8F1A0942-B2BF-406D-8C33-512178AE29D4}" srcOrd="7" destOrd="0" presId="urn:microsoft.com/office/officeart/2005/8/layout/radial6"/>
    <dgm:cxn modelId="{FABBC586-0B8F-4151-8117-B10965C4289E}" type="presParOf" srcId="{F621A163-F570-492C-87AE-CC0A5D85EFEF}" destId="{83CAA1A6-2EF7-4396-940D-062D2A973E50}" srcOrd="8" destOrd="0" presId="urn:microsoft.com/office/officeart/2005/8/layout/radial6"/>
    <dgm:cxn modelId="{959C2FFD-2F83-48A4-A20E-D71BB7A3FB95}" type="presParOf" srcId="{F621A163-F570-492C-87AE-CC0A5D85EFEF}" destId="{DF59745A-B2C6-4543-9C9E-ECD5EEEF8716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50B170-F26E-473C-AD79-4E6D6997DF0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B8076B-8ED8-4EEC-9320-A76D0D6054CD}">
      <dgm:prSet phldrT="[Текст]" custT="1"/>
      <dgm:spPr/>
      <dgm:t>
        <a:bodyPr/>
        <a:lstStyle/>
        <a:p>
          <a:r>
            <a:rPr lang="uz-Cyrl-UZ" sz="4000" b="1" dirty="0" smtClean="0">
              <a:solidFill>
                <a:schemeClr val="accent5">
                  <a:lumMod val="60000"/>
                  <a:lumOff val="40000"/>
                </a:schemeClr>
              </a:solidFill>
            </a:rPr>
            <a:t>Қаршилик моменти</a:t>
          </a:r>
          <a:endParaRPr lang="ru-RU" sz="4000" dirty="0">
            <a:solidFill>
              <a:schemeClr val="accent5">
                <a:lumMod val="60000"/>
                <a:lumOff val="40000"/>
              </a:schemeClr>
            </a:solidFill>
          </a:endParaRPr>
        </a:p>
      </dgm:t>
    </dgm:pt>
    <dgm:pt modelId="{DB953165-FADB-4384-9D07-2FFDF73EB0F7}" type="parTrans" cxnId="{66ABB352-9708-4036-8F88-286DFB6C826A}">
      <dgm:prSet/>
      <dgm:spPr/>
      <dgm:t>
        <a:bodyPr/>
        <a:lstStyle/>
        <a:p>
          <a:endParaRPr lang="ru-RU"/>
        </a:p>
      </dgm:t>
    </dgm:pt>
    <dgm:pt modelId="{A2CBA127-A3BF-4F4C-AE51-9C75B2402632}" type="sibTrans" cxnId="{66ABB352-9708-4036-8F88-286DFB6C826A}">
      <dgm:prSet/>
      <dgm:spPr/>
      <dgm:t>
        <a:bodyPr/>
        <a:lstStyle/>
        <a:p>
          <a:endParaRPr lang="ru-RU"/>
        </a:p>
      </dgm:t>
    </dgm:pt>
    <dgm:pt modelId="{A9662E21-059C-49E5-8261-ECD6DEC22F70}">
      <dgm:prSet phldrT="[Текст]" custT="1"/>
      <dgm:spPr/>
      <dgm:t>
        <a:bodyPr/>
        <a:lstStyle/>
        <a:p>
          <a:r>
            <a:rPr lang="uz-Cyrl-UZ" sz="2800" b="1" dirty="0" smtClean="0"/>
            <a:t>Текис шаклнинг ўқли қаршилик моменти</a:t>
          </a:r>
          <a:endParaRPr lang="ru-RU" sz="2800" dirty="0">
            <a:solidFill>
              <a:srgbClr val="FFFF00"/>
            </a:solidFill>
          </a:endParaRPr>
        </a:p>
      </dgm:t>
    </dgm:pt>
    <dgm:pt modelId="{B314A6F3-3013-4332-88B6-B5B90E90699E}" type="parTrans" cxnId="{85772413-BEDA-4625-96DC-AA2CA409DDE7}">
      <dgm:prSet/>
      <dgm:spPr/>
      <dgm:t>
        <a:bodyPr/>
        <a:lstStyle/>
        <a:p>
          <a:endParaRPr lang="ru-RU"/>
        </a:p>
      </dgm:t>
    </dgm:pt>
    <dgm:pt modelId="{F3321267-E6B6-4D18-A1A0-A757F4BF9078}" type="sibTrans" cxnId="{85772413-BEDA-4625-96DC-AA2CA409DDE7}">
      <dgm:prSet/>
      <dgm:spPr/>
      <dgm:t>
        <a:bodyPr/>
        <a:lstStyle/>
        <a:p>
          <a:endParaRPr lang="ru-RU"/>
        </a:p>
      </dgm:t>
    </dgm:pt>
    <dgm:pt modelId="{A57C49DB-148E-4727-9158-BC2132BA3DDB}">
      <dgm:prSet phldrT="[Текст]" custT="1"/>
      <dgm:spPr/>
      <dgm:t>
        <a:bodyPr/>
        <a:lstStyle/>
        <a:p>
          <a:r>
            <a:rPr lang="uz-Cyrl-UZ" sz="2800" b="1" dirty="0" smtClean="0"/>
            <a:t>Текис шаклнинг қаршилик моменти</a:t>
          </a:r>
          <a:endParaRPr lang="ru-RU" sz="2800" dirty="0">
            <a:solidFill>
              <a:srgbClr val="FFFF00"/>
            </a:solidFill>
          </a:endParaRPr>
        </a:p>
      </dgm:t>
    </dgm:pt>
    <dgm:pt modelId="{55D71B19-1443-4990-B388-E570EC17122B}" type="parTrans" cxnId="{44863720-955D-4C33-81BD-C659D4CF53D1}">
      <dgm:prSet/>
      <dgm:spPr/>
      <dgm:t>
        <a:bodyPr/>
        <a:lstStyle/>
        <a:p>
          <a:endParaRPr lang="ru-RU"/>
        </a:p>
      </dgm:t>
    </dgm:pt>
    <dgm:pt modelId="{F58CA89C-32BD-4E99-9E36-1C86C6961004}" type="sibTrans" cxnId="{44863720-955D-4C33-81BD-C659D4CF53D1}">
      <dgm:prSet/>
      <dgm:spPr/>
      <dgm:t>
        <a:bodyPr/>
        <a:lstStyle/>
        <a:p>
          <a:endParaRPr lang="ru-RU"/>
        </a:p>
      </dgm:t>
    </dgm:pt>
    <dgm:pt modelId="{6C48881B-FF42-4CCE-A771-3D522AD7A9AC}" type="pres">
      <dgm:prSet presAssocID="{A550B170-F26E-473C-AD79-4E6D6997DF0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62C7C9-82F7-4EA1-BC4C-A79B7E2D8B27}" type="pres">
      <dgm:prSet presAssocID="{91B8076B-8ED8-4EEC-9320-A76D0D6054CD}" presName="hierRoot1" presStyleCnt="0">
        <dgm:presLayoutVars>
          <dgm:hierBranch val="init"/>
        </dgm:presLayoutVars>
      </dgm:prSet>
      <dgm:spPr/>
    </dgm:pt>
    <dgm:pt modelId="{7149EBBD-4A4C-4948-86D4-364E108C1987}" type="pres">
      <dgm:prSet presAssocID="{91B8076B-8ED8-4EEC-9320-A76D0D6054CD}" presName="rootComposite1" presStyleCnt="0"/>
      <dgm:spPr/>
    </dgm:pt>
    <dgm:pt modelId="{3FA032C4-470A-45F2-AF9C-4388ED55F6E0}" type="pres">
      <dgm:prSet presAssocID="{91B8076B-8ED8-4EEC-9320-A76D0D6054C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D658C7-F1DA-4D95-88C5-B58A60ADB283}" type="pres">
      <dgm:prSet presAssocID="{91B8076B-8ED8-4EEC-9320-A76D0D6054C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E5C0727-3F76-4EC7-86A1-6A23F4144D5B}" type="pres">
      <dgm:prSet presAssocID="{91B8076B-8ED8-4EEC-9320-A76D0D6054CD}" presName="hierChild2" presStyleCnt="0"/>
      <dgm:spPr/>
    </dgm:pt>
    <dgm:pt modelId="{155FD7B2-A38D-4AC4-9C2E-A1590DC76768}" type="pres">
      <dgm:prSet presAssocID="{B314A6F3-3013-4332-88B6-B5B90E90699E}" presName="Name37" presStyleLbl="parChTrans1D2" presStyleIdx="0" presStyleCnt="2"/>
      <dgm:spPr/>
      <dgm:t>
        <a:bodyPr/>
        <a:lstStyle/>
        <a:p>
          <a:endParaRPr lang="ru-RU"/>
        </a:p>
      </dgm:t>
    </dgm:pt>
    <dgm:pt modelId="{08B64063-1C73-4C0E-9C84-513661483DF7}" type="pres">
      <dgm:prSet presAssocID="{A9662E21-059C-49E5-8261-ECD6DEC22F70}" presName="hierRoot2" presStyleCnt="0">
        <dgm:presLayoutVars>
          <dgm:hierBranch val="init"/>
        </dgm:presLayoutVars>
      </dgm:prSet>
      <dgm:spPr/>
    </dgm:pt>
    <dgm:pt modelId="{5AE3B975-A729-48A7-B2D2-A3DF336AA8C4}" type="pres">
      <dgm:prSet presAssocID="{A9662E21-059C-49E5-8261-ECD6DEC22F70}" presName="rootComposite" presStyleCnt="0"/>
      <dgm:spPr/>
    </dgm:pt>
    <dgm:pt modelId="{1DC840AC-FA1B-46FD-9579-02753AF1459F}" type="pres">
      <dgm:prSet presAssocID="{A9662E21-059C-49E5-8261-ECD6DEC22F70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450AFA-09A7-496F-A3F8-A7F9FB4F04FB}" type="pres">
      <dgm:prSet presAssocID="{A9662E21-059C-49E5-8261-ECD6DEC22F70}" presName="rootConnector" presStyleLbl="node2" presStyleIdx="0" presStyleCnt="2"/>
      <dgm:spPr/>
      <dgm:t>
        <a:bodyPr/>
        <a:lstStyle/>
        <a:p>
          <a:endParaRPr lang="ru-RU"/>
        </a:p>
      </dgm:t>
    </dgm:pt>
    <dgm:pt modelId="{899926F9-D6C2-488F-9BF5-BCC88B034B0A}" type="pres">
      <dgm:prSet presAssocID="{A9662E21-059C-49E5-8261-ECD6DEC22F70}" presName="hierChild4" presStyleCnt="0"/>
      <dgm:spPr/>
    </dgm:pt>
    <dgm:pt modelId="{7015EDB8-F09A-45D5-8E9E-9AEF5C2F7BEA}" type="pres">
      <dgm:prSet presAssocID="{A9662E21-059C-49E5-8261-ECD6DEC22F70}" presName="hierChild5" presStyleCnt="0"/>
      <dgm:spPr/>
    </dgm:pt>
    <dgm:pt modelId="{53958427-575C-432A-AD66-429E7903F5E3}" type="pres">
      <dgm:prSet presAssocID="{55D71B19-1443-4990-B388-E570EC17122B}" presName="Name37" presStyleLbl="parChTrans1D2" presStyleIdx="1" presStyleCnt="2"/>
      <dgm:spPr/>
      <dgm:t>
        <a:bodyPr/>
        <a:lstStyle/>
        <a:p>
          <a:endParaRPr lang="ru-RU"/>
        </a:p>
      </dgm:t>
    </dgm:pt>
    <dgm:pt modelId="{25B793EE-ECE1-407B-AFC3-652E28FD7CA2}" type="pres">
      <dgm:prSet presAssocID="{A57C49DB-148E-4727-9158-BC2132BA3DDB}" presName="hierRoot2" presStyleCnt="0">
        <dgm:presLayoutVars>
          <dgm:hierBranch val="init"/>
        </dgm:presLayoutVars>
      </dgm:prSet>
      <dgm:spPr/>
    </dgm:pt>
    <dgm:pt modelId="{21343B97-7F17-4552-9294-B13E6CC3ABDF}" type="pres">
      <dgm:prSet presAssocID="{A57C49DB-148E-4727-9158-BC2132BA3DDB}" presName="rootComposite" presStyleCnt="0"/>
      <dgm:spPr/>
    </dgm:pt>
    <dgm:pt modelId="{00521381-346E-4C47-8917-A3E6A65FCC1C}" type="pres">
      <dgm:prSet presAssocID="{A57C49DB-148E-4727-9158-BC2132BA3DDB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4B1FD2-A347-4E55-8169-447639DB4062}" type="pres">
      <dgm:prSet presAssocID="{A57C49DB-148E-4727-9158-BC2132BA3DDB}" presName="rootConnector" presStyleLbl="node2" presStyleIdx="1" presStyleCnt="2"/>
      <dgm:spPr/>
      <dgm:t>
        <a:bodyPr/>
        <a:lstStyle/>
        <a:p>
          <a:endParaRPr lang="ru-RU"/>
        </a:p>
      </dgm:t>
    </dgm:pt>
    <dgm:pt modelId="{14B543E1-A4D6-4C3C-80CE-B9C1ED7FC8EE}" type="pres">
      <dgm:prSet presAssocID="{A57C49DB-148E-4727-9158-BC2132BA3DDB}" presName="hierChild4" presStyleCnt="0"/>
      <dgm:spPr/>
    </dgm:pt>
    <dgm:pt modelId="{8E3BF148-4CB3-4E12-B8B9-8E6E4D368514}" type="pres">
      <dgm:prSet presAssocID="{A57C49DB-148E-4727-9158-BC2132BA3DDB}" presName="hierChild5" presStyleCnt="0"/>
      <dgm:spPr/>
    </dgm:pt>
    <dgm:pt modelId="{5E4EC733-2A31-4A53-8C4A-E81194EF125F}" type="pres">
      <dgm:prSet presAssocID="{91B8076B-8ED8-4EEC-9320-A76D0D6054CD}" presName="hierChild3" presStyleCnt="0"/>
      <dgm:spPr/>
    </dgm:pt>
  </dgm:ptLst>
  <dgm:cxnLst>
    <dgm:cxn modelId="{A160B07F-74AE-400B-B862-5254B3B85B3B}" type="presOf" srcId="{A57C49DB-148E-4727-9158-BC2132BA3DDB}" destId="{EC4B1FD2-A347-4E55-8169-447639DB4062}" srcOrd="1" destOrd="0" presId="urn:microsoft.com/office/officeart/2005/8/layout/orgChart1"/>
    <dgm:cxn modelId="{33DF57FE-771F-47C1-8809-26E091F2EAEE}" type="presOf" srcId="{A9662E21-059C-49E5-8261-ECD6DEC22F70}" destId="{1DC840AC-FA1B-46FD-9579-02753AF1459F}" srcOrd="0" destOrd="0" presId="urn:microsoft.com/office/officeart/2005/8/layout/orgChart1"/>
    <dgm:cxn modelId="{6263D236-7B96-4A74-9306-ED5B6277AEC5}" type="presOf" srcId="{A57C49DB-148E-4727-9158-BC2132BA3DDB}" destId="{00521381-346E-4C47-8917-A3E6A65FCC1C}" srcOrd="0" destOrd="0" presId="urn:microsoft.com/office/officeart/2005/8/layout/orgChart1"/>
    <dgm:cxn modelId="{C672B14B-16B3-42D7-BD18-11D5E6F55720}" type="presOf" srcId="{B314A6F3-3013-4332-88B6-B5B90E90699E}" destId="{155FD7B2-A38D-4AC4-9C2E-A1590DC76768}" srcOrd="0" destOrd="0" presId="urn:microsoft.com/office/officeart/2005/8/layout/orgChart1"/>
    <dgm:cxn modelId="{85772413-BEDA-4625-96DC-AA2CA409DDE7}" srcId="{91B8076B-8ED8-4EEC-9320-A76D0D6054CD}" destId="{A9662E21-059C-49E5-8261-ECD6DEC22F70}" srcOrd="0" destOrd="0" parTransId="{B314A6F3-3013-4332-88B6-B5B90E90699E}" sibTransId="{F3321267-E6B6-4D18-A1A0-A757F4BF9078}"/>
    <dgm:cxn modelId="{E8DFB82E-2F52-42F6-9022-8B4DFBE8014E}" type="presOf" srcId="{A550B170-F26E-473C-AD79-4E6D6997DF0E}" destId="{6C48881B-FF42-4CCE-A771-3D522AD7A9AC}" srcOrd="0" destOrd="0" presId="urn:microsoft.com/office/officeart/2005/8/layout/orgChart1"/>
    <dgm:cxn modelId="{E7D92436-B2FD-4363-84C1-8760BADDC382}" type="presOf" srcId="{A9662E21-059C-49E5-8261-ECD6DEC22F70}" destId="{9A450AFA-09A7-496F-A3F8-A7F9FB4F04FB}" srcOrd="1" destOrd="0" presId="urn:microsoft.com/office/officeart/2005/8/layout/orgChart1"/>
    <dgm:cxn modelId="{66ABB352-9708-4036-8F88-286DFB6C826A}" srcId="{A550B170-F26E-473C-AD79-4E6D6997DF0E}" destId="{91B8076B-8ED8-4EEC-9320-A76D0D6054CD}" srcOrd="0" destOrd="0" parTransId="{DB953165-FADB-4384-9D07-2FFDF73EB0F7}" sibTransId="{A2CBA127-A3BF-4F4C-AE51-9C75B2402632}"/>
    <dgm:cxn modelId="{44863720-955D-4C33-81BD-C659D4CF53D1}" srcId="{91B8076B-8ED8-4EEC-9320-A76D0D6054CD}" destId="{A57C49DB-148E-4727-9158-BC2132BA3DDB}" srcOrd="1" destOrd="0" parTransId="{55D71B19-1443-4990-B388-E570EC17122B}" sibTransId="{F58CA89C-32BD-4E99-9E36-1C86C6961004}"/>
    <dgm:cxn modelId="{9831CFB1-B60D-400B-B33A-B4F9857C8878}" type="presOf" srcId="{55D71B19-1443-4990-B388-E570EC17122B}" destId="{53958427-575C-432A-AD66-429E7903F5E3}" srcOrd="0" destOrd="0" presId="urn:microsoft.com/office/officeart/2005/8/layout/orgChart1"/>
    <dgm:cxn modelId="{8A4C7242-242E-4AC6-BF70-687A9A846CA2}" type="presOf" srcId="{91B8076B-8ED8-4EEC-9320-A76D0D6054CD}" destId="{3FA032C4-470A-45F2-AF9C-4388ED55F6E0}" srcOrd="0" destOrd="0" presId="urn:microsoft.com/office/officeart/2005/8/layout/orgChart1"/>
    <dgm:cxn modelId="{C2356F96-C221-4671-BE39-99A91959FFCC}" type="presOf" srcId="{91B8076B-8ED8-4EEC-9320-A76D0D6054CD}" destId="{B3D658C7-F1DA-4D95-88C5-B58A60ADB283}" srcOrd="1" destOrd="0" presId="urn:microsoft.com/office/officeart/2005/8/layout/orgChart1"/>
    <dgm:cxn modelId="{667F3728-9389-45F1-9E59-FA0F776E5D8E}" type="presParOf" srcId="{6C48881B-FF42-4CCE-A771-3D522AD7A9AC}" destId="{BC62C7C9-82F7-4EA1-BC4C-A79B7E2D8B27}" srcOrd="0" destOrd="0" presId="urn:microsoft.com/office/officeart/2005/8/layout/orgChart1"/>
    <dgm:cxn modelId="{26EA406F-3715-416C-AB51-AF277FD886AE}" type="presParOf" srcId="{BC62C7C9-82F7-4EA1-BC4C-A79B7E2D8B27}" destId="{7149EBBD-4A4C-4948-86D4-364E108C1987}" srcOrd="0" destOrd="0" presId="urn:microsoft.com/office/officeart/2005/8/layout/orgChart1"/>
    <dgm:cxn modelId="{821BD8D0-3ED4-4D6E-AA5E-94FBA468CE83}" type="presParOf" srcId="{7149EBBD-4A4C-4948-86D4-364E108C1987}" destId="{3FA032C4-470A-45F2-AF9C-4388ED55F6E0}" srcOrd="0" destOrd="0" presId="urn:microsoft.com/office/officeart/2005/8/layout/orgChart1"/>
    <dgm:cxn modelId="{D18B3478-BB0C-47AE-8899-1FF8727C3473}" type="presParOf" srcId="{7149EBBD-4A4C-4948-86D4-364E108C1987}" destId="{B3D658C7-F1DA-4D95-88C5-B58A60ADB283}" srcOrd="1" destOrd="0" presId="urn:microsoft.com/office/officeart/2005/8/layout/orgChart1"/>
    <dgm:cxn modelId="{93E47915-F641-47C5-877F-0E1983BBB949}" type="presParOf" srcId="{BC62C7C9-82F7-4EA1-BC4C-A79B7E2D8B27}" destId="{EE5C0727-3F76-4EC7-86A1-6A23F4144D5B}" srcOrd="1" destOrd="0" presId="urn:microsoft.com/office/officeart/2005/8/layout/orgChart1"/>
    <dgm:cxn modelId="{D56646C1-86C6-4278-B6A4-8E4035292416}" type="presParOf" srcId="{EE5C0727-3F76-4EC7-86A1-6A23F4144D5B}" destId="{155FD7B2-A38D-4AC4-9C2E-A1590DC76768}" srcOrd="0" destOrd="0" presId="urn:microsoft.com/office/officeart/2005/8/layout/orgChart1"/>
    <dgm:cxn modelId="{71127C40-3EC2-4579-9C4A-90228109D70C}" type="presParOf" srcId="{EE5C0727-3F76-4EC7-86A1-6A23F4144D5B}" destId="{08B64063-1C73-4C0E-9C84-513661483DF7}" srcOrd="1" destOrd="0" presId="urn:microsoft.com/office/officeart/2005/8/layout/orgChart1"/>
    <dgm:cxn modelId="{11ECA449-F619-4037-9216-DF6EFA3A70B5}" type="presParOf" srcId="{08B64063-1C73-4C0E-9C84-513661483DF7}" destId="{5AE3B975-A729-48A7-B2D2-A3DF336AA8C4}" srcOrd="0" destOrd="0" presId="urn:microsoft.com/office/officeart/2005/8/layout/orgChart1"/>
    <dgm:cxn modelId="{11DF5EED-C450-4129-A65A-75A3C2EF4B4A}" type="presParOf" srcId="{5AE3B975-A729-48A7-B2D2-A3DF336AA8C4}" destId="{1DC840AC-FA1B-46FD-9579-02753AF1459F}" srcOrd="0" destOrd="0" presId="urn:microsoft.com/office/officeart/2005/8/layout/orgChart1"/>
    <dgm:cxn modelId="{673DD32D-743F-488F-888D-D14C30A14A42}" type="presParOf" srcId="{5AE3B975-A729-48A7-B2D2-A3DF336AA8C4}" destId="{9A450AFA-09A7-496F-A3F8-A7F9FB4F04FB}" srcOrd="1" destOrd="0" presId="urn:microsoft.com/office/officeart/2005/8/layout/orgChart1"/>
    <dgm:cxn modelId="{531B115E-35BA-45DA-88E1-883AD50142A2}" type="presParOf" srcId="{08B64063-1C73-4C0E-9C84-513661483DF7}" destId="{899926F9-D6C2-488F-9BF5-BCC88B034B0A}" srcOrd="1" destOrd="0" presId="urn:microsoft.com/office/officeart/2005/8/layout/orgChart1"/>
    <dgm:cxn modelId="{969CEBF6-1E7A-4573-AF1C-C3A03655F648}" type="presParOf" srcId="{08B64063-1C73-4C0E-9C84-513661483DF7}" destId="{7015EDB8-F09A-45D5-8E9E-9AEF5C2F7BEA}" srcOrd="2" destOrd="0" presId="urn:microsoft.com/office/officeart/2005/8/layout/orgChart1"/>
    <dgm:cxn modelId="{E55814B5-6AE0-427C-B475-7BB465834173}" type="presParOf" srcId="{EE5C0727-3F76-4EC7-86A1-6A23F4144D5B}" destId="{53958427-575C-432A-AD66-429E7903F5E3}" srcOrd="2" destOrd="0" presId="urn:microsoft.com/office/officeart/2005/8/layout/orgChart1"/>
    <dgm:cxn modelId="{FD1CDEA0-46D1-4657-9202-575F6FCCBD64}" type="presParOf" srcId="{EE5C0727-3F76-4EC7-86A1-6A23F4144D5B}" destId="{25B793EE-ECE1-407B-AFC3-652E28FD7CA2}" srcOrd="3" destOrd="0" presId="urn:microsoft.com/office/officeart/2005/8/layout/orgChart1"/>
    <dgm:cxn modelId="{54A9CCB4-FA33-4127-A453-61A5A9F85BB8}" type="presParOf" srcId="{25B793EE-ECE1-407B-AFC3-652E28FD7CA2}" destId="{21343B97-7F17-4552-9294-B13E6CC3ABDF}" srcOrd="0" destOrd="0" presId="urn:microsoft.com/office/officeart/2005/8/layout/orgChart1"/>
    <dgm:cxn modelId="{0F2268D8-09D4-4901-8145-B5A13C35A637}" type="presParOf" srcId="{21343B97-7F17-4552-9294-B13E6CC3ABDF}" destId="{00521381-346E-4C47-8917-A3E6A65FCC1C}" srcOrd="0" destOrd="0" presId="urn:microsoft.com/office/officeart/2005/8/layout/orgChart1"/>
    <dgm:cxn modelId="{FD2F9EB7-78A9-45B0-B4B7-1CC3B719293E}" type="presParOf" srcId="{21343B97-7F17-4552-9294-B13E6CC3ABDF}" destId="{EC4B1FD2-A347-4E55-8169-447639DB4062}" srcOrd="1" destOrd="0" presId="urn:microsoft.com/office/officeart/2005/8/layout/orgChart1"/>
    <dgm:cxn modelId="{AE243372-B8A2-443A-ADBC-54D99786B844}" type="presParOf" srcId="{25B793EE-ECE1-407B-AFC3-652E28FD7CA2}" destId="{14B543E1-A4D6-4C3C-80CE-B9C1ED7FC8EE}" srcOrd="1" destOrd="0" presId="urn:microsoft.com/office/officeart/2005/8/layout/orgChart1"/>
    <dgm:cxn modelId="{9E975524-170F-44B8-9C13-A270F5C62A9C}" type="presParOf" srcId="{25B793EE-ECE1-407B-AFC3-652E28FD7CA2}" destId="{8E3BF148-4CB3-4E12-B8B9-8E6E4D368514}" srcOrd="2" destOrd="0" presId="urn:microsoft.com/office/officeart/2005/8/layout/orgChart1"/>
    <dgm:cxn modelId="{8C7D5FC2-34F3-47FE-A21E-9C87F1BF8E3E}" type="presParOf" srcId="{BC62C7C9-82F7-4EA1-BC4C-A79B7E2D8B27}" destId="{5E4EC733-2A31-4A53-8C4A-E81194EF125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FA705C-B97F-48B7-9D88-D7BF0CACB9E6}">
      <dsp:nvSpPr>
        <dsp:cNvPr id="0" name=""/>
        <dsp:cNvSpPr/>
      </dsp:nvSpPr>
      <dsp:spPr>
        <a:xfrm>
          <a:off x="4356100" y="912745"/>
          <a:ext cx="3173792" cy="74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4248"/>
              </a:lnTo>
              <a:lnTo>
                <a:pt x="3173792" y="584248"/>
              </a:lnTo>
              <a:lnTo>
                <a:pt x="3173792" y="741978"/>
              </a:lnTo>
            </a:path>
          </a:pathLst>
        </a:custGeom>
        <a:noFill/>
        <a:ln w="158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2387E5-6BCA-4833-8254-0FEE6825829E}">
      <dsp:nvSpPr>
        <dsp:cNvPr id="0" name=""/>
        <dsp:cNvSpPr/>
      </dsp:nvSpPr>
      <dsp:spPr>
        <a:xfrm>
          <a:off x="4356100" y="912745"/>
          <a:ext cx="1183594" cy="74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4248"/>
              </a:lnTo>
              <a:lnTo>
                <a:pt x="1183594" y="584248"/>
              </a:lnTo>
              <a:lnTo>
                <a:pt x="1183594" y="741978"/>
              </a:lnTo>
            </a:path>
          </a:pathLst>
        </a:custGeom>
        <a:noFill/>
        <a:ln w="158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F933C-015D-49ED-B9BB-5D301A16D85C}">
      <dsp:nvSpPr>
        <dsp:cNvPr id="0" name=""/>
        <dsp:cNvSpPr/>
      </dsp:nvSpPr>
      <dsp:spPr>
        <a:xfrm>
          <a:off x="3239082" y="912745"/>
          <a:ext cx="1117017" cy="741978"/>
        </a:xfrm>
        <a:custGeom>
          <a:avLst/>
          <a:gdLst/>
          <a:ahLst/>
          <a:cxnLst/>
          <a:rect l="0" t="0" r="0" b="0"/>
          <a:pathLst>
            <a:path>
              <a:moveTo>
                <a:pt x="1117017" y="0"/>
              </a:moveTo>
              <a:lnTo>
                <a:pt x="1117017" y="584248"/>
              </a:lnTo>
              <a:lnTo>
                <a:pt x="0" y="584248"/>
              </a:lnTo>
              <a:lnTo>
                <a:pt x="0" y="741978"/>
              </a:lnTo>
            </a:path>
          </a:pathLst>
        </a:custGeom>
        <a:noFill/>
        <a:ln w="158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EAEB9A-D7E5-49BC-90A2-60AA5AEF8022}">
      <dsp:nvSpPr>
        <dsp:cNvPr id="0" name=""/>
        <dsp:cNvSpPr/>
      </dsp:nvSpPr>
      <dsp:spPr>
        <a:xfrm>
          <a:off x="915111" y="912745"/>
          <a:ext cx="3440988" cy="741978"/>
        </a:xfrm>
        <a:custGeom>
          <a:avLst/>
          <a:gdLst/>
          <a:ahLst/>
          <a:cxnLst/>
          <a:rect l="0" t="0" r="0" b="0"/>
          <a:pathLst>
            <a:path>
              <a:moveTo>
                <a:pt x="3440988" y="0"/>
              </a:moveTo>
              <a:lnTo>
                <a:pt x="3440988" y="584248"/>
              </a:lnTo>
              <a:lnTo>
                <a:pt x="0" y="584248"/>
              </a:lnTo>
              <a:lnTo>
                <a:pt x="0" y="741978"/>
              </a:lnTo>
            </a:path>
          </a:pathLst>
        </a:custGeom>
        <a:noFill/>
        <a:ln w="158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21A9BB-B5D6-4693-8F49-5B29B5870AFB}">
      <dsp:nvSpPr>
        <dsp:cNvPr id="0" name=""/>
        <dsp:cNvSpPr/>
      </dsp:nvSpPr>
      <dsp:spPr>
        <a:xfrm>
          <a:off x="3458714" y="161647"/>
          <a:ext cx="1794770" cy="751097"/>
        </a:xfrm>
        <a:prstGeom prst="arc">
          <a:avLst>
            <a:gd name="adj1" fmla="val 13200000"/>
            <a:gd name="adj2" fmla="val 192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FD8E76-DF89-45DD-8E5F-BD05B6F676FE}">
      <dsp:nvSpPr>
        <dsp:cNvPr id="0" name=""/>
        <dsp:cNvSpPr/>
      </dsp:nvSpPr>
      <dsp:spPr>
        <a:xfrm>
          <a:off x="3458714" y="161647"/>
          <a:ext cx="1794770" cy="751097"/>
        </a:xfrm>
        <a:prstGeom prst="arc">
          <a:avLst>
            <a:gd name="adj1" fmla="val 2400000"/>
            <a:gd name="adj2" fmla="val 84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3E1235-8C4E-4107-B58B-335C55646A41}">
      <dsp:nvSpPr>
        <dsp:cNvPr id="0" name=""/>
        <dsp:cNvSpPr/>
      </dsp:nvSpPr>
      <dsp:spPr>
        <a:xfrm>
          <a:off x="2561329" y="296845"/>
          <a:ext cx="3589540" cy="480702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Tekis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kesim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yuzalarining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geometrik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tavsiflari</a:t>
          </a:r>
          <a:endParaRPr lang="ru-RU" sz="2000" kern="1200" dirty="0"/>
        </a:p>
      </dsp:txBody>
      <dsp:txXfrm>
        <a:off x="2561329" y="296845"/>
        <a:ext cx="3589540" cy="480702"/>
      </dsp:txXfrm>
    </dsp:sp>
    <dsp:sp modelId="{ED9C1785-6860-4086-9F8F-9D0B5FFB585B}">
      <dsp:nvSpPr>
        <dsp:cNvPr id="0" name=""/>
        <dsp:cNvSpPr/>
      </dsp:nvSpPr>
      <dsp:spPr>
        <a:xfrm>
          <a:off x="460697" y="1654723"/>
          <a:ext cx="908828" cy="751097"/>
        </a:xfrm>
        <a:prstGeom prst="arc">
          <a:avLst>
            <a:gd name="adj1" fmla="val 13200000"/>
            <a:gd name="adj2" fmla="val 192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89DC8-D678-4897-9F7E-8F7F7625E189}">
      <dsp:nvSpPr>
        <dsp:cNvPr id="0" name=""/>
        <dsp:cNvSpPr/>
      </dsp:nvSpPr>
      <dsp:spPr>
        <a:xfrm>
          <a:off x="460697" y="1654723"/>
          <a:ext cx="908828" cy="751097"/>
        </a:xfrm>
        <a:prstGeom prst="arc">
          <a:avLst>
            <a:gd name="adj1" fmla="val 2400000"/>
            <a:gd name="adj2" fmla="val 84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9334F0-A72E-436E-B04D-1DCDFCAB8475}">
      <dsp:nvSpPr>
        <dsp:cNvPr id="0" name=""/>
        <dsp:cNvSpPr/>
      </dsp:nvSpPr>
      <dsp:spPr>
        <a:xfrm>
          <a:off x="6283" y="1789921"/>
          <a:ext cx="1817656" cy="480702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Tekis</a:t>
          </a:r>
          <a:r>
            <a:rPr lang="en-US" sz="1400" kern="1200" dirty="0" smtClean="0"/>
            <a:t> </a:t>
          </a:r>
          <a:r>
            <a:rPr lang="uz-Cyrl-UZ" sz="1400" kern="1200" dirty="0" smtClean="0"/>
            <a:t>kesim yuzasining </a:t>
          </a:r>
          <a:r>
            <a:rPr lang="en-US" sz="1400" kern="1200" dirty="0" smtClean="0"/>
            <a:t>  </a:t>
          </a:r>
          <a:r>
            <a:rPr lang="en-US" sz="1400" kern="1200" dirty="0" err="1" smtClean="0"/>
            <a:t>statik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momentlari</a:t>
          </a:r>
          <a:endParaRPr lang="ru-RU" sz="1400" kern="1200" dirty="0"/>
        </a:p>
      </dsp:txBody>
      <dsp:txXfrm>
        <a:off x="6283" y="1789921"/>
        <a:ext cx="1817656" cy="480702"/>
      </dsp:txXfrm>
    </dsp:sp>
    <dsp:sp modelId="{9646BCE9-5405-4FC1-9526-FFDD51DBC7D4}">
      <dsp:nvSpPr>
        <dsp:cNvPr id="0" name=""/>
        <dsp:cNvSpPr/>
      </dsp:nvSpPr>
      <dsp:spPr>
        <a:xfrm>
          <a:off x="2689241" y="1654723"/>
          <a:ext cx="1099681" cy="751097"/>
        </a:xfrm>
        <a:prstGeom prst="arc">
          <a:avLst>
            <a:gd name="adj1" fmla="val 13200000"/>
            <a:gd name="adj2" fmla="val 192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9BA13E-1DFB-43B1-AB7B-40FF401E49E5}">
      <dsp:nvSpPr>
        <dsp:cNvPr id="0" name=""/>
        <dsp:cNvSpPr/>
      </dsp:nvSpPr>
      <dsp:spPr>
        <a:xfrm>
          <a:off x="2689241" y="1654723"/>
          <a:ext cx="1099681" cy="751097"/>
        </a:xfrm>
        <a:prstGeom prst="arc">
          <a:avLst>
            <a:gd name="adj1" fmla="val 2400000"/>
            <a:gd name="adj2" fmla="val 84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9322D3-E4F3-47FC-BC08-78F561057F30}">
      <dsp:nvSpPr>
        <dsp:cNvPr id="0" name=""/>
        <dsp:cNvSpPr/>
      </dsp:nvSpPr>
      <dsp:spPr>
        <a:xfrm>
          <a:off x="2139400" y="1789921"/>
          <a:ext cx="2199363" cy="480702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err="1" smtClean="0"/>
            <a:t>Tekis</a:t>
          </a:r>
          <a:r>
            <a:rPr lang="en-US" sz="1400" b="0" kern="1200" dirty="0" smtClean="0"/>
            <a:t> </a:t>
          </a:r>
          <a:r>
            <a:rPr lang="uz-Cyrl-UZ" sz="1400" b="0" kern="1200" dirty="0" smtClean="0"/>
            <a:t>kesim yuzasining  </a:t>
          </a:r>
          <a:r>
            <a:rPr lang="en-US" sz="1400" b="0" kern="1200" dirty="0" err="1" smtClean="0"/>
            <a:t>inertsiya</a:t>
          </a:r>
          <a:r>
            <a:rPr lang="en-US" sz="1400" b="0" kern="1200" dirty="0" smtClean="0"/>
            <a:t> </a:t>
          </a:r>
          <a:r>
            <a:rPr lang="en-US" sz="1400" b="0" kern="1200" dirty="0" err="1" smtClean="0"/>
            <a:t>momentlari</a:t>
          </a:r>
          <a:endParaRPr lang="ru-RU" sz="1400" b="0" kern="1200" dirty="0"/>
        </a:p>
      </dsp:txBody>
      <dsp:txXfrm>
        <a:off x="2139400" y="1789921"/>
        <a:ext cx="2199363" cy="480702"/>
      </dsp:txXfrm>
    </dsp:sp>
    <dsp:sp modelId="{16341E50-79AB-4C51-B09B-BB95BB96FED5}">
      <dsp:nvSpPr>
        <dsp:cNvPr id="0" name=""/>
        <dsp:cNvSpPr/>
      </dsp:nvSpPr>
      <dsp:spPr>
        <a:xfrm>
          <a:off x="5105492" y="1654723"/>
          <a:ext cx="868403" cy="751097"/>
        </a:xfrm>
        <a:prstGeom prst="arc">
          <a:avLst>
            <a:gd name="adj1" fmla="val 13200000"/>
            <a:gd name="adj2" fmla="val 192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A8F835-F7ED-4800-9709-C12648A72936}">
      <dsp:nvSpPr>
        <dsp:cNvPr id="0" name=""/>
        <dsp:cNvSpPr/>
      </dsp:nvSpPr>
      <dsp:spPr>
        <a:xfrm>
          <a:off x="5105492" y="1654723"/>
          <a:ext cx="868403" cy="751097"/>
        </a:xfrm>
        <a:prstGeom prst="arc">
          <a:avLst>
            <a:gd name="adj1" fmla="val 2400000"/>
            <a:gd name="adj2" fmla="val 84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3D9EF8-41BB-49AB-9C54-CD04C236CE65}">
      <dsp:nvSpPr>
        <dsp:cNvPr id="0" name=""/>
        <dsp:cNvSpPr/>
      </dsp:nvSpPr>
      <dsp:spPr>
        <a:xfrm>
          <a:off x="4671290" y="1789921"/>
          <a:ext cx="1736807" cy="480702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err="1" smtClean="0"/>
            <a:t>Tekis</a:t>
          </a:r>
          <a:r>
            <a:rPr lang="ru-RU" sz="1400" b="0" kern="1200" dirty="0" smtClean="0"/>
            <a:t> </a:t>
          </a:r>
          <a:r>
            <a:rPr lang="ru-RU" sz="1400" b="0" kern="1200" dirty="0" err="1" smtClean="0"/>
            <a:t>shakllarning</a:t>
          </a:r>
          <a:r>
            <a:rPr lang="ru-RU" sz="1400" b="0" kern="1200" dirty="0" smtClean="0"/>
            <a:t> </a:t>
          </a:r>
          <a:r>
            <a:rPr lang="uz-Cyrl-UZ" sz="1400" b="0" kern="1200" dirty="0" smtClean="0"/>
            <a:t>inertsiya radiuslari</a:t>
          </a:r>
          <a:endParaRPr lang="ru-RU" sz="1400" b="0" kern="1200" dirty="0"/>
        </a:p>
      </dsp:txBody>
      <dsp:txXfrm>
        <a:off x="4671290" y="1789921"/>
        <a:ext cx="1736807" cy="480702"/>
      </dsp:txXfrm>
    </dsp:sp>
    <dsp:sp modelId="{278FB78B-EAC4-4DD7-812D-1655AF8C0A1F}">
      <dsp:nvSpPr>
        <dsp:cNvPr id="0" name=""/>
        <dsp:cNvSpPr/>
      </dsp:nvSpPr>
      <dsp:spPr>
        <a:xfrm>
          <a:off x="7030037" y="1654723"/>
          <a:ext cx="999710" cy="751097"/>
        </a:xfrm>
        <a:prstGeom prst="arc">
          <a:avLst>
            <a:gd name="adj1" fmla="val 13200000"/>
            <a:gd name="adj2" fmla="val 192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D0E8-1F2F-49D8-93AD-A368BC6E8973}">
      <dsp:nvSpPr>
        <dsp:cNvPr id="0" name=""/>
        <dsp:cNvSpPr/>
      </dsp:nvSpPr>
      <dsp:spPr>
        <a:xfrm>
          <a:off x="7030037" y="1654723"/>
          <a:ext cx="999710" cy="751097"/>
        </a:xfrm>
        <a:prstGeom prst="arc">
          <a:avLst>
            <a:gd name="adj1" fmla="val 2400000"/>
            <a:gd name="adj2" fmla="val 8400000"/>
          </a:avLst>
        </a:prstGeom>
        <a:noFill/>
        <a:ln w="1587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285C19-6DC1-4974-8940-07DFF3D07514}">
      <dsp:nvSpPr>
        <dsp:cNvPr id="0" name=""/>
        <dsp:cNvSpPr/>
      </dsp:nvSpPr>
      <dsp:spPr>
        <a:xfrm>
          <a:off x="6530181" y="1789921"/>
          <a:ext cx="1999421" cy="480702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err="1" smtClean="0"/>
            <a:t>Tekis</a:t>
          </a:r>
          <a:r>
            <a:rPr lang="ru-RU" sz="1400" b="0" kern="1200" dirty="0" smtClean="0"/>
            <a:t> </a:t>
          </a:r>
          <a:r>
            <a:rPr lang="ru-RU" sz="1400" b="0" kern="1200" dirty="0" err="1" smtClean="0"/>
            <a:t>shakllarning</a:t>
          </a:r>
          <a:r>
            <a:rPr lang="ru-RU" sz="1400" b="0" kern="1200" dirty="0" smtClean="0"/>
            <a:t> </a:t>
          </a:r>
          <a:r>
            <a:rPr lang="en-US" sz="1400" b="0" kern="1200" dirty="0" smtClean="0"/>
            <a:t>q</a:t>
          </a:r>
          <a:r>
            <a:rPr lang="ru-RU" sz="1400" b="0" kern="1200" dirty="0" err="1" smtClean="0"/>
            <a:t>arshilik</a:t>
          </a:r>
          <a:r>
            <a:rPr lang="ru-RU" sz="1400" b="0" kern="1200" dirty="0" smtClean="0"/>
            <a:t> </a:t>
          </a:r>
          <a:r>
            <a:rPr lang="ru-RU" sz="1400" b="0" kern="1200" dirty="0" err="1" smtClean="0"/>
            <a:t>momentlari</a:t>
          </a:r>
          <a:endParaRPr lang="ru-RU" sz="1400" b="0" kern="1200" dirty="0"/>
        </a:p>
      </dsp:txBody>
      <dsp:txXfrm>
        <a:off x="6530181" y="1789921"/>
        <a:ext cx="1999421" cy="4807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59745A-B2C6-4543-9C9E-ECD5EEEF8716}">
      <dsp:nvSpPr>
        <dsp:cNvPr id="0" name=""/>
        <dsp:cNvSpPr/>
      </dsp:nvSpPr>
      <dsp:spPr>
        <a:xfrm>
          <a:off x="495894" y="595723"/>
          <a:ext cx="3973910" cy="3973910"/>
        </a:xfrm>
        <a:prstGeom prst="blockArc">
          <a:avLst>
            <a:gd name="adj1" fmla="val 9000000"/>
            <a:gd name="adj2" fmla="val 16200000"/>
            <a:gd name="adj3" fmla="val 463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5536BA9-5C54-490D-96D9-79073BBDC3FB}">
      <dsp:nvSpPr>
        <dsp:cNvPr id="0" name=""/>
        <dsp:cNvSpPr/>
      </dsp:nvSpPr>
      <dsp:spPr>
        <a:xfrm>
          <a:off x="495894" y="595723"/>
          <a:ext cx="3973910" cy="3973910"/>
        </a:xfrm>
        <a:prstGeom prst="blockArc">
          <a:avLst>
            <a:gd name="adj1" fmla="val 1800000"/>
            <a:gd name="adj2" fmla="val 9000000"/>
            <a:gd name="adj3" fmla="val 463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DB78E0-A2B5-4F48-ACAF-33DF5BC3DA09}">
      <dsp:nvSpPr>
        <dsp:cNvPr id="0" name=""/>
        <dsp:cNvSpPr/>
      </dsp:nvSpPr>
      <dsp:spPr>
        <a:xfrm>
          <a:off x="495894" y="595723"/>
          <a:ext cx="3973910" cy="3973910"/>
        </a:xfrm>
        <a:prstGeom prst="blockArc">
          <a:avLst>
            <a:gd name="adj1" fmla="val 16200000"/>
            <a:gd name="adj2" fmla="val 1800000"/>
            <a:gd name="adj3" fmla="val 463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5100202-0CBC-4873-89DB-3C352A54A25D}">
      <dsp:nvSpPr>
        <dsp:cNvPr id="0" name=""/>
        <dsp:cNvSpPr/>
      </dsp:nvSpPr>
      <dsp:spPr>
        <a:xfrm>
          <a:off x="1568753" y="1668582"/>
          <a:ext cx="1828192" cy="182819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b="1" kern="1200" dirty="0" smtClean="0"/>
            <a:t>Tekis kesim yuzalarining  inertsiya  momentlari</a:t>
          </a:r>
          <a:endParaRPr lang="ru-RU" sz="1900" kern="1200" dirty="0"/>
        </a:p>
      </dsp:txBody>
      <dsp:txXfrm>
        <a:off x="1836486" y="1936315"/>
        <a:ext cx="1292726" cy="1292726"/>
      </dsp:txXfrm>
    </dsp:sp>
    <dsp:sp modelId="{51519266-E48F-40FA-A5CA-4456ABBFD6EC}">
      <dsp:nvSpPr>
        <dsp:cNvPr id="0" name=""/>
        <dsp:cNvSpPr/>
      </dsp:nvSpPr>
      <dsp:spPr>
        <a:xfrm>
          <a:off x="1842982" y="1926"/>
          <a:ext cx="1279734" cy="1279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smtClean="0"/>
            <a:t>O’qaviy</a:t>
          </a:r>
          <a:endParaRPr lang="ru-RU" sz="1400" kern="1200"/>
        </a:p>
      </dsp:txBody>
      <dsp:txXfrm>
        <a:off x="2030395" y="189339"/>
        <a:ext cx="904908" cy="904908"/>
      </dsp:txXfrm>
    </dsp:sp>
    <dsp:sp modelId="{2B7BDE8B-F81D-4F64-9C59-AA3BCBF46A90}">
      <dsp:nvSpPr>
        <dsp:cNvPr id="0" name=""/>
        <dsp:cNvSpPr/>
      </dsp:nvSpPr>
      <dsp:spPr>
        <a:xfrm>
          <a:off x="3523838" y="2913254"/>
          <a:ext cx="1279734" cy="1279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dirty="0" smtClean="0"/>
            <a:t>Markazdan qochma</a:t>
          </a:r>
          <a:endParaRPr lang="ru-RU" sz="1400" kern="1200" dirty="0"/>
        </a:p>
      </dsp:txBody>
      <dsp:txXfrm>
        <a:off x="3711251" y="3100667"/>
        <a:ext cx="904908" cy="904908"/>
      </dsp:txXfrm>
    </dsp:sp>
    <dsp:sp modelId="{8F1A0942-B2BF-406D-8C33-512178AE29D4}">
      <dsp:nvSpPr>
        <dsp:cNvPr id="0" name=""/>
        <dsp:cNvSpPr/>
      </dsp:nvSpPr>
      <dsp:spPr>
        <a:xfrm>
          <a:off x="162127" y="2913254"/>
          <a:ext cx="1279734" cy="1279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b="1" kern="1200" smtClean="0"/>
            <a:t>Qutbiy bo’lishi mumkin</a:t>
          </a:r>
          <a:endParaRPr lang="ru-RU" sz="1400" kern="1200" dirty="0"/>
        </a:p>
      </dsp:txBody>
      <dsp:txXfrm>
        <a:off x="349540" y="3100667"/>
        <a:ext cx="904908" cy="9049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58427-575C-432A-AD66-429E7903F5E3}">
      <dsp:nvSpPr>
        <dsp:cNvPr id="0" name=""/>
        <dsp:cNvSpPr/>
      </dsp:nvSpPr>
      <dsp:spPr>
        <a:xfrm>
          <a:off x="3352800" y="1916761"/>
          <a:ext cx="1834810" cy="636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8438"/>
              </a:lnTo>
              <a:lnTo>
                <a:pt x="1834810" y="318438"/>
              </a:lnTo>
              <a:lnTo>
                <a:pt x="1834810" y="63687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5FD7B2-A38D-4AC4-9C2E-A1590DC76768}">
      <dsp:nvSpPr>
        <dsp:cNvPr id="0" name=""/>
        <dsp:cNvSpPr/>
      </dsp:nvSpPr>
      <dsp:spPr>
        <a:xfrm>
          <a:off x="1517989" y="1916761"/>
          <a:ext cx="1834810" cy="636876"/>
        </a:xfrm>
        <a:custGeom>
          <a:avLst/>
          <a:gdLst/>
          <a:ahLst/>
          <a:cxnLst/>
          <a:rect l="0" t="0" r="0" b="0"/>
          <a:pathLst>
            <a:path>
              <a:moveTo>
                <a:pt x="1834810" y="0"/>
              </a:moveTo>
              <a:lnTo>
                <a:pt x="1834810" y="318438"/>
              </a:lnTo>
              <a:lnTo>
                <a:pt x="0" y="318438"/>
              </a:lnTo>
              <a:lnTo>
                <a:pt x="0" y="63687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A032C4-470A-45F2-AF9C-4388ED55F6E0}">
      <dsp:nvSpPr>
        <dsp:cNvPr id="0" name=""/>
        <dsp:cNvSpPr/>
      </dsp:nvSpPr>
      <dsp:spPr>
        <a:xfrm>
          <a:off x="1836427" y="400389"/>
          <a:ext cx="3032745" cy="15163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000" b="1" kern="1200" dirty="0" smtClean="0">
              <a:solidFill>
                <a:srgbClr val="FF0000"/>
              </a:solidFill>
            </a:rPr>
            <a:t>Qarshilik moment </a:t>
          </a:r>
          <a:endParaRPr lang="ru-RU" sz="4000" kern="1200" dirty="0">
            <a:solidFill>
              <a:srgbClr val="FF0000"/>
            </a:solidFill>
          </a:endParaRPr>
        </a:p>
      </dsp:txBody>
      <dsp:txXfrm>
        <a:off x="1836427" y="400389"/>
        <a:ext cx="3032745" cy="1516372"/>
      </dsp:txXfrm>
    </dsp:sp>
    <dsp:sp modelId="{1DC840AC-FA1B-46FD-9579-02753AF1459F}">
      <dsp:nvSpPr>
        <dsp:cNvPr id="0" name=""/>
        <dsp:cNvSpPr/>
      </dsp:nvSpPr>
      <dsp:spPr>
        <a:xfrm>
          <a:off x="1616" y="2553638"/>
          <a:ext cx="3032745" cy="15163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solidFill>
                <a:srgbClr val="FFFF00"/>
              </a:solidFill>
            </a:rPr>
            <a:t>Tekis shaklning o’qli qarshilik momenti</a:t>
          </a:r>
          <a:endParaRPr lang="ru-RU" sz="2800" kern="1200" dirty="0">
            <a:solidFill>
              <a:srgbClr val="FFFF00"/>
            </a:solidFill>
          </a:endParaRPr>
        </a:p>
      </dsp:txBody>
      <dsp:txXfrm>
        <a:off x="1616" y="2553638"/>
        <a:ext cx="3032745" cy="1516372"/>
      </dsp:txXfrm>
    </dsp:sp>
    <dsp:sp modelId="{00521381-346E-4C47-8917-A3E6A65FCC1C}">
      <dsp:nvSpPr>
        <dsp:cNvPr id="0" name=""/>
        <dsp:cNvSpPr/>
      </dsp:nvSpPr>
      <dsp:spPr>
        <a:xfrm>
          <a:off x="3671238" y="2553638"/>
          <a:ext cx="3032745" cy="15163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>
              <a:solidFill>
                <a:srgbClr val="FFFF00"/>
              </a:solidFill>
            </a:rPr>
            <a:t>Tekis shaklning qarshilik momenti</a:t>
          </a:r>
          <a:endParaRPr lang="ru-RU" sz="2800" kern="1200" dirty="0">
            <a:solidFill>
              <a:srgbClr val="FFFF00"/>
            </a:solidFill>
          </a:endParaRPr>
        </a:p>
      </dsp:txBody>
      <dsp:txXfrm>
        <a:off x="3671238" y="2553638"/>
        <a:ext cx="3032745" cy="1516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0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12" Type="http://schemas.openxmlformats.org/officeDocument/2006/relationships/image" Target="../media/image29.wmf"/><Relationship Id="rId17" Type="http://schemas.openxmlformats.org/officeDocument/2006/relationships/image" Target="../media/image34.wmf"/><Relationship Id="rId2" Type="http://schemas.openxmlformats.org/officeDocument/2006/relationships/image" Target="../media/image19.wmf"/><Relationship Id="rId16" Type="http://schemas.openxmlformats.org/officeDocument/2006/relationships/image" Target="../media/image33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wmf"/><Relationship Id="rId15" Type="http://schemas.openxmlformats.org/officeDocument/2006/relationships/image" Target="../media/image3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Relationship Id="rId14" Type="http://schemas.openxmlformats.org/officeDocument/2006/relationships/image" Target="../media/image3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37663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7D7DE-61AE-4BC6-A87E-9454F8FD646E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AA0FC-AF95-454C-A4E6-937690C7EE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705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22648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8846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68354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3000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3666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3038093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891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3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15493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91440" rIns="45720" bIns="9144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88434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91440" rIns="45720" bIns="9144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26619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" y="6400800"/>
            <a:ext cx="914398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10/8/2018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66183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diagramData" Target="../diagrams/data2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oleObject" Target="../embeddings/oleObject22.bin"/><Relationship Id="rId18" Type="http://schemas.openxmlformats.org/officeDocument/2006/relationships/oleObject" Target="../embeddings/oleObject27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1.bin"/><Relationship Id="rId1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5.bin"/><Relationship Id="rId20" Type="http://schemas.openxmlformats.org/officeDocument/2006/relationships/oleObject" Target="../embeddings/oleObject29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5.bin"/><Relationship Id="rId15" Type="http://schemas.openxmlformats.org/officeDocument/2006/relationships/oleObject" Target="../embeddings/oleObject24.bin"/><Relationship Id="rId10" Type="http://schemas.openxmlformats.org/officeDocument/2006/relationships/image" Target="../media/image35.png"/><Relationship Id="rId19" Type="http://schemas.openxmlformats.org/officeDocument/2006/relationships/oleObject" Target="../embeddings/oleObject28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Relationship Id="rId1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2960" y="1271239"/>
            <a:ext cx="7981406" cy="4031773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ЕКИС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6000" b="1" dirty="0" smtClean="0">
                <a:latin typeface="Times New Roman" pitchFamily="18" charset="0"/>
                <a:cs typeface="Times New Roman" pitchFamily="18" charset="0"/>
              </a:rPr>
              <a:t>КЕСИМ ЮЗАЛАРИНИНГ ГЕОМЕТРИК ХАРАКТЕРИСТИКАЛАРИ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181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51704"/>
            <a:ext cx="7543800" cy="1450757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smtClean="0"/>
              <a:t>Режа:</a:t>
            </a:r>
            <a:endParaRPr lang="ru-RU" sz="8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2560" y="2175639"/>
            <a:ext cx="8864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1.Умумий маълумот.</a:t>
            </a:r>
            <a:endParaRPr lang="ru-RU" sz="2800" cap="all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2.ТЕКИС КЕСИМ ЮЗАЛАРИНИНГ  СТАТИК МОМЕНТЛАРИ.</a:t>
            </a:r>
            <a:endParaRPr lang="ru-RU" sz="2800" cap="all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3.Т</a:t>
            </a:r>
            <a:r>
              <a:rPr lang="ru-RU" sz="2800" cap="all" dirty="0" err="1" smtClean="0">
                <a:latin typeface="Times New Roman" pitchFamily="18" charset="0"/>
                <a:cs typeface="Times New Roman" pitchFamily="18" charset="0"/>
              </a:rPr>
              <a:t>Екис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cap="all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cap="all" dirty="0" err="1" smtClean="0">
                <a:latin typeface="Times New Roman" pitchFamily="18" charset="0"/>
                <a:cs typeface="Times New Roman" pitchFamily="18" charset="0"/>
              </a:rPr>
              <a:t>юзаларининг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sz="2800" cap="all" dirty="0" err="1" smtClean="0">
                <a:latin typeface="Times New Roman" pitchFamily="18" charset="0"/>
                <a:cs typeface="Times New Roman" pitchFamily="18" charset="0"/>
              </a:rPr>
              <a:t>моментлари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4.Т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ЕКИС КЕСИМ ЮЗАЛАРИНИНГ </a:t>
            </a:r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ҚАРШИЛИК</a:t>
            </a:r>
            <a:r>
              <a:rPr lang="ru-RU" sz="2800" cap="all" dirty="0" smtClean="0">
                <a:latin typeface="Times New Roman" pitchFamily="18" charset="0"/>
                <a:cs typeface="Times New Roman" pitchFamily="18" charset="0"/>
              </a:rPr>
              <a:t> МОМЕНТЛАРИ</a:t>
            </a:r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cap="all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tabLst>
                <a:tab pos="276225" algn="l"/>
              </a:tabLst>
            </a:pPr>
            <a:r>
              <a:rPr lang="uz-Cyrl-UZ" sz="2800" cap="all" dirty="0" smtClean="0">
                <a:latin typeface="Times New Roman" pitchFamily="18" charset="0"/>
                <a:cs typeface="Times New Roman" pitchFamily="18" charset="0"/>
              </a:rPr>
              <a:t>5.стержень кўндаланг кесим юзаларига оид  масала ечиш</a:t>
            </a:r>
            <a:endParaRPr lang="ru-RU" sz="2800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149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76200"/>
            <a:ext cx="9144000" cy="1450757"/>
          </a:xfrm>
        </p:spPr>
        <p:txBody>
          <a:bodyPr>
            <a:normAutofit/>
          </a:bodyPr>
          <a:lstStyle/>
          <a:p>
            <a:pPr algn="ctr" hangingPunct="0"/>
            <a:r>
              <a:rPr lang="uz-Cyrl-UZ" sz="4000" b="1" cap="all" dirty="0" smtClean="0">
                <a:latin typeface="Times New Roman" pitchFamily="18" charset="0"/>
                <a:cs typeface="Times New Roman" pitchFamily="18" charset="0"/>
              </a:rPr>
              <a:t>1.У</a:t>
            </a:r>
            <a:r>
              <a:rPr lang="uz-Cyrl-UZ" sz="4000" b="1" dirty="0" smtClean="0">
                <a:latin typeface="Times New Roman" pitchFamily="18" charset="0"/>
                <a:cs typeface="Times New Roman" pitchFamily="18" charset="0"/>
              </a:rPr>
              <a:t>мумий</a:t>
            </a:r>
            <a:r>
              <a:rPr lang="uz-Cyrl-UZ" sz="4000" b="1" cap="all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тушунчалар</a:t>
            </a:r>
            <a:r>
              <a:rPr lang="uz-Cyrl-UZ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000" b="1" cap="all" dirty="0" err="1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екис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юзаларининг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геометрик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тавсифлари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457961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Чўзилиш ёки сиқилиш деформацияларини текширишда  стерженнинг кўндаланг кесим юзи шу стерженнинг мустахкамлик ва бикрилигини характерловчи миқдор эканлигини кўриб ўтдик.  Бунда кучланиш кўндаланг кесим юзи  бўйича текис  тақсимланган эди.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Демак, конструкция қисмларини мустахкамлик, бикрлик ва устворликка   хисоблашда уларнинг кесим юзи  ва  бу параметр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билан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боғлиқ бўлган  геометрик катталиклар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мухим  аҳамиятга эга.  Улар умумий ҳолда текис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кесим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юзининг геометрик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ҳарактеристикалари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 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Аммо брусларнинг буралиш ва эгилиш  деформациясини ҳамда кучланишни текширишдан  унинг мустахкамлик ёки бикрлигини кесим юзи эмас, балки ундан кўра мураккаброқ бўлган геометрик характеристикалари аниқланади.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катталиклар  буралиш, эгилиш ва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устиворликка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ҳисоблашда ишлатилади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899855599"/>
              </p:ext>
            </p:extLst>
          </p:nvPr>
        </p:nvGraphicFramePr>
        <p:xfrm>
          <a:off x="165100" y="4203700"/>
          <a:ext cx="8712200" cy="2993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621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33852"/>
          <a:stretch>
            <a:fillRect/>
          </a:stretch>
        </p:blipFill>
        <p:spPr bwMode="auto">
          <a:xfrm>
            <a:off x="1907177" y="265112"/>
            <a:ext cx="5577839" cy="341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3305" y="3696787"/>
            <a:ext cx="5538650" cy="305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9905"/>
            <a:ext cx="9055100" cy="1268194"/>
          </a:xfrm>
        </p:spPr>
        <p:txBody>
          <a:bodyPr>
            <a:normAutofit/>
          </a:bodyPr>
          <a:lstStyle/>
          <a:p>
            <a:pPr algn="ctr"/>
            <a:r>
              <a:rPr lang="uz-Cyrl-UZ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Tekis  kesim yuzalarining statik </a:t>
            </a:r>
            <a:r>
              <a:rPr lang="uz-Cyrl-U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momentlari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1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458"/>
          <a:stretch/>
        </p:blipFill>
        <p:spPr bwMode="auto">
          <a:xfrm>
            <a:off x="195195" y="1528347"/>
            <a:ext cx="3031807" cy="3293109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16" name="Прямоугольник 15"/>
          <p:cNvSpPr/>
          <p:nvPr/>
        </p:nvSpPr>
        <p:spPr>
          <a:xfrm>
            <a:off x="3378199" y="1398634"/>
            <a:ext cx="54131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элементар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юзачадан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ўқигача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оралиқлар орасидаги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кўпайтмалар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йиғиндиси 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ўқига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статик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моменти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77557368"/>
              </p:ext>
            </p:extLst>
          </p:nvPr>
        </p:nvGraphicFramePr>
        <p:xfrm>
          <a:off x="5313363" y="3149600"/>
          <a:ext cx="990600" cy="482600"/>
        </p:xfrm>
        <a:graphic>
          <a:graphicData uri="http://schemas.openxmlformats.org/presentationml/2006/ole">
            <p:oleObj spid="_x0000_s3225" name="Уравнение" r:id="rId4" imgW="749160" imgH="368280" progId="Equation.3">
              <p:embed/>
            </p:oleObj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3378200" y="3632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худди</a:t>
            </a:r>
            <a:r>
              <a:rPr lang="ru-RU" sz="1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en-US" sz="1200" b="1" cap="all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юзанинг</a:t>
            </a:r>
            <a:r>
              <a:rPr lang="ru-RU" sz="1200" b="1" cap="all" dirty="0" smtClean="0"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en-US" sz="1200" b="1" cap="all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ўқига нисбатан</a:t>
            </a:r>
            <a:r>
              <a:rPr lang="ru-RU" sz="1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cap="all" dirty="0" smtClean="0">
                <a:latin typeface="Times New Roman" pitchFamily="18" charset="0"/>
                <a:cs typeface="Times New Roman" pitchFamily="18" charset="0"/>
              </a:rPr>
              <a:t>статик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моменти</a:t>
            </a:r>
            <a:r>
              <a:rPr lang="ru-RU" sz="1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cap="all" dirty="0" err="1" smtClean="0">
                <a:latin typeface="Times New Roman" pitchFamily="18" charset="0"/>
                <a:cs typeface="Times New Roman" pitchFamily="18" charset="0"/>
              </a:rPr>
              <a:t>қуйидагича аниқланади</a:t>
            </a:r>
            <a:endParaRPr lang="ru-RU" sz="1200" b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6713177"/>
              </p:ext>
            </p:extLst>
          </p:nvPr>
        </p:nvGraphicFramePr>
        <p:xfrm>
          <a:off x="5262563" y="4291231"/>
          <a:ext cx="1041400" cy="530225"/>
        </p:xfrm>
        <a:graphic>
          <a:graphicData uri="http://schemas.openxmlformats.org/presentationml/2006/ole">
            <p:oleObj spid="_x0000_s3226" name="Уравнение" r:id="rId5" imgW="711000" imgH="368280" progId="Equation.3">
              <p:embed/>
            </p:oleObj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6606359" y="3126979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(6.1.1)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606359" y="429123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(6.1.2)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0" y="4840142"/>
            <a:ext cx="9143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Бу ерда - S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va Sх  мос равишда У ва Z ўқларига нисбатан статик моментлар, уларнинг микдорлари, мусбатдан манфийгача ўзгариши мумкин. F-кўндаланг кесим юзи  mm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sm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-1" y="5514776"/>
            <a:ext cx="9143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У ва Z -статик момент хисобланаётган ўкдан ажратиб олинган элементар юзача  dF нинг марказигача бўлган масофа.	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0" y="6058414"/>
            <a:ext cx="91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Агар текис кесим юзаси оғирлик марказининг координаталари маълум бўлса, у ҳолда бу юзанинг статик моментлари қуйидагича ифодалардан топилади: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75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34969004"/>
              </p:ext>
            </p:extLst>
          </p:nvPr>
        </p:nvGraphicFramePr>
        <p:xfrm>
          <a:off x="444500" y="658515"/>
          <a:ext cx="1057275" cy="647700"/>
        </p:xfrm>
        <a:graphic>
          <a:graphicData uri="http://schemas.openxmlformats.org/presentationml/2006/ole">
            <p:oleObj spid="_x0000_s4290" name="Уравнение" r:id="rId3" imgW="799920" imgH="482400" progId="Equation.3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87600" y="520700"/>
            <a:ext cx="6756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cap="all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400" b="1" cap="all" dirty="0" smtClean="0">
                <a:latin typeface="Times New Roman" pitchFamily="18" charset="0"/>
                <a:cs typeface="Times New Roman" pitchFamily="18" charset="0"/>
              </a:rPr>
              <a:t> БИРОР КЕСИМНИНГ СТАТИК МОМЕНТИ ВА ЮЗАСИ МАЪЛУМ БЎЛСА, У ХОЛДА КЕСИМ МАРКАЗИНИНГ КООРДИНАТАЛАРИ ҚУЙИДАГИ ФОРМУЛАЛАР ЁРДАМИДА АНИҚЛАНИШИ МУМКИН</a:t>
            </a:r>
            <a:endParaRPr lang="ru-RU" sz="1400" b="1" dirty="0"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1291089"/>
              </p:ext>
            </p:extLst>
          </p:nvPr>
        </p:nvGraphicFramePr>
        <p:xfrm>
          <a:off x="2775538" y="1541048"/>
          <a:ext cx="2119724" cy="613604"/>
        </p:xfrm>
        <a:graphic>
          <a:graphicData uri="http://schemas.openxmlformats.org/presentationml/2006/ole">
            <p:oleObj spid="_x0000_s4291" name="Уравнение" r:id="rId4" imgW="1460160" imgH="419040" progId="Equation.3">
              <p:embed/>
            </p:oleObj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501775" y="797699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(6.1.3)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65581" y="1663184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(6.1.4)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994" y="2251670"/>
            <a:ext cx="9128006" cy="1146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Bef>
                <a:spcPts val="1200"/>
              </a:spcBef>
              <a:spcAft>
                <a:spcPts val="300"/>
              </a:spcAft>
            </a:pPr>
            <a:r>
              <a:rPr lang="en-US" kern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Агар умумий оғирлик маркази аниқланадиган текис кесим юзи  бир неча оддий юзалардан иборат бўлса, (6.4) қуйидагича ёзилади: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hangingPunct="0">
              <a:spcBef>
                <a:spcPts val="1200"/>
              </a:spcBef>
              <a:spcAft>
                <a:spcPts val="300"/>
              </a:spcAft>
            </a:pPr>
            <a:endParaRPr lang="ru-RU" sz="2000" b="1" kern="1600" dirty="0">
              <a:effectLst/>
              <a:latin typeface="Cambria" panose="020405030504060302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90343547"/>
              </p:ext>
            </p:extLst>
          </p:nvPr>
        </p:nvGraphicFramePr>
        <p:xfrm>
          <a:off x="1920875" y="3014663"/>
          <a:ext cx="4754563" cy="1731962"/>
        </p:xfrm>
        <a:graphic>
          <a:graphicData uri="http://schemas.openxmlformats.org/presentationml/2006/ole">
            <p:oleObj spid="_x0000_s4292" name="Уравнение" r:id="rId5" imgW="3314520" imgH="1193760" progId="Equation.3">
              <p:embed/>
            </p:oleObj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6921381" y="3680241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(6.1.5)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2297" y="5051811"/>
            <a:ext cx="8915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бунда F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,F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,...,F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– айрим шаклларнинг юзалари, марказларининг координаталари. 	(6. 5) формулаларнинг ўнг томонидаги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касрларнинг сурати айрим юзаларнинг тегишли ўқларга нисбатан статик моментларидир.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627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77"/>
            <a:ext cx="9144000" cy="1234915"/>
          </a:xfrm>
        </p:spPr>
        <p:txBody>
          <a:bodyPr>
            <a:normAutofit/>
          </a:bodyPr>
          <a:lstStyle/>
          <a:p>
            <a:pPr algn="ctr" hangingPunct="0"/>
            <a:r>
              <a:rPr lang="uz-Cyrl-UZ" sz="4400" b="1" u="sng" dirty="0" smtClean="0"/>
              <a:t>2.Текис кесим юзаларининг  инерция  моментлари</a:t>
            </a:r>
            <a:endParaRPr lang="ru-RU" sz="44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243898071"/>
              </p:ext>
            </p:extLst>
          </p:nvPr>
        </p:nvGraphicFramePr>
        <p:xfrm>
          <a:off x="-101600" y="1765300"/>
          <a:ext cx="4965700" cy="482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572000" y="12207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Агар элементар юза dFни ундан ўққача бўлган масофанинг квадратига кўпайтириб интегралласак ,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ўқларга нисбатан инерция моменти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 деб аталадиган геометрик катталикни топамиз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. Таърифга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кўра, текис юзанинг ОУ ва ОZ ўқларига нисбатан инерция моментлари қуйидагича аниқланади: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Рисунок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" r="19636" b="-12010"/>
          <a:stretch/>
        </p:blipFill>
        <p:spPr bwMode="auto">
          <a:xfrm>
            <a:off x="5001323" y="3529062"/>
            <a:ext cx="3713354" cy="65837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960087" y="3620234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(6.2.1)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7100" y="4223196"/>
            <a:ext cx="44069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Шакл юзасининг икки ўзаро перпендикуляр ўққа нисбатан марказдан </a:t>
            </a:r>
            <a:r>
              <a:rPr lang="uz-Cyrl-UZ" sz="1600" b="1" dirty="0" smtClean="0">
                <a:latin typeface="Times New Roman" pitchFamily="18" charset="0"/>
                <a:cs typeface="Times New Roman" pitchFamily="18" charset="0"/>
              </a:rPr>
              <a:t>қочирма инерция моменти</a:t>
            </a:r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 деб элементар юзачалар dF шу нуқтагача масофага кўпайтмалари йиғиндисига айтилади</a:t>
            </a:r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600" b="1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очирма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моменти</a:t>
            </a:r>
            <a:r>
              <a:rPr lang="uz-Cyrl-UZ" sz="1600" b="1" dirty="0" smtClean="0">
                <a:latin typeface="Times New Roman" pitchFamily="18" charset="0"/>
                <a:cs typeface="Times New Roman" pitchFamily="18" charset="0"/>
              </a:rPr>
              <a:t> қуйидаги формула асосида топилади: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7626250"/>
              </p:ext>
            </p:extLst>
          </p:nvPr>
        </p:nvGraphicFramePr>
        <p:xfrm>
          <a:off x="5675313" y="6235700"/>
          <a:ext cx="1501775" cy="482600"/>
        </p:xfrm>
        <a:graphic>
          <a:graphicData uri="http://schemas.openxmlformats.org/presentationml/2006/ole">
            <p:oleObj spid="_x0000_s5181" name="Формула" r:id="rId8" imgW="876240" imgH="279360" progId="Equation.3">
              <p:embed/>
            </p:oleObj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7947386" y="6229556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(6.2.2)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5190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6510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Шакл юзасининг бирор нуқта (қутб)га нисбатан қутбий инерция моменти деб, элементар юзачалар dF шу нуқтагача масофа квадратига кўпайтмалари йиғиндисига айтилади. Қутб инерция моменти  қуйидаги формула асосида топилади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89033447"/>
              </p:ext>
            </p:extLst>
          </p:nvPr>
        </p:nvGraphicFramePr>
        <p:xfrm>
          <a:off x="3255721" y="1236809"/>
          <a:ext cx="1113320" cy="529932"/>
        </p:xfrm>
        <a:graphic>
          <a:graphicData uri="http://schemas.openxmlformats.org/presentationml/2006/ole">
            <p:oleObj spid="_x0000_s6303" name="Уравнение" r:id="rId3" imgW="774360" imgH="368280" progId="Equation.3">
              <p:embed/>
            </p:oleObj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1902420"/>
            <a:ext cx="9144000" cy="142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Bef>
                <a:spcPts val="1200"/>
              </a:spcBef>
              <a:spcAft>
                <a:spcPts val="300"/>
              </a:spcAft>
            </a:pPr>
            <a:r>
              <a:rPr lang="en-US" kern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Охирги учта параметрлар мм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см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м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ларда ўлчанади. ўққа нисбатан ва қутб инерция моментлари доимо мусбат катталиклар бўлиб, улар орасида Пифагор теоремасига биноан қуйидагича боғланиш мавжуд: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hangingPunct="0">
              <a:spcBef>
                <a:spcPts val="1200"/>
              </a:spcBef>
              <a:spcAft>
                <a:spcPts val="300"/>
              </a:spcAft>
            </a:pPr>
            <a:endParaRPr lang="ru-RU" sz="2000" b="1" kern="1600" dirty="0">
              <a:effectLst/>
              <a:latin typeface="Cambria" panose="020405030504060302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255450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(6.2.3)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40559538"/>
              </p:ext>
            </p:extLst>
          </p:nvPr>
        </p:nvGraphicFramePr>
        <p:xfrm>
          <a:off x="3197615" y="2961429"/>
          <a:ext cx="1171426" cy="348640"/>
        </p:xfrm>
        <a:graphic>
          <a:graphicData uri="http://schemas.openxmlformats.org/presentationml/2006/ole">
            <p:oleObj spid="_x0000_s6304" name="Уравнение" r:id="rId4" imgW="838200" imgH="228600" progId="Equation.3">
              <p:embed/>
            </p:oleObj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4571999" y="2969290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(6.2.4)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34748"/>
              </p:ext>
            </p:extLst>
          </p:nvPr>
        </p:nvGraphicFramePr>
        <p:xfrm>
          <a:off x="1462843" y="3453609"/>
          <a:ext cx="5088014" cy="709955"/>
        </p:xfrm>
        <a:graphic>
          <a:graphicData uri="http://schemas.openxmlformats.org/presentationml/2006/ole">
            <p:oleObj spid="_x0000_s6305" name="Уравнение" r:id="rId5" imgW="3822480" imgH="533160" progId="Equation.3">
              <p:embed/>
            </p:oleObj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6883399" y="3623920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(6.2.5)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420989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Демак, қутбий инерция момнети ўқавий инерция моментлари йиғиндисига тенг.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82" y="4625550"/>
            <a:ext cx="2122921" cy="214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346621" y="4625550"/>
            <a:ext cx="6858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перпендикуляр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моментларининг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индиси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ну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хисобланган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утб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моментига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кочирма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моменти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мусбатдан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манфийгача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ишорали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ийматлар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текширилаётган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о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ирлик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координата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системаси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чорагида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ғлиқ ҳ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илинади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9222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00" y="-25399"/>
            <a:ext cx="9144000" cy="1371599"/>
          </a:xfrm>
        </p:spPr>
        <p:txBody>
          <a:bodyPr>
            <a:normAutofit/>
          </a:bodyPr>
          <a:lstStyle/>
          <a:p>
            <a:pPr algn="ctr" hangingPunct="0"/>
            <a:r>
              <a:rPr lang="uz-Cyrl-UZ" sz="4400" b="1" u="sng" dirty="0" smtClean="0">
                <a:latin typeface="Times New Roman" pitchFamily="18" charset="0"/>
                <a:cs typeface="Times New Roman" pitchFamily="18" charset="0"/>
              </a:rPr>
              <a:t>3.Текис кесим юзаларининг   қаршилик  моментлари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37160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Бир жинсли брус кўндаланг кесимининг қаршилик моментлари унга ташқи кучлар қаршилик қилгандаги мустахкамлигини  характерлайди. Эгилиш ва бурилишдаги кучлар таъсирида  вужудга келадиган максимал зўриқиш қаршилик моментларига тескари пропорционал. Ш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брусни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мустахкам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кесимнинг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қаршилик моменти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иложи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борича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869813857"/>
              </p:ext>
            </p:extLst>
          </p:nvPr>
        </p:nvGraphicFramePr>
        <p:xfrm>
          <a:off x="1117600" y="2368729"/>
          <a:ext cx="6705600" cy="447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67858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900" y="480536"/>
            <a:ext cx="8216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Текис шаклнинг ўқли қаршилик моменти деб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бирор ўққа нисбатан олинган инерция моментининг шу ўқдан  жойлашган энг узоқдаги нуқтасигача бўлган масофага нисбати  билан ўлчанадиган катталикка айтилади.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9900" y="1745734"/>
            <a:ext cx="2087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ўқига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9900" y="2456934"/>
            <a:ext cx="1942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У </a:t>
            </a:r>
            <a:r>
              <a:rPr lang="ru-RU" b="1" dirty="0" err="1" smtClean="0"/>
              <a:t>ўқига нисбатан</a:t>
            </a: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19136903"/>
              </p:ext>
            </p:extLst>
          </p:nvPr>
        </p:nvGraphicFramePr>
        <p:xfrm>
          <a:off x="3588216" y="1609652"/>
          <a:ext cx="990134" cy="641496"/>
        </p:xfrm>
        <a:graphic>
          <a:graphicData uri="http://schemas.openxmlformats.org/presentationml/2006/ole">
            <p:oleObj spid="_x0000_s7257" name="Уравнение" r:id="rId3" imgW="673100" imgH="444500" progId="Equation.3">
              <p:embed/>
            </p:oleObj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51687280"/>
              </p:ext>
            </p:extLst>
          </p:nvPr>
        </p:nvGraphicFramePr>
        <p:xfrm>
          <a:off x="3518488" y="2306907"/>
          <a:ext cx="1059862" cy="669386"/>
        </p:xfrm>
        <a:graphic>
          <a:graphicData uri="http://schemas.openxmlformats.org/presentationml/2006/ole">
            <p:oleObj spid="_x0000_s7258" name="Уравнение" r:id="rId4" imgW="723900" imgH="457200" progId="Equation.3">
              <p:embed/>
            </p:oleObj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775200" y="1745734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(6.3.1)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75200" y="2456934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(6.3.2)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9900" y="3095552"/>
            <a:ext cx="8216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99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Текис шаклнинг қаршилик моменти деб,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қутб инерция моментининг қутб нуқтасидан мазкур шаклда жойлашган энг узоқдаги нуқтагача бўлган масофага нисбати билан ўлчанадиган катталикка айтилади: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16460362"/>
              </p:ext>
            </p:extLst>
          </p:nvPr>
        </p:nvGraphicFramePr>
        <p:xfrm>
          <a:off x="3625648" y="4105068"/>
          <a:ext cx="925478" cy="608533"/>
        </p:xfrm>
        <a:graphic>
          <a:graphicData uri="http://schemas.openxmlformats.org/presentationml/2006/ole">
            <p:oleObj spid="_x0000_s7259" name="Уравнение" r:id="rId5" imgW="698500" imgH="45720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775200" y="4224668"/>
            <a:ext cx="800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(6.3.3)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9900" y="4799786"/>
            <a:ext cx="8216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Ўқ ва қутб қаршилик моментлари учунчи даражали узунлик бирликлари билан ўлчанади мм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см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Прокат кесимларнинг қаршилик моментлари сортамент жадваллардан олинади</a:t>
            </a:r>
            <a:r>
              <a:rPr lang="uz-Cyrl-UZ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484067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5960" y="-475396"/>
            <a:ext cx="7543800" cy="1450757"/>
          </a:xfrm>
        </p:spPr>
        <p:txBody>
          <a:bodyPr/>
          <a:lstStyle/>
          <a:p>
            <a:pPr algn="ctr"/>
            <a:r>
              <a:rPr lang="uz-Cyrl-UZ" b="1" dirty="0" smtClean="0"/>
              <a:t>Назорат саволлари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1100389"/>
            <a:ext cx="8991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1.Текис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юзи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ирлик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марказининг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координаталари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формулалар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топилади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lvl="0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2.Ў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тик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ўққ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моментларининг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индиси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нимага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lvl="0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3.Қандай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ўқлар бош ўқлар дейилади?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4.Шаклларнинг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қандай марказий ўқлари бош ўқлар дейилади?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5.Шаклларнинг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инерция моментлари қандай ўқларга нисбатан энг катта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а энг кичик қийматларга эга бўлади?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6.Учбурчакнинг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ўз асоси орқали ўтадиган ўққа нисбатан инерция моменти нимага тенг?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7.Текис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ўқларига 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моментлари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нимага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8.Статик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момент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моментлар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қандай ўлчовларда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ифодаланади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lvl="0"/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Қандай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инерция моментлари манфий қийматга ҳам эга бўлади?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10.Экваториал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қочирма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инерция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моментлари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параллел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ўқларга 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қандай формулалар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8175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620" y="2962748"/>
            <a:ext cx="8133080" cy="1450757"/>
          </a:xfrm>
        </p:spPr>
        <p:txBody>
          <a:bodyPr>
            <a:normAutofit/>
          </a:bodyPr>
          <a:lstStyle/>
          <a:p>
            <a:r>
              <a:rPr lang="uz-Cyrl-UZ" b="1" dirty="0" smtClean="0"/>
              <a:t>Текис кесим юзаларининг геометрик характеристикалари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28092" y="551934"/>
            <a:ext cx="22819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4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Масала 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6896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900" y="771942"/>
            <a:ext cx="89535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кесим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юзаси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инерция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моментлари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ани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лансин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, бунинг учун: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Амалий хисоблар учун мураккаб шакллар оддий шаклга айлантирилсин ва мураккаб шаклнинг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ихтиёрий ўқлар системасида оғирлик маркази  аниқлансин.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Оғирлик маркази орқали ўтадиган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Х ва У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ўқларга нисбатан марказдан қочирма инерция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моментлари топилсин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Марказий ўқларга нисбатан марказдан қочма инерция моменти топилсин: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Бош инерция моментлари топилсин.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Бош инерция ўқларининг оғишган бурчагини топилсин.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- Текшириш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386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34419536"/>
              </p:ext>
            </p:extLst>
          </p:nvPr>
        </p:nvGraphicFramePr>
        <p:xfrm>
          <a:off x="1538335" y="949202"/>
          <a:ext cx="795243" cy="322707"/>
        </p:xfrm>
        <a:graphic>
          <a:graphicData uri="http://schemas.openxmlformats.org/presentationml/2006/ole">
            <p:oleObj spid="_x0000_s8552" name="Уравнение" r:id="rId3" imgW="660400" imgH="266700" progId="Equation.3">
              <p:embed/>
            </p:oleObj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53633290"/>
              </p:ext>
            </p:extLst>
          </p:nvPr>
        </p:nvGraphicFramePr>
        <p:xfrm>
          <a:off x="386587" y="936967"/>
          <a:ext cx="841344" cy="265081"/>
        </p:xfrm>
        <a:graphic>
          <a:graphicData uri="http://schemas.openxmlformats.org/presentationml/2006/ole">
            <p:oleObj spid="_x0000_s8553" name="Уравнение" r:id="rId4" imgW="685800" imgH="215900" progId="Equation.3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98526501"/>
              </p:ext>
            </p:extLst>
          </p:nvPr>
        </p:nvGraphicFramePr>
        <p:xfrm>
          <a:off x="2526810" y="1155600"/>
          <a:ext cx="968121" cy="288132"/>
        </p:xfrm>
        <a:graphic>
          <a:graphicData uri="http://schemas.openxmlformats.org/presentationml/2006/ole">
            <p:oleObj spid="_x0000_s8554" name="Уравнение" r:id="rId5" imgW="838200" imgH="228600" progId="Equation.3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1660433"/>
              </p:ext>
            </p:extLst>
          </p:nvPr>
        </p:nvGraphicFramePr>
        <p:xfrm>
          <a:off x="386587" y="2187975"/>
          <a:ext cx="1221677" cy="507111"/>
        </p:xfrm>
        <a:graphic>
          <a:graphicData uri="http://schemas.openxmlformats.org/presentationml/2006/ole">
            <p:oleObj spid="_x0000_s8555" name="Уравнение" r:id="rId6" imgW="1016000" imgH="419100" progId="Equation.3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44184960"/>
              </p:ext>
            </p:extLst>
          </p:nvPr>
        </p:nvGraphicFramePr>
        <p:xfrm>
          <a:off x="2457659" y="2207470"/>
          <a:ext cx="1221677" cy="507111"/>
        </p:xfrm>
        <a:graphic>
          <a:graphicData uri="http://schemas.openxmlformats.org/presentationml/2006/ole">
            <p:oleObj spid="_x0000_s8556" name="Уравнение" r:id="rId7" imgW="1041400" imgH="419100" progId="Equation.3">
              <p:embed/>
            </p:oleObj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79846325"/>
              </p:ext>
            </p:extLst>
          </p:nvPr>
        </p:nvGraphicFramePr>
        <p:xfrm>
          <a:off x="2457659" y="1722258"/>
          <a:ext cx="1106424" cy="437960"/>
        </p:xfrm>
        <a:graphic>
          <a:graphicData uri="http://schemas.openxmlformats.org/presentationml/2006/ole">
            <p:oleObj spid="_x0000_s8557" name="Уравнение" r:id="rId8" imgW="914400" imgH="368300" progId="Equation.3">
              <p:embed/>
            </p:oleObj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42001436"/>
              </p:ext>
            </p:extLst>
          </p:nvPr>
        </p:nvGraphicFramePr>
        <p:xfrm>
          <a:off x="386587" y="1299666"/>
          <a:ext cx="1753760" cy="860552"/>
        </p:xfrm>
        <a:graphic>
          <a:graphicData uri="http://schemas.openxmlformats.org/presentationml/2006/ole">
            <p:oleObj spid="_x0000_s8558" name="Уравнение" r:id="rId9" imgW="33223200" imgH="17068800" progId="Equation.3">
              <p:embed/>
            </p:oleObj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43043" y="528511"/>
            <a:ext cx="29560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z-Cyrl-UZ" alt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.Тенг ёнли бурчаклик</a:t>
            </a:r>
            <a:endParaRPr kumimoji="0" lang="ru-RU" altLang="ru-RU" sz="1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1859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uz-Cyrl-UZ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Берилган: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20" name="Рисунок 20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0546" y="1434126"/>
            <a:ext cx="4955929" cy="457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87641295"/>
              </p:ext>
            </p:extLst>
          </p:nvPr>
        </p:nvGraphicFramePr>
        <p:xfrm>
          <a:off x="357714" y="3335437"/>
          <a:ext cx="2074545" cy="288132"/>
        </p:xfrm>
        <a:graphic>
          <a:graphicData uri="http://schemas.openxmlformats.org/presentationml/2006/ole">
            <p:oleObj spid="_x0000_s8559" name="Уравнение" r:id="rId11" imgW="1727200" imgH="228600" progId="Equation.3">
              <p:embed/>
            </p:oleObj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02954391"/>
              </p:ext>
            </p:extLst>
          </p:nvPr>
        </p:nvGraphicFramePr>
        <p:xfrm>
          <a:off x="330270" y="3803047"/>
          <a:ext cx="2212848" cy="507111"/>
        </p:xfrm>
        <a:graphic>
          <a:graphicData uri="http://schemas.openxmlformats.org/presentationml/2006/ole">
            <p:oleObj spid="_x0000_s8560" name="Уравнение" r:id="rId12" imgW="1828800" imgH="419100" progId="Equation.3">
              <p:embed/>
            </p:oleObj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51403631"/>
              </p:ext>
            </p:extLst>
          </p:nvPr>
        </p:nvGraphicFramePr>
        <p:xfrm>
          <a:off x="330270" y="4447899"/>
          <a:ext cx="2039970" cy="507111"/>
        </p:xfrm>
        <a:graphic>
          <a:graphicData uri="http://schemas.openxmlformats.org/presentationml/2006/ole">
            <p:oleObj spid="_x0000_s8561" name="Уравнение" r:id="rId13" imgW="1752600" imgH="419100" progId="Equation.3">
              <p:embed/>
            </p:oleObj>
          </a:graphicData>
        </a:graphic>
      </p:graphicFrame>
      <p:sp>
        <p:nvSpPr>
          <p:cNvPr id="24" name="Rectangle 26"/>
          <p:cNvSpPr>
            <a:spLocks noChangeArrowheads="1"/>
          </p:cNvSpPr>
          <p:nvPr/>
        </p:nvSpPr>
        <p:spPr bwMode="auto">
          <a:xfrm>
            <a:off x="243043" y="2786627"/>
            <a:ext cx="29669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2.E. 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Вертикал тўртбурчак</a:t>
            </a:r>
            <a:endParaRPr kumimoji="0" lang="ru-RU" altLang="ru-RU" sz="1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24202579"/>
              </p:ext>
            </p:extLst>
          </p:nvPr>
        </p:nvGraphicFramePr>
        <p:xfrm>
          <a:off x="357714" y="6440408"/>
          <a:ext cx="726091" cy="288132"/>
        </p:xfrm>
        <a:graphic>
          <a:graphicData uri="http://schemas.openxmlformats.org/presentationml/2006/ole">
            <p:oleObj spid="_x0000_s8562" name="Уравнение" r:id="rId14" imgW="596900" imgH="228600" progId="Equation.3">
              <p:embed/>
            </p:oleObj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92377543"/>
              </p:ext>
            </p:extLst>
          </p:nvPr>
        </p:nvGraphicFramePr>
        <p:xfrm>
          <a:off x="357714" y="5560856"/>
          <a:ext cx="772192" cy="288132"/>
        </p:xfrm>
        <a:graphic>
          <a:graphicData uri="http://schemas.openxmlformats.org/presentationml/2006/ole">
            <p:oleObj spid="_x0000_s8563" name="Уравнение" r:id="rId15" imgW="647700" imgH="228600" progId="Equation.3">
              <p:embed/>
            </p:oleObj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53850706"/>
              </p:ext>
            </p:extLst>
          </p:nvPr>
        </p:nvGraphicFramePr>
        <p:xfrm>
          <a:off x="357714" y="6011220"/>
          <a:ext cx="841344" cy="288132"/>
        </p:xfrm>
        <a:graphic>
          <a:graphicData uri="http://schemas.openxmlformats.org/presentationml/2006/ole">
            <p:oleObj spid="_x0000_s8564" name="Уравнение" r:id="rId16" imgW="685800" imgH="228600" progId="Equation.3">
              <p:embed/>
            </p:oleObj>
          </a:graphicData>
        </a:graphic>
      </p:graphicFrame>
      <p:graphicFrame>
        <p:nvGraphicFramePr>
          <p:cNvPr id="31" name="Объект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5125211"/>
              </p:ext>
            </p:extLst>
          </p:nvPr>
        </p:nvGraphicFramePr>
        <p:xfrm>
          <a:off x="1927497" y="5550302"/>
          <a:ext cx="1060323" cy="288132"/>
        </p:xfrm>
        <a:graphic>
          <a:graphicData uri="http://schemas.openxmlformats.org/presentationml/2006/ole">
            <p:oleObj spid="_x0000_s8565" name="Уравнение" r:id="rId17" imgW="876300" imgH="241300" progId="Equation.3">
              <p:embed/>
            </p:oleObj>
          </a:graphicData>
        </a:graphic>
      </p:graphicFrame>
      <p:graphicFrame>
        <p:nvGraphicFramePr>
          <p:cNvPr id="32" name="Объект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44258970"/>
              </p:ext>
            </p:extLst>
          </p:nvPr>
        </p:nvGraphicFramePr>
        <p:xfrm>
          <a:off x="1897319" y="5936211"/>
          <a:ext cx="1190625" cy="438150"/>
        </p:xfrm>
        <a:graphic>
          <a:graphicData uri="http://schemas.openxmlformats.org/presentationml/2006/ole">
            <p:oleObj spid="_x0000_s8566" name="Уравнение" r:id="rId18" imgW="990360" imgH="355320" progId="Equation.3">
              <p:embed/>
            </p:oleObj>
          </a:graphicData>
        </a:graphic>
      </p:graphicFrame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89121084"/>
              </p:ext>
            </p:extLst>
          </p:nvPr>
        </p:nvGraphicFramePr>
        <p:xfrm>
          <a:off x="1904843" y="6381798"/>
          <a:ext cx="1175576" cy="437960"/>
        </p:xfrm>
        <a:graphic>
          <a:graphicData uri="http://schemas.openxmlformats.org/presentationml/2006/ole">
            <p:oleObj spid="_x0000_s8567" name="Уравнение" r:id="rId19" imgW="1002865" imgH="368140" progId="Equation.3">
              <p:embed/>
            </p:oleObj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25309340"/>
              </p:ext>
            </p:extLst>
          </p:nvPr>
        </p:nvGraphicFramePr>
        <p:xfrm>
          <a:off x="2542628" y="6618245"/>
          <a:ext cx="114300" cy="219075"/>
        </p:xfrm>
        <a:graphic>
          <a:graphicData uri="http://schemas.openxmlformats.org/presentationml/2006/ole">
            <p:oleObj spid="_x0000_s8568" name="Уравнение" r:id="rId20" imgW="114399" imgH="216088" progId="Equation.3">
              <p:embed/>
            </p:oleObj>
          </a:graphicData>
        </a:graphic>
      </p:graphicFrame>
      <p:sp>
        <p:nvSpPr>
          <p:cNvPr id="35" name="Rectangle 47"/>
          <p:cNvSpPr>
            <a:spLocks noChangeArrowheads="1"/>
          </p:cNvSpPr>
          <p:nvPr/>
        </p:nvSpPr>
        <p:spPr bwMode="auto">
          <a:xfrm>
            <a:off x="288000" y="5029292"/>
            <a:ext cx="162890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uz-Cyrl-UZ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Қўштавр</a:t>
            </a:r>
            <a:endParaRPr kumimoji="0" lang="ru-RU" altLang="ru-RU" sz="1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44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70300" y="0"/>
            <a:ext cx="15275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Yechish</a:t>
            </a:r>
            <a:r>
              <a:rPr 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12465"/>
            <a:ext cx="9144000" cy="52322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1)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irlik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markazining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koordinatalarini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laymiz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3508"/>
          <a:stretch/>
        </p:blipFill>
        <p:spPr>
          <a:xfrm>
            <a:off x="0" y="1041399"/>
            <a:ext cx="9144000" cy="5816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033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25400"/>
            <a:ext cx="9144000" cy="89255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uz-Cyrl-UZ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2)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irlik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or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tadigan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 , 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 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larga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markazdan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ochirma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iner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momentlarini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laymiz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151"/>
            <a:ext cx="9144000" cy="597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175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uz-Cyrl-UZ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3</a:t>
            </a:r>
            <a:r>
              <a:rPr lang="uz-Cyrl-UZ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markaziy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larga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iner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momentlarining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iymatlarini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laymiz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27100"/>
            <a:ext cx="9144000" cy="59309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4909235"/>
            <a:ext cx="9144000" cy="58477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z-Cyrl-UZ" sz="3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4)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Markaziy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bosh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iner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lari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vaziyatini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</a:t>
            </a:r>
            <a:r>
              <a:rPr lang="uz-Cyrl-UZ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laymiz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5201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01"/>
            <a:ext cx="9144000" cy="68459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6001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5) 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Markaziy bosh iner</a:t>
            </a:r>
            <a:r>
              <a:rPr lang="uz-Cyrl-UZ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ts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iya momentlari </a:t>
            </a:r>
            <a:r>
              <a:rPr lang="uz-Cyrl-UZ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iymatlarini ani</a:t>
            </a:r>
            <a:r>
              <a:rPr lang="uz-Cyrl-UZ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laymiz: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174734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542925" algn="l"/>
              </a:tabLst>
            </a:pP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6)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</a:t>
            </a:r>
            <a:r>
              <a:rPr lang="uz-Cyrl-UZ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shirish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0520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09" descr="3-shak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379" y="173116"/>
            <a:ext cx="7641241" cy="651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9037653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E3DA18C2-75F1-4980-A5F0-165F6F71DE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1473</TotalTime>
  <Words>653</Words>
  <Application>Microsoft Office PowerPoint</Application>
  <PresentationFormat>Экран (4:3)</PresentationFormat>
  <Paragraphs>89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Ретро</vt:lpstr>
      <vt:lpstr>Уравнение</vt:lpstr>
      <vt:lpstr>Microsoft Equation 3.0</vt:lpstr>
      <vt:lpstr>TЕКИС КЕСИМ ЮЗАЛАРИНИНГ ГЕОМЕТРИК ХАРАКТЕРИСТИКАЛАРИ</vt:lpstr>
      <vt:lpstr>Режа:</vt:lpstr>
      <vt:lpstr>1.Умумий  тушунчалар.Текис кесим юзаларининг геометрик тавсифлари</vt:lpstr>
      <vt:lpstr>Слайд 4</vt:lpstr>
      <vt:lpstr>1. Tekis  kesim yuzalarining statik momentlari</vt:lpstr>
      <vt:lpstr>Слайд 6</vt:lpstr>
      <vt:lpstr>2.Текис кесим юзаларининг  инерция  моментлари</vt:lpstr>
      <vt:lpstr>Слайд 8</vt:lpstr>
      <vt:lpstr>3.Текис кесим юзаларининг   қаршилик  моментлари</vt:lpstr>
      <vt:lpstr>Слайд 10</vt:lpstr>
      <vt:lpstr>Назорат саволлари</vt:lpstr>
      <vt:lpstr>Текис кесим юзаларининг геометрик характеристикалари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Sterjen ko’ndalang kesim yuzalarining geometrik xarakteristikalari</dc:title>
  <dc:creator>Ibrohimjon-PK</dc:creator>
  <cp:lastModifiedBy>New Tech</cp:lastModifiedBy>
  <cp:revision>87</cp:revision>
  <dcterms:created xsi:type="dcterms:W3CDTF">2018-04-17T17:09:17Z</dcterms:created>
  <dcterms:modified xsi:type="dcterms:W3CDTF">2018-10-08T12:15:31Z</dcterms:modified>
</cp:coreProperties>
</file>