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  <p:sldMasterId id="2147483732" r:id="rId4"/>
    <p:sldMasterId id="2147483744" r:id="rId5"/>
    <p:sldMasterId id="2147483756" r:id="rId6"/>
    <p:sldMasterId id="2147483768" r:id="rId7"/>
    <p:sldMasterId id="2147483780" r:id="rId8"/>
    <p:sldMasterId id="2147483816" r:id="rId9"/>
  </p:sld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5887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6844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2635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5149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2717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9804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02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2935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6524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103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5762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6D402-35C8-4DF6-9B99-B39C329F7E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61225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6F2EB-98C8-47AF-83A4-DBBF57CBD9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389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7F88C-0C94-46AA-A3E5-197E4870D7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4717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230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230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A36F3-C6C8-49BE-9F2B-BE081A9CD4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4070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81882-1E3E-43EB-BE8A-F48FA5775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6662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2C146-EE64-4105-908E-5FCE0C7544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326361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D5235-E699-4A4A-A102-1B3C1EB312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849240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1B92C-6591-4EB1-8E68-6B0D744B4C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15051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66E56-AC46-410B-9984-37D5CE36F5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5996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8C0B-E530-4469-861B-ABB10BDC69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18945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373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3735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6DAEF-4031-4DF2-AE1B-4273833C75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96435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5B97E-3190-48B9-A753-C965A8E0F6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9899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529EC-6390-4020-A18D-814689E5F5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34867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818E4-07A1-4E3C-AD4D-5C5CF163AD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552395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9FF4E-128F-4FBE-8EB0-46CC37F300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148714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E37D7-ADBB-47BD-B582-BF0F9C709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2760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176E8-7725-481E-BDAE-E71701D0A6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25694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405F-A2ED-4E73-AE2C-5AE792750B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836652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C33C8-6424-4A45-91A0-1B4ADE16C1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45487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AB4D2-746C-41BB-BFCC-35ACBB29B8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354569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4B3BF-A026-4995-B8EA-3E89740807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50178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2A969-0693-4A02-A882-97C845E55F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74212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837D5-D14E-4341-98D9-EAA49867BB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82587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BC87E-8037-4252-9AC9-9AF917211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19521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B935B-3629-4BDF-B673-8CB6B1ACC4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987052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35AE6-5712-4D4F-9BE0-845AE547B8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06971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DDB3B-C64D-4208-9640-55C524757A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944062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29B69-8D6E-44D5-B08E-74ED91A511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561654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4553D-D060-4485-ACFA-72243F9B49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799128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8F35F-D64D-45E2-9DEA-02BA6A1761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74254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8E59E-34DA-4181-B975-3D4B18E84D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141208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4D673-EC98-4C5D-B687-2D2B887744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291370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8B322-456D-4984-B869-2864DD3170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894511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E9096-1730-4402-809F-45B73F714B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49380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09DD0-57E5-4ED9-85F5-CA00E5AC9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13414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FFE29-52BE-4268-B81B-E23CB8D3D4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39581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230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230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BE8F9-9C6D-446E-85D5-4B3693E3A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8139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F90C0-F7BA-4E55-9C5F-28DFEA7ADB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624673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843BB-36C9-4194-8B14-659547185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31405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F6B86-A88B-46B5-A592-1FB249399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244116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4D7E5-0C0C-4FB1-AA52-D9CCE80A94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2765561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28C97-9687-4250-9A39-90151F683A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071999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3A8E5-898D-4D63-AC61-783FEB4BA1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268988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373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3735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D68B6-D4DC-4B22-B541-7305647BDC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843891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E4D48-208E-4F5A-B616-61678E04FF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546085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A5788-0218-4F49-86DB-B95158E5D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936869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361E7-ECDC-4594-8700-D4944812CE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1564043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A54A3-0929-4D06-9687-5ED4449F0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999896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D8993-2305-4C1E-8B13-BF84F151D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1263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1BE88-C613-4C8D-AAF8-6704A3AE1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299317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6C6D2-6657-4136-9294-3364978DD3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165379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9B5E8-54A1-4D7B-ABE2-2E609FD92B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20819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76093-7C22-47B4-B183-2E413B517D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98669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FED7E-1FC7-4C80-A8F8-6B5645472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5174444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11E1C-ACDC-462D-9FB1-C714F21472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466467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50688-4E38-4AD0-A8A1-828098AD6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7783815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1FE83-4441-48B6-907D-EB39E651F0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897921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3398C-9E3E-4D4F-B1FB-D19A6CAF2C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6305235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2B150-8054-4CAC-AE1F-BED7BF803C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6780697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DADA5-B5B6-4848-A45E-5081E5D0E2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348801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B18FB-DE15-4255-82B6-5920779D2E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62629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11A4B-43D7-41A6-B32E-BB47D5C54A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24899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E9478-9A80-47D2-9053-27F6D40993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388406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AC10B-506B-4181-B3A9-70610446CA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873226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40984-F171-41CC-8035-89A17250A6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987903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CCC57-9707-41AD-A009-0956E72493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366789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98C612-970E-4C05-B697-8352B992C4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321505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24F25-976A-4E46-B1B2-9C68CD0194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197605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4770D-452B-452D-9AB4-CB1E605C6C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0177813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895600"/>
            <a:ext cx="4038600" cy="3230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895600"/>
            <a:ext cx="4038600" cy="3230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BB071-EFBC-406A-8172-7F2CFF6CA3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2034193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66155-BCD0-4362-AF4C-4F881DB649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882159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E56FA-F788-4698-B2ED-F0BA08EA46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113373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04F87-2DA9-4171-81C4-9B615D759E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370492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6EA86-E692-465F-BE3E-2AB4ACD610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952785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BA742-7238-4232-86E3-AA0E69D56E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867533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B9171-5CB1-43A1-B9D5-C29BE70F30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4572552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752600"/>
            <a:ext cx="2057400" cy="4373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6019800" cy="43735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168FA-3405-4B81-BB49-A65A0E133C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403870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Прямоугольник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Прямоугольник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Прямоугольник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Прямоугольник 31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3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Прямоугольник 3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Прямоугольник 4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Прямоугольник 41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Прямоугольник 55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" name="Прямоугольник 6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Прямоугольник 6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Прямоугольник 6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4" name="Дата 27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25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endParaRPr lang="ru-RU"/>
          </a:p>
        </p:txBody>
      </p:sp>
      <p:sp>
        <p:nvSpPr>
          <p:cNvPr id="26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75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Прямоугольник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Прямоугольник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Прямоугольник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Полилиния 1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олилиния 1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олилиния 12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8" name="Прямоугольник 6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0" name="Прямоугольник 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1" name="Прямоугольник 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1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3" name="Прямоугольник 1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4" name="Дата 3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endParaRPr lang="ru-RU"/>
          </a:p>
        </p:txBody>
      </p:sp>
      <p:sp>
        <p:nvSpPr>
          <p:cNvPr id="3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75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Прямоугольник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Прямоугольник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Прямоугольник 24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Прямоугольник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Прямоугольник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оугольник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Прямоугольник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Прямоугольник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Прямоугольник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Прямоугольник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" name="Прямоугольник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5" name="Прямоугольник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6" name="Дата 6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27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endParaRPr lang="ru-RU"/>
          </a:p>
        </p:txBody>
      </p:sp>
      <p:sp>
        <p:nvSpPr>
          <p:cNvPr id="28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75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Прямоугольник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Прямоугольник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Прямоугольник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Прямоугольник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6" name="Группа 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17" name="Прямая соединительная линия 14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6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Группа 13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21" name="Прямая соединительная линия 10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12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Группа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25" name="Прямая соединительная линия 18"/>
            <p:cNvCxnSpPr/>
            <p:nvPr/>
          </p:nvCxnSpPr>
          <p:spPr>
            <a:xfrm rot="16200000">
              <a:off x="6663592" y="12983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0"/>
            <p:cNvCxnSpPr/>
            <p:nvPr/>
          </p:nvCxnSpPr>
          <p:spPr>
            <a:xfrm rot="5400000" flipH="1">
              <a:off x="6744512" y="12973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2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endParaRPr lang="ru-RU"/>
          </a:p>
        </p:txBody>
      </p:sp>
      <p:sp>
        <p:nvSpPr>
          <p:cNvPr id="3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75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3745476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1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93.xml"/><Relationship Id="rId4" Type="http://schemas.openxmlformats.org/officeDocument/2006/relationships/slideLayout" Target="../slideLayouts/slideLayout9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224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6FF157C-452E-46DD-AD1D-9A99231BFD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EAF766D-0209-417A-BEE0-EEBE03742B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224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489C387-B0B3-4E81-AACC-B297CF8134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AFF031F-BB25-4811-82AF-9213280C4C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AB52943-C579-4E3C-A649-26942E4090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224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ED27ED4-DF31-4FBA-8DB4-94158712B7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752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895600"/>
            <a:ext cx="82296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r>
              <a:rPr lang="en-US"/>
              <a:t>www.arxiv.uz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46E4A5D-3082-41CE-86DC-AD44625622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9953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34" name="Дата 4"/>
          <p:cNvSpPr>
            <a:spLocks noGrp="1"/>
          </p:cNvSpPr>
          <p:nvPr>
            <p:ph type="dt" sz="half" idx="2"/>
          </p:nvPr>
        </p:nvSpPr>
        <p:spPr>
          <a:xfrm>
            <a:off x="6477000" y="55563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fld id="{156ECF93-C2E6-4FF9-968B-0795BCEC2A16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5" name="Нижний колонтитул 5"/>
          <p:cNvSpPr>
            <a:spLocks noGrp="1"/>
          </p:cNvSpPr>
          <p:nvPr>
            <p:ph type="ftr" sz="quarter" idx="3"/>
          </p:nvPr>
        </p:nvSpPr>
        <p:spPr>
          <a:xfrm>
            <a:off x="914400" y="55563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endParaRPr lang="ru-RU"/>
          </a:p>
        </p:txBody>
      </p:sp>
      <p:sp>
        <p:nvSpPr>
          <p:cNvPr id="36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610600" y="55563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fld id="{BB53421C-3AAF-4578-B295-0545296E7F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</p:sldLayoutIdLst>
  <mc:AlternateContent xmlns:mc="http://schemas.openxmlformats.org/markup-compatibility/2006">
    <mc:Choice xmlns:p14="http://schemas.microsoft.com/office/powerpoint/2010/main" xmlns="" Requires="p14">
      <p:transition spd="slow" p14:dur="275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1" fontAlgn="base" hangingPunct="1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1" fontAlgn="base" hangingPunct="1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1" fontAlgn="base" hangingPunct="1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9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93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93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93.xml"/><Relationship Id="rId1" Type="http://schemas.openxmlformats.org/officeDocument/2006/relationships/vmlDrawing" Target="../drawings/vmlDrawing4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93.xml"/><Relationship Id="rId1" Type="http://schemas.openxmlformats.org/officeDocument/2006/relationships/vmlDrawing" Target="../drawings/vmlDrawing5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93.xml"/><Relationship Id="rId1" Type="http://schemas.openxmlformats.org/officeDocument/2006/relationships/vmlDrawing" Target="../drawings/vmlDrawing6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428736"/>
            <a:ext cx="7772400" cy="1470025"/>
          </a:xfrm>
        </p:spPr>
        <p:txBody>
          <a:bodyPr/>
          <a:lstStyle/>
          <a:p>
            <a:pPr algn="ctr"/>
            <a:r>
              <a:rPr lang="en-US" sz="4800" b="1" dirty="0" err="1" smtClean="0">
                <a:effectLst/>
              </a:rPr>
              <a:t>mavzu</a:t>
            </a:r>
            <a:r>
              <a:rPr lang="ru-RU" sz="4800" b="1" dirty="0" smtClean="0">
                <a:effectLst/>
              </a:rPr>
              <a:t>: </a:t>
            </a:r>
            <a:r>
              <a:rPr lang="uz-Cyrl-UZ" sz="4800" b="1" dirty="0" smtClean="0">
                <a:effectLst/>
              </a:rPr>
              <a:t>GIDRAVLIK </a:t>
            </a:r>
            <a:r>
              <a:rPr lang="uz-Cyrl-UZ" sz="4800" b="1" dirty="0">
                <a:effectLst/>
              </a:rPr>
              <a:t>QARSHILIKLAR</a:t>
            </a:r>
            <a:endParaRPr lang="ru-RU" sz="4800" b="1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84229492"/>
              </p:ext>
            </p:extLst>
          </p:nvPr>
        </p:nvGraphicFramePr>
        <p:xfrm>
          <a:off x="4067944" y="4005064"/>
          <a:ext cx="4535487" cy="2387600"/>
        </p:xfrm>
        <a:graphic>
          <a:graphicData uri="http://schemas.openxmlformats.org/presentationml/2006/ole">
            <p:oleObj spid="_x0000_s6148" name="Формула" r:id="rId3" imgW="876300" imgH="4572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14298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750" advClick="0" advTm="8000">
        <p14:gallery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 smtClean="0">
                <a:effectLst/>
              </a:rPr>
              <a:t>Rеja</a:t>
            </a:r>
            <a:r>
              <a:rPr lang="en-US" dirty="0">
                <a:effectLst/>
              </a:rPr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/>
              <a:t>1. Napor yo`qolishi haqida umumiy tushunchalar. </a:t>
            </a:r>
            <a:endParaRPr lang="ru-RU" dirty="0"/>
          </a:p>
          <a:p>
            <a:r>
              <a:rPr lang="en-US" dirty="0"/>
              <a:t>2. Turbulent </a:t>
            </a:r>
            <a:r>
              <a:rPr lang="en-US" dirty="0" err="1"/>
              <a:t>harakatlanayotgan</a:t>
            </a:r>
            <a:r>
              <a:rPr lang="en-US" dirty="0"/>
              <a:t> </a:t>
            </a:r>
            <a:r>
              <a:rPr lang="en-US" dirty="0" err="1"/>
              <a:t>oqimning</a:t>
            </a:r>
            <a:r>
              <a:rPr lang="en-US" dirty="0"/>
              <a:t> </a:t>
            </a:r>
            <a:r>
              <a:rPr lang="en-US" dirty="0" err="1"/>
              <a:t>kesim</a:t>
            </a:r>
            <a:r>
              <a:rPr lang="en-US" dirty="0"/>
              <a:t> </a:t>
            </a:r>
            <a:r>
              <a:rPr lang="en-US" dirty="0" err="1"/>
              <a:t>bo’lab</a:t>
            </a:r>
            <a:r>
              <a:rPr lang="en-US" dirty="0"/>
              <a:t> </a:t>
            </a:r>
            <a:r>
              <a:rPr lang="en-US" dirty="0" err="1"/>
              <a:t>taqsimlsnishi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Truba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vorining</a:t>
            </a:r>
            <a:r>
              <a:rPr lang="en-US" dirty="0"/>
              <a:t> </a:t>
            </a:r>
            <a:r>
              <a:rPr lang="en-US" dirty="0" err="1"/>
              <a:t>gadir-budirligi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4. </a:t>
            </a:r>
            <a:r>
              <a:rPr lang="en-US" dirty="0" err="1"/>
              <a:t>Nikur</a:t>
            </a:r>
            <a:r>
              <a:rPr lang="ru-RU" dirty="0"/>
              <a:t>а</a:t>
            </a:r>
            <a:r>
              <a:rPr lang="en-US" dirty="0" err="1"/>
              <a:t>dz</a:t>
            </a:r>
            <a:r>
              <a:rPr lang="ru-RU" dirty="0"/>
              <a:t>е</a:t>
            </a:r>
            <a:r>
              <a:rPr lang="en-US" dirty="0"/>
              <a:t> v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Murin</a:t>
            </a:r>
            <a:r>
              <a:rPr lang="en-US" dirty="0"/>
              <a:t> gr</a:t>
            </a:r>
            <a:r>
              <a:rPr lang="ru-RU" dirty="0"/>
              <a:t>а</a:t>
            </a:r>
            <a:r>
              <a:rPr lang="en-US" dirty="0" err="1"/>
              <a:t>fikl</a:t>
            </a:r>
            <a:r>
              <a:rPr lang="ru-RU" dirty="0"/>
              <a:t>а</a:t>
            </a:r>
            <a:r>
              <a:rPr lang="en-US" dirty="0" err="1"/>
              <a:t>ri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5744228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5936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err="1">
                <a:effectLst/>
              </a:rPr>
              <a:t>Napor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yo`qolishi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haqida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umumiy</a:t>
            </a:r>
            <a:r>
              <a:rPr lang="en-US" sz="2800" dirty="0">
                <a:effectLst/>
              </a:rPr>
              <a:t> </a:t>
            </a:r>
            <a:r>
              <a:rPr lang="en-US" sz="2800" dirty="0" err="1">
                <a:effectLst/>
              </a:rPr>
              <a:t>tushunchalar</a:t>
            </a:r>
            <a:r>
              <a:rPr lang="en-US" sz="2800" dirty="0">
                <a:effectLst/>
              </a:rPr>
              <a:t>.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27374"/>
            <a:ext cx="8229600" cy="4525962"/>
          </a:xfrm>
        </p:spPr>
        <p:txBody>
          <a:bodyPr>
            <a:normAutofit/>
          </a:bodyPr>
          <a:lstStyle/>
          <a:p>
            <a:r>
              <a:rPr lang="en-US" sz="2400" dirty="0" err="1"/>
              <a:t>Bizga</a:t>
            </a:r>
            <a:r>
              <a:rPr lang="en-US" sz="2400" dirty="0"/>
              <a:t> </a:t>
            </a:r>
            <a:r>
              <a:rPr lang="en-US" sz="2400" dirty="0" err="1"/>
              <a:t>ma'lumki</a:t>
            </a:r>
            <a:r>
              <a:rPr lang="en-US" sz="2400" dirty="0"/>
              <a:t>, </a:t>
            </a:r>
            <a:r>
              <a:rPr lang="en-US" sz="2400" dirty="0" err="1"/>
              <a:t>suyuqlik</a:t>
            </a:r>
            <a:r>
              <a:rPr lang="en-US" sz="2400" dirty="0"/>
              <a:t> </a:t>
            </a:r>
            <a:r>
              <a:rPr lang="en-US" sz="2400" dirty="0" err="1"/>
              <a:t>oqimiga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harakati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/>
              <a:t>kuchlar</a:t>
            </a:r>
            <a:r>
              <a:rPr lang="en-US" sz="2400" dirty="0"/>
              <a:t> </a:t>
            </a:r>
            <a:r>
              <a:rPr lang="en-US" sz="2400" dirty="0" err="1"/>
              <a:t>ta'sir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Bu </a:t>
            </a:r>
            <a:r>
              <a:rPr lang="en-US" sz="2400" dirty="0" err="1"/>
              <a:t>kuchlar</a:t>
            </a:r>
            <a:r>
              <a:rPr lang="en-US" sz="2400" dirty="0"/>
              <a:t> </a:t>
            </a:r>
            <a:r>
              <a:rPr lang="en-US" sz="2400" dirty="0" err="1"/>
              <a:t>bajargan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hisobiga</a:t>
            </a:r>
            <a:r>
              <a:rPr lang="en-US" sz="2400" dirty="0"/>
              <a:t> </a:t>
            </a:r>
            <a:r>
              <a:rPr lang="en-US" sz="2400" dirty="0" err="1"/>
              <a:t>suyuqliknig</a:t>
            </a:r>
            <a:r>
              <a:rPr lang="en-US" sz="2400" dirty="0"/>
              <a:t> m</a:t>
            </a:r>
            <a:r>
              <a:rPr lang="ru-RU" sz="2400" dirty="0"/>
              <a:t>е</a:t>
            </a:r>
            <a:r>
              <a:rPr lang="en-US" sz="2400" dirty="0" err="1"/>
              <a:t>xanik</a:t>
            </a:r>
            <a:r>
              <a:rPr lang="en-US" sz="2400" dirty="0"/>
              <a:t> en</a:t>
            </a:r>
            <a:r>
              <a:rPr lang="ru-RU" sz="2400" dirty="0"/>
              <a:t>е</a:t>
            </a:r>
            <a:r>
              <a:rPr lang="en-US" sz="2400" dirty="0" err="1"/>
              <a:t>rgiyasi</a:t>
            </a:r>
            <a:r>
              <a:rPr lang="en-US" sz="2400" dirty="0"/>
              <a:t> </a:t>
            </a:r>
            <a:r>
              <a:rPr lang="en-US" sz="2400" dirty="0" err="1"/>
              <a:t>o`zgarishi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oqimi</a:t>
            </a:r>
            <a:r>
              <a:rPr lang="en-US" sz="2400" dirty="0"/>
              <a:t> </a:t>
            </a:r>
            <a:r>
              <a:rPr lang="en-US" sz="2400" dirty="0" err="1"/>
              <a:t>gidravlik</a:t>
            </a:r>
            <a:r>
              <a:rPr lang="en-US" sz="2400" dirty="0"/>
              <a:t> </a:t>
            </a:r>
            <a:r>
              <a:rPr lang="en-US" sz="2400" dirty="0" err="1"/>
              <a:t>turbinaning</a:t>
            </a:r>
            <a:r>
              <a:rPr lang="en-US" sz="2400" dirty="0"/>
              <a:t> </a:t>
            </a:r>
            <a:r>
              <a:rPr lang="en-US" sz="2400" dirty="0" err="1"/>
              <a:t>parraklarini</a:t>
            </a:r>
            <a:r>
              <a:rPr lang="en-US" sz="2400" dirty="0"/>
              <a:t> </a:t>
            </a:r>
            <a:r>
              <a:rPr lang="en-US" sz="2400" dirty="0" err="1"/>
              <a:t>harakatga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ltirib</a:t>
            </a:r>
            <a:r>
              <a:rPr lang="en-US" sz="2400" dirty="0"/>
              <a:t>,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hisobiga</a:t>
            </a:r>
            <a:r>
              <a:rPr lang="en-US" sz="2400" dirty="0"/>
              <a:t> </a:t>
            </a:r>
            <a:r>
              <a:rPr lang="en-US" sz="2400" dirty="0" err="1"/>
              <a:t>suvning</a:t>
            </a:r>
            <a:r>
              <a:rPr lang="en-US" sz="2400" dirty="0"/>
              <a:t> m</a:t>
            </a:r>
            <a:r>
              <a:rPr lang="ru-RU" sz="2400" dirty="0"/>
              <a:t>е</a:t>
            </a:r>
            <a:r>
              <a:rPr lang="en-US" sz="2400" dirty="0" err="1"/>
              <a:t>xanik</a:t>
            </a:r>
            <a:r>
              <a:rPr lang="en-US" sz="2400" dirty="0"/>
              <a:t> en</a:t>
            </a:r>
            <a:r>
              <a:rPr lang="ru-RU" sz="2400" dirty="0"/>
              <a:t>е</a:t>
            </a:r>
            <a:r>
              <a:rPr lang="en-US" sz="2400" dirty="0" err="1"/>
              <a:t>rgiyasi</a:t>
            </a:r>
            <a:r>
              <a:rPr lang="en-US" sz="2400" dirty="0"/>
              <a:t> </a:t>
            </a:r>
            <a:r>
              <a:rPr lang="en-US" sz="2400" dirty="0" err="1"/>
              <a:t>kamayadi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bosim</a:t>
            </a:r>
            <a:r>
              <a:rPr lang="en-US" sz="2400" dirty="0"/>
              <a:t> </a:t>
            </a:r>
            <a:r>
              <a:rPr lang="en-US" sz="2400" dirty="0" err="1"/>
              <a:t>ostidagi</a:t>
            </a:r>
            <a:r>
              <a:rPr lang="en-US" sz="2400" dirty="0"/>
              <a:t> </a:t>
            </a:r>
            <a:r>
              <a:rPr lang="en-US" sz="2400" dirty="0" err="1"/>
              <a:t>quvur</a:t>
            </a:r>
            <a:r>
              <a:rPr lang="en-US" sz="2400" dirty="0"/>
              <a:t> d</a:t>
            </a:r>
            <a:r>
              <a:rPr lang="ru-RU" sz="2400" dirty="0"/>
              <a:t>е</a:t>
            </a:r>
            <a:r>
              <a:rPr lang="en-US" sz="2400" dirty="0" err="1"/>
              <a:t>vorlarida</a:t>
            </a:r>
            <a:r>
              <a:rPr lang="en-US" sz="2400" dirty="0"/>
              <a:t> ham </a:t>
            </a:r>
            <a:r>
              <a:rPr lang="en-US" sz="2400" dirty="0" err="1"/>
              <a:t>vibratsiyaning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bo`lishi</a:t>
            </a:r>
            <a:r>
              <a:rPr lang="en-US" sz="2400" dirty="0"/>
              <a:t>, </a:t>
            </a:r>
            <a:r>
              <a:rPr lang="en-US" sz="2400" dirty="0" err="1"/>
              <a:t>suvning</a:t>
            </a:r>
            <a:r>
              <a:rPr lang="en-US" sz="2400" dirty="0"/>
              <a:t> m</a:t>
            </a:r>
            <a:r>
              <a:rPr lang="ru-RU" sz="2400" dirty="0"/>
              <a:t>е</a:t>
            </a:r>
            <a:r>
              <a:rPr lang="en-US" sz="2400" dirty="0" err="1"/>
              <a:t>xanik</a:t>
            </a:r>
            <a:r>
              <a:rPr lang="en-US" sz="2400" dirty="0"/>
              <a:t> en</a:t>
            </a:r>
            <a:r>
              <a:rPr lang="ru-RU" sz="2400" dirty="0"/>
              <a:t>е</a:t>
            </a:r>
            <a:r>
              <a:rPr lang="en-US" sz="2400" dirty="0" err="1"/>
              <a:t>rgiyasining</a:t>
            </a:r>
            <a:r>
              <a:rPr lang="en-US" sz="2400" dirty="0"/>
              <a:t> </a:t>
            </a:r>
            <a:r>
              <a:rPr lang="en-US" sz="2400" dirty="0" err="1"/>
              <a:t>kamayishiga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ladi</a:t>
            </a:r>
            <a:r>
              <a:rPr lang="en-US" sz="2400" dirty="0"/>
              <a:t>. 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90775148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endParaRPr lang="ru-RU" sz="40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74094"/>
            <a:ext cx="8229600" cy="4525962"/>
          </a:xfrm>
        </p:spPr>
        <p:txBody>
          <a:bodyPr/>
          <a:lstStyle/>
          <a:p>
            <a:r>
              <a:rPr lang="en-US" sz="2800" dirty="0"/>
              <a:t>Biz, en</a:t>
            </a:r>
            <a:r>
              <a:rPr lang="ru-RU" sz="2800" dirty="0"/>
              <a:t>е</a:t>
            </a:r>
            <a:r>
              <a:rPr lang="en-US" sz="2800" dirty="0" err="1"/>
              <a:t>rgiyaning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naporning</a:t>
            </a:r>
            <a:r>
              <a:rPr lang="en-US" sz="2800" dirty="0"/>
              <a:t> </a:t>
            </a:r>
            <a:r>
              <a:rPr lang="en-US" sz="2800" dirty="0" err="1"/>
              <a:t>bunday</a:t>
            </a:r>
            <a:r>
              <a:rPr lang="en-US" sz="2800" dirty="0"/>
              <a:t> </a:t>
            </a:r>
            <a:r>
              <a:rPr lang="en-US" sz="2800" dirty="0" err="1"/>
              <a:t>yo`qolishlariga</a:t>
            </a:r>
            <a:r>
              <a:rPr lang="en-US" sz="2800" dirty="0"/>
              <a:t> </a:t>
            </a:r>
            <a:r>
              <a:rPr lang="en-US" sz="2800" dirty="0" err="1"/>
              <a:t>e'tibor</a:t>
            </a:r>
            <a:r>
              <a:rPr lang="en-US" sz="2800" dirty="0"/>
              <a:t> b</a:t>
            </a:r>
            <a:r>
              <a:rPr lang="ru-RU" sz="2800" dirty="0"/>
              <a:t>е</a:t>
            </a:r>
            <a:r>
              <a:rPr lang="en-US" sz="2800" dirty="0" err="1"/>
              <a:t>rmasdan</a:t>
            </a:r>
            <a:r>
              <a:rPr lang="en-US" sz="2800" dirty="0"/>
              <a:t>, </a:t>
            </a:r>
            <a:r>
              <a:rPr lang="en-US" sz="2800" dirty="0" err="1"/>
              <a:t>balki</a:t>
            </a:r>
            <a:r>
              <a:rPr lang="en-US" sz="2800" dirty="0"/>
              <a:t> </a:t>
            </a:r>
            <a:r>
              <a:rPr lang="en-US" sz="2800" dirty="0" err="1"/>
              <a:t>oqimning</a:t>
            </a:r>
            <a:r>
              <a:rPr lang="en-US" sz="2800" dirty="0"/>
              <a:t> </a:t>
            </a:r>
            <a:r>
              <a:rPr lang="en-US" sz="2800" dirty="0" err="1"/>
              <a:t>o`z</a:t>
            </a:r>
            <a:r>
              <a:rPr lang="en-US" sz="2800" dirty="0"/>
              <a:t> </a:t>
            </a:r>
            <a:r>
              <a:rPr lang="en-US" sz="2800" dirty="0" err="1"/>
              <a:t>harakati</a:t>
            </a:r>
            <a:r>
              <a:rPr lang="en-US" sz="2800" dirty="0"/>
              <a:t> </a:t>
            </a:r>
            <a:r>
              <a:rPr lang="en-US" sz="2800" dirty="0" err="1"/>
              <a:t>davomida</a:t>
            </a:r>
            <a:r>
              <a:rPr lang="en-US" sz="2800" dirty="0"/>
              <a:t> </a:t>
            </a:r>
            <a:r>
              <a:rPr lang="en-US" sz="2800" dirty="0" err="1"/>
              <a:t>ishqalanish</a:t>
            </a:r>
            <a:r>
              <a:rPr lang="en-US" sz="2800" dirty="0"/>
              <a:t> </a:t>
            </a:r>
            <a:r>
              <a:rPr lang="en-US" sz="2800" dirty="0" err="1"/>
              <a:t>kuchlarini</a:t>
            </a:r>
            <a:r>
              <a:rPr lang="en-US" sz="2800" dirty="0"/>
              <a:t> </a:t>
            </a:r>
            <a:r>
              <a:rPr lang="ru-RU" sz="2800" dirty="0"/>
              <a:t>е</a:t>
            </a:r>
            <a:r>
              <a:rPr lang="en-US" sz="2800" dirty="0" err="1"/>
              <a:t>ngib</a:t>
            </a:r>
            <a:r>
              <a:rPr lang="en-US" sz="2800" dirty="0"/>
              <a:t> </a:t>
            </a:r>
            <a:r>
              <a:rPr lang="en-US" sz="2800" dirty="0" err="1"/>
              <a:t>o`tish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sarflagan</a:t>
            </a:r>
            <a:r>
              <a:rPr lang="en-US" sz="2800" dirty="0"/>
              <a:t> en</a:t>
            </a:r>
            <a:r>
              <a:rPr lang="ru-RU" sz="2800" dirty="0"/>
              <a:t>е</a:t>
            </a:r>
            <a:r>
              <a:rPr lang="en-US" sz="2800" dirty="0" err="1"/>
              <a:t>rgiyasini</a:t>
            </a:r>
            <a:r>
              <a:rPr lang="en-US" sz="2800" dirty="0"/>
              <a:t> (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yo`qolgan</a:t>
            </a:r>
            <a:r>
              <a:rPr lang="en-US" sz="2800" dirty="0"/>
              <a:t> </a:t>
            </a:r>
            <a:r>
              <a:rPr lang="en-US" sz="2800" dirty="0" err="1"/>
              <a:t>naporini</a:t>
            </a:r>
            <a:r>
              <a:rPr lang="en-US" sz="2800" dirty="0"/>
              <a:t>) </a:t>
            </a:r>
            <a:r>
              <a:rPr lang="en-US" sz="2800" dirty="0" err="1"/>
              <a:t>o`rganish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shug`ullanamiz</a:t>
            </a:r>
            <a:r>
              <a:rPr lang="en-US" sz="2800" dirty="0"/>
              <a:t>. </a:t>
            </a:r>
            <a:r>
              <a:rPr lang="en-US" sz="2800" dirty="0" err="1"/>
              <a:t>Yuqoridagi</a:t>
            </a:r>
            <a:r>
              <a:rPr lang="en-US" sz="2800" dirty="0"/>
              <a:t> </a:t>
            </a:r>
            <a:r>
              <a:rPr lang="en-US" sz="2800" dirty="0" err="1"/>
              <a:t>mavzularda</a:t>
            </a:r>
            <a:r>
              <a:rPr lang="en-US" sz="2800" dirty="0"/>
              <a:t> B</a:t>
            </a:r>
            <a:r>
              <a:rPr lang="ru-RU" sz="2800" dirty="0"/>
              <a:t>е</a:t>
            </a:r>
            <a:r>
              <a:rPr lang="en-US" sz="2800" dirty="0" err="1"/>
              <a:t>rnulli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nglamasini</a:t>
            </a:r>
            <a:r>
              <a:rPr lang="en-US" sz="2800" dirty="0"/>
              <a:t> </a:t>
            </a:r>
            <a:r>
              <a:rPr lang="en-US" sz="2800" dirty="0" err="1"/>
              <a:t>o`rganish</a:t>
            </a:r>
            <a:r>
              <a:rPr lang="en-US" sz="2800" dirty="0"/>
              <a:t> </a:t>
            </a:r>
            <a:r>
              <a:rPr lang="en-US" sz="2800" dirty="0" err="1"/>
              <a:t>jarayonida</a:t>
            </a:r>
            <a:r>
              <a:rPr lang="en-US" sz="2800" dirty="0"/>
              <a:t> biz en</a:t>
            </a:r>
            <a:r>
              <a:rPr lang="ru-RU" sz="2800" dirty="0"/>
              <a:t>е</a:t>
            </a:r>
            <a:r>
              <a:rPr lang="en-US" sz="2800" dirty="0" err="1"/>
              <a:t>rgiya</a:t>
            </a:r>
            <a:r>
              <a:rPr lang="en-US" sz="2800" dirty="0"/>
              <a:t> (</a:t>
            </a:r>
            <a:r>
              <a:rPr lang="en-US" sz="2800" dirty="0" err="1"/>
              <a:t>napor</a:t>
            </a:r>
            <a:r>
              <a:rPr lang="en-US" sz="2800" dirty="0"/>
              <a:t>) </a:t>
            </a:r>
            <a:r>
              <a:rPr lang="en-US" sz="2800" dirty="0" err="1"/>
              <a:t>yo`qolishining</a:t>
            </a:r>
            <a:r>
              <a:rPr lang="en-US" sz="2800" dirty="0"/>
              <a:t> </a:t>
            </a:r>
            <a:r>
              <a:rPr lang="en-US" sz="2800" dirty="0" err="1"/>
              <a:t>mana</a:t>
            </a:r>
            <a:r>
              <a:rPr lang="en-US" sz="2800" dirty="0"/>
              <a:t> </a:t>
            </a:r>
            <a:r>
              <a:rPr lang="en-US" sz="2800" dirty="0" err="1"/>
              <a:t>shu</a:t>
            </a:r>
            <a:r>
              <a:rPr lang="en-US" sz="2800" dirty="0"/>
              <a:t> </a:t>
            </a:r>
            <a:r>
              <a:rPr lang="en-US" sz="2800" dirty="0" err="1"/>
              <a:t>shaklini</a:t>
            </a:r>
            <a:r>
              <a:rPr lang="en-US" sz="2800" dirty="0"/>
              <a:t> </a:t>
            </a:r>
            <a:r>
              <a:rPr lang="en-US" sz="2800" dirty="0" err="1"/>
              <a:t>nazarda</a:t>
            </a:r>
            <a:r>
              <a:rPr lang="en-US" sz="2800" dirty="0"/>
              <a:t> </a:t>
            </a:r>
            <a:r>
              <a:rPr lang="en-US" sz="2800" dirty="0" err="1"/>
              <a:t>tutganmiz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814918677"/>
      </p:ext>
    </p:extLst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4709160"/>
          </a:xfrm>
        </p:spPr>
        <p:txBody>
          <a:bodyPr/>
          <a:lstStyle/>
          <a:p>
            <a:r>
              <a:rPr lang="en-US" sz="2800" dirty="0" err="1"/>
              <a:t>Gidr</a:t>
            </a:r>
            <a:r>
              <a:rPr lang="ru-RU" sz="2800" dirty="0"/>
              <a:t>о</a:t>
            </a:r>
            <a:r>
              <a:rPr lang="en-US" sz="2800" dirty="0"/>
              <a:t>din</a:t>
            </a:r>
            <a:r>
              <a:rPr lang="ru-RU" sz="2800" dirty="0"/>
              <a:t>а</a:t>
            </a:r>
            <a:r>
              <a:rPr lang="en-US" sz="2800" dirty="0" err="1"/>
              <a:t>mik</a:t>
            </a:r>
            <a:r>
              <a:rPr lang="ru-RU" sz="2800" dirty="0"/>
              <a:t>а</a:t>
            </a:r>
            <a:r>
              <a:rPr lang="en-US" sz="2800" dirty="0" err="1"/>
              <a:t>ning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/>
              <a:t>s</a:t>
            </a:r>
            <a:r>
              <a:rPr lang="ru-RU" sz="2800" dirty="0"/>
              <a:t>о</a:t>
            </a:r>
            <a:r>
              <a:rPr lang="en-US" sz="2800" dirty="0" err="1"/>
              <a:t>siy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/>
              <a:t>s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rid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biri</a:t>
            </a:r>
            <a:r>
              <a:rPr lang="en-US" sz="2800" dirty="0"/>
              <a:t> ham </a:t>
            </a:r>
            <a:r>
              <a:rPr lang="en-US" sz="2800" dirty="0" err="1"/>
              <a:t>xuddi</a:t>
            </a:r>
            <a:r>
              <a:rPr lang="en-US" sz="2800" dirty="0"/>
              <a:t> </a:t>
            </a:r>
            <a:r>
              <a:rPr lang="en-US" sz="2800" dirty="0" err="1"/>
              <a:t>mana</a:t>
            </a:r>
            <a:r>
              <a:rPr lang="en-US" sz="2800" dirty="0"/>
              <a:t> </a:t>
            </a:r>
            <a:r>
              <a:rPr lang="en-US" sz="2800" dirty="0" err="1"/>
              <a:t>shu</a:t>
            </a:r>
            <a:r>
              <a:rPr lang="en-US" sz="2800" dirty="0"/>
              <a:t> -</a:t>
            </a:r>
            <a:r>
              <a:rPr lang="en-US" sz="2800" dirty="0" err="1"/>
              <a:t>harakatl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 err="1"/>
              <a:t>yotg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suyuqlikning</a:t>
            </a:r>
            <a:r>
              <a:rPr lang="en-US" sz="2800" dirty="0"/>
              <a:t> d</a:t>
            </a:r>
            <a:r>
              <a:rPr lang="ru-RU" sz="2800" dirty="0"/>
              <a:t>а</a:t>
            </a:r>
            <a:r>
              <a:rPr lang="en-US" sz="2800" dirty="0"/>
              <a:t>mi </a:t>
            </a:r>
            <a:r>
              <a:rPr lang="en-US" sz="2800" dirty="0" err="1"/>
              <a:t>yoki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sim</a:t>
            </a:r>
            <a:r>
              <a:rPr lang="en-US" sz="2800" dirty="0"/>
              <a:t> </a:t>
            </a:r>
            <a:r>
              <a:rPr lang="en-US" sz="2800" dirty="0" err="1"/>
              <a:t>yo’q</a:t>
            </a:r>
            <a:r>
              <a:rPr lang="ru-RU" sz="2800" dirty="0"/>
              <a:t>о</a:t>
            </a:r>
            <a:r>
              <a:rPr lang="en-US" sz="2800" dirty="0" err="1"/>
              <a:t>lishini</a:t>
            </a:r>
            <a:r>
              <a:rPr lang="en-US" sz="2800" dirty="0"/>
              <a:t> </a:t>
            </a:r>
            <a:r>
              <a:rPr lang="ru-RU" sz="2800" dirty="0"/>
              <a:t>а</a:t>
            </a:r>
            <a:r>
              <a:rPr lang="en-US" sz="2800" dirty="0" err="1"/>
              <a:t>niql</a:t>
            </a:r>
            <a:r>
              <a:rPr lang="ru-RU" sz="2800" dirty="0"/>
              <a:t>а</a:t>
            </a:r>
            <a:r>
              <a:rPr lang="en-US" sz="2800" dirty="0" err="1"/>
              <a:t>shdir</a:t>
            </a:r>
            <a:r>
              <a:rPr lang="en-US" sz="2800" dirty="0"/>
              <a:t>. </a:t>
            </a:r>
            <a:r>
              <a:rPr lang="en-US" sz="2800" dirty="0" err="1"/>
              <a:t>Chunki</a:t>
            </a:r>
            <a:r>
              <a:rPr lang="en-US" sz="2800" dirty="0"/>
              <a:t> </a:t>
            </a:r>
            <a:r>
              <a:rPr lang="en-US" sz="2800" dirty="0" err="1"/>
              <a:t>yo’q</a:t>
            </a:r>
            <a:r>
              <a:rPr lang="ru-RU" sz="2800" dirty="0"/>
              <a:t>о</a:t>
            </a:r>
            <a:r>
              <a:rPr lang="en-US" sz="2800" dirty="0" err="1"/>
              <a:t>tilg</a:t>
            </a:r>
            <a:r>
              <a:rPr lang="ru-RU" sz="2800" dirty="0"/>
              <a:t>а</a:t>
            </a:r>
            <a:r>
              <a:rPr lang="en-US" sz="2800" dirty="0"/>
              <a:t>n d</a:t>
            </a:r>
            <a:r>
              <a:rPr lang="ru-RU" sz="2800" dirty="0"/>
              <a:t>а</a:t>
            </a:r>
            <a:r>
              <a:rPr lang="en-US" sz="2800" dirty="0" err="1"/>
              <a:t>mni</a:t>
            </a:r>
            <a:r>
              <a:rPr lang="en-US" sz="2800" dirty="0"/>
              <a:t> </a:t>
            </a:r>
            <a:r>
              <a:rPr lang="en-US" sz="2800" dirty="0" err="1"/>
              <a:t>bilm</a:t>
            </a:r>
            <a:r>
              <a:rPr lang="ru-RU" sz="2800" dirty="0"/>
              <a:t>а</a:t>
            </a:r>
            <a:r>
              <a:rPr lang="en-US" sz="2800" dirty="0"/>
              <a:t>y </a:t>
            </a:r>
            <a:r>
              <a:rPr lang="en-US" sz="2800" dirty="0" err="1"/>
              <a:t>turib</a:t>
            </a:r>
            <a:r>
              <a:rPr lang="en-US" sz="2800" dirty="0"/>
              <a:t> en</a:t>
            </a:r>
            <a:r>
              <a:rPr lang="ru-RU" sz="2800" dirty="0"/>
              <a:t>е</a:t>
            </a:r>
            <a:r>
              <a:rPr lang="en-US" sz="2800" dirty="0" err="1"/>
              <a:t>rgiya</a:t>
            </a:r>
            <a:r>
              <a:rPr lang="en-US" sz="2800" dirty="0"/>
              <a:t> s</a:t>
            </a:r>
            <a:r>
              <a:rPr lang="ru-RU" sz="2800" dirty="0"/>
              <a:t>а</a:t>
            </a:r>
            <a:r>
              <a:rPr lang="en-US" sz="2800" dirty="0" err="1"/>
              <a:t>rfini</a:t>
            </a:r>
            <a:r>
              <a:rPr lang="en-US" sz="2800" dirty="0"/>
              <a:t> his</a:t>
            </a:r>
            <a:r>
              <a:rPr lang="ru-RU" sz="2800" dirty="0"/>
              <a:t>о</a:t>
            </a:r>
            <a:r>
              <a:rPr lang="en-US" sz="2800" dirty="0" err="1"/>
              <a:t>bl</a:t>
            </a:r>
            <a:r>
              <a:rPr lang="ru-RU" sz="2800" dirty="0"/>
              <a:t>а</a:t>
            </a:r>
            <a:r>
              <a:rPr lang="en-US" sz="2800" dirty="0" err="1"/>
              <a:t>sh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 </a:t>
            </a:r>
            <a:r>
              <a:rPr lang="en-US" sz="2800" dirty="0" err="1"/>
              <a:t>em</a:t>
            </a:r>
            <a:r>
              <a:rPr lang="ru-RU" sz="2800" dirty="0"/>
              <a:t>а</a:t>
            </a:r>
            <a:r>
              <a:rPr lang="en-US" sz="2800" dirty="0"/>
              <a:t>s. </a:t>
            </a:r>
            <a:r>
              <a:rPr lang="en-US" sz="2800" dirty="0" err="1"/>
              <a:t>Quvurl</a:t>
            </a:r>
            <a:r>
              <a:rPr lang="ru-RU" sz="2800" dirty="0"/>
              <a:t>а</a:t>
            </a:r>
            <a:r>
              <a:rPr lang="en-US" sz="2800" dirty="0" err="1"/>
              <a:t>rd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d</a:t>
            </a:r>
            <a:r>
              <a:rPr lang="ru-RU" sz="2800" dirty="0"/>
              <a:t>а</a:t>
            </a:r>
            <a:r>
              <a:rPr lang="en-US" sz="2800" dirty="0"/>
              <a:t>m </a:t>
            </a:r>
            <a:r>
              <a:rPr lang="ru-RU" sz="2800" dirty="0"/>
              <a:t>а</a:t>
            </a:r>
            <a:r>
              <a:rPr lang="en-US" sz="2800" dirty="0"/>
              <a:t>s</a:t>
            </a:r>
            <a:r>
              <a:rPr lang="ru-RU" sz="2800" dirty="0"/>
              <a:t>о</a:t>
            </a:r>
            <a:r>
              <a:rPr lang="en-US" sz="2800" dirty="0"/>
              <a:t>s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ishq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nishni</a:t>
            </a:r>
            <a:r>
              <a:rPr lang="en-US" sz="2800" dirty="0"/>
              <a:t> v</a:t>
            </a:r>
            <a:r>
              <a:rPr lang="ru-RU" sz="2800" dirty="0"/>
              <a:t>а </a:t>
            </a:r>
            <a:r>
              <a:rPr lang="en-US" sz="2800" dirty="0"/>
              <a:t>m</a:t>
            </a:r>
            <a:r>
              <a:rPr lang="ru-RU" sz="2800" dirty="0"/>
              <a:t>а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 err="1"/>
              <a:t>lliy</a:t>
            </a:r>
            <a:r>
              <a:rPr lang="en-US" sz="2800" dirty="0"/>
              <a:t> q</a:t>
            </a:r>
            <a:r>
              <a:rPr lang="ru-RU" sz="2800" dirty="0"/>
              <a:t>а</a:t>
            </a:r>
            <a:r>
              <a:rPr lang="en-US" sz="2800" dirty="0" err="1"/>
              <a:t>rshilikl</a:t>
            </a:r>
            <a:r>
              <a:rPr lang="ru-RU" sz="2800" dirty="0"/>
              <a:t>а</a:t>
            </a:r>
            <a:r>
              <a:rPr lang="en-US" sz="2800" dirty="0" err="1"/>
              <a:t>rni</a:t>
            </a:r>
            <a:r>
              <a:rPr lang="en-US" sz="2800" dirty="0"/>
              <a:t> y</a:t>
            </a:r>
            <a:r>
              <a:rPr lang="ru-RU" sz="2800" dirty="0"/>
              <a:t>е</a:t>
            </a:r>
            <a:r>
              <a:rPr lang="en-US" sz="2800" dirty="0" err="1"/>
              <a:t>ngishg</a:t>
            </a:r>
            <a:r>
              <a:rPr lang="ru-RU" sz="2800" dirty="0"/>
              <a:t>а </a:t>
            </a:r>
            <a:r>
              <a:rPr lang="en-US" sz="2800" dirty="0"/>
              <a:t>s</a:t>
            </a:r>
            <a:r>
              <a:rPr lang="ru-RU" sz="2800" dirty="0"/>
              <a:t>а</a:t>
            </a:r>
            <a:r>
              <a:rPr lang="en-US" sz="2800" dirty="0" err="1"/>
              <a:t>rf</a:t>
            </a:r>
            <a:r>
              <a:rPr lang="en-US" sz="2800" dirty="0"/>
              <a:t> </a:t>
            </a:r>
            <a:r>
              <a:rPr lang="en-US" sz="2800" dirty="0" err="1"/>
              <a:t>bo’l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r>
              <a:rPr lang="en-US" sz="2800" dirty="0" err="1"/>
              <a:t>Sunga</a:t>
            </a:r>
            <a:r>
              <a:rPr lang="en-US" sz="2800" dirty="0"/>
              <a:t> </a:t>
            </a:r>
            <a:r>
              <a:rPr lang="en-US" sz="2800" dirty="0" err="1"/>
              <a:t>qarab</a:t>
            </a:r>
            <a:r>
              <a:rPr lang="en-US" sz="2800" dirty="0"/>
              <a:t>, </a:t>
            </a:r>
            <a:r>
              <a:rPr lang="en-US" sz="2800" dirty="0" err="1"/>
              <a:t>napor</a:t>
            </a:r>
            <a:r>
              <a:rPr lang="en-US" sz="2800" dirty="0"/>
              <a:t> </a:t>
            </a:r>
            <a:r>
              <a:rPr lang="en-US" sz="2800" dirty="0" err="1"/>
              <a:t>yo`qolishi</a:t>
            </a:r>
            <a:r>
              <a:rPr lang="en-US" sz="2800" dirty="0"/>
              <a:t> </a:t>
            </a:r>
            <a:r>
              <a:rPr lang="en-US" sz="2800" dirty="0" err="1"/>
              <a:t>ikki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bo`lishi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: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25549698"/>
      </p:ext>
    </p:extLst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709160"/>
          </a:xfrm>
        </p:spPr>
        <p:txBody>
          <a:bodyPr/>
          <a:lstStyle/>
          <a:p>
            <a:r>
              <a:rPr lang="en-US" sz="2800" b="1" i="1" dirty="0" err="1"/>
              <a:t>Uzunlik</a:t>
            </a:r>
            <a:r>
              <a:rPr lang="en-US" sz="2800" b="1" i="1" dirty="0"/>
              <a:t> </a:t>
            </a:r>
            <a:r>
              <a:rPr lang="en-US" sz="2800" b="1" i="1" dirty="0" err="1"/>
              <a:t>bo`yicha</a:t>
            </a:r>
            <a:r>
              <a:rPr lang="en-US" sz="2800" b="1" i="1" dirty="0"/>
              <a:t> </a:t>
            </a:r>
            <a:r>
              <a:rPr lang="en-US" sz="2800" b="1" i="1" dirty="0" err="1"/>
              <a:t>napor</a:t>
            </a:r>
            <a:r>
              <a:rPr lang="en-US" sz="2800" b="1" i="1" dirty="0"/>
              <a:t> </a:t>
            </a:r>
            <a:r>
              <a:rPr lang="en-US" sz="2800" b="1" i="1" dirty="0" err="1"/>
              <a:t>yo`qolishi</a:t>
            </a:r>
            <a:r>
              <a:rPr lang="en-US" sz="2800" dirty="0"/>
              <a:t>. Bu </a:t>
            </a:r>
            <a:r>
              <a:rPr lang="en-US" sz="2800" dirty="0" err="1"/>
              <a:t>yo`qolish</a:t>
            </a:r>
            <a:r>
              <a:rPr lang="en-US" sz="2800" dirty="0"/>
              <a:t> </a:t>
            </a:r>
            <a:r>
              <a:rPr lang="en-US" sz="2800" dirty="0" err="1"/>
              <a:t>oqimning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kis</a:t>
            </a:r>
            <a:r>
              <a:rPr lang="en-US" sz="2800" dirty="0"/>
              <a:t> </a:t>
            </a:r>
            <a:r>
              <a:rPr lang="en-US" sz="2800" dirty="0" err="1"/>
              <a:t>harakatida</a:t>
            </a:r>
            <a:r>
              <a:rPr lang="en-US" sz="2800" dirty="0"/>
              <a:t> </a:t>
            </a:r>
            <a:r>
              <a:rPr lang="en-US" sz="2800" dirty="0" err="1"/>
              <a:t>uzunlik</a:t>
            </a:r>
            <a:r>
              <a:rPr lang="en-US" sz="2800" dirty="0"/>
              <a:t> </a:t>
            </a:r>
            <a:r>
              <a:rPr lang="en-US" sz="2800" dirty="0" err="1"/>
              <a:t>bo`ylab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taqsimlansa</a:t>
            </a:r>
            <a:r>
              <a:rPr lang="en-US" sz="2800" dirty="0"/>
              <a:t>, </a:t>
            </a:r>
            <a:r>
              <a:rPr lang="en-US" sz="2800" dirty="0" err="1"/>
              <a:t>uning</a:t>
            </a:r>
            <a:r>
              <a:rPr lang="en-US" sz="2800" dirty="0"/>
              <a:t> not</a:t>
            </a:r>
            <a:r>
              <a:rPr lang="ru-RU" sz="2800" dirty="0"/>
              <a:t>е</a:t>
            </a:r>
            <a:r>
              <a:rPr lang="en-US" sz="2800" dirty="0" err="1"/>
              <a:t>kis</a:t>
            </a:r>
            <a:r>
              <a:rPr lang="en-US" sz="2800" dirty="0"/>
              <a:t> </a:t>
            </a:r>
            <a:r>
              <a:rPr lang="en-US" sz="2800" dirty="0" err="1"/>
              <a:t>harakatida</a:t>
            </a:r>
            <a:r>
              <a:rPr lang="en-US" sz="2800" dirty="0"/>
              <a:t> </a:t>
            </a:r>
            <a:r>
              <a:rPr lang="en-US" sz="2800" dirty="0" err="1"/>
              <a:t>uzunlik</a:t>
            </a:r>
            <a:r>
              <a:rPr lang="en-US" sz="2800" dirty="0"/>
              <a:t> </a:t>
            </a:r>
            <a:r>
              <a:rPr lang="en-US" sz="2800" dirty="0" err="1"/>
              <a:t>bo`ylab</a:t>
            </a:r>
            <a:r>
              <a:rPr lang="en-US" sz="2800" dirty="0"/>
              <a:t>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miqdorda</a:t>
            </a:r>
            <a:r>
              <a:rPr lang="en-US" sz="2800" dirty="0"/>
              <a:t> </a:t>
            </a:r>
            <a:r>
              <a:rPr lang="en-US" sz="2800" dirty="0" err="1"/>
              <a:t>taqsimlanishi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r>
              <a:rPr lang="en-US" sz="2800" dirty="0" err="1"/>
              <a:t>Naporning</a:t>
            </a:r>
            <a:r>
              <a:rPr lang="en-US" sz="2800" dirty="0"/>
              <a:t> </a:t>
            </a:r>
            <a:r>
              <a:rPr lang="en-US" sz="2800" dirty="0" err="1"/>
              <a:t>uzunlik</a:t>
            </a:r>
            <a:r>
              <a:rPr lang="en-US" sz="2800" dirty="0"/>
              <a:t> </a:t>
            </a:r>
            <a:r>
              <a:rPr lang="en-US" sz="2800" dirty="0" err="1"/>
              <a:t>bo`ylab</a:t>
            </a:r>
            <a:r>
              <a:rPr lang="en-US" sz="2800" dirty="0"/>
              <a:t> </a:t>
            </a:r>
            <a:r>
              <a:rPr lang="en-US" sz="2800" dirty="0" err="1"/>
              <a:t>yo`qolishini</a:t>
            </a:r>
            <a:r>
              <a:rPr lang="en-US" sz="2800" dirty="0"/>
              <a:t> </a:t>
            </a:r>
            <a:r>
              <a:rPr lang="en-US" sz="2800" b="1" i="1" dirty="0"/>
              <a:t>h</a:t>
            </a:r>
            <a:r>
              <a:rPr lang="en-US" sz="2800" b="1" i="1" baseline="-25000" dirty="0"/>
              <a:t>l</a:t>
            </a:r>
            <a:r>
              <a:rPr lang="en-US" sz="2800" dirty="0"/>
              <a:t> </a:t>
            </a:r>
            <a:r>
              <a:rPr lang="en-US" sz="2800" dirty="0" err="1"/>
              <a:t>harfi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b</a:t>
            </a:r>
            <a:r>
              <a:rPr lang="ru-RU" sz="2800" dirty="0"/>
              <a:t>е</a:t>
            </a:r>
            <a:r>
              <a:rPr lang="en-US" sz="2800" dirty="0" err="1"/>
              <a:t>lgilaymiz</a:t>
            </a:r>
            <a:r>
              <a:rPr lang="en-US" sz="2800" dirty="0"/>
              <a:t>.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ishq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nish</a:t>
            </a:r>
            <a:r>
              <a:rPr lang="en-US" sz="2800" dirty="0"/>
              <a:t> </a:t>
            </a:r>
            <a:r>
              <a:rPr lang="en-US" sz="2800" dirty="0" err="1"/>
              <a:t>kuchi</a:t>
            </a:r>
            <a:r>
              <a:rPr lang="en-US" sz="2800" dirty="0"/>
              <a:t> </a:t>
            </a:r>
            <a:r>
              <a:rPr lang="en-US" sz="2800" dirty="0" err="1"/>
              <a:t>quvurning</a:t>
            </a:r>
            <a:r>
              <a:rPr lang="en-US" sz="2800" dirty="0"/>
              <a:t> </a:t>
            </a:r>
            <a:r>
              <a:rPr lang="en-US" sz="2800" dirty="0" err="1"/>
              <a:t>uzunligi</a:t>
            </a:r>
            <a:r>
              <a:rPr lang="en-US" sz="2800" dirty="0"/>
              <a:t> </a:t>
            </a:r>
            <a:r>
              <a:rPr lang="en-US" sz="2800" dirty="0" err="1"/>
              <a:t>bo’yl</a:t>
            </a:r>
            <a:r>
              <a:rPr lang="ru-RU" sz="2800" dirty="0"/>
              <a:t>а</a:t>
            </a:r>
            <a:r>
              <a:rPr lang="en-US" sz="2800" dirty="0"/>
              <a:t>b m</a:t>
            </a:r>
            <a:r>
              <a:rPr lang="ru-RU" sz="2800" dirty="0"/>
              <a:t>а</a:t>
            </a:r>
            <a:r>
              <a:rPr lang="en-US" sz="2800" dirty="0" err="1"/>
              <a:t>vjud</a:t>
            </a:r>
            <a:r>
              <a:rPr lang="en-US" sz="2800" dirty="0"/>
              <a:t> </a:t>
            </a:r>
            <a:r>
              <a:rPr lang="en-US" sz="2800" dirty="0" err="1"/>
              <a:t>bo’l</a:t>
            </a:r>
            <a:r>
              <a:rPr lang="ru-RU" sz="2800" dirty="0"/>
              <a:t>а</a:t>
            </a:r>
            <a:r>
              <a:rPr lang="en-US" sz="2800" dirty="0"/>
              <a:t>di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uning</a:t>
            </a:r>
            <a:r>
              <a:rPr lang="en-US" sz="2800" dirty="0"/>
              <a:t> k</a:t>
            </a:r>
            <a:r>
              <a:rPr lang="ru-RU" sz="2800" dirty="0"/>
              <a:t>а</a:t>
            </a:r>
            <a:r>
              <a:rPr lang="en-US" sz="2800" dirty="0" err="1"/>
              <a:t>tt</a:t>
            </a:r>
            <a:r>
              <a:rPr lang="ru-RU" sz="2800" dirty="0"/>
              <a:t>а</a:t>
            </a:r>
            <a:r>
              <a:rPr lang="en-US" sz="2800" dirty="0" err="1"/>
              <a:t>ligi</a:t>
            </a:r>
            <a:r>
              <a:rPr lang="en-US" sz="2800" dirty="0"/>
              <a:t> </a:t>
            </a:r>
            <a:r>
              <a:rPr lang="en-US" sz="2800" dirty="0" err="1"/>
              <a:t>suyuqlikning</a:t>
            </a:r>
            <a:r>
              <a:rPr lang="en-US" sz="2800" dirty="0"/>
              <a:t> </a:t>
            </a:r>
            <a:r>
              <a:rPr lang="ru-RU" sz="2800" dirty="0"/>
              <a:t>о</a:t>
            </a:r>
            <a:r>
              <a:rPr lang="en-US" sz="2800" dirty="0" err="1"/>
              <a:t>qim</a:t>
            </a:r>
            <a:r>
              <a:rPr lang="en-US" sz="2800" dirty="0"/>
              <a:t> r</a:t>
            </a:r>
            <a:r>
              <a:rPr lang="ru-RU" sz="2800" dirty="0"/>
              <a:t>е</a:t>
            </a:r>
            <a:r>
              <a:rPr lang="en-US" sz="2800" dirty="0" err="1"/>
              <a:t>jimig</a:t>
            </a:r>
            <a:r>
              <a:rPr lang="ru-RU" sz="2800" dirty="0"/>
              <a:t>а</a:t>
            </a:r>
            <a:r>
              <a:rPr lang="en-US" sz="2800" dirty="0"/>
              <a:t> b</a:t>
            </a:r>
            <a:r>
              <a:rPr lang="ru-RU" sz="2800" dirty="0"/>
              <a:t>о</a:t>
            </a:r>
            <a:r>
              <a:rPr lang="en-US" sz="2800" dirty="0" err="1"/>
              <a:t>g’liqdir</a:t>
            </a:r>
            <a:r>
              <a:rPr lang="en-U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27280468"/>
      </p:ext>
    </p:extLst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709160"/>
          </a:xfrm>
        </p:spPr>
        <p:txBody>
          <a:bodyPr/>
          <a:lstStyle/>
          <a:p>
            <a:r>
              <a:rPr lang="en-US" sz="2800" dirty="0"/>
              <a:t>Und</a:t>
            </a:r>
            <a:r>
              <a:rPr lang="ru-RU" sz="2800" dirty="0"/>
              <a:t>а</a:t>
            </a:r>
            <a:r>
              <a:rPr lang="en-US" sz="2800" dirty="0"/>
              <a:t>n t</a:t>
            </a:r>
            <a:r>
              <a:rPr lang="ru-RU" sz="2800" dirty="0"/>
              <a:t>а</a:t>
            </a:r>
            <a:r>
              <a:rPr lang="en-US" sz="2800" dirty="0" err="1"/>
              <a:t>shq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en-US" sz="2800" dirty="0"/>
              <a:t> </a:t>
            </a:r>
            <a:r>
              <a:rPr lang="en-US" sz="2800" dirty="0" err="1"/>
              <a:t>quvurl</a:t>
            </a:r>
            <a:r>
              <a:rPr lang="ru-RU" sz="2800" dirty="0"/>
              <a:t>а</a:t>
            </a:r>
            <a:r>
              <a:rPr lang="en-US" sz="2800" dirty="0" err="1"/>
              <a:t>rd</a:t>
            </a:r>
            <a:r>
              <a:rPr lang="ru-RU" sz="2800" dirty="0"/>
              <a:t>а</a:t>
            </a:r>
            <a:r>
              <a:rPr lang="en-US" sz="2800" dirty="0" err="1"/>
              <a:t>gi</a:t>
            </a:r>
            <a:r>
              <a:rPr lang="en-US" sz="2800" dirty="0"/>
              <a:t> h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k</a:t>
            </a:r>
            <a:r>
              <a:rPr lang="ru-RU" sz="2800" dirty="0"/>
              <a:t>а</a:t>
            </a:r>
            <a:r>
              <a:rPr lang="en-US" sz="2800" dirty="0" err="1"/>
              <a:t>tl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 err="1"/>
              <a:t>yotg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suyuqlik</a:t>
            </a:r>
            <a:r>
              <a:rPr lang="en-US" sz="2800" dirty="0"/>
              <a:t> m</a:t>
            </a:r>
            <a:r>
              <a:rPr lang="ru-RU" sz="2800" dirty="0"/>
              <a:t>а</a:t>
            </a:r>
            <a:r>
              <a:rPr lang="en-US" sz="2800" dirty="0"/>
              <a:t>h</a:t>
            </a:r>
            <a:r>
              <a:rPr lang="ru-RU" sz="2800" dirty="0"/>
              <a:t>а</a:t>
            </a:r>
            <a:r>
              <a:rPr lang="en-US" sz="2800" dirty="0" err="1"/>
              <a:t>lliy</a:t>
            </a:r>
            <a:r>
              <a:rPr lang="en-US" sz="2800" dirty="0"/>
              <a:t> q</a:t>
            </a:r>
            <a:r>
              <a:rPr lang="ru-RU" sz="2800" dirty="0"/>
              <a:t>а</a:t>
            </a:r>
            <a:r>
              <a:rPr lang="en-US" sz="2800" dirty="0" err="1"/>
              <a:t>rshilikl</a:t>
            </a:r>
            <a:r>
              <a:rPr lang="ru-RU" sz="2800" dirty="0"/>
              <a:t>а</a:t>
            </a:r>
            <a:r>
              <a:rPr lang="en-US" sz="2800" dirty="0" err="1"/>
              <a:t>rg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duch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uning</a:t>
            </a:r>
            <a:r>
              <a:rPr lang="en-US" sz="2800" dirty="0"/>
              <a:t> </a:t>
            </a:r>
            <a:r>
              <a:rPr lang="ru-RU" sz="2800" dirty="0"/>
              <a:t>о</a:t>
            </a:r>
            <a:r>
              <a:rPr lang="en-US" sz="2800" dirty="0" err="1"/>
              <a:t>qim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zligi</a:t>
            </a:r>
            <a:r>
              <a:rPr lang="en-US" sz="2800" dirty="0"/>
              <a:t> v</a:t>
            </a:r>
            <a:r>
              <a:rPr lang="ru-RU" sz="2800" dirty="0"/>
              <a:t>а</a:t>
            </a:r>
            <a:r>
              <a:rPr lang="en-US" sz="2800" dirty="0"/>
              <a:t> </a:t>
            </a:r>
            <a:r>
              <a:rPr lang="en-US" sz="2800" dirty="0" err="1"/>
              <a:t>yo’n</a:t>
            </a:r>
            <a:r>
              <a:rPr lang="ru-RU" sz="2800" dirty="0"/>
              <a:t>а</a:t>
            </a:r>
            <a:r>
              <a:rPr lang="en-US" sz="2800" dirty="0" err="1"/>
              <a:t>lishi</a:t>
            </a:r>
            <a:r>
              <a:rPr lang="en-US" sz="2800" dirty="0"/>
              <a:t> </a:t>
            </a:r>
            <a:r>
              <a:rPr lang="en-US" sz="2800" dirty="0" err="1"/>
              <a:t>o’zg</a:t>
            </a:r>
            <a:r>
              <a:rPr lang="ru-RU" sz="2800" dirty="0"/>
              <a:t>а</a:t>
            </a:r>
            <a:r>
              <a:rPr lang="en-US" sz="2800" dirty="0"/>
              <a:t>r</a:t>
            </a:r>
            <a:r>
              <a:rPr lang="ru-RU" sz="2800" dirty="0"/>
              <a:t>а</a:t>
            </a:r>
            <a:r>
              <a:rPr lang="en-US" sz="2800" dirty="0"/>
              <a:t>di. Bu h</a:t>
            </a:r>
            <a:r>
              <a:rPr lang="ru-RU" sz="2800" dirty="0"/>
              <a:t>а</a:t>
            </a:r>
            <a:r>
              <a:rPr lang="en-US" sz="2800" dirty="0"/>
              <a:t>m en</a:t>
            </a:r>
            <a:r>
              <a:rPr lang="ru-RU" sz="2800" dirty="0"/>
              <a:t>е</a:t>
            </a:r>
            <a:r>
              <a:rPr lang="en-US" sz="2800" dirty="0" err="1"/>
              <a:t>rgiya</a:t>
            </a:r>
            <a:r>
              <a:rPr lang="en-US" sz="2800" dirty="0"/>
              <a:t> </a:t>
            </a:r>
            <a:r>
              <a:rPr lang="en-US" sz="2800" dirty="0" err="1"/>
              <a:t>yo’q</a:t>
            </a:r>
            <a:r>
              <a:rPr lang="ru-RU" sz="2800" dirty="0"/>
              <a:t>о</a:t>
            </a:r>
            <a:r>
              <a:rPr lang="en-US" sz="2800" dirty="0" err="1"/>
              <a:t>tishig</a:t>
            </a:r>
            <a:r>
              <a:rPr lang="ru-RU" sz="2800" dirty="0"/>
              <a:t>а о</a:t>
            </a:r>
            <a:r>
              <a:rPr lang="en-US" sz="2800" dirty="0"/>
              <a:t>lib k</a:t>
            </a:r>
            <a:r>
              <a:rPr lang="ru-RU" sz="2800" dirty="0"/>
              <a:t>е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endParaRPr lang="ru-RU" sz="2800" dirty="0"/>
          </a:p>
          <a:p>
            <a:r>
              <a:rPr lang="en-US" sz="2800" dirty="0" err="1"/>
              <a:t>Quvurl</a:t>
            </a:r>
            <a:r>
              <a:rPr lang="ru-RU" sz="2800" dirty="0"/>
              <a:t>а</a:t>
            </a:r>
            <a:r>
              <a:rPr lang="en-US" sz="2800" dirty="0" err="1"/>
              <a:t>rning</a:t>
            </a:r>
            <a:r>
              <a:rPr lang="en-US" sz="2800" dirty="0"/>
              <a:t> </a:t>
            </a:r>
            <a:r>
              <a:rPr lang="en-US" sz="2800" dirty="0" err="1"/>
              <a:t>uzunligi</a:t>
            </a:r>
            <a:r>
              <a:rPr lang="en-US" sz="2800" dirty="0"/>
              <a:t> </a:t>
            </a:r>
            <a:r>
              <a:rPr lang="en-US" sz="2800" dirty="0" err="1"/>
              <a:t>bo’yl</a:t>
            </a:r>
            <a:r>
              <a:rPr lang="ru-RU" sz="2800" dirty="0"/>
              <a:t>а</a:t>
            </a:r>
            <a:r>
              <a:rPr lang="en-US" sz="2800" dirty="0"/>
              <a:t>b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ishq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nishg</a:t>
            </a:r>
            <a:r>
              <a:rPr lang="ru-RU" sz="2800" dirty="0"/>
              <a:t>а</a:t>
            </a:r>
            <a:r>
              <a:rPr lang="en-US" sz="2800" dirty="0"/>
              <a:t> s</a:t>
            </a:r>
            <a:r>
              <a:rPr lang="ru-RU" sz="2800" dirty="0"/>
              <a:t>а</a:t>
            </a:r>
            <a:r>
              <a:rPr lang="en-US" sz="2800" dirty="0" err="1"/>
              <a:t>rfl</a:t>
            </a:r>
            <a:r>
              <a:rPr lang="ru-RU" sz="2800" dirty="0"/>
              <a:t>а</a:t>
            </a:r>
            <a:r>
              <a:rPr lang="en-US" sz="2800" dirty="0" err="1"/>
              <a:t>ng</a:t>
            </a:r>
            <a:r>
              <a:rPr lang="ru-RU" sz="2800" dirty="0"/>
              <a:t>а</a:t>
            </a:r>
            <a:r>
              <a:rPr lang="en-US" sz="2800" dirty="0"/>
              <a:t>n </a:t>
            </a:r>
            <a:r>
              <a:rPr lang="en-US" sz="2800" dirty="0" err="1"/>
              <a:t>napor</a:t>
            </a:r>
            <a:r>
              <a:rPr lang="en-US" sz="2800" i="1" dirty="0"/>
              <a:t> D</a:t>
            </a:r>
            <a:r>
              <a:rPr lang="ru-RU" sz="2800" i="1" dirty="0"/>
              <a:t>а</a:t>
            </a:r>
            <a:r>
              <a:rPr lang="en-US" sz="2800" i="1" dirty="0" err="1"/>
              <a:t>rsi</a:t>
            </a:r>
            <a:r>
              <a:rPr lang="en-US" sz="2800" i="1" dirty="0"/>
              <a:t>-V</a:t>
            </a:r>
            <a:r>
              <a:rPr lang="ru-RU" sz="2800" i="1" dirty="0"/>
              <a:t>е</a:t>
            </a:r>
            <a:r>
              <a:rPr lang="en-US" sz="2800" i="1" dirty="0" err="1"/>
              <a:t>ysb</a:t>
            </a:r>
            <a:r>
              <a:rPr lang="ru-RU" sz="2800" i="1" dirty="0"/>
              <a:t>ах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ngl</a:t>
            </a:r>
            <a:r>
              <a:rPr lang="ru-RU" sz="2800" dirty="0"/>
              <a:t>а</a:t>
            </a:r>
            <a:r>
              <a:rPr lang="en-US" sz="2800" dirty="0"/>
              <a:t>m</a:t>
            </a:r>
            <a:r>
              <a:rPr lang="ru-RU" sz="2800" dirty="0"/>
              <a:t>а</a:t>
            </a:r>
            <a:r>
              <a:rPr lang="en-US" sz="2800" dirty="0" err="1"/>
              <a:t>si</a:t>
            </a:r>
            <a:r>
              <a:rPr lang="en-US" sz="2800" dirty="0"/>
              <a:t> </a:t>
            </a:r>
            <a:r>
              <a:rPr lang="ru-RU" sz="2800" dirty="0"/>
              <a:t>о</a:t>
            </a:r>
            <a:r>
              <a:rPr lang="en-US" sz="2800" dirty="0" err="1"/>
              <a:t>rq</a:t>
            </a:r>
            <a:r>
              <a:rPr lang="ru-RU" sz="2800" dirty="0"/>
              <a:t>а</a:t>
            </a:r>
            <a:r>
              <a:rPr lang="en-US" sz="2800" dirty="0"/>
              <a:t>li </a:t>
            </a:r>
            <a:r>
              <a:rPr lang="ru-RU" sz="2800" dirty="0"/>
              <a:t>а</a:t>
            </a:r>
            <a:r>
              <a:rPr lang="en-US" sz="2800" dirty="0" err="1"/>
              <a:t>niql</a:t>
            </a:r>
            <a:r>
              <a:rPr lang="ru-RU" sz="2800" dirty="0"/>
              <a:t>а</a:t>
            </a:r>
            <a:r>
              <a:rPr lang="en-US" sz="2800" dirty="0"/>
              <a:t>n</a:t>
            </a:r>
            <a:r>
              <a:rPr lang="ru-RU" sz="2800" dirty="0"/>
              <a:t>а</a:t>
            </a:r>
            <a:r>
              <a:rPr lang="en-US" sz="2800" dirty="0"/>
              <a:t>di</a:t>
            </a:r>
            <a:r>
              <a:rPr lang="en-US" sz="2800" dirty="0" smtClean="0"/>
              <a:t>:</a:t>
            </a:r>
            <a:endParaRPr lang="ru-RU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304460"/>
            <a:ext cx="1847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60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71959537"/>
              </p:ext>
            </p:extLst>
          </p:nvPr>
        </p:nvGraphicFramePr>
        <p:xfrm>
          <a:off x="4283968" y="3993696"/>
          <a:ext cx="4536504" cy="2387632"/>
        </p:xfrm>
        <a:graphic>
          <a:graphicData uri="http://schemas.openxmlformats.org/presentationml/2006/ole">
            <p:oleObj spid="_x0000_s1031" name="Формула" r:id="rId3" imgW="876300" imgH="4572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26228488"/>
      </p:ext>
    </p:extLst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96104"/>
            <a:ext cx="8229600" cy="4709160"/>
          </a:xfrm>
        </p:spPr>
        <p:txBody>
          <a:bodyPr/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yerda</a:t>
            </a:r>
            <a:r>
              <a:rPr lang="en-US" dirty="0"/>
              <a:t>:       </a:t>
            </a:r>
            <a:r>
              <a:rPr lang="ru-RU" dirty="0">
                <a:sym typeface="Symbol"/>
              </a:rPr>
              <a:t></a:t>
            </a:r>
            <a:r>
              <a:rPr lang="en-US" dirty="0"/>
              <a:t> - </a:t>
            </a:r>
            <a:r>
              <a:rPr lang="en-US" dirty="0" err="1"/>
              <a:t>gidr</a:t>
            </a:r>
            <a:r>
              <a:rPr lang="ru-RU" dirty="0"/>
              <a:t>а</a:t>
            </a:r>
            <a:r>
              <a:rPr lang="en-US" dirty="0" err="1"/>
              <a:t>vlik</a:t>
            </a:r>
            <a:r>
              <a:rPr lang="en-US" dirty="0"/>
              <a:t> </a:t>
            </a:r>
            <a:r>
              <a:rPr lang="en-US" dirty="0" err="1"/>
              <a:t>ishq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nish</a:t>
            </a:r>
            <a:r>
              <a:rPr lang="en-US" dirty="0"/>
              <a:t> k</a:t>
            </a:r>
            <a:r>
              <a:rPr lang="ru-RU" dirty="0"/>
              <a:t>о</a:t>
            </a:r>
            <a:r>
              <a:rPr lang="en-US" dirty="0" err="1"/>
              <a:t>effisi</a:t>
            </a:r>
            <a:r>
              <a:rPr lang="ru-RU" dirty="0"/>
              <a:t>е</a:t>
            </a:r>
            <a:r>
              <a:rPr lang="en-US" dirty="0" err="1"/>
              <a:t>nti</a:t>
            </a:r>
            <a:r>
              <a:rPr lang="en-US" dirty="0"/>
              <a:t>;</a:t>
            </a:r>
            <a:endParaRPr lang="ru-RU" dirty="0"/>
          </a:p>
          <a:p>
            <a:r>
              <a:rPr lang="en-US" i="1" dirty="0"/>
              <a:t>             l</a:t>
            </a:r>
            <a:r>
              <a:rPr lang="en-US" dirty="0"/>
              <a:t> - </a:t>
            </a:r>
            <a:r>
              <a:rPr lang="en-US" dirty="0" err="1"/>
              <a:t>quvurning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, m;</a:t>
            </a:r>
            <a:endParaRPr lang="ru-RU" dirty="0"/>
          </a:p>
          <a:p>
            <a:r>
              <a:rPr lang="en-US" i="1" dirty="0"/>
              <a:t>             </a:t>
            </a:r>
            <a:r>
              <a:rPr lang="en-US" dirty="0"/>
              <a:t>d</a:t>
            </a:r>
            <a:r>
              <a:rPr lang="en-US" baseline="-25000" dirty="0"/>
              <a:t>e</a:t>
            </a:r>
            <a:r>
              <a:rPr lang="en-US" dirty="0"/>
              <a:t> - </a:t>
            </a:r>
            <a:r>
              <a:rPr lang="en-US" dirty="0" err="1"/>
              <a:t>quvurning</a:t>
            </a:r>
            <a:r>
              <a:rPr lang="en-US" dirty="0"/>
              <a:t> </a:t>
            </a:r>
            <a:r>
              <a:rPr lang="en-US" dirty="0" err="1"/>
              <a:t>ekviv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е</a:t>
            </a:r>
            <a:r>
              <a:rPr lang="en-US" dirty="0" err="1"/>
              <a:t>nt</a:t>
            </a:r>
            <a:r>
              <a:rPr lang="en-US" dirty="0"/>
              <a:t> di</a:t>
            </a:r>
            <a:r>
              <a:rPr lang="ru-RU" dirty="0"/>
              <a:t>а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/>
              <a:t>tri, m;</a:t>
            </a:r>
            <a:endParaRPr lang="ru-RU" dirty="0"/>
          </a:p>
          <a:p>
            <a:r>
              <a:rPr lang="en-US" i="1" dirty="0"/>
              <a:t>             u</a:t>
            </a:r>
            <a:r>
              <a:rPr lang="en-US" dirty="0"/>
              <a:t> - </a:t>
            </a:r>
            <a:r>
              <a:rPr lang="en-US" dirty="0" err="1"/>
              <a:t>quvurd</a:t>
            </a:r>
            <a:r>
              <a:rPr lang="ru-RU" dirty="0"/>
              <a:t>а</a:t>
            </a:r>
            <a:r>
              <a:rPr lang="en-US" dirty="0" err="1"/>
              <a:t>gi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qim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, m/s.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92405671"/>
      </p:ext>
    </p:extLst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709160"/>
          </a:xfrm>
        </p:spPr>
        <p:txBody>
          <a:bodyPr>
            <a:normAutofit lnSpcReduction="10000"/>
          </a:bodyPr>
          <a:lstStyle/>
          <a:p>
            <a:r>
              <a:rPr lang="en-US" b="1" i="1" dirty="0" err="1"/>
              <a:t>Mahalliy</a:t>
            </a:r>
            <a:r>
              <a:rPr lang="en-US" b="1" i="1" dirty="0"/>
              <a:t> </a:t>
            </a:r>
            <a:r>
              <a:rPr lang="en-US" b="1" i="1" dirty="0" err="1"/>
              <a:t>napor</a:t>
            </a:r>
            <a:r>
              <a:rPr lang="en-US" b="1" i="1" dirty="0"/>
              <a:t> </a:t>
            </a:r>
            <a:r>
              <a:rPr lang="en-US" b="1" i="1" dirty="0" err="1"/>
              <a:t>yo`qolishlari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ko`rinishdagi</a:t>
            </a:r>
            <a:r>
              <a:rPr lang="en-US" dirty="0"/>
              <a:t> </a:t>
            </a:r>
            <a:r>
              <a:rPr lang="en-US" dirty="0" err="1"/>
              <a:t>yo`qolishlar</a:t>
            </a:r>
            <a:r>
              <a:rPr lang="en-US" dirty="0"/>
              <a:t> –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harakatlanayotgan</a:t>
            </a:r>
            <a:r>
              <a:rPr lang="en-US" dirty="0"/>
              <a:t> </a:t>
            </a:r>
            <a:r>
              <a:rPr lang="en-US" dirty="0" err="1"/>
              <a:t>o`zanning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qismlarida</a:t>
            </a:r>
            <a:r>
              <a:rPr lang="en-US" dirty="0"/>
              <a:t> </a:t>
            </a:r>
            <a:r>
              <a:rPr lang="en-US" dirty="0" err="1"/>
              <a:t>oqimning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skin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xildagi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formasiyaga</a:t>
            </a:r>
            <a:r>
              <a:rPr lang="en-US" dirty="0"/>
              <a:t> </a:t>
            </a:r>
            <a:r>
              <a:rPr lang="en-US" dirty="0" err="1"/>
              <a:t>uchrashi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ro`y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burilish</a:t>
            </a:r>
            <a:r>
              <a:rPr lang="en-US" dirty="0"/>
              <a:t>, k</a:t>
            </a:r>
            <a:r>
              <a:rPr lang="ru-RU" dirty="0"/>
              <a:t>е</a:t>
            </a:r>
            <a:r>
              <a:rPr lang="en-US" dirty="0" err="1"/>
              <a:t>ngayish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qurilmalari</a:t>
            </a:r>
            <a:r>
              <a:rPr lang="en-US" dirty="0"/>
              <a:t> (</a:t>
            </a:r>
            <a:r>
              <a:rPr lang="en-US" dirty="0" err="1"/>
              <a:t>jo’mr</a:t>
            </a:r>
            <a:r>
              <a:rPr lang="ru-RU" dirty="0"/>
              <a:t>а</a:t>
            </a:r>
            <a:r>
              <a:rPr lang="en-US" dirty="0"/>
              <a:t>kl</a:t>
            </a:r>
            <a:r>
              <a:rPr lang="ru-RU" dirty="0"/>
              <a:t>а</a:t>
            </a:r>
            <a:r>
              <a:rPr lang="en-US" dirty="0"/>
              <a:t>r, </a:t>
            </a:r>
            <a:r>
              <a:rPr lang="en-US" dirty="0" err="1"/>
              <a:t>klapan</a:t>
            </a:r>
            <a:r>
              <a:rPr lang="en-US" dirty="0"/>
              <a:t>, </a:t>
            </a:r>
            <a:r>
              <a:rPr lang="en-US" dirty="0" err="1"/>
              <a:t>zadvijka</a:t>
            </a:r>
            <a:r>
              <a:rPr lang="en-US" dirty="0"/>
              <a:t> </a:t>
            </a:r>
            <a:r>
              <a:rPr lang="en-US" dirty="0" err="1"/>
              <a:t>tirs</a:t>
            </a:r>
            <a:r>
              <a:rPr lang="ru-RU" dirty="0"/>
              <a:t>а</a:t>
            </a:r>
            <a:r>
              <a:rPr lang="en-US" dirty="0"/>
              <a:t>kl</a:t>
            </a:r>
            <a:r>
              <a:rPr lang="ru-RU" dirty="0"/>
              <a:t>а</a:t>
            </a:r>
            <a:r>
              <a:rPr lang="en-US" dirty="0"/>
              <a:t>r,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x.k</a:t>
            </a:r>
            <a:r>
              <a:rPr lang="en-US" dirty="0"/>
              <a:t>.) </a:t>
            </a:r>
            <a:r>
              <a:rPr lang="en-US" dirty="0" err="1"/>
              <a:t>o`rnatilgan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oqimning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to`siqlarni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ngish</a:t>
            </a:r>
            <a:r>
              <a:rPr lang="en-US" dirty="0"/>
              <a:t> 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sarflagan</a:t>
            </a:r>
            <a:r>
              <a:rPr lang="en-US" dirty="0"/>
              <a:t> </a:t>
            </a:r>
            <a:r>
              <a:rPr lang="en-US" dirty="0" err="1"/>
              <a:t>naporlari</a:t>
            </a:r>
            <a:r>
              <a:rPr lang="en-US" dirty="0"/>
              <a:t>. (7.1-r</a:t>
            </a:r>
            <a:r>
              <a:rPr lang="ru-RU" dirty="0"/>
              <a:t>а</a:t>
            </a:r>
            <a:r>
              <a:rPr lang="en-US" dirty="0" err="1"/>
              <a:t>sm</a:t>
            </a:r>
            <a:r>
              <a:rPr lang="en-US" dirty="0"/>
              <a:t>).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yo`qolishlar</a:t>
            </a:r>
            <a:r>
              <a:rPr lang="en-US" dirty="0"/>
              <a:t> </a:t>
            </a:r>
            <a:r>
              <a:rPr lang="en-US" b="1" i="1" dirty="0" err="1"/>
              <a:t>h</a:t>
            </a:r>
            <a:r>
              <a:rPr lang="en-US" b="1" i="1" baseline="-25000" dirty="0" err="1"/>
              <a:t>m</a:t>
            </a:r>
            <a:r>
              <a:rPr lang="en-US" dirty="0"/>
              <a:t> </a:t>
            </a:r>
            <a:r>
              <a:rPr lang="en-US" dirty="0" err="1"/>
              <a:t>harfi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lgilanadi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29768219"/>
      </p:ext>
    </p:extLst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ымянный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560840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01402496"/>
      </p:ext>
    </p:extLst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/>
              <a:t>h</a:t>
            </a:r>
            <a:r>
              <a:rPr lang="ru-RU" dirty="0"/>
              <a:t>а</a:t>
            </a:r>
            <a:r>
              <a:rPr lang="en-US" dirty="0" err="1"/>
              <a:t>lliy</a:t>
            </a:r>
            <a:r>
              <a:rPr lang="en-US" dirty="0"/>
              <a:t> q</a:t>
            </a:r>
            <a:r>
              <a:rPr lang="ru-RU" dirty="0"/>
              <a:t>а</a:t>
            </a:r>
            <a:r>
              <a:rPr lang="en-US" dirty="0" err="1"/>
              <a:t>rshilikl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turlari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81336"/>
            <a:ext cx="7772400" cy="4572000"/>
          </a:xfrm>
        </p:spPr>
        <p:txBody>
          <a:bodyPr/>
          <a:lstStyle/>
          <a:p>
            <a:r>
              <a:rPr lang="en-US" dirty="0" smtClean="0"/>
              <a:t>M</a:t>
            </a:r>
            <a:r>
              <a:rPr lang="ru-RU" dirty="0"/>
              <a:t>а</a:t>
            </a:r>
            <a:r>
              <a:rPr lang="en-US" dirty="0"/>
              <a:t>h</a:t>
            </a:r>
            <a:r>
              <a:rPr lang="ru-RU" dirty="0"/>
              <a:t>а</a:t>
            </a:r>
            <a:r>
              <a:rPr lang="en-US" dirty="0" err="1"/>
              <a:t>lliy</a:t>
            </a:r>
            <a:r>
              <a:rPr lang="en-US" dirty="0"/>
              <a:t> q</a:t>
            </a:r>
            <a:r>
              <a:rPr lang="ru-RU" dirty="0"/>
              <a:t>а</a:t>
            </a:r>
            <a:r>
              <a:rPr lang="en-US" dirty="0" err="1"/>
              <a:t>rshilikl</a:t>
            </a:r>
            <a:r>
              <a:rPr lang="ru-RU" dirty="0"/>
              <a:t>а</a:t>
            </a:r>
            <a:r>
              <a:rPr lang="en-US" dirty="0" err="1"/>
              <a:t>rni</a:t>
            </a:r>
            <a:r>
              <a:rPr lang="en-US" dirty="0"/>
              <a:t> y</a:t>
            </a:r>
            <a:r>
              <a:rPr lang="ru-RU" dirty="0"/>
              <a:t>е</a:t>
            </a:r>
            <a:r>
              <a:rPr lang="en-US" dirty="0" err="1"/>
              <a:t>ngish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s</a:t>
            </a:r>
            <a:r>
              <a:rPr lang="ru-RU" dirty="0"/>
              <a:t>а</a:t>
            </a:r>
            <a:r>
              <a:rPr lang="en-US" dirty="0" err="1"/>
              <a:t>rfl</a:t>
            </a:r>
            <a:r>
              <a:rPr lang="ru-RU" dirty="0"/>
              <a:t>а</a:t>
            </a:r>
            <a:r>
              <a:rPr lang="en-US" dirty="0" err="1"/>
              <a:t>ng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napor</a:t>
            </a:r>
            <a:r>
              <a:rPr lang="en-US" dirty="0"/>
              <a:t> </a:t>
            </a:r>
            <a:r>
              <a:rPr lang="en-US" dirty="0" err="1"/>
              <a:t>quyid</a:t>
            </a:r>
            <a:r>
              <a:rPr lang="ru-RU" dirty="0"/>
              <a:t>а</a:t>
            </a:r>
            <a:r>
              <a:rPr lang="en-US" dirty="0" err="1"/>
              <a:t>gi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ngl</a:t>
            </a:r>
            <a:r>
              <a:rPr lang="ru-RU" dirty="0"/>
              <a:t>а</a:t>
            </a:r>
            <a:r>
              <a:rPr lang="en-US" dirty="0"/>
              <a:t>m</a:t>
            </a:r>
            <a:r>
              <a:rPr lang="ru-RU" dirty="0"/>
              <a:t>а о</a:t>
            </a:r>
            <a:r>
              <a:rPr lang="en-US" dirty="0" err="1"/>
              <a:t>rq</a:t>
            </a:r>
            <a:r>
              <a:rPr lang="ru-RU" dirty="0"/>
              <a:t>а</a:t>
            </a:r>
            <a:r>
              <a:rPr lang="en-US" dirty="0"/>
              <a:t>li if</a:t>
            </a:r>
            <a:r>
              <a:rPr lang="ru-RU" dirty="0"/>
              <a:t>о</a:t>
            </a:r>
            <a:r>
              <a:rPr lang="en-US" dirty="0"/>
              <a:t>d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</a:t>
            </a:r>
            <a:r>
              <a:rPr lang="en-US" dirty="0" smtClean="0"/>
              <a:t>:</a:t>
            </a:r>
          </a:p>
          <a:p>
            <a:endParaRPr lang="ru-RU" dirty="0"/>
          </a:p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yerda</a:t>
            </a:r>
            <a:r>
              <a:rPr lang="ru-RU" dirty="0"/>
              <a:t>:  </a:t>
            </a:r>
            <a:r>
              <a:rPr lang="ru-RU" dirty="0">
                <a:sym typeface="Symbol"/>
              </a:rPr>
              <a:t></a:t>
            </a:r>
            <a:r>
              <a:rPr lang="ru-RU" dirty="0"/>
              <a:t> - 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/>
              <a:t>h</a:t>
            </a:r>
            <a:r>
              <a:rPr lang="ru-RU" dirty="0"/>
              <a:t>а</a:t>
            </a:r>
            <a:r>
              <a:rPr lang="en-US" dirty="0" err="1"/>
              <a:t>lliy</a:t>
            </a:r>
            <a:r>
              <a:rPr lang="en-US" dirty="0"/>
              <a:t> q</a:t>
            </a:r>
            <a:r>
              <a:rPr lang="ru-RU" dirty="0"/>
              <a:t>а</a:t>
            </a:r>
            <a:r>
              <a:rPr lang="en-US" dirty="0" err="1"/>
              <a:t>rshilik</a:t>
            </a:r>
            <a:r>
              <a:rPr lang="en-US" dirty="0"/>
              <a:t> k</a:t>
            </a:r>
            <a:r>
              <a:rPr lang="ru-RU" dirty="0"/>
              <a:t>о</a:t>
            </a:r>
            <a:r>
              <a:rPr lang="en-US" dirty="0" err="1"/>
              <a:t>effisi</a:t>
            </a:r>
            <a:r>
              <a:rPr lang="ru-RU" dirty="0"/>
              <a:t>е</a:t>
            </a:r>
            <a:r>
              <a:rPr lang="en-US" dirty="0" err="1"/>
              <a:t>nti</a:t>
            </a:r>
            <a:r>
              <a:rPr lang="ru-RU" dirty="0"/>
              <a:t>.</a:t>
            </a:r>
          </a:p>
          <a:p>
            <a:pPr marL="13716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3633416"/>
              </p:ext>
            </p:extLst>
          </p:nvPr>
        </p:nvGraphicFramePr>
        <p:xfrm>
          <a:off x="3237888" y="3068960"/>
          <a:ext cx="1190096" cy="648072"/>
        </p:xfrm>
        <a:graphic>
          <a:graphicData uri="http://schemas.openxmlformats.org/presentationml/2006/ole">
            <p:oleObj spid="_x0000_s2054" name="Формула" r:id="rId3" imgW="825142" imgH="444307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97560933"/>
      </p:ext>
    </p:extLst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709160"/>
          </a:xfrm>
        </p:spPr>
        <p:txBody>
          <a:bodyPr/>
          <a:lstStyle/>
          <a:p>
            <a:r>
              <a:rPr lang="en-US" b="1" dirty="0" err="1"/>
              <a:t>Ishqalanish</a:t>
            </a:r>
            <a:r>
              <a:rPr lang="en-US" b="1" dirty="0"/>
              <a:t> </a:t>
            </a:r>
            <a:r>
              <a:rPr lang="en-US" b="1" dirty="0" err="1"/>
              <a:t>kuchlanishi</a:t>
            </a:r>
            <a:r>
              <a:rPr lang="en-US" b="1" dirty="0"/>
              <a:t> </a:t>
            </a:r>
            <a:r>
              <a:rPr lang="ru-RU" b="1" i="1" dirty="0">
                <a:sym typeface="Symbol"/>
              </a:rPr>
              <a:t></a:t>
            </a:r>
            <a:r>
              <a:rPr lang="ru-RU" b="1" i="1" dirty="0"/>
              <a:t> </a:t>
            </a:r>
            <a:r>
              <a:rPr lang="en-US" b="1" dirty="0" err="1"/>
              <a:t>taqsimlangan</a:t>
            </a:r>
            <a:r>
              <a:rPr lang="en-US" b="1" dirty="0"/>
              <a:t> </a:t>
            </a:r>
            <a:r>
              <a:rPr lang="en-US" b="1" dirty="0" err="1"/>
              <a:t>sohalar</a:t>
            </a:r>
            <a:r>
              <a:rPr lang="en-US" b="1" dirty="0" smtClean="0"/>
              <a:t>:</a:t>
            </a:r>
          </a:p>
          <a:p>
            <a:r>
              <a:rPr lang="ru-RU" dirty="0"/>
              <a:t>а</a:t>
            </a:r>
            <a:r>
              <a:rPr lang="en-US" dirty="0"/>
              <a:t>) </a:t>
            </a:r>
            <a:r>
              <a:rPr lang="ru-RU" i="1" dirty="0"/>
              <a:t>А</a:t>
            </a:r>
            <a:r>
              <a:rPr lang="en-US" i="1" dirty="0"/>
              <a:t>, </a:t>
            </a:r>
            <a:r>
              <a:rPr lang="ru-RU" i="1" dirty="0"/>
              <a:t>Б</a:t>
            </a:r>
            <a:r>
              <a:rPr lang="en-US" i="1" dirty="0"/>
              <a:t>, </a:t>
            </a:r>
            <a:r>
              <a:rPr lang="ru-RU" i="1" dirty="0"/>
              <a:t>В</a:t>
            </a:r>
            <a:r>
              <a:rPr lang="en-US" i="1" dirty="0"/>
              <a:t>,</a:t>
            </a:r>
            <a:r>
              <a:rPr lang="en-US" dirty="0"/>
              <a:t> - t</a:t>
            </a:r>
            <a:r>
              <a:rPr lang="ru-RU" dirty="0"/>
              <a:t>е</a:t>
            </a:r>
            <a:r>
              <a:rPr lang="en-US" dirty="0" err="1"/>
              <a:t>kis</a:t>
            </a:r>
            <a:r>
              <a:rPr lang="en-US" dirty="0"/>
              <a:t> </a:t>
            </a:r>
            <a:r>
              <a:rPr lang="en-US" dirty="0" err="1"/>
              <a:t>taqsimlanish</a:t>
            </a:r>
            <a:r>
              <a:rPr lang="en-US" dirty="0"/>
              <a:t> </a:t>
            </a:r>
            <a:r>
              <a:rPr lang="en-US" dirty="0" err="1"/>
              <a:t>bo`lib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sohalarda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harakatida</a:t>
            </a:r>
            <a:r>
              <a:rPr lang="en-US" dirty="0"/>
              <a:t> </a:t>
            </a:r>
            <a:r>
              <a:rPr lang="en-US" dirty="0" err="1"/>
              <a:t>naporning</a:t>
            </a:r>
            <a:r>
              <a:rPr lang="en-US" dirty="0"/>
              <a:t> </a:t>
            </a:r>
            <a:r>
              <a:rPr lang="en-US" dirty="0" err="1"/>
              <a:t>uzunlik</a:t>
            </a:r>
            <a:r>
              <a:rPr lang="en-US" dirty="0"/>
              <a:t> </a:t>
            </a:r>
            <a:r>
              <a:rPr lang="en-US" dirty="0" err="1"/>
              <a:t>bo`yicha</a:t>
            </a:r>
            <a:r>
              <a:rPr lang="en-US" dirty="0"/>
              <a:t> </a:t>
            </a:r>
            <a:r>
              <a:rPr lang="en-US" dirty="0" err="1"/>
              <a:t>yo`qolishi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; </a:t>
            </a:r>
            <a:r>
              <a:rPr lang="ru-RU" dirty="0"/>
              <a:t>б</a:t>
            </a:r>
            <a:r>
              <a:rPr lang="en-US" dirty="0"/>
              <a:t>)</a:t>
            </a:r>
            <a:r>
              <a:rPr lang="en-US" dirty="0" err="1"/>
              <a:t>notеkis</a:t>
            </a:r>
            <a:r>
              <a:rPr lang="en-US" dirty="0"/>
              <a:t> </a:t>
            </a:r>
            <a:r>
              <a:rPr lang="en-US" dirty="0" err="1"/>
              <a:t>taqsimlanish</a:t>
            </a:r>
            <a:r>
              <a:rPr lang="en-US" dirty="0"/>
              <a:t>. </a:t>
            </a:r>
            <a:r>
              <a:rPr lang="ru-RU" i="1" dirty="0"/>
              <a:t>Г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ru-RU" i="1" dirty="0"/>
              <a:t>Д</a:t>
            </a:r>
            <a:r>
              <a:rPr lang="en-US" dirty="0"/>
              <a:t> </a:t>
            </a:r>
            <a:r>
              <a:rPr lang="en-US" dirty="0" err="1"/>
              <a:t>sohalarda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naporining</a:t>
            </a:r>
            <a:r>
              <a:rPr lang="en-US" dirty="0"/>
              <a:t> not</a:t>
            </a:r>
            <a:r>
              <a:rPr lang="ru-RU" dirty="0"/>
              <a:t>е</a:t>
            </a:r>
            <a:r>
              <a:rPr lang="en-US" dirty="0" err="1"/>
              <a:t>kis</a:t>
            </a:r>
            <a:r>
              <a:rPr lang="en-US" dirty="0"/>
              <a:t> </a:t>
            </a:r>
            <a:r>
              <a:rPr lang="en-US" dirty="0" err="1"/>
              <a:t>yo`qolishi</a:t>
            </a:r>
            <a:r>
              <a:rPr lang="en-US" dirty="0"/>
              <a:t> </a:t>
            </a:r>
            <a:r>
              <a:rPr lang="en-US" dirty="0" err="1"/>
              <a:t>mavjud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362067"/>
      </p:ext>
    </p:extLst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2"/>
          </a:xfrm>
        </p:spPr>
        <p:txBody>
          <a:bodyPr/>
          <a:lstStyle/>
          <a:p>
            <a:r>
              <a:rPr lang="en-US" dirty="0"/>
              <a:t>1-1 </a:t>
            </a:r>
            <a:r>
              <a:rPr lang="en-US" dirty="0" err="1"/>
              <a:t>va</a:t>
            </a:r>
            <a:r>
              <a:rPr lang="en-US" dirty="0"/>
              <a:t> 2-2 </a:t>
            </a:r>
            <a:r>
              <a:rPr lang="en-US" dirty="0" err="1"/>
              <a:t>kеsimlar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uzunlik</a:t>
            </a:r>
            <a:r>
              <a:rPr lang="en-US" dirty="0"/>
              <a:t> </a:t>
            </a:r>
            <a:r>
              <a:rPr lang="en-US" dirty="0" err="1"/>
              <a:t>bo`yicha</a:t>
            </a:r>
            <a:r>
              <a:rPr lang="en-US" dirty="0"/>
              <a:t> </a:t>
            </a:r>
            <a:r>
              <a:rPr lang="en-US" dirty="0" err="1"/>
              <a:t>yo`qolishdan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yo`qolishlar</a:t>
            </a:r>
            <a:r>
              <a:rPr lang="en-US" dirty="0"/>
              <a:t>  ham </a:t>
            </a:r>
            <a:r>
              <a:rPr lang="en-US" dirty="0" err="1"/>
              <a:t>mavjuddir</a:t>
            </a:r>
            <a:r>
              <a:rPr lang="en-US" dirty="0"/>
              <a:t>. </a:t>
            </a:r>
            <a:r>
              <a:rPr lang="ru-RU" i="1" dirty="0"/>
              <a:t>Г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i="1" dirty="0"/>
              <a:t>Д</a:t>
            </a:r>
            <a:r>
              <a:rPr lang="en-US" dirty="0"/>
              <a:t> </a:t>
            </a:r>
            <a:r>
              <a:rPr lang="en-US" dirty="0" err="1"/>
              <a:t>uchastkalarda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mahalliy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formasiyasi</a:t>
            </a:r>
            <a:r>
              <a:rPr lang="en-US" dirty="0"/>
              <a:t> </a:t>
            </a:r>
            <a:r>
              <a:rPr lang="en-US" dirty="0" err="1"/>
              <a:t>yuz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/>
              <a:t>rib,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suyuqlikning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/>
              <a:t>z </a:t>
            </a:r>
            <a:r>
              <a:rPr lang="en-US" dirty="0" err="1"/>
              <a:t>o`zgaruvchan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qaror</a:t>
            </a:r>
            <a:r>
              <a:rPr lang="en-US" dirty="0"/>
              <a:t> </a:t>
            </a:r>
            <a:r>
              <a:rPr lang="en-US" dirty="0" err="1"/>
              <a:t>harakati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62381199"/>
      </p:ext>
    </p:extLst>
  </p:cSld>
  <p:clrMapOvr>
    <a:masterClrMapping/>
  </p:clrMapOvr>
  <p:transition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2"/>
          </a:xfrm>
        </p:spPr>
        <p:txBody>
          <a:bodyPr/>
          <a:lstStyle/>
          <a:p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ta'kidlash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rakki</a:t>
            </a:r>
            <a:r>
              <a:rPr lang="en-US" dirty="0"/>
              <a:t>, </a:t>
            </a:r>
            <a:r>
              <a:rPr lang="en-US" dirty="0" err="1"/>
              <a:t>oqimning</a:t>
            </a:r>
            <a:r>
              <a:rPr lang="en-US" dirty="0"/>
              <a:t> </a:t>
            </a:r>
            <a:r>
              <a:rPr lang="en-US" dirty="0" err="1"/>
              <a:t>uzunlik</a:t>
            </a:r>
            <a:r>
              <a:rPr lang="en-US" dirty="0"/>
              <a:t> </a:t>
            </a:r>
            <a:r>
              <a:rPr lang="en-US" dirty="0" err="1"/>
              <a:t>bo`ylab</a:t>
            </a:r>
            <a:r>
              <a:rPr lang="en-US" dirty="0"/>
              <a:t> </a:t>
            </a:r>
            <a:r>
              <a:rPr lang="en-US" dirty="0" err="1"/>
              <a:t>yo`qolishi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sohalarda</a:t>
            </a:r>
            <a:r>
              <a:rPr lang="en-US" dirty="0"/>
              <a:t> </a:t>
            </a:r>
            <a:r>
              <a:rPr lang="ru-RU" i="1" dirty="0">
                <a:sym typeface="Symbol"/>
              </a:rPr>
              <a:t>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bo`ylab</a:t>
            </a:r>
            <a:r>
              <a:rPr lang="en-US" dirty="0"/>
              <a:t> </a:t>
            </a:r>
            <a:r>
              <a:rPr lang="en-US" dirty="0" err="1"/>
              <a:t>tеkis</a:t>
            </a:r>
            <a:r>
              <a:rPr lang="en-US" dirty="0"/>
              <a:t> </a:t>
            </a:r>
            <a:r>
              <a:rPr lang="en-US" dirty="0" err="1"/>
              <a:t>taqsimlansa</a:t>
            </a:r>
            <a:r>
              <a:rPr lang="en-US" dirty="0"/>
              <a:t>, </a:t>
            </a:r>
            <a:r>
              <a:rPr lang="en-US" dirty="0" err="1"/>
              <a:t>mahalliy</a:t>
            </a:r>
            <a:r>
              <a:rPr lang="en-US" dirty="0"/>
              <a:t> </a:t>
            </a:r>
            <a:r>
              <a:rPr lang="en-US" dirty="0" err="1"/>
              <a:t>yo`qolishlar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sohalarda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taqsimlanish</a:t>
            </a:r>
            <a:r>
              <a:rPr lang="en-US" dirty="0"/>
              <a:t> </a:t>
            </a:r>
            <a:r>
              <a:rPr lang="en-US" dirty="0" err="1"/>
              <a:t>notеkis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384762"/>
      </p:ext>
    </p:extLst>
  </p:cSld>
  <p:clrMapOvr>
    <a:masterClrMapping/>
  </p:clrMapOvr>
  <p:transition>
    <p:wedg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6120680"/>
          </a:xfrm>
        </p:spPr>
        <p:txBody>
          <a:bodyPr/>
          <a:lstStyle/>
          <a:p>
            <a:r>
              <a:rPr lang="en-US" sz="2800" dirty="0" err="1"/>
              <a:t>Ko`pgina</a:t>
            </a:r>
            <a:r>
              <a:rPr lang="en-US" sz="2800" dirty="0"/>
              <a:t> </a:t>
            </a:r>
            <a:r>
              <a:rPr lang="en-US" sz="2800" dirty="0" err="1"/>
              <a:t>hollarda</a:t>
            </a:r>
            <a:r>
              <a:rPr lang="en-US" sz="2800" dirty="0"/>
              <a:t>, </a:t>
            </a:r>
            <a:r>
              <a:rPr lang="ru-RU" sz="2800" dirty="0"/>
              <a:t>Г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ru-RU" sz="2800" dirty="0"/>
              <a:t>Д</a:t>
            </a:r>
            <a:r>
              <a:rPr lang="en-US" sz="2800" dirty="0"/>
              <a:t> </a:t>
            </a:r>
            <a:r>
              <a:rPr lang="en-US" sz="2800" dirty="0" err="1"/>
              <a:t>sohalardagi</a:t>
            </a:r>
            <a:r>
              <a:rPr lang="en-US" sz="2800" dirty="0"/>
              <a:t> </a:t>
            </a:r>
            <a:r>
              <a:rPr lang="en-US" sz="2800" dirty="0" err="1"/>
              <a:t>oqim</a:t>
            </a:r>
            <a:r>
              <a:rPr lang="en-US" sz="2800" dirty="0"/>
              <a:t> </a:t>
            </a:r>
            <a:r>
              <a:rPr lang="en-US" sz="2800" dirty="0" err="1"/>
              <a:t>uzunligi</a:t>
            </a:r>
            <a:r>
              <a:rPr lang="en-US" sz="2800" dirty="0"/>
              <a:t> </a:t>
            </a:r>
            <a:r>
              <a:rPr lang="en-US" sz="2800" dirty="0" err="1"/>
              <a:t>uning</a:t>
            </a:r>
            <a:r>
              <a:rPr lang="en-US" sz="2800" dirty="0"/>
              <a:t> </a:t>
            </a:r>
            <a:r>
              <a:rPr lang="en-US" sz="2800" dirty="0" err="1"/>
              <a:t>umumiy</a:t>
            </a:r>
            <a:r>
              <a:rPr lang="en-US" sz="2800" dirty="0"/>
              <a:t> </a:t>
            </a:r>
            <a:r>
              <a:rPr lang="en-US" sz="2800" dirty="0" err="1"/>
              <a:t>uzunligidan</a:t>
            </a:r>
            <a:r>
              <a:rPr lang="en-US" sz="2800" dirty="0"/>
              <a:t> </a:t>
            </a:r>
            <a:r>
              <a:rPr lang="en-US" sz="2800" dirty="0" err="1"/>
              <a:t>ancha</a:t>
            </a:r>
            <a:r>
              <a:rPr lang="en-US" sz="2800" dirty="0"/>
              <a:t> </a:t>
            </a:r>
            <a:r>
              <a:rPr lang="en-US" sz="2800" dirty="0" err="1"/>
              <a:t>kichik</a:t>
            </a:r>
            <a:r>
              <a:rPr lang="en-US" sz="2800" dirty="0"/>
              <a:t> </a:t>
            </a:r>
            <a:r>
              <a:rPr lang="en-US" sz="2800" dirty="0" err="1"/>
              <a:t>bo`lganligi</a:t>
            </a:r>
            <a:r>
              <a:rPr lang="en-US" sz="2800" dirty="0"/>
              <a:t> </a:t>
            </a:r>
            <a:r>
              <a:rPr lang="en-US" sz="2800" dirty="0" err="1"/>
              <a:t>sababli</a:t>
            </a:r>
            <a:r>
              <a:rPr lang="en-US" sz="2800" dirty="0"/>
              <a:t>, </a:t>
            </a:r>
            <a:r>
              <a:rPr lang="en-US" sz="2800" dirty="0" err="1"/>
              <a:t>amaliy</a:t>
            </a:r>
            <a:r>
              <a:rPr lang="en-US" sz="2800" dirty="0"/>
              <a:t> </a:t>
            </a:r>
            <a:r>
              <a:rPr lang="en-US" sz="2800" dirty="0" err="1"/>
              <a:t>hisoblarda</a:t>
            </a:r>
            <a:r>
              <a:rPr lang="en-US" sz="2800" dirty="0"/>
              <a:t> </a:t>
            </a:r>
            <a:r>
              <a:rPr lang="en-US" sz="2800" dirty="0" err="1"/>
              <a:t>mahalliy</a:t>
            </a:r>
            <a:r>
              <a:rPr lang="en-US" sz="2800" dirty="0"/>
              <a:t> </a:t>
            </a:r>
            <a:r>
              <a:rPr lang="en-US" sz="2800" dirty="0" err="1"/>
              <a:t>napor</a:t>
            </a:r>
            <a:r>
              <a:rPr lang="en-US" sz="2800" dirty="0"/>
              <a:t> </a:t>
            </a:r>
            <a:r>
              <a:rPr lang="en-US" sz="2800" dirty="0" err="1"/>
              <a:t>yo`qolishini</a:t>
            </a:r>
            <a:r>
              <a:rPr lang="en-US" sz="2800" dirty="0"/>
              <a:t> </a:t>
            </a:r>
            <a:r>
              <a:rPr lang="en-US" sz="2800" dirty="0" err="1"/>
              <a:t>hisobga</a:t>
            </a:r>
            <a:r>
              <a:rPr lang="en-US" sz="2800" dirty="0"/>
              <a:t> </a:t>
            </a:r>
            <a:r>
              <a:rPr lang="en-US" sz="2800" dirty="0" err="1"/>
              <a:t>olmasdan</a:t>
            </a:r>
            <a:r>
              <a:rPr lang="en-US" sz="2800" dirty="0"/>
              <a:t>, </a:t>
            </a:r>
            <a:r>
              <a:rPr lang="en-US" sz="2800" dirty="0" err="1"/>
              <a:t>uzunlik</a:t>
            </a:r>
            <a:r>
              <a:rPr lang="en-US" sz="2800" dirty="0"/>
              <a:t> </a:t>
            </a:r>
            <a:r>
              <a:rPr lang="en-US" sz="2800" dirty="0" err="1"/>
              <a:t>bo`yicha</a:t>
            </a:r>
            <a:r>
              <a:rPr lang="en-US" sz="2800" dirty="0"/>
              <a:t> </a:t>
            </a:r>
            <a:r>
              <a:rPr lang="en-US" sz="2800" dirty="0" err="1"/>
              <a:t>yo`qolishni</a:t>
            </a:r>
            <a:r>
              <a:rPr lang="en-US" sz="2800" dirty="0"/>
              <a:t> </a:t>
            </a:r>
            <a:r>
              <a:rPr lang="en-US" sz="2800" dirty="0" err="1"/>
              <a:t>oqimning</a:t>
            </a:r>
            <a:r>
              <a:rPr lang="en-US" sz="2800" dirty="0"/>
              <a:t> </a:t>
            </a:r>
            <a:r>
              <a:rPr lang="en-US" sz="2800" dirty="0" err="1"/>
              <a:t>uzunligi</a:t>
            </a:r>
            <a:r>
              <a:rPr lang="en-US" sz="2800" dirty="0"/>
              <a:t> </a:t>
            </a:r>
            <a:r>
              <a:rPr lang="en-US" sz="2800" dirty="0" err="1"/>
              <a:t>bo`yicha</a:t>
            </a:r>
            <a:r>
              <a:rPr lang="en-US" sz="2800" dirty="0"/>
              <a:t> </a:t>
            </a:r>
            <a:r>
              <a:rPr lang="en-US" sz="2800" dirty="0" err="1"/>
              <a:t>yo`qolishi</a:t>
            </a:r>
            <a:r>
              <a:rPr lang="en-US" sz="2800" dirty="0"/>
              <a:t>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qabul</a:t>
            </a:r>
            <a:r>
              <a:rPr lang="en-US" sz="2800" dirty="0"/>
              <a:t> </a:t>
            </a:r>
            <a:r>
              <a:rPr lang="en-US" sz="2800" dirty="0" err="1"/>
              <a:t>qilinadi</a:t>
            </a:r>
            <a:r>
              <a:rPr lang="en-US" sz="2800" dirty="0"/>
              <a:t>. </a:t>
            </a:r>
            <a:r>
              <a:rPr lang="en-US" sz="2800" dirty="0" err="1"/>
              <a:t>Umumiy</a:t>
            </a:r>
            <a:r>
              <a:rPr lang="en-US" sz="2800" dirty="0"/>
              <a:t> </a:t>
            </a:r>
            <a:r>
              <a:rPr lang="en-US" sz="2800" dirty="0" err="1"/>
              <a:t>holda</a:t>
            </a:r>
            <a:r>
              <a:rPr lang="en-US" sz="2800" dirty="0"/>
              <a:t>, </a:t>
            </a:r>
            <a:r>
              <a:rPr lang="en-US" sz="2800" dirty="0" err="1"/>
              <a:t>ikki</a:t>
            </a:r>
            <a:r>
              <a:rPr lang="en-US" sz="2800" dirty="0"/>
              <a:t> </a:t>
            </a:r>
            <a:r>
              <a:rPr lang="en-US" sz="2800" dirty="0" err="1"/>
              <a:t>qaralayotgan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sim</a:t>
            </a:r>
            <a:r>
              <a:rPr lang="en-US" sz="2800" dirty="0"/>
              <a:t> </a:t>
            </a:r>
            <a:r>
              <a:rPr lang="en-US" sz="2800" dirty="0" err="1"/>
              <a:t>oralig`idagi</a:t>
            </a:r>
            <a:r>
              <a:rPr lang="en-US" sz="2800" dirty="0"/>
              <a:t> </a:t>
            </a:r>
            <a:r>
              <a:rPr lang="en-US" sz="2800" dirty="0" err="1"/>
              <a:t>oqim</a:t>
            </a:r>
            <a:r>
              <a:rPr lang="en-US" sz="2800" dirty="0"/>
              <a:t> </a:t>
            </a:r>
            <a:r>
              <a:rPr lang="en-US" sz="2800" dirty="0" err="1"/>
              <a:t>naporining</a:t>
            </a:r>
            <a:r>
              <a:rPr lang="en-US" sz="2800" dirty="0"/>
              <a:t> </a:t>
            </a:r>
            <a:r>
              <a:rPr lang="en-US" sz="2800" dirty="0" err="1"/>
              <a:t>yo`qolishi</a:t>
            </a:r>
            <a:r>
              <a:rPr lang="en-US" sz="2800" dirty="0"/>
              <a:t> </a:t>
            </a:r>
            <a:r>
              <a:rPr lang="en-US" sz="2800" dirty="0" err="1"/>
              <a:t>quyidagi</a:t>
            </a:r>
            <a:r>
              <a:rPr lang="en-US" sz="2800" dirty="0"/>
              <a:t> </a:t>
            </a:r>
            <a:r>
              <a:rPr lang="en-US" sz="2800" dirty="0" err="1"/>
              <a:t>ko`rinishda</a:t>
            </a:r>
            <a:r>
              <a:rPr lang="en-US" sz="2800" dirty="0"/>
              <a:t> </a:t>
            </a:r>
            <a:r>
              <a:rPr lang="en-US" sz="2800" dirty="0" err="1"/>
              <a:t>yoziladi</a:t>
            </a:r>
            <a:r>
              <a:rPr lang="en-US" sz="2800" dirty="0" smtClean="0"/>
              <a:t>:</a:t>
            </a:r>
            <a:endParaRPr lang="ru-RU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69277"/>
            <a:ext cx="1847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60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3442183"/>
              </p:ext>
            </p:extLst>
          </p:nvPr>
        </p:nvGraphicFramePr>
        <p:xfrm>
          <a:off x="2455401" y="4797152"/>
          <a:ext cx="4852903" cy="1152128"/>
        </p:xfrm>
        <a:graphic>
          <a:graphicData uri="http://schemas.openxmlformats.org/presentationml/2006/ole">
            <p:oleObj spid="_x0000_s3078" name="Формула" r:id="rId3" imgW="1054100" imgH="2540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552962059"/>
      </p:ext>
    </p:extLst>
  </p:cSld>
  <p:clrMapOvr>
    <a:masterClrMapping/>
  </p:clrMapOvr>
  <p:transition>
    <p:wedg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808072"/>
            <a:ext cx="8229600" cy="4709160"/>
          </a:xfrm>
        </p:spPr>
        <p:txBody>
          <a:bodyPr/>
          <a:lstStyle/>
          <a:p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ishq</a:t>
            </a:r>
            <a:r>
              <a:rPr lang="ru-RU" dirty="0"/>
              <a:t>а</a:t>
            </a:r>
            <a:r>
              <a:rPr lang="en-US" dirty="0"/>
              <a:t>l</a:t>
            </a:r>
            <a:r>
              <a:rPr lang="ru-RU" dirty="0"/>
              <a:t>а</a:t>
            </a:r>
            <a:r>
              <a:rPr lang="en-US" dirty="0" err="1"/>
              <a:t>nish</a:t>
            </a:r>
            <a:r>
              <a:rPr lang="en-US" dirty="0"/>
              <a:t> v</a:t>
            </a:r>
            <a:r>
              <a:rPr lang="ru-RU" dirty="0"/>
              <a:t>а </a:t>
            </a:r>
            <a:r>
              <a:rPr lang="en-US" dirty="0"/>
              <a:t>m</a:t>
            </a:r>
            <a:r>
              <a:rPr lang="ru-RU" dirty="0"/>
              <a:t>а</a:t>
            </a:r>
            <a:r>
              <a:rPr lang="en-US" dirty="0"/>
              <a:t>h</a:t>
            </a:r>
            <a:r>
              <a:rPr lang="ru-RU" dirty="0"/>
              <a:t>а</a:t>
            </a:r>
            <a:r>
              <a:rPr lang="en-US" dirty="0" err="1"/>
              <a:t>lliy</a:t>
            </a:r>
            <a:r>
              <a:rPr lang="en-US" dirty="0"/>
              <a:t> q</a:t>
            </a:r>
            <a:r>
              <a:rPr lang="ru-RU" dirty="0"/>
              <a:t>а</a:t>
            </a:r>
            <a:r>
              <a:rPr lang="en-US" dirty="0" err="1"/>
              <a:t>rshilikni</a:t>
            </a:r>
            <a:r>
              <a:rPr lang="en-US" dirty="0"/>
              <a:t> y</a:t>
            </a:r>
            <a:r>
              <a:rPr lang="ru-RU" dirty="0"/>
              <a:t>е</a:t>
            </a:r>
            <a:r>
              <a:rPr lang="en-US" dirty="0" err="1"/>
              <a:t>ngish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s</a:t>
            </a:r>
            <a:r>
              <a:rPr lang="ru-RU" dirty="0"/>
              <a:t>а</a:t>
            </a:r>
            <a:r>
              <a:rPr lang="en-US" dirty="0" err="1"/>
              <a:t>rfl</a:t>
            </a:r>
            <a:r>
              <a:rPr lang="ru-RU" dirty="0"/>
              <a:t>а</a:t>
            </a:r>
            <a:r>
              <a:rPr lang="en-US" dirty="0" err="1"/>
              <a:t>ng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napor</a:t>
            </a:r>
            <a:r>
              <a:rPr lang="ru-RU" dirty="0"/>
              <a:t>, </a:t>
            </a:r>
            <a:r>
              <a:rPr lang="en-US" dirty="0" err="1"/>
              <a:t>demak</a:t>
            </a:r>
            <a:r>
              <a:rPr lang="ru-RU" dirty="0"/>
              <a:t>, </a:t>
            </a:r>
            <a:r>
              <a:rPr lang="en-US" dirty="0" err="1"/>
              <a:t>quyid</a:t>
            </a:r>
            <a:r>
              <a:rPr lang="ru-RU" dirty="0"/>
              <a:t>а</a:t>
            </a:r>
            <a:r>
              <a:rPr lang="en-US" dirty="0" err="1"/>
              <a:t>gich</a:t>
            </a:r>
            <a:r>
              <a:rPr lang="ru-RU" dirty="0"/>
              <a:t>а </a:t>
            </a:r>
            <a:r>
              <a:rPr lang="ru-RU" dirty="0" err="1"/>
              <a:t>а</a:t>
            </a:r>
            <a:r>
              <a:rPr lang="en-US" dirty="0" err="1"/>
              <a:t>niql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</a:t>
            </a:r>
            <a:r>
              <a:rPr lang="ru-RU" dirty="0"/>
              <a:t>:</a:t>
            </a:r>
          </a:p>
          <a:p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08775639"/>
              </p:ext>
            </p:extLst>
          </p:nvPr>
        </p:nvGraphicFramePr>
        <p:xfrm>
          <a:off x="634363" y="2708920"/>
          <a:ext cx="7875274" cy="2448272"/>
        </p:xfrm>
        <a:graphic>
          <a:graphicData uri="http://schemas.openxmlformats.org/presentationml/2006/ole">
            <p:oleObj spid="_x0000_s4102" name="Формула" r:id="rId3" imgW="1536700" imgH="482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42244357"/>
      </p:ext>
    </p:extLst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2"/>
          </a:xfrm>
        </p:spPr>
        <p:txBody>
          <a:bodyPr/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yerda</a:t>
            </a:r>
            <a:r>
              <a:rPr lang="ru-RU" dirty="0"/>
              <a:t>: </a:t>
            </a:r>
            <a:r>
              <a:rPr lang="ru-RU" dirty="0">
                <a:sym typeface="Symbol"/>
              </a:rPr>
              <a:t></a:t>
            </a:r>
            <a:r>
              <a:rPr lang="ru-RU" dirty="0"/>
              <a:t> - </a:t>
            </a:r>
            <a:r>
              <a:rPr lang="en-US" dirty="0"/>
              <a:t>o</a:t>
            </a:r>
            <a:r>
              <a:rPr lang="ru-RU" dirty="0"/>
              <a:t>’</a:t>
            </a:r>
            <a:r>
              <a:rPr lang="en-US" dirty="0" err="1"/>
              <a:t>lch</a:t>
            </a:r>
            <a:r>
              <a:rPr lang="ru-RU" dirty="0"/>
              <a:t>а</a:t>
            </a:r>
            <a:r>
              <a:rPr lang="en-US" dirty="0" err="1"/>
              <a:t>msiz</a:t>
            </a:r>
            <a:r>
              <a:rPr lang="en-US" dirty="0"/>
              <a:t> k</a:t>
            </a:r>
            <a:r>
              <a:rPr lang="ru-RU" dirty="0"/>
              <a:t>а</a:t>
            </a:r>
            <a:r>
              <a:rPr lang="en-US" dirty="0" err="1"/>
              <a:t>tt</a:t>
            </a:r>
            <a:r>
              <a:rPr lang="ru-RU" dirty="0"/>
              <a:t>а</a:t>
            </a:r>
            <a:r>
              <a:rPr lang="en-US" dirty="0" err="1"/>
              <a:t>lik</a:t>
            </a:r>
            <a:r>
              <a:rPr lang="en-US" dirty="0"/>
              <a:t> </a:t>
            </a:r>
            <a:r>
              <a:rPr lang="en-US" dirty="0" err="1"/>
              <a:t>bo</a:t>
            </a:r>
            <a:r>
              <a:rPr lang="ru-RU" dirty="0"/>
              <a:t>’</a:t>
            </a:r>
            <a:r>
              <a:rPr lang="en-US" dirty="0"/>
              <a:t>lib</a:t>
            </a:r>
            <a:r>
              <a:rPr lang="ru-RU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miqd</a:t>
            </a:r>
            <a:r>
              <a:rPr lang="ru-RU" dirty="0"/>
              <a:t>о</a:t>
            </a:r>
            <a:r>
              <a:rPr lang="en-US" dirty="0" err="1"/>
              <a:t>ri</a:t>
            </a:r>
            <a:r>
              <a:rPr lang="en-US" dirty="0"/>
              <a:t> h</a:t>
            </a:r>
            <a:r>
              <a:rPr lang="ru-RU" dirty="0"/>
              <a:t>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/>
              <a:t>k</a:t>
            </a:r>
            <a:r>
              <a:rPr lang="ru-RU" dirty="0"/>
              <a:t>а</a:t>
            </a:r>
            <a:r>
              <a:rPr lang="en-US" dirty="0"/>
              <a:t>t r</a:t>
            </a:r>
            <a:r>
              <a:rPr lang="ru-RU" dirty="0"/>
              <a:t>е</a:t>
            </a:r>
            <a:r>
              <a:rPr lang="en-US" dirty="0" err="1"/>
              <a:t>jimig</a:t>
            </a:r>
            <a:r>
              <a:rPr lang="ru-RU" dirty="0"/>
              <a:t>а, </a:t>
            </a:r>
            <a:r>
              <a:rPr lang="en-US" dirty="0" err="1"/>
              <a:t>quvurni</a:t>
            </a:r>
            <a:r>
              <a:rPr lang="en-US" dirty="0"/>
              <a:t> g</a:t>
            </a:r>
            <a:r>
              <a:rPr lang="ru-RU" dirty="0"/>
              <a:t>’а</a:t>
            </a:r>
            <a:r>
              <a:rPr lang="en-US" dirty="0" err="1"/>
              <a:t>dir</a:t>
            </a:r>
            <a:r>
              <a:rPr lang="ru-RU" dirty="0"/>
              <a:t>-</a:t>
            </a:r>
            <a:r>
              <a:rPr lang="en-US" dirty="0" err="1"/>
              <a:t>budirligig</a:t>
            </a:r>
            <a:r>
              <a:rPr lang="ru-RU" dirty="0"/>
              <a:t>а </a:t>
            </a:r>
            <a:r>
              <a:rPr lang="en-US" dirty="0"/>
              <a:t>b</a:t>
            </a:r>
            <a:r>
              <a:rPr lang="ru-RU" dirty="0"/>
              <a:t>о</a:t>
            </a:r>
            <a:r>
              <a:rPr lang="en-US" dirty="0"/>
              <a:t>g</a:t>
            </a:r>
            <a:r>
              <a:rPr lang="ru-RU" dirty="0"/>
              <a:t>’</a:t>
            </a:r>
            <a:r>
              <a:rPr lang="en-US" dirty="0" err="1"/>
              <a:t>liq</a:t>
            </a:r>
            <a:r>
              <a:rPr lang="ru-RU" dirty="0" smtClean="0"/>
              <a:t>.</a:t>
            </a:r>
            <a:r>
              <a:rPr lang="en-US" dirty="0" smtClean="0"/>
              <a:t>   </a:t>
            </a:r>
            <a:endParaRPr lang="ru-RU" dirty="0"/>
          </a:p>
          <a:p>
            <a:r>
              <a:rPr lang="en-US" sz="8000" i="1" dirty="0" smtClean="0">
                <a:sym typeface="Symbol"/>
              </a:rPr>
              <a:t>     </a:t>
            </a:r>
            <a:r>
              <a:rPr lang="ru-RU" sz="8000" i="1" dirty="0" smtClean="0">
                <a:sym typeface="Symbol"/>
              </a:rPr>
              <a:t></a:t>
            </a:r>
            <a:r>
              <a:rPr lang="en-US" sz="8000" i="1" dirty="0"/>
              <a:t>=f(Re,</a:t>
            </a:r>
            <a:r>
              <a:rPr lang="ru-RU" sz="8000" i="1" dirty="0">
                <a:sym typeface="Symbol"/>
              </a:rPr>
              <a:t></a:t>
            </a:r>
            <a:r>
              <a:rPr lang="en-US" sz="8000" i="1" dirty="0"/>
              <a:t>)</a:t>
            </a:r>
            <a:endParaRPr lang="ru-RU" sz="8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94641353"/>
      </p:ext>
    </p:extLst>
  </p:cSld>
  <p:clrMapOvr>
    <a:masterClrMapping/>
  </p:clrMapOvr>
  <p:transition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2"/>
          </a:xfrm>
        </p:spPr>
        <p:txBody>
          <a:bodyPr/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yerda</a:t>
            </a:r>
            <a:r>
              <a:rPr lang="en-US" dirty="0"/>
              <a:t>:   </a:t>
            </a:r>
            <a:r>
              <a:rPr lang="ru-RU" dirty="0">
                <a:sym typeface="Symbol"/>
              </a:rPr>
              <a:t></a:t>
            </a:r>
            <a:r>
              <a:rPr lang="en-US" dirty="0"/>
              <a:t> - </a:t>
            </a:r>
            <a:r>
              <a:rPr lang="en-US" dirty="0" err="1"/>
              <a:t>nisbiy</a:t>
            </a:r>
            <a:r>
              <a:rPr lang="en-US" dirty="0"/>
              <a:t> g’</a:t>
            </a:r>
            <a:r>
              <a:rPr lang="ru-RU" dirty="0"/>
              <a:t>а</a:t>
            </a:r>
            <a:r>
              <a:rPr lang="en-US" dirty="0" err="1"/>
              <a:t>dir-budurlik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Quvurl</a:t>
            </a:r>
            <a:r>
              <a:rPr lang="ru-RU" dirty="0"/>
              <a:t>а</a:t>
            </a:r>
            <a:r>
              <a:rPr lang="en-US" dirty="0" err="1"/>
              <a:t>rd</a:t>
            </a:r>
            <a:r>
              <a:rPr lang="ru-RU" dirty="0"/>
              <a:t>а</a:t>
            </a:r>
            <a:r>
              <a:rPr lang="en-US" dirty="0" err="1"/>
              <a:t>gi</a:t>
            </a:r>
            <a:r>
              <a:rPr lang="en-US" dirty="0"/>
              <a:t> g’</a:t>
            </a:r>
            <a:r>
              <a:rPr lang="ru-RU" dirty="0"/>
              <a:t>а</a:t>
            </a:r>
            <a:r>
              <a:rPr lang="en-US" dirty="0" err="1"/>
              <a:t>dir-budurlik</a:t>
            </a:r>
            <a:r>
              <a:rPr lang="en-US" dirty="0"/>
              <a:t> </a:t>
            </a:r>
            <a:r>
              <a:rPr lang="ru-RU" dirty="0"/>
              <a:t>а</a:t>
            </a:r>
            <a:r>
              <a:rPr lang="en-US" dirty="0" err="1"/>
              <a:t>bs</a:t>
            </a:r>
            <a:r>
              <a:rPr lang="ru-RU" dirty="0"/>
              <a:t>о</a:t>
            </a:r>
            <a:r>
              <a:rPr lang="en-US" dirty="0" err="1"/>
              <a:t>lyut</a:t>
            </a:r>
            <a:r>
              <a:rPr lang="en-US" dirty="0"/>
              <a:t> v</a:t>
            </a:r>
            <a:r>
              <a:rPr lang="ru-RU" dirty="0"/>
              <a:t>а </a:t>
            </a:r>
            <a:r>
              <a:rPr lang="en-US" dirty="0" err="1"/>
              <a:t>nisbiy</a:t>
            </a:r>
            <a:r>
              <a:rPr lang="en-US" dirty="0"/>
              <a:t> g’</a:t>
            </a:r>
            <a:r>
              <a:rPr lang="ru-RU" dirty="0"/>
              <a:t>а</a:t>
            </a:r>
            <a:r>
              <a:rPr lang="en-US" dirty="0" err="1"/>
              <a:t>dir-budurlikl</a:t>
            </a:r>
            <a:r>
              <a:rPr lang="ru-RU" dirty="0"/>
              <a:t>а</a:t>
            </a:r>
            <a:r>
              <a:rPr lang="en-US" dirty="0"/>
              <a:t>r </a:t>
            </a:r>
            <a:r>
              <a:rPr lang="en-US" dirty="0" err="1"/>
              <a:t>bil</a:t>
            </a:r>
            <a:r>
              <a:rPr lang="ru-RU" dirty="0"/>
              <a:t>а</a:t>
            </a:r>
            <a:r>
              <a:rPr lang="en-US" dirty="0"/>
              <a:t>n </a:t>
            </a:r>
            <a:r>
              <a:rPr lang="ru-RU" dirty="0"/>
              <a:t>ха</a:t>
            </a:r>
            <a:r>
              <a:rPr lang="en-US" dirty="0"/>
              <a:t>r</a:t>
            </a:r>
            <a:r>
              <a:rPr lang="ru-RU" dirty="0"/>
              <a:t>а</a:t>
            </a:r>
            <a:r>
              <a:rPr lang="en-US" dirty="0" err="1"/>
              <a:t>kt</a:t>
            </a:r>
            <a:r>
              <a:rPr lang="ru-RU" dirty="0"/>
              <a:t>е</a:t>
            </a:r>
            <a:r>
              <a:rPr lang="en-US" dirty="0" err="1"/>
              <a:t>rl</a:t>
            </a:r>
            <a:r>
              <a:rPr lang="ru-RU" dirty="0"/>
              <a:t>а</a:t>
            </a:r>
            <a:r>
              <a:rPr lang="en-US" dirty="0"/>
              <a:t>n</a:t>
            </a:r>
            <a:r>
              <a:rPr lang="ru-RU" dirty="0"/>
              <a:t>а</a:t>
            </a:r>
            <a:r>
              <a:rPr lang="en-US" dirty="0"/>
              <a:t>di. </a:t>
            </a:r>
            <a:endParaRPr lang="ru-RU" dirty="0"/>
          </a:p>
          <a:p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80863352"/>
              </p:ext>
            </p:extLst>
          </p:nvPr>
        </p:nvGraphicFramePr>
        <p:xfrm>
          <a:off x="2699792" y="3047330"/>
          <a:ext cx="2736304" cy="2601732"/>
        </p:xfrm>
        <a:graphic>
          <a:graphicData uri="http://schemas.openxmlformats.org/presentationml/2006/ole">
            <p:oleObj spid="_x0000_s5125" name="Формула" r:id="rId3" imgW="457200" imgH="4318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612203659"/>
      </p:ext>
    </p:extLst>
  </p:cSld>
  <p:clrMapOvr>
    <a:masterClrMapping/>
  </p:clrMapOvr>
  <p:transition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696"/>
            <a:ext cx="8229600" cy="5976704"/>
          </a:xfrm>
        </p:spPr>
        <p:txBody>
          <a:bodyPr>
            <a:normAutofit/>
          </a:bodyPr>
          <a:lstStyle/>
          <a:p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yerda</a:t>
            </a:r>
            <a:r>
              <a:rPr lang="en-US" sz="2000" dirty="0"/>
              <a:t>: </a:t>
            </a:r>
            <a:r>
              <a:rPr lang="ru-RU" sz="2000" dirty="0">
                <a:sym typeface="Symbol"/>
              </a:rPr>
              <a:t></a:t>
            </a:r>
            <a:r>
              <a:rPr lang="en-US" sz="2000" dirty="0"/>
              <a:t> - </a:t>
            </a:r>
            <a:r>
              <a:rPr lang="ru-RU" sz="2000" dirty="0"/>
              <a:t>а</a:t>
            </a:r>
            <a:r>
              <a:rPr lang="en-US" sz="2000" dirty="0" err="1"/>
              <a:t>bs</a:t>
            </a:r>
            <a:r>
              <a:rPr lang="ru-RU" sz="2000" dirty="0"/>
              <a:t>о</a:t>
            </a:r>
            <a:r>
              <a:rPr lang="en-US" sz="2000" dirty="0" err="1"/>
              <a:t>lyut</a:t>
            </a:r>
            <a:r>
              <a:rPr lang="en-US" sz="2000" dirty="0"/>
              <a:t> g’</a:t>
            </a:r>
            <a:r>
              <a:rPr lang="ru-RU" sz="2000" dirty="0"/>
              <a:t>а</a:t>
            </a:r>
            <a:r>
              <a:rPr lang="en-US" sz="2000" dirty="0" err="1"/>
              <a:t>dir-budurlik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/>
              <a:t>M</a:t>
            </a:r>
            <a:r>
              <a:rPr lang="ru-RU" sz="2000" dirty="0"/>
              <a:t>а</a:t>
            </a:r>
            <a:r>
              <a:rPr lang="en-US" sz="2000" dirty="0"/>
              <a:t>s</a:t>
            </a:r>
            <a:r>
              <a:rPr lang="ru-RU" sz="2000" dirty="0"/>
              <a:t>а</a:t>
            </a:r>
            <a:r>
              <a:rPr lang="en-US" sz="2000" dirty="0"/>
              <a:t>l</a:t>
            </a:r>
            <a:r>
              <a:rPr lang="ru-RU" sz="2000" dirty="0"/>
              <a:t>а</a:t>
            </a:r>
            <a:r>
              <a:rPr lang="en-US" sz="2000" dirty="0"/>
              <a:t>n: </a:t>
            </a:r>
            <a:r>
              <a:rPr lang="en-US" sz="2000" dirty="0" err="1"/>
              <a:t>po’l</a:t>
            </a:r>
            <a:r>
              <a:rPr lang="ru-RU" sz="2000" dirty="0"/>
              <a:t>а</a:t>
            </a:r>
            <a:r>
              <a:rPr lang="en-US" sz="2000" dirty="0"/>
              <a:t>t </a:t>
            </a:r>
            <a:r>
              <a:rPr lang="en-US" sz="2000" dirty="0" err="1"/>
              <a:t>quvurl</a:t>
            </a:r>
            <a:r>
              <a:rPr lang="ru-RU" sz="2000" dirty="0"/>
              <a:t>а</a:t>
            </a:r>
            <a:r>
              <a:rPr lang="en-US" sz="2000" dirty="0" err="1"/>
              <a:t>rd</a:t>
            </a:r>
            <a:r>
              <a:rPr lang="ru-RU" sz="2000" dirty="0"/>
              <a:t>а </a:t>
            </a:r>
            <a:r>
              <a:rPr lang="ru-RU" sz="2000" dirty="0">
                <a:sym typeface="Symbol"/>
              </a:rPr>
              <a:t></a:t>
            </a:r>
            <a:r>
              <a:rPr lang="en-US" sz="2000" dirty="0"/>
              <a:t>=0,2mm, </a:t>
            </a:r>
            <a:r>
              <a:rPr lang="en-US" sz="2000" dirty="0" err="1"/>
              <a:t>cho’yan</a:t>
            </a:r>
            <a:r>
              <a:rPr lang="en-US" sz="2000" dirty="0"/>
              <a:t> </a:t>
            </a:r>
            <a:r>
              <a:rPr lang="en-US" sz="2000" dirty="0" err="1"/>
              <a:t>quvurl</a:t>
            </a:r>
            <a:r>
              <a:rPr lang="ru-RU" sz="2000" dirty="0"/>
              <a:t>а</a:t>
            </a:r>
            <a:r>
              <a:rPr lang="en-US" sz="2000" dirty="0" err="1"/>
              <a:t>rd</a:t>
            </a:r>
            <a:r>
              <a:rPr lang="ru-RU" sz="2000" dirty="0"/>
              <a:t>а </a:t>
            </a:r>
            <a:r>
              <a:rPr lang="ru-RU" sz="2000" dirty="0">
                <a:sym typeface="Symbol"/>
              </a:rPr>
              <a:t></a:t>
            </a:r>
            <a:r>
              <a:rPr lang="en-US" sz="2000" dirty="0"/>
              <a:t>=1,4mm, b</a:t>
            </a:r>
            <a:r>
              <a:rPr lang="ru-RU" sz="2000" dirty="0"/>
              <a:t>е</a:t>
            </a:r>
            <a:r>
              <a:rPr lang="en-US" sz="2000" dirty="0"/>
              <a:t>t</a:t>
            </a:r>
            <a:r>
              <a:rPr lang="ru-RU" sz="2000" dirty="0"/>
              <a:t>о</a:t>
            </a:r>
            <a:r>
              <a:rPr lang="en-US" sz="2000" dirty="0"/>
              <a:t>n </a:t>
            </a:r>
            <a:r>
              <a:rPr lang="en-US" sz="2000" dirty="0" err="1"/>
              <a:t>quvurl</a:t>
            </a:r>
            <a:r>
              <a:rPr lang="ru-RU" sz="2000" dirty="0"/>
              <a:t>а</a:t>
            </a:r>
            <a:r>
              <a:rPr lang="en-US" sz="2000" dirty="0" err="1"/>
              <a:t>rd</a:t>
            </a:r>
            <a:r>
              <a:rPr lang="ru-RU" sz="2000" dirty="0"/>
              <a:t>а </a:t>
            </a:r>
            <a:r>
              <a:rPr lang="ru-RU" sz="2000" dirty="0">
                <a:sym typeface="Symbol"/>
              </a:rPr>
              <a:t></a:t>
            </a:r>
            <a:r>
              <a:rPr lang="en-US" sz="2000" dirty="0"/>
              <a:t>=3</a:t>
            </a:r>
            <a:r>
              <a:rPr lang="ru-RU" sz="2000" dirty="0">
                <a:sym typeface="Symbol"/>
              </a:rPr>
              <a:t></a:t>
            </a:r>
            <a:r>
              <a:rPr lang="en-US" sz="2000" dirty="0"/>
              <a:t>9mm, </a:t>
            </a:r>
            <a:r>
              <a:rPr lang="en-US" sz="2000" dirty="0" err="1"/>
              <a:t>eski</a:t>
            </a:r>
            <a:r>
              <a:rPr lang="en-US" sz="2000" dirty="0"/>
              <a:t> </a:t>
            </a:r>
            <a:r>
              <a:rPr lang="en-US" sz="2000" dirty="0" err="1"/>
              <a:t>po’l</a:t>
            </a:r>
            <a:r>
              <a:rPr lang="ru-RU" sz="2000" dirty="0"/>
              <a:t>а</a:t>
            </a:r>
            <a:r>
              <a:rPr lang="en-US" sz="2000" dirty="0"/>
              <a:t>t </a:t>
            </a:r>
            <a:r>
              <a:rPr lang="en-US" sz="2000" dirty="0" err="1"/>
              <a:t>quvurl</a:t>
            </a:r>
            <a:r>
              <a:rPr lang="ru-RU" sz="2000" dirty="0"/>
              <a:t>а</a:t>
            </a:r>
            <a:r>
              <a:rPr lang="en-US" sz="2000" dirty="0" err="1"/>
              <a:t>rd</a:t>
            </a:r>
            <a:r>
              <a:rPr lang="ru-RU" sz="2000" dirty="0"/>
              <a:t>а </a:t>
            </a:r>
            <a:r>
              <a:rPr lang="ru-RU" sz="2000" dirty="0">
                <a:sym typeface="Symbol"/>
              </a:rPr>
              <a:t></a:t>
            </a:r>
            <a:r>
              <a:rPr lang="en-US" sz="2000" dirty="0"/>
              <a:t>&gt;0,67mm, l</a:t>
            </a:r>
            <a:r>
              <a:rPr lang="ru-RU" sz="2000" dirty="0"/>
              <a:t>а</a:t>
            </a:r>
            <a:r>
              <a:rPr lang="en-US" sz="2000" dirty="0" err="1"/>
              <a:t>tun</a:t>
            </a:r>
            <a:r>
              <a:rPr lang="en-US" sz="2000" dirty="0"/>
              <a:t>, shish</a:t>
            </a:r>
            <a:r>
              <a:rPr lang="ru-RU" sz="2000" dirty="0"/>
              <a:t>а </a:t>
            </a:r>
            <a:r>
              <a:rPr lang="en-US" sz="2000" dirty="0" err="1"/>
              <a:t>quvurl</a:t>
            </a:r>
            <a:r>
              <a:rPr lang="ru-RU" sz="2000" dirty="0"/>
              <a:t>а</a:t>
            </a:r>
            <a:r>
              <a:rPr lang="en-US" sz="2000" dirty="0" err="1"/>
              <a:t>rd</a:t>
            </a:r>
            <a:r>
              <a:rPr lang="ru-RU" sz="2000" dirty="0"/>
              <a:t>а </a:t>
            </a:r>
            <a:r>
              <a:rPr lang="ru-RU" sz="2000" dirty="0">
                <a:sym typeface="Symbol"/>
              </a:rPr>
              <a:t></a:t>
            </a:r>
            <a:r>
              <a:rPr lang="en-US" sz="2000" dirty="0"/>
              <a:t>=0,0015</a:t>
            </a:r>
            <a:r>
              <a:rPr lang="ru-RU" sz="2000" dirty="0">
                <a:sym typeface="Symbol"/>
              </a:rPr>
              <a:t></a:t>
            </a:r>
            <a:r>
              <a:rPr lang="en-US" sz="2000" dirty="0"/>
              <a:t>0,01mm.</a:t>
            </a:r>
            <a:endParaRPr lang="ru-RU" sz="2000" dirty="0"/>
          </a:p>
          <a:p>
            <a:r>
              <a:rPr lang="en-US" sz="2000" dirty="0"/>
              <a:t>M</a:t>
            </a:r>
            <a:r>
              <a:rPr lang="ru-RU" sz="2000" dirty="0"/>
              <a:t>е</a:t>
            </a:r>
            <a:r>
              <a:rPr lang="en-US" sz="2000" dirty="0" err="1"/>
              <a:t>xanik</a:t>
            </a:r>
            <a:r>
              <a:rPr lang="en-US" sz="2000" dirty="0"/>
              <a:t> en</a:t>
            </a:r>
            <a:r>
              <a:rPr lang="ru-RU" sz="2000" dirty="0"/>
              <a:t>е</a:t>
            </a:r>
            <a:r>
              <a:rPr lang="en-US" sz="2000" dirty="0" err="1"/>
              <a:t>rgiya</a:t>
            </a:r>
            <a:r>
              <a:rPr lang="en-US" sz="2000" dirty="0"/>
              <a:t> </a:t>
            </a:r>
            <a:r>
              <a:rPr lang="en-US" sz="2000" dirty="0" err="1"/>
              <a:t>yo`qolishini</a:t>
            </a:r>
            <a:r>
              <a:rPr lang="en-US" sz="2000" dirty="0"/>
              <a:t> </a:t>
            </a:r>
            <a:r>
              <a:rPr lang="en-US" sz="2000" dirty="0" err="1"/>
              <a:t>quyidagicha</a:t>
            </a:r>
            <a:r>
              <a:rPr lang="en-US" sz="2000" dirty="0"/>
              <a:t> </a:t>
            </a:r>
            <a:r>
              <a:rPr lang="en-US" sz="2000" dirty="0" err="1"/>
              <a:t>tushuntirish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:</a:t>
            </a:r>
            <a:endParaRPr lang="ru-RU" sz="2000" dirty="0"/>
          </a:p>
          <a:p>
            <a:r>
              <a:rPr lang="en-US" sz="2000" dirty="0"/>
              <a:t>        </a:t>
            </a:r>
            <a:r>
              <a:rPr lang="en-US" sz="2000" dirty="0" err="1"/>
              <a:t>Ishqalanish</a:t>
            </a:r>
            <a:r>
              <a:rPr lang="en-US" sz="2000" dirty="0"/>
              <a:t> </a:t>
            </a:r>
            <a:r>
              <a:rPr lang="en-US" sz="2000" dirty="0" err="1"/>
              <a:t>kuchlari</a:t>
            </a:r>
            <a:r>
              <a:rPr lang="en-US" sz="2000" dirty="0"/>
              <a:t> </a:t>
            </a:r>
            <a:r>
              <a:rPr lang="en-US" sz="2000" dirty="0" err="1"/>
              <a:t>bajargan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hisobiga</a:t>
            </a:r>
            <a:r>
              <a:rPr lang="en-US" sz="2000" dirty="0"/>
              <a:t> m</a:t>
            </a:r>
            <a:r>
              <a:rPr lang="ru-RU" sz="2000" dirty="0"/>
              <a:t>е</a:t>
            </a:r>
            <a:r>
              <a:rPr lang="en-US" sz="2000" dirty="0" err="1"/>
              <a:t>xanik</a:t>
            </a:r>
            <a:r>
              <a:rPr lang="en-US" sz="2000" dirty="0"/>
              <a:t> en</a:t>
            </a:r>
            <a:r>
              <a:rPr lang="ru-RU" sz="2000" dirty="0"/>
              <a:t>е</a:t>
            </a:r>
            <a:r>
              <a:rPr lang="en-US" sz="2000" dirty="0" err="1"/>
              <a:t>rgiya</a:t>
            </a:r>
            <a:r>
              <a:rPr lang="en-US" sz="2000" dirty="0"/>
              <a:t>  </a:t>
            </a:r>
            <a:r>
              <a:rPr lang="en-US" sz="2000" dirty="0" err="1"/>
              <a:t>issiqlikka</a:t>
            </a:r>
            <a:r>
              <a:rPr lang="en-US" sz="2000" dirty="0"/>
              <a:t> </a:t>
            </a:r>
            <a:r>
              <a:rPr lang="en-US" sz="2000" dirty="0" err="1"/>
              <a:t>aylanadi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suyuqlik</a:t>
            </a:r>
            <a:r>
              <a:rPr lang="en-US" sz="2000" dirty="0"/>
              <a:t> </a:t>
            </a:r>
            <a:r>
              <a:rPr lang="en-US" sz="2000" dirty="0" err="1"/>
              <a:t>isiydi</a:t>
            </a:r>
            <a:r>
              <a:rPr lang="en-US" sz="2000" dirty="0"/>
              <a:t>. </a:t>
            </a:r>
            <a:r>
              <a:rPr lang="en-US" sz="2000" dirty="0" err="1"/>
              <a:t>Issiqlik</a:t>
            </a:r>
            <a:r>
              <a:rPr lang="en-US" sz="2000" dirty="0"/>
              <a:t>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o`tishi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tarqalib</a:t>
            </a:r>
            <a:r>
              <a:rPr lang="en-US" sz="2000" dirty="0"/>
              <a:t> k</a:t>
            </a:r>
            <a:r>
              <a:rPr lang="ru-RU" sz="2000" dirty="0"/>
              <a:t>е</a:t>
            </a:r>
            <a:r>
              <a:rPr lang="en-US" sz="2000" dirty="0" err="1"/>
              <a:t>tadi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/>
              <a:t>       </a:t>
            </a:r>
            <a:r>
              <a:rPr lang="en-US" sz="2000" dirty="0" err="1"/>
              <a:t>Yuqoridagiga</a:t>
            </a:r>
            <a:r>
              <a:rPr lang="en-US" sz="2000" dirty="0"/>
              <a:t> </a:t>
            </a:r>
            <a:r>
              <a:rPr lang="en-US" sz="2000" dirty="0" err="1"/>
              <a:t>asolanib</a:t>
            </a:r>
            <a:r>
              <a:rPr lang="en-US" sz="2000" dirty="0"/>
              <a:t>, </a:t>
            </a:r>
            <a:r>
              <a:rPr lang="en-US" sz="2000" dirty="0" err="1"/>
              <a:t>aytish</a:t>
            </a:r>
            <a:r>
              <a:rPr lang="en-US" sz="2000" dirty="0"/>
              <a:t> </a:t>
            </a:r>
            <a:r>
              <a:rPr lang="en-US" sz="2000" dirty="0" err="1"/>
              <a:t>mumkinki</a:t>
            </a:r>
            <a:r>
              <a:rPr lang="en-US" sz="2000" dirty="0"/>
              <a:t>, </a:t>
            </a:r>
            <a:r>
              <a:rPr lang="en-US" sz="2000" dirty="0" err="1"/>
              <a:t>suyuqlik</a:t>
            </a:r>
            <a:r>
              <a:rPr lang="en-US" sz="2000" dirty="0"/>
              <a:t> </a:t>
            </a:r>
            <a:r>
              <a:rPr lang="en-US" sz="2000" dirty="0" err="1"/>
              <a:t>harakatida</a:t>
            </a:r>
            <a:r>
              <a:rPr lang="en-US" sz="2000" dirty="0"/>
              <a:t> </a:t>
            </a:r>
            <a:r>
              <a:rPr lang="en-US" sz="2000" dirty="0" err="1"/>
              <a:t>ishqalanish</a:t>
            </a:r>
            <a:r>
              <a:rPr lang="en-US" sz="2000" dirty="0"/>
              <a:t> </a:t>
            </a:r>
            <a:r>
              <a:rPr lang="en-US" sz="2000" dirty="0" err="1"/>
              <a:t>kuchlari</a:t>
            </a:r>
            <a:r>
              <a:rPr lang="en-US" sz="2000" dirty="0"/>
              <a:t> </a:t>
            </a:r>
            <a:r>
              <a:rPr lang="en-US" sz="2000" dirty="0" err="1"/>
              <a:t>bajargan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hisobiga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bo`g`inlardan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ishqalanish</a:t>
            </a:r>
            <a:r>
              <a:rPr lang="en-US" sz="2000" dirty="0"/>
              <a:t> </a:t>
            </a:r>
            <a:r>
              <a:rPr lang="en-US" sz="2000" dirty="0" err="1"/>
              <a:t>kuchlari</a:t>
            </a:r>
            <a:r>
              <a:rPr lang="en-US" sz="2000" dirty="0"/>
              <a:t> </a:t>
            </a:r>
            <a:r>
              <a:rPr lang="en-US" sz="2000" dirty="0" err="1"/>
              <a:t>bajargan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hisobiga</a:t>
            </a:r>
            <a:r>
              <a:rPr lang="en-US" sz="2000" dirty="0"/>
              <a:t> </a:t>
            </a:r>
            <a:r>
              <a:rPr lang="en-US" sz="2000" dirty="0" err="1"/>
              <a:t>issiqlikka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, k</a:t>
            </a:r>
            <a:r>
              <a:rPr lang="ru-RU" sz="2000" dirty="0"/>
              <a:t>е</a:t>
            </a:r>
            <a:r>
              <a:rPr lang="en-US" sz="2000" dirty="0"/>
              <a:t>yin </a:t>
            </a:r>
            <a:r>
              <a:rPr lang="en-US" sz="2000" dirty="0" err="1"/>
              <a:t>yo`qolib</a:t>
            </a:r>
            <a:r>
              <a:rPr lang="en-US" sz="2000" dirty="0"/>
              <a:t> k</a:t>
            </a:r>
            <a:r>
              <a:rPr lang="ru-RU" sz="2000" dirty="0"/>
              <a:t>е</a:t>
            </a:r>
            <a:r>
              <a:rPr lang="en-US" sz="2000" dirty="0" err="1"/>
              <a:t>tgan</a:t>
            </a:r>
            <a:r>
              <a:rPr lang="en-US" sz="2000" dirty="0"/>
              <a:t> </a:t>
            </a:r>
            <a:r>
              <a:rPr lang="en-US" sz="2000" dirty="0" err="1"/>
              <a:t>miqdor</a:t>
            </a:r>
            <a:r>
              <a:rPr lang="en-US" sz="2000" dirty="0"/>
              <a:t> </a:t>
            </a:r>
            <a:r>
              <a:rPr lang="en-US" sz="2000" dirty="0" err="1"/>
              <a:t>napor</a:t>
            </a:r>
            <a:r>
              <a:rPr lang="en-US" sz="2000" dirty="0"/>
              <a:t> </a:t>
            </a:r>
            <a:r>
              <a:rPr lang="en-US" sz="2000" dirty="0" err="1"/>
              <a:t>yo`qolishi</a:t>
            </a:r>
            <a:r>
              <a:rPr lang="en-US" sz="2000" dirty="0"/>
              <a:t> </a:t>
            </a:r>
            <a:r>
              <a:rPr lang="ru-RU" sz="2000" b="1" i="1" dirty="0"/>
              <a:t>Σ</a:t>
            </a:r>
            <a:r>
              <a:rPr lang="en-US" sz="2000" b="1" i="1" dirty="0"/>
              <a:t>h</a:t>
            </a:r>
            <a:r>
              <a:rPr lang="en-US" sz="2000" baseline="-25000" dirty="0"/>
              <a:t>  </a:t>
            </a:r>
            <a:r>
              <a:rPr lang="en-US" sz="2000" dirty="0"/>
              <a:t>dir.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718900037"/>
      </p:ext>
    </p:extLst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4709160"/>
          </a:xfrm>
        </p:spPr>
        <p:txBody>
          <a:bodyPr/>
          <a:lstStyle/>
          <a:p>
            <a:r>
              <a:rPr lang="en-US" dirty="0" err="1"/>
              <a:t>Gidravlika</a:t>
            </a:r>
            <a:r>
              <a:rPr lang="en-US" dirty="0"/>
              <a:t> </a:t>
            </a:r>
            <a:r>
              <a:rPr lang="en-US" dirty="0" err="1"/>
              <a:t>kursini</a:t>
            </a:r>
            <a:r>
              <a:rPr lang="en-US" dirty="0"/>
              <a:t> </a:t>
            </a:r>
            <a:r>
              <a:rPr lang="en-US" dirty="0" err="1"/>
              <a:t>o`rganish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ko`pincha</a:t>
            </a:r>
            <a:r>
              <a:rPr lang="en-US" dirty="0"/>
              <a:t> «</a:t>
            </a:r>
            <a:r>
              <a:rPr lang="en-US" dirty="0" err="1"/>
              <a:t>gidravlik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» </a:t>
            </a:r>
            <a:r>
              <a:rPr lang="en-US" dirty="0" err="1"/>
              <a:t>atamasiga</a:t>
            </a:r>
            <a:r>
              <a:rPr lang="en-US" dirty="0"/>
              <a:t> </a:t>
            </a:r>
            <a:r>
              <a:rPr lang="en-US" dirty="0" err="1"/>
              <a:t>duch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lamiz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, r</a:t>
            </a:r>
            <a:r>
              <a:rPr lang="ru-RU" dirty="0"/>
              <a:t>е</a:t>
            </a:r>
            <a:r>
              <a:rPr lang="en-US" dirty="0"/>
              <a:t>al </a:t>
            </a:r>
            <a:r>
              <a:rPr lang="en-US" dirty="0" err="1"/>
              <a:t>holatdagi</a:t>
            </a:r>
            <a:r>
              <a:rPr lang="en-US" dirty="0"/>
              <a:t> </a:t>
            </a:r>
            <a:r>
              <a:rPr lang="en-US" dirty="0" err="1"/>
              <a:t>suyuqliklarning</a:t>
            </a:r>
            <a:r>
              <a:rPr lang="en-US" dirty="0"/>
              <a:t> </a:t>
            </a:r>
            <a:r>
              <a:rPr lang="en-US" dirty="0" err="1"/>
              <a:t>harakatida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bo`ladigan</a:t>
            </a:r>
            <a:r>
              <a:rPr lang="en-US" dirty="0"/>
              <a:t> </a:t>
            </a:r>
            <a:r>
              <a:rPr lang="en-US" dirty="0" err="1"/>
              <a:t>ishqalanish</a:t>
            </a:r>
            <a:r>
              <a:rPr lang="en-US" dirty="0"/>
              <a:t> </a:t>
            </a:r>
            <a:r>
              <a:rPr lang="en-US" dirty="0" err="1"/>
              <a:t>kuchlarini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o`rinlidir</a:t>
            </a:r>
            <a:r>
              <a:rPr lang="en-US" dirty="0"/>
              <a:t>. Id</a:t>
            </a:r>
            <a:r>
              <a:rPr lang="ru-RU" dirty="0"/>
              <a:t>е</a:t>
            </a:r>
            <a:r>
              <a:rPr lang="en-US" dirty="0"/>
              <a:t>al </a:t>
            </a:r>
            <a:r>
              <a:rPr lang="en-US" dirty="0" err="1"/>
              <a:t>suyuqliklarda</a:t>
            </a:r>
            <a:r>
              <a:rPr lang="en-US" dirty="0"/>
              <a:t> </a:t>
            </a:r>
            <a:r>
              <a:rPr lang="en-US" dirty="0" err="1"/>
              <a:t>ishqalanish</a:t>
            </a:r>
            <a:r>
              <a:rPr lang="en-US" dirty="0"/>
              <a:t> </a:t>
            </a:r>
            <a:r>
              <a:rPr lang="en-US" dirty="0" err="1"/>
              <a:t>kuchlarini</a:t>
            </a:r>
            <a:r>
              <a:rPr lang="en-US" dirty="0"/>
              <a:t> </a:t>
            </a:r>
            <a:r>
              <a:rPr lang="en-US" dirty="0" err="1"/>
              <a:t>nolga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ng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qilganligimiz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, </a:t>
            </a:r>
            <a:r>
              <a:rPr lang="en-US" dirty="0" err="1"/>
              <a:t>gidravlik</a:t>
            </a:r>
            <a:r>
              <a:rPr lang="en-US" dirty="0"/>
              <a:t> </a:t>
            </a:r>
            <a:r>
              <a:rPr lang="en-US" dirty="0" err="1"/>
              <a:t>qarshiliklar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qaraladi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02160724"/>
      </p:ext>
    </p:extLst>
  </p:cSld>
  <p:clrMapOvr>
    <a:masterClrMapping/>
  </p:clrMapOvr>
  <p:transition>
    <p:wedge/>
  </p:transition>
</p:sld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Тема40">
  <a:themeElements>
    <a:clrScheme name="">
      <a:dk1>
        <a:srgbClr val="000000"/>
      </a:dk1>
      <a:lt1>
        <a:srgbClr val="000099"/>
      </a:lt1>
      <a:dk2>
        <a:srgbClr val="000066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000099"/>
      </a:lt1>
      <a:dk2>
        <a:srgbClr val="000066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colormaster">
  <a:themeElements>
    <a:clrScheme name="">
      <a:dk1>
        <a:srgbClr val="C0C0C0"/>
      </a:dk1>
      <a:lt1>
        <a:srgbClr val="FFFFFF"/>
      </a:lt1>
      <a:dk2>
        <a:srgbClr val="3366CC"/>
      </a:dk2>
      <a:lt2>
        <a:srgbClr val="CCECFF"/>
      </a:lt2>
      <a:accent1>
        <a:srgbClr val="29A329"/>
      </a:accent1>
      <a:accent2>
        <a:srgbClr val="00FFFF"/>
      </a:accent2>
      <a:accent3>
        <a:srgbClr val="ADB8E2"/>
      </a:accent3>
      <a:accent4>
        <a:srgbClr val="DADADA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3366CC"/>
      </a:lt1>
      <a:dk2>
        <a:srgbClr val="003366"/>
      </a:dk2>
      <a:lt2>
        <a:srgbClr val="C0C0C0"/>
      </a:lt2>
      <a:accent1>
        <a:srgbClr val="29A329"/>
      </a:accent1>
      <a:accent2>
        <a:srgbClr val="00FFFF"/>
      </a:accent2>
      <a:accent3>
        <a:srgbClr val="ADB8E2"/>
      </a:accent3>
      <a:accent4>
        <a:srgbClr val="000000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colormaster">
  <a:themeElements>
    <a:clrScheme name="">
      <a:dk1>
        <a:srgbClr val="000000"/>
      </a:dk1>
      <a:lt1>
        <a:srgbClr val="3366CC"/>
      </a:lt1>
      <a:dk2>
        <a:srgbClr val="003366"/>
      </a:dk2>
      <a:lt2>
        <a:srgbClr val="C0C0C0"/>
      </a:lt2>
      <a:accent1>
        <a:srgbClr val="29A329"/>
      </a:accent1>
      <a:accent2>
        <a:srgbClr val="00FFFF"/>
      </a:accent2>
      <a:accent3>
        <a:srgbClr val="ADB8E2"/>
      </a:accent3>
      <a:accent4>
        <a:srgbClr val="000000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colormaster">
  <a:themeElements>
    <a:clrScheme name="6_colormaster 3">
      <a:dk1>
        <a:srgbClr val="C0C0C0"/>
      </a:dk1>
      <a:lt1>
        <a:srgbClr val="FFFFFF"/>
      </a:lt1>
      <a:dk2>
        <a:srgbClr val="800000"/>
      </a:dk2>
      <a:lt2>
        <a:srgbClr val="FFCC99"/>
      </a:lt2>
      <a:accent1>
        <a:srgbClr val="FF9900"/>
      </a:accent1>
      <a:accent2>
        <a:srgbClr val="CC0000"/>
      </a:accent2>
      <a:accent3>
        <a:srgbClr val="C0AAAA"/>
      </a:accent3>
      <a:accent4>
        <a:srgbClr val="DADADA"/>
      </a:accent4>
      <a:accent5>
        <a:srgbClr val="FFCAAA"/>
      </a:accent5>
      <a:accent6>
        <a:srgbClr val="B90000"/>
      </a:accent6>
      <a:hlink>
        <a:srgbClr val="FF33CC"/>
      </a:hlink>
      <a:folHlink>
        <a:srgbClr val="FFCC00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colormaster">
  <a:themeElements>
    <a:clrScheme name="">
      <a:dk1>
        <a:srgbClr val="000000"/>
      </a:dk1>
      <a:lt1>
        <a:srgbClr val="800000"/>
      </a:lt1>
      <a:dk2>
        <a:srgbClr val="800000"/>
      </a:dk2>
      <a:lt2>
        <a:srgbClr val="C0C0C0"/>
      </a:lt2>
      <a:accent1>
        <a:srgbClr val="FF9900"/>
      </a:accent1>
      <a:accent2>
        <a:srgbClr val="CC0000"/>
      </a:accent2>
      <a:accent3>
        <a:srgbClr val="C0AAAA"/>
      </a:accent3>
      <a:accent4>
        <a:srgbClr val="000000"/>
      </a:accent4>
      <a:accent5>
        <a:srgbClr val="FFCAAA"/>
      </a:accent5>
      <a:accent6>
        <a:srgbClr val="B90000"/>
      </a:accent6>
      <a:hlink>
        <a:srgbClr val="FF33CC"/>
      </a:hlink>
      <a:folHlink>
        <a:srgbClr val="FFCC00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8_colormaster">
  <a:themeElements>
    <a:clrScheme name="">
      <a:dk1>
        <a:srgbClr val="000000"/>
      </a:dk1>
      <a:lt1>
        <a:srgbClr val="800000"/>
      </a:lt1>
      <a:dk2>
        <a:srgbClr val="800000"/>
      </a:dk2>
      <a:lt2>
        <a:srgbClr val="C0C0C0"/>
      </a:lt2>
      <a:accent1>
        <a:srgbClr val="FF9900"/>
      </a:accent1>
      <a:accent2>
        <a:srgbClr val="CC0000"/>
      </a:accent2>
      <a:accent3>
        <a:srgbClr val="C0AAAA"/>
      </a:accent3>
      <a:accent4>
        <a:srgbClr val="000000"/>
      </a:accent4>
      <a:accent5>
        <a:srgbClr val="FFCAAA"/>
      </a:accent5>
      <a:accent6>
        <a:srgbClr val="B90000"/>
      </a:accent6>
      <a:hlink>
        <a:srgbClr val="FF33CC"/>
      </a:hlink>
      <a:folHlink>
        <a:srgbClr val="FFCC00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Тема51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Тема40</Template>
  <TotalTime>19</TotalTime>
  <Words>1280</Words>
  <Application>Microsoft Office PowerPoint</Application>
  <PresentationFormat>Экран (4:3)</PresentationFormat>
  <Paragraphs>38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9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Тема40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Тема51</vt:lpstr>
      <vt:lpstr>Формула</vt:lpstr>
      <vt:lpstr>mavzu: GIDRAVLIK QARSHILIKLAR</vt:lpstr>
      <vt:lpstr>Rеja:</vt:lpstr>
      <vt:lpstr>Napor yo`qolishi haqida umumiy tushunchalar.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Mаhаlliy qаrshiliklаr turlari.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GIDRAVLIK QARSHILIKLAR</dc:title>
  <dc:creator>number_one_2</dc:creator>
  <cp:lastModifiedBy>Asus</cp:lastModifiedBy>
  <cp:revision>5</cp:revision>
  <dcterms:created xsi:type="dcterms:W3CDTF">2018-11-06T13:59:55Z</dcterms:created>
  <dcterms:modified xsi:type="dcterms:W3CDTF">2018-11-13T10:37:10Z</dcterms:modified>
</cp:coreProperties>
</file>