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9E7BFEC-36B5-4B1C-A433-2F9DC559DDAC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CB19C85-6C8A-4A92-86BA-B9B4F35F1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7BFEC-36B5-4B1C-A433-2F9DC559DDAC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B19C85-6C8A-4A92-86BA-B9B4F35F135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7BFEC-36B5-4B1C-A433-2F9DC559DDAC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B19C85-6C8A-4A92-86BA-B9B4F35F135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7BFEC-36B5-4B1C-A433-2F9DC559DDAC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B19C85-6C8A-4A92-86BA-B9B4F35F135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7BFEC-36B5-4B1C-A433-2F9DC559DDAC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B19C85-6C8A-4A92-86BA-B9B4F35F1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7BFEC-36B5-4B1C-A433-2F9DC559DDAC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B19C85-6C8A-4A92-86BA-B9B4F35F135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7BFEC-36B5-4B1C-A433-2F9DC559DDAC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B19C85-6C8A-4A92-86BA-B9B4F35F1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9E7BFEC-36B5-4B1C-A433-2F9DC559DDAC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B19C85-6C8A-4A92-86BA-B9B4F35F1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9E7BFEC-36B5-4B1C-A433-2F9DC559DDAC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CB19C85-6C8A-4A92-86BA-B9B4F35F135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7BFEC-36B5-4B1C-A433-2F9DC559DDAC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B19C85-6C8A-4A92-86BA-B9B4F35F1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E7BFEC-36B5-4B1C-A433-2F9DC559DDAC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B19C85-6C8A-4A92-86BA-B9B4F35F1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9E7BFEC-36B5-4B1C-A433-2F9DC559DDAC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CB19C85-6C8A-4A92-86BA-B9B4F35F135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file:///C:\WINDOWS\Temp\FineReader11\media\image1.pn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file:///C:\WINDOWS\Temp\FineReader11\media\image2.pn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file:///C:\WINDOWS\Temp\FineReader11\media\image3.pn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file:///C:\WINDOWS\Temp\FineReader11\media\image1.pn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15263"/>
            <a:ext cx="7772400" cy="1829761"/>
          </a:xfrm>
        </p:spPr>
        <p:txBody>
          <a:bodyPr/>
          <a:lstStyle/>
          <a:p>
            <a:pPr algn="ctr"/>
            <a:r>
              <a:rPr lang="en-US" dirty="0" smtClean="0">
                <a:effectLst/>
              </a:rPr>
              <a:t>MAVZU</a:t>
            </a:r>
            <a:r>
              <a:rPr lang="ru-RU" dirty="0" smtClean="0">
                <a:effectLst/>
              </a:rPr>
              <a:t>:</a:t>
            </a:r>
            <a:r>
              <a:rPr lang="en-US" dirty="0" smtClean="0">
                <a:effectLst/>
              </a:rPr>
              <a:t> </a:t>
            </a:r>
            <a:r>
              <a:rPr lang="uz-Cyrl-UZ" b="1" dirty="0" smtClean="0">
                <a:solidFill>
                  <a:srgbClr val="7030A0"/>
                </a:solidFill>
              </a:rPr>
              <a:t>XAJMIY </a:t>
            </a:r>
            <a:r>
              <a:rPr lang="uz-Cyrl-UZ" b="1" dirty="0">
                <a:solidFill>
                  <a:srgbClr val="7030A0"/>
                </a:solidFill>
              </a:rPr>
              <a:t>GIDROYURITMALAR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3489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dirty="0" smtClean="0"/>
              <a:t>1.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tushunchalar</a:t>
            </a:r>
            <a:r>
              <a:rPr lang="en-US" dirty="0" smtClean="0"/>
              <a:t>.</a:t>
            </a:r>
            <a:br>
              <a:rPr lang="en-US" dirty="0" smtClean="0"/>
            </a:br>
            <a:r>
              <a:rPr lang="en-US" dirty="0" smtClean="0"/>
              <a:t>2</a:t>
            </a:r>
            <a:r>
              <a:rPr lang="en-US" dirty="0"/>
              <a:t>. </a:t>
            </a:r>
            <a:r>
              <a:rPr lang="en-US" dirty="0" err="1"/>
              <a:t>Xajmiy</a:t>
            </a:r>
            <a:r>
              <a:rPr lang="en-US" dirty="0"/>
              <a:t> </a:t>
            </a:r>
            <a:r>
              <a:rPr lang="en-US" dirty="0" err="1"/>
              <a:t>gidroyuritmaning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printsipi</a:t>
            </a:r>
            <a:r>
              <a:rPr lang="en-US" dirty="0" smtClean="0"/>
              <a:t>.          </a:t>
            </a:r>
            <a:r>
              <a:rPr lang="en-US" dirty="0"/>
              <a:t>3. </a:t>
            </a:r>
            <a:r>
              <a:rPr lang="en-US" dirty="0" err="1"/>
              <a:t>Chikish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zligini</a:t>
            </a:r>
            <a:r>
              <a:rPr lang="en-US" dirty="0"/>
              <a:t> </a:t>
            </a:r>
            <a:r>
              <a:rPr lang="en-US" dirty="0" err="1"/>
              <a:t>xajmiy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dross</a:t>
            </a:r>
            <a:r>
              <a:rPr lang="ru-RU" dirty="0"/>
              <a:t>е</a:t>
            </a:r>
            <a:r>
              <a:rPr lang="en-US" dirty="0" err="1"/>
              <a:t>lli</a:t>
            </a:r>
            <a:r>
              <a:rPr lang="en-US" dirty="0"/>
              <a:t> </a:t>
            </a:r>
            <a:r>
              <a:rPr lang="en-US" dirty="0" err="1" smtClean="0"/>
              <a:t>boshqarish</a:t>
            </a:r>
            <a:endParaRPr lang="en-US" dirty="0" smtClean="0"/>
          </a:p>
          <a:p>
            <a:pPr marL="109728" indent="0">
              <a:buNone/>
            </a:pPr>
            <a:r>
              <a:rPr lang="en-US" dirty="0" smtClean="0"/>
              <a:t>4. </a:t>
            </a:r>
            <a:r>
              <a:rPr lang="en-US" dirty="0" err="1" smtClean="0"/>
              <a:t>Foydalanilgan</a:t>
            </a:r>
            <a:r>
              <a:rPr lang="en-US" dirty="0" smtClean="0"/>
              <a:t> </a:t>
            </a:r>
            <a:r>
              <a:rPr lang="en-US" dirty="0" err="1" smtClean="0"/>
              <a:t>adabiyotlar</a:t>
            </a:r>
            <a:r>
              <a:rPr lang="en-US" dirty="0" smtClean="0"/>
              <a:t> </a:t>
            </a:r>
            <a:r>
              <a:rPr lang="en-US" dirty="0" err="1" smtClean="0"/>
              <a:t>ro’yxati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6600" dirty="0">
                <a:solidFill>
                  <a:srgbClr val="7030A0"/>
                </a:solidFill>
              </a:rPr>
              <a:t>Rеja</a:t>
            </a:r>
            <a:r>
              <a:rPr lang="uz-Cyrl-UZ" sz="6600" dirty="0" smtClean="0">
                <a:solidFill>
                  <a:srgbClr val="7030A0"/>
                </a:solidFill>
              </a:rPr>
              <a:t>.</a:t>
            </a:r>
            <a:endParaRPr lang="ru-RU" sz="6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2590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/>
              <a:t>Xajmiy</a:t>
            </a:r>
            <a:r>
              <a:rPr lang="en-US" dirty="0"/>
              <a:t> </a:t>
            </a:r>
            <a:r>
              <a:rPr lang="en-US" dirty="0" err="1"/>
              <a:t>gidroyuritmalar</a:t>
            </a:r>
            <a:r>
              <a:rPr lang="en-US" dirty="0"/>
              <a:t> </a:t>
            </a:r>
            <a:r>
              <a:rPr lang="en-US" dirty="0" err="1"/>
              <a:t>xajmiy</a:t>
            </a:r>
            <a:r>
              <a:rPr lang="en-US" dirty="0"/>
              <a:t> </a:t>
            </a:r>
            <a:r>
              <a:rPr lang="en-US" dirty="0" err="1"/>
              <a:t>gidromashinalar</a:t>
            </a:r>
            <a:r>
              <a:rPr lang="en-US" dirty="0"/>
              <a:t> </a:t>
            </a:r>
            <a:r>
              <a:rPr lang="en-US" dirty="0" err="1"/>
              <a:t>yordami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m</a:t>
            </a:r>
            <a:r>
              <a:rPr lang="ru-RU" dirty="0"/>
              <a:t>е</a:t>
            </a:r>
            <a:r>
              <a:rPr lang="en-US" dirty="0" err="1"/>
              <a:t>xanik</a:t>
            </a:r>
            <a:r>
              <a:rPr lang="en-US" dirty="0"/>
              <a:t> en</a:t>
            </a:r>
            <a:r>
              <a:rPr lang="ru-RU" dirty="0"/>
              <a:t>е</a:t>
            </a:r>
            <a:r>
              <a:rPr lang="en-US" dirty="0" err="1"/>
              <a:t>rgiyani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uzgartirish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muljallangandir</a:t>
            </a:r>
            <a:r>
              <a:rPr lang="en-US" dirty="0"/>
              <a:t>. </a:t>
            </a:r>
            <a:r>
              <a:rPr lang="en-US" dirty="0" err="1"/>
              <a:t>Xajmiy</a:t>
            </a:r>
            <a:r>
              <a:rPr lang="en-US" dirty="0"/>
              <a:t> </a:t>
            </a:r>
            <a:r>
              <a:rPr lang="en-US" dirty="0" err="1"/>
              <a:t>nasos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gidrodvigat</a:t>
            </a:r>
            <a:r>
              <a:rPr lang="ru-RU" dirty="0"/>
              <a:t>е</a:t>
            </a:r>
            <a:r>
              <a:rPr lang="en-US" dirty="0" err="1"/>
              <a:t>ldan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 </a:t>
            </a:r>
            <a:r>
              <a:rPr lang="en-US" dirty="0" err="1"/>
              <a:t>qurilma</a:t>
            </a:r>
            <a:r>
              <a:rPr lang="en-US" dirty="0"/>
              <a:t> </a:t>
            </a:r>
            <a:r>
              <a:rPr lang="en-US" dirty="0" err="1"/>
              <a:t>xajmiy</a:t>
            </a:r>
            <a:r>
              <a:rPr lang="en-US" dirty="0"/>
              <a:t> </a:t>
            </a:r>
            <a:r>
              <a:rPr lang="en-US" dirty="0" err="1"/>
              <a:t>gidrouzatmaning</a:t>
            </a:r>
            <a:r>
              <a:rPr lang="en-US" dirty="0"/>
              <a:t> </a:t>
            </a:r>
            <a:r>
              <a:rPr lang="en-US" dirty="0" err="1"/>
              <a:t>printsipial</a:t>
            </a:r>
            <a:r>
              <a:rPr lang="en-US" dirty="0"/>
              <a:t> </a:t>
            </a:r>
            <a:r>
              <a:rPr lang="en-US" dirty="0" err="1"/>
              <a:t>asosi</a:t>
            </a:r>
            <a:r>
              <a:rPr lang="en-US" dirty="0"/>
              <a:t> </a:t>
            </a:r>
            <a:r>
              <a:rPr lang="en-US" dirty="0" err="1"/>
              <a:t>xisoblanadi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Agar </a:t>
            </a:r>
            <a:r>
              <a:rPr lang="en-US" dirty="0" err="1"/>
              <a:t>nasos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gidrodvigat</a:t>
            </a:r>
            <a:r>
              <a:rPr lang="ru-RU" dirty="0"/>
              <a:t>е</a:t>
            </a:r>
            <a:r>
              <a:rPr lang="en-US" dirty="0"/>
              <a:t>l  </a:t>
            </a:r>
            <a:r>
              <a:rPr lang="en-US" dirty="0" err="1"/>
              <a:t>kurilishi</a:t>
            </a:r>
            <a:r>
              <a:rPr lang="en-US" dirty="0"/>
              <a:t>  </a:t>
            </a:r>
            <a:r>
              <a:rPr lang="en-US" dirty="0" err="1"/>
              <a:t>jixatidan</a:t>
            </a:r>
            <a:r>
              <a:rPr lang="en-US" dirty="0"/>
              <a:t>  </a:t>
            </a:r>
            <a:r>
              <a:rPr lang="en-US" dirty="0" err="1"/>
              <a:t>bulinmaydigan</a:t>
            </a:r>
            <a:r>
              <a:rPr lang="en-US" dirty="0"/>
              <a:t>  </a:t>
            </a:r>
            <a:r>
              <a:rPr lang="en-US" dirty="0" err="1"/>
              <a:t>birikma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kilsa</a:t>
            </a:r>
            <a:r>
              <a:rPr lang="en-US" dirty="0"/>
              <a:t>, </a:t>
            </a:r>
            <a:r>
              <a:rPr lang="en-US" dirty="0" err="1"/>
              <a:t>unda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sodda</a:t>
            </a:r>
            <a:r>
              <a:rPr lang="en-US" dirty="0"/>
              <a:t> </a:t>
            </a:r>
            <a:r>
              <a:rPr lang="en-US" dirty="0" err="1"/>
              <a:t>gidrouzatma</a:t>
            </a:r>
            <a:r>
              <a:rPr lang="en-US" dirty="0"/>
              <a:t> </a:t>
            </a:r>
            <a:r>
              <a:rPr lang="en-US" b="1" dirty="0" err="1"/>
              <a:t>xajmiy</a:t>
            </a:r>
            <a:r>
              <a:rPr lang="en-US" b="1" dirty="0"/>
              <a:t> </a:t>
            </a:r>
            <a:r>
              <a:rPr lang="en-US" b="1" dirty="0" err="1"/>
              <a:t>gidrouzatma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 err="1"/>
              <a:t>yiladi</a:t>
            </a:r>
            <a:r>
              <a:rPr lang="en-US" dirty="0"/>
              <a:t>.  Agar 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gidrosist</a:t>
            </a:r>
            <a:r>
              <a:rPr lang="ru-RU" dirty="0"/>
              <a:t>е</a:t>
            </a:r>
            <a:r>
              <a:rPr lang="en-US" dirty="0" err="1"/>
              <a:t>masi</a:t>
            </a:r>
            <a:r>
              <a:rPr lang="en-US" dirty="0"/>
              <a:t> </a:t>
            </a:r>
            <a:r>
              <a:rPr lang="en-US" dirty="0" err="1"/>
              <a:t>aloxida</a:t>
            </a:r>
            <a:r>
              <a:rPr lang="en-US" dirty="0"/>
              <a:t> </a:t>
            </a:r>
            <a:r>
              <a:rPr lang="en-US" dirty="0" err="1"/>
              <a:t>nasoslar</a:t>
            </a:r>
            <a:r>
              <a:rPr lang="en-US" dirty="0"/>
              <a:t>, </a:t>
            </a:r>
            <a:r>
              <a:rPr lang="en-US" dirty="0" err="1"/>
              <a:t>gidrodvigat</a:t>
            </a:r>
            <a:r>
              <a:rPr lang="ru-RU" dirty="0"/>
              <a:t>е</a:t>
            </a:r>
            <a:r>
              <a:rPr lang="en-US" dirty="0" err="1"/>
              <a:t>llardan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 </a:t>
            </a:r>
            <a:r>
              <a:rPr lang="en-US" dirty="0" err="1"/>
              <a:t>topgan</a:t>
            </a:r>
            <a:r>
              <a:rPr lang="en-US" dirty="0"/>
              <a:t>  </a:t>
            </a:r>
            <a:r>
              <a:rPr lang="en-US" dirty="0" err="1"/>
              <a:t>bo`lib</a:t>
            </a:r>
            <a:r>
              <a:rPr lang="en-US" dirty="0"/>
              <a:t>, </a:t>
            </a:r>
            <a:r>
              <a:rPr lang="en-US" dirty="0" err="1"/>
              <a:t>gidroapparatura</a:t>
            </a:r>
            <a:r>
              <a:rPr lang="en-US" dirty="0"/>
              <a:t>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ntlari</a:t>
            </a:r>
            <a:r>
              <a:rPr lang="en-US" dirty="0"/>
              <a:t>, </a:t>
            </a:r>
            <a:r>
              <a:rPr lang="en-US" dirty="0" err="1"/>
              <a:t>yordamchi</a:t>
            </a:r>
            <a:r>
              <a:rPr lang="en-US" dirty="0"/>
              <a:t> </a:t>
            </a:r>
            <a:r>
              <a:rPr lang="en-US" dirty="0" err="1"/>
              <a:t>qurilmalarga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bo`lsa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gidrosist</a:t>
            </a:r>
            <a:r>
              <a:rPr lang="ru-RU" dirty="0"/>
              <a:t>е</a:t>
            </a:r>
            <a:r>
              <a:rPr lang="en-US" dirty="0" err="1"/>
              <a:t>mani</a:t>
            </a:r>
            <a:r>
              <a:rPr lang="en-US" dirty="0"/>
              <a:t> ham </a:t>
            </a:r>
            <a:r>
              <a:rPr lang="en-US" dirty="0" err="1"/>
              <a:t>xajmiy</a:t>
            </a:r>
            <a:r>
              <a:rPr lang="en-US" dirty="0"/>
              <a:t> </a:t>
            </a:r>
            <a:r>
              <a:rPr lang="en-US" dirty="0" err="1"/>
              <a:t>gidroyuritma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atash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. </a:t>
            </a:r>
            <a:r>
              <a:rPr lang="en-US" dirty="0" err="1"/>
              <a:t>Shunday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, </a:t>
            </a:r>
            <a:r>
              <a:rPr lang="en-US" dirty="0" err="1"/>
              <a:t>xajmiy</a:t>
            </a:r>
            <a:r>
              <a:rPr lang="en-US" dirty="0"/>
              <a:t> </a:t>
            </a:r>
            <a:r>
              <a:rPr lang="en-US" dirty="0" err="1"/>
              <a:t>gidroyuritmalarga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gidravlik</a:t>
            </a:r>
            <a:r>
              <a:rPr lang="en-US" dirty="0"/>
              <a:t> </a:t>
            </a:r>
            <a:r>
              <a:rPr lang="en-US" dirty="0" err="1"/>
              <a:t>tizimlar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vazifasi</a:t>
            </a:r>
            <a:r>
              <a:rPr lang="en-US" dirty="0"/>
              <a:t>  m</a:t>
            </a:r>
            <a:r>
              <a:rPr lang="ru-RU" dirty="0"/>
              <a:t>е</a:t>
            </a:r>
            <a:r>
              <a:rPr lang="en-US" dirty="0" err="1"/>
              <a:t>xanik</a:t>
            </a:r>
            <a:r>
              <a:rPr lang="en-US" dirty="0"/>
              <a:t> en</a:t>
            </a:r>
            <a:r>
              <a:rPr lang="ru-RU" dirty="0"/>
              <a:t>е</a:t>
            </a:r>
            <a:r>
              <a:rPr lang="en-US" dirty="0" err="1"/>
              <a:t>rgiyani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uzgartirish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qiladi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0" dirty="0" err="1">
                <a:solidFill>
                  <a:srgbClr val="7030A0"/>
                </a:solidFill>
                <a:effectLst/>
              </a:rPr>
              <a:t>Asosiy</a:t>
            </a:r>
            <a:r>
              <a:rPr lang="en-US" sz="5400" b="0" dirty="0">
                <a:solidFill>
                  <a:srgbClr val="7030A0"/>
                </a:solidFill>
                <a:effectLst/>
              </a:rPr>
              <a:t> </a:t>
            </a:r>
            <a:r>
              <a:rPr lang="en-US" sz="5400" b="0" dirty="0" err="1">
                <a:solidFill>
                  <a:srgbClr val="7030A0"/>
                </a:solidFill>
                <a:effectLst/>
              </a:rPr>
              <a:t>tushunchalar</a:t>
            </a:r>
            <a:r>
              <a:rPr lang="en-US" sz="5400" b="0" dirty="0" smtClean="0">
                <a:effectLst/>
              </a:rPr>
              <a:t>.</a:t>
            </a:r>
            <a:endParaRPr lang="ru-RU" sz="5400" b="0" dirty="0"/>
          </a:p>
        </p:txBody>
      </p:sp>
    </p:spTree>
    <p:extLst>
      <p:ext uri="{BB962C8B-B14F-4D97-AF65-F5344CB8AC3E}">
        <p14:creationId xmlns:p14="http://schemas.microsoft.com/office/powerpoint/2010/main" xmlns="" val="919497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/>
              <a:t>Mashinalar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chikarish</a:t>
            </a:r>
            <a:r>
              <a:rPr lang="en-US" dirty="0"/>
              <a:t> </a:t>
            </a:r>
            <a:r>
              <a:rPr lang="en-US" dirty="0" err="1"/>
              <a:t>jarayonlarida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qo`llanilishi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gidravlik</a:t>
            </a:r>
            <a:r>
              <a:rPr lang="en-US" dirty="0"/>
              <a:t> </a:t>
            </a:r>
            <a:r>
              <a:rPr lang="en-US" dirty="0" err="1"/>
              <a:t>uzatmalarning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</a:t>
            </a:r>
            <a:r>
              <a:rPr lang="en-US" dirty="0" err="1"/>
              <a:t>oshib</a:t>
            </a:r>
            <a:r>
              <a:rPr lang="en-US" dirty="0"/>
              <a:t> </a:t>
            </a:r>
            <a:r>
              <a:rPr lang="en-US" dirty="0" err="1"/>
              <a:t>bomoqda</a:t>
            </a:r>
            <a:r>
              <a:rPr lang="en-US" dirty="0"/>
              <a:t>.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xildagi</a:t>
            </a:r>
            <a:r>
              <a:rPr lang="en-US" dirty="0"/>
              <a:t> </a:t>
            </a:r>
            <a:r>
              <a:rPr lang="en-US" dirty="0" err="1"/>
              <a:t>uzatma</a:t>
            </a:r>
            <a:r>
              <a:rPr lang="en-US" dirty="0"/>
              <a:t> 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oson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ishonchli</a:t>
            </a:r>
            <a:r>
              <a:rPr lang="en-US" dirty="0"/>
              <a:t> </a:t>
            </a:r>
            <a:r>
              <a:rPr lang="en-US" dirty="0" err="1"/>
              <a:t>gidroapparatura</a:t>
            </a:r>
            <a:r>
              <a:rPr lang="en-US" dirty="0"/>
              <a:t> </a:t>
            </a:r>
            <a:r>
              <a:rPr lang="en-US" dirty="0" err="1"/>
              <a:t>qurilmalari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oqimiga</a:t>
            </a:r>
            <a:r>
              <a:rPr lang="en-US" dirty="0"/>
              <a:t> </a:t>
            </a:r>
            <a:r>
              <a:rPr lang="en-US" dirty="0" err="1"/>
              <a:t>oddiygina</a:t>
            </a:r>
            <a:r>
              <a:rPr lang="en-US" dirty="0"/>
              <a:t> </a:t>
            </a:r>
            <a:r>
              <a:rPr lang="en-US" dirty="0" err="1"/>
              <a:t>ta'sir</a:t>
            </a:r>
            <a:r>
              <a:rPr lang="en-US" dirty="0"/>
              <a:t> </a:t>
            </a:r>
            <a:r>
              <a:rPr lang="en-US" dirty="0" err="1"/>
              <a:t>etib</a:t>
            </a:r>
            <a:r>
              <a:rPr lang="en-US" dirty="0"/>
              <a:t> </a:t>
            </a:r>
            <a:r>
              <a:rPr lang="en-US" dirty="0" err="1"/>
              <a:t>avtomatlashtirish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    </a:t>
            </a:r>
            <a:r>
              <a:rPr lang="en-US" dirty="0" err="1"/>
              <a:t>Xozirgi</a:t>
            </a:r>
            <a:r>
              <a:rPr lang="en-US" dirty="0"/>
              <a:t> m</a:t>
            </a:r>
            <a:r>
              <a:rPr lang="ru-RU" dirty="0"/>
              <a:t>е</a:t>
            </a:r>
            <a:r>
              <a:rPr lang="en-US" dirty="0" err="1"/>
              <a:t>tallga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rish</a:t>
            </a:r>
            <a:r>
              <a:rPr lang="en-US" dirty="0"/>
              <a:t> </a:t>
            </a:r>
            <a:r>
              <a:rPr lang="en-US" dirty="0" err="1"/>
              <a:t>stanoklarning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 err="1"/>
              <a:t>yarli</a:t>
            </a:r>
            <a:r>
              <a:rPr lang="en-US" dirty="0"/>
              <a:t> </a:t>
            </a:r>
            <a:r>
              <a:rPr lang="en-US" dirty="0" err="1"/>
              <a:t>hammasi</a:t>
            </a:r>
            <a:r>
              <a:rPr lang="en-US" dirty="0"/>
              <a:t> </a:t>
            </a:r>
            <a:r>
              <a:rPr lang="en-US" dirty="0" err="1"/>
              <a:t>xajmiy</a:t>
            </a:r>
            <a:r>
              <a:rPr lang="en-US" dirty="0"/>
              <a:t> </a:t>
            </a:r>
            <a:r>
              <a:rPr lang="en-US" dirty="0" err="1"/>
              <a:t>gidrouzatma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ta'minlangan</a:t>
            </a:r>
            <a:r>
              <a:rPr lang="en-US" dirty="0"/>
              <a:t>. </a:t>
            </a:r>
            <a:r>
              <a:rPr lang="en-US" dirty="0" err="1"/>
              <a:t>Shuningd</a:t>
            </a:r>
            <a:r>
              <a:rPr lang="ru-RU" dirty="0"/>
              <a:t>е</a:t>
            </a:r>
            <a:r>
              <a:rPr lang="en-US" dirty="0"/>
              <a:t>k, </a:t>
            </a:r>
            <a:r>
              <a:rPr lang="en-US" dirty="0" err="1"/>
              <a:t>paxta</a:t>
            </a:r>
            <a:r>
              <a:rPr lang="en-US" dirty="0"/>
              <a:t> </a:t>
            </a:r>
            <a:r>
              <a:rPr lang="en-US" dirty="0" err="1"/>
              <a:t>zavodlaridagi</a:t>
            </a:r>
            <a:r>
              <a:rPr lang="en-US" dirty="0"/>
              <a:t> </a:t>
            </a:r>
            <a:r>
              <a:rPr lang="en-US" dirty="0" err="1"/>
              <a:t>gidropr</a:t>
            </a:r>
            <a:r>
              <a:rPr lang="ru-RU" dirty="0"/>
              <a:t>е</a:t>
            </a:r>
            <a:r>
              <a:rPr lang="en-US" dirty="0" err="1"/>
              <a:t>sslar</a:t>
            </a:r>
            <a:r>
              <a:rPr lang="en-US" dirty="0"/>
              <a:t> ham </a:t>
            </a:r>
            <a:r>
              <a:rPr lang="en-US" dirty="0" err="1"/>
              <a:t>gidrouzatmalar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harakatga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ladi</a:t>
            </a:r>
            <a:r>
              <a:rPr lang="en-US" dirty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11365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Dvigat</a:t>
            </a:r>
            <a:r>
              <a:rPr lang="ru-RU" dirty="0"/>
              <a:t>е</a:t>
            </a:r>
            <a:r>
              <a:rPr lang="en-US" dirty="0" err="1"/>
              <a:t>lning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zv</a:t>
            </a:r>
            <a:r>
              <a:rPr lang="ru-RU" dirty="0"/>
              <a:t>е</a:t>
            </a:r>
            <a:r>
              <a:rPr lang="en-US" dirty="0" err="1"/>
              <a:t>nosiga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gidrouzatmalarni</a:t>
            </a:r>
            <a:r>
              <a:rPr lang="en-US" dirty="0"/>
              <a:t> </a:t>
            </a:r>
            <a:r>
              <a:rPr lang="en-US" dirty="0" err="1"/>
              <a:t>ilgarilanma-qaytma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qiladigan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aylanma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qiladigan</a:t>
            </a:r>
            <a:r>
              <a:rPr lang="en-US" dirty="0"/>
              <a:t> </a:t>
            </a:r>
            <a:r>
              <a:rPr lang="en-US" dirty="0" err="1"/>
              <a:t>gidrouzatmalarga</a:t>
            </a:r>
            <a:r>
              <a:rPr lang="en-US" dirty="0"/>
              <a:t> </a:t>
            </a:r>
            <a:r>
              <a:rPr lang="en-US" dirty="0" err="1"/>
              <a:t>ajratiladi</a:t>
            </a:r>
            <a:r>
              <a:rPr lang="en-US" dirty="0"/>
              <a:t>.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gidrouzatmaning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gidrodvigat</a:t>
            </a:r>
            <a:r>
              <a:rPr lang="ru-RU" dirty="0"/>
              <a:t>е</a:t>
            </a:r>
            <a:r>
              <a:rPr lang="en-US" dirty="0" err="1"/>
              <a:t>lning</a:t>
            </a:r>
            <a:r>
              <a:rPr lang="en-US" dirty="0"/>
              <a:t> </a:t>
            </a:r>
            <a:r>
              <a:rPr lang="en-US" dirty="0" err="1"/>
              <a:t>turiga</a:t>
            </a:r>
            <a:r>
              <a:rPr lang="en-US" dirty="0"/>
              <a:t> 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Gidrodvigat</a:t>
            </a:r>
            <a:r>
              <a:rPr lang="ru-RU" dirty="0"/>
              <a:t>е</a:t>
            </a:r>
            <a:r>
              <a:rPr lang="en-US" dirty="0"/>
              <a:t>l </a:t>
            </a:r>
            <a:r>
              <a:rPr lang="en-US" dirty="0" err="1"/>
              <a:t>ishini</a:t>
            </a:r>
            <a:r>
              <a:rPr lang="en-US" dirty="0"/>
              <a:t> </a:t>
            </a:r>
            <a:r>
              <a:rPr lang="en-US" dirty="0" err="1"/>
              <a:t>xarakt</a:t>
            </a:r>
            <a:r>
              <a:rPr lang="ru-RU" dirty="0"/>
              <a:t>е</a:t>
            </a:r>
            <a:r>
              <a:rPr lang="en-US" dirty="0" err="1"/>
              <a:t>rlaydigan</a:t>
            </a:r>
            <a:r>
              <a:rPr lang="en-US" dirty="0"/>
              <a:t> </a:t>
            </a:r>
            <a:r>
              <a:rPr lang="en-US" dirty="0" err="1"/>
              <a:t>kattaliklarning</a:t>
            </a:r>
            <a:r>
              <a:rPr lang="en-US" dirty="0"/>
              <a:t> </a:t>
            </a:r>
            <a:r>
              <a:rPr lang="en-US" dirty="0" err="1"/>
              <a:t>o`zgarishi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sarfini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dvigat</a:t>
            </a:r>
            <a:r>
              <a:rPr lang="ru-RU" dirty="0"/>
              <a:t>е</a:t>
            </a:r>
            <a:r>
              <a:rPr lang="en-US" dirty="0"/>
              <a:t>l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nasosni</a:t>
            </a:r>
            <a:r>
              <a:rPr lang="en-US" dirty="0"/>
              <a:t> </a:t>
            </a:r>
            <a:r>
              <a:rPr lang="en-US" dirty="0" err="1"/>
              <a:t>ulaydigan</a:t>
            </a:r>
            <a:r>
              <a:rPr lang="en-US" dirty="0"/>
              <a:t> </a:t>
            </a:r>
            <a:r>
              <a:rPr lang="en-US" dirty="0" err="1"/>
              <a:t>magistraldagi</a:t>
            </a:r>
            <a:r>
              <a:rPr lang="en-US" dirty="0"/>
              <a:t>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kattaligini</a:t>
            </a:r>
            <a:r>
              <a:rPr lang="en-US" dirty="0"/>
              <a:t> </a:t>
            </a:r>
            <a:r>
              <a:rPr lang="en-US" dirty="0" err="1"/>
              <a:t>uzgartirish</a:t>
            </a:r>
            <a:r>
              <a:rPr lang="en-US" dirty="0"/>
              <a:t> </a:t>
            </a:r>
            <a:r>
              <a:rPr lang="en-US" dirty="0" err="1"/>
              <a:t>yo`li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boshqariladi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96238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/>
              <a:t>Gidrouzatmalar</a:t>
            </a:r>
            <a:r>
              <a:rPr lang="en-US" dirty="0"/>
              <a:t> </a:t>
            </a:r>
            <a:r>
              <a:rPr lang="en-US" dirty="0" err="1"/>
              <a:t>boshqarilmaydigan</a:t>
            </a:r>
            <a:r>
              <a:rPr lang="en-US" dirty="0"/>
              <a:t>, </a:t>
            </a:r>
            <a:r>
              <a:rPr lang="en-US" dirty="0" err="1"/>
              <a:t>qo`l</a:t>
            </a:r>
            <a:r>
              <a:rPr lang="en-US" dirty="0"/>
              <a:t> 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boshqariladigan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 </a:t>
            </a:r>
            <a:r>
              <a:rPr lang="en-US" dirty="0" err="1"/>
              <a:t>boshqariladigan</a:t>
            </a:r>
            <a:r>
              <a:rPr lang="en-US" dirty="0"/>
              <a:t> </a:t>
            </a:r>
            <a:r>
              <a:rPr lang="en-US" dirty="0" err="1"/>
              <a:t>ergashuvchi</a:t>
            </a:r>
            <a:r>
              <a:rPr lang="en-US" dirty="0"/>
              <a:t> </a:t>
            </a:r>
            <a:r>
              <a:rPr lang="en-US" dirty="0" err="1"/>
              <a:t>gidrouzatmalarga</a:t>
            </a:r>
            <a:r>
              <a:rPr lang="en-US" dirty="0"/>
              <a:t> </a:t>
            </a:r>
            <a:r>
              <a:rPr lang="en-US" dirty="0" err="1"/>
              <a:t>ajraladi</a:t>
            </a:r>
            <a:r>
              <a:rPr lang="en-US" dirty="0"/>
              <a:t>. </a:t>
            </a:r>
            <a:r>
              <a:rPr lang="en-US" dirty="0" err="1"/>
              <a:t>Mavjud</a:t>
            </a:r>
            <a:r>
              <a:rPr lang="en-US" dirty="0"/>
              <a:t> m</a:t>
            </a:r>
            <a:r>
              <a:rPr lang="ru-RU" dirty="0"/>
              <a:t>е</a:t>
            </a:r>
            <a:r>
              <a:rPr lang="en-US" dirty="0" err="1"/>
              <a:t>xanik</a:t>
            </a:r>
            <a:r>
              <a:rPr lang="en-US" dirty="0"/>
              <a:t>, el</a:t>
            </a:r>
            <a:r>
              <a:rPr lang="ru-RU" dirty="0"/>
              <a:t>е</a:t>
            </a:r>
            <a:r>
              <a:rPr lang="en-US" dirty="0" err="1"/>
              <a:t>ktrik</a:t>
            </a:r>
            <a:r>
              <a:rPr lang="en-US" dirty="0"/>
              <a:t>, </a:t>
            </a:r>
            <a:r>
              <a:rPr lang="en-US" dirty="0" err="1"/>
              <a:t>pn</a:t>
            </a:r>
            <a:r>
              <a:rPr lang="ru-RU" dirty="0"/>
              <a:t>е</a:t>
            </a:r>
            <a:r>
              <a:rPr lang="en-US" dirty="0" err="1"/>
              <a:t>vmatik</a:t>
            </a:r>
            <a:r>
              <a:rPr lang="en-US" dirty="0"/>
              <a:t>, </a:t>
            </a:r>
            <a:r>
              <a:rPr lang="en-US" dirty="0" err="1"/>
              <a:t>kombinatsiyalangan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uzatmalarga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b="1" dirty="0" err="1"/>
              <a:t>gidrouzatmalarning</a:t>
            </a:r>
            <a:r>
              <a:rPr lang="en-US" b="1" dirty="0"/>
              <a:t> </a:t>
            </a:r>
            <a:r>
              <a:rPr lang="en-US" b="1" dirty="0" err="1"/>
              <a:t>quyidagi</a:t>
            </a:r>
            <a:r>
              <a:rPr lang="en-US" b="1" dirty="0"/>
              <a:t> </a:t>
            </a:r>
            <a:r>
              <a:rPr lang="en-US" b="1" dirty="0" err="1"/>
              <a:t>ustunliklari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ko`rsatish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     1.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gabaritlarda</a:t>
            </a:r>
            <a:r>
              <a:rPr lang="en-US" dirty="0"/>
              <a:t>  ham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zurikish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quvvat</a:t>
            </a:r>
            <a:r>
              <a:rPr lang="en-US" dirty="0"/>
              <a:t> </a:t>
            </a:r>
            <a:r>
              <a:rPr lang="en-US" dirty="0" err="1"/>
              <a:t>uzatishi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    2.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organlarining</a:t>
            </a:r>
            <a:r>
              <a:rPr lang="en-US" dirty="0"/>
              <a:t>   </a:t>
            </a:r>
            <a:r>
              <a:rPr lang="en-US" dirty="0" err="1"/>
              <a:t>sillik</a:t>
            </a:r>
            <a:r>
              <a:rPr lang="en-US" dirty="0"/>
              <a:t>  </a:t>
            </a:r>
            <a:r>
              <a:rPr lang="en-US" dirty="0" err="1"/>
              <a:t>harakat</a:t>
            </a:r>
            <a:r>
              <a:rPr lang="en-US" dirty="0"/>
              <a:t>  </a:t>
            </a:r>
            <a:r>
              <a:rPr lang="en-US" dirty="0" err="1"/>
              <a:t>kilishi</a:t>
            </a:r>
            <a:r>
              <a:rPr lang="en-US" dirty="0"/>
              <a:t>  </a:t>
            </a:r>
            <a:r>
              <a:rPr lang="en-US" dirty="0" err="1"/>
              <a:t>ta'minlangan,t</a:t>
            </a:r>
            <a:r>
              <a:rPr lang="ru-RU" dirty="0"/>
              <a:t>е</a:t>
            </a:r>
            <a:r>
              <a:rPr lang="en-US" dirty="0" err="1"/>
              <a:t>zlik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yuklanish</a:t>
            </a:r>
            <a:r>
              <a:rPr lang="en-US" dirty="0"/>
              <a:t>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boshqariladi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    3. </a:t>
            </a:r>
            <a:r>
              <a:rPr lang="en-US" dirty="0" err="1"/>
              <a:t>Ilgarilama-kaytma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 </a:t>
            </a:r>
            <a:r>
              <a:rPr lang="en-US" dirty="0" err="1"/>
              <a:t>aylanma</a:t>
            </a:r>
            <a:r>
              <a:rPr lang="en-US" dirty="0"/>
              <a:t> </a:t>
            </a:r>
            <a:r>
              <a:rPr lang="en-US" dirty="0" err="1"/>
              <a:t>harakatlarni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/>
              <a:t>z </a:t>
            </a:r>
            <a:r>
              <a:rPr lang="en-US" dirty="0" err="1"/>
              <a:t>uzgartirishiga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    4. </a:t>
            </a:r>
            <a:r>
              <a:rPr lang="en-US" dirty="0" err="1"/>
              <a:t>Uzgarayotgan</a:t>
            </a:r>
            <a:r>
              <a:rPr lang="en-US" dirty="0"/>
              <a:t> </a:t>
            </a:r>
            <a:r>
              <a:rPr lang="en-US" dirty="0" err="1"/>
              <a:t>kuchlarni</a:t>
            </a:r>
            <a:r>
              <a:rPr lang="en-US" dirty="0"/>
              <a:t>  </a:t>
            </a:r>
            <a:r>
              <a:rPr lang="en-US" dirty="0" err="1"/>
              <a:t>bosim</a:t>
            </a:r>
            <a:r>
              <a:rPr lang="en-US" dirty="0"/>
              <a:t> 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kilish</a:t>
            </a:r>
            <a:r>
              <a:rPr lang="en-US" dirty="0"/>
              <a:t> </a:t>
            </a:r>
            <a:r>
              <a:rPr lang="en-US" dirty="0" err="1"/>
              <a:t>manom</a:t>
            </a:r>
            <a:r>
              <a:rPr lang="ru-RU" dirty="0"/>
              <a:t>е</a:t>
            </a:r>
            <a:r>
              <a:rPr lang="en-US" dirty="0" err="1"/>
              <a:t>trlar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/>
              <a:t>rdamida</a:t>
            </a:r>
            <a:r>
              <a:rPr lang="en-US" dirty="0"/>
              <a:t> </a:t>
            </a:r>
            <a:r>
              <a:rPr lang="en-US" dirty="0" err="1"/>
              <a:t>oson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44736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525963"/>
          </a:xfrm>
        </p:spPr>
        <p:txBody>
          <a:bodyPr/>
          <a:lstStyle/>
          <a:p>
            <a:r>
              <a:rPr lang="nb-NO" dirty="0"/>
              <a:t>Yuqoridagi ustunliklar bilan bir katorda  </a:t>
            </a:r>
            <a:r>
              <a:rPr lang="nb-NO" b="1" dirty="0">
                <a:solidFill>
                  <a:srgbClr val="7030A0"/>
                </a:solidFill>
              </a:rPr>
              <a:t>kamchiliklari</a:t>
            </a:r>
            <a:r>
              <a:rPr lang="nb-NO" dirty="0"/>
              <a:t>  ham bor:</a:t>
            </a:r>
            <a:endParaRPr lang="ru-RU" dirty="0"/>
          </a:p>
          <a:p>
            <a:r>
              <a:rPr lang="nb-NO" dirty="0"/>
              <a:t>     1.Gidravlik sarf yoki t</a:t>
            </a:r>
            <a:r>
              <a:rPr lang="ru-RU" dirty="0"/>
              <a:t>е</a:t>
            </a:r>
            <a:r>
              <a:rPr lang="nb-NO" dirty="0"/>
              <a:t>zlik katta bo`lganda FIK past bo`ladi.</a:t>
            </a:r>
            <a:endParaRPr lang="ru-RU" dirty="0"/>
          </a:p>
          <a:p>
            <a:r>
              <a:rPr lang="nb-NO" dirty="0"/>
              <a:t>     2.Xavo tiqilib  kolganda  gidravlik  zarbalar  natijasida silkinish ruy b</a:t>
            </a:r>
            <a:r>
              <a:rPr lang="ru-RU" dirty="0"/>
              <a:t>е</a:t>
            </a:r>
            <a:r>
              <a:rPr lang="nb-NO" dirty="0"/>
              <a:t>radi.</a:t>
            </a:r>
            <a:endParaRPr lang="ru-RU" dirty="0"/>
          </a:p>
          <a:p>
            <a:r>
              <a:rPr lang="nb-NO" dirty="0"/>
              <a:t>     3.Suyuqlikning ortib  k</a:t>
            </a:r>
            <a:r>
              <a:rPr lang="ru-RU" dirty="0"/>
              <a:t>е</a:t>
            </a:r>
            <a:r>
              <a:rPr lang="nb-NO" dirty="0"/>
              <a:t>tishi va siqilishi anik koordinatsiyalashni qiyinlashtiradi.</a:t>
            </a:r>
            <a:endParaRPr lang="ru-RU" dirty="0"/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35543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>
                <a:solidFill>
                  <a:srgbClr val="7030A0"/>
                </a:solidFill>
                <a:effectLst/>
              </a:rPr>
              <a:t>Xajmiy</a:t>
            </a:r>
            <a:r>
              <a:rPr lang="en-US" dirty="0">
                <a:solidFill>
                  <a:srgbClr val="7030A0"/>
                </a:solidFill>
                <a:effectLst/>
              </a:rPr>
              <a:t> </a:t>
            </a:r>
            <a:r>
              <a:rPr lang="en-US" dirty="0" err="1">
                <a:solidFill>
                  <a:srgbClr val="7030A0"/>
                </a:solidFill>
                <a:effectLst/>
              </a:rPr>
              <a:t>gidrouzatmaning</a:t>
            </a:r>
            <a:r>
              <a:rPr lang="en-US" dirty="0">
                <a:solidFill>
                  <a:srgbClr val="7030A0"/>
                </a:solidFill>
                <a:effectLst/>
              </a:rPr>
              <a:t> </a:t>
            </a:r>
            <a:r>
              <a:rPr lang="en-US" dirty="0" err="1">
                <a:solidFill>
                  <a:srgbClr val="7030A0"/>
                </a:solidFill>
                <a:effectLst/>
              </a:rPr>
              <a:t>ishlash</a:t>
            </a:r>
            <a:r>
              <a:rPr lang="en-US" dirty="0">
                <a:solidFill>
                  <a:srgbClr val="7030A0"/>
                </a:solidFill>
                <a:effectLst/>
              </a:rPr>
              <a:t> </a:t>
            </a:r>
            <a:r>
              <a:rPr lang="en-US" dirty="0" err="1">
                <a:solidFill>
                  <a:srgbClr val="7030A0"/>
                </a:solidFill>
                <a:effectLst/>
              </a:rPr>
              <a:t>printsipi</a:t>
            </a:r>
            <a:r>
              <a:rPr lang="en-US" dirty="0">
                <a:solidFill>
                  <a:srgbClr val="7030A0"/>
                </a:solidFill>
                <a:effectLst/>
              </a:rPr>
              <a:t>.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C:\WINDOWS\Temp\FineReader11\media\image1.png"/>
          <p:cNvPicPr/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568927" y="1628800"/>
            <a:ext cx="7632848" cy="4305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11389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 12.1-rasmda </a:t>
            </a:r>
            <a:r>
              <a:rPr lang="en-US" dirty="0" err="1"/>
              <a:t>nasos</a:t>
            </a:r>
            <a:r>
              <a:rPr lang="en-US" dirty="0"/>
              <a:t>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/>
              <a:t>n 1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ilgarilanma-kaytma</a:t>
            </a:r>
            <a:r>
              <a:rPr lang="en-US" dirty="0"/>
              <a:t> </a:t>
            </a:r>
            <a:r>
              <a:rPr lang="en-US" dirty="0" err="1"/>
              <a:t>harakatini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 </a:t>
            </a:r>
            <a:r>
              <a:rPr lang="en-US" dirty="0" err="1"/>
              <a:t>silindridagi</a:t>
            </a:r>
            <a:r>
              <a:rPr lang="en-US" dirty="0"/>
              <a:t>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/>
              <a:t>n 2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ilgarilanma-kaytma</a:t>
            </a:r>
            <a:r>
              <a:rPr lang="en-US" dirty="0"/>
              <a:t> </a:t>
            </a:r>
            <a:r>
              <a:rPr lang="en-US" dirty="0" err="1"/>
              <a:t>harakatiga</a:t>
            </a:r>
            <a:r>
              <a:rPr lang="en-US" dirty="0"/>
              <a:t> </a:t>
            </a:r>
            <a:r>
              <a:rPr lang="en-US" dirty="0" err="1"/>
              <a:t>aylantiruvchi</a:t>
            </a:r>
            <a:r>
              <a:rPr lang="en-US" dirty="0"/>
              <a:t> </a:t>
            </a:r>
            <a:r>
              <a:rPr lang="en-US" dirty="0" err="1"/>
              <a:t>qurilmaning</a:t>
            </a:r>
            <a:r>
              <a:rPr lang="en-US" dirty="0"/>
              <a:t> </a:t>
            </a:r>
            <a:r>
              <a:rPr lang="en-US" dirty="0" err="1"/>
              <a:t>printsipial</a:t>
            </a:r>
            <a:r>
              <a:rPr lang="en-US" dirty="0"/>
              <a:t> </a:t>
            </a:r>
            <a:r>
              <a:rPr lang="en-US" dirty="0" err="1"/>
              <a:t>sx</a:t>
            </a:r>
            <a:r>
              <a:rPr lang="ru-RU" dirty="0"/>
              <a:t>е</a:t>
            </a:r>
            <a:r>
              <a:rPr lang="en-US" dirty="0" err="1"/>
              <a:t>masi</a:t>
            </a:r>
            <a:r>
              <a:rPr lang="en-US" dirty="0"/>
              <a:t> </a:t>
            </a:r>
            <a:r>
              <a:rPr lang="en-US" dirty="0" err="1"/>
              <a:t>kursatilgan</a:t>
            </a:r>
            <a:r>
              <a:rPr lang="en-US" dirty="0"/>
              <a:t>.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/>
              <a:t>n 1  </a:t>
            </a:r>
            <a:r>
              <a:rPr lang="en-US" dirty="0" err="1"/>
              <a:t>str</a:t>
            </a:r>
            <a:r>
              <a:rPr lang="ru-RU" dirty="0"/>
              <a:t>е</a:t>
            </a:r>
            <a:r>
              <a:rPr lang="en-US" dirty="0" err="1"/>
              <a:t>lka</a:t>
            </a:r>
            <a:r>
              <a:rPr lang="en-US" dirty="0"/>
              <a:t>  </a:t>
            </a:r>
            <a:r>
              <a:rPr lang="en-US" dirty="0" err="1"/>
              <a:t>bilan</a:t>
            </a:r>
            <a:r>
              <a:rPr lang="en-US" dirty="0"/>
              <a:t>  </a:t>
            </a:r>
            <a:r>
              <a:rPr lang="en-US" dirty="0" err="1"/>
              <a:t>kursatilgan</a:t>
            </a:r>
            <a:r>
              <a:rPr lang="en-US" dirty="0"/>
              <a:t>  </a:t>
            </a:r>
            <a:r>
              <a:rPr lang="en-US" dirty="0" err="1"/>
              <a:t>yunalishda</a:t>
            </a:r>
            <a:r>
              <a:rPr lang="en-US" dirty="0"/>
              <a:t> 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kilganda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kanal</a:t>
            </a:r>
            <a:r>
              <a:rPr lang="en-US" dirty="0"/>
              <a:t> 3 </a:t>
            </a:r>
            <a:r>
              <a:rPr lang="en-US" dirty="0" err="1"/>
              <a:t>buylab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ladi</a:t>
            </a:r>
            <a:r>
              <a:rPr lang="en-US" dirty="0"/>
              <a:t>  </a:t>
            </a:r>
            <a:r>
              <a:rPr lang="en-US" dirty="0" err="1"/>
              <a:t>va</a:t>
            </a:r>
            <a:r>
              <a:rPr lang="en-US" dirty="0"/>
              <a:t> 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/>
              <a:t>n  2  </a:t>
            </a:r>
            <a:r>
              <a:rPr lang="en-US" dirty="0" err="1"/>
              <a:t>ni</a:t>
            </a:r>
            <a:r>
              <a:rPr lang="en-US" dirty="0"/>
              <a:t>  </a:t>
            </a:r>
            <a:r>
              <a:rPr lang="en-US" dirty="0" err="1"/>
              <a:t>bosib,stolni</a:t>
            </a:r>
            <a:r>
              <a:rPr lang="en-US" dirty="0"/>
              <a:t> </a:t>
            </a:r>
            <a:r>
              <a:rPr lang="en-US" dirty="0" err="1"/>
              <a:t>chapga</a:t>
            </a:r>
            <a:r>
              <a:rPr lang="en-US" dirty="0"/>
              <a:t> </a:t>
            </a:r>
            <a:r>
              <a:rPr lang="en-US" dirty="0" err="1"/>
              <a:t>str</a:t>
            </a:r>
            <a:r>
              <a:rPr lang="ru-RU" dirty="0"/>
              <a:t>е</a:t>
            </a:r>
            <a:r>
              <a:rPr lang="en-US" dirty="0" err="1"/>
              <a:t>lka</a:t>
            </a:r>
            <a:r>
              <a:rPr lang="en-US" dirty="0"/>
              <a:t> b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kursatilgan</a:t>
            </a:r>
            <a:r>
              <a:rPr lang="en-US" dirty="0"/>
              <a:t> </a:t>
            </a:r>
            <a:r>
              <a:rPr lang="en-US" dirty="0" err="1"/>
              <a:t>yunalishga</a:t>
            </a:r>
            <a:r>
              <a:rPr lang="en-US" dirty="0"/>
              <a:t> </a:t>
            </a:r>
            <a:r>
              <a:rPr lang="en-US" dirty="0" err="1"/>
              <a:t>siljitadi</a:t>
            </a:r>
            <a:r>
              <a:rPr lang="en-US" dirty="0"/>
              <a:t>.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/>
              <a:t>n 2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tomonidagi</a:t>
            </a:r>
            <a:r>
              <a:rPr lang="en-US" dirty="0"/>
              <a:t>  </a:t>
            </a:r>
            <a:r>
              <a:rPr lang="en-US" dirty="0" err="1"/>
              <a:t>silindrda</a:t>
            </a:r>
            <a:r>
              <a:rPr lang="en-US" dirty="0"/>
              <a:t>  </a:t>
            </a:r>
            <a:r>
              <a:rPr lang="en-US" dirty="0" err="1"/>
              <a:t>bo`lgan</a:t>
            </a:r>
            <a:r>
              <a:rPr lang="en-US" dirty="0"/>
              <a:t> 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kanal</a:t>
            </a:r>
            <a:r>
              <a:rPr lang="en-US" dirty="0"/>
              <a:t> 4 </a:t>
            </a:r>
            <a:r>
              <a:rPr lang="en-US" dirty="0" err="1"/>
              <a:t>dan</a:t>
            </a:r>
            <a:r>
              <a:rPr lang="en-US" dirty="0"/>
              <a:t>  </a:t>
            </a:r>
            <a:r>
              <a:rPr lang="en-US" dirty="0" err="1"/>
              <a:t>chiqib</a:t>
            </a:r>
            <a:r>
              <a:rPr lang="en-US" dirty="0"/>
              <a:t>  k</a:t>
            </a:r>
            <a:r>
              <a:rPr lang="ru-RU" dirty="0"/>
              <a:t>е</a:t>
            </a:r>
            <a:r>
              <a:rPr lang="en-US" dirty="0" err="1"/>
              <a:t>tadi</a:t>
            </a:r>
            <a:r>
              <a:rPr lang="en-US" dirty="0"/>
              <a:t>.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/>
              <a:t>n 1 </a:t>
            </a:r>
            <a:r>
              <a:rPr lang="en-US" dirty="0" err="1"/>
              <a:t>str</a:t>
            </a:r>
            <a:r>
              <a:rPr lang="ru-RU" dirty="0"/>
              <a:t>е</a:t>
            </a:r>
            <a:r>
              <a:rPr lang="en-US" dirty="0" err="1"/>
              <a:t>lka</a:t>
            </a:r>
            <a:r>
              <a:rPr lang="en-US" dirty="0"/>
              <a:t>  a  </a:t>
            </a:r>
            <a:r>
              <a:rPr lang="en-US" dirty="0" err="1"/>
              <a:t>yo`nalishi</a:t>
            </a:r>
            <a:r>
              <a:rPr lang="en-US" dirty="0"/>
              <a:t> </a:t>
            </a:r>
            <a:r>
              <a:rPr lang="en-US" dirty="0" err="1"/>
              <a:t>buylab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kilganda</a:t>
            </a:r>
            <a:r>
              <a:rPr lang="en-US" dirty="0"/>
              <a:t>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/>
              <a:t>n 2 </a:t>
            </a:r>
            <a:r>
              <a:rPr lang="en-US" dirty="0" err="1"/>
              <a:t>va</a:t>
            </a:r>
            <a:r>
              <a:rPr lang="en-US" dirty="0"/>
              <a:t> u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bog`liq</a:t>
            </a:r>
            <a:r>
              <a:rPr lang="en-US" dirty="0"/>
              <a:t> </a:t>
            </a:r>
            <a:r>
              <a:rPr lang="en-US" dirty="0" err="1"/>
              <a:t>bo`lgan</a:t>
            </a:r>
            <a:r>
              <a:rPr lang="en-US" dirty="0"/>
              <a:t> </a:t>
            </a:r>
            <a:r>
              <a:rPr lang="en-US" dirty="0" err="1"/>
              <a:t>stol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skari</a:t>
            </a:r>
            <a:r>
              <a:rPr lang="en-US" dirty="0"/>
              <a:t> </a:t>
            </a:r>
            <a:r>
              <a:rPr lang="en-US" dirty="0" err="1"/>
              <a:t>yunalishda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z-Cyrl-UZ" sz="3200" dirty="0">
                <a:solidFill>
                  <a:srgbClr val="7030A0"/>
                </a:solidFill>
                <a:effectLst/>
              </a:rPr>
              <a:t>1</a:t>
            </a:r>
            <a:r>
              <a:rPr lang="en-US" sz="3200" dirty="0">
                <a:solidFill>
                  <a:srgbClr val="7030A0"/>
                </a:solidFill>
                <a:effectLst/>
              </a:rPr>
              <a:t>2</a:t>
            </a:r>
            <a:r>
              <a:rPr lang="uz-Cyrl-UZ" sz="3200" dirty="0">
                <a:solidFill>
                  <a:srgbClr val="7030A0"/>
                </a:solidFill>
                <a:effectLst/>
              </a:rPr>
              <a:t>.1-rasm. Nasos va gidrodvigateli porshenli hajmiy uzatma</a:t>
            </a:r>
            <a:r>
              <a:rPr lang="en-US" sz="3200" dirty="0" smtClean="0">
                <a:solidFill>
                  <a:srgbClr val="7030A0"/>
                </a:solidFill>
                <a:effectLst/>
              </a:rPr>
              <a:t>.</a:t>
            </a:r>
            <a:endParaRPr lang="ru-RU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9828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rgbClr val="7030A0"/>
                </a:solidFill>
                <a:effectLst/>
              </a:rPr>
              <a:t> </a:t>
            </a:r>
            <a:r>
              <a:rPr lang="it-IT" sz="2800" dirty="0" smtClean="0">
                <a:solidFill>
                  <a:srgbClr val="7030A0"/>
                </a:solidFill>
                <a:effectLst/>
              </a:rPr>
              <a:t>12.2-rasm</a:t>
            </a:r>
            <a:r>
              <a:rPr lang="it-IT" sz="2800" dirty="0">
                <a:solidFill>
                  <a:srgbClr val="7030A0"/>
                </a:solidFill>
                <a:effectLst/>
              </a:rPr>
              <a:t>. Nasosi rotorli va gidrodvigateli porshenli gidrouzatma</a:t>
            </a:r>
            <a:r>
              <a:rPr lang="it-IT" sz="2800" dirty="0" smtClean="0">
                <a:solidFill>
                  <a:srgbClr val="7030A0"/>
                </a:solidFill>
                <a:effectLst/>
              </a:rPr>
              <a:t>.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C:\WINDOWS\Temp\FineReader11\media\image2.png"/>
          <p:cNvPicPr/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467544" y="1340768"/>
            <a:ext cx="7920880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580208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12.2-rasmda nasos rotori 1 ning aylanma harakati kuch  silindri 4  dagi porsh</a:t>
            </a:r>
            <a:r>
              <a:rPr lang="ru-RU" dirty="0"/>
              <a:t>е</a:t>
            </a:r>
            <a:r>
              <a:rPr lang="it-IT" dirty="0"/>
              <a:t>n 2 ning to`g`ri chizikli harakatiga utkazilishi misol  tarikasida   k</a:t>
            </a:r>
            <a:r>
              <a:rPr lang="ru-RU" dirty="0"/>
              <a:t>е</a:t>
            </a:r>
            <a:r>
              <a:rPr lang="it-IT" dirty="0"/>
              <a:t>ltirilgan. Taksimlash   qurilmasi   3 suyuqlikning porsh</a:t>
            </a:r>
            <a:r>
              <a:rPr lang="ru-RU" dirty="0"/>
              <a:t>е</a:t>
            </a:r>
            <a:r>
              <a:rPr lang="it-IT" dirty="0"/>
              <a:t>n  6 ung va chap tomonidan navbat bilan b</a:t>
            </a:r>
            <a:r>
              <a:rPr lang="ru-RU" dirty="0"/>
              <a:t>е</a:t>
            </a:r>
            <a:r>
              <a:rPr lang="it-IT" dirty="0"/>
              <a:t>rilishini boshqaradi va mos ravishda porsh</a:t>
            </a:r>
            <a:r>
              <a:rPr lang="ru-RU" dirty="0"/>
              <a:t>е</a:t>
            </a:r>
            <a:r>
              <a:rPr lang="it-IT" dirty="0"/>
              <a:t>nning ishlamayotgan tomonidagi suyuqlikning idishga kaytadan chiqib k</a:t>
            </a:r>
            <a:r>
              <a:rPr lang="ru-RU" dirty="0"/>
              <a:t>е</a:t>
            </a:r>
            <a:r>
              <a:rPr lang="it-IT" dirty="0"/>
              <a:t>tishini taminlaydi.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it-IT" sz="3200" dirty="0">
                <a:solidFill>
                  <a:srgbClr val="7030A0"/>
                </a:solidFill>
                <a:effectLst/>
              </a:rPr>
              <a:t>12.2-rasm. Nasosi rotorli va gidrodvigateli porshenli gidrouzatma.</a:t>
            </a:r>
            <a:endParaRPr lang="ru-RU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81298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>
                <a:solidFill>
                  <a:srgbClr val="7030A0"/>
                </a:solidFill>
                <a:effectLst/>
              </a:rPr>
              <a:t>12.3 – </a:t>
            </a:r>
            <a:r>
              <a:rPr lang="en-US" dirty="0" err="1">
                <a:solidFill>
                  <a:srgbClr val="7030A0"/>
                </a:solidFill>
                <a:effectLst/>
              </a:rPr>
              <a:t>rasm</a:t>
            </a:r>
            <a:r>
              <a:rPr lang="en-US" dirty="0">
                <a:solidFill>
                  <a:srgbClr val="7030A0"/>
                </a:solidFill>
                <a:effectLst/>
              </a:rPr>
              <a:t>. </a:t>
            </a:r>
            <a:r>
              <a:rPr lang="en-US" dirty="0" err="1">
                <a:solidFill>
                  <a:srgbClr val="7030A0"/>
                </a:solidFill>
                <a:effectLst/>
              </a:rPr>
              <a:t>Rotorli</a:t>
            </a:r>
            <a:r>
              <a:rPr lang="en-US" dirty="0">
                <a:solidFill>
                  <a:srgbClr val="7030A0"/>
                </a:solidFill>
                <a:effectLst/>
              </a:rPr>
              <a:t> </a:t>
            </a:r>
            <a:r>
              <a:rPr lang="en-US" dirty="0" err="1">
                <a:solidFill>
                  <a:srgbClr val="7030A0"/>
                </a:solidFill>
                <a:effectLst/>
              </a:rPr>
              <a:t>ochiq</a:t>
            </a:r>
            <a:r>
              <a:rPr lang="en-US" dirty="0">
                <a:solidFill>
                  <a:srgbClr val="7030A0"/>
                </a:solidFill>
                <a:effectLst/>
              </a:rPr>
              <a:t> </a:t>
            </a:r>
            <a:r>
              <a:rPr lang="en-US" dirty="0" err="1">
                <a:solidFill>
                  <a:srgbClr val="7030A0"/>
                </a:solidFill>
                <a:effectLst/>
              </a:rPr>
              <a:t>hajmiy</a:t>
            </a:r>
            <a:r>
              <a:rPr lang="en-US" dirty="0">
                <a:solidFill>
                  <a:srgbClr val="7030A0"/>
                </a:solidFill>
                <a:effectLst/>
              </a:rPr>
              <a:t> </a:t>
            </a:r>
            <a:r>
              <a:rPr lang="en-US" dirty="0" err="1">
                <a:solidFill>
                  <a:srgbClr val="7030A0"/>
                </a:solidFill>
                <a:effectLst/>
              </a:rPr>
              <a:t>gidrouzatma</a:t>
            </a:r>
            <a:r>
              <a:rPr lang="en-US" dirty="0" smtClean="0">
                <a:solidFill>
                  <a:srgbClr val="7030A0"/>
                </a:solidFill>
                <a:effectLst/>
              </a:rPr>
              <a:t>.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C:\WINDOWS\Temp\FineReader11\media\image3.png"/>
          <p:cNvPicPr/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467544" y="1628800"/>
            <a:ext cx="7848872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72450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12.3.-rasmda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nasos</a:t>
            </a:r>
            <a:r>
              <a:rPr lang="en-US" dirty="0"/>
              <a:t> </a:t>
            </a:r>
            <a:r>
              <a:rPr lang="en-US" dirty="0" err="1"/>
              <a:t>rotori</a:t>
            </a:r>
            <a:r>
              <a:rPr lang="en-US" dirty="0"/>
              <a:t> 1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aylanma</a:t>
            </a:r>
            <a:r>
              <a:rPr lang="en-US" dirty="0"/>
              <a:t> </a:t>
            </a:r>
            <a:r>
              <a:rPr lang="en-US" dirty="0" err="1"/>
              <a:t>harakatini</a:t>
            </a:r>
            <a:r>
              <a:rPr lang="en-US" dirty="0"/>
              <a:t> </a:t>
            </a:r>
            <a:r>
              <a:rPr lang="en-US" dirty="0" err="1"/>
              <a:t>uzgartirish</a:t>
            </a:r>
            <a:r>
              <a:rPr lang="en-US" dirty="0"/>
              <a:t> </a:t>
            </a:r>
            <a:r>
              <a:rPr lang="en-US" dirty="0" err="1"/>
              <a:t>sx</a:t>
            </a:r>
            <a:r>
              <a:rPr lang="ru-RU" dirty="0"/>
              <a:t>е</a:t>
            </a:r>
            <a:r>
              <a:rPr lang="en-US" dirty="0" err="1"/>
              <a:t>masi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rilgan</a:t>
            </a:r>
            <a:r>
              <a:rPr lang="en-US" dirty="0"/>
              <a:t>. Bu </a:t>
            </a:r>
            <a:r>
              <a:rPr lang="en-US" dirty="0" err="1"/>
              <a:t>sx</a:t>
            </a:r>
            <a:r>
              <a:rPr lang="ru-RU" dirty="0"/>
              <a:t>е</a:t>
            </a:r>
            <a:r>
              <a:rPr lang="en-US" dirty="0" err="1"/>
              <a:t>mada</a:t>
            </a:r>
            <a:r>
              <a:rPr lang="en-US" dirty="0"/>
              <a:t> </a:t>
            </a:r>
            <a:r>
              <a:rPr lang="en-US" dirty="0" err="1"/>
              <a:t>gidrosist</a:t>
            </a:r>
            <a:r>
              <a:rPr lang="ru-RU" dirty="0"/>
              <a:t>е</a:t>
            </a:r>
            <a:r>
              <a:rPr lang="en-US" dirty="0"/>
              <a:t>ma </a:t>
            </a:r>
            <a:r>
              <a:rPr lang="en-US" dirty="0" err="1"/>
              <a:t>ochiqbo`ladi</a:t>
            </a:r>
            <a:r>
              <a:rPr lang="en-US" dirty="0"/>
              <a:t>: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idishdan</a:t>
            </a:r>
            <a:r>
              <a:rPr lang="en-US" dirty="0"/>
              <a:t> a </a:t>
            </a:r>
            <a:r>
              <a:rPr lang="en-US" dirty="0" err="1"/>
              <a:t>truba</a:t>
            </a:r>
            <a:r>
              <a:rPr lang="en-US" dirty="0"/>
              <a:t> </a:t>
            </a:r>
            <a:r>
              <a:rPr lang="en-US" dirty="0" err="1"/>
              <a:t>buylab</a:t>
            </a:r>
            <a:r>
              <a:rPr lang="en-US" dirty="0"/>
              <a:t> </a:t>
            </a:r>
            <a:r>
              <a:rPr lang="en-US" dirty="0" err="1"/>
              <a:t>surib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usha</a:t>
            </a:r>
            <a:r>
              <a:rPr lang="en-US" dirty="0"/>
              <a:t> r</a:t>
            </a:r>
            <a:r>
              <a:rPr lang="ru-RU" dirty="0"/>
              <a:t>е</a:t>
            </a:r>
            <a:r>
              <a:rPr lang="en-US" dirty="0"/>
              <a:t>z</a:t>
            </a:r>
            <a:r>
              <a:rPr lang="ru-RU" dirty="0"/>
              <a:t>е</a:t>
            </a:r>
            <a:r>
              <a:rPr lang="en-US" dirty="0" err="1"/>
              <a:t>rvuarga</a:t>
            </a:r>
            <a:r>
              <a:rPr lang="en-US" dirty="0"/>
              <a:t> </a:t>
            </a:r>
            <a:r>
              <a:rPr lang="en-US" dirty="0" err="1"/>
              <a:t>truba</a:t>
            </a:r>
            <a:r>
              <a:rPr lang="en-US" dirty="0"/>
              <a:t> b </a:t>
            </a:r>
            <a:r>
              <a:rPr lang="en-US" dirty="0" err="1"/>
              <a:t>buylab</a:t>
            </a:r>
            <a:r>
              <a:rPr lang="en-US" dirty="0"/>
              <a:t> </a:t>
            </a:r>
            <a:r>
              <a:rPr lang="en-US" dirty="0" err="1"/>
              <a:t>chikariladi</a:t>
            </a:r>
            <a:r>
              <a:rPr lang="en-US" dirty="0"/>
              <a:t>. </a:t>
            </a:r>
            <a:r>
              <a:rPr lang="en-US" dirty="0" err="1"/>
              <a:t>Ilgarilanma-kaytma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qiladigan</a:t>
            </a:r>
            <a:r>
              <a:rPr lang="en-US" dirty="0"/>
              <a:t> </a:t>
            </a:r>
            <a:r>
              <a:rPr lang="en-US" dirty="0" err="1"/>
              <a:t>gidrouzatmalarda</a:t>
            </a:r>
            <a:r>
              <a:rPr lang="en-US" dirty="0"/>
              <a:t> </a:t>
            </a:r>
            <a:r>
              <a:rPr lang="en-US" dirty="0" err="1"/>
              <a:t>suyuqlikning</a:t>
            </a:r>
            <a:r>
              <a:rPr lang="en-US" dirty="0"/>
              <a:t> pot</a:t>
            </a:r>
            <a:r>
              <a:rPr lang="ru-RU" dirty="0"/>
              <a:t>е</a:t>
            </a:r>
            <a:r>
              <a:rPr lang="en-US" dirty="0" err="1"/>
              <a:t>ntsial</a:t>
            </a:r>
            <a:r>
              <a:rPr lang="en-US" dirty="0"/>
              <a:t> en</a:t>
            </a:r>
            <a:r>
              <a:rPr lang="ru-RU" dirty="0"/>
              <a:t>е</a:t>
            </a:r>
            <a:r>
              <a:rPr lang="en-US" dirty="0" err="1"/>
              <a:t>rgiyasini</a:t>
            </a:r>
            <a:r>
              <a:rPr lang="en-US" dirty="0"/>
              <a:t> m</a:t>
            </a:r>
            <a:r>
              <a:rPr lang="ru-RU" dirty="0"/>
              <a:t>е</a:t>
            </a:r>
            <a:r>
              <a:rPr lang="en-US" dirty="0" err="1"/>
              <a:t>xanik</a:t>
            </a:r>
            <a:r>
              <a:rPr lang="en-US" dirty="0"/>
              <a:t> en</a:t>
            </a:r>
            <a:r>
              <a:rPr lang="ru-RU" dirty="0"/>
              <a:t>е</a:t>
            </a:r>
            <a:r>
              <a:rPr lang="en-US" dirty="0" err="1"/>
              <a:t>rgiyaga</a:t>
            </a:r>
            <a:r>
              <a:rPr lang="en-US" dirty="0"/>
              <a:t> </a:t>
            </a:r>
            <a:r>
              <a:rPr lang="en-US" dirty="0" err="1"/>
              <a:t>aylantirishda</a:t>
            </a:r>
            <a:r>
              <a:rPr lang="en-US" dirty="0"/>
              <a:t>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 err="1"/>
              <a:t>nli</a:t>
            </a:r>
            <a:r>
              <a:rPr lang="en-US" dirty="0"/>
              <a:t> </a:t>
            </a:r>
            <a:r>
              <a:rPr lang="en-US" dirty="0" err="1"/>
              <a:t>gidrotsilindr</a:t>
            </a:r>
            <a:r>
              <a:rPr lang="en-US" dirty="0"/>
              <a:t> </a:t>
            </a:r>
            <a:r>
              <a:rPr lang="en-US" dirty="0" err="1"/>
              <a:t>sist</a:t>
            </a:r>
            <a:r>
              <a:rPr lang="ru-RU" dirty="0"/>
              <a:t>е</a:t>
            </a:r>
            <a:r>
              <a:rPr lang="en-US" dirty="0" err="1"/>
              <a:t>maning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nti</a:t>
            </a:r>
            <a:r>
              <a:rPr lang="en-US" dirty="0"/>
              <a:t> </a:t>
            </a:r>
            <a:r>
              <a:rPr lang="en-US" dirty="0" err="1"/>
              <a:t>xisoblanadi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>
                <a:solidFill>
                  <a:srgbClr val="7030A0"/>
                </a:solidFill>
                <a:effectLst/>
              </a:rPr>
              <a:t>12.3 – </a:t>
            </a:r>
            <a:r>
              <a:rPr lang="en-US" dirty="0" err="1">
                <a:solidFill>
                  <a:srgbClr val="7030A0"/>
                </a:solidFill>
                <a:effectLst/>
              </a:rPr>
              <a:t>rasm</a:t>
            </a:r>
            <a:r>
              <a:rPr lang="en-US" dirty="0">
                <a:solidFill>
                  <a:srgbClr val="7030A0"/>
                </a:solidFill>
                <a:effectLst/>
              </a:rPr>
              <a:t>. </a:t>
            </a:r>
            <a:r>
              <a:rPr lang="en-US" dirty="0" err="1">
                <a:solidFill>
                  <a:srgbClr val="7030A0"/>
                </a:solidFill>
                <a:effectLst/>
              </a:rPr>
              <a:t>Rotorli</a:t>
            </a:r>
            <a:r>
              <a:rPr lang="en-US" dirty="0">
                <a:solidFill>
                  <a:srgbClr val="7030A0"/>
                </a:solidFill>
                <a:effectLst/>
              </a:rPr>
              <a:t> </a:t>
            </a:r>
            <a:r>
              <a:rPr lang="en-US" dirty="0" err="1">
                <a:solidFill>
                  <a:srgbClr val="7030A0"/>
                </a:solidFill>
                <a:effectLst/>
              </a:rPr>
              <a:t>ochiq</a:t>
            </a:r>
            <a:r>
              <a:rPr lang="en-US" dirty="0">
                <a:solidFill>
                  <a:srgbClr val="7030A0"/>
                </a:solidFill>
                <a:effectLst/>
              </a:rPr>
              <a:t> </a:t>
            </a:r>
            <a:r>
              <a:rPr lang="en-US" dirty="0" err="1">
                <a:solidFill>
                  <a:srgbClr val="7030A0"/>
                </a:solidFill>
                <a:effectLst/>
              </a:rPr>
              <a:t>hajmiy</a:t>
            </a:r>
            <a:r>
              <a:rPr lang="en-US" dirty="0">
                <a:solidFill>
                  <a:srgbClr val="7030A0"/>
                </a:solidFill>
                <a:effectLst/>
              </a:rPr>
              <a:t> </a:t>
            </a:r>
            <a:r>
              <a:rPr lang="en-US" dirty="0" err="1">
                <a:solidFill>
                  <a:srgbClr val="7030A0"/>
                </a:solidFill>
                <a:effectLst/>
              </a:rPr>
              <a:t>gidrouzatma</a:t>
            </a:r>
            <a:r>
              <a:rPr lang="en-US" dirty="0">
                <a:solidFill>
                  <a:srgbClr val="7030A0"/>
                </a:solidFill>
                <a:effectLst/>
              </a:rPr>
              <a:t>.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46571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525963"/>
          </a:xfrm>
        </p:spPr>
        <p:txBody>
          <a:bodyPr/>
          <a:lstStyle/>
          <a:p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tomonlama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qiladigan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silindrlari</a:t>
            </a:r>
            <a:r>
              <a:rPr lang="en-US" dirty="0"/>
              <a:t> </a:t>
            </a:r>
            <a:r>
              <a:rPr lang="en-US" dirty="0" err="1"/>
              <a:t>fakat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 </a:t>
            </a:r>
            <a:r>
              <a:rPr lang="en-US" dirty="0" err="1"/>
              <a:t>tomondan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bosimi</a:t>
            </a:r>
            <a:r>
              <a:rPr lang="en-US" dirty="0"/>
              <a:t> </a:t>
            </a:r>
            <a:r>
              <a:rPr lang="en-US" dirty="0" err="1"/>
              <a:t>tasirida</a:t>
            </a:r>
            <a:r>
              <a:rPr lang="en-US" dirty="0"/>
              <a:t> </a:t>
            </a:r>
            <a:r>
              <a:rPr lang="en-US" dirty="0" err="1"/>
              <a:t>bo`ladi</a:t>
            </a:r>
            <a:r>
              <a:rPr lang="en-US" dirty="0"/>
              <a:t>, t</a:t>
            </a:r>
            <a:r>
              <a:rPr lang="ru-RU" dirty="0"/>
              <a:t>е</a:t>
            </a:r>
            <a:r>
              <a:rPr lang="en-US" dirty="0" err="1"/>
              <a:t>skari</a:t>
            </a:r>
            <a:r>
              <a:rPr lang="en-US" dirty="0"/>
              <a:t>  </a:t>
            </a:r>
            <a:r>
              <a:rPr lang="en-US" dirty="0" err="1"/>
              <a:t>harakat</a:t>
            </a:r>
            <a:r>
              <a:rPr lang="en-US" dirty="0"/>
              <a:t>  </a:t>
            </a:r>
            <a:r>
              <a:rPr lang="en-US" dirty="0" err="1"/>
              <a:t>esa</a:t>
            </a:r>
            <a:r>
              <a:rPr lang="en-US" dirty="0"/>
              <a:t>, </a:t>
            </a:r>
            <a:r>
              <a:rPr lang="en-US" dirty="0" err="1"/>
              <a:t>prujina</a:t>
            </a:r>
            <a:r>
              <a:rPr lang="en-US" dirty="0"/>
              <a:t> </a:t>
            </a:r>
            <a:r>
              <a:rPr lang="en-US" dirty="0" err="1"/>
              <a:t>tasirida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silindrlarni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 </a:t>
            </a:r>
            <a:r>
              <a:rPr lang="en-US" dirty="0" err="1"/>
              <a:t>tomonlama</a:t>
            </a:r>
            <a:r>
              <a:rPr lang="en-US" dirty="0"/>
              <a:t> </a:t>
            </a:r>
            <a:r>
              <a:rPr lang="en-US" dirty="0" err="1"/>
              <a:t>harakatlanuvchi</a:t>
            </a:r>
            <a:r>
              <a:rPr lang="en-US" dirty="0"/>
              <a:t>  d</a:t>
            </a:r>
            <a:r>
              <a:rPr lang="ru-RU" dirty="0"/>
              <a:t>е</a:t>
            </a:r>
            <a:r>
              <a:rPr lang="en-US" dirty="0"/>
              <a:t>b  </a:t>
            </a:r>
            <a:r>
              <a:rPr lang="en-US" dirty="0" err="1"/>
              <a:t>atash</a:t>
            </a:r>
            <a:r>
              <a:rPr lang="en-US" dirty="0"/>
              <a:t>  </a:t>
            </a:r>
            <a:r>
              <a:rPr lang="en-US" dirty="0" err="1"/>
              <a:t>kabul</a:t>
            </a:r>
            <a:r>
              <a:rPr lang="en-US" dirty="0"/>
              <a:t> </a:t>
            </a:r>
            <a:r>
              <a:rPr lang="en-US" dirty="0" err="1"/>
              <a:t>kilingan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katorda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tomonlama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burilma</a:t>
            </a:r>
            <a:r>
              <a:rPr lang="en-US" dirty="0"/>
              <a:t> </a:t>
            </a:r>
            <a:r>
              <a:rPr lang="en-US" dirty="0" err="1"/>
              <a:t>harakatlanuvchi</a:t>
            </a:r>
            <a:r>
              <a:rPr lang="en-US" dirty="0"/>
              <a:t>  </a:t>
            </a:r>
            <a:r>
              <a:rPr lang="en-US" dirty="0" err="1"/>
              <a:t>gidrotsilindrlar</a:t>
            </a:r>
            <a:r>
              <a:rPr lang="en-US" dirty="0"/>
              <a:t> ham </a:t>
            </a:r>
            <a:r>
              <a:rPr lang="en-US" dirty="0" err="1"/>
              <a:t>kullaniladi</a:t>
            </a:r>
            <a:r>
              <a:rPr lang="en-US" dirty="0"/>
              <a:t>. </a:t>
            </a:r>
            <a:r>
              <a:rPr lang="en-US" dirty="0" err="1"/>
              <a:t>Burilma</a:t>
            </a:r>
            <a:r>
              <a:rPr lang="en-US" dirty="0"/>
              <a:t> </a:t>
            </a:r>
            <a:r>
              <a:rPr lang="en-US" dirty="0" err="1"/>
              <a:t>gidrotsilindrlar</a:t>
            </a:r>
            <a:r>
              <a:rPr lang="en-US" dirty="0"/>
              <a:t> </a:t>
            </a:r>
            <a:r>
              <a:rPr lang="en-US" dirty="0" err="1"/>
              <a:t>kvadrantlar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 err="1"/>
              <a:t>yiladi</a:t>
            </a:r>
            <a:r>
              <a:rPr lang="en-US" dirty="0"/>
              <a:t>.</a:t>
            </a:r>
            <a:endParaRPr lang="ru-RU" dirty="0"/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269015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Dross</a:t>
            </a:r>
            <a:r>
              <a:rPr lang="ru-RU" dirty="0"/>
              <a:t>е</a:t>
            </a:r>
            <a:r>
              <a:rPr lang="en-US" dirty="0" err="1"/>
              <a:t>lli</a:t>
            </a:r>
            <a:r>
              <a:rPr lang="en-US" dirty="0"/>
              <a:t> </a:t>
            </a:r>
            <a:r>
              <a:rPr lang="en-US" dirty="0" err="1"/>
              <a:t>boshqarishda</a:t>
            </a:r>
            <a:r>
              <a:rPr lang="en-US" dirty="0"/>
              <a:t> </a:t>
            </a:r>
            <a:r>
              <a:rPr lang="en-US" dirty="0" err="1"/>
              <a:t>nasos</a:t>
            </a:r>
            <a:r>
              <a:rPr lang="en-US" dirty="0"/>
              <a:t> </a:t>
            </a:r>
            <a:r>
              <a:rPr lang="en-US" dirty="0" err="1"/>
              <a:t>ist</a:t>
            </a:r>
            <a:r>
              <a:rPr lang="ru-RU" dirty="0"/>
              <a:t>е</a:t>
            </a:r>
            <a:r>
              <a:rPr lang="en-US" dirty="0" err="1"/>
              <a:t>mol</a:t>
            </a:r>
            <a:r>
              <a:rPr lang="en-US" dirty="0"/>
              <a:t> </a:t>
            </a:r>
            <a:r>
              <a:rPr lang="en-US" dirty="0" err="1"/>
              <a:t>qiladigan</a:t>
            </a:r>
            <a:r>
              <a:rPr lang="en-US" dirty="0"/>
              <a:t> </a:t>
            </a:r>
            <a:r>
              <a:rPr lang="en-US" dirty="0" err="1"/>
              <a:t>quvvat</a:t>
            </a:r>
            <a:r>
              <a:rPr lang="en-US" dirty="0"/>
              <a:t>  </a:t>
            </a:r>
            <a:r>
              <a:rPr lang="en-US" dirty="0" err="1"/>
              <a:t>uzgarmay</a:t>
            </a:r>
            <a:r>
              <a:rPr lang="en-US" dirty="0"/>
              <a:t>  </a:t>
            </a:r>
            <a:r>
              <a:rPr lang="en-US" dirty="0" err="1"/>
              <a:t>koladi</a:t>
            </a:r>
            <a:r>
              <a:rPr lang="en-US" dirty="0"/>
              <a:t>, </a:t>
            </a:r>
            <a:r>
              <a:rPr lang="en-US" dirty="0" err="1"/>
              <a:t>gidrotsilindr</a:t>
            </a:r>
            <a:r>
              <a:rPr lang="en-US" dirty="0"/>
              <a:t> 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 err="1"/>
              <a:t>nining</a:t>
            </a:r>
            <a:r>
              <a:rPr lang="en-US" dirty="0"/>
              <a:t>  t</a:t>
            </a:r>
            <a:r>
              <a:rPr lang="ru-RU" dirty="0"/>
              <a:t>е</a:t>
            </a:r>
            <a:r>
              <a:rPr lang="en-US" dirty="0" err="1"/>
              <a:t>zligi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dross</a:t>
            </a:r>
            <a:r>
              <a:rPr lang="ru-RU" dirty="0"/>
              <a:t>е</a:t>
            </a:r>
            <a:r>
              <a:rPr lang="en-US" dirty="0"/>
              <a:t>l </a:t>
            </a:r>
            <a:r>
              <a:rPr lang="en-US" dirty="0" err="1"/>
              <a:t>karshiligining</a:t>
            </a:r>
            <a:r>
              <a:rPr lang="en-US" dirty="0"/>
              <a:t> </a:t>
            </a:r>
            <a:r>
              <a:rPr lang="en-US" dirty="0" err="1"/>
              <a:t>kattaligiga</a:t>
            </a:r>
            <a:r>
              <a:rPr lang="en-US" dirty="0"/>
              <a:t> </a:t>
            </a:r>
            <a:r>
              <a:rPr lang="en-US" dirty="0" err="1"/>
              <a:t>bog`liq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 </a:t>
            </a:r>
            <a:r>
              <a:rPr lang="en-US" dirty="0" err="1"/>
              <a:t>o`zgaradi</a:t>
            </a:r>
            <a:r>
              <a:rPr lang="en-US" dirty="0"/>
              <a:t>. </a:t>
            </a:r>
            <a:r>
              <a:rPr lang="en-US" dirty="0" err="1"/>
              <a:t>Moyning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qismida</a:t>
            </a:r>
            <a:r>
              <a:rPr lang="en-US" dirty="0"/>
              <a:t>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ortib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x</a:t>
            </a:r>
            <a:r>
              <a:rPr lang="ru-RU" dirty="0"/>
              <a:t>е</a:t>
            </a:r>
            <a:r>
              <a:rPr lang="en-US" dirty="0" err="1"/>
              <a:t>ch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foydali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bajarmay</a:t>
            </a:r>
            <a:r>
              <a:rPr lang="en-US" dirty="0"/>
              <a:t>, </a:t>
            </a:r>
            <a:r>
              <a:rPr lang="en-US" dirty="0" err="1"/>
              <a:t>saklagich</a:t>
            </a:r>
            <a:r>
              <a:rPr lang="en-US" dirty="0"/>
              <a:t> </a:t>
            </a:r>
            <a:r>
              <a:rPr lang="en-US" dirty="0" err="1"/>
              <a:t>klapan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bakka</a:t>
            </a:r>
            <a:r>
              <a:rPr lang="en-US" dirty="0"/>
              <a:t> </a:t>
            </a:r>
            <a:r>
              <a:rPr lang="en-US" dirty="0" err="1"/>
              <a:t>kuyiladi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dirty="0" err="1">
                <a:solidFill>
                  <a:srgbClr val="7030A0"/>
                </a:solidFill>
                <a:effectLst/>
              </a:rPr>
              <a:t>Chikish</a:t>
            </a:r>
            <a:r>
              <a:rPr lang="en-US" sz="2800" dirty="0">
                <a:solidFill>
                  <a:srgbClr val="7030A0"/>
                </a:solidFill>
                <a:effectLst/>
              </a:rPr>
              <a:t> t</a:t>
            </a:r>
            <a:r>
              <a:rPr lang="ru-RU" sz="2800" dirty="0">
                <a:solidFill>
                  <a:srgbClr val="7030A0"/>
                </a:solidFill>
                <a:effectLst/>
              </a:rPr>
              <a:t>е</a:t>
            </a:r>
            <a:r>
              <a:rPr lang="en-US" sz="2800" dirty="0" err="1">
                <a:solidFill>
                  <a:srgbClr val="7030A0"/>
                </a:solidFill>
                <a:effectLst/>
              </a:rPr>
              <a:t>zligini</a:t>
            </a:r>
            <a:r>
              <a:rPr lang="en-US" sz="2800" dirty="0">
                <a:solidFill>
                  <a:srgbClr val="7030A0"/>
                </a:solidFill>
                <a:effectLst/>
              </a:rPr>
              <a:t> dross</a:t>
            </a:r>
            <a:r>
              <a:rPr lang="ru-RU" sz="2800" dirty="0">
                <a:solidFill>
                  <a:srgbClr val="7030A0"/>
                </a:solidFill>
                <a:effectLst/>
              </a:rPr>
              <a:t>е</a:t>
            </a:r>
            <a:r>
              <a:rPr lang="en-US" sz="2800" dirty="0" err="1">
                <a:solidFill>
                  <a:srgbClr val="7030A0"/>
                </a:solidFill>
                <a:effectLst/>
              </a:rPr>
              <a:t>lli</a:t>
            </a:r>
            <a:r>
              <a:rPr lang="en-US" sz="2800" dirty="0">
                <a:solidFill>
                  <a:srgbClr val="7030A0"/>
                </a:solidFill>
                <a:effectLst/>
              </a:rPr>
              <a:t> </a:t>
            </a:r>
            <a:r>
              <a:rPr lang="en-US" sz="2800" dirty="0" err="1">
                <a:solidFill>
                  <a:srgbClr val="7030A0"/>
                </a:solidFill>
                <a:effectLst/>
              </a:rPr>
              <a:t>va</a:t>
            </a:r>
            <a:r>
              <a:rPr lang="en-US" sz="2800" dirty="0">
                <a:solidFill>
                  <a:srgbClr val="7030A0"/>
                </a:solidFill>
                <a:effectLst/>
              </a:rPr>
              <a:t> </a:t>
            </a:r>
            <a:r>
              <a:rPr lang="en-US" sz="2800" dirty="0" err="1">
                <a:solidFill>
                  <a:srgbClr val="7030A0"/>
                </a:solidFill>
                <a:effectLst/>
              </a:rPr>
              <a:t>xajmiy</a:t>
            </a:r>
            <a:r>
              <a:rPr lang="en-US" sz="2800" dirty="0">
                <a:solidFill>
                  <a:srgbClr val="7030A0"/>
                </a:solidFill>
                <a:effectLst/>
              </a:rPr>
              <a:t> </a:t>
            </a:r>
            <a:r>
              <a:rPr lang="en-US" sz="2800" dirty="0" err="1">
                <a:solidFill>
                  <a:srgbClr val="7030A0"/>
                </a:solidFill>
                <a:effectLst/>
              </a:rPr>
              <a:t>boshqarish</a:t>
            </a:r>
            <a:r>
              <a:rPr lang="en-US" sz="2800" dirty="0" smtClean="0">
                <a:solidFill>
                  <a:srgbClr val="7030A0"/>
                </a:solidFill>
                <a:effectLst/>
              </a:rPr>
              <a:t>.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42638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n-US" dirty="0" err="1"/>
              <a:t>Binobarin</a:t>
            </a:r>
            <a:r>
              <a:rPr lang="en-US" dirty="0"/>
              <a:t>, dross</a:t>
            </a:r>
            <a:r>
              <a:rPr lang="ru-RU" dirty="0"/>
              <a:t>е</a:t>
            </a:r>
            <a:r>
              <a:rPr lang="en-US" dirty="0" err="1"/>
              <a:t>lli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sarf</a:t>
            </a:r>
            <a:r>
              <a:rPr lang="en-US" dirty="0"/>
              <a:t> </a:t>
            </a:r>
            <a:r>
              <a:rPr lang="en-US" dirty="0" err="1"/>
              <a:t>kattaligining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gidrouzatma</a:t>
            </a:r>
            <a:r>
              <a:rPr lang="en-US" dirty="0"/>
              <a:t> FIK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o`zgarishiga</a:t>
            </a:r>
            <a:r>
              <a:rPr lang="en-US" dirty="0"/>
              <a:t> </a:t>
            </a:r>
            <a:r>
              <a:rPr lang="en-US" dirty="0" err="1"/>
              <a:t>asoslangan</a:t>
            </a:r>
            <a:r>
              <a:rPr lang="en-US" dirty="0"/>
              <a:t>. </a:t>
            </a:r>
            <a:r>
              <a:rPr lang="en-US" dirty="0" err="1"/>
              <a:t>Shu</a:t>
            </a:r>
            <a:r>
              <a:rPr lang="en-US" dirty="0"/>
              <a:t>  </a:t>
            </a:r>
            <a:r>
              <a:rPr lang="en-US" dirty="0" err="1"/>
              <a:t>sababli</a:t>
            </a:r>
            <a:r>
              <a:rPr lang="en-US" dirty="0"/>
              <a:t>  dross</a:t>
            </a:r>
            <a:r>
              <a:rPr lang="ru-RU" dirty="0"/>
              <a:t>е</a:t>
            </a:r>
            <a:r>
              <a:rPr lang="en-US" dirty="0" err="1"/>
              <a:t>lli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quvvat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bo`lganda</a:t>
            </a:r>
            <a:r>
              <a:rPr lang="en-US" dirty="0"/>
              <a:t> </a:t>
            </a:r>
            <a:r>
              <a:rPr lang="en-US" dirty="0" err="1"/>
              <a:t>kullaniladi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    </a:t>
            </a:r>
            <a:r>
              <a:rPr lang="en-US" dirty="0" err="1"/>
              <a:t>Xajmiy</a:t>
            </a:r>
            <a:r>
              <a:rPr lang="en-US" dirty="0"/>
              <a:t> </a:t>
            </a:r>
            <a:r>
              <a:rPr lang="en-US" dirty="0" err="1"/>
              <a:t>boshqarishli</a:t>
            </a:r>
            <a:r>
              <a:rPr lang="en-US" dirty="0"/>
              <a:t> </a:t>
            </a:r>
            <a:r>
              <a:rPr lang="en-US" dirty="0" err="1"/>
              <a:t>gidrouzatmadan</a:t>
            </a:r>
            <a:r>
              <a:rPr lang="en-US" dirty="0"/>
              <a:t>  dross</a:t>
            </a:r>
            <a:r>
              <a:rPr lang="ru-RU" dirty="0"/>
              <a:t>е</a:t>
            </a:r>
            <a:r>
              <a:rPr lang="en-US" dirty="0" err="1"/>
              <a:t>lli</a:t>
            </a:r>
            <a:r>
              <a:rPr lang="en-US" dirty="0"/>
              <a:t>  </a:t>
            </a:r>
            <a:r>
              <a:rPr lang="en-US" dirty="0" err="1"/>
              <a:t>boshqarishning</a:t>
            </a:r>
            <a:r>
              <a:rPr lang="en-US" dirty="0"/>
              <a:t> </a:t>
            </a:r>
            <a:r>
              <a:rPr lang="en-US" dirty="0" err="1"/>
              <a:t>farqi</a:t>
            </a:r>
            <a:r>
              <a:rPr lang="en-US" dirty="0"/>
              <a:t> </a:t>
            </a:r>
            <a:r>
              <a:rPr lang="en-US" dirty="0" err="1"/>
              <a:t>sho`qi</a:t>
            </a:r>
            <a:r>
              <a:rPr lang="en-US" dirty="0"/>
              <a:t>, </a:t>
            </a:r>
            <a:r>
              <a:rPr lang="en-US" dirty="0" err="1"/>
              <a:t>nasosda</a:t>
            </a:r>
            <a:r>
              <a:rPr lang="en-US" dirty="0"/>
              <a:t>  </a:t>
            </a:r>
            <a:r>
              <a:rPr lang="en-US" dirty="0" err="1"/>
              <a:t>suyuqlik</a:t>
            </a:r>
            <a:r>
              <a:rPr lang="en-US" dirty="0"/>
              <a:t>  </a:t>
            </a:r>
            <a:r>
              <a:rPr lang="en-US" dirty="0" err="1"/>
              <a:t>sarfi</a:t>
            </a:r>
            <a:r>
              <a:rPr lang="en-US" dirty="0"/>
              <a:t>  </a:t>
            </a:r>
            <a:r>
              <a:rPr lang="en-US" dirty="0" err="1"/>
              <a:t>doimo</a:t>
            </a:r>
            <a:r>
              <a:rPr lang="en-US" dirty="0"/>
              <a:t>  </a:t>
            </a:r>
            <a:r>
              <a:rPr lang="en-US" dirty="0" err="1"/>
              <a:t>silindrdagi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sarfidan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bo`ladi</a:t>
            </a:r>
            <a:r>
              <a:rPr lang="en-US" dirty="0"/>
              <a:t>. </a:t>
            </a:r>
            <a:r>
              <a:rPr lang="en-US" dirty="0" err="1"/>
              <a:t>Qoldiq</a:t>
            </a:r>
            <a:r>
              <a:rPr lang="en-US" dirty="0"/>
              <a:t> </a:t>
            </a:r>
            <a:r>
              <a:rPr lang="en-US" dirty="0" err="1"/>
              <a:t>moy</a:t>
            </a:r>
            <a:r>
              <a:rPr lang="en-US" dirty="0"/>
              <a:t> </a:t>
            </a:r>
            <a:r>
              <a:rPr lang="en-US" dirty="0" err="1"/>
              <a:t>gidrotsilindrdan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bakka</a:t>
            </a:r>
            <a:r>
              <a:rPr lang="en-US" dirty="0"/>
              <a:t> </a:t>
            </a:r>
            <a:r>
              <a:rPr lang="en-US" dirty="0" err="1"/>
              <a:t>chikazib</a:t>
            </a:r>
            <a:r>
              <a:rPr lang="en-US" dirty="0"/>
              <a:t> </a:t>
            </a:r>
            <a:r>
              <a:rPr lang="en-US" dirty="0" err="1"/>
              <a:t>yuboriladi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630539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/>
              <a:t>Silindrga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ladigan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silindrdan</a:t>
            </a:r>
            <a:r>
              <a:rPr lang="en-US" dirty="0"/>
              <a:t>  </a:t>
            </a:r>
            <a:r>
              <a:rPr lang="en-US" dirty="0" err="1"/>
              <a:t>chiqib</a:t>
            </a:r>
            <a:r>
              <a:rPr lang="en-US" dirty="0"/>
              <a:t>  k</a:t>
            </a:r>
            <a:r>
              <a:rPr lang="ru-RU" dirty="0"/>
              <a:t>е</a:t>
            </a:r>
            <a:r>
              <a:rPr lang="en-US" dirty="0" err="1"/>
              <a:t>tadigan</a:t>
            </a:r>
            <a:r>
              <a:rPr lang="en-US" dirty="0"/>
              <a:t>  </a:t>
            </a:r>
            <a:r>
              <a:rPr lang="en-US" dirty="0" err="1"/>
              <a:t>moy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 </a:t>
            </a:r>
            <a:r>
              <a:rPr lang="en-US" dirty="0" err="1"/>
              <a:t>gidrotsilindrdan</a:t>
            </a:r>
            <a:r>
              <a:rPr lang="en-US" dirty="0"/>
              <a:t>   </a:t>
            </a:r>
            <a:r>
              <a:rPr lang="en-US" dirty="0" err="1"/>
              <a:t>chikishda</a:t>
            </a:r>
            <a:r>
              <a:rPr lang="en-US" dirty="0"/>
              <a:t>, </a:t>
            </a:r>
            <a:r>
              <a:rPr lang="en-US" dirty="0" err="1"/>
              <a:t>unga</a:t>
            </a:r>
            <a:r>
              <a:rPr lang="en-US" dirty="0"/>
              <a:t>  </a:t>
            </a:r>
            <a:r>
              <a:rPr lang="en-US" dirty="0" err="1"/>
              <a:t>kirishga</a:t>
            </a:r>
            <a:r>
              <a:rPr lang="en-US" dirty="0"/>
              <a:t>  </a:t>
            </a:r>
            <a:r>
              <a:rPr lang="en-US" dirty="0" err="1"/>
              <a:t>yoki</a:t>
            </a:r>
            <a:r>
              <a:rPr lang="en-US" dirty="0"/>
              <a:t>  </a:t>
            </a:r>
            <a:r>
              <a:rPr lang="en-US" dirty="0" err="1"/>
              <a:t>parall</a:t>
            </a:r>
            <a:r>
              <a:rPr lang="ru-RU" dirty="0"/>
              <a:t>е</a:t>
            </a:r>
            <a:r>
              <a:rPr lang="en-US" dirty="0"/>
              <a:t>l </a:t>
            </a:r>
            <a:r>
              <a:rPr lang="en-US" dirty="0" err="1"/>
              <a:t>ulangan</a:t>
            </a:r>
            <a:r>
              <a:rPr lang="en-US" dirty="0"/>
              <a:t> dross</a:t>
            </a:r>
            <a:r>
              <a:rPr lang="ru-RU" dirty="0"/>
              <a:t>е</a:t>
            </a:r>
            <a:r>
              <a:rPr lang="en-US" dirty="0"/>
              <a:t>l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boshqariladi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12.4-rasmda </a:t>
            </a:r>
            <a:r>
              <a:rPr lang="en-US" dirty="0" err="1"/>
              <a:t>chikishda</a:t>
            </a:r>
            <a:r>
              <a:rPr lang="en-US" dirty="0"/>
              <a:t>  dross</a:t>
            </a:r>
            <a:r>
              <a:rPr lang="ru-RU" dirty="0"/>
              <a:t>е</a:t>
            </a:r>
            <a:r>
              <a:rPr lang="en-US" dirty="0" err="1"/>
              <a:t>lli</a:t>
            </a:r>
            <a:r>
              <a:rPr lang="en-US" dirty="0"/>
              <a:t>  </a:t>
            </a:r>
            <a:r>
              <a:rPr lang="en-US" dirty="0" err="1"/>
              <a:t>boshqariladigan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ilgarilanma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qiladigan</a:t>
            </a:r>
            <a:r>
              <a:rPr lang="en-US" dirty="0"/>
              <a:t> </a:t>
            </a:r>
            <a:r>
              <a:rPr lang="en-US" dirty="0" err="1"/>
              <a:t>gidrouzatmaning</a:t>
            </a:r>
            <a:r>
              <a:rPr lang="en-US" dirty="0"/>
              <a:t> </a:t>
            </a:r>
            <a:r>
              <a:rPr lang="en-US" dirty="0" err="1"/>
              <a:t>sx</a:t>
            </a:r>
            <a:r>
              <a:rPr lang="ru-RU" dirty="0"/>
              <a:t>е</a:t>
            </a:r>
            <a:r>
              <a:rPr lang="en-US" dirty="0" err="1"/>
              <a:t>masi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ltirilgan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     Dross</a:t>
            </a:r>
            <a:r>
              <a:rPr lang="ru-RU" dirty="0"/>
              <a:t>е</a:t>
            </a:r>
            <a:r>
              <a:rPr lang="en-US" dirty="0" err="1"/>
              <a:t>lning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o`tkazuvchi</a:t>
            </a:r>
            <a:r>
              <a:rPr lang="en-US" dirty="0"/>
              <a:t> </a:t>
            </a:r>
            <a:r>
              <a:rPr lang="en-US" dirty="0" err="1"/>
              <a:t>trubasining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simi</a:t>
            </a:r>
            <a:r>
              <a:rPr lang="en-US" dirty="0"/>
              <a:t> </a:t>
            </a:r>
            <a:r>
              <a:rPr lang="en-US" dirty="0" err="1"/>
              <a:t>qanchalik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bo`lsa</a:t>
            </a:r>
            <a:r>
              <a:rPr lang="en-US" dirty="0"/>
              <a:t>, </a:t>
            </a:r>
            <a:r>
              <a:rPr lang="en-US" dirty="0" err="1"/>
              <a:t>gidrotsilindrga</a:t>
            </a:r>
            <a:r>
              <a:rPr lang="en-US" dirty="0"/>
              <a:t> </a:t>
            </a:r>
            <a:r>
              <a:rPr lang="en-US" dirty="0" err="1"/>
              <a:t>moy</a:t>
            </a:r>
            <a:r>
              <a:rPr lang="en-US" dirty="0"/>
              <a:t> </a:t>
            </a:r>
            <a:r>
              <a:rPr lang="en-US" dirty="0" err="1"/>
              <a:t>shunchalik</a:t>
            </a:r>
            <a:r>
              <a:rPr lang="en-US" dirty="0"/>
              <a:t>  </a:t>
            </a:r>
            <a:r>
              <a:rPr lang="en-US" dirty="0" err="1"/>
              <a:t>ko`p</a:t>
            </a:r>
            <a:r>
              <a:rPr lang="en-US" dirty="0"/>
              <a:t>  </a:t>
            </a:r>
            <a:r>
              <a:rPr lang="en-US" dirty="0" err="1"/>
              <a:t>oqib</a:t>
            </a:r>
            <a:r>
              <a:rPr lang="en-US" dirty="0"/>
              <a:t>  </a:t>
            </a:r>
            <a:r>
              <a:rPr lang="en-US" dirty="0" err="1"/>
              <a:t>o`tadi</a:t>
            </a:r>
            <a:r>
              <a:rPr lang="en-US" dirty="0"/>
              <a:t>. Dam b</a:t>
            </a:r>
            <a:r>
              <a:rPr lang="ru-RU" dirty="0"/>
              <a:t>е</a:t>
            </a:r>
            <a:r>
              <a:rPr lang="en-US" dirty="0" err="1"/>
              <a:t>radigan</a:t>
            </a:r>
            <a:r>
              <a:rPr lang="en-US" dirty="0"/>
              <a:t> </a:t>
            </a:r>
            <a:r>
              <a:rPr lang="en-US" dirty="0" err="1"/>
              <a:t>nasos</a:t>
            </a:r>
            <a:r>
              <a:rPr lang="en-US" dirty="0"/>
              <a:t> 1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qoldiq</a:t>
            </a:r>
            <a:r>
              <a:rPr lang="en-US" dirty="0"/>
              <a:t> </a:t>
            </a:r>
            <a:r>
              <a:rPr lang="en-US" dirty="0" err="1"/>
              <a:t>moyi</a:t>
            </a:r>
            <a:r>
              <a:rPr lang="en-US" dirty="0"/>
              <a:t> </a:t>
            </a:r>
            <a:r>
              <a:rPr lang="en-US" dirty="0" err="1"/>
              <a:t>kuyish</a:t>
            </a:r>
            <a:r>
              <a:rPr lang="en-US" dirty="0"/>
              <a:t> </a:t>
            </a:r>
            <a:r>
              <a:rPr lang="en-US" dirty="0" err="1"/>
              <a:t>klapani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oqib</a:t>
            </a:r>
            <a:r>
              <a:rPr lang="en-US" dirty="0"/>
              <a:t> </a:t>
            </a:r>
            <a:r>
              <a:rPr lang="en-US" dirty="0" err="1"/>
              <a:t>chiqib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    </a:t>
            </a:r>
            <a:r>
              <a:rPr lang="en-US" dirty="0" err="1"/>
              <a:t>Gidrouzatma</a:t>
            </a:r>
            <a:r>
              <a:rPr lang="en-US" dirty="0"/>
              <a:t> </a:t>
            </a:r>
            <a:r>
              <a:rPr lang="en-US" dirty="0" err="1"/>
              <a:t>sx</a:t>
            </a:r>
            <a:r>
              <a:rPr lang="ru-RU" dirty="0"/>
              <a:t>е</a:t>
            </a:r>
            <a:r>
              <a:rPr lang="en-US" dirty="0" err="1"/>
              <a:t>masiga</a:t>
            </a:r>
            <a:r>
              <a:rPr lang="en-US" dirty="0"/>
              <a:t>  </a:t>
            </a:r>
            <a:r>
              <a:rPr lang="en-US" dirty="0" err="1"/>
              <a:t>nasos</a:t>
            </a:r>
            <a:r>
              <a:rPr lang="en-US" dirty="0"/>
              <a:t>  </a:t>
            </a:r>
            <a:r>
              <a:rPr lang="en-US" dirty="0" err="1"/>
              <a:t>va</a:t>
            </a:r>
            <a:r>
              <a:rPr lang="en-US" dirty="0"/>
              <a:t>  </a:t>
            </a:r>
            <a:r>
              <a:rPr lang="en-US" dirty="0" err="1"/>
              <a:t>gidrotsilindrdan</a:t>
            </a:r>
            <a:r>
              <a:rPr lang="en-US" dirty="0"/>
              <a:t>  </a:t>
            </a:r>
            <a:r>
              <a:rPr lang="en-US" dirty="0" err="1"/>
              <a:t>tashqari</a:t>
            </a:r>
            <a:r>
              <a:rPr lang="en-US" dirty="0"/>
              <a:t>, </a:t>
            </a:r>
            <a:r>
              <a:rPr lang="en-US" dirty="0" err="1"/>
              <a:t>taksimlagich</a:t>
            </a:r>
            <a:r>
              <a:rPr lang="en-US" dirty="0"/>
              <a:t> 3, dross</a:t>
            </a:r>
            <a:r>
              <a:rPr lang="ru-RU" dirty="0"/>
              <a:t>е</a:t>
            </a:r>
            <a:r>
              <a:rPr lang="en-US" dirty="0"/>
              <a:t>l 4, </a:t>
            </a:r>
            <a:r>
              <a:rPr lang="en-US" dirty="0" err="1"/>
              <a:t>saklagich</a:t>
            </a:r>
            <a:r>
              <a:rPr lang="en-US" dirty="0"/>
              <a:t> </a:t>
            </a:r>
            <a:r>
              <a:rPr lang="en-US" dirty="0" err="1"/>
              <a:t>klapan</a:t>
            </a:r>
            <a:r>
              <a:rPr lang="en-US" dirty="0"/>
              <a:t> 5 ham  </a:t>
            </a:r>
            <a:r>
              <a:rPr lang="en-US" dirty="0" err="1"/>
              <a:t>kiradi</a:t>
            </a:r>
            <a:r>
              <a:rPr lang="en-US" dirty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267395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dirty="0">
                <a:solidFill>
                  <a:srgbClr val="7030A0"/>
                </a:solidFill>
                <a:effectLst/>
              </a:rPr>
              <a:t>12.4-rasm. </a:t>
            </a:r>
            <a:r>
              <a:rPr lang="en-US" sz="2800" dirty="0" err="1">
                <a:solidFill>
                  <a:srgbClr val="7030A0"/>
                </a:solidFill>
                <a:effectLst/>
              </a:rPr>
              <a:t>Drosselli</a:t>
            </a:r>
            <a:r>
              <a:rPr lang="en-US" sz="2800" dirty="0">
                <a:solidFill>
                  <a:srgbClr val="7030A0"/>
                </a:solidFill>
                <a:effectLst/>
              </a:rPr>
              <a:t> </a:t>
            </a:r>
            <a:r>
              <a:rPr lang="en-US" sz="2800" dirty="0" err="1">
                <a:solidFill>
                  <a:srgbClr val="7030A0"/>
                </a:solidFill>
                <a:effectLst/>
              </a:rPr>
              <a:t>boshqariladigan</a:t>
            </a:r>
            <a:r>
              <a:rPr lang="en-US" sz="2800" dirty="0">
                <a:solidFill>
                  <a:srgbClr val="7030A0"/>
                </a:solidFill>
                <a:effectLst/>
              </a:rPr>
              <a:t> </a:t>
            </a:r>
            <a:r>
              <a:rPr lang="en-US" sz="2800" dirty="0" err="1">
                <a:solidFill>
                  <a:srgbClr val="7030A0"/>
                </a:solidFill>
                <a:effectLst/>
              </a:rPr>
              <a:t>ilgarilanma</a:t>
            </a:r>
            <a:r>
              <a:rPr lang="en-US" sz="2800" dirty="0">
                <a:solidFill>
                  <a:srgbClr val="7030A0"/>
                </a:solidFill>
                <a:effectLst/>
              </a:rPr>
              <a:t> </a:t>
            </a:r>
            <a:r>
              <a:rPr lang="en-US" sz="2800" dirty="0" err="1">
                <a:solidFill>
                  <a:srgbClr val="7030A0"/>
                </a:solidFill>
                <a:effectLst/>
              </a:rPr>
              <a:t>qaytma</a:t>
            </a:r>
            <a:r>
              <a:rPr lang="en-US" sz="2800" dirty="0">
                <a:solidFill>
                  <a:srgbClr val="7030A0"/>
                </a:solidFill>
                <a:effectLst/>
              </a:rPr>
              <a:t> </a:t>
            </a:r>
            <a:r>
              <a:rPr lang="en-US" sz="2800" dirty="0" err="1">
                <a:solidFill>
                  <a:srgbClr val="7030A0"/>
                </a:solidFill>
                <a:effectLst/>
              </a:rPr>
              <a:t>gidrouzatma</a:t>
            </a:r>
            <a:r>
              <a:rPr lang="en-US" sz="2800" dirty="0" smtClean="0">
                <a:solidFill>
                  <a:srgbClr val="7030A0"/>
                </a:solidFill>
                <a:effectLst/>
              </a:rPr>
              <a:t>.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4" name="Рисунок 3" descr="C:\WINDOWS\Temp\FineReader11\media\image1.png"/>
          <p:cNvPicPr/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899592" y="1916832"/>
            <a:ext cx="482453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857562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Bakdan</a:t>
            </a:r>
            <a:r>
              <a:rPr lang="en-US" dirty="0"/>
              <a:t> </a:t>
            </a:r>
            <a:r>
              <a:rPr lang="en-US" dirty="0" err="1"/>
              <a:t>so`rib</a:t>
            </a:r>
            <a:r>
              <a:rPr lang="en-US" dirty="0"/>
              <a:t> </a:t>
            </a:r>
            <a:r>
              <a:rPr lang="en-US" dirty="0" err="1"/>
              <a:t>olinadigan</a:t>
            </a:r>
            <a:r>
              <a:rPr lang="en-US" dirty="0"/>
              <a:t> </a:t>
            </a:r>
            <a:r>
              <a:rPr lang="en-US" dirty="0" err="1"/>
              <a:t>moy</a:t>
            </a:r>
            <a:r>
              <a:rPr lang="en-US" dirty="0"/>
              <a:t> </a:t>
            </a:r>
            <a:r>
              <a:rPr lang="en-US" dirty="0" err="1"/>
              <a:t>nasos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gidrotsilindrning</a:t>
            </a:r>
            <a:r>
              <a:rPr lang="en-US" dirty="0"/>
              <a:t>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/>
              <a:t>n </a:t>
            </a:r>
            <a:r>
              <a:rPr lang="en-US" dirty="0" err="1"/>
              <a:t>bushligiga</a:t>
            </a:r>
            <a:r>
              <a:rPr lang="en-US" dirty="0"/>
              <a:t> </a:t>
            </a:r>
            <a:r>
              <a:rPr lang="en-US" dirty="0" err="1"/>
              <a:t>yuboriladi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u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 err="1"/>
              <a:t>nni</a:t>
            </a:r>
            <a:r>
              <a:rPr lang="en-US" dirty="0"/>
              <a:t> </a:t>
            </a:r>
            <a:r>
              <a:rPr lang="en-US" dirty="0" err="1"/>
              <a:t>harakatga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ltiradi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paytning</a:t>
            </a:r>
            <a:r>
              <a:rPr lang="en-US" dirty="0"/>
              <a:t> </a:t>
            </a:r>
            <a:r>
              <a:rPr lang="en-US" dirty="0" err="1"/>
              <a:t>uzida</a:t>
            </a:r>
            <a:r>
              <a:rPr lang="en-US" dirty="0"/>
              <a:t> </a:t>
            </a:r>
            <a:r>
              <a:rPr lang="en-US" dirty="0" err="1"/>
              <a:t>gidrotsilindrning</a:t>
            </a:r>
            <a:r>
              <a:rPr lang="en-US" dirty="0"/>
              <a:t> </a:t>
            </a:r>
            <a:r>
              <a:rPr lang="en-US" dirty="0" err="1"/>
              <a:t>shtok</a:t>
            </a:r>
            <a:r>
              <a:rPr lang="en-US" dirty="0"/>
              <a:t> </a:t>
            </a:r>
            <a:r>
              <a:rPr lang="en-US" dirty="0" err="1"/>
              <a:t>bushligidagi</a:t>
            </a:r>
            <a:r>
              <a:rPr lang="en-US" dirty="0"/>
              <a:t> </a:t>
            </a:r>
            <a:r>
              <a:rPr lang="en-US" dirty="0" err="1"/>
              <a:t>moy</a:t>
            </a:r>
            <a:r>
              <a:rPr lang="en-US" dirty="0"/>
              <a:t> </a:t>
            </a:r>
            <a:r>
              <a:rPr lang="en-US" dirty="0" err="1"/>
              <a:t>bakka</a:t>
            </a:r>
            <a:r>
              <a:rPr lang="en-US" dirty="0"/>
              <a:t> </a:t>
            </a:r>
            <a:r>
              <a:rPr lang="en-US" dirty="0" err="1"/>
              <a:t>kuyiladi</a:t>
            </a:r>
            <a:r>
              <a:rPr lang="en-US" dirty="0"/>
              <a:t>. </a:t>
            </a:r>
            <a:r>
              <a:rPr lang="en-US" dirty="0" err="1"/>
              <a:t>Taksimlovchi</a:t>
            </a:r>
            <a:r>
              <a:rPr lang="en-US" dirty="0"/>
              <a:t> II </a:t>
            </a:r>
            <a:r>
              <a:rPr lang="en-US" dirty="0" err="1"/>
              <a:t>xolatga</a:t>
            </a:r>
            <a:r>
              <a:rPr lang="en-US" dirty="0"/>
              <a:t> </a:t>
            </a:r>
            <a:r>
              <a:rPr lang="en-US" dirty="0" err="1"/>
              <a:t>utkazgandan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/>
              <a:t>yin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oqimining</a:t>
            </a:r>
            <a:r>
              <a:rPr lang="en-US" dirty="0"/>
              <a:t> </a:t>
            </a:r>
            <a:r>
              <a:rPr lang="en-US" dirty="0" err="1"/>
              <a:t>yo`nalishi</a:t>
            </a:r>
            <a:r>
              <a:rPr lang="en-US" dirty="0"/>
              <a:t> </a:t>
            </a:r>
            <a:r>
              <a:rPr lang="en-US" dirty="0" err="1"/>
              <a:t>o`zgaradi</a:t>
            </a:r>
            <a:r>
              <a:rPr lang="en-US" dirty="0"/>
              <a:t>,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xisobiga</a:t>
            </a:r>
            <a:r>
              <a:rPr lang="en-US" dirty="0"/>
              <a:t>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/>
              <a:t>n t</a:t>
            </a:r>
            <a:r>
              <a:rPr lang="ru-RU" dirty="0"/>
              <a:t>е</a:t>
            </a:r>
            <a:r>
              <a:rPr lang="en-US" dirty="0" err="1"/>
              <a:t>skari</a:t>
            </a:r>
            <a:r>
              <a:rPr lang="en-US" dirty="0"/>
              <a:t> </a:t>
            </a:r>
            <a:r>
              <a:rPr lang="en-US" dirty="0" err="1"/>
              <a:t>tomongan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657351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/>
              <a:t>Gidrouzatmada</a:t>
            </a:r>
            <a:r>
              <a:rPr lang="en-US" dirty="0"/>
              <a:t> </a:t>
            </a:r>
            <a:r>
              <a:rPr lang="en-US" dirty="0" err="1"/>
              <a:t>bosimning</a:t>
            </a:r>
            <a:r>
              <a:rPr lang="en-US" dirty="0"/>
              <a:t>  </a:t>
            </a:r>
            <a:r>
              <a:rPr lang="en-US" dirty="0" err="1"/>
              <a:t>xaddan</a:t>
            </a:r>
            <a:r>
              <a:rPr lang="en-US" dirty="0"/>
              <a:t> 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oshib</a:t>
            </a:r>
            <a:r>
              <a:rPr lang="en-US" dirty="0"/>
              <a:t>  k</a:t>
            </a:r>
            <a:r>
              <a:rPr lang="ru-RU" dirty="0"/>
              <a:t>е</a:t>
            </a:r>
            <a:r>
              <a:rPr lang="en-US" dirty="0" err="1"/>
              <a:t>tishidan</a:t>
            </a:r>
            <a:r>
              <a:rPr lang="en-US" dirty="0"/>
              <a:t>  </a:t>
            </a:r>
            <a:r>
              <a:rPr lang="en-US" dirty="0" err="1"/>
              <a:t>saqlash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sx</a:t>
            </a:r>
            <a:r>
              <a:rPr lang="ru-RU" dirty="0"/>
              <a:t>е</a:t>
            </a:r>
            <a:r>
              <a:rPr lang="en-US" dirty="0" err="1"/>
              <a:t>mada</a:t>
            </a:r>
            <a:r>
              <a:rPr lang="en-US" dirty="0"/>
              <a:t> </a:t>
            </a:r>
            <a:r>
              <a:rPr lang="en-US" dirty="0" err="1"/>
              <a:t>saqlagich</a:t>
            </a:r>
            <a:r>
              <a:rPr lang="en-US" dirty="0"/>
              <a:t> </a:t>
            </a:r>
            <a:r>
              <a:rPr lang="en-US" dirty="0" err="1"/>
              <a:t>klapan</a:t>
            </a:r>
            <a:r>
              <a:rPr lang="en-US" dirty="0"/>
              <a:t> </a:t>
            </a:r>
            <a:r>
              <a:rPr lang="en-US" dirty="0" err="1"/>
              <a:t>ko`zda</a:t>
            </a:r>
            <a:r>
              <a:rPr lang="en-US" dirty="0"/>
              <a:t> </a:t>
            </a:r>
            <a:r>
              <a:rPr lang="en-US" dirty="0" err="1"/>
              <a:t>tutilgan</a:t>
            </a:r>
            <a:r>
              <a:rPr lang="en-US" dirty="0"/>
              <a:t>, u </a:t>
            </a:r>
            <a:r>
              <a:rPr lang="en-US" dirty="0" err="1"/>
              <a:t>gidrotsilindr</a:t>
            </a:r>
            <a:r>
              <a:rPr lang="en-US" dirty="0"/>
              <a:t> </a:t>
            </a:r>
            <a:r>
              <a:rPr lang="en-US" dirty="0" err="1"/>
              <a:t>shtokidagi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yuklanish</a:t>
            </a:r>
            <a:r>
              <a:rPr lang="en-US" dirty="0"/>
              <a:t>  </a:t>
            </a:r>
            <a:r>
              <a:rPr lang="en-US" dirty="0" err="1"/>
              <a:t>xaddan</a:t>
            </a:r>
            <a:r>
              <a:rPr lang="en-US" dirty="0"/>
              <a:t>  </a:t>
            </a:r>
            <a:r>
              <a:rPr lang="en-US" dirty="0" err="1"/>
              <a:t>tashqari</a:t>
            </a:r>
            <a:r>
              <a:rPr lang="en-US" dirty="0"/>
              <a:t> </a:t>
            </a:r>
            <a:r>
              <a:rPr lang="en-US" dirty="0" err="1"/>
              <a:t>ortib</a:t>
            </a:r>
            <a:r>
              <a:rPr lang="en-US" dirty="0"/>
              <a:t>  k</a:t>
            </a:r>
            <a:r>
              <a:rPr lang="ru-RU" dirty="0"/>
              <a:t>е</a:t>
            </a:r>
            <a:r>
              <a:rPr lang="en-US" dirty="0" err="1"/>
              <a:t>tganida</a:t>
            </a:r>
            <a:r>
              <a:rPr lang="en-US" dirty="0"/>
              <a:t>  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ishlaydi</a:t>
            </a:r>
            <a:r>
              <a:rPr lang="en-US" dirty="0"/>
              <a:t>.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moy</a:t>
            </a:r>
            <a:r>
              <a:rPr lang="en-US" dirty="0"/>
              <a:t> </a:t>
            </a:r>
            <a:r>
              <a:rPr lang="en-US" dirty="0" err="1"/>
              <a:t>gidrosilindrni</a:t>
            </a:r>
            <a:r>
              <a:rPr lang="en-US" dirty="0"/>
              <a:t> </a:t>
            </a:r>
            <a:r>
              <a:rPr lang="en-US" dirty="0" err="1"/>
              <a:t>ch</a:t>
            </a:r>
            <a:r>
              <a:rPr lang="ru-RU" dirty="0"/>
              <a:t>е</a:t>
            </a:r>
            <a:r>
              <a:rPr lang="en-US" dirty="0" err="1"/>
              <a:t>tlab</a:t>
            </a:r>
            <a:r>
              <a:rPr lang="en-US" dirty="0"/>
              <a:t> </a:t>
            </a:r>
            <a:r>
              <a:rPr lang="en-US" dirty="0" err="1"/>
              <a:t>o`tib</a:t>
            </a:r>
            <a:r>
              <a:rPr lang="en-US" dirty="0"/>
              <a:t>, </a:t>
            </a:r>
            <a:r>
              <a:rPr lang="en-US" dirty="0" err="1"/>
              <a:t>bakka</a:t>
            </a:r>
            <a:r>
              <a:rPr lang="en-US" dirty="0"/>
              <a:t> </a:t>
            </a:r>
            <a:r>
              <a:rPr lang="en-US" dirty="0" err="1"/>
              <a:t>yuboriladi</a:t>
            </a:r>
            <a:r>
              <a:rPr lang="en-US" dirty="0"/>
              <a:t>, </a:t>
            </a:r>
            <a:r>
              <a:rPr lang="en-US" dirty="0" err="1"/>
              <a:t>tizimda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saqlagich</a:t>
            </a:r>
            <a:r>
              <a:rPr lang="en-US" dirty="0"/>
              <a:t> </a:t>
            </a:r>
            <a:r>
              <a:rPr lang="en-US" dirty="0" err="1"/>
              <a:t>klapanning</a:t>
            </a:r>
            <a:r>
              <a:rPr lang="en-US" dirty="0"/>
              <a:t>  </a:t>
            </a:r>
            <a:r>
              <a:rPr lang="en-US" dirty="0" err="1"/>
              <a:t>sozlash</a:t>
            </a:r>
            <a:r>
              <a:rPr lang="en-US" dirty="0"/>
              <a:t> </a:t>
            </a:r>
            <a:r>
              <a:rPr lang="en-US" dirty="0" err="1"/>
              <a:t>prujinasiga</a:t>
            </a:r>
            <a:r>
              <a:rPr lang="en-US" dirty="0"/>
              <a:t> </a:t>
            </a:r>
            <a:r>
              <a:rPr lang="en-US" dirty="0" err="1"/>
              <a:t>mos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ladigan</a:t>
            </a:r>
            <a:r>
              <a:rPr lang="en-US" dirty="0"/>
              <a:t>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barqarorlashadi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   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 err="1"/>
              <a:t>nning</a:t>
            </a:r>
            <a:r>
              <a:rPr lang="en-US" dirty="0"/>
              <a:t> </a:t>
            </a:r>
            <a:r>
              <a:rPr lang="en-US" dirty="0" err="1"/>
              <a:t>kuchish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zligi</a:t>
            </a:r>
            <a:r>
              <a:rPr lang="en-US" dirty="0"/>
              <a:t> </a:t>
            </a:r>
            <a:r>
              <a:rPr lang="en-US" dirty="0" err="1"/>
              <a:t>nasosdan</a:t>
            </a:r>
            <a:r>
              <a:rPr lang="en-US" dirty="0"/>
              <a:t> </a:t>
            </a:r>
            <a:r>
              <a:rPr lang="en-US" dirty="0" err="1"/>
              <a:t>gidrotsilindrga</a:t>
            </a:r>
            <a:r>
              <a:rPr lang="en-US" dirty="0"/>
              <a:t>  k</a:t>
            </a:r>
            <a:r>
              <a:rPr lang="ru-RU" dirty="0"/>
              <a:t>е</a:t>
            </a:r>
            <a:r>
              <a:rPr lang="en-US" dirty="0" err="1"/>
              <a:t>ladigan</a:t>
            </a:r>
            <a:r>
              <a:rPr lang="en-US" dirty="0"/>
              <a:t> </a:t>
            </a:r>
            <a:r>
              <a:rPr lang="en-US" dirty="0" err="1"/>
              <a:t>moy</a:t>
            </a:r>
            <a:r>
              <a:rPr lang="en-US" dirty="0"/>
              <a:t> </a:t>
            </a:r>
            <a:r>
              <a:rPr lang="en-US" dirty="0" err="1"/>
              <a:t>sarfiga</a:t>
            </a:r>
            <a:r>
              <a:rPr lang="en-US" dirty="0"/>
              <a:t> </a:t>
            </a:r>
            <a:r>
              <a:rPr lang="en-US" dirty="0" err="1"/>
              <a:t>bog`liqdir</a:t>
            </a:r>
            <a:r>
              <a:rPr lang="en-US" dirty="0"/>
              <a:t>:      </a:t>
            </a:r>
            <a:endParaRPr lang="ru-RU" dirty="0"/>
          </a:p>
          <a:p>
            <a:r>
              <a:rPr lang="en-US" b="1" dirty="0"/>
              <a:t>u = Q \ 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91360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980728"/>
            <a:ext cx="8280920" cy="5328592"/>
          </a:xfrm>
        </p:spPr>
        <p:txBody>
          <a:bodyPr>
            <a:normAutofit/>
          </a:bodyPr>
          <a:lstStyle/>
          <a:p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erda</a:t>
            </a:r>
            <a:r>
              <a:rPr lang="en-US" dirty="0"/>
              <a:t>: </a:t>
            </a:r>
            <a:r>
              <a:rPr lang="en-US" b="1" dirty="0"/>
              <a:t>Q</a:t>
            </a:r>
            <a:r>
              <a:rPr lang="en-US" dirty="0"/>
              <a:t>-</a:t>
            </a:r>
            <a:r>
              <a:rPr lang="en-US" dirty="0" err="1"/>
              <a:t>gidrotsilindrning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sarfi</a:t>
            </a:r>
            <a:r>
              <a:rPr lang="en-US" dirty="0"/>
              <a:t>,  </a:t>
            </a:r>
            <a:endParaRPr lang="ru-RU" dirty="0"/>
          </a:p>
          <a:p>
            <a:r>
              <a:rPr lang="en-US" dirty="0"/>
              <a:t>               </a:t>
            </a:r>
            <a:r>
              <a:rPr lang="en-US" b="1" dirty="0"/>
              <a:t>S</a:t>
            </a:r>
            <a:r>
              <a:rPr lang="en-US" dirty="0"/>
              <a:t>-</a:t>
            </a:r>
            <a:r>
              <a:rPr lang="en-US" dirty="0" err="1"/>
              <a:t>gidrotsilindrning</a:t>
            </a:r>
            <a:r>
              <a:rPr lang="en-US" dirty="0"/>
              <a:t> </a:t>
            </a:r>
            <a:r>
              <a:rPr lang="en-US" dirty="0" err="1"/>
              <a:t>samarali</a:t>
            </a:r>
            <a:r>
              <a:rPr lang="en-US" dirty="0"/>
              <a:t> </a:t>
            </a:r>
            <a:r>
              <a:rPr lang="en-US" dirty="0" err="1"/>
              <a:t>yuzasi</a:t>
            </a:r>
            <a:r>
              <a:rPr lang="en-US" dirty="0"/>
              <a:t>.  </a:t>
            </a:r>
            <a:endParaRPr lang="ru-RU" dirty="0"/>
          </a:p>
          <a:p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 err="1"/>
              <a:t>nning</a:t>
            </a:r>
            <a:r>
              <a:rPr lang="en-US" dirty="0"/>
              <a:t> </a:t>
            </a:r>
            <a:r>
              <a:rPr lang="en-US" dirty="0" err="1"/>
              <a:t>yuzasi</a:t>
            </a:r>
            <a:r>
              <a:rPr lang="en-US" dirty="0"/>
              <a:t>  </a:t>
            </a:r>
            <a:r>
              <a:rPr lang="en-US" dirty="0" err="1"/>
              <a:t>o`zgarmas</a:t>
            </a:r>
            <a:r>
              <a:rPr lang="en-US" dirty="0"/>
              <a:t>,  </a:t>
            </a:r>
            <a:r>
              <a:rPr lang="en-US" dirty="0" err="1"/>
              <a:t>shuning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/>
              <a:t>n  t</a:t>
            </a:r>
            <a:r>
              <a:rPr lang="ru-RU" dirty="0"/>
              <a:t>е</a:t>
            </a:r>
            <a:r>
              <a:rPr lang="en-US" dirty="0" err="1"/>
              <a:t>zligi</a:t>
            </a:r>
            <a:r>
              <a:rPr lang="en-US" dirty="0"/>
              <a:t> </a:t>
            </a:r>
            <a:r>
              <a:rPr lang="en-US" dirty="0" err="1"/>
              <a:t>fakat</a:t>
            </a:r>
            <a:r>
              <a:rPr lang="en-US" dirty="0"/>
              <a:t> </a:t>
            </a:r>
            <a:r>
              <a:rPr lang="en-US" dirty="0" err="1"/>
              <a:t>sarfni</a:t>
            </a:r>
            <a:r>
              <a:rPr lang="en-US" dirty="0"/>
              <a:t> </a:t>
            </a:r>
            <a:r>
              <a:rPr lang="en-US" dirty="0" err="1"/>
              <a:t>uzgartirish</a:t>
            </a:r>
            <a:r>
              <a:rPr lang="en-US" dirty="0"/>
              <a:t> </a:t>
            </a:r>
            <a:r>
              <a:rPr lang="en-US" dirty="0" err="1"/>
              <a:t>xisobiga</a:t>
            </a:r>
            <a:r>
              <a:rPr lang="en-US" dirty="0"/>
              <a:t> (dross</a:t>
            </a:r>
            <a:r>
              <a:rPr lang="ru-RU" dirty="0"/>
              <a:t>е</a:t>
            </a:r>
            <a:r>
              <a:rPr lang="en-US" dirty="0" err="1"/>
              <a:t>lli</a:t>
            </a:r>
            <a:r>
              <a:rPr lang="en-US" dirty="0"/>
              <a:t>)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/>
              <a:t>n t</a:t>
            </a:r>
            <a:r>
              <a:rPr lang="ru-RU" dirty="0"/>
              <a:t>е</a:t>
            </a:r>
            <a:r>
              <a:rPr lang="en-US" dirty="0" err="1"/>
              <a:t>zligi</a:t>
            </a:r>
            <a:r>
              <a:rPr lang="en-US" dirty="0"/>
              <a:t> </a:t>
            </a:r>
            <a:r>
              <a:rPr lang="en-US" dirty="0" err="1"/>
              <a:t>o`zgarmas</a:t>
            </a:r>
            <a:r>
              <a:rPr lang="en-US" dirty="0"/>
              <a:t> </a:t>
            </a:r>
            <a:r>
              <a:rPr lang="en-US" dirty="0" err="1"/>
              <a:t>bulishi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 </a:t>
            </a:r>
            <a:r>
              <a:rPr lang="en-US" dirty="0" err="1"/>
              <a:t>maxsus</a:t>
            </a:r>
            <a:r>
              <a:rPr lang="en-US" dirty="0"/>
              <a:t>  </a:t>
            </a:r>
            <a:r>
              <a:rPr lang="en-US" dirty="0" err="1"/>
              <a:t>moslagichlar</a:t>
            </a:r>
            <a:r>
              <a:rPr lang="en-US" dirty="0"/>
              <a:t> (r</a:t>
            </a:r>
            <a:r>
              <a:rPr lang="ru-RU" dirty="0"/>
              <a:t>е</a:t>
            </a:r>
            <a:r>
              <a:rPr lang="en-US" dirty="0" err="1"/>
              <a:t>gulyatorlar</a:t>
            </a:r>
            <a:r>
              <a:rPr lang="en-US" dirty="0"/>
              <a:t>)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Moslagich</a:t>
            </a:r>
            <a:r>
              <a:rPr lang="en-US" dirty="0"/>
              <a:t> </a:t>
            </a:r>
            <a:r>
              <a:rPr lang="en-US" dirty="0" err="1"/>
              <a:t>shtokdagi</a:t>
            </a:r>
            <a:r>
              <a:rPr lang="en-US" dirty="0"/>
              <a:t> </a:t>
            </a:r>
            <a:r>
              <a:rPr lang="en-US" dirty="0" err="1"/>
              <a:t>yuklanishning</a:t>
            </a:r>
            <a:r>
              <a:rPr lang="en-US" dirty="0"/>
              <a:t> </a:t>
            </a:r>
            <a:r>
              <a:rPr lang="en-US" dirty="0" err="1"/>
              <a:t>uzgarish</a:t>
            </a:r>
            <a:r>
              <a:rPr lang="en-US" dirty="0"/>
              <a:t> </a:t>
            </a:r>
            <a:r>
              <a:rPr lang="en-US" dirty="0" err="1"/>
              <a:t>xarakt</a:t>
            </a:r>
            <a:r>
              <a:rPr lang="ru-RU" dirty="0"/>
              <a:t>е</a:t>
            </a:r>
            <a:r>
              <a:rPr lang="en-US" dirty="0" err="1"/>
              <a:t>riga</a:t>
            </a:r>
            <a:r>
              <a:rPr lang="en-US" dirty="0"/>
              <a:t> </a:t>
            </a:r>
            <a:r>
              <a:rPr lang="en-US" dirty="0" err="1"/>
              <a:t>bog`liq</a:t>
            </a:r>
            <a:r>
              <a:rPr lang="en-US" dirty="0"/>
              <a:t> </a:t>
            </a:r>
            <a:r>
              <a:rPr lang="en-US" dirty="0" err="1"/>
              <a:t>bulmagan</a:t>
            </a:r>
            <a:r>
              <a:rPr lang="en-US" dirty="0"/>
              <a:t> </a:t>
            </a:r>
            <a:r>
              <a:rPr lang="en-US" dirty="0" err="1"/>
              <a:t>xolda</a:t>
            </a:r>
            <a:r>
              <a:rPr lang="en-US" dirty="0"/>
              <a:t>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/>
              <a:t>n t</a:t>
            </a:r>
            <a:r>
              <a:rPr lang="ru-RU" dirty="0"/>
              <a:t>е</a:t>
            </a:r>
            <a:r>
              <a:rPr lang="en-US" dirty="0" err="1"/>
              <a:t>zligini</a:t>
            </a:r>
            <a:r>
              <a:rPr lang="en-US" dirty="0"/>
              <a:t> </a:t>
            </a:r>
            <a:r>
              <a:rPr lang="en-US" dirty="0" err="1"/>
              <a:t>o`zgarmas</a:t>
            </a:r>
            <a:r>
              <a:rPr lang="en-US" dirty="0"/>
              <a:t> </a:t>
            </a:r>
            <a:r>
              <a:rPr lang="en-US" dirty="0" err="1"/>
              <a:t>saklashga</a:t>
            </a:r>
            <a:r>
              <a:rPr lang="en-US" dirty="0"/>
              <a:t> </a:t>
            </a:r>
            <a:r>
              <a:rPr lang="en-US" dirty="0" err="1"/>
              <a:t>imkoniyat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radi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279385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 err="1"/>
              <a:t>nning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zligi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bo`lganda,ya'ni</a:t>
            </a:r>
            <a:r>
              <a:rPr lang="en-US" dirty="0"/>
              <a:t> </a:t>
            </a:r>
            <a:r>
              <a:rPr lang="en-US" dirty="0" err="1"/>
              <a:t>nasos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 </a:t>
            </a:r>
            <a:r>
              <a:rPr lang="en-US" dirty="0" err="1"/>
              <a:t>uzatishga</a:t>
            </a:r>
            <a:r>
              <a:rPr lang="en-US" dirty="0"/>
              <a:t>  </a:t>
            </a:r>
            <a:r>
              <a:rPr lang="en-US" dirty="0" err="1"/>
              <a:t>muljallab</a:t>
            </a:r>
            <a:r>
              <a:rPr lang="en-US" dirty="0"/>
              <a:t>  </a:t>
            </a:r>
            <a:r>
              <a:rPr lang="en-US" dirty="0" err="1"/>
              <a:t>boshqariladigan</a:t>
            </a:r>
            <a:r>
              <a:rPr lang="en-US" dirty="0"/>
              <a:t> </a:t>
            </a:r>
            <a:r>
              <a:rPr lang="en-US" dirty="0" err="1"/>
              <a:t>bo`lsa</a:t>
            </a:r>
            <a:r>
              <a:rPr lang="en-US" dirty="0"/>
              <a:t>, </a:t>
            </a:r>
            <a:r>
              <a:rPr lang="en-US" dirty="0" err="1"/>
              <a:t>moyning</a:t>
            </a:r>
            <a:r>
              <a:rPr lang="en-US" dirty="0"/>
              <a:t>  </a:t>
            </a:r>
            <a:r>
              <a:rPr lang="en-US" dirty="0" err="1"/>
              <a:t>oqib</a:t>
            </a:r>
            <a:r>
              <a:rPr lang="en-US" dirty="0"/>
              <a:t>  k</a:t>
            </a:r>
            <a:r>
              <a:rPr lang="ru-RU" dirty="0"/>
              <a:t>е</a:t>
            </a:r>
            <a:r>
              <a:rPr lang="en-US" dirty="0" err="1"/>
              <a:t>tish</a:t>
            </a:r>
            <a:r>
              <a:rPr lang="en-US" dirty="0"/>
              <a:t> </a:t>
            </a:r>
            <a:r>
              <a:rPr lang="en-US" dirty="0" err="1"/>
              <a:t>miqdorini</a:t>
            </a:r>
            <a:r>
              <a:rPr lang="en-US" dirty="0"/>
              <a:t> </a:t>
            </a:r>
            <a:r>
              <a:rPr lang="en-US" dirty="0" err="1"/>
              <a:t>gidrotsilindrdan</a:t>
            </a:r>
            <a:r>
              <a:rPr lang="en-US" dirty="0"/>
              <a:t> </a:t>
            </a:r>
            <a:r>
              <a:rPr lang="en-US" dirty="0" err="1"/>
              <a:t>chikadigan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sarfi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nglashtirish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yuklanish</a:t>
            </a:r>
            <a:r>
              <a:rPr lang="en-US" dirty="0"/>
              <a:t>  </a:t>
            </a:r>
            <a:r>
              <a:rPr lang="en-US" dirty="0" err="1"/>
              <a:t>uzgarganda</a:t>
            </a:r>
            <a:r>
              <a:rPr lang="en-US" dirty="0"/>
              <a:t>  t</a:t>
            </a:r>
            <a:r>
              <a:rPr lang="ru-RU" dirty="0"/>
              <a:t>е</a:t>
            </a:r>
            <a:r>
              <a:rPr lang="en-US" dirty="0" err="1"/>
              <a:t>zlikning</a:t>
            </a:r>
            <a:r>
              <a:rPr lang="en-US" dirty="0"/>
              <a:t> </a:t>
            </a:r>
            <a:r>
              <a:rPr lang="en-US" dirty="0" err="1"/>
              <a:t>o`zgarishiga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 err="1"/>
              <a:t>nning</a:t>
            </a:r>
            <a:r>
              <a:rPr lang="en-US" dirty="0"/>
              <a:t> </a:t>
            </a:r>
            <a:r>
              <a:rPr lang="en-US" dirty="0" err="1" smtClean="0"/>
              <a:t>harakat</a:t>
            </a:r>
            <a:r>
              <a:rPr lang="en-US" dirty="0" smtClean="0"/>
              <a:t> t</a:t>
            </a:r>
            <a:r>
              <a:rPr lang="ru-RU" dirty="0"/>
              <a:t>е</a:t>
            </a:r>
            <a:r>
              <a:rPr lang="en-US" dirty="0" err="1"/>
              <a:t>zligi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bo`lganda</a:t>
            </a:r>
            <a:r>
              <a:rPr lang="en-US" dirty="0"/>
              <a:t> </a:t>
            </a:r>
            <a:r>
              <a:rPr lang="en-US" dirty="0" err="1"/>
              <a:t>xajmiy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imkoniyatlarini</a:t>
            </a:r>
            <a:r>
              <a:rPr lang="en-US" dirty="0"/>
              <a:t>  </a:t>
            </a:r>
            <a:r>
              <a:rPr lang="en-US" dirty="0" err="1"/>
              <a:t>ch</a:t>
            </a:r>
            <a:r>
              <a:rPr lang="ru-RU" dirty="0"/>
              <a:t>е</a:t>
            </a:r>
            <a:r>
              <a:rPr lang="en-US" dirty="0" err="1"/>
              <a:t>garalab</a:t>
            </a:r>
            <a:r>
              <a:rPr lang="en-US" dirty="0"/>
              <a:t> </a:t>
            </a:r>
            <a:r>
              <a:rPr lang="en-US" dirty="0" err="1"/>
              <a:t>kuyadi.Xajmiy</a:t>
            </a:r>
            <a:r>
              <a:rPr lang="en-US" dirty="0"/>
              <a:t> </a:t>
            </a:r>
            <a:r>
              <a:rPr lang="en-US" dirty="0" err="1"/>
              <a:t>boshqarishli</a:t>
            </a:r>
            <a:r>
              <a:rPr lang="en-US" dirty="0"/>
              <a:t> </a:t>
            </a:r>
            <a:r>
              <a:rPr lang="en-US" dirty="0" err="1"/>
              <a:t>gidrouzatmaning</a:t>
            </a:r>
            <a:r>
              <a:rPr lang="en-US" dirty="0"/>
              <a:t> </a:t>
            </a:r>
            <a:r>
              <a:rPr lang="en-US" dirty="0" err="1"/>
              <a:t>ustunligi</a:t>
            </a:r>
            <a:r>
              <a:rPr lang="en-US" dirty="0"/>
              <a:t> </a:t>
            </a:r>
            <a:r>
              <a:rPr lang="en-US" dirty="0" err="1"/>
              <a:t>O`zgaruvchan</a:t>
            </a:r>
            <a:r>
              <a:rPr lang="en-US" dirty="0"/>
              <a:t> </a:t>
            </a:r>
            <a:r>
              <a:rPr lang="en-US" dirty="0" err="1"/>
              <a:t>uzatishli</a:t>
            </a:r>
            <a:r>
              <a:rPr lang="en-US" dirty="0"/>
              <a:t> </a:t>
            </a:r>
            <a:r>
              <a:rPr lang="en-US" dirty="0" err="1"/>
              <a:t>nasosning</a:t>
            </a:r>
            <a:r>
              <a:rPr lang="en-US" dirty="0"/>
              <a:t> en</a:t>
            </a:r>
            <a:r>
              <a:rPr lang="ru-RU" dirty="0"/>
              <a:t>е</a:t>
            </a:r>
            <a:r>
              <a:rPr lang="en-US" dirty="0" err="1"/>
              <a:t>rgiyasini</a:t>
            </a:r>
            <a:r>
              <a:rPr lang="en-US" dirty="0"/>
              <a:t>  </a:t>
            </a:r>
            <a:r>
              <a:rPr lang="en-US" dirty="0" err="1"/>
              <a:t>yukotmasdan</a:t>
            </a:r>
            <a:r>
              <a:rPr lang="en-US" dirty="0"/>
              <a:t>, </a:t>
            </a:r>
            <a:r>
              <a:rPr lang="en-US" dirty="0" err="1"/>
              <a:t>ish</a:t>
            </a:r>
            <a:r>
              <a:rPr lang="en-US" dirty="0"/>
              <a:t>  </a:t>
            </a:r>
            <a:r>
              <a:rPr lang="en-US" dirty="0" err="1"/>
              <a:t>organidagi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zlikning</a:t>
            </a:r>
            <a:r>
              <a:rPr lang="en-US" dirty="0"/>
              <a:t> </a:t>
            </a:r>
            <a:r>
              <a:rPr lang="en-US" dirty="0" err="1"/>
              <a:t>uzluksiz</a:t>
            </a:r>
            <a:r>
              <a:rPr lang="en-US" dirty="0"/>
              <a:t> </a:t>
            </a:r>
            <a:r>
              <a:rPr lang="en-US" dirty="0" err="1"/>
              <a:t>uzgarib</a:t>
            </a:r>
            <a:r>
              <a:rPr lang="en-US" dirty="0"/>
              <a:t> </a:t>
            </a:r>
            <a:r>
              <a:rPr lang="en-US" dirty="0" err="1"/>
              <a:t>turishiga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rishidadir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01088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uz-Cyrl-UZ" dirty="0" smtClean="0"/>
              <a:t>Latipov </a:t>
            </a:r>
            <a:r>
              <a:rPr lang="uz-Cyrl-UZ" dirty="0"/>
              <a:t>K.Sh. Gidravlika, gidromashinalar va gidropnеvmoyuritgichlar. - T., 1994.</a:t>
            </a:r>
            <a:endParaRPr lang="ru-RU" dirty="0"/>
          </a:p>
          <a:p>
            <a:pPr lvl="0"/>
            <a:r>
              <a:rPr lang="en-US" dirty="0" err="1"/>
              <a:t>Latipov</a:t>
            </a:r>
            <a:r>
              <a:rPr lang="en-US" dirty="0"/>
              <a:t> </a:t>
            </a:r>
            <a:r>
              <a:rPr lang="en-US" dirty="0" err="1"/>
              <a:t>K.Sh</a:t>
            </a:r>
            <a:r>
              <a:rPr lang="en-US" dirty="0"/>
              <a:t>. </a:t>
            </a:r>
            <a:r>
              <a:rPr lang="en-US" dirty="0" err="1"/>
              <a:t>Gidravlika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gidroyuritmalar</a:t>
            </a:r>
            <a:r>
              <a:rPr lang="en-US" dirty="0"/>
              <a:t>. - T., 1992.</a:t>
            </a:r>
            <a:endParaRPr lang="ru-RU" dirty="0"/>
          </a:p>
          <a:p>
            <a:pPr lvl="0"/>
            <a:r>
              <a:rPr lang="en-US" dirty="0" err="1"/>
              <a:t>Umarov</a:t>
            </a:r>
            <a:r>
              <a:rPr lang="en-US" dirty="0"/>
              <a:t> </a:t>
            </a:r>
            <a:r>
              <a:rPr lang="en-US" dirty="0" err="1"/>
              <a:t>A.Yu</a:t>
            </a:r>
            <a:r>
              <a:rPr lang="en-US" dirty="0"/>
              <a:t>. </a:t>
            </a:r>
            <a:r>
              <a:rPr lang="en-US" dirty="0" err="1"/>
              <a:t>Gidravlika</a:t>
            </a:r>
            <a:r>
              <a:rPr lang="en-US" dirty="0"/>
              <a:t>. «</a:t>
            </a:r>
            <a:r>
              <a:rPr lang="en-US" dirty="0" err="1"/>
              <a:t>O’zb</a:t>
            </a:r>
            <a:r>
              <a:rPr lang="ru-RU" dirty="0"/>
              <a:t>е</a:t>
            </a:r>
            <a:r>
              <a:rPr lang="en-US" dirty="0" err="1"/>
              <a:t>kiston</a:t>
            </a:r>
            <a:r>
              <a:rPr lang="en-US" dirty="0"/>
              <a:t>». </a:t>
            </a:r>
            <a:r>
              <a:rPr lang="ru-RU" dirty="0"/>
              <a:t>T. 2002.</a:t>
            </a:r>
          </a:p>
          <a:p>
            <a:pPr lvl="0"/>
            <a:r>
              <a:rPr lang="en-US" dirty="0" err="1"/>
              <a:t>Bozorov</a:t>
            </a:r>
            <a:r>
              <a:rPr lang="en-US" dirty="0"/>
              <a:t> D.R., </a:t>
            </a:r>
            <a:r>
              <a:rPr lang="en-US" dirty="0" err="1"/>
              <a:t>Karimov</a:t>
            </a:r>
            <a:r>
              <a:rPr lang="en-US" dirty="0"/>
              <a:t> R.M.  </a:t>
            </a:r>
            <a:r>
              <a:rPr lang="ru-RU" dirty="0" err="1"/>
              <a:t>Gidravlika</a:t>
            </a:r>
            <a:r>
              <a:rPr lang="ru-RU" dirty="0"/>
              <a:t> </a:t>
            </a:r>
            <a:r>
              <a:rPr lang="ru-RU" dirty="0" err="1"/>
              <a:t>asoslari</a:t>
            </a:r>
            <a:r>
              <a:rPr lang="ru-RU" dirty="0"/>
              <a:t>.  T. 2004. </a:t>
            </a:r>
          </a:p>
          <a:p>
            <a:pPr lvl="0"/>
            <a:r>
              <a:rPr lang="ru-RU" dirty="0" err="1"/>
              <a:t>Shokirov</a:t>
            </a:r>
            <a:r>
              <a:rPr lang="ru-RU" dirty="0"/>
              <a:t> A.A., </a:t>
            </a:r>
            <a:r>
              <a:rPr lang="ru-RU" dirty="0" err="1"/>
              <a:t>Karimov</a:t>
            </a:r>
            <a:r>
              <a:rPr lang="ru-RU" dirty="0"/>
              <a:t> A.A., </a:t>
            </a:r>
            <a:r>
              <a:rPr lang="ru-RU" dirty="0" err="1"/>
              <a:t>Parmonov</a:t>
            </a:r>
            <a:r>
              <a:rPr lang="ru-RU" dirty="0"/>
              <a:t> A.E. “</a:t>
            </a:r>
            <a:r>
              <a:rPr lang="ru-RU" dirty="0" err="1"/>
              <a:t>Ixcham</a:t>
            </a:r>
            <a:r>
              <a:rPr lang="ru-RU" dirty="0"/>
              <a:t> </a:t>
            </a:r>
            <a:r>
              <a:rPr lang="ru-RU" dirty="0" err="1"/>
              <a:t>gidravlika</a:t>
            </a:r>
            <a:r>
              <a:rPr lang="ru-RU" dirty="0"/>
              <a:t>” </a:t>
            </a:r>
            <a:r>
              <a:rPr lang="ru-RU" dirty="0" err="1"/>
              <a:t>Toshkеnt</a:t>
            </a:r>
            <a:r>
              <a:rPr lang="ru-RU" dirty="0"/>
              <a:t>, 2010.</a:t>
            </a:r>
          </a:p>
          <a:p>
            <a:pPr lvl="0"/>
            <a:r>
              <a:rPr lang="ru-RU" dirty="0" err="1"/>
              <a:t>Гиргидов</a:t>
            </a:r>
            <a:r>
              <a:rPr lang="ru-RU" dirty="0"/>
              <a:t> А.Д. Механика жидкости и газа (Гидравлика). Санкт-Петербург. Издательство </a:t>
            </a:r>
            <a:r>
              <a:rPr lang="ru-RU" dirty="0" err="1"/>
              <a:t>СПбГПУ</a:t>
            </a:r>
            <a:r>
              <a:rPr lang="ru-RU" dirty="0"/>
              <a:t>. 2004.</a:t>
            </a:r>
          </a:p>
          <a:p>
            <a:pPr lvl="0"/>
            <a:r>
              <a:rPr lang="ru-RU" dirty="0" err="1"/>
              <a:t>Дулин</a:t>
            </a:r>
            <a:r>
              <a:rPr lang="ru-RU" dirty="0"/>
              <a:t> В.С., Заря А.Н. Гидравлика и гидропривод.</a:t>
            </a:r>
            <a:r>
              <a:rPr lang="uz-Cyrl-UZ" dirty="0"/>
              <a:t> -</a:t>
            </a:r>
            <a:r>
              <a:rPr lang="ru-RU" dirty="0"/>
              <a:t> М.</a:t>
            </a:r>
            <a:r>
              <a:rPr lang="uz-Cyrl-UZ" dirty="0"/>
              <a:t>: </a:t>
            </a:r>
            <a:r>
              <a:rPr lang="ru-RU" dirty="0"/>
              <a:t>Недра</a:t>
            </a:r>
            <a:r>
              <a:rPr lang="uz-Cyrl-UZ" dirty="0"/>
              <a:t>,</a:t>
            </a:r>
            <a:r>
              <a:rPr lang="ru-RU" dirty="0"/>
              <a:t> 1991</a:t>
            </a:r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dirty="0" smtClean="0">
                <a:solidFill>
                  <a:srgbClr val="7030A0"/>
                </a:solidFill>
              </a:rPr>
              <a:t>Foydalaniladigan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adabiyotlar</a:t>
            </a:r>
            <a:r>
              <a:rPr lang="en-US" dirty="0">
                <a:solidFill>
                  <a:srgbClr val="7030A0"/>
                </a:solidFill>
              </a:rPr>
              <a:t>: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53388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73</TotalTime>
  <Words>1403</Words>
  <Application>Microsoft Office PowerPoint</Application>
  <PresentationFormat>Экран (4:3)</PresentationFormat>
  <Paragraphs>57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Открытая</vt:lpstr>
      <vt:lpstr>MAVZU: XAJMIY GIDROYURITMALAR</vt:lpstr>
      <vt:lpstr>Rеja.</vt:lpstr>
      <vt:lpstr>Asosiy tushunchalar.</vt:lpstr>
      <vt:lpstr>Слайд 4</vt:lpstr>
      <vt:lpstr>Слайд 5</vt:lpstr>
      <vt:lpstr>Слайд 6</vt:lpstr>
      <vt:lpstr>Слайд 7</vt:lpstr>
      <vt:lpstr>Xajmiy gidrouzatmaning ishlash printsipi.</vt:lpstr>
      <vt:lpstr>12.1-rasm. Nasos va gidrodvigateli porshenli hajmiy uzatma.</vt:lpstr>
      <vt:lpstr> 12.2-rasm. Nasosi rotorli va gidrodvigateli porshenli gidrouzatma.</vt:lpstr>
      <vt:lpstr>12.2-rasm. Nasosi rotorli va gidrodvigateli porshenli gidrouzatma.</vt:lpstr>
      <vt:lpstr>12.3 – rasm. Rotorli ochiq hajmiy gidrouzatma.</vt:lpstr>
      <vt:lpstr>12.3 – rasm. Rotorli ochiq hajmiy gidrouzatma.</vt:lpstr>
      <vt:lpstr>Слайд 14</vt:lpstr>
      <vt:lpstr>Chikish tеzligini drossеlli va xajmiy boshqarish.</vt:lpstr>
      <vt:lpstr>Слайд 16</vt:lpstr>
      <vt:lpstr>Слайд 17</vt:lpstr>
      <vt:lpstr>12.4-rasm. Drosselli boshqariladigan ilgarilanma qaytma gidrouzatma.</vt:lpstr>
      <vt:lpstr>Слайд 19</vt:lpstr>
      <vt:lpstr>Слайд 20</vt:lpstr>
      <vt:lpstr>Слайд 21</vt:lpstr>
      <vt:lpstr>Слайд 22</vt:lpstr>
      <vt:lpstr>Foydalaniladigan adabiyotlar: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XAJMIY GIDROYURITMALAR</dc:title>
  <dc:creator>number_one_2</dc:creator>
  <cp:lastModifiedBy>Asus</cp:lastModifiedBy>
  <cp:revision>4</cp:revision>
  <dcterms:created xsi:type="dcterms:W3CDTF">2018-11-09T12:16:14Z</dcterms:created>
  <dcterms:modified xsi:type="dcterms:W3CDTF">2018-11-13T10:41:16Z</dcterms:modified>
</cp:coreProperties>
</file>