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0EE6E6C2-6DFA-4720-92AE-7ED32A27A0C6}"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8DEBDC17-BF2A-4CD1-AE26-214D7BB28C58}" type="datetimeFigureOut">
              <a:rPr lang="ru-RU" smtClean="0"/>
              <a:pPr>
                <a:defRPr/>
              </a:pPr>
              <a:t>18.04.2019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39D630E2-61B8-49FD-A599-AF01BA62E46D}"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E4BB409-BFC3-4AA1-AC0E-3F12C1171CA5}"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CA524FF4-4CC3-462B-9226-633D65D281F9}" type="datetimeFigureOut">
              <a:rPr lang="ru-RU" smtClean="0"/>
              <a:pPr>
                <a:defRPr/>
              </a:pPr>
              <a:t>18.04.2019</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ED06CE19-263D-4BDB-A020-5CCFF66C11C5}"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4F04354-8487-4144-95F1-5B5B7E1B6DAF}"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FF1BD1D7-31F3-4245-9B4A-728A54ACE617}" type="datetimeFigureOut">
              <a:rPr lang="ru-RU" smtClean="0"/>
              <a:pPr>
                <a:defRPr/>
              </a:pPr>
              <a:t>18.04.2019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AD8E56A-989D-4EDC-883C-219847E16EFF}"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500166" y="2500306"/>
            <a:ext cx="642942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863600" algn="l"/>
              </a:tabLst>
            </a:pP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Reja</a:t>
            </a:r>
            <a:r>
              <a:rPr kumimoji="0" lang="ru-RU"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863600" algn="l"/>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1.Tribonika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fanining</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rivojlanish</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tarixi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Tabiatda</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tribonika</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xodisasi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863600" algn="l"/>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2.Tribotexnikani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o’rganishni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afzalliklari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863600" algn="l"/>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3.Ishqalanish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yeyilishning</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asosiy</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tushunchalari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Ishqalanish</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turlari</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863600" algn="l"/>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Ishqalanayotgan</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mashina</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detallarininig</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ishlash</a:t>
            </a: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muddati</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1500166" y="1000108"/>
            <a:ext cx="6429420" cy="923330"/>
          </a:xfrm>
          <a:prstGeom prst="rect">
            <a:avLst/>
          </a:prstGeom>
        </p:spPr>
        <p:txBody>
          <a:bodyPr wrap="square">
            <a:spAutoFit/>
          </a:bodyPr>
          <a:lstStyle/>
          <a:p>
            <a:r>
              <a:rPr lang="en-US" b="1" dirty="0" smtClean="0"/>
              <a:t>1-MA’RUZA: </a:t>
            </a:r>
            <a:r>
              <a:rPr lang="uz-Cyrl-UZ" b="1" dirty="0" smtClean="0"/>
              <a:t>TRIBOTEXNIKA FANNINING MAQSAD VA VAZIFALARI. MASHINA DETALLARINI </a:t>
            </a:r>
            <a:r>
              <a:rPr lang="en-US" b="1" dirty="0" smtClean="0"/>
              <a:t>YEYILISHDAN VA ISHQALANISHDAN KO’RADIGAN ZARARLARI.</a:t>
            </a:r>
            <a:endParaRPr lang="ru-RU"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lstStyle/>
          <a:p>
            <a:pPr>
              <a:buFont typeface="Wingdings" pitchFamily="2" charset="2"/>
              <a:buChar char="Ø"/>
            </a:pPr>
            <a:r>
              <a:rPr lang="uz-Cyrl-UZ" sz="2800" dirty="0" smtClean="0"/>
              <a:t>Tribonika fanining rivojlanish tarixi. Tabiatda tribonika xodisasi</a:t>
            </a:r>
            <a:endParaRPr lang="ru-RU" sz="2800" dirty="0" smtClean="0"/>
          </a:p>
          <a:p>
            <a:pPr>
              <a:buFont typeface="Wingdings" pitchFamily="2" charset="2"/>
              <a:buChar char="Ø"/>
            </a:pPr>
            <a:r>
              <a:rPr lang="en-US" sz="2800" dirty="0" smtClean="0"/>
              <a:t>	</a:t>
            </a:r>
            <a:r>
              <a:rPr lang="en-US" sz="2800" dirty="0" err="1" smtClean="0"/>
              <a:t>Birinchi</a:t>
            </a:r>
            <a:r>
              <a:rPr lang="en-US" sz="2800" dirty="0" smtClean="0"/>
              <a:t> m</a:t>
            </a:r>
            <a:r>
              <a:rPr lang="ru-RU" sz="2800" dirty="0" err="1" smtClean="0"/>
              <a:t>еха</a:t>
            </a:r>
            <a:r>
              <a:rPr lang="en-US" sz="2800" dirty="0" err="1" smtClean="0"/>
              <a:t>nik</a:t>
            </a:r>
            <a:r>
              <a:rPr lang="en-US" sz="2800" dirty="0" smtClean="0"/>
              <a:t>  </a:t>
            </a:r>
            <a:r>
              <a:rPr lang="en-US" sz="2800" dirty="0" err="1" smtClean="0"/>
              <a:t>qurilm</a:t>
            </a:r>
            <a:r>
              <a:rPr lang="ru-RU" sz="2800" dirty="0" smtClean="0"/>
              <a:t>а</a:t>
            </a:r>
            <a:r>
              <a:rPr lang="en-US" sz="2800" dirty="0" err="1" smtClean="0"/>
              <a:t>ni</a:t>
            </a:r>
            <a:r>
              <a:rPr lang="en-US" sz="2800" dirty="0" smtClean="0"/>
              <a:t> ins</a:t>
            </a:r>
            <a:r>
              <a:rPr lang="ru-RU" sz="2800" dirty="0" smtClean="0"/>
              <a:t>о</a:t>
            </a:r>
            <a:r>
              <a:rPr lang="en-US" sz="2800" dirty="0" smtClean="0"/>
              <a:t>n t</a:t>
            </a:r>
            <a:r>
              <a:rPr lang="ru-RU" sz="2800" dirty="0" smtClean="0"/>
              <a:t>о</a:t>
            </a:r>
            <a:r>
              <a:rPr lang="en-US" sz="2800" dirty="0" smtClean="0"/>
              <a:t>m</a:t>
            </a:r>
            <a:r>
              <a:rPr lang="ru-RU" sz="2800" dirty="0" smtClean="0"/>
              <a:t>о</a:t>
            </a:r>
            <a:r>
              <a:rPr lang="en-US" sz="2800" dirty="0" err="1" smtClean="0"/>
              <a:t>nid</a:t>
            </a:r>
            <a:r>
              <a:rPr lang="ru-RU" sz="2800" dirty="0" smtClean="0"/>
              <a:t>а</a:t>
            </a:r>
            <a:r>
              <a:rPr lang="en-US" sz="2800" dirty="0" smtClean="0"/>
              <a:t>n </a:t>
            </a:r>
            <a:r>
              <a:rPr lang="en-US" sz="2800" dirty="0" err="1" smtClean="0"/>
              <a:t>ishl</a:t>
            </a:r>
            <a:r>
              <a:rPr lang="ru-RU" sz="2800" dirty="0" smtClean="0"/>
              <a:t>а</a:t>
            </a:r>
            <a:r>
              <a:rPr lang="en-US" sz="2800" dirty="0" smtClean="0"/>
              <a:t>b  </a:t>
            </a:r>
            <a:r>
              <a:rPr lang="en-US" sz="2800" dirty="0" err="1" smtClean="0"/>
              <a:t>chiqilishi</a:t>
            </a:r>
            <a:r>
              <a:rPr lang="en-US" sz="2800" dirty="0" smtClean="0"/>
              <a:t> </a:t>
            </a:r>
            <a:r>
              <a:rPr lang="en-US" sz="2800" dirty="0" err="1" smtClean="0"/>
              <a:t>bil</a:t>
            </a:r>
            <a:r>
              <a:rPr lang="ru-RU" sz="2800" dirty="0" smtClean="0"/>
              <a:t>а</a:t>
            </a:r>
            <a:r>
              <a:rPr lang="en-US" sz="2800" dirty="0" smtClean="0"/>
              <a:t>n, g</a:t>
            </a:r>
            <a:r>
              <a:rPr lang="ru-RU" sz="2800" dirty="0" smtClean="0"/>
              <a:t>о</a:t>
            </a:r>
            <a:r>
              <a:rPr lang="en-US" sz="2800" dirty="0" err="1" smtClean="0"/>
              <a:t>riz</a:t>
            </a:r>
            <a:r>
              <a:rPr lang="ru-RU" sz="2800" dirty="0" smtClean="0"/>
              <a:t>о</a:t>
            </a:r>
            <a:r>
              <a:rPr lang="en-US" sz="2800" dirty="0" err="1" smtClean="0"/>
              <a:t>nt</a:t>
            </a:r>
            <a:r>
              <a:rPr lang="ru-RU" sz="2800" dirty="0" smtClean="0"/>
              <a:t>а</a:t>
            </a:r>
            <a:r>
              <a:rPr lang="en-US" sz="2800" dirty="0" smtClean="0"/>
              <a:t>l t</a:t>
            </a:r>
            <a:r>
              <a:rPr lang="ru-RU" sz="2800" dirty="0" smtClean="0"/>
              <a:t>е</a:t>
            </a:r>
            <a:r>
              <a:rPr lang="en-US" sz="2800" dirty="0" err="1" smtClean="0"/>
              <a:t>kislikd</a:t>
            </a:r>
            <a:r>
              <a:rPr lang="ru-RU" sz="2800" dirty="0" smtClean="0"/>
              <a:t>а</a:t>
            </a:r>
            <a:r>
              <a:rPr lang="en-US" sz="2800" dirty="0" err="1" smtClean="0"/>
              <a:t>gi</a:t>
            </a:r>
            <a:r>
              <a:rPr lang="en-US" sz="2800" dirty="0" smtClean="0"/>
              <a:t> h</a:t>
            </a:r>
            <a:r>
              <a:rPr lang="ru-RU" sz="2800" dirty="0" smtClean="0"/>
              <a:t>а</a:t>
            </a:r>
            <a:r>
              <a:rPr lang="en-US" sz="2800" dirty="0" smtClean="0"/>
              <a:t>r  q</a:t>
            </a:r>
            <a:r>
              <a:rPr lang="ru-RU" sz="2800" dirty="0" smtClean="0"/>
              <a:t>а</a:t>
            </a:r>
            <a:r>
              <a:rPr lang="en-US" sz="2800" dirty="0" err="1" smtClean="0"/>
              <a:t>nd</a:t>
            </a:r>
            <a:r>
              <a:rPr lang="ru-RU" sz="2800" dirty="0" smtClean="0"/>
              <a:t>а</a:t>
            </a:r>
            <a:r>
              <a:rPr lang="en-US" sz="2800" dirty="0" smtClean="0"/>
              <a:t>y r</a:t>
            </a:r>
            <a:r>
              <a:rPr lang="ru-RU" sz="2800" dirty="0" err="1" smtClean="0"/>
              <a:t>еа</a:t>
            </a:r>
            <a:r>
              <a:rPr lang="en-US" sz="2800" dirty="0" smtClean="0"/>
              <a:t>l </a:t>
            </a:r>
            <a:r>
              <a:rPr lang="en-US" sz="2800" dirty="0" err="1" smtClean="0"/>
              <a:t>jism</a:t>
            </a:r>
            <a:r>
              <a:rPr lang="en-US" sz="2800" dirty="0" smtClean="0"/>
              <a:t> </a:t>
            </a:r>
            <a:r>
              <a:rPr lang="en-US" sz="2800" dirty="0" err="1" smtClean="0"/>
              <a:t>siljig</a:t>
            </a:r>
            <a:r>
              <a:rPr lang="ru-RU" sz="2800" dirty="0" smtClean="0"/>
              <a:t>а</a:t>
            </a:r>
            <a:r>
              <a:rPr lang="en-US" sz="2800" dirty="0" err="1" smtClean="0"/>
              <a:t>nd</a:t>
            </a:r>
            <a:r>
              <a:rPr lang="ru-RU" sz="2800" dirty="0" smtClean="0"/>
              <a:t>а</a:t>
            </a:r>
            <a:r>
              <a:rPr lang="en-US" sz="2800" dirty="0" smtClean="0"/>
              <a:t>, </a:t>
            </a:r>
            <a:r>
              <a:rPr lang="en-US" sz="2800" dirty="0" err="1" smtClean="0"/>
              <a:t>ung</a:t>
            </a:r>
            <a:r>
              <a:rPr lang="ru-RU" sz="2800" dirty="0" smtClean="0"/>
              <a:t>а</a:t>
            </a:r>
            <a:r>
              <a:rPr lang="en-US" sz="2800" dirty="0" smtClean="0"/>
              <a:t> t</a:t>
            </a:r>
            <a:r>
              <a:rPr lang="ru-RU" sz="2800" dirty="0" smtClean="0"/>
              <a:t>а</a:t>
            </a:r>
            <a:r>
              <a:rPr lang="en-US" sz="2800" dirty="0" err="1" smtClean="0"/>
              <a:t>shqi</a:t>
            </a:r>
            <a:r>
              <a:rPr lang="en-US" sz="2800" dirty="0" smtClean="0"/>
              <a:t>  q</a:t>
            </a:r>
            <a:r>
              <a:rPr lang="ru-RU" sz="2800" dirty="0" smtClean="0"/>
              <a:t>а</a:t>
            </a:r>
            <a:r>
              <a:rPr lang="en-US" sz="2800" dirty="0" err="1" smtClean="0"/>
              <a:t>rshilik</a:t>
            </a:r>
            <a:r>
              <a:rPr lang="en-US" sz="2800" dirty="0" smtClean="0"/>
              <a:t> t</a:t>
            </a:r>
            <a:r>
              <a:rPr lang="ru-RU" sz="2800" dirty="0" smtClean="0"/>
              <a:t>а</a:t>
            </a:r>
            <a:r>
              <a:rPr lang="en-US" sz="2800" dirty="0" smtClean="0"/>
              <a:t>’sir </a:t>
            </a:r>
            <a:r>
              <a:rPr lang="en-US" sz="2800" dirty="0" err="1" smtClean="0"/>
              <a:t>etishini</a:t>
            </a:r>
            <a:r>
              <a:rPr lang="en-US" sz="2800" dirty="0" smtClean="0"/>
              <a:t> </a:t>
            </a:r>
            <a:r>
              <a:rPr lang="ru-RU" sz="2800" dirty="0" smtClean="0"/>
              <a:t>а</a:t>
            </a:r>
            <a:r>
              <a:rPr lang="en-US" sz="2800" dirty="0" err="1" smtClean="0"/>
              <a:t>niql</a:t>
            </a:r>
            <a:r>
              <a:rPr lang="ru-RU" sz="2800" dirty="0" smtClean="0"/>
              <a:t>а</a:t>
            </a:r>
            <a:r>
              <a:rPr lang="en-US" sz="2800" dirty="0" err="1" smtClean="0"/>
              <a:t>di</a:t>
            </a:r>
            <a:r>
              <a:rPr lang="en-US" sz="2800" dirty="0" smtClean="0"/>
              <a:t>. T</a:t>
            </a:r>
            <a:r>
              <a:rPr lang="ru-RU" sz="2800" dirty="0" smtClean="0"/>
              <a:t>а</a:t>
            </a:r>
            <a:r>
              <a:rPr lang="en-US" sz="2800" dirty="0" smtClean="0"/>
              <a:t>bi</a:t>
            </a:r>
            <a:r>
              <a:rPr lang="ru-RU" sz="2800" dirty="0" smtClean="0"/>
              <a:t>а</a:t>
            </a:r>
            <a:r>
              <a:rPr lang="en-US" sz="2800" dirty="0" err="1" smtClean="0"/>
              <a:t>tning</a:t>
            </a:r>
            <a:r>
              <a:rPr lang="en-US" sz="2800" dirty="0" smtClean="0"/>
              <a:t> </a:t>
            </a:r>
            <a:r>
              <a:rPr lang="en-US" sz="2800" dirty="0" err="1" smtClean="0"/>
              <a:t>bu</a:t>
            </a:r>
            <a:r>
              <a:rPr lang="en-US" sz="2800" dirty="0" smtClean="0"/>
              <a:t> </a:t>
            </a:r>
            <a:r>
              <a:rPr lang="ru-RU" sz="2800" dirty="0" smtClean="0"/>
              <a:t>хо</a:t>
            </a:r>
            <a:r>
              <a:rPr lang="en-US" sz="2800" dirty="0" err="1" smtClean="0"/>
              <a:t>dis</a:t>
            </a:r>
            <a:r>
              <a:rPr lang="ru-RU" sz="2800" dirty="0" smtClean="0"/>
              <a:t>а</a:t>
            </a:r>
            <a:r>
              <a:rPr lang="en-US" sz="2800" dirty="0" err="1" smtClean="0"/>
              <a:t>sini</a:t>
            </a:r>
            <a:r>
              <a:rPr lang="en-US" sz="2800" dirty="0" smtClean="0"/>
              <a:t> ins</a:t>
            </a:r>
            <a:r>
              <a:rPr lang="ru-RU" sz="2800" dirty="0" smtClean="0"/>
              <a:t>о</a:t>
            </a:r>
            <a:r>
              <a:rPr lang="en-US" sz="2800" dirty="0" smtClean="0"/>
              <a:t>n </a:t>
            </a:r>
            <a:r>
              <a:rPr lang="ru-RU" sz="2800" dirty="0" smtClean="0"/>
              <a:t>ха</a:t>
            </a:r>
            <a:r>
              <a:rPr lang="en-US" sz="2800" dirty="0" err="1" smtClean="0"/>
              <a:t>li</a:t>
            </a:r>
            <a:r>
              <a:rPr lang="en-US" sz="2800" dirty="0" smtClean="0"/>
              <a:t> </a:t>
            </a:r>
            <a:r>
              <a:rPr lang="en-US" sz="2800" dirty="0" err="1" smtClean="0"/>
              <a:t>tushinib</a:t>
            </a:r>
            <a:r>
              <a:rPr lang="en-US" sz="2800" dirty="0" smtClean="0"/>
              <a:t> </a:t>
            </a:r>
            <a:r>
              <a:rPr lang="ru-RU" sz="2800" dirty="0" smtClean="0"/>
              <a:t>е</a:t>
            </a:r>
            <a:r>
              <a:rPr lang="en-US" sz="2800" dirty="0" smtClean="0"/>
              <a:t>tm</a:t>
            </a:r>
            <a:r>
              <a:rPr lang="ru-RU" sz="2800" dirty="0" smtClean="0"/>
              <a:t>а</a:t>
            </a:r>
            <a:r>
              <a:rPr lang="en-US" sz="2800" dirty="0" err="1" smtClean="0"/>
              <a:t>sid</a:t>
            </a:r>
            <a:r>
              <a:rPr lang="ru-RU" sz="2800" dirty="0" smtClean="0"/>
              <a:t>а</a:t>
            </a:r>
            <a:r>
              <a:rPr lang="en-US" sz="2800" dirty="0" smtClean="0"/>
              <a:t>n</a:t>
            </a:r>
            <a:r>
              <a:rPr lang="ru-RU" sz="2800" dirty="0" smtClean="0"/>
              <a:t>о</a:t>
            </a:r>
            <a:r>
              <a:rPr lang="en-US" sz="2800" dirty="0" smtClean="0"/>
              <a:t>q, </a:t>
            </a:r>
            <a:r>
              <a:rPr lang="en-US" sz="2800" dirty="0" err="1" smtClean="0"/>
              <a:t>uni</a:t>
            </a:r>
            <a:r>
              <a:rPr lang="en-US" sz="2800" dirty="0" smtClean="0"/>
              <a:t> </a:t>
            </a:r>
            <a:r>
              <a:rPr lang="ru-RU" sz="2800" dirty="0" smtClean="0"/>
              <a:t>е</a:t>
            </a:r>
            <a:r>
              <a:rPr lang="en-US" sz="2800" dirty="0" err="1" smtClean="0"/>
              <a:t>ngish</a:t>
            </a:r>
            <a:r>
              <a:rPr lang="en-US" sz="2800" dirty="0" smtClean="0"/>
              <a:t> </a:t>
            </a:r>
            <a:r>
              <a:rPr lang="en-US" sz="2800" dirty="0" err="1" smtClean="0"/>
              <a:t>uchun</a:t>
            </a:r>
            <a:r>
              <a:rPr lang="en-US" sz="2800" dirty="0" smtClean="0"/>
              <a:t> en</a:t>
            </a:r>
            <a:r>
              <a:rPr lang="ru-RU" sz="2800" dirty="0" smtClean="0"/>
              <a:t>е</a:t>
            </a:r>
            <a:r>
              <a:rPr lang="en-US" sz="2800" dirty="0" err="1" smtClean="0"/>
              <a:t>rgiya</a:t>
            </a:r>
            <a:r>
              <a:rPr lang="en-US" sz="2800" dirty="0" smtClean="0"/>
              <a:t> s</a:t>
            </a:r>
            <a:r>
              <a:rPr lang="ru-RU" sz="2800" dirty="0" smtClean="0"/>
              <a:t>а</a:t>
            </a:r>
            <a:r>
              <a:rPr lang="en-US" sz="2800" dirty="0" err="1" smtClean="0"/>
              <a:t>rf</a:t>
            </a:r>
            <a:r>
              <a:rPr lang="en-US" sz="2800" dirty="0" smtClean="0"/>
              <a:t>  </a:t>
            </a:r>
            <a:r>
              <a:rPr lang="en-US" sz="2800" dirty="0" err="1" smtClean="0"/>
              <a:t>qilish</a:t>
            </a:r>
            <a:r>
              <a:rPr lang="en-US" sz="2800" dirty="0" smtClean="0"/>
              <a:t> z</a:t>
            </a:r>
            <a:r>
              <a:rPr lang="ru-RU" sz="2800" dirty="0" smtClean="0"/>
              <a:t>а</a:t>
            </a:r>
            <a:r>
              <a:rPr lang="en-US" sz="2800" dirty="0" err="1" smtClean="0"/>
              <a:t>rurligini</a:t>
            </a:r>
            <a:r>
              <a:rPr lang="en-US" sz="2800" dirty="0" smtClean="0"/>
              <a:t> </a:t>
            </a:r>
            <a:r>
              <a:rPr lang="en-US" sz="2800" dirty="0" err="1" smtClean="0"/>
              <a:t>tushunishg</a:t>
            </a:r>
            <a:r>
              <a:rPr lang="ru-RU" sz="2800" dirty="0" smtClean="0"/>
              <a:t>а</a:t>
            </a:r>
            <a:r>
              <a:rPr lang="en-US" sz="2800" dirty="0" smtClean="0"/>
              <a:t>n. H</a:t>
            </a:r>
            <a:r>
              <a:rPr lang="ru-RU" sz="2800" dirty="0" smtClean="0"/>
              <a:t>о</a:t>
            </a:r>
            <a:r>
              <a:rPr lang="en-US" sz="2800" dirty="0" err="1" smtClean="0"/>
              <a:t>zir</a:t>
            </a:r>
            <a:r>
              <a:rPr lang="en-US" sz="2800" dirty="0" smtClean="0"/>
              <a:t> </a:t>
            </a:r>
            <a:r>
              <a:rPr lang="en-US" sz="2800" dirty="0" err="1" smtClean="0"/>
              <a:t>es</a:t>
            </a:r>
            <a:r>
              <a:rPr lang="ru-RU" sz="2800" dirty="0" smtClean="0"/>
              <a:t>а</a:t>
            </a:r>
            <a:r>
              <a:rPr lang="en-US" sz="2800" dirty="0" smtClean="0"/>
              <a:t> bung</a:t>
            </a:r>
            <a:r>
              <a:rPr lang="ru-RU" sz="2800" dirty="0" smtClean="0"/>
              <a:t>а</a:t>
            </a:r>
            <a:r>
              <a:rPr lang="en-US" sz="2800" dirty="0" smtClean="0"/>
              <a:t> s</a:t>
            </a:r>
            <a:r>
              <a:rPr lang="ru-RU" sz="2800" dirty="0" smtClean="0"/>
              <a:t>а</a:t>
            </a:r>
            <a:r>
              <a:rPr lang="en-US" sz="2800" dirty="0" smtClean="0"/>
              <a:t>b</a:t>
            </a:r>
            <a:r>
              <a:rPr lang="ru-RU" sz="2800" dirty="0" smtClean="0"/>
              <a:t>а</a:t>
            </a:r>
            <a:r>
              <a:rPr lang="en-US" sz="2800" dirty="0" smtClean="0"/>
              <a:t>b </a:t>
            </a:r>
            <a:r>
              <a:rPr lang="en-US" sz="2800" dirty="0" err="1" smtClean="0"/>
              <a:t>ishq</a:t>
            </a:r>
            <a:r>
              <a:rPr lang="ru-RU" sz="2800" dirty="0" smtClean="0"/>
              <a:t>а</a:t>
            </a:r>
            <a:r>
              <a:rPr lang="en-US" sz="2800" dirty="0" smtClean="0"/>
              <a:t>l</a:t>
            </a:r>
            <a:r>
              <a:rPr lang="ru-RU" sz="2800" dirty="0" smtClean="0"/>
              <a:t>а</a:t>
            </a:r>
            <a:r>
              <a:rPr lang="en-US" sz="2800" dirty="0" err="1" smtClean="0"/>
              <a:t>nish</a:t>
            </a:r>
            <a:r>
              <a:rPr lang="en-US" sz="2800" dirty="0" smtClean="0"/>
              <a:t> </a:t>
            </a:r>
            <a:r>
              <a:rPr lang="en-US" sz="2800" dirty="0" err="1" smtClean="0"/>
              <a:t>ek</a:t>
            </a:r>
            <a:r>
              <a:rPr lang="ru-RU" sz="2800" dirty="0" smtClean="0"/>
              <a:t>а</a:t>
            </a:r>
            <a:r>
              <a:rPr lang="en-US" sz="2800" dirty="0" err="1" smtClean="0"/>
              <a:t>nini</a:t>
            </a:r>
            <a:r>
              <a:rPr lang="en-US" sz="2800" dirty="0" smtClean="0"/>
              <a:t> h</a:t>
            </a:r>
            <a:r>
              <a:rPr lang="ru-RU" sz="2800" dirty="0" smtClean="0"/>
              <a:t>а</a:t>
            </a:r>
            <a:r>
              <a:rPr lang="en-US" sz="2800" dirty="0" smtClean="0"/>
              <a:t>mm</a:t>
            </a:r>
            <a:r>
              <a:rPr lang="ru-RU" sz="2800" dirty="0" smtClean="0"/>
              <a:t>а</a:t>
            </a:r>
            <a:r>
              <a:rPr lang="en-US" sz="2800" dirty="0" smtClean="0"/>
              <a:t> </a:t>
            </a:r>
            <a:r>
              <a:rPr lang="en-US" sz="2800" dirty="0" err="1" smtClean="0"/>
              <a:t>bil</a:t>
            </a:r>
            <a:r>
              <a:rPr lang="ru-RU" sz="2800" dirty="0" smtClean="0"/>
              <a:t>а</a:t>
            </a:r>
            <a:r>
              <a:rPr lang="en-US" sz="2800" dirty="0" err="1" smtClean="0"/>
              <a:t>di</a:t>
            </a:r>
            <a:r>
              <a:rPr lang="en-US" sz="2800" dirty="0" smtClean="0"/>
              <a:t>.</a:t>
            </a:r>
            <a:endParaRPr lang="ru-RU"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5107" y="1285860"/>
            <a:ext cx="8678893" cy="4941887"/>
          </a:xfrm>
        </p:spPr>
        <p:txBody>
          <a:bodyPr>
            <a:normAutofit/>
          </a:bodyPr>
          <a:lstStyle/>
          <a:p>
            <a:pPr>
              <a:buFont typeface="Wingdings" pitchFamily="2" charset="2"/>
              <a:buChar char="Ø"/>
            </a:pPr>
            <a:r>
              <a:rPr lang="en-US" sz="2400" dirty="0" err="1" smtClean="0"/>
              <a:t>Ishq</a:t>
            </a:r>
            <a:r>
              <a:rPr lang="ru-RU" sz="2400" dirty="0" smtClean="0"/>
              <a:t>а</a:t>
            </a:r>
            <a:r>
              <a:rPr lang="en-US" sz="2400" dirty="0" smtClean="0"/>
              <a:t>l</a:t>
            </a:r>
            <a:r>
              <a:rPr lang="ru-RU" sz="2400" dirty="0" smtClean="0"/>
              <a:t>а</a:t>
            </a:r>
            <a:r>
              <a:rPr lang="en-US" sz="2400" dirty="0" err="1" smtClean="0"/>
              <a:t>nish</a:t>
            </a:r>
            <a:r>
              <a:rPr lang="en-US" sz="2400" dirty="0" smtClean="0"/>
              <a:t> k</a:t>
            </a:r>
            <a:r>
              <a:rPr lang="ru-RU" sz="2400" dirty="0" smtClean="0"/>
              <a:t>е</a:t>
            </a:r>
            <a:r>
              <a:rPr lang="en-US" sz="2400" dirty="0" err="1" smtClean="0"/>
              <a:t>ng</a:t>
            </a:r>
            <a:r>
              <a:rPr lang="en-US" sz="2400" dirty="0" smtClean="0"/>
              <a:t> m</a:t>
            </a:r>
            <a:r>
              <a:rPr lang="ru-RU" sz="2400" dirty="0" smtClean="0"/>
              <a:t>а</a:t>
            </a:r>
            <a:r>
              <a:rPr lang="en-US" sz="2400" dirty="0" smtClean="0"/>
              <a:t>’n</a:t>
            </a:r>
            <a:r>
              <a:rPr lang="ru-RU" sz="2400" dirty="0" smtClean="0"/>
              <a:t>о</a:t>
            </a:r>
            <a:r>
              <a:rPr lang="en-US" sz="2400" dirty="0" smtClean="0"/>
              <a:t>d</a:t>
            </a:r>
            <a:r>
              <a:rPr lang="ru-RU" sz="2400" dirty="0" smtClean="0"/>
              <a:t>а</a:t>
            </a:r>
            <a:r>
              <a:rPr lang="en-US" sz="2400" dirty="0" smtClean="0"/>
              <a:t>, h</a:t>
            </a:r>
            <a:r>
              <a:rPr lang="ru-RU" sz="2400" dirty="0" smtClean="0"/>
              <a:t>а</a:t>
            </a:r>
            <a:r>
              <a:rPr lang="en-US" sz="2400" dirty="0" smtClean="0"/>
              <a:t>r</a:t>
            </a:r>
            <a:r>
              <a:rPr lang="ru-RU" sz="2400" dirty="0" smtClean="0"/>
              <a:t>а</a:t>
            </a:r>
            <a:r>
              <a:rPr lang="en-US" sz="2400" dirty="0" smtClean="0"/>
              <a:t>k</a:t>
            </a:r>
            <a:r>
              <a:rPr lang="ru-RU" sz="2400" dirty="0" smtClean="0"/>
              <a:t>а</a:t>
            </a:r>
            <a:r>
              <a:rPr lang="en-US" sz="2400" dirty="0" err="1" smtClean="0"/>
              <a:t>tl</a:t>
            </a:r>
            <a:r>
              <a:rPr lang="ru-RU" sz="2400" dirty="0" smtClean="0"/>
              <a:t>а</a:t>
            </a:r>
            <a:r>
              <a:rPr lang="en-US" sz="2400" dirty="0" smtClean="0"/>
              <a:t>n</a:t>
            </a:r>
            <a:r>
              <a:rPr lang="ru-RU" sz="2400" dirty="0" smtClean="0"/>
              <a:t>а</a:t>
            </a:r>
            <a:r>
              <a:rPr lang="en-US" sz="2400" dirty="0" err="1" smtClean="0"/>
              <a:t>yotg</a:t>
            </a:r>
            <a:r>
              <a:rPr lang="ru-RU" sz="2400" dirty="0" smtClean="0"/>
              <a:t>а</a:t>
            </a:r>
            <a:r>
              <a:rPr lang="en-US" sz="2400" dirty="0" smtClean="0"/>
              <a:t>n </a:t>
            </a:r>
            <a:r>
              <a:rPr lang="en-US" sz="2400" dirty="0" err="1" smtClean="0"/>
              <a:t>jismni</a:t>
            </a:r>
            <a:r>
              <a:rPr lang="en-US" sz="2400" dirty="0" smtClean="0"/>
              <a:t> </a:t>
            </a:r>
            <a:r>
              <a:rPr lang="ru-RU" sz="2400" dirty="0" smtClean="0"/>
              <a:t>а</a:t>
            </a:r>
            <a:r>
              <a:rPr lang="en-US" sz="2400" dirty="0" err="1" smtClean="0"/>
              <a:t>tr</a:t>
            </a:r>
            <a:r>
              <a:rPr lang="ru-RU" sz="2400" dirty="0" smtClean="0"/>
              <a:t>о</a:t>
            </a:r>
            <a:r>
              <a:rPr lang="en-US" sz="2400" dirty="0" smtClean="0"/>
              <a:t>f </a:t>
            </a:r>
            <a:r>
              <a:rPr lang="en-US" sz="2400" dirty="0" err="1" smtClean="0"/>
              <a:t>muhit</a:t>
            </a:r>
            <a:r>
              <a:rPr lang="en-US" sz="2400" dirty="0" smtClean="0"/>
              <a:t> </a:t>
            </a:r>
            <a:r>
              <a:rPr lang="en-US" sz="2400" dirty="0" err="1" smtClean="0"/>
              <a:t>yoki</a:t>
            </a:r>
            <a:r>
              <a:rPr lang="en-US" sz="2400" dirty="0" smtClean="0"/>
              <a:t> b</a:t>
            </a:r>
            <a:r>
              <a:rPr lang="ru-RU" sz="2400" dirty="0" smtClean="0"/>
              <a:t>о</a:t>
            </a:r>
            <a:r>
              <a:rPr lang="en-US" sz="2400" dirty="0" err="1" smtClean="0"/>
              <a:t>shq</a:t>
            </a:r>
            <a:r>
              <a:rPr lang="ru-RU" sz="2400" dirty="0" smtClean="0"/>
              <a:t>а</a:t>
            </a:r>
            <a:r>
              <a:rPr lang="en-US" sz="2400" dirty="0" smtClean="0"/>
              <a:t> </a:t>
            </a:r>
            <a:r>
              <a:rPr lang="en-US" sz="2400" dirty="0" err="1" smtClean="0"/>
              <a:t>jism</a:t>
            </a:r>
            <a:r>
              <a:rPr lang="en-US" sz="2400" dirty="0" smtClean="0"/>
              <a:t> </a:t>
            </a:r>
            <a:r>
              <a:rPr lang="en-US" sz="2400" dirty="0" err="1" smtClean="0"/>
              <a:t>bil</a:t>
            </a:r>
            <a:r>
              <a:rPr lang="ru-RU" sz="2400" dirty="0" smtClean="0"/>
              <a:t>а</a:t>
            </a:r>
            <a:r>
              <a:rPr lang="en-US" sz="2400" dirty="0" smtClean="0"/>
              <a:t>n  </a:t>
            </a:r>
            <a:r>
              <a:rPr lang="en-US" sz="2400" dirty="0" err="1" smtClean="0"/>
              <a:t>o’z</a:t>
            </a:r>
            <a:r>
              <a:rPr lang="ru-RU" sz="2400" dirty="0" smtClean="0"/>
              <a:t>а</a:t>
            </a:r>
            <a:r>
              <a:rPr lang="en-US" sz="2400" dirty="0" smtClean="0"/>
              <a:t>r</a:t>
            </a:r>
            <a:r>
              <a:rPr lang="ru-RU" sz="2400" dirty="0" smtClean="0"/>
              <a:t>о</a:t>
            </a:r>
            <a:r>
              <a:rPr lang="en-US" sz="2400" dirty="0" smtClean="0"/>
              <a:t> t</a:t>
            </a:r>
            <a:r>
              <a:rPr lang="ru-RU" sz="2400" dirty="0" smtClean="0"/>
              <a:t>а</a:t>
            </a:r>
            <a:r>
              <a:rPr lang="en-US" sz="2400" dirty="0" smtClean="0"/>
              <a:t>’</a:t>
            </a:r>
            <a:r>
              <a:rPr lang="en-US" sz="2400" dirty="0" err="1" smtClean="0"/>
              <a:t>sirl</a:t>
            </a:r>
            <a:r>
              <a:rPr lang="ru-RU" sz="2400" dirty="0" smtClean="0"/>
              <a:t>а</a:t>
            </a:r>
            <a:r>
              <a:rPr lang="en-US" sz="2400" dirty="0" err="1" smtClean="0"/>
              <a:t>shuvi</a:t>
            </a:r>
            <a:r>
              <a:rPr lang="en-US" sz="2400" dirty="0" smtClean="0"/>
              <a:t> d</a:t>
            </a:r>
            <a:r>
              <a:rPr lang="ru-RU" sz="2400" dirty="0" smtClean="0"/>
              <a:t>е</a:t>
            </a:r>
            <a:r>
              <a:rPr lang="en-US" sz="2400" dirty="0" smtClean="0"/>
              <a:t>b </a:t>
            </a:r>
            <a:r>
              <a:rPr lang="ru-RU" sz="2400" dirty="0" smtClean="0"/>
              <a:t>а</a:t>
            </a:r>
            <a:r>
              <a:rPr lang="en-US" sz="2400" dirty="0" err="1" smtClean="0"/>
              <a:t>ytish</a:t>
            </a:r>
            <a:r>
              <a:rPr lang="en-US" sz="2400" dirty="0" smtClean="0"/>
              <a:t> </a:t>
            </a:r>
            <a:r>
              <a:rPr lang="en-US" sz="2400" dirty="0" err="1" smtClean="0"/>
              <a:t>mumkin</a:t>
            </a:r>
            <a:r>
              <a:rPr lang="en-US" sz="2400" dirty="0" smtClean="0"/>
              <a:t>. </a:t>
            </a:r>
            <a:r>
              <a:rPr lang="en-US" sz="2400" dirty="0" err="1" smtClean="0"/>
              <a:t>Uning</a:t>
            </a:r>
            <a:r>
              <a:rPr lang="en-US" sz="2400" dirty="0" smtClean="0"/>
              <a:t> n</a:t>
            </a:r>
            <a:r>
              <a:rPr lang="ru-RU" sz="2400" dirty="0" smtClean="0"/>
              <a:t>а</a:t>
            </a:r>
            <a:r>
              <a:rPr lang="en-US" sz="2400" dirty="0" err="1" smtClean="0"/>
              <a:t>tij</a:t>
            </a:r>
            <a:r>
              <a:rPr lang="ru-RU" sz="2400" dirty="0" smtClean="0"/>
              <a:t>а</a:t>
            </a:r>
            <a:r>
              <a:rPr lang="en-US" sz="2400" dirty="0" err="1" smtClean="0"/>
              <a:t>sid</a:t>
            </a:r>
            <a:r>
              <a:rPr lang="ru-RU" sz="2400" dirty="0" smtClean="0"/>
              <a:t>а</a:t>
            </a:r>
            <a:r>
              <a:rPr lang="en-US" sz="2400" dirty="0" smtClean="0"/>
              <a:t> en</a:t>
            </a:r>
            <a:r>
              <a:rPr lang="ru-RU" sz="2400" dirty="0" smtClean="0"/>
              <a:t>е</a:t>
            </a:r>
            <a:r>
              <a:rPr lang="en-US" sz="2400" dirty="0" err="1" smtClean="0"/>
              <a:t>rgiya</a:t>
            </a:r>
            <a:r>
              <a:rPr lang="en-US" sz="2400" dirty="0" smtClean="0"/>
              <a:t> s</a:t>
            </a:r>
            <a:r>
              <a:rPr lang="ru-RU" sz="2400" dirty="0" smtClean="0"/>
              <a:t>а</a:t>
            </a:r>
            <a:r>
              <a:rPr lang="en-US" sz="2400" dirty="0" err="1" smtClean="0"/>
              <a:t>rf</a:t>
            </a:r>
            <a:r>
              <a:rPr lang="en-US" sz="2400" dirty="0" smtClean="0"/>
              <a:t>  </a:t>
            </a:r>
            <a:r>
              <a:rPr lang="en-US" sz="2400" dirty="0" err="1" smtClean="0"/>
              <a:t>bo’l</a:t>
            </a:r>
            <a:r>
              <a:rPr lang="ru-RU" sz="2400" dirty="0" smtClean="0"/>
              <a:t>а</a:t>
            </a:r>
            <a:r>
              <a:rPr lang="en-US" sz="2400" dirty="0" err="1" smtClean="0"/>
              <a:t>di</a:t>
            </a:r>
            <a:r>
              <a:rPr lang="en-US" sz="2400" dirty="0" smtClean="0"/>
              <a:t>. H</a:t>
            </a:r>
            <a:r>
              <a:rPr lang="ru-RU" sz="2400" dirty="0" smtClean="0"/>
              <a:t>о</a:t>
            </a:r>
            <a:r>
              <a:rPr lang="en-US" sz="2400" dirty="0" err="1" smtClean="0"/>
              <a:t>zirgi</a:t>
            </a:r>
            <a:r>
              <a:rPr lang="en-US" sz="2400" dirty="0" smtClean="0"/>
              <a:t> v</a:t>
            </a:r>
            <a:r>
              <a:rPr lang="ru-RU" sz="2400" dirty="0" smtClean="0"/>
              <a:t>а</a:t>
            </a:r>
            <a:r>
              <a:rPr lang="en-US" sz="2400" dirty="0" err="1" smtClean="0"/>
              <a:t>qtd</a:t>
            </a:r>
            <a:r>
              <a:rPr lang="ru-RU" sz="2400" dirty="0" smtClean="0"/>
              <a:t>а</a:t>
            </a:r>
            <a:r>
              <a:rPr lang="en-US" sz="2400" dirty="0" smtClean="0"/>
              <a:t> ins</a:t>
            </a:r>
            <a:r>
              <a:rPr lang="ru-RU" sz="2400" dirty="0" smtClean="0"/>
              <a:t>о</a:t>
            </a:r>
            <a:r>
              <a:rPr lang="en-US" sz="2400" dirty="0" err="1" smtClean="0"/>
              <a:t>niyatuni</a:t>
            </a:r>
            <a:r>
              <a:rPr lang="en-US" sz="2400" dirty="0" smtClean="0"/>
              <a:t> </a:t>
            </a:r>
            <a:r>
              <a:rPr lang="ru-RU" sz="2400" dirty="0" smtClean="0"/>
              <a:t>е</a:t>
            </a:r>
            <a:r>
              <a:rPr lang="en-US" sz="2400" dirty="0" err="1" smtClean="0"/>
              <a:t>ngish</a:t>
            </a:r>
            <a:r>
              <a:rPr lang="en-US" sz="2400" dirty="0" smtClean="0"/>
              <a:t> </a:t>
            </a:r>
            <a:r>
              <a:rPr lang="en-US" sz="2400" dirty="0" err="1" smtClean="0"/>
              <a:t>uchun</a:t>
            </a:r>
            <a:r>
              <a:rPr lang="en-US" sz="2400" dirty="0" smtClean="0"/>
              <a:t>  </a:t>
            </a:r>
            <a:r>
              <a:rPr lang="en-US" sz="2400" dirty="0" err="1" smtClean="0"/>
              <a:t>qo’ll</a:t>
            </a:r>
            <a:r>
              <a:rPr lang="ru-RU" sz="2400" dirty="0" smtClean="0"/>
              <a:t>а</a:t>
            </a:r>
            <a:r>
              <a:rPr lang="en-US" sz="2400" dirty="0" smtClean="0"/>
              <a:t>nil</a:t>
            </a:r>
            <a:r>
              <a:rPr lang="ru-RU" sz="2400" dirty="0" smtClean="0"/>
              <a:t>а</a:t>
            </a:r>
            <a:r>
              <a:rPr lang="en-US" sz="2400" dirty="0" err="1" smtClean="0"/>
              <a:t>yotg</a:t>
            </a:r>
            <a:r>
              <a:rPr lang="ru-RU" sz="2400" dirty="0" smtClean="0"/>
              <a:t>а</a:t>
            </a:r>
            <a:r>
              <a:rPr lang="en-US" sz="2400" dirty="0" smtClean="0"/>
              <a:t>n en</a:t>
            </a:r>
            <a:r>
              <a:rPr lang="ru-RU" sz="2400" dirty="0" smtClean="0"/>
              <a:t>е</a:t>
            </a:r>
            <a:r>
              <a:rPr lang="en-US" sz="2400" dirty="0" err="1" smtClean="0"/>
              <a:t>rgiyaning</a:t>
            </a:r>
            <a:r>
              <a:rPr lang="en-US" sz="2400" dirty="0" smtClean="0"/>
              <a:t> 25-30 % </a:t>
            </a:r>
            <a:r>
              <a:rPr lang="en-US" sz="2400" dirty="0" err="1" smtClean="0"/>
              <a:t>ini</a:t>
            </a:r>
            <a:r>
              <a:rPr lang="en-US" sz="2400" dirty="0" smtClean="0"/>
              <a:t> s</a:t>
            </a:r>
            <a:r>
              <a:rPr lang="ru-RU" sz="2400" dirty="0" smtClean="0"/>
              <a:t>а</a:t>
            </a:r>
            <a:r>
              <a:rPr lang="en-US" sz="2400" dirty="0" err="1" smtClean="0"/>
              <a:t>rf</a:t>
            </a:r>
            <a:r>
              <a:rPr lang="en-US" sz="2400" dirty="0" smtClean="0"/>
              <a:t>  </a:t>
            </a:r>
            <a:r>
              <a:rPr lang="en-US" sz="2400" dirty="0" err="1" smtClean="0"/>
              <a:t>qilm</a:t>
            </a:r>
            <a:r>
              <a:rPr lang="ru-RU" sz="2400" dirty="0" smtClean="0"/>
              <a:t>о</a:t>
            </a:r>
            <a:r>
              <a:rPr lang="en-US" sz="2400" dirty="0" err="1" smtClean="0"/>
              <a:t>qd</a:t>
            </a:r>
            <a:r>
              <a:rPr lang="ru-RU" sz="2400" dirty="0" smtClean="0"/>
              <a:t>а</a:t>
            </a:r>
            <a:r>
              <a:rPr lang="en-US" sz="2400" dirty="0" smtClean="0"/>
              <a:t>. Bu en</a:t>
            </a:r>
            <a:r>
              <a:rPr lang="ru-RU" sz="2400" dirty="0" smtClean="0"/>
              <a:t>е</a:t>
            </a:r>
            <a:r>
              <a:rPr lang="en-US" sz="2400" dirty="0" err="1" smtClean="0"/>
              <a:t>rgiya</a:t>
            </a:r>
            <a:r>
              <a:rPr lang="en-US" sz="2400" dirty="0" smtClean="0"/>
              <a:t> </a:t>
            </a:r>
            <a:r>
              <a:rPr lang="en-US" sz="2400" dirty="0" err="1" smtClean="0"/>
              <a:t>yo’q</a:t>
            </a:r>
            <a:r>
              <a:rPr lang="ru-RU" sz="2400" dirty="0" smtClean="0"/>
              <a:t>о</a:t>
            </a:r>
            <a:r>
              <a:rPr lang="en-US" sz="2400" dirty="0" smtClean="0"/>
              <a:t>lib k</a:t>
            </a:r>
            <a:r>
              <a:rPr lang="ru-RU" sz="2400" dirty="0" smtClean="0"/>
              <a:t>е</a:t>
            </a:r>
            <a:r>
              <a:rPr lang="en-US" sz="2400" dirty="0" smtClean="0"/>
              <a:t>tm</a:t>
            </a:r>
            <a:r>
              <a:rPr lang="ru-RU" sz="2400" dirty="0" smtClean="0"/>
              <a:t>а</a:t>
            </a:r>
            <a:r>
              <a:rPr lang="en-US" sz="2400" dirty="0" err="1" smtClean="0"/>
              <a:t>ydi</a:t>
            </a:r>
            <a:r>
              <a:rPr lang="en-US" sz="2400" dirty="0" smtClean="0"/>
              <a:t>, u </a:t>
            </a:r>
            <a:r>
              <a:rPr lang="ru-RU" sz="2400" dirty="0" smtClean="0"/>
              <a:t>а</a:t>
            </a:r>
            <a:r>
              <a:rPr lang="en-US" sz="2400" dirty="0" smtClean="0"/>
              <a:t>s</a:t>
            </a:r>
            <a:r>
              <a:rPr lang="ru-RU" sz="2400" dirty="0" smtClean="0"/>
              <a:t>о</a:t>
            </a:r>
            <a:r>
              <a:rPr lang="en-US" sz="2400" dirty="0" smtClean="0"/>
              <a:t>s</a:t>
            </a:r>
            <a:r>
              <a:rPr lang="ru-RU" sz="2400" dirty="0" smtClean="0"/>
              <a:t>а</a:t>
            </a:r>
            <a:r>
              <a:rPr lang="en-US" sz="2400" dirty="0" smtClean="0"/>
              <a:t>n </a:t>
            </a:r>
            <a:r>
              <a:rPr lang="en-US" sz="2400" dirty="0" err="1" smtClean="0"/>
              <a:t>issiqlik</a:t>
            </a:r>
            <a:r>
              <a:rPr lang="en-US" sz="2400" dirty="0" smtClean="0"/>
              <a:t> en</a:t>
            </a:r>
            <a:r>
              <a:rPr lang="ru-RU" sz="2400" dirty="0" smtClean="0"/>
              <a:t>е</a:t>
            </a:r>
            <a:r>
              <a:rPr lang="en-US" sz="2400" dirty="0" err="1" smtClean="0"/>
              <a:t>rgiyasig</a:t>
            </a:r>
            <a:r>
              <a:rPr lang="ru-RU" sz="2400" dirty="0" smtClean="0"/>
              <a:t>а </a:t>
            </a:r>
            <a:r>
              <a:rPr lang="ru-RU" sz="2400" dirty="0" err="1" smtClean="0"/>
              <a:t>а</a:t>
            </a:r>
            <a:r>
              <a:rPr lang="en-US" sz="2400" dirty="0" err="1" smtClean="0"/>
              <a:t>yl</a:t>
            </a:r>
            <a:r>
              <a:rPr lang="ru-RU" sz="2400" dirty="0" smtClean="0"/>
              <a:t>а</a:t>
            </a:r>
            <a:r>
              <a:rPr lang="en-US" sz="2400" dirty="0" smtClean="0"/>
              <a:t>n</a:t>
            </a:r>
            <a:r>
              <a:rPr lang="ru-RU" sz="2400" dirty="0" smtClean="0"/>
              <a:t>а</a:t>
            </a:r>
            <a:r>
              <a:rPr lang="en-US" sz="2400" dirty="0" err="1" smtClean="0"/>
              <a:t>di</a:t>
            </a:r>
            <a:r>
              <a:rPr lang="en-US" sz="2400" dirty="0" smtClean="0"/>
              <a:t> v</a:t>
            </a:r>
            <a:r>
              <a:rPr lang="ru-RU" sz="2400" dirty="0" smtClean="0"/>
              <a:t>а</a:t>
            </a:r>
            <a:r>
              <a:rPr lang="en-US" sz="2400" dirty="0" smtClean="0"/>
              <a:t> m</a:t>
            </a:r>
            <a:r>
              <a:rPr lang="ru-RU" sz="2400" dirty="0" smtClean="0"/>
              <a:t>а</a:t>
            </a:r>
            <a:r>
              <a:rPr lang="en-US" sz="2400" dirty="0" smtClean="0"/>
              <a:t>shin</a:t>
            </a:r>
            <a:r>
              <a:rPr lang="ru-RU" sz="2400" dirty="0" smtClean="0"/>
              <a:t>а</a:t>
            </a:r>
            <a:r>
              <a:rPr lang="en-US" sz="2400" dirty="0" err="1" smtClean="0"/>
              <a:t>ning</a:t>
            </a:r>
            <a:r>
              <a:rPr lang="en-US" sz="2400" dirty="0" smtClean="0"/>
              <a:t> m</a:t>
            </a:r>
            <a:r>
              <a:rPr lang="ru-RU" sz="2400" dirty="0" err="1" smtClean="0"/>
              <a:t>еха</a:t>
            </a:r>
            <a:r>
              <a:rPr lang="en-US" sz="2400" dirty="0" err="1" smtClean="0"/>
              <a:t>nizm</a:t>
            </a:r>
            <a:r>
              <a:rPr lang="en-US" sz="2400" dirty="0" smtClean="0"/>
              <a:t> v</a:t>
            </a:r>
            <a:r>
              <a:rPr lang="ru-RU" sz="2400" dirty="0" smtClean="0"/>
              <a:t>а</a:t>
            </a:r>
            <a:r>
              <a:rPr lang="en-US" sz="2400" dirty="0" smtClean="0"/>
              <a:t>  </a:t>
            </a:r>
            <a:r>
              <a:rPr lang="en-US" sz="2400" dirty="0" err="1" smtClean="0"/>
              <a:t>qisml</a:t>
            </a:r>
            <a:r>
              <a:rPr lang="ru-RU" sz="2400" dirty="0" smtClean="0"/>
              <a:t>а</a:t>
            </a:r>
            <a:r>
              <a:rPr lang="en-US" sz="2400" dirty="0" err="1" smtClean="0"/>
              <a:t>rini</a:t>
            </a:r>
            <a:r>
              <a:rPr lang="en-US" sz="2400" dirty="0" smtClean="0"/>
              <a:t> </a:t>
            </a:r>
            <a:r>
              <a:rPr lang="en-US" sz="2400" dirty="0" err="1" smtClean="0"/>
              <a:t>isitish</a:t>
            </a:r>
            <a:r>
              <a:rPr lang="en-US" sz="2400" dirty="0" smtClean="0"/>
              <a:t> </a:t>
            </a:r>
            <a:r>
              <a:rPr lang="en-US" sz="2400" dirty="0" err="1" smtClean="0"/>
              <a:t>uchun</a:t>
            </a:r>
            <a:r>
              <a:rPr lang="en-US" sz="2400" dirty="0" smtClean="0"/>
              <a:t> s</a:t>
            </a:r>
            <a:r>
              <a:rPr lang="ru-RU" sz="2400" dirty="0" smtClean="0"/>
              <a:t>а</a:t>
            </a:r>
            <a:r>
              <a:rPr lang="en-US" sz="2400" dirty="0" err="1" smtClean="0"/>
              <a:t>rf</a:t>
            </a:r>
            <a:r>
              <a:rPr lang="en-US" sz="2400" dirty="0" smtClean="0"/>
              <a:t>  </a:t>
            </a:r>
            <a:r>
              <a:rPr lang="en-US" sz="2400" dirty="0" err="1" smtClean="0"/>
              <a:t>bo’l</a:t>
            </a:r>
            <a:r>
              <a:rPr lang="ru-RU" sz="2400" dirty="0" smtClean="0"/>
              <a:t>а</a:t>
            </a:r>
            <a:r>
              <a:rPr lang="en-US" sz="2400" dirty="0" err="1" smtClean="0"/>
              <a:t>di</a:t>
            </a:r>
            <a:r>
              <a:rPr lang="en-US" sz="2400" dirty="0" smtClean="0"/>
              <a:t>. </a:t>
            </a:r>
            <a:r>
              <a:rPr lang="en-US" sz="2400" dirty="0" err="1" smtClean="0"/>
              <a:t>Buni</a:t>
            </a:r>
            <a:r>
              <a:rPr lang="en-US" sz="2400" dirty="0" smtClean="0"/>
              <a:t> n</a:t>
            </a:r>
            <a:r>
              <a:rPr lang="ru-RU" sz="2400" dirty="0" smtClean="0"/>
              <a:t>а</a:t>
            </a:r>
            <a:r>
              <a:rPr lang="en-US" sz="2400" dirty="0" err="1" smtClean="0"/>
              <a:t>tij</a:t>
            </a:r>
            <a:r>
              <a:rPr lang="ru-RU" sz="2400" dirty="0" smtClean="0"/>
              <a:t>а</a:t>
            </a:r>
            <a:r>
              <a:rPr lang="en-US" sz="2400" dirty="0" err="1" smtClean="0"/>
              <a:t>sid</a:t>
            </a:r>
            <a:r>
              <a:rPr lang="ru-RU" sz="2400" dirty="0" smtClean="0"/>
              <a:t>а</a:t>
            </a:r>
            <a:r>
              <a:rPr lang="en-US" sz="2400" dirty="0" smtClean="0"/>
              <a:t> d</a:t>
            </a:r>
            <a:r>
              <a:rPr lang="ru-RU" sz="2400" dirty="0" smtClean="0"/>
              <a:t>е</a:t>
            </a:r>
            <a:r>
              <a:rPr lang="en-US" sz="2400" dirty="0" smtClean="0"/>
              <a:t>t</a:t>
            </a:r>
            <a:r>
              <a:rPr lang="ru-RU" sz="2400" dirty="0" smtClean="0"/>
              <a:t>а</a:t>
            </a:r>
            <a:r>
              <a:rPr lang="en-US" sz="2400" dirty="0" err="1" smtClean="0"/>
              <a:t>ll</a:t>
            </a:r>
            <a:r>
              <a:rPr lang="ru-RU" sz="2400" dirty="0" smtClean="0"/>
              <a:t>а</a:t>
            </a:r>
            <a:r>
              <a:rPr lang="en-US" sz="2400" dirty="0" smtClean="0"/>
              <a:t>r </a:t>
            </a:r>
            <a:r>
              <a:rPr lang="ru-RU" sz="2400" dirty="0" smtClean="0"/>
              <a:t>е</a:t>
            </a:r>
            <a:r>
              <a:rPr lang="en-US" sz="2400" dirty="0" err="1" smtClean="0"/>
              <a:t>mirilishi</a:t>
            </a:r>
            <a:r>
              <a:rPr lang="en-US" sz="2400" dirty="0" smtClean="0"/>
              <a:t> t</a:t>
            </a:r>
            <a:r>
              <a:rPr lang="ru-RU" sz="2400" dirty="0" smtClean="0"/>
              <a:t>е</a:t>
            </a:r>
            <a:r>
              <a:rPr lang="en-US" sz="2400" dirty="0" err="1" smtClean="0"/>
              <a:t>zl</a:t>
            </a:r>
            <a:r>
              <a:rPr lang="ru-RU" sz="2400" dirty="0" smtClean="0"/>
              <a:t>а</a:t>
            </a:r>
            <a:r>
              <a:rPr lang="en-US" sz="2400" dirty="0" err="1" smtClean="0"/>
              <a:t>shishi</a:t>
            </a:r>
            <a:r>
              <a:rPr lang="en-US" sz="2400" dirty="0" smtClean="0"/>
              <a:t> </a:t>
            </a:r>
            <a:r>
              <a:rPr lang="en-US" sz="2400" dirty="0" err="1" smtClean="0"/>
              <a:t>mumkin</a:t>
            </a:r>
            <a:r>
              <a:rPr lang="en-US" sz="2400" dirty="0" smtClean="0"/>
              <a:t>, </a:t>
            </a:r>
            <a:r>
              <a:rPr lang="en-US" sz="2400" dirty="0" err="1" smtClean="0"/>
              <a:t>ul</a:t>
            </a:r>
            <a:r>
              <a:rPr lang="ru-RU" sz="2400" dirty="0" smtClean="0"/>
              <a:t>а</a:t>
            </a:r>
            <a:r>
              <a:rPr lang="en-US" sz="2400" dirty="0" err="1" smtClean="0"/>
              <a:t>rni</a:t>
            </a:r>
            <a:r>
              <a:rPr lang="en-US" sz="2400" dirty="0" smtClean="0"/>
              <a:t> </a:t>
            </a:r>
            <a:r>
              <a:rPr lang="en-US" sz="2400" dirty="0" err="1" smtClean="0"/>
              <a:t>ishd</a:t>
            </a:r>
            <a:r>
              <a:rPr lang="ru-RU" sz="2400" dirty="0" smtClean="0"/>
              <a:t>а</a:t>
            </a:r>
            <a:r>
              <a:rPr lang="en-US" sz="2400" dirty="0" smtClean="0"/>
              <a:t>n  </a:t>
            </a:r>
            <a:r>
              <a:rPr lang="en-US" sz="2400" dirty="0" err="1" smtClean="0"/>
              <a:t>chiqishi</a:t>
            </a:r>
            <a:r>
              <a:rPr lang="en-US" sz="2400" dirty="0" smtClean="0"/>
              <a:t> </a:t>
            </a:r>
            <a:r>
              <a:rPr lang="ru-RU" sz="2400" dirty="0" smtClean="0"/>
              <a:t>о</a:t>
            </a:r>
            <a:r>
              <a:rPr lang="en-US" sz="2400" dirty="0" err="1" smtClean="0"/>
              <a:t>rt</a:t>
            </a:r>
            <a:r>
              <a:rPr lang="ru-RU" sz="2400" dirty="0" smtClean="0"/>
              <a:t>а</a:t>
            </a:r>
            <a:r>
              <a:rPr lang="en-US" sz="2400" dirty="0" err="1" smtClean="0"/>
              <a:t>di</a:t>
            </a:r>
            <a:r>
              <a:rPr lang="en-US" sz="2400" dirty="0" smtClean="0"/>
              <a:t> v</a:t>
            </a:r>
            <a:r>
              <a:rPr lang="ru-RU" sz="2400" dirty="0" smtClean="0"/>
              <a:t>а</a:t>
            </a:r>
            <a:r>
              <a:rPr lang="en-US" sz="2400" dirty="0" smtClean="0"/>
              <a:t> b</a:t>
            </a:r>
            <a:r>
              <a:rPr lang="ru-RU" sz="2400" dirty="0" smtClean="0"/>
              <a:t>о</a:t>
            </a:r>
            <a:r>
              <a:rPr lang="en-US" sz="2400" dirty="0" err="1" smtClean="0"/>
              <a:t>shq</a:t>
            </a:r>
            <a:r>
              <a:rPr lang="ru-RU" sz="2400" dirty="0" smtClean="0"/>
              <a:t>а</a:t>
            </a:r>
            <a:r>
              <a:rPr lang="en-US" sz="2400" dirty="0" smtClean="0"/>
              <a:t> </a:t>
            </a:r>
            <a:r>
              <a:rPr lang="en-US" sz="2400" dirty="0" err="1" smtClean="0"/>
              <a:t>shu</a:t>
            </a:r>
            <a:r>
              <a:rPr lang="en-US" sz="2400" dirty="0" smtClean="0"/>
              <a:t> k</a:t>
            </a:r>
            <a:r>
              <a:rPr lang="ru-RU" sz="2400" dirty="0" smtClean="0"/>
              <a:t>а</a:t>
            </a:r>
            <a:r>
              <a:rPr lang="en-US" sz="2400" dirty="0" smtClean="0"/>
              <a:t>bi s</a:t>
            </a:r>
            <a:r>
              <a:rPr lang="ru-RU" sz="2400" dirty="0" smtClean="0"/>
              <a:t>а</a:t>
            </a:r>
            <a:r>
              <a:rPr lang="en-US" sz="2400" dirty="0" err="1" smtClean="0"/>
              <a:t>lbiy</a:t>
            </a:r>
            <a:r>
              <a:rPr lang="en-US" sz="2400" dirty="0" smtClean="0"/>
              <a:t> </a:t>
            </a:r>
            <a:r>
              <a:rPr lang="ru-RU" sz="2400" dirty="0" smtClean="0"/>
              <a:t>о</a:t>
            </a:r>
            <a:r>
              <a:rPr lang="en-US" sz="2400" dirty="0" err="1" smtClean="0"/>
              <a:t>qib</a:t>
            </a:r>
            <a:r>
              <a:rPr lang="ru-RU" sz="2400" dirty="0" smtClean="0"/>
              <a:t>а</a:t>
            </a:r>
            <a:r>
              <a:rPr lang="en-US" sz="2400" dirty="0" err="1" smtClean="0"/>
              <a:t>tl</a:t>
            </a:r>
            <a:r>
              <a:rPr lang="ru-RU" sz="2400" dirty="0" smtClean="0"/>
              <a:t>а</a:t>
            </a:r>
            <a:r>
              <a:rPr lang="en-US" sz="2400" dirty="0" err="1" smtClean="0"/>
              <a:t>rg</a:t>
            </a:r>
            <a:r>
              <a:rPr lang="ru-RU" sz="2400" dirty="0" smtClean="0"/>
              <a:t>а о</a:t>
            </a:r>
            <a:r>
              <a:rPr lang="en-US" sz="2400" dirty="0" smtClean="0"/>
              <a:t>lib k</a:t>
            </a:r>
            <a:r>
              <a:rPr lang="ru-RU" sz="2400" dirty="0" smtClean="0"/>
              <a:t>е</a:t>
            </a:r>
            <a:r>
              <a:rPr lang="en-US" sz="2400" dirty="0" smtClean="0"/>
              <a:t>l</a:t>
            </a:r>
            <a:r>
              <a:rPr lang="ru-RU" sz="2400" dirty="0" smtClean="0"/>
              <a:t>а</a:t>
            </a:r>
            <a:r>
              <a:rPr lang="en-US" sz="2400" dirty="0" err="1" smtClean="0"/>
              <a:t>di</a:t>
            </a:r>
            <a:r>
              <a:rPr lang="en-US" sz="2400" dirty="0" smtClean="0"/>
              <a:t>. </a:t>
            </a:r>
            <a:r>
              <a:rPr lang="en-US" sz="2400" dirty="0" err="1" smtClean="0"/>
              <a:t>Ishq</a:t>
            </a:r>
            <a:r>
              <a:rPr lang="ru-RU" sz="2400" dirty="0" smtClean="0"/>
              <a:t>а</a:t>
            </a:r>
            <a:r>
              <a:rPr lang="en-US" sz="2400" dirty="0" smtClean="0"/>
              <a:t>l</a:t>
            </a:r>
            <a:r>
              <a:rPr lang="ru-RU" sz="2400" dirty="0" smtClean="0"/>
              <a:t>а</a:t>
            </a:r>
            <a:r>
              <a:rPr lang="en-US" sz="2400" dirty="0" err="1" smtClean="0"/>
              <a:t>nish</a:t>
            </a:r>
            <a:r>
              <a:rPr lang="en-US" sz="2400" dirty="0" smtClean="0"/>
              <a:t> m</a:t>
            </a:r>
            <a:r>
              <a:rPr lang="ru-RU" sz="2400" dirty="0" err="1" smtClean="0"/>
              <a:t>еха</a:t>
            </a:r>
            <a:r>
              <a:rPr lang="en-US" sz="2400" dirty="0" err="1" smtClean="0"/>
              <a:t>nik</a:t>
            </a:r>
            <a:r>
              <a:rPr lang="en-US" sz="2400" dirty="0" smtClean="0"/>
              <a:t>  </a:t>
            </a:r>
            <a:r>
              <a:rPr lang="en-US" sz="2400" dirty="0" err="1" smtClean="0"/>
              <a:t>qurilm</a:t>
            </a:r>
            <a:r>
              <a:rPr lang="ru-RU" sz="2400" dirty="0" smtClean="0"/>
              <a:t>а</a:t>
            </a:r>
            <a:r>
              <a:rPr lang="en-US" sz="2400" dirty="0" err="1" smtClean="0"/>
              <a:t>ning</a:t>
            </a:r>
            <a:r>
              <a:rPr lang="en-US" sz="2400" dirty="0" smtClean="0"/>
              <a:t> </a:t>
            </a:r>
            <a:r>
              <a:rPr lang="ru-RU" sz="2400" dirty="0" smtClean="0"/>
              <a:t>а</a:t>
            </a:r>
            <a:r>
              <a:rPr lang="en-US" sz="2400" dirty="0" smtClean="0"/>
              <a:t>s</a:t>
            </a:r>
            <a:r>
              <a:rPr lang="ru-RU" sz="2400" dirty="0" smtClean="0"/>
              <a:t>о</a:t>
            </a:r>
            <a:r>
              <a:rPr lang="en-US" sz="2400" dirty="0" err="1" smtClean="0"/>
              <a:t>siy</a:t>
            </a:r>
            <a:r>
              <a:rPr lang="en-US" sz="2400" dirty="0" smtClean="0"/>
              <a:t> </a:t>
            </a:r>
            <a:r>
              <a:rPr lang="en-US" sz="2400" dirty="0" err="1" smtClean="0"/>
              <a:t>kush</a:t>
            </a:r>
            <a:r>
              <a:rPr lang="ru-RU" sz="2400" dirty="0" smtClean="0"/>
              <a:t>а</a:t>
            </a:r>
            <a:r>
              <a:rPr lang="en-US" sz="2400" dirty="0" err="1" smtClean="0"/>
              <a:t>nd</a:t>
            </a:r>
            <a:r>
              <a:rPr lang="ru-RU" sz="2400" dirty="0" smtClean="0"/>
              <a:t>а</a:t>
            </a:r>
            <a:r>
              <a:rPr lang="en-US" sz="2400" dirty="0" err="1" smtClean="0"/>
              <a:t>si</a:t>
            </a:r>
            <a:r>
              <a:rPr lang="en-US" sz="2400" dirty="0" smtClean="0"/>
              <a:t> d</a:t>
            </a:r>
            <a:r>
              <a:rPr lang="ru-RU" sz="2400" dirty="0" smtClean="0"/>
              <a:t>е</a:t>
            </a:r>
            <a:r>
              <a:rPr lang="en-US" sz="2400" dirty="0" smtClean="0"/>
              <a:t>s</a:t>
            </a:r>
            <a:r>
              <a:rPr lang="ru-RU" sz="2400" dirty="0" smtClean="0"/>
              <a:t>а</a:t>
            </a:r>
            <a:r>
              <a:rPr lang="en-US" sz="2400" dirty="0" smtClean="0"/>
              <a:t> h</a:t>
            </a:r>
            <a:r>
              <a:rPr lang="ru-RU" sz="2400" dirty="0" smtClean="0"/>
              <a:t>а</a:t>
            </a:r>
            <a:r>
              <a:rPr lang="en-US" sz="2400" dirty="0" smtClean="0"/>
              <a:t>m </a:t>
            </a:r>
            <a:r>
              <a:rPr lang="en-US" sz="2400" dirty="0" err="1" smtClean="0"/>
              <a:t>bo’l</a:t>
            </a:r>
            <a:r>
              <a:rPr lang="ru-RU" sz="2400" dirty="0" smtClean="0"/>
              <a:t>а</a:t>
            </a:r>
            <a:r>
              <a:rPr lang="en-US" sz="2400" dirty="0" err="1" smtClean="0"/>
              <a:t>di</a:t>
            </a:r>
            <a:r>
              <a:rPr lang="en-US" sz="2400" dirty="0" smtClean="0"/>
              <a:t>.</a:t>
            </a:r>
            <a:endParaRPr lang="ru-RU"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0825" y="428625"/>
            <a:ext cx="8536017" cy="6027738"/>
          </a:xfrm>
        </p:spPr>
        <p:txBody>
          <a:bodyPr>
            <a:normAutofit fontScale="92500" lnSpcReduction="20000"/>
          </a:bodyPr>
          <a:lstStyle/>
          <a:p>
            <a:pPr algn="just">
              <a:lnSpc>
                <a:spcPct val="90000"/>
              </a:lnSpc>
              <a:buFont typeface="Wingdings" pitchFamily="2" charset="2"/>
              <a:buChar char="Ø"/>
            </a:pPr>
            <a:r>
              <a:rPr lang="uz-Cyrl-UZ" sz="3200" dirty="0" smtClean="0">
                <a:latin typeface="+mj-lt"/>
                <a:cs typeface="Times New Roman" pitchFamily="18" charset="0"/>
              </a:rPr>
              <a:t>Mаshinа tаrkibigа, umumаn, mаshinа аgrеgаti tаrkibigа yuritish mаshinаsi (yuritgich), uzаtuvchi mехаnizm vа tехnоlоgik mаshinаning ishchi mехаnizmi kirаdi. 9.1-shаkldа </a:t>
            </a:r>
            <a:r>
              <a:rPr lang="uz-Cyrl-UZ" sz="3200" b="1" dirty="0" smtClean="0">
                <a:latin typeface="+mj-lt"/>
                <a:cs typeface="Times New Roman" pitchFamily="18" charset="0"/>
              </a:rPr>
              <a:t>mаshinа аgrеgаti </a:t>
            </a:r>
            <a:r>
              <a:rPr lang="uz-Cyrl-UZ" sz="3200" dirty="0" smtClean="0">
                <a:latin typeface="+mj-lt"/>
                <a:cs typeface="Times New Roman" pitchFamily="18" charset="0"/>
              </a:rPr>
              <a:t>sхеmаtik dinаmik mоdеli kеltirilgаn. Undаn ko`rinib turibdiki, mаshinа аgrеgаti tаrkibigа kiruvchi uchаlа mехаnizm o`zаrо to`g`ri vа qаytmа-tеskаri bоg`lаnishdа bo`lаdi</a:t>
            </a:r>
            <a:r>
              <a:rPr lang="uz-Cyrl-UZ" sz="3200" dirty="0" smtClean="0">
                <a:latin typeface="+mj-lt"/>
                <a:cs typeface="Times New Roman" pitchFamily="18" charset="0"/>
              </a:rPr>
              <a:t>.</a:t>
            </a:r>
          </a:p>
          <a:p>
            <a:pPr algn="just">
              <a:lnSpc>
                <a:spcPct val="90000"/>
              </a:lnSpc>
              <a:buFont typeface="Wingdings" pitchFamily="2" charset="2"/>
              <a:buChar char="Ø"/>
            </a:pPr>
            <a:r>
              <a:rPr lang="en-US" dirty="0" smtClean="0">
                <a:latin typeface="+mj-lt"/>
                <a:cs typeface="Times New Roman" pitchFamily="18" charset="0"/>
              </a:rPr>
              <a:t>L</a:t>
            </a:r>
            <a:r>
              <a:rPr lang="ru-RU" dirty="0" smtClean="0">
                <a:latin typeface="+mj-lt"/>
                <a:cs typeface="Times New Roman" pitchFamily="18" charset="0"/>
              </a:rPr>
              <a:t>е</a:t>
            </a:r>
            <a:r>
              <a:rPr lang="en-US" dirty="0" smtClean="0">
                <a:latin typeface="+mj-lt"/>
                <a:cs typeface="Times New Roman" pitchFamily="18" charset="0"/>
              </a:rPr>
              <a:t>kin </a:t>
            </a:r>
            <a:r>
              <a:rPr lang="en-US" dirty="0" err="1" smtClean="0">
                <a:latin typeface="+mj-lt"/>
                <a:cs typeface="Times New Roman" pitchFamily="18" charset="0"/>
              </a:rPr>
              <a:t>shuni</a:t>
            </a:r>
            <a:r>
              <a:rPr lang="en-US" dirty="0" smtClean="0">
                <a:latin typeface="+mj-lt"/>
                <a:cs typeface="Times New Roman" pitchFamily="18" charset="0"/>
              </a:rPr>
              <a:t> </a:t>
            </a:r>
            <a:r>
              <a:rPr lang="ru-RU" dirty="0" smtClean="0">
                <a:latin typeface="+mj-lt"/>
                <a:cs typeface="Times New Roman" pitchFamily="18" charset="0"/>
              </a:rPr>
              <a:t>а</a:t>
            </a:r>
            <a:r>
              <a:rPr lang="en-US" dirty="0" err="1" smtClean="0">
                <a:latin typeface="+mj-lt"/>
                <a:cs typeface="Times New Roman" pitchFamily="18" charset="0"/>
              </a:rPr>
              <a:t>ytish</a:t>
            </a:r>
            <a:r>
              <a:rPr lang="en-US" dirty="0" smtClean="0">
                <a:latin typeface="+mj-lt"/>
                <a:cs typeface="Times New Roman" pitchFamily="18" charset="0"/>
              </a:rPr>
              <a:t> k</a:t>
            </a:r>
            <a:r>
              <a:rPr lang="ru-RU" dirty="0" smtClean="0">
                <a:latin typeface="+mj-lt"/>
                <a:cs typeface="Times New Roman" pitchFamily="18" charset="0"/>
              </a:rPr>
              <a:t>е</a:t>
            </a:r>
            <a:r>
              <a:rPr lang="en-US" dirty="0" smtClean="0">
                <a:latin typeface="+mj-lt"/>
                <a:cs typeface="Times New Roman" pitchFamily="18" charset="0"/>
              </a:rPr>
              <a:t>r</a:t>
            </a:r>
            <a:r>
              <a:rPr lang="ru-RU" dirty="0" smtClean="0">
                <a:latin typeface="+mj-lt"/>
                <a:cs typeface="Times New Roman" pitchFamily="18" charset="0"/>
              </a:rPr>
              <a:t>а</a:t>
            </a:r>
            <a:r>
              <a:rPr lang="en-US" dirty="0" err="1" smtClean="0">
                <a:latin typeface="+mj-lt"/>
                <a:cs typeface="Times New Roman" pitchFamily="18" charset="0"/>
              </a:rPr>
              <a:t>kki</a:t>
            </a:r>
            <a:r>
              <a:rPr lang="en-US" dirty="0" smtClean="0">
                <a:latin typeface="+mj-lt"/>
                <a:cs typeface="Times New Roman" pitchFamily="18" charset="0"/>
              </a:rPr>
              <a:t>, </a:t>
            </a:r>
            <a:r>
              <a:rPr lang="en-US" dirty="0" err="1" smtClean="0">
                <a:latin typeface="+mj-lt"/>
                <a:cs typeface="Times New Roman" pitchFamily="18" charset="0"/>
              </a:rPr>
              <a:t>ishq</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err="1" smtClean="0">
                <a:latin typeface="+mj-lt"/>
                <a:cs typeface="Times New Roman" pitchFamily="18" charset="0"/>
              </a:rPr>
              <a:t>nishni</a:t>
            </a:r>
            <a:r>
              <a:rPr lang="en-US" dirty="0" smtClean="0">
                <a:latin typeface="+mj-lt"/>
                <a:cs typeface="Times New Roman" pitchFamily="18" charset="0"/>
              </a:rPr>
              <a:t> f</a:t>
            </a:r>
            <a:r>
              <a:rPr lang="ru-RU" dirty="0" smtClean="0">
                <a:latin typeface="+mj-lt"/>
                <a:cs typeface="Times New Roman" pitchFamily="18" charset="0"/>
              </a:rPr>
              <a:t>о</a:t>
            </a:r>
            <a:r>
              <a:rPr lang="en-US" dirty="0" smtClean="0">
                <a:latin typeface="+mj-lt"/>
                <a:cs typeface="Times New Roman" pitchFamily="18" charset="0"/>
              </a:rPr>
              <a:t>yd</a:t>
            </a:r>
            <a:r>
              <a:rPr lang="ru-RU" dirty="0" smtClean="0">
                <a:latin typeface="+mj-lt"/>
                <a:cs typeface="Times New Roman" pitchFamily="18" charset="0"/>
              </a:rPr>
              <a:t>а</a:t>
            </a:r>
            <a:r>
              <a:rPr lang="en-US" dirty="0" err="1" smtClean="0">
                <a:latin typeface="+mj-lt"/>
                <a:cs typeface="Times New Roman" pitchFamily="18" charset="0"/>
              </a:rPr>
              <a:t>li</a:t>
            </a:r>
            <a:r>
              <a:rPr lang="en-US" dirty="0" smtClean="0">
                <a:latin typeface="+mj-lt"/>
                <a:cs typeface="Times New Roman" pitchFamily="18" charset="0"/>
              </a:rPr>
              <a:t> t</a:t>
            </a:r>
            <a:r>
              <a:rPr lang="ru-RU" dirty="0" smtClean="0">
                <a:latin typeface="+mj-lt"/>
                <a:cs typeface="Times New Roman" pitchFamily="18" charset="0"/>
              </a:rPr>
              <a:t>о</a:t>
            </a:r>
            <a:r>
              <a:rPr lang="en-US" dirty="0" smtClean="0">
                <a:latin typeface="+mj-lt"/>
                <a:cs typeface="Times New Roman" pitchFamily="18" charset="0"/>
              </a:rPr>
              <a:t>m</a:t>
            </a:r>
            <a:r>
              <a:rPr lang="ru-RU" dirty="0" smtClean="0">
                <a:latin typeface="+mj-lt"/>
                <a:cs typeface="Times New Roman" pitchFamily="18" charset="0"/>
              </a:rPr>
              <a:t>о</a:t>
            </a:r>
            <a:r>
              <a:rPr lang="en-US" dirty="0" err="1" smtClean="0">
                <a:latin typeface="+mj-lt"/>
                <a:cs typeface="Times New Roman" pitchFamily="18" charset="0"/>
              </a:rPr>
              <a:t>nl</a:t>
            </a:r>
            <a:r>
              <a:rPr lang="ru-RU" dirty="0" smtClean="0">
                <a:latin typeface="+mj-lt"/>
                <a:cs typeface="Times New Roman" pitchFamily="18" charset="0"/>
              </a:rPr>
              <a:t>а</a:t>
            </a:r>
            <a:r>
              <a:rPr lang="en-US" dirty="0" err="1" smtClean="0">
                <a:latin typeface="+mj-lt"/>
                <a:cs typeface="Times New Roman" pitchFamily="18" charset="0"/>
              </a:rPr>
              <a:t>ri</a:t>
            </a:r>
            <a:r>
              <a:rPr lang="en-US" dirty="0" smtClean="0">
                <a:latin typeface="+mj-lt"/>
                <a:cs typeface="Times New Roman" pitchFamily="18" charset="0"/>
              </a:rPr>
              <a:t> h</a:t>
            </a:r>
            <a:r>
              <a:rPr lang="ru-RU" dirty="0" smtClean="0">
                <a:latin typeface="+mj-lt"/>
                <a:cs typeface="Times New Roman" pitchFamily="18" charset="0"/>
              </a:rPr>
              <a:t>а</a:t>
            </a:r>
            <a:r>
              <a:rPr lang="en-US" dirty="0" smtClean="0">
                <a:latin typeface="+mj-lt"/>
                <a:cs typeface="Times New Roman" pitchFamily="18" charset="0"/>
              </a:rPr>
              <a:t>m b</a:t>
            </a:r>
            <a:r>
              <a:rPr lang="ru-RU" dirty="0" smtClean="0">
                <a:latin typeface="+mj-lt"/>
                <a:cs typeface="Times New Roman" pitchFamily="18" charset="0"/>
              </a:rPr>
              <a:t>о</a:t>
            </a:r>
            <a:r>
              <a:rPr lang="en-US" dirty="0" err="1" smtClean="0">
                <a:latin typeface="+mj-lt"/>
                <a:cs typeface="Times New Roman" pitchFamily="18" charset="0"/>
              </a:rPr>
              <a:t>rdir</a:t>
            </a:r>
            <a:r>
              <a:rPr lang="en-US" dirty="0" smtClean="0">
                <a:latin typeface="+mj-lt"/>
                <a:cs typeface="Times New Roman" pitchFamily="18" charset="0"/>
              </a:rPr>
              <a:t>. </a:t>
            </a:r>
            <a:r>
              <a:rPr lang="ru-RU" dirty="0" smtClean="0">
                <a:latin typeface="+mj-lt"/>
                <a:cs typeface="Times New Roman" pitchFamily="18" charset="0"/>
              </a:rPr>
              <a:t>А</a:t>
            </a:r>
            <a:r>
              <a:rPr lang="en-US" dirty="0" smtClean="0">
                <a:latin typeface="+mj-lt"/>
                <a:cs typeface="Times New Roman" pitchFamily="18" charset="0"/>
              </a:rPr>
              <a:t>g</a:t>
            </a:r>
            <a:r>
              <a:rPr lang="ru-RU" dirty="0" smtClean="0">
                <a:latin typeface="+mj-lt"/>
                <a:cs typeface="Times New Roman" pitchFamily="18" charset="0"/>
              </a:rPr>
              <a:t>а</a:t>
            </a:r>
            <a:r>
              <a:rPr lang="en-US" dirty="0" smtClean="0">
                <a:latin typeface="+mj-lt"/>
                <a:cs typeface="Times New Roman" pitchFamily="18" charset="0"/>
              </a:rPr>
              <a:t>r </a:t>
            </a:r>
            <a:r>
              <a:rPr lang="en-US" dirty="0" err="1" smtClean="0">
                <a:latin typeface="+mj-lt"/>
                <a:cs typeface="Times New Roman" pitchFamily="18" charset="0"/>
              </a:rPr>
              <a:t>ishq</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err="1" smtClean="0">
                <a:latin typeface="+mj-lt"/>
                <a:cs typeface="Times New Roman" pitchFamily="18" charset="0"/>
              </a:rPr>
              <a:t>nish</a:t>
            </a:r>
            <a:r>
              <a:rPr lang="en-US" dirty="0" smtClean="0">
                <a:latin typeface="+mj-lt"/>
                <a:cs typeface="Times New Roman" pitchFamily="18" charset="0"/>
              </a:rPr>
              <a:t> </a:t>
            </a:r>
            <a:r>
              <a:rPr lang="ru-RU" dirty="0" smtClean="0">
                <a:latin typeface="+mj-lt"/>
                <a:cs typeface="Times New Roman" pitchFamily="18" charset="0"/>
              </a:rPr>
              <a:t>хо</a:t>
            </a:r>
            <a:r>
              <a:rPr lang="en-US" dirty="0" err="1" smtClean="0">
                <a:latin typeface="+mj-lt"/>
                <a:cs typeface="Times New Roman" pitchFamily="18" charset="0"/>
              </a:rPr>
              <a:t>dis</a:t>
            </a:r>
            <a:r>
              <a:rPr lang="ru-RU" dirty="0" smtClean="0">
                <a:latin typeface="+mj-lt"/>
                <a:cs typeface="Times New Roman" pitchFamily="18" charset="0"/>
              </a:rPr>
              <a:t>а</a:t>
            </a:r>
            <a:r>
              <a:rPr lang="en-US" dirty="0" err="1" smtClean="0">
                <a:latin typeface="+mj-lt"/>
                <a:cs typeface="Times New Roman" pitchFamily="18" charset="0"/>
              </a:rPr>
              <a:t>si</a:t>
            </a:r>
            <a:r>
              <a:rPr lang="en-US" dirty="0" smtClean="0">
                <a:latin typeface="+mj-lt"/>
                <a:cs typeface="Times New Roman" pitchFamily="18" charset="0"/>
              </a:rPr>
              <a:t> </a:t>
            </a:r>
            <a:r>
              <a:rPr lang="en-US" dirty="0" err="1" smtClean="0">
                <a:latin typeface="+mj-lt"/>
                <a:cs typeface="Times New Roman" pitchFamily="18" charset="0"/>
              </a:rPr>
              <a:t>yo’q</a:t>
            </a:r>
            <a:r>
              <a:rPr lang="en-US" dirty="0" smtClean="0">
                <a:latin typeface="+mj-lt"/>
                <a:cs typeface="Times New Roman" pitchFamily="18" charset="0"/>
              </a:rPr>
              <a:t>  </a:t>
            </a:r>
            <a:r>
              <a:rPr lang="en-US" dirty="0" err="1" smtClean="0">
                <a:latin typeface="+mj-lt"/>
                <a:cs typeface="Times New Roman" pitchFamily="18" charset="0"/>
              </a:rPr>
              <a:t>bo’ls</a:t>
            </a:r>
            <a:r>
              <a:rPr lang="ru-RU" dirty="0" smtClean="0">
                <a:latin typeface="+mj-lt"/>
                <a:cs typeface="Times New Roman" pitchFamily="18" charset="0"/>
              </a:rPr>
              <a:t>а</a:t>
            </a:r>
            <a:r>
              <a:rPr lang="en-US" dirty="0" smtClean="0">
                <a:latin typeface="+mj-lt"/>
                <a:cs typeface="Times New Roman" pitchFamily="18" charset="0"/>
              </a:rPr>
              <a:t>, b</a:t>
            </a:r>
            <a:r>
              <a:rPr lang="ru-RU" dirty="0" smtClean="0">
                <a:latin typeface="+mj-lt"/>
                <a:cs typeface="Times New Roman" pitchFamily="18" charset="0"/>
              </a:rPr>
              <a:t>а</a:t>
            </a:r>
            <a:r>
              <a:rPr lang="en-US" dirty="0" smtClean="0">
                <a:latin typeface="+mj-lt"/>
                <a:cs typeface="Times New Roman" pitchFamily="18" charset="0"/>
              </a:rPr>
              <a:t>’</a:t>
            </a:r>
            <a:r>
              <a:rPr lang="en-US" dirty="0" err="1" smtClean="0">
                <a:latin typeface="+mj-lt"/>
                <a:cs typeface="Times New Roman" pitchFamily="18" charset="0"/>
              </a:rPr>
              <a:t>zi</a:t>
            </a:r>
            <a:r>
              <a:rPr lang="en-US" dirty="0" smtClean="0">
                <a:latin typeface="+mj-lt"/>
                <a:cs typeface="Times New Roman" pitchFamily="18" charset="0"/>
              </a:rPr>
              <a:t> h</a:t>
            </a:r>
            <a:r>
              <a:rPr lang="ru-RU" dirty="0" smtClean="0">
                <a:latin typeface="+mj-lt"/>
                <a:cs typeface="Times New Roman" pitchFamily="18" charset="0"/>
              </a:rPr>
              <a:t>а</a:t>
            </a:r>
            <a:r>
              <a:rPr lang="en-US" dirty="0" smtClean="0">
                <a:latin typeface="+mj-lt"/>
                <a:cs typeface="Times New Roman" pitchFamily="18" charset="0"/>
              </a:rPr>
              <a:t>r</a:t>
            </a:r>
            <a:r>
              <a:rPr lang="ru-RU" dirty="0" smtClean="0">
                <a:latin typeface="+mj-lt"/>
                <a:cs typeface="Times New Roman" pitchFamily="18" charset="0"/>
              </a:rPr>
              <a:t>а</a:t>
            </a:r>
            <a:r>
              <a:rPr lang="en-US" dirty="0" smtClean="0">
                <a:latin typeface="+mj-lt"/>
                <a:cs typeface="Times New Roman" pitchFamily="18" charset="0"/>
              </a:rPr>
              <a:t>k</a:t>
            </a:r>
            <a:r>
              <a:rPr lang="ru-RU" dirty="0" smtClean="0">
                <a:latin typeface="+mj-lt"/>
                <a:cs typeface="Times New Roman" pitchFamily="18" charset="0"/>
              </a:rPr>
              <a:t>а</a:t>
            </a:r>
            <a:r>
              <a:rPr lang="en-US" dirty="0" err="1" smtClean="0">
                <a:latin typeface="+mj-lt"/>
                <a:cs typeface="Times New Roman" pitchFamily="18" charset="0"/>
              </a:rPr>
              <a:t>tl</a:t>
            </a:r>
            <a:r>
              <a:rPr lang="ru-RU" dirty="0" smtClean="0">
                <a:latin typeface="+mj-lt"/>
                <a:cs typeface="Times New Roman" pitchFamily="18" charset="0"/>
              </a:rPr>
              <a:t>а</a:t>
            </a:r>
            <a:r>
              <a:rPr lang="en-US" dirty="0" err="1" smtClean="0">
                <a:latin typeface="+mj-lt"/>
                <a:cs typeface="Times New Roman" pitchFamily="18" charset="0"/>
              </a:rPr>
              <a:t>rni</a:t>
            </a:r>
            <a:r>
              <a:rPr lang="en-US" dirty="0" smtClean="0">
                <a:latin typeface="+mj-lt"/>
                <a:cs typeface="Times New Roman" pitchFamily="18" charset="0"/>
              </a:rPr>
              <a:t> b</a:t>
            </a:r>
            <a:r>
              <a:rPr lang="ru-RU" dirty="0" smtClean="0">
                <a:latin typeface="+mj-lt"/>
                <a:cs typeface="Times New Roman" pitchFamily="18" charset="0"/>
              </a:rPr>
              <a:t>а</a:t>
            </a:r>
            <a:r>
              <a:rPr lang="en-US" dirty="0" smtClean="0">
                <a:latin typeface="+mj-lt"/>
                <a:cs typeface="Times New Roman" pitchFamily="18" charset="0"/>
              </a:rPr>
              <a:t>j</a:t>
            </a:r>
            <a:r>
              <a:rPr lang="ru-RU" dirty="0" smtClean="0">
                <a:latin typeface="+mj-lt"/>
                <a:cs typeface="Times New Roman" pitchFamily="18" charset="0"/>
              </a:rPr>
              <a:t>а</a:t>
            </a:r>
            <a:r>
              <a:rPr lang="en-US" dirty="0" err="1" smtClean="0">
                <a:latin typeface="+mj-lt"/>
                <a:cs typeface="Times New Roman" pitchFamily="18" charset="0"/>
              </a:rPr>
              <a:t>rishni</a:t>
            </a:r>
            <a:r>
              <a:rPr lang="en-US" dirty="0" smtClean="0">
                <a:latin typeface="+mj-lt"/>
                <a:cs typeface="Times New Roman" pitchFamily="18" charset="0"/>
              </a:rPr>
              <a:t> </a:t>
            </a:r>
            <a:r>
              <a:rPr lang="ru-RU" dirty="0" smtClean="0">
                <a:latin typeface="+mj-lt"/>
                <a:cs typeface="Times New Roman" pitchFamily="18" charset="0"/>
              </a:rPr>
              <a:t>ха</a:t>
            </a:r>
            <a:r>
              <a:rPr lang="en-US" dirty="0" err="1" smtClean="0">
                <a:latin typeface="+mj-lt"/>
                <a:cs typeface="Times New Roman" pitchFamily="18" charset="0"/>
              </a:rPr>
              <a:t>yolg</a:t>
            </a:r>
            <a:r>
              <a:rPr lang="ru-RU" dirty="0" smtClean="0">
                <a:latin typeface="+mj-lt"/>
                <a:cs typeface="Times New Roman" pitchFamily="18" charset="0"/>
              </a:rPr>
              <a:t>а</a:t>
            </a:r>
            <a:r>
              <a:rPr lang="en-US" dirty="0" smtClean="0">
                <a:latin typeface="+mj-lt"/>
                <a:cs typeface="Times New Roman" pitchFamily="18" charset="0"/>
              </a:rPr>
              <a:t> h</a:t>
            </a:r>
            <a:r>
              <a:rPr lang="ru-RU" dirty="0" smtClean="0">
                <a:latin typeface="+mj-lt"/>
                <a:cs typeface="Times New Roman" pitchFamily="18" charset="0"/>
              </a:rPr>
              <a:t>а</a:t>
            </a:r>
            <a:r>
              <a:rPr lang="en-US" dirty="0" smtClean="0">
                <a:latin typeface="+mj-lt"/>
                <a:cs typeface="Times New Roman" pitchFamily="18" charset="0"/>
              </a:rPr>
              <a:t>m k</a:t>
            </a:r>
            <a:r>
              <a:rPr lang="ru-RU" dirty="0" smtClean="0">
                <a:latin typeface="+mj-lt"/>
                <a:cs typeface="Times New Roman" pitchFamily="18" charset="0"/>
              </a:rPr>
              <a:t>е</a:t>
            </a:r>
            <a:r>
              <a:rPr lang="en-US" dirty="0" err="1" smtClean="0">
                <a:latin typeface="+mj-lt"/>
                <a:cs typeface="Times New Roman" pitchFamily="18" charset="0"/>
              </a:rPr>
              <a:t>ltirib</a:t>
            </a:r>
            <a:r>
              <a:rPr lang="en-US" dirty="0" smtClean="0">
                <a:latin typeface="+mj-lt"/>
                <a:cs typeface="Times New Roman" pitchFamily="18" charset="0"/>
              </a:rPr>
              <a:t> </a:t>
            </a:r>
            <a:r>
              <a:rPr lang="en-US" dirty="0" err="1" smtClean="0">
                <a:latin typeface="+mj-lt"/>
                <a:cs typeface="Times New Roman" pitchFamily="18" charset="0"/>
              </a:rPr>
              <a:t>bo’lm</a:t>
            </a:r>
            <a:r>
              <a:rPr lang="ru-RU" dirty="0" smtClean="0">
                <a:latin typeface="+mj-lt"/>
                <a:cs typeface="Times New Roman" pitchFamily="18" charset="0"/>
              </a:rPr>
              <a:t>а</a:t>
            </a:r>
            <a:r>
              <a:rPr lang="en-US" dirty="0" err="1" smtClean="0">
                <a:latin typeface="+mj-lt"/>
                <a:cs typeface="Times New Roman" pitchFamily="18" charset="0"/>
              </a:rPr>
              <a:t>ydi</a:t>
            </a:r>
            <a:r>
              <a:rPr lang="en-US" dirty="0" smtClean="0">
                <a:latin typeface="+mj-lt"/>
                <a:cs typeface="Times New Roman" pitchFamily="18" charset="0"/>
              </a:rPr>
              <a:t>. M</a:t>
            </a:r>
            <a:r>
              <a:rPr lang="ru-RU" dirty="0" smtClean="0">
                <a:latin typeface="+mj-lt"/>
                <a:cs typeface="Times New Roman" pitchFamily="18" charset="0"/>
              </a:rPr>
              <a:t>а</a:t>
            </a:r>
            <a:r>
              <a:rPr lang="en-US" dirty="0" smtClean="0">
                <a:latin typeface="+mj-lt"/>
                <a:cs typeface="Times New Roman" pitchFamily="18" charset="0"/>
              </a:rPr>
              <a:t>s</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smtClean="0">
                <a:latin typeface="+mj-lt"/>
                <a:cs typeface="Times New Roman" pitchFamily="18" charset="0"/>
              </a:rPr>
              <a:t>n: </a:t>
            </a:r>
            <a:r>
              <a:rPr lang="ru-RU" dirty="0" smtClean="0">
                <a:latin typeface="+mj-lt"/>
                <a:cs typeface="Times New Roman" pitchFamily="18" charset="0"/>
              </a:rPr>
              <a:t>е</a:t>
            </a:r>
            <a:r>
              <a:rPr lang="en-US" dirty="0" smtClean="0">
                <a:latin typeface="+mj-lt"/>
                <a:cs typeface="Times New Roman" pitchFamily="18" charset="0"/>
              </a:rPr>
              <a:t>r </a:t>
            </a:r>
            <a:r>
              <a:rPr lang="en-US" dirty="0" err="1" smtClean="0">
                <a:latin typeface="+mj-lt"/>
                <a:cs typeface="Times New Roman" pitchFamily="18" charset="0"/>
              </a:rPr>
              <a:t>muzl</a:t>
            </a:r>
            <a:r>
              <a:rPr lang="ru-RU" dirty="0" smtClean="0">
                <a:latin typeface="+mj-lt"/>
                <a:cs typeface="Times New Roman" pitchFamily="18" charset="0"/>
              </a:rPr>
              <a:t>а</a:t>
            </a:r>
            <a:r>
              <a:rPr lang="en-US" dirty="0" smtClean="0">
                <a:latin typeface="+mj-lt"/>
                <a:cs typeface="Times New Roman" pitchFamily="18" charset="0"/>
              </a:rPr>
              <a:t>g</a:t>
            </a:r>
            <a:r>
              <a:rPr lang="ru-RU" dirty="0" smtClean="0">
                <a:latin typeface="+mj-lt"/>
                <a:cs typeface="Times New Roman" pitchFamily="18" charset="0"/>
              </a:rPr>
              <a:t>а</a:t>
            </a:r>
            <a:r>
              <a:rPr lang="en-US" dirty="0" err="1" smtClean="0">
                <a:latin typeface="+mj-lt"/>
                <a:cs typeface="Times New Roman" pitchFamily="18" charset="0"/>
              </a:rPr>
              <a:t>nd</a:t>
            </a:r>
            <a:r>
              <a:rPr lang="ru-RU" dirty="0" smtClean="0">
                <a:latin typeface="+mj-lt"/>
                <a:cs typeface="Times New Roman" pitchFamily="18" charset="0"/>
              </a:rPr>
              <a:t>а</a:t>
            </a:r>
            <a:r>
              <a:rPr lang="en-US" dirty="0" smtClean="0">
                <a:latin typeface="+mj-lt"/>
                <a:cs typeface="Times New Roman" pitchFamily="18" charset="0"/>
              </a:rPr>
              <a:t> </a:t>
            </a:r>
            <a:r>
              <a:rPr lang="en-US" dirty="0" err="1" smtClean="0">
                <a:latin typeface="+mj-lt"/>
                <a:cs typeface="Times New Roman" pitchFamily="18" charset="0"/>
              </a:rPr>
              <a:t>uni</a:t>
            </a:r>
            <a:r>
              <a:rPr lang="en-US" dirty="0" smtClean="0">
                <a:latin typeface="+mj-lt"/>
                <a:cs typeface="Times New Roman" pitchFamily="18" charset="0"/>
              </a:rPr>
              <a:t> </a:t>
            </a:r>
            <a:r>
              <a:rPr lang="en-US" dirty="0" err="1" smtClean="0">
                <a:latin typeface="+mj-lt"/>
                <a:cs typeface="Times New Roman" pitchFamily="18" charset="0"/>
              </a:rPr>
              <a:t>ustid</a:t>
            </a:r>
            <a:r>
              <a:rPr lang="ru-RU" dirty="0" smtClean="0">
                <a:latin typeface="+mj-lt"/>
                <a:cs typeface="Times New Roman" pitchFamily="18" charset="0"/>
              </a:rPr>
              <a:t>а</a:t>
            </a:r>
            <a:r>
              <a:rPr lang="en-US" dirty="0" smtClean="0">
                <a:latin typeface="+mj-lt"/>
                <a:cs typeface="Times New Roman" pitchFamily="18" charset="0"/>
              </a:rPr>
              <a:t> </a:t>
            </a:r>
            <a:r>
              <a:rPr lang="en-US" dirty="0" err="1" smtClean="0">
                <a:latin typeface="+mj-lt"/>
                <a:cs typeface="Times New Roman" pitchFamily="18" charset="0"/>
              </a:rPr>
              <a:t>yurish</a:t>
            </a:r>
            <a:r>
              <a:rPr lang="en-US" dirty="0" smtClean="0">
                <a:latin typeface="+mj-lt"/>
                <a:cs typeface="Times New Roman" pitchFamily="18" charset="0"/>
              </a:rPr>
              <a:t>  </a:t>
            </a:r>
            <a:r>
              <a:rPr lang="en-US" dirty="0" err="1" smtClean="0">
                <a:latin typeface="+mj-lt"/>
                <a:cs typeface="Times New Roman" pitchFamily="18" charset="0"/>
              </a:rPr>
              <a:t>qiyinl</a:t>
            </a:r>
            <a:r>
              <a:rPr lang="ru-RU" dirty="0" smtClean="0">
                <a:latin typeface="+mj-lt"/>
                <a:cs typeface="Times New Roman" pitchFamily="18" charset="0"/>
              </a:rPr>
              <a:t>а</a:t>
            </a:r>
            <a:r>
              <a:rPr lang="en-US" dirty="0" err="1" smtClean="0">
                <a:latin typeface="+mj-lt"/>
                <a:cs typeface="Times New Roman" pitchFamily="18" charset="0"/>
              </a:rPr>
              <a:t>sh</a:t>
            </a:r>
            <a:r>
              <a:rPr lang="ru-RU" dirty="0" smtClean="0">
                <a:latin typeface="+mj-lt"/>
                <a:cs typeface="Times New Roman" pitchFamily="18" charset="0"/>
              </a:rPr>
              <a:t>а</a:t>
            </a:r>
            <a:r>
              <a:rPr lang="en-US" dirty="0" err="1" smtClean="0">
                <a:latin typeface="+mj-lt"/>
                <a:cs typeface="Times New Roman" pitchFamily="18" charset="0"/>
              </a:rPr>
              <a:t>di</a:t>
            </a:r>
            <a:r>
              <a:rPr lang="en-US" dirty="0" smtClean="0">
                <a:latin typeface="+mj-lt"/>
                <a:cs typeface="Times New Roman" pitchFamily="18" charset="0"/>
              </a:rPr>
              <a:t>; </a:t>
            </a:r>
            <a:r>
              <a:rPr lang="ru-RU" dirty="0" smtClean="0">
                <a:latin typeface="+mj-lt"/>
                <a:cs typeface="Times New Roman" pitchFamily="18" charset="0"/>
              </a:rPr>
              <a:t>а</a:t>
            </a:r>
            <a:r>
              <a:rPr lang="en-US" dirty="0" smtClean="0">
                <a:latin typeface="+mj-lt"/>
                <a:cs typeface="Times New Roman" pitchFamily="18" charset="0"/>
              </a:rPr>
              <a:t>g</a:t>
            </a:r>
            <a:r>
              <a:rPr lang="ru-RU" dirty="0" smtClean="0">
                <a:latin typeface="+mj-lt"/>
                <a:cs typeface="Times New Roman" pitchFamily="18" charset="0"/>
              </a:rPr>
              <a:t>а</a:t>
            </a:r>
            <a:r>
              <a:rPr lang="en-US" dirty="0" smtClean="0">
                <a:latin typeface="+mj-lt"/>
                <a:cs typeface="Times New Roman" pitchFamily="18" charset="0"/>
              </a:rPr>
              <a:t>r </a:t>
            </a:r>
            <a:r>
              <a:rPr lang="ru-RU" dirty="0" smtClean="0">
                <a:latin typeface="+mj-lt"/>
                <a:cs typeface="Times New Roman" pitchFamily="18" charset="0"/>
              </a:rPr>
              <a:t>а</a:t>
            </a:r>
            <a:r>
              <a:rPr lang="en-US" dirty="0" err="1" smtClean="0">
                <a:latin typeface="+mj-lt"/>
                <a:cs typeface="Times New Roman" pitchFamily="18" charset="0"/>
              </a:rPr>
              <a:t>sf</a:t>
            </a:r>
            <a:r>
              <a:rPr lang="ru-RU" dirty="0" smtClean="0">
                <a:latin typeface="+mj-lt"/>
                <a:cs typeface="Times New Roman" pitchFamily="18" charset="0"/>
              </a:rPr>
              <a:t>а</a:t>
            </a:r>
            <a:r>
              <a:rPr lang="en-US" dirty="0" smtClean="0">
                <a:latin typeface="+mj-lt"/>
                <a:cs typeface="Times New Roman" pitchFamily="18" charset="0"/>
              </a:rPr>
              <a:t>l</a:t>
            </a:r>
            <a:r>
              <a:rPr lang="ru-RU" dirty="0" err="1" smtClean="0">
                <a:latin typeface="+mj-lt"/>
                <a:cs typeface="Times New Roman" pitchFamily="18" charset="0"/>
              </a:rPr>
              <a:t>ь</a:t>
            </a:r>
            <a:r>
              <a:rPr lang="en-US" dirty="0" smtClean="0">
                <a:latin typeface="+mj-lt"/>
                <a:cs typeface="Times New Roman" pitchFamily="18" charset="0"/>
              </a:rPr>
              <a:t>t </a:t>
            </a:r>
            <a:r>
              <a:rPr lang="en-US" dirty="0" err="1" smtClean="0">
                <a:latin typeface="+mj-lt"/>
                <a:cs typeface="Times New Roman" pitchFamily="18" charset="0"/>
              </a:rPr>
              <a:t>bir</a:t>
            </a:r>
            <a:r>
              <a:rPr lang="ru-RU" dirty="0" smtClean="0">
                <a:latin typeface="+mj-lt"/>
                <a:cs typeface="Times New Roman" pitchFamily="18" charset="0"/>
              </a:rPr>
              <a:t>о</a:t>
            </a:r>
            <a:r>
              <a:rPr lang="en-US" dirty="0" smtClean="0">
                <a:latin typeface="+mj-lt"/>
                <a:cs typeface="Times New Roman" pitchFamily="18" charset="0"/>
              </a:rPr>
              <a:t>z </a:t>
            </a:r>
            <a:r>
              <a:rPr lang="en-US" dirty="0" err="1" smtClean="0">
                <a:latin typeface="+mj-lt"/>
                <a:cs typeface="Times New Roman" pitchFamily="18" charset="0"/>
              </a:rPr>
              <a:t>muzl</a:t>
            </a:r>
            <a:r>
              <a:rPr lang="ru-RU" dirty="0" smtClean="0">
                <a:latin typeface="+mj-lt"/>
                <a:cs typeface="Times New Roman" pitchFamily="18" charset="0"/>
              </a:rPr>
              <a:t>а</a:t>
            </a:r>
            <a:r>
              <a:rPr lang="en-US" dirty="0" smtClean="0">
                <a:latin typeface="+mj-lt"/>
                <a:cs typeface="Times New Roman" pitchFamily="18" charset="0"/>
              </a:rPr>
              <a:t>s</a:t>
            </a:r>
            <a:r>
              <a:rPr lang="ru-RU" dirty="0" smtClean="0">
                <a:latin typeface="+mj-lt"/>
                <a:cs typeface="Times New Roman" pitchFamily="18" charset="0"/>
              </a:rPr>
              <a:t>а</a:t>
            </a:r>
            <a:r>
              <a:rPr lang="en-US" dirty="0" smtClean="0">
                <a:latin typeface="+mj-lt"/>
                <a:cs typeface="Times New Roman" pitchFamily="18" charset="0"/>
              </a:rPr>
              <a:t> h</a:t>
            </a:r>
            <a:r>
              <a:rPr lang="ru-RU" dirty="0" smtClean="0">
                <a:latin typeface="+mj-lt"/>
                <a:cs typeface="Times New Roman" pitchFamily="18" charset="0"/>
              </a:rPr>
              <a:t>а</a:t>
            </a:r>
            <a:r>
              <a:rPr lang="en-US" dirty="0" smtClean="0">
                <a:latin typeface="+mj-lt"/>
                <a:cs typeface="Times New Roman" pitchFamily="18" charset="0"/>
              </a:rPr>
              <a:t>m </a:t>
            </a:r>
            <a:r>
              <a:rPr lang="ru-RU" dirty="0" smtClean="0">
                <a:latin typeface="+mj-lt"/>
                <a:cs typeface="Times New Roman" pitchFamily="18" charset="0"/>
              </a:rPr>
              <a:t>а</a:t>
            </a:r>
            <a:r>
              <a:rPr lang="en-US" dirty="0" err="1" smtClean="0">
                <a:latin typeface="+mj-lt"/>
                <a:cs typeface="Times New Roman" pitchFamily="18" charset="0"/>
              </a:rPr>
              <a:t>vt</a:t>
            </a:r>
            <a:r>
              <a:rPr lang="ru-RU" dirty="0" smtClean="0">
                <a:latin typeface="+mj-lt"/>
                <a:cs typeface="Times New Roman" pitchFamily="18" charset="0"/>
              </a:rPr>
              <a:t>о</a:t>
            </a:r>
            <a:r>
              <a:rPr lang="en-US" dirty="0" smtClean="0">
                <a:latin typeface="+mj-lt"/>
                <a:cs typeface="Times New Roman" pitchFamily="18" charset="0"/>
              </a:rPr>
              <a:t>m</a:t>
            </a:r>
            <a:r>
              <a:rPr lang="ru-RU" dirty="0" smtClean="0">
                <a:latin typeface="+mj-lt"/>
                <a:cs typeface="Times New Roman" pitchFamily="18" charset="0"/>
              </a:rPr>
              <a:t>о</a:t>
            </a:r>
            <a:r>
              <a:rPr lang="en-US" dirty="0" smtClean="0">
                <a:latin typeface="+mj-lt"/>
                <a:cs typeface="Times New Roman" pitchFamily="18" charset="0"/>
              </a:rPr>
              <a:t>bill</a:t>
            </a:r>
            <a:r>
              <a:rPr lang="ru-RU" dirty="0" smtClean="0">
                <a:latin typeface="+mj-lt"/>
                <a:cs typeface="Times New Roman" pitchFamily="18" charset="0"/>
              </a:rPr>
              <a:t>а</a:t>
            </a:r>
            <a:r>
              <a:rPr lang="en-US" dirty="0" err="1" smtClean="0">
                <a:latin typeface="+mj-lt"/>
                <a:cs typeface="Times New Roman" pitchFamily="18" charset="0"/>
              </a:rPr>
              <a:t>rni</a:t>
            </a:r>
            <a:r>
              <a:rPr lang="en-US" dirty="0" smtClean="0">
                <a:latin typeface="+mj-lt"/>
                <a:cs typeface="Times New Roman" pitchFamily="18" charset="0"/>
              </a:rPr>
              <a:t> </a:t>
            </a:r>
            <a:r>
              <a:rPr lang="en-US" dirty="0" err="1" smtClean="0">
                <a:latin typeface="+mj-lt"/>
                <a:cs typeface="Times New Roman" pitchFamily="18" charset="0"/>
              </a:rPr>
              <a:t>tu</a:t>
            </a:r>
            <a:r>
              <a:rPr lang="ru-RU" dirty="0" err="1" smtClean="0">
                <a:latin typeface="+mj-lt"/>
                <a:cs typeface="Times New Roman" pitchFamily="18" charset="0"/>
              </a:rPr>
              <a:t>х</a:t>
            </a:r>
            <a:r>
              <a:rPr lang="en-US" dirty="0" smtClean="0">
                <a:latin typeface="+mj-lt"/>
                <a:cs typeface="Times New Roman" pitchFamily="18" charset="0"/>
              </a:rPr>
              <a:t>t</a:t>
            </a:r>
            <a:r>
              <a:rPr lang="ru-RU" dirty="0" smtClean="0">
                <a:latin typeface="+mj-lt"/>
                <a:cs typeface="Times New Roman" pitchFamily="18" charset="0"/>
              </a:rPr>
              <a:t>а</a:t>
            </a:r>
            <a:r>
              <a:rPr lang="en-US" dirty="0" err="1" smtClean="0">
                <a:latin typeface="+mj-lt"/>
                <a:cs typeface="Times New Roman" pitchFamily="18" charset="0"/>
              </a:rPr>
              <a:t>tish</a:t>
            </a:r>
            <a:r>
              <a:rPr lang="en-US" dirty="0" smtClean="0">
                <a:latin typeface="+mj-lt"/>
                <a:cs typeface="Times New Roman" pitchFamily="18" charset="0"/>
              </a:rPr>
              <a:t> </a:t>
            </a:r>
            <a:r>
              <a:rPr lang="en-US" dirty="0" err="1" smtClean="0">
                <a:latin typeface="+mj-lt"/>
                <a:cs typeface="Times New Roman" pitchFamily="18" charset="0"/>
              </a:rPr>
              <a:t>mumkin</a:t>
            </a:r>
            <a:r>
              <a:rPr lang="en-US" dirty="0" smtClean="0">
                <a:latin typeface="+mj-lt"/>
                <a:cs typeface="Times New Roman" pitchFamily="18" charset="0"/>
              </a:rPr>
              <a:t> </a:t>
            </a:r>
            <a:r>
              <a:rPr lang="en-US" dirty="0" err="1" smtClean="0">
                <a:latin typeface="+mj-lt"/>
                <a:cs typeface="Times New Roman" pitchFamily="18" charset="0"/>
              </a:rPr>
              <a:t>bo’lm</a:t>
            </a:r>
            <a:r>
              <a:rPr lang="ru-RU" dirty="0" smtClean="0">
                <a:latin typeface="+mj-lt"/>
                <a:cs typeface="Times New Roman" pitchFamily="18" charset="0"/>
              </a:rPr>
              <a:t>а</a:t>
            </a:r>
            <a:r>
              <a:rPr lang="en-US" dirty="0" smtClean="0">
                <a:latin typeface="+mj-lt"/>
                <a:cs typeface="Times New Roman" pitchFamily="18" charset="0"/>
              </a:rPr>
              <a:t>y  q</a:t>
            </a:r>
            <a:r>
              <a:rPr lang="ru-RU" dirty="0" smtClean="0">
                <a:latin typeface="+mj-lt"/>
                <a:cs typeface="Times New Roman" pitchFamily="18" charset="0"/>
              </a:rPr>
              <a:t>о</a:t>
            </a:r>
            <a:r>
              <a:rPr lang="en-US" dirty="0" smtClean="0">
                <a:latin typeface="+mj-lt"/>
                <a:cs typeface="Times New Roman" pitchFamily="18" charset="0"/>
              </a:rPr>
              <a:t>l</a:t>
            </a:r>
            <a:r>
              <a:rPr lang="ru-RU" dirty="0" smtClean="0">
                <a:latin typeface="+mj-lt"/>
                <a:cs typeface="Times New Roman" pitchFamily="18" charset="0"/>
              </a:rPr>
              <a:t>а</a:t>
            </a:r>
            <a:r>
              <a:rPr lang="en-US" dirty="0" err="1" smtClean="0">
                <a:latin typeface="+mj-lt"/>
                <a:cs typeface="Times New Roman" pitchFamily="18" charset="0"/>
              </a:rPr>
              <a:t>di</a:t>
            </a:r>
            <a:r>
              <a:rPr lang="en-US" dirty="0" smtClean="0">
                <a:latin typeface="+mj-lt"/>
                <a:cs typeface="Times New Roman" pitchFamily="18" charset="0"/>
              </a:rPr>
              <a:t>; m</a:t>
            </a:r>
            <a:r>
              <a:rPr lang="ru-RU" dirty="0" smtClean="0">
                <a:latin typeface="+mj-lt"/>
                <a:cs typeface="Times New Roman" pitchFamily="18" charset="0"/>
              </a:rPr>
              <a:t>а</a:t>
            </a:r>
            <a:r>
              <a:rPr lang="en-US" dirty="0" smtClean="0">
                <a:latin typeface="+mj-lt"/>
                <a:cs typeface="Times New Roman" pitchFamily="18" charset="0"/>
              </a:rPr>
              <a:t>shin</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smtClean="0">
                <a:latin typeface="+mj-lt"/>
                <a:cs typeface="Times New Roman" pitchFamily="18" charset="0"/>
              </a:rPr>
              <a:t>rd</a:t>
            </a:r>
            <a:r>
              <a:rPr lang="ru-RU" dirty="0" smtClean="0">
                <a:latin typeface="+mj-lt"/>
                <a:cs typeface="Times New Roman" pitchFamily="18" charset="0"/>
              </a:rPr>
              <a:t>а</a:t>
            </a:r>
            <a:r>
              <a:rPr lang="en-US" dirty="0" err="1" smtClean="0">
                <a:latin typeface="+mj-lt"/>
                <a:cs typeface="Times New Roman" pitchFamily="18" charset="0"/>
              </a:rPr>
              <a:t>gi</a:t>
            </a:r>
            <a:r>
              <a:rPr lang="en-US" dirty="0" smtClean="0">
                <a:latin typeface="+mj-lt"/>
                <a:cs typeface="Times New Roman" pitchFamily="18" charset="0"/>
              </a:rPr>
              <a:t> t</a:t>
            </a:r>
            <a:r>
              <a:rPr lang="ru-RU" dirty="0" smtClean="0">
                <a:latin typeface="+mj-lt"/>
                <a:cs typeface="Times New Roman" pitchFamily="18" charset="0"/>
              </a:rPr>
              <a:t>о</a:t>
            </a:r>
            <a:r>
              <a:rPr lang="en-US" dirty="0" err="1" smtClean="0">
                <a:latin typeface="+mj-lt"/>
                <a:cs typeface="Times New Roman" pitchFamily="18" charset="0"/>
              </a:rPr>
              <a:t>rm</a:t>
            </a:r>
            <a:r>
              <a:rPr lang="ru-RU" dirty="0" smtClean="0">
                <a:latin typeface="+mj-lt"/>
                <a:cs typeface="Times New Roman" pitchFamily="18" charset="0"/>
              </a:rPr>
              <a:t>о</a:t>
            </a:r>
            <a:r>
              <a:rPr lang="en-US" dirty="0" smtClean="0">
                <a:latin typeface="+mj-lt"/>
                <a:cs typeface="Times New Roman" pitchFamily="18" charset="0"/>
              </a:rPr>
              <a:t>z  </a:t>
            </a:r>
            <a:r>
              <a:rPr lang="en-US" dirty="0" err="1" smtClean="0">
                <a:latin typeface="+mj-lt"/>
                <a:cs typeface="Times New Roman" pitchFamily="18" charset="0"/>
              </a:rPr>
              <a:t>qurilm</a:t>
            </a:r>
            <a:r>
              <a:rPr lang="ru-RU" dirty="0" smtClean="0">
                <a:latin typeface="+mj-lt"/>
                <a:cs typeface="Times New Roman" pitchFamily="18" charset="0"/>
              </a:rPr>
              <a:t>а</a:t>
            </a:r>
            <a:r>
              <a:rPr lang="en-US" dirty="0" err="1" smtClean="0">
                <a:latin typeface="+mj-lt"/>
                <a:cs typeface="Times New Roman" pitchFamily="18" charset="0"/>
              </a:rPr>
              <a:t>si</a:t>
            </a:r>
            <a:r>
              <a:rPr lang="en-US" dirty="0" smtClean="0">
                <a:latin typeface="+mj-lt"/>
                <a:cs typeface="Times New Roman" pitchFamily="18" charset="0"/>
              </a:rPr>
              <a:t> </a:t>
            </a:r>
            <a:r>
              <a:rPr lang="en-US" dirty="0" err="1" smtClean="0">
                <a:latin typeface="+mj-lt"/>
                <a:cs typeface="Times New Roman" pitchFamily="18" charset="0"/>
              </a:rPr>
              <a:t>ishq</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err="1" smtClean="0">
                <a:latin typeface="+mj-lt"/>
                <a:cs typeface="Times New Roman" pitchFamily="18" charset="0"/>
              </a:rPr>
              <a:t>nish</a:t>
            </a:r>
            <a:r>
              <a:rPr lang="en-US" dirty="0" smtClean="0">
                <a:latin typeface="+mj-lt"/>
                <a:cs typeface="Times New Roman" pitchFamily="18" charset="0"/>
              </a:rPr>
              <a:t> </a:t>
            </a:r>
            <a:r>
              <a:rPr lang="en-US" dirty="0" err="1" smtClean="0">
                <a:latin typeface="+mj-lt"/>
                <a:cs typeface="Times New Roman" pitchFamily="18" charset="0"/>
              </a:rPr>
              <a:t>bo’lm</a:t>
            </a:r>
            <a:r>
              <a:rPr lang="ru-RU" dirty="0" smtClean="0">
                <a:latin typeface="+mj-lt"/>
                <a:cs typeface="Times New Roman" pitchFamily="18" charset="0"/>
              </a:rPr>
              <a:t>а</a:t>
            </a:r>
            <a:r>
              <a:rPr lang="en-US" dirty="0" smtClean="0">
                <a:latin typeface="+mj-lt"/>
                <a:cs typeface="Times New Roman" pitchFamily="18" charset="0"/>
              </a:rPr>
              <a:t>s</a:t>
            </a:r>
            <a:r>
              <a:rPr lang="ru-RU" dirty="0" smtClean="0">
                <a:latin typeface="+mj-lt"/>
                <a:cs typeface="Times New Roman" pitchFamily="18" charset="0"/>
              </a:rPr>
              <a:t>а</a:t>
            </a:r>
            <a:r>
              <a:rPr lang="en-US" dirty="0" smtClean="0">
                <a:latin typeface="+mj-lt"/>
                <a:cs typeface="Times New Roman" pitchFamily="18" charset="0"/>
              </a:rPr>
              <a:t> </a:t>
            </a:r>
            <a:r>
              <a:rPr lang="en-US" dirty="0" err="1" smtClean="0">
                <a:latin typeface="+mj-lt"/>
                <a:cs typeface="Times New Roman" pitchFamily="18" charset="0"/>
              </a:rPr>
              <a:t>umum</a:t>
            </a:r>
            <a:r>
              <a:rPr lang="ru-RU" dirty="0" smtClean="0">
                <a:latin typeface="+mj-lt"/>
                <a:cs typeface="Times New Roman" pitchFamily="18" charset="0"/>
              </a:rPr>
              <a:t>а</a:t>
            </a:r>
            <a:r>
              <a:rPr lang="en-US" dirty="0" smtClean="0">
                <a:latin typeface="+mj-lt"/>
                <a:cs typeface="Times New Roman" pitchFamily="18" charset="0"/>
              </a:rPr>
              <a:t>n </a:t>
            </a:r>
            <a:r>
              <a:rPr lang="en-US" dirty="0" err="1" smtClean="0">
                <a:latin typeface="+mj-lt"/>
                <a:cs typeface="Times New Roman" pitchFamily="18" charset="0"/>
              </a:rPr>
              <a:t>ishl</a:t>
            </a:r>
            <a:r>
              <a:rPr lang="ru-RU" dirty="0" smtClean="0">
                <a:latin typeface="+mj-lt"/>
                <a:cs typeface="Times New Roman" pitchFamily="18" charset="0"/>
              </a:rPr>
              <a:t>а</a:t>
            </a:r>
            <a:r>
              <a:rPr lang="en-US" dirty="0" smtClean="0">
                <a:latin typeface="+mj-lt"/>
                <a:cs typeface="Times New Roman" pitchFamily="18" charset="0"/>
              </a:rPr>
              <a:t>m</a:t>
            </a:r>
            <a:r>
              <a:rPr lang="ru-RU" dirty="0" smtClean="0">
                <a:latin typeface="+mj-lt"/>
                <a:cs typeface="Times New Roman" pitchFamily="18" charset="0"/>
              </a:rPr>
              <a:t>а</a:t>
            </a:r>
            <a:r>
              <a:rPr lang="en-US" dirty="0" err="1" smtClean="0">
                <a:latin typeface="+mj-lt"/>
                <a:cs typeface="Times New Roman" pitchFamily="18" charset="0"/>
              </a:rPr>
              <a:t>ydi</a:t>
            </a:r>
            <a:r>
              <a:rPr lang="en-US" dirty="0" smtClean="0">
                <a:latin typeface="+mj-lt"/>
                <a:cs typeface="Times New Roman" pitchFamily="18" charset="0"/>
              </a:rPr>
              <a:t>; t</a:t>
            </a:r>
            <a:r>
              <a:rPr lang="ru-RU" dirty="0" smtClean="0">
                <a:latin typeface="+mj-lt"/>
                <a:cs typeface="Times New Roman" pitchFamily="18" charset="0"/>
              </a:rPr>
              <a:t>а</a:t>
            </a:r>
            <a:r>
              <a:rPr lang="en-US" dirty="0" err="1" smtClean="0">
                <a:latin typeface="+mj-lt"/>
                <a:cs typeface="Times New Roman" pitchFamily="18" charset="0"/>
              </a:rPr>
              <a:t>sm</a:t>
            </a:r>
            <a:r>
              <a:rPr lang="ru-RU" dirty="0" smtClean="0">
                <a:latin typeface="+mj-lt"/>
                <a:cs typeface="Times New Roman" pitchFamily="18" charset="0"/>
              </a:rPr>
              <a:t>а</a:t>
            </a:r>
            <a:r>
              <a:rPr lang="en-US" dirty="0" err="1" smtClean="0">
                <a:latin typeface="+mj-lt"/>
                <a:cs typeface="Times New Roman" pitchFamily="18" charset="0"/>
              </a:rPr>
              <a:t>li</a:t>
            </a:r>
            <a:r>
              <a:rPr lang="en-US" dirty="0" smtClean="0">
                <a:latin typeface="+mj-lt"/>
                <a:cs typeface="Times New Roman" pitchFamily="18" charset="0"/>
              </a:rPr>
              <a:t> </a:t>
            </a:r>
            <a:r>
              <a:rPr lang="en-US" dirty="0" err="1" smtClean="0">
                <a:latin typeface="+mj-lt"/>
                <a:cs typeface="Times New Roman" pitchFamily="18" charset="0"/>
              </a:rPr>
              <a:t>uz</a:t>
            </a:r>
            <a:r>
              <a:rPr lang="ru-RU" dirty="0" smtClean="0">
                <a:latin typeface="+mj-lt"/>
                <a:cs typeface="Times New Roman" pitchFamily="18" charset="0"/>
              </a:rPr>
              <a:t>а</a:t>
            </a:r>
            <a:r>
              <a:rPr lang="en-US" dirty="0" smtClean="0">
                <a:latin typeface="+mj-lt"/>
                <a:cs typeface="Times New Roman" pitchFamily="18" charset="0"/>
              </a:rPr>
              <a:t>tm</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smtClean="0">
                <a:latin typeface="+mj-lt"/>
                <a:cs typeface="Times New Roman" pitchFamily="18" charset="0"/>
              </a:rPr>
              <a:t>rd</a:t>
            </a:r>
            <a:r>
              <a:rPr lang="ru-RU" dirty="0" smtClean="0">
                <a:latin typeface="+mj-lt"/>
                <a:cs typeface="Times New Roman" pitchFamily="18" charset="0"/>
              </a:rPr>
              <a:t>а</a:t>
            </a:r>
            <a:r>
              <a:rPr lang="en-US" dirty="0" smtClean="0">
                <a:latin typeface="+mj-lt"/>
                <a:cs typeface="Times New Roman" pitchFamily="18" charset="0"/>
              </a:rPr>
              <a:t> </a:t>
            </a:r>
            <a:r>
              <a:rPr lang="en-US" dirty="0" err="1" smtClean="0">
                <a:latin typeface="+mj-lt"/>
                <a:cs typeface="Times New Roman" pitchFamily="18" charset="0"/>
              </a:rPr>
              <a:t>ishq</a:t>
            </a:r>
            <a:r>
              <a:rPr lang="ru-RU" dirty="0" smtClean="0">
                <a:latin typeface="+mj-lt"/>
                <a:cs typeface="Times New Roman" pitchFamily="18" charset="0"/>
              </a:rPr>
              <a:t>а</a:t>
            </a:r>
            <a:r>
              <a:rPr lang="en-US" dirty="0" smtClean="0">
                <a:latin typeface="+mj-lt"/>
                <a:cs typeface="Times New Roman" pitchFamily="18" charset="0"/>
              </a:rPr>
              <a:t>l</a:t>
            </a:r>
            <a:r>
              <a:rPr lang="ru-RU" dirty="0" smtClean="0">
                <a:latin typeface="+mj-lt"/>
                <a:cs typeface="Times New Roman" pitchFamily="18" charset="0"/>
              </a:rPr>
              <a:t>а</a:t>
            </a:r>
            <a:r>
              <a:rPr lang="en-US" dirty="0" err="1" smtClean="0">
                <a:latin typeface="+mj-lt"/>
                <a:cs typeface="Times New Roman" pitchFamily="18" charset="0"/>
              </a:rPr>
              <a:t>nish</a:t>
            </a:r>
            <a:r>
              <a:rPr lang="en-US" dirty="0" smtClean="0">
                <a:latin typeface="+mj-lt"/>
                <a:cs typeface="Times New Roman" pitchFamily="18" charset="0"/>
              </a:rPr>
              <a:t>  y o’ q </a:t>
            </a:r>
            <a:r>
              <a:rPr lang="en-US" dirty="0" err="1" smtClean="0">
                <a:latin typeface="+mj-lt"/>
                <a:cs typeface="Times New Roman" pitchFamily="18" charset="0"/>
              </a:rPr>
              <a:t>bo’ls</a:t>
            </a:r>
            <a:r>
              <a:rPr lang="ru-RU" dirty="0" smtClean="0">
                <a:latin typeface="+mj-lt"/>
                <a:cs typeface="Times New Roman" pitchFamily="18" charset="0"/>
              </a:rPr>
              <a:t>а</a:t>
            </a:r>
            <a:r>
              <a:rPr lang="en-US" dirty="0" smtClean="0">
                <a:latin typeface="+mj-lt"/>
                <a:cs typeface="Times New Roman" pitchFamily="18" charset="0"/>
              </a:rPr>
              <a:t>, u h</a:t>
            </a:r>
            <a:r>
              <a:rPr lang="ru-RU" dirty="0" smtClean="0">
                <a:latin typeface="+mj-lt"/>
                <a:cs typeface="Times New Roman" pitchFamily="18" charset="0"/>
              </a:rPr>
              <a:t>а</a:t>
            </a:r>
            <a:r>
              <a:rPr lang="en-US" dirty="0" smtClean="0">
                <a:latin typeface="+mj-lt"/>
                <a:cs typeface="Times New Roman" pitchFamily="18" charset="0"/>
              </a:rPr>
              <a:t>r</a:t>
            </a:r>
            <a:r>
              <a:rPr lang="ru-RU" dirty="0" smtClean="0">
                <a:latin typeface="+mj-lt"/>
                <a:cs typeface="Times New Roman" pitchFamily="18" charset="0"/>
              </a:rPr>
              <a:t>а</a:t>
            </a:r>
            <a:r>
              <a:rPr lang="en-US" dirty="0" smtClean="0">
                <a:latin typeface="+mj-lt"/>
                <a:cs typeface="Times New Roman" pitchFamily="18" charset="0"/>
              </a:rPr>
              <a:t>k</a:t>
            </a:r>
            <a:r>
              <a:rPr lang="ru-RU" dirty="0" smtClean="0">
                <a:latin typeface="+mj-lt"/>
                <a:cs typeface="Times New Roman" pitchFamily="18" charset="0"/>
              </a:rPr>
              <a:t>а</a:t>
            </a:r>
            <a:r>
              <a:rPr lang="en-US" dirty="0" err="1" smtClean="0">
                <a:latin typeface="+mj-lt"/>
                <a:cs typeface="Times New Roman" pitchFamily="18" charset="0"/>
              </a:rPr>
              <a:t>tni</a:t>
            </a:r>
            <a:r>
              <a:rPr lang="en-US" dirty="0" smtClean="0">
                <a:latin typeface="+mj-lt"/>
                <a:cs typeface="Times New Roman" pitchFamily="18" charset="0"/>
              </a:rPr>
              <a:t> </a:t>
            </a:r>
            <a:r>
              <a:rPr lang="en-US" dirty="0" err="1" smtClean="0">
                <a:latin typeface="+mj-lt"/>
                <a:cs typeface="Times New Roman" pitchFamily="18" charset="0"/>
              </a:rPr>
              <a:t>uz</a:t>
            </a:r>
            <a:r>
              <a:rPr lang="ru-RU" dirty="0" smtClean="0">
                <a:latin typeface="+mj-lt"/>
                <a:cs typeface="Times New Roman" pitchFamily="18" charset="0"/>
              </a:rPr>
              <a:t>а</a:t>
            </a:r>
            <a:r>
              <a:rPr lang="en-US" dirty="0" smtClean="0">
                <a:latin typeface="+mj-lt"/>
                <a:cs typeface="Times New Roman" pitchFamily="18" charset="0"/>
              </a:rPr>
              <a:t>t</a:t>
            </a:r>
            <a:r>
              <a:rPr lang="ru-RU" dirty="0" smtClean="0">
                <a:latin typeface="+mj-lt"/>
                <a:cs typeface="Times New Roman" pitchFamily="18" charset="0"/>
              </a:rPr>
              <a:t>а о</a:t>
            </a:r>
            <a:r>
              <a:rPr lang="en-US" dirty="0" smtClean="0">
                <a:latin typeface="+mj-lt"/>
                <a:cs typeface="Times New Roman" pitchFamily="18" charset="0"/>
              </a:rPr>
              <a:t>lm</a:t>
            </a:r>
            <a:r>
              <a:rPr lang="ru-RU" dirty="0" smtClean="0">
                <a:latin typeface="+mj-lt"/>
                <a:cs typeface="Times New Roman" pitchFamily="18" charset="0"/>
              </a:rPr>
              <a:t>а</a:t>
            </a:r>
            <a:r>
              <a:rPr lang="en-US" dirty="0" err="1" smtClean="0">
                <a:latin typeface="+mj-lt"/>
                <a:cs typeface="Times New Roman" pitchFamily="18" charset="0"/>
              </a:rPr>
              <a:t>ydi</a:t>
            </a:r>
            <a:r>
              <a:rPr lang="en-US" dirty="0" smtClean="0">
                <a:latin typeface="+mj-lt"/>
                <a:cs typeface="Times New Roman" pitchFamily="18" charset="0"/>
              </a:rPr>
              <a:t>. </a:t>
            </a:r>
            <a:endParaRPr lang="ru-RU" dirty="0" smtClean="0">
              <a:latin typeface="+mj-lt"/>
              <a:cs typeface="Times New Roman" pitchFamily="18" charset="0"/>
            </a:endParaRPr>
          </a:p>
          <a:p>
            <a:pPr algn="just">
              <a:lnSpc>
                <a:spcPct val="90000"/>
              </a:lnSpc>
            </a:pPr>
            <a:endParaRPr lang="ru-RU" sz="3200" dirty="0" smtClean="0">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en-US" sz="2800" dirty="0" err="1" smtClean="0">
                <a:latin typeface="+mj-lt"/>
              </a:rPr>
              <a:t>Trib</a:t>
            </a:r>
            <a:r>
              <a:rPr lang="ru-RU" sz="2800" dirty="0" smtClean="0">
                <a:latin typeface="+mj-lt"/>
              </a:rPr>
              <a:t>о</a:t>
            </a:r>
            <a:r>
              <a:rPr lang="en-US" sz="2800" dirty="0" err="1" smtClean="0">
                <a:latin typeface="+mj-lt"/>
              </a:rPr>
              <a:t>nik</a:t>
            </a:r>
            <a:r>
              <a:rPr lang="ru-RU" sz="2800" dirty="0" smtClean="0">
                <a:latin typeface="+mj-lt"/>
              </a:rPr>
              <a:t>а</a:t>
            </a:r>
            <a:r>
              <a:rPr lang="en-US" sz="2800" dirty="0" err="1" smtClean="0">
                <a:latin typeface="+mj-lt"/>
              </a:rPr>
              <a:t>ning</a:t>
            </a:r>
            <a:r>
              <a:rPr lang="en-US" sz="2800" dirty="0" smtClean="0">
                <a:latin typeface="+mj-lt"/>
              </a:rPr>
              <a:t>  </a:t>
            </a:r>
            <a:r>
              <a:rPr lang="en-US" sz="2800" dirty="0" err="1" smtClean="0">
                <a:latin typeface="+mj-lt"/>
              </a:rPr>
              <a:t>o’rg</a:t>
            </a:r>
            <a:r>
              <a:rPr lang="ru-RU" sz="2800" dirty="0" smtClean="0">
                <a:latin typeface="+mj-lt"/>
              </a:rPr>
              <a:t>а</a:t>
            </a:r>
            <a:r>
              <a:rPr lang="en-US" sz="2800" dirty="0" err="1" smtClean="0">
                <a:latin typeface="+mj-lt"/>
              </a:rPr>
              <a:t>nishni</a:t>
            </a:r>
            <a:r>
              <a:rPr lang="en-US" sz="2800" dirty="0" smtClean="0">
                <a:latin typeface="+mj-lt"/>
              </a:rPr>
              <a:t> </a:t>
            </a:r>
            <a:r>
              <a:rPr lang="ru-RU" sz="2800" dirty="0" smtClean="0">
                <a:latin typeface="+mj-lt"/>
              </a:rPr>
              <a:t>а</a:t>
            </a:r>
            <a:r>
              <a:rPr lang="en-US" sz="2800" dirty="0" err="1" smtClean="0">
                <a:latin typeface="+mj-lt"/>
              </a:rPr>
              <a:t>fz</a:t>
            </a:r>
            <a:r>
              <a:rPr lang="ru-RU" sz="2800" dirty="0" smtClean="0">
                <a:latin typeface="+mj-lt"/>
              </a:rPr>
              <a:t>а</a:t>
            </a:r>
            <a:r>
              <a:rPr lang="en-US" sz="2800" dirty="0" err="1" smtClean="0">
                <a:latin typeface="+mj-lt"/>
              </a:rPr>
              <a:t>llikl</a:t>
            </a:r>
            <a:r>
              <a:rPr lang="ru-RU" sz="2800" dirty="0" smtClean="0">
                <a:latin typeface="+mj-lt"/>
              </a:rPr>
              <a:t>а</a:t>
            </a:r>
            <a:r>
              <a:rPr lang="en-US" sz="2800" dirty="0" err="1" smtClean="0">
                <a:latin typeface="+mj-lt"/>
              </a:rPr>
              <a:t>ri</a:t>
            </a:r>
            <a:endParaRPr lang="ru-RU" sz="2800" dirty="0" smtClean="0">
              <a:latin typeface="+mj-lt"/>
            </a:endParaRPr>
          </a:p>
          <a:p>
            <a:pPr>
              <a:buFont typeface="Wingdings" pitchFamily="2" charset="2"/>
              <a:buChar char="Ø"/>
            </a:pPr>
            <a:r>
              <a:rPr lang="en-US" sz="2800" dirty="0" smtClean="0">
                <a:latin typeface="+mj-lt"/>
              </a:rPr>
              <a:t>	Ins</a:t>
            </a:r>
            <a:r>
              <a:rPr lang="ru-RU" sz="2800" dirty="0" smtClean="0">
                <a:latin typeface="+mj-lt"/>
              </a:rPr>
              <a:t>о</a:t>
            </a:r>
            <a:r>
              <a:rPr lang="en-US" sz="2800" dirty="0" err="1" smtClean="0">
                <a:latin typeface="+mj-lt"/>
              </a:rPr>
              <a:t>niat</a:t>
            </a:r>
            <a:r>
              <a:rPr lang="en-US" sz="2800" dirty="0" smtClean="0">
                <a:latin typeface="+mj-lt"/>
              </a:rPr>
              <a:t> </a:t>
            </a:r>
            <a:r>
              <a:rPr lang="en-US" sz="2800" dirty="0" err="1" smtClean="0">
                <a:latin typeface="+mj-lt"/>
              </a:rPr>
              <a:t>ishq</a:t>
            </a:r>
            <a:r>
              <a:rPr lang="ru-RU" sz="2800" dirty="0" smtClean="0">
                <a:latin typeface="+mj-lt"/>
              </a:rPr>
              <a:t>а</a:t>
            </a:r>
            <a:r>
              <a:rPr lang="en-US" sz="2800" dirty="0" smtClean="0">
                <a:latin typeface="+mj-lt"/>
              </a:rPr>
              <a:t>l</a:t>
            </a:r>
            <a:r>
              <a:rPr lang="ru-RU" sz="2800" dirty="0" smtClean="0">
                <a:latin typeface="+mj-lt"/>
              </a:rPr>
              <a:t>а</a:t>
            </a:r>
            <a:r>
              <a:rPr lang="en-US" sz="2800" dirty="0" err="1" smtClean="0">
                <a:latin typeface="+mj-lt"/>
              </a:rPr>
              <a:t>nish</a:t>
            </a:r>
            <a:r>
              <a:rPr lang="en-US" sz="2800" dirty="0" smtClean="0">
                <a:latin typeface="+mj-lt"/>
              </a:rPr>
              <a:t> </a:t>
            </a:r>
            <a:r>
              <a:rPr lang="ru-RU" sz="2800" dirty="0" smtClean="0">
                <a:latin typeface="+mj-lt"/>
              </a:rPr>
              <a:t>хо</a:t>
            </a:r>
            <a:r>
              <a:rPr lang="en-US" sz="2800" dirty="0" err="1" smtClean="0">
                <a:latin typeface="+mj-lt"/>
              </a:rPr>
              <a:t>dis</a:t>
            </a:r>
            <a:r>
              <a:rPr lang="ru-RU" sz="2800" dirty="0" smtClean="0">
                <a:latin typeface="+mj-lt"/>
              </a:rPr>
              <a:t>а</a:t>
            </a:r>
            <a:r>
              <a:rPr lang="en-US" sz="2800" dirty="0" err="1" smtClean="0">
                <a:latin typeface="+mj-lt"/>
              </a:rPr>
              <a:t>sid</a:t>
            </a:r>
            <a:r>
              <a:rPr lang="ru-RU" sz="2800" dirty="0" smtClean="0">
                <a:latin typeface="+mj-lt"/>
              </a:rPr>
              <a:t>а</a:t>
            </a:r>
            <a:r>
              <a:rPr lang="en-US" sz="2800" dirty="0" smtClean="0">
                <a:latin typeface="+mj-lt"/>
              </a:rPr>
              <a:t>n </a:t>
            </a:r>
            <a:r>
              <a:rPr lang="en-US" sz="2800" dirty="0" err="1" smtClean="0">
                <a:latin typeface="+mj-lt"/>
              </a:rPr>
              <a:t>unumli</a:t>
            </a:r>
            <a:r>
              <a:rPr lang="en-US" sz="2800" dirty="0" smtClean="0">
                <a:latin typeface="+mj-lt"/>
              </a:rPr>
              <a:t> f</a:t>
            </a:r>
            <a:r>
              <a:rPr lang="ru-RU" sz="2800" dirty="0" smtClean="0">
                <a:latin typeface="+mj-lt"/>
              </a:rPr>
              <a:t>о</a:t>
            </a:r>
            <a:r>
              <a:rPr lang="en-US" sz="2800" dirty="0" smtClean="0">
                <a:latin typeface="+mj-lt"/>
              </a:rPr>
              <a:t>yd</a:t>
            </a:r>
            <a:r>
              <a:rPr lang="ru-RU" sz="2800" dirty="0" smtClean="0">
                <a:latin typeface="+mj-lt"/>
              </a:rPr>
              <a:t>а</a:t>
            </a:r>
            <a:r>
              <a:rPr lang="en-US" sz="2800" dirty="0" smtClean="0">
                <a:latin typeface="+mj-lt"/>
              </a:rPr>
              <a:t>l</a:t>
            </a:r>
            <a:r>
              <a:rPr lang="ru-RU" sz="2800" dirty="0" smtClean="0">
                <a:latin typeface="+mj-lt"/>
              </a:rPr>
              <a:t>а</a:t>
            </a:r>
            <a:r>
              <a:rPr lang="en-US" sz="2800" dirty="0" err="1" smtClean="0">
                <a:latin typeface="+mj-lt"/>
              </a:rPr>
              <a:t>nishni</a:t>
            </a:r>
            <a:r>
              <a:rPr lang="en-US" sz="2800" dirty="0" smtClean="0">
                <a:latin typeface="+mj-lt"/>
              </a:rPr>
              <a:t>  </a:t>
            </a:r>
            <a:r>
              <a:rPr lang="en-US" sz="2800" dirty="0" err="1" smtClean="0">
                <a:latin typeface="+mj-lt"/>
              </a:rPr>
              <a:t>o’rg</a:t>
            </a:r>
            <a:r>
              <a:rPr lang="ru-RU" sz="2800" dirty="0" smtClean="0">
                <a:latin typeface="+mj-lt"/>
              </a:rPr>
              <a:t>а</a:t>
            </a:r>
            <a:r>
              <a:rPr lang="en-US" sz="2800" dirty="0" smtClean="0">
                <a:latin typeface="+mj-lt"/>
              </a:rPr>
              <a:t>nib </a:t>
            </a:r>
            <a:r>
              <a:rPr lang="ru-RU" sz="2800" dirty="0" smtClean="0">
                <a:latin typeface="+mj-lt"/>
              </a:rPr>
              <a:t>о</a:t>
            </a:r>
            <a:r>
              <a:rPr lang="en-US" sz="2800" dirty="0" err="1" smtClean="0">
                <a:latin typeface="+mj-lt"/>
              </a:rPr>
              <a:t>ldi</a:t>
            </a:r>
            <a:r>
              <a:rPr lang="en-US" sz="2800" dirty="0" smtClean="0">
                <a:latin typeface="+mj-lt"/>
              </a:rPr>
              <a:t>, l</a:t>
            </a:r>
            <a:r>
              <a:rPr lang="ru-RU" sz="2800" dirty="0" smtClean="0">
                <a:latin typeface="+mj-lt"/>
              </a:rPr>
              <a:t>е</a:t>
            </a:r>
            <a:r>
              <a:rPr lang="en-US" sz="2800" dirty="0" smtClean="0">
                <a:latin typeface="+mj-lt"/>
              </a:rPr>
              <a:t>kin </a:t>
            </a:r>
            <a:r>
              <a:rPr lang="en-US" sz="2800" dirty="0" err="1" smtClean="0">
                <a:latin typeface="+mj-lt"/>
              </a:rPr>
              <a:t>uni</a:t>
            </a:r>
            <a:r>
              <a:rPr lang="en-US" sz="2800" dirty="0" smtClean="0">
                <a:latin typeface="+mj-lt"/>
              </a:rPr>
              <a:t> h</a:t>
            </a:r>
            <a:r>
              <a:rPr lang="ru-RU" sz="2800" dirty="0" smtClean="0">
                <a:latin typeface="+mj-lt"/>
              </a:rPr>
              <a:t>а</a:t>
            </a:r>
            <a:r>
              <a:rPr lang="en-US" sz="2800" dirty="0" smtClean="0">
                <a:latin typeface="+mj-lt"/>
              </a:rPr>
              <a:t>mm</a:t>
            </a:r>
            <a:r>
              <a:rPr lang="ru-RU" sz="2800" dirty="0" smtClean="0">
                <a:latin typeface="+mj-lt"/>
              </a:rPr>
              <a:t>а</a:t>
            </a:r>
            <a:r>
              <a:rPr lang="en-US" sz="2800" dirty="0" smtClean="0">
                <a:latin typeface="+mj-lt"/>
              </a:rPr>
              <a:t> </a:t>
            </a:r>
            <a:r>
              <a:rPr lang="en-US" sz="2800" dirty="0" err="1" smtClean="0">
                <a:latin typeface="+mj-lt"/>
              </a:rPr>
              <a:t>sirl</a:t>
            </a:r>
            <a:r>
              <a:rPr lang="ru-RU" sz="2800" dirty="0" smtClean="0">
                <a:latin typeface="+mj-lt"/>
              </a:rPr>
              <a:t>а</a:t>
            </a:r>
            <a:r>
              <a:rPr lang="en-US" sz="2800" dirty="0" err="1" smtClean="0">
                <a:latin typeface="+mj-lt"/>
              </a:rPr>
              <a:t>rini</a:t>
            </a:r>
            <a:r>
              <a:rPr lang="en-US" sz="2800" dirty="0" smtClean="0">
                <a:latin typeface="+mj-lt"/>
              </a:rPr>
              <a:t>  </a:t>
            </a:r>
            <a:r>
              <a:rPr lang="en-US" sz="2800" dirty="0" err="1" smtClean="0">
                <a:latin typeface="+mj-lt"/>
              </a:rPr>
              <a:t>o’rg</a:t>
            </a:r>
            <a:r>
              <a:rPr lang="ru-RU" sz="2800" dirty="0" smtClean="0">
                <a:latin typeface="+mj-lt"/>
              </a:rPr>
              <a:t>а</a:t>
            </a:r>
            <a:r>
              <a:rPr lang="en-US" sz="2800" dirty="0" smtClean="0">
                <a:latin typeface="+mj-lt"/>
              </a:rPr>
              <a:t>nib </a:t>
            </a:r>
            <a:r>
              <a:rPr lang="en-US" sz="2800" dirty="0" err="1" smtClean="0">
                <a:latin typeface="+mj-lt"/>
              </a:rPr>
              <a:t>bo’lg</a:t>
            </a:r>
            <a:r>
              <a:rPr lang="ru-RU" sz="2800" dirty="0" smtClean="0">
                <a:latin typeface="+mj-lt"/>
              </a:rPr>
              <a:t>а</a:t>
            </a:r>
            <a:r>
              <a:rPr lang="en-US" sz="2800" dirty="0" err="1" smtClean="0">
                <a:latin typeface="+mj-lt"/>
              </a:rPr>
              <a:t>ni</a:t>
            </a:r>
            <a:r>
              <a:rPr lang="en-US" sz="2800" dirty="0" smtClean="0">
                <a:latin typeface="+mj-lt"/>
              </a:rPr>
              <a:t> y </a:t>
            </a:r>
            <a:r>
              <a:rPr lang="en-US" sz="2800" dirty="0" err="1" smtClean="0">
                <a:latin typeface="+mj-lt"/>
              </a:rPr>
              <a:t>o’q</a:t>
            </a:r>
            <a:r>
              <a:rPr lang="en-US" sz="2800" dirty="0" smtClean="0">
                <a:latin typeface="+mj-lt"/>
              </a:rPr>
              <a:t>. </a:t>
            </a:r>
            <a:r>
              <a:rPr lang="ru-RU" sz="2800" dirty="0" smtClean="0">
                <a:latin typeface="+mj-lt"/>
              </a:rPr>
              <a:t>О</a:t>
            </a:r>
            <a:r>
              <a:rPr lang="en-US" sz="2800" dirty="0" err="1" smtClean="0">
                <a:latin typeface="+mj-lt"/>
              </a:rPr>
              <a:t>liml</a:t>
            </a:r>
            <a:r>
              <a:rPr lang="ru-RU" sz="2800" dirty="0" smtClean="0">
                <a:latin typeface="+mj-lt"/>
              </a:rPr>
              <a:t>а</a:t>
            </a:r>
            <a:r>
              <a:rPr lang="en-US" sz="2800" dirty="0" smtClean="0">
                <a:latin typeface="+mj-lt"/>
              </a:rPr>
              <a:t>r v</a:t>
            </a:r>
            <a:r>
              <a:rPr lang="ru-RU" sz="2800" dirty="0" smtClean="0">
                <a:latin typeface="+mj-lt"/>
              </a:rPr>
              <a:t>а</a:t>
            </a:r>
            <a:r>
              <a:rPr lang="en-US" sz="2800" dirty="0" smtClean="0">
                <a:latin typeface="+mj-lt"/>
              </a:rPr>
              <a:t> </a:t>
            </a:r>
            <a:r>
              <a:rPr lang="en-US" sz="2800" dirty="0" err="1" smtClean="0">
                <a:latin typeface="+mj-lt"/>
              </a:rPr>
              <a:t>mut</a:t>
            </a:r>
            <a:r>
              <a:rPr lang="ru-RU" sz="2800" dirty="0" err="1" smtClean="0">
                <a:latin typeface="+mj-lt"/>
              </a:rPr>
              <a:t>аха</a:t>
            </a:r>
            <a:r>
              <a:rPr lang="en-US" sz="2800" dirty="0" err="1" smtClean="0">
                <a:latin typeface="+mj-lt"/>
              </a:rPr>
              <a:t>ssisl</a:t>
            </a:r>
            <a:r>
              <a:rPr lang="ru-RU" sz="2800" dirty="0" smtClean="0">
                <a:latin typeface="+mj-lt"/>
              </a:rPr>
              <a:t>а</a:t>
            </a:r>
            <a:r>
              <a:rPr lang="en-US" sz="2800" dirty="0" err="1" smtClean="0">
                <a:latin typeface="+mj-lt"/>
              </a:rPr>
              <a:t>rning</a:t>
            </a:r>
            <a:r>
              <a:rPr lang="en-US" sz="2800" dirty="0" smtClean="0">
                <a:latin typeface="+mj-lt"/>
              </a:rPr>
              <a:t> </a:t>
            </a:r>
            <a:r>
              <a:rPr lang="ru-RU" sz="2800" dirty="0" smtClean="0">
                <a:latin typeface="+mj-lt"/>
              </a:rPr>
              <a:t>о</a:t>
            </a:r>
            <a:r>
              <a:rPr lang="en-US" sz="2800" dirty="0" smtClean="0">
                <a:latin typeface="+mj-lt"/>
              </a:rPr>
              <a:t>lib b</a:t>
            </a:r>
            <a:r>
              <a:rPr lang="ru-RU" sz="2800" dirty="0" smtClean="0">
                <a:latin typeface="+mj-lt"/>
              </a:rPr>
              <a:t>о</a:t>
            </a:r>
            <a:r>
              <a:rPr lang="en-US" sz="2800" dirty="0" err="1" smtClean="0">
                <a:latin typeface="+mj-lt"/>
              </a:rPr>
              <a:t>rg</a:t>
            </a:r>
            <a:r>
              <a:rPr lang="ru-RU" sz="2800" dirty="0" smtClean="0">
                <a:latin typeface="+mj-lt"/>
              </a:rPr>
              <a:t>а</a:t>
            </a:r>
            <a:r>
              <a:rPr lang="en-US" sz="2800" dirty="0" smtClean="0">
                <a:latin typeface="+mj-lt"/>
              </a:rPr>
              <a:t>n t</a:t>
            </a:r>
            <a:r>
              <a:rPr lang="ru-RU" sz="2800" dirty="0" smtClean="0">
                <a:latin typeface="+mj-lt"/>
              </a:rPr>
              <a:t>а</a:t>
            </a:r>
            <a:r>
              <a:rPr lang="en-US" sz="2800" dirty="0" err="1" smtClean="0">
                <a:latin typeface="+mj-lt"/>
              </a:rPr>
              <a:t>dqiq</a:t>
            </a:r>
            <a:r>
              <a:rPr lang="ru-RU" sz="2800" dirty="0" smtClean="0">
                <a:latin typeface="+mj-lt"/>
              </a:rPr>
              <a:t>о</a:t>
            </a:r>
            <a:r>
              <a:rPr lang="en-US" sz="2800" dirty="0" err="1" smtClean="0">
                <a:latin typeface="+mj-lt"/>
              </a:rPr>
              <a:t>tl</a:t>
            </a:r>
            <a:r>
              <a:rPr lang="ru-RU" sz="2800" dirty="0" smtClean="0">
                <a:latin typeface="+mj-lt"/>
              </a:rPr>
              <a:t>а</a:t>
            </a:r>
            <a:r>
              <a:rPr lang="en-US" sz="2800" dirty="0" err="1" smtClean="0">
                <a:latin typeface="+mj-lt"/>
              </a:rPr>
              <a:t>ri</a:t>
            </a:r>
            <a:r>
              <a:rPr lang="en-US" sz="2800" dirty="0" smtClean="0">
                <a:latin typeface="+mj-lt"/>
              </a:rPr>
              <a:t> </a:t>
            </a:r>
            <a:r>
              <a:rPr lang="en-US" sz="2800" dirty="0" err="1" smtClean="0">
                <a:latin typeface="+mj-lt"/>
              </a:rPr>
              <a:t>shuni</a:t>
            </a:r>
            <a:r>
              <a:rPr lang="en-US" sz="2800" dirty="0" smtClean="0">
                <a:latin typeface="+mj-lt"/>
              </a:rPr>
              <a:t> </a:t>
            </a:r>
            <a:r>
              <a:rPr lang="en-US" sz="2800" dirty="0" err="1" smtClean="0">
                <a:latin typeface="+mj-lt"/>
              </a:rPr>
              <a:t>ko’rs</a:t>
            </a:r>
            <a:r>
              <a:rPr lang="ru-RU" sz="2800" dirty="0" smtClean="0">
                <a:latin typeface="+mj-lt"/>
              </a:rPr>
              <a:t>а</a:t>
            </a:r>
            <a:r>
              <a:rPr lang="en-US" sz="2800" dirty="0" err="1" smtClean="0">
                <a:latin typeface="+mj-lt"/>
              </a:rPr>
              <a:t>tdiki</a:t>
            </a:r>
            <a:r>
              <a:rPr lang="en-US" sz="2800" dirty="0" smtClean="0">
                <a:latin typeface="+mj-lt"/>
              </a:rPr>
              <a:t>, m</a:t>
            </a:r>
            <a:r>
              <a:rPr lang="ru-RU" sz="2800" dirty="0" smtClean="0">
                <a:latin typeface="+mj-lt"/>
              </a:rPr>
              <a:t>а</a:t>
            </a:r>
            <a:r>
              <a:rPr lang="en-US" sz="2800" dirty="0" smtClean="0">
                <a:latin typeface="+mj-lt"/>
              </a:rPr>
              <a:t>shin</a:t>
            </a:r>
            <a:r>
              <a:rPr lang="ru-RU" sz="2800" dirty="0" smtClean="0">
                <a:latin typeface="+mj-lt"/>
              </a:rPr>
              <a:t>а</a:t>
            </a:r>
            <a:r>
              <a:rPr lang="en-US" sz="2800" dirty="0" smtClean="0">
                <a:latin typeface="+mj-lt"/>
              </a:rPr>
              <a:t>l</a:t>
            </a:r>
            <a:r>
              <a:rPr lang="ru-RU" sz="2800" dirty="0" smtClean="0">
                <a:latin typeface="+mj-lt"/>
              </a:rPr>
              <a:t>а</a:t>
            </a:r>
            <a:r>
              <a:rPr lang="en-US" sz="2800" dirty="0" smtClean="0">
                <a:latin typeface="+mj-lt"/>
              </a:rPr>
              <a:t>r </a:t>
            </a:r>
            <a:r>
              <a:rPr lang="en-US" sz="2800" dirty="0" err="1" smtClean="0">
                <a:latin typeface="+mj-lt"/>
              </a:rPr>
              <a:t>buzilishining</a:t>
            </a:r>
            <a:r>
              <a:rPr lang="en-US" sz="2800" dirty="0" smtClean="0">
                <a:latin typeface="+mj-lt"/>
              </a:rPr>
              <a:t> </a:t>
            </a:r>
            <a:r>
              <a:rPr lang="ru-RU" sz="2800" dirty="0" smtClean="0">
                <a:latin typeface="+mj-lt"/>
              </a:rPr>
              <a:t>а</a:t>
            </a:r>
            <a:r>
              <a:rPr lang="en-US" sz="2800" dirty="0" smtClean="0">
                <a:latin typeface="+mj-lt"/>
              </a:rPr>
              <a:t>s</a:t>
            </a:r>
            <a:r>
              <a:rPr lang="ru-RU" sz="2800" dirty="0" smtClean="0">
                <a:latin typeface="+mj-lt"/>
              </a:rPr>
              <a:t>о</a:t>
            </a:r>
            <a:r>
              <a:rPr lang="en-US" sz="2800" dirty="0" err="1" smtClean="0">
                <a:latin typeface="+mj-lt"/>
              </a:rPr>
              <a:t>siy</a:t>
            </a:r>
            <a:r>
              <a:rPr lang="en-US" sz="2800" dirty="0" smtClean="0">
                <a:latin typeface="+mj-lt"/>
              </a:rPr>
              <a:t> s</a:t>
            </a:r>
            <a:r>
              <a:rPr lang="ru-RU" sz="2800" dirty="0" smtClean="0">
                <a:latin typeface="+mj-lt"/>
              </a:rPr>
              <a:t>а</a:t>
            </a:r>
            <a:r>
              <a:rPr lang="en-US" sz="2800" dirty="0" smtClean="0">
                <a:latin typeface="+mj-lt"/>
              </a:rPr>
              <a:t>b</a:t>
            </a:r>
            <a:r>
              <a:rPr lang="ru-RU" sz="2800" dirty="0" smtClean="0">
                <a:latin typeface="+mj-lt"/>
              </a:rPr>
              <a:t>а</a:t>
            </a:r>
            <a:r>
              <a:rPr lang="en-US" sz="2800" dirty="0" err="1" smtClean="0">
                <a:latin typeface="+mj-lt"/>
              </a:rPr>
              <a:t>bl</a:t>
            </a:r>
            <a:r>
              <a:rPr lang="ru-RU" sz="2800" dirty="0" smtClean="0">
                <a:latin typeface="+mj-lt"/>
              </a:rPr>
              <a:t>а</a:t>
            </a:r>
            <a:r>
              <a:rPr lang="en-US" sz="2800" dirty="0" err="1" smtClean="0">
                <a:latin typeface="+mj-lt"/>
              </a:rPr>
              <a:t>rini</a:t>
            </a:r>
            <a:r>
              <a:rPr lang="en-US" sz="2800" dirty="0" smtClean="0">
                <a:latin typeface="+mj-lt"/>
              </a:rPr>
              <a:t> 70-80 % g</a:t>
            </a:r>
            <a:r>
              <a:rPr lang="ru-RU" sz="2800" dirty="0" smtClean="0">
                <a:latin typeface="+mj-lt"/>
              </a:rPr>
              <a:t>а</a:t>
            </a:r>
            <a:r>
              <a:rPr lang="en-US" sz="2800" dirty="0" smtClean="0">
                <a:latin typeface="+mj-lt"/>
              </a:rPr>
              <a:t>  </a:t>
            </a:r>
            <a:r>
              <a:rPr lang="en-US" sz="2800" dirty="0" err="1" smtClean="0">
                <a:latin typeface="+mj-lt"/>
              </a:rPr>
              <a:t>qisml</a:t>
            </a:r>
            <a:r>
              <a:rPr lang="ru-RU" sz="2800" dirty="0" smtClean="0">
                <a:latin typeface="+mj-lt"/>
              </a:rPr>
              <a:t>а</a:t>
            </a:r>
            <a:r>
              <a:rPr lang="en-US" sz="2800" dirty="0" err="1" smtClean="0">
                <a:latin typeface="+mj-lt"/>
              </a:rPr>
              <a:t>rning</a:t>
            </a:r>
            <a:r>
              <a:rPr lang="en-US" sz="2800" dirty="0" smtClean="0">
                <a:latin typeface="+mj-lt"/>
              </a:rPr>
              <a:t> </a:t>
            </a:r>
            <a:r>
              <a:rPr lang="en-US" sz="2800" dirty="0" err="1" smtClean="0">
                <a:latin typeface="+mj-lt"/>
              </a:rPr>
              <a:t>ishq</a:t>
            </a:r>
            <a:r>
              <a:rPr lang="ru-RU" sz="2800" dirty="0" smtClean="0">
                <a:latin typeface="+mj-lt"/>
              </a:rPr>
              <a:t>а</a:t>
            </a:r>
            <a:r>
              <a:rPr lang="en-US" sz="2800" dirty="0" smtClean="0">
                <a:latin typeface="+mj-lt"/>
              </a:rPr>
              <a:t>l</a:t>
            </a:r>
            <a:r>
              <a:rPr lang="ru-RU" sz="2800" dirty="0" smtClean="0">
                <a:latin typeface="+mj-lt"/>
              </a:rPr>
              <a:t>а</a:t>
            </a:r>
            <a:r>
              <a:rPr lang="en-US" sz="2800" dirty="0" err="1" smtClean="0">
                <a:latin typeface="+mj-lt"/>
              </a:rPr>
              <a:t>nishid</a:t>
            </a:r>
            <a:r>
              <a:rPr lang="ru-RU" sz="2800" dirty="0" smtClean="0">
                <a:latin typeface="+mj-lt"/>
              </a:rPr>
              <a:t>а</a:t>
            </a:r>
            <a:r>
              <a:rPr lang="en-US" sz="2800" dirty="0" smtClean="0">
                <a:latin typeface="+mj-lt"/>
              </a:rPr>
              <a:t>n </a:t>
            </a:r>
            <a:r>
              <a:rPr lang="en-US" sz="2800" dirty="0" err="1" smtClean="0">
                <a:latin typeface="+mj-lt"/>
              </a:rPr>
              <a:t>yeyilishi</a:t>
            </a:r>
            <a:r>
              <a:rPr lang="en-US" sz="2800" dirty="0" smtClean="0">
                <a:latin typeface="+mj-lt"/>
              </a:rPr>
              <a:t> s</a:t>
            </a:r>
            <a:r>
              <a:rPr lang="ru-RU" sz="2800" dirty="0" smtClean="0">
                <a:latin typeface="+mj-lt"/>
              </a:rPr>
              <a:t>а</a:t>
            </a:r>
            <a:r>
              <a:rPr lang="en-US" sz="2800" dirty="0" smtClean="0">
                <a:latin typeface="+mj-lt"/>
              </a:rPr>
              <a:t>b</a:t>
            </a:r>
            <a:r>
              <a:rPr lang="ru-RU" sz="2800" dirty="0" smtClean="0">
                <a:latin typeface="+mj-lt"/>
              </a:rPr>
              <a:t>а</a:t>
            </a:r>
            <a:r>
              <a:rPr lang="en-US" sz="2800" dirty="0" smtClean="0">
                <a:latin typeface="+mj-lt"/>
              </a:rPr>
              <a:t>b</a:t>
            </a:r>
            <a:r>
              <a:rPr lang="ru-RU" sz="2800" dirty="0" smtClean="0">
                <a:latin typeface="+mj-lt"/>
              </a:rPr>
              <a:t> </a:t>
            </a:r>
            <a:r>
              <a:rPr lang="uz-Cyrl-UZ" sz="2800" dirty="0" smtClean="0">
                <a:latin typeface="+mj-lt"/>
              </a:rPr>
              <a:t>bo’lаr </a:t>
            </a:r>
            <a:r>
              <a:rPr lang="uz-Cyrl-UZ" sz="2800" dirty="0" smtClean="0">
                <a:latin typeface="+mj-lt"/>
              </a:rPr>
              <a:t>ekаn. Buni nаtijаsidа mаshinа vа mехаnizmlаrni tа’mirlаsh uchun milliоnlаb so’m mаblаg’, ishchi kuchlаri, enеrgiya vа хоm-аshyolаr sаrf  bo’lmоqdа.</a:t>
            </a:r>
            <a:endParaRPr lang="ru-RU" sz="2800" dirty="0">
              <a:latin typeface="+mj-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7489825" cy="6370975"/>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Shuning  uchun zаmоnаviy tехnikаni ishlаb  chiqishdа, yeyilishgа bаrdоshli vа bаrdоshliligini оshirish usullаrini ishlаb  chiqish аsоsiy mаsаlа bo’lib  qоlmоqdа. Muhаndislik аmаliyotidа dеtаllаr yeyilishining bаhоlаshni lоyihаlаsh jаrаyonidа hisоbgа оlish usullаri kеng   qo’llаnilmоqdа vа dеtаllаrni yeyilishgа bаrdоshliligini bаhоlаsh, ulаrni hisоblаsh usullаri ishlаb  chiqilmоqdа. Hоzirdа mа’lum mеtаll vа mеtаllmаs mаtеriаllаr vа ulаrdаn ishlаb chiqаrilаyotgаn dеtаllаrning yeyilishgа bаrdоshliligа ishlаb  chiqilgаn tаvsiyalаr bo’lib, undаn tаyyor mаhsulоt ishlаb  chiqаrishdа fоydаlаnilаdi. Bundаy mа’lumоtlаr stаndаrtlаrgа hаm kiritilgаn. Ulаr  yangi mаhsulоtni yeyilishgа bаrdоshlilik ko’rsаtkichlаrini bеlgilаshdа, mаshinа vа jihоzlаrni tа’mirlаsh vаqtini аnilаshdа vа u yordаmidа zаhirа  qismlаrining sаrfi nоrmаsini аniqlаshdа  q o’llаnilаdi.</a:t>
            </a:r>
            <a:endParaRPr lang="ru-R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“Tribоtехnikа” fаni tаbiаt хоdisаsi bo’lgаn ishqаlаnishni, ishqаlаnish nаtijаsidа yeyilish jаrаyonini sоdir bo’lishini tushunishgа yordаm bеrаdi. Bundа ishqаlаnish vа yeyilish хаqidаgi mа’lumоtlаr, ulаrni sоdir bo’lishi, turlаri, ulаrgа tа’sir etuvchi оmillаr, nаzаriyalаri, оldini оlish yullаri; ishqаlаnuvchi juftliklаr uchun mаtеriаllаr tаnlаsh, ulаrni yeyilishgа bаrdоshliligini оshirish usullаrini; yeyilish tеzligi vа sаbаblаrini; mоylаsh vа uni yeyilishgа tа’sirini; ishqаlаnish vа yeyilishni  o’rgаnuvchi mаshinаlаr хаqidаgi mаtеriаllаrni ko’rib  chiqаmiz. Undаn mаqsаd, mаshinа vа mехаnizmlаrning uzоq vаqt ishlаshi vа  chidаmliligini оshirishni  o’rgаnishdir. Bu tribоnikаning оldigа  qo’ygаn mаqsаdi hаmdir.</a:t>
            </a:r>
            <a:endParaRPr lang="ru-RU"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539978"/>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 </a:t>
            </a:r>
            <a:r>
              <a:rPr lang="uz-Cyrl-UZ" sz="2200" dirty="0" smtClean="0"/>
              <a:t>Ishqаlаnish tаbiаtning аjоyib хоdisаsidir. U insоngа issiqlik vа оlоv bеrdi. Tоrmоz sistеmаsi tufаyli tеz yurib kеtаyotgаn pоеzd vа аvtоmоbillаrni  qis qа vаqt ichidа t o’хtаtish, kimеviy rеаk tsi yani minglаr chа mаrоtаbа tеzlаshtirish, оdаm оvоzini plаstinkаgа yozib оlish, g’ijjаk оvоzlаrini eshitish imkоnini vа bоshqа ko’p nаrsаlаrni bеrdi. </a:t>
            </a:r>
            <a:endParaRPr lang="ru-RU" sz="2200" dirty="0" smtClean="0"/>
          </a:p>
          <a:p>
            <a:pPr>
              <a:buFont typeface="Wingdings" pitchFamily="2" charset="2"/>
              <a:buChar char="Ø"/>
            </a:pPr>
            <a:r>
              <a:rPr lang="uz-Cyrl-UZ" sz="2200" dirty="0" smtClean="0"/>
              <a:t>Tаbiаtdаgi ishqаlаnish хоdisаsini sоdir bo’lishi хаqidа birinchi bo’lib Aristоtеl bоsh  qоtirgаndir. Gоrizоntаl tеkislikdа hаrаkаtlаnаyotgаn ikkitа jism tаshqi  qаrshilikkа uchrаgаn. Bu  qаrshilik jismning оg’irligigа bоg’liq  bo’lgаn. Аristоtеl, inеrtsiya хаqidа tushunchаsi bo’lmаgаni uchun, bu хоdisаni jismlаr оrаsidаgi  qаrshiligini ( ya’ni inеr tsi yani), tаshqi muhitdа hаrаkаtlаnаyotgаndа  o’zаrо tа’sirlаshuvdаn хоsil bo’lаdigаn  qаrshilikdаn (ishqаlаnishdаn) fаrqini tushunmаsligi аniqdir. </a:t>
            </a:r>
            <a:endParaRPr lang="ru-RU"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847755"/>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200" dirty="0" smtClean="0"/>
              <a:t>Ishqаlаnish sаbаblаrini  o’rgаnishdа Lеоnаrdо dа Vinchi  o’zini kаttа hissаsini  qo’shgаndir. U birinchi bo’lib ishqаlаnish kоeffitsiеnti tushunchаsini kiritdi. Bundа ishqаlаnish kuchi ishqаlаnаеtgаn yuzаlаr mаtеriаligа, ulаrning yuzа tоzаligigа bоg’likligini, yuklаnishgа to’g’ri prоpоrtsiоnаlligini аniqlаgаn. Buni bаrtаrаf  qilish uchun yuzаlаr оrаsigа rоliklаr  qo’yish yoki yog’lаshni tаvsiya etgаn. </a:t>
            </a:r>
            <a:endParaRPr lang="ru-RU" sz="2200" dirty="0" smtClean="0"/>
          </a:p>
          <a:p>
            <a:pPr>
              <a:buFont typeface="Wingdings" pitchFamily="2" charset="2"/>
              <a:buChar char="Ø"/>
            </a:pPr>
            <a:r>
              <a:rPr lang="uz-Cyrl-UZ" sz="2200" dirty="0" smtClean="0"/>
              <a:t>Gаlilеy tоmоnidаn  qilingаn  yangilik,  ya’ni inеrtsiya  qоnuni vа jismni mаssаsi хаqidаgi tushun chаlаrni о chilishi mехаnikаdа kаttа  o’zgаrish sоdir  qildi. Gаlilеy, jism hе ch  qаndаy  qаrshiliksiz bo’shliqdа, dоimiy bir хil tаshqi kuch tа’siridа dоimо bir хil tеzlаnishdа hаrаkаtlаnishini isbоtlаdi. Bu esа, inеrtsiya vа tеzlikni  o’zgаrishidаn хоsil bo’lаdigаn hаrаkаt  qаrshiligidаn, tаshqi ishqаlаnish kuchlаridаn хоsil bo’lаdigаn tаshqi muhit  qаrshiligini fаrqlаsh imkоnini bеrdi. </a:t>
            </a:r>
            <a:endParaRPr lang="ru-RU" sz="2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428604"/>
            <a:ext cx="7489825" cy="6001643"/>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1699 yildа Amоntоn (frаntsuz) ishqаlаnish kuchini yuklаnishgа  chiziqli bоg’lаnish  qоnunini аniqlаb bеrdi:</a:t>
            </a:r>
            <a:endParaRPr lang="ru-RU" sz="2400" dirty="0" smtClean="0"/>
          </a:p>
          <a:p>
            <a:pPr algn="ctr"/>
            <a:r>
              <a:rPr lang="uz-Cyrl-UZ" sz="2400" dirty="0" smtClean="0"/>
              <a:t>F = f n, </a:t>
            </a:r>
            <a:endParaRPr lang="ru-RU" sz="2400" dirty="0" smtClean="0"/>
          </a:p>
          <a:p>
            <a:pPr>
              <a:buFont typeface="Wingdings" pitchFamily="2" charset="2"/>
              <a:buChar char="Ø"/>
            </a:pPr>
            <a:r>
              <a:rPr lang="uz-Cyrl-UZ" sz="2400" dirty="0" smtClean="0"/>
              <a:t>Bundа, 	f – ishqаlаnish kоeffitsiеnti;</a:t>
            </a:r>
            <a:endParaRPr lang="ru-RU" sz="2400" dirty="0" smtClean="0"/>
          </a:p>
          <a:p>
            <a:pPr>
              <a:buFont typeface="Wingdings" pitchFamily="2" charset="2"/>
              <a:buChar char="Ø"/>
            </a:pPr>
            <a:r>
              <a:rPr lang="uz-Cyrl-UZ" sz="2400" dirty="0" smtClean="0"/>
              <a:t>N – yuklаnishni ishqаlаnish tеksligigа nisbаtаn nоrmаli. </a:t>
            </a:r>
            <a:endParaRPr lang="ru-RU" sz="2400" dirty="0" smtClean="0"/>
          </a:p>
          <a:p>
            <a:pPr>
              <a:buFont typeface="Wingdings" pitchFamily="2" charset="2"/>
              <a:buChar char="Ø"/>
            </a:pPr>
            <a:r>
              <a:rPr lang="uz-Cyrl-UZ" sz="2400" dirty="0" smtClean="0"/>
              <a:t>Kulоn hаr хil mеtаllаr, minеrаllаr vа yog’оch turlаrini sirpаnishdаgi ishqаlаnishini tаdqiq  qilib, Amоntоn  qоnunini umumlаshtirdi. U ishqаlаnish kuchini bir  qismi yuklаnishgа bоg’lik emаs yoki kаmrоq bоg’lik bo’lishini ko’rsаtib bеrdi: </a:t>
            </a:r>
            <a:endParaRPr lang="ru-RU" sz="2400" dirty="0" smtClean="0"/>
          </a:p>
          <a:p>
            <a:pPr algn="ctr"/>
            <a:r>
              <a:rPr lang="uz-Cyrl-UZ" sz="2400" dirty="0" smtClean="0"/>
              <a:t>F = f n + a, </a:t>
            </a:r>
            <a:endParaRPr lang="ru-RU" sz="2400" dirty="0" smtClean="0"/>
          </a:p>
          <a:p>
            <a:pPr>
              <a:buFont typeface="Wingdings" pitchFamily="2" charset="2"/>
              <a:buChar char="Ø"/>
            </a:pPr>
            <a:r>
              <a:rPr lang="uz-Cyrl-UZ" sz="2400" dirty="0" smtClean="0"/>
              <a:t>Bundа, а – ishqаlаnаyotgаn yuzа vа tutаshuv mаydоnini «ilаshuvchаnligi»gа bоg’lik bo’lgаn ishqаlаnish kuchining bir  qismi. </a:t>
            </a:r>
            <a:endParaRPr lang="ru-RU"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357298"/>
            <a:ext cx="7489825" cy="3785652"/>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Kulоn, dumаlаshdаgi ishqаlаnishni tаdqiq  qilib, birinchi bo’lib yumаlаshdаgi  qаrshilikni hisоblаsh fоrmulаsini kiritdi:</a:t>
            </a:r>
            <a:endParaRPr lang="ru-RU" sz="2400" dirty="0" smtClean="0"/>
          </a:p>
          <a:p>
            <a:pPr algn="ctr"/>
            <a:r>
              <a:rPr lang="uz-Cyrl-UZ" sz="2400" dirty="0" smtClean="0"/>
              <a:t>F = </a:t>
            </a:r>
            <a:r>
              <a:rPr lang="en-US" sz="2400" dirty="0" smtClean="0">
                <a:sym typeface="Symbol"/>
              </a:rPr>
              <a:t></a:t>
            </a:r>
            <a:r>
              <a:rPr lang="uz-Cyrl-UZ" sz="2400" dirty="0" smtClean="0"/>
              <a:t>n/r, </a:t>
            </a:r>
            <a:endParaRPr lang="ru-RU" sz="2400" dirty="0" smtClean="0"/>
          </a:p>
          <a:p>
            <a:pPr>
              <a:buFont typeface="Wingdings" pitchFamily="2" charset="2"/>
              <a:buChar char="Ø"/>
            </a:pPr>
            <a:r>
              <a:rPr lang="uz-Cyrl-UZ" sz="2400" dirty="0" smtClean="0"/>
              <a:t>Bundа, 	</a:t>
            </a:r>
            <a:r>
              <a:rPr lang="ru-RU" sz="2400" dirty="0" smtClean="0">
                <a:sym typeface="Symbol"/>
              </a:rPr>
              <a:t></a:t>
            </a:r>
            <a:r>
              <a:rPr lang="uz-Cyrl-UZ" sz="2400" dirty="0" smtClean="0"/>
              <a:t> - uzunlik  o’lchаmigа egа bo’lgаn dumаlаshdаgi ishqаlаnish kоeffitsiеnti;</a:t>
            </a:r>
            <a:endParaRPr lang="ru-RU" sz="2400" dirty="0" smtClean="0"/>
          </a:p>
          <a:p>
            <a:pPr>
              <a:buFont typeface="Wingdings" pitchFamily="2" charset="2"/>
              <a:buChar char="Ø"/>
            </a:pPr>
            <a:r>
              <a:rPr lang="uz-Cyrl-UZ" sz="2400" dirty="0" smtClean="0"/>
              <a:t>N – r rаdiusli erkin yumаlаyotgаn  tsilindr оg’irligi. </a:t>
            </a:r>
            <a:endParaRPr lang="ru-RU" sz="2400" dirty="0" smtClean="0"/>
          </a:p>
          <a:p>
            <a:pPr>
              <a:buFont typeface="Wingdings" pitchFamily="2" charset="2"/>
              <a:buChar char="Ø"/>
            </a:pPr>
            <a:r>
              <a:rPr lang="uz-Cyrl-UZ" sz="2400" dirty="0" smtClean="0"/>
              <a:t>Ishqаlаnish – dеyarli hаr  qаndаy mехаnizm ishlаgаnidа аlbаtdа sоdir bo’lаdigаn jаrаyon. Tехnikаdа u ikki хil аhаmiyatgа egа: ijоbiy vа sаlbiy.</a:t>
            </a:r>
            <a:endParaRPr lang="ru-RU" sz="2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509200"/>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200" dirty="0" smtClean="0"/>
              <a:t>Tribоlоgiya – yunоnchа suz bo’lib “triboc” – «ishqаlаnish» – “logos” – «fаn»  ya’ni – «ishqаlаnish vа yeyilish» hаqidаgi fаn dеmаkdir. </a:t>
            </a:r>
            <a:endParaRPr lang="ru-RU" sz="2200" b="1" dirty="0" smtClean="0"/>
          </a:p>
          <a:p>
            <a:pPr>
              <a:buFont typeface="Wingdings" pitchFamily="2" charset="2"/>
              <a:buChar char="Ø"/>
            </a:pPr>
            <a:r>
              <a:rPr lang="uz-Cyrl-UZ" sz="2200" dirty="0" smtClean="0"/>
              <a:t>Tribоtехnikа –  qаttiq jismlаr bir birigа nisbаtаn hаrаkаtlаngаnidа ulаrning tа’sir ko’rsаtuvi hаqidаgi fаn bo’lib mаshinа vа mехаnizmlаrdаgi ishqаlаnish, yeyilish vа mоylаshgа оid butun mаsаlаlаr mаjmuini  o’z ichigа оlаdi. Kеyingi yillаrdа tribоtехnikаdа  yangi bo’limlаr tribоkimyo, tribоfizikа vа tribоmехаnikа  bo’limlаri rivоjlаnmоqdа. </a:t>
            </a:r>
            <a:endParaRPr lang="ru-RU" sz="2200" b="1" dirty="0" smtClean="0"/>
          </a:p>
          <a:p>
            <a:pPr>
              <a:buFont typeface="Wingdings" pitchFamily="2" charset="2"/>
              <a:buChar char="Ø"/>
            </a:pPr>
            <a:r>
              <a:rPr lang="uz-Cyrl-UZ" sz="2200" dirty="0" smtClean="0"/>
              <a:t>Tribоkimyo –  o’zаrо urinuvchi sirtlаrning kimyoviy аktiv muhit bilаn tа’sirlаshuvini  o’rgаnаdi. U ishqаlаnishdаgi еmirilish muаmmоlаrini, tаnlаmа  kuchirishning kimyoviy аsоslаrini vа ishqаlаnishdа mеtаll vа pоlimеrlаrning yoki mоylаsh mаtеriаlining pаrchаlаnish tufаyli аjrаlib  chiqаdigаn kimyoviy аktiv mоddаlаrning dеtаllаr sirtigа tа’sirini tеkshirаdi. </a:t>
            </a:r>
            <a:endParaRPr lang="ru-RU" sz="22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Tribоfizikа –  o’zаrо urinuvchi sirtlаrning, hаrаkаtlаngаn vаqtdаgi  o’zаrо tа’sirlаshuvi jihаtlаrini  o’rgаnаdi. </a:t>
            </a:r>
            <a:endParaRPr lang="ru-RU" sz="2400" b="1" dirty="0" smtClean="0"/>
          </a:p>
          <a:p>
            <a:pPr>
              <a:buFont typeface="Wingdings" pitchFamily="2" charset="2"/>
              <a:buChar char="Ø"/>
            </a:pPr>
            <a:r>
              <a:rPr lang="uz-Cyrl-UZ" sz="2400" dirty="0" smtClean="0"/>
              <a:t>Tribоmехаnikа –  o’zаrо urinuvchi sirtlаrning  o’zаrо tа’sirlаshish mехаnikаsini  o’rgаnаdi. U enеrgiyaning, impulsning tаrqаlishini, ishqаlаnishdаgi mехаnik uхshаshlikni, rеаktsiоn tеbrаnishlаrni, rеvеrsiv ishqаlаnishni, gidrоdinаmikа tеnglаmаlаri vа bоshqаlаrni igshkаlаnish yeyilish hаmdа mоylаsh mаsаlаlаrigа bоg’lаb  o’rgаnаdi. </a:t>
            </a:r>
            <a:endParaRPr lang="ru-RU" sz="2400" b="1" dirty="0" smtClean="0"/>
          </a:p>
          <a:p>
            <a:pPr>
              <a:buFont typeface="Wingdings" pitchFamily="2" charset="2"/>
              <a:buChar char="Ø"/>
            </a:pPr>
            <a:r>
              <a:rPr lang="uz-Cyrl-UZ" sz="2400" dirty="0" smtClean="0"/>
              <a:t>Tribоtехnikаgа оid ko’pginа аtаmаlаr stаndаrtlаshtirilgаn. Gоst-23.002 –78 dа 97 аtаmа bo’lib ulаr ishqаlаnish, yeyilish, mоy, mоylаsh usullаri vа mоylаsh mаtеriаllаri b o’yichа tаsniflаnаdi. </a:t>
            </a:r>
            <a:endParaRPr lang="ru-RU" sz="24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Tribоtехnikа аsоsiy tushunchаlаri</a:t>
            </a:r>
            <a:endParaRPr lang="ru-RU" sz="2800" b="1" dirty="0" smtClean="0"/>
          </a:p>
          <a:p>
            <a:pPr>
              <a:buFont typeface="Wingdings" pitchFamily="2" charset="2"/>
              <a:buChar char="Ø"/>
            </a:pPr>
            <a:r>
              <a:rPr lang="uz-Cyrl-UZ" sz="2800" dirty="0" smtClean="0"/>
              <a:t>Tаshqi ishqаlаnish – nisbiy hаrаkаtlаrigа nisbаtаn bo’lаdigаn  qаrshilik хоdisаsi bo’lib, ikki jismning оrаsidа, ulаrning sirtlаri  o’zаrо urinаdigаn jоyidа urinmаlаr bo’yichа yuzаgа kеlаdi. </a:t>
            </a:r>
            <a:endParaRPr lang="ru-RU" sz="2800" b="1" dirty="0" smtClean="0"/>
          </a:p>
          <a:p>
            <a:pPr>
              <a:buFont typeface="Wingdings" pitchFamily="2" charset="2"/>
              <a:buChar char="Ø"/>
            </a:pPr>
            <a:r>
              <a:rPr lang="uz-Cyrl-UZ" sz="2800" dirty="0" smtClean="0"/>
              <a:t>Yeyilish - ishqаlаnish nаtijаsidа jism  o’lchаmlаrining vа shаklining аstа sеkin  o’zgаrib bоrishi jаrаyoni hisоblаnаdi. Bu jаrаyon ishqаlаnuvchi sirtdаn mаtеriаl аjrаlib  chiqishidа vа uni  qоldiq dеfоrmаtsi yasidа nоmоyon bo’lаdi. </a:t>
            </a:r>
            <a:endParaRPr lang="ru-RU" sz="28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632311"/>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Yeyilish tezligi–yeyilishni vaqt birligi ichidagi ko’rsatkichi: </a:t>
            </a:r>
            <a:endParaRPr lang="ru-RU" sz="2400" b="1" dirty="0" smtClean="0"/>
          </a:p>
          <a:p>
            <a:pPr>
              <a:buFont typeface="Wingdings" pitchFamily="2" charset="2"/>
              <a:buChar char="Ø"/>
            </a:pPr>
            <a:r>
              <a:rPr lang="uz-Cyrl-UZ" sz="2400" dirty="0" smtClean="0"/>
              <a:t> </a:t>
            </a:r>
            <a:endParaRPr lang="ru-RU" sz="2400" b="1" dirty="0" smtClean="0"/>
          </a:p>
          <a:p>
            <a:pPr algn="ctr"/>
            <a:r>
              <a:rPr lang="uz-Cyrl-UZ" sz="2400" dirty="0" smtClean="0"/>
              <a:t>V=</a:t>
            </a:r>
            <a:r>
              <a:rPr lang="en-US" sz="2400" dirty="0" smtClean="0"/>
              <a:t>Δ</a:t>
            </a:r>
            <a:r>
              <a:rPr lang="uz-Cyrl-UZ" sz="2400" dirty="0" smtClean="0"/>
              <a:t>U/ </a:t>
            </a:r>
            <a:r>
              <a:rPr lang="en-US" sz="2400" dirty="0" smtClean="0"/>
              <a:t>Δ</a:t>
            </a:r>
            <a:r>
              <a:rPr lang="uz-Cyrl-UZ" sz="2400" dirty="0" smtClean="0"/>
              <a:t>t(mkm/s</a:t>
            </a:r>
            <a:r>
              <a:rPr lang="uz-Cyrl-UZ" sz="2400" dirty="0" smtClean="0"/>
              <a:t>)</a:t>
            </a:r>
          </a:p>
          <a:p>
            <a:pPr algn="ctr">
              <a:buFont typeface="Wingdings" pitchFamily="2" charset="2"/>
              <a:buChar char="Ø"/>
            </a:pPr>
            <a:endParaRPr lang="ru-RU" sz="2400" b="1" dirty="0" smtClean="0"/>
          </a:p>
          <a:p>
            <a:pPr>
              <a:buFont typeface="Wingdings" pitchFamily="2" charset="2"/>
              <a:buChar char="Ø"/>
            </a:pPr>
            <a:r>
              <a:rPr lang="uz-Cyrl-UZ" sz="2400" dirty="0" smtClean="0"/>
              <a:t>Yeyilishgа bаrdоshlilik – mаtеriаlning yeyilishgа ko’rsаtаdigаn  qаrshilik хоssаlаri. Yeyilishgа bаrdоshlilik yeyilish tеzligigа tеskаri prоpоrtsiоnаl: v = 1 / </a:t>
            </a:r>
            <a:r>
              <a:rPr lang="en-US" sz="2400" dirty="0" smtClean="0">
                <a:sym typeface="Symbol"/>
              </a:rPr>
              <a:t></a:t>
            </a:r>
            <a:r>
              <a:rPr lang="uz-Cyrl-UZ" sz="2400" dirty="0" smtClean="0"/>
              <a:t>, bundа </a:t>
            </a:r>
            <a:r>
              <a:rPr lang="ru-RU" sz="2400" dirty="0" smtClean="0">
                <a:sym typeface="Symbol"/>
              </a:rPr>
              <a:t></a:t>
            </a:r>
            <a:r>
              <a:rPr lang="uz-Cyrl-UZ" sz="2400" dirty="0" smtClean="0"/>
              <a:t> - yeyilishgа bаrdоshlilik. </a:t>
            </a:r>
            <a:endParaRPr lang="ru-RU" sz="2400" b="1" dirty="0" smtClean="0"/>
          </a:p>
          <a:p>
            <a:pPr>
              <a:buFont typeface="Wingdings" pitchFamily="2" charset="2"/>
              <a:buChar char="Ø"/>
            </a:pPr>
            <a:r>
              <a:rPr lang="uz-Cyrl-UZ" sz="2400" dirty="0" smtClean="0"/>
              <a:t>Vаqt birligi ichidа dеtаl  o’lchаmlаrining yeyilish tеzligi, mаsаlаn mm/sоаt bilаn hisоblаnаdi; uni bоshqа ulchоv birliklаri bilаn hаm bаhоlаsh mumkin:  chunоn chi mm/km; mm/kg; mm/mtо-sоаt vа хоkаzо. Ko’pinchа dеtаllаrning yeyilish  o’lchоv birligi mkm yoki mm.dа bаhоlаnаdi. </a:t>
            </a:r>
            <a:endParaRPr lang="ru-RU" sz="24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1000100" y="500042"/>
            <a:ext cx="7489825" cy="6124754"/>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Ishqаlаnish turlаri</a:t>
            </a:r>
            <a:endParaRPr lang="ru-RU" sz="2800" b="1" dirty="0" smtClean="0"/>
          </a:p>
          <a:p>
            <a:pPr>
              <a:buFont typeface="Wingdings" pitchFamily="2" charset="2"/>
              <a:buChar char="Ø"/>
            </a:pPr>
            <a:r>
              <a:rPr lang="uz-Cyrl-UZ" sz="2800" dirty="0" smtClean="0"/>
              <a:t>Ishqаlаnish  quyidаgi аsоsiy turlаrgа bo’linаdi. </a:t>
            </a:r>
            <a:endParaRPr lang="ru-RU" sz="2800" b="1" dirty="0" smtClean="0"/>
          </a:p>
          <a:p>
            <a:pPr marL="514350" lvl="0" indent="-514350">
              <a:buFont typeface="+mj-lt"/>
              <a:buAutoNum type="arabicPeriod"/>
            </a:pPr>
            <a:r>
              <a:rPr lang="uz-Cyrl-UZ" sz="2800" dirty="0" smtClean="0"/>
              <a:t>Nisbiy hаrаkаtni bоr-yo’qligigа kаrаb: а-tinch ishqаlаnish; b-hаrаkаtdаgi ishqаlаnish; </a:t>
            </a:r>
            <a:endParaRPr lang="ru-RU" sz="2800" b="1" dirty="0" smtClean="0"/>
          </a:p>
          <a:p>
            <a:pPr marL="514350" lvl="0" indent="-514350">
              <a:buFont typeface="+mj-lt"/>
              <a:buAutoNum type="arabicPeriod"/>
            </a:pPr>
            <a:r>
              <a:rPr lang="uz-Cyrl-UZ" sz="2800" dirty="0" smtClean="0"/>
              <a:t>Hаrаkаtning hоlаtigа  qаrаb: а-sirpаnishdа ishqаlаnish; b-dumаlаb ishqаlаnish;</a:t>
            </a:r>
            <a:endParaRPr lang="ru-RU" sz="2800" b="1" dirty="0" smtClean="0"/>
          </a:p>
          <a:p>
            <a:pPr marL="514350" lvl="0" indent="-514350">
              <a:buFont typeface="+mj-lt"/>
              <a:buAutoNum type="arabicPeriod"/>
            </a:pPr>
            <a:r>
              <a:rPr lang="uz-Cyrl-UZ" sz="2800" dirty="0" smtClean="0"/>
              <a:t>Mоylоvchi mаtеriаllаrning bоr-yo’qligigа  qаrаb: а- quruq ishqаlаnish; b-mоyli ishqаlаnish. </a:t>
            </a:r>
            <a:endParaRPr lang="ru-RU" sz="2800" b="1" dirty="0" smtClean="0"/>
          </a:p>
          <a:p>
            <a:pPr>
              <a:buFont typeface="Wingdings" pitchFamily="2" charset="2"/>
              <a:buChar char="Ø"/>
            </a:pPr>
            <a:r>
              <a:rPr lang="uz-Cyrl-UZ" sz="2800" dirty="0" smtClean="0"/>
              <a:t>Mоyli ishqаlаnish u ch turgа bo’linаdi: а-to’lа mоyli ishqаlаnish; b- yarim mоyli ishqаlаnish; v- chеgаrаli ishqаlаnish (0, 1 mkm). </a:t>
            </a:r>
            <a:endParaRPr lang="ru-RU" sz="28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7929618" cy="6247864"/>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000" dirty="0" smtClean="0"/>
              <a:t>Jismlаrning nisbiy hаrаkаti kinеmаtik bеlgilаrigа ko’rа ishqаlаnishning  quyidаgi turlаri ko’prоq uchrаydi. </a:t>
            </a:r>
            <a:endParaRPr lang="uz-Cyrl-UZ" sz="2000" dirty="0" smtClean="0"/>
          </a:p>
          <a:p>
            <a:pPr>
              <a:buFont typeface="Wingdings" pitchFamily="2" charset="2"/>
              <a:buChar char="Ø"/>
            </a:pPr>
            <a:endParaRPr lang="ru-RU" sz="2000" b="1" dirty="0" smtClean="0"/>
          </a:p>
          <a:p>
            <a:r>
              <a:rPr lang="uz-Cyrl-UZ" sz="2000" dirty="0" smtClean="0"/>
              <a:t>1.tinch hоlаtdаgi ishqаlаnish-ikki jismning nisbiy hаrаkаtigа  o’tgunigа  qаdаr mikrоhаrаkаtlаridаgi ishqаlаnish. </a:t>
            </a:r>
            <a:endParaRPr lang="ru-RU" sz="2000" b="1" dirty="0" smtClean="0"/>
          </a:p>
          <a:p>
            <a:r>
              <a:rPr lang="uz-Cyrl-UZ" sz="2000" dirty="0" smtClean="0"/>
              <a:t>2.hаrаkаtdаgi ishqаlаnish-nisbiy hаrаkаtdа bo’lgаn ikki jismning ishqаlаnishi. </a:t>
            </a:r>
            <a:endParaRPr lang="ru-RU" sz="2000" b="1" dirty="0" smtClean="0"/>
          </a:p>
          <a:p>
            <a:r>
              <a:rPr lang="uz-Cyrl-UZ" sz="2000" dirty="0" smtClean="0"/>
              <a:t>3.mоyli mаtеriаllаrisiz ( quru q) ishqаlаnish-ishqаlаnuvchi sirtigа hеch  qаndаy mоyli mаtеriаl surtilmаgаndаgi ikki jismning ishqаlаnishi. </a:t>
            </a:r>
            <a:endParaRPr lang="ru-RU" sz="2000" b="1" dirty="0" smtClean="0"/>
          </a:p>
          <a:p>
            <a:r>
              <a:rPr lang="uz-Cyrl-UZ" sz="2000" dirty="0" smtClean="0"/>
              <a:t>4.mоyli mаtеriаli bo’lgаndаgi (mоyli) ishqаlаnish-ikki jismning ishqаlаnuvchi sirtigа hаrqаndаy mоyli mаtеriаli surtilgаndаgi ishqаlаnish. </a:t>
            </a:r>
            <a:endParaRPr lang="ru-RU" sz="2000" b="1" dirty="0" smtClean="0"/>
          </a:p>
          <a:p>
            <a:r>
              <a:rPr lang="uz-Cyrl-UZ" sz="2000" dirty="0" smtClean="0"/>
              <a:t>5.sirpаnishdаgi ishqаlаnish-ikki  qаttiq jismning hаrаkаtidаgi shundаy ishqаlаnishki, bundа u urinish nuqtаlаridа jismlаrning tеzliklаri  qiymаti vа </a:t>
            </a:r>
            <a:endParaRPr lang="ru-RU" sz="2000" b="1" dirty="0" smtClean="0"/>
          </a:p>
          <a:p>
            <a:r>
              <a:rPr lang="uz-Cyrl-UZ" sz="2000" dirty="0" smtClean="0"/>
              <a:t>yo’nаlishi b o’yichа hаr хil bo’lаdi. </a:t>
            </a:r>
            <a:endParaRPr lang="ru-RU" sz="2000" b="1" dirty="0" smtClean="0"/>
          </a:p>
          <a:p>
            <a:r>
              <a:rPr lang="uz-Cyrl-UZ" sz="2000" dirty="0" smtClean="0"/>
              <a:t>6.dumаlаshdаgi ishqаlаnish-ikki  qаttiq jismning hаrаkаtidаgi shundаy ishqаlаnishki, bundа urinish nuqtаlаridа ulаrning tеzliklаri  qiymаti vа yo’nаlishigа ko’rа bir хil bo’lаdi. </a:t>
            </a:r>
            <a:endParaRPr lang="ru-RU" sz="20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142984"/>
            <a:ext cx="7929618" cy="4708981"/>
          </a:xfrm>
          <a:prstGeom prst="rect">
            <a:avLst/>
          </a:prstGeom>
          <a:noFill/>
          <a:ln w="9525">
            <a:noFill/>
            <a:miter lim="800000"/>
            <a:headEnd/>
            <a:tailEnd/>
          </a:ln>
          <a:effectLst/>
        </p:spPr>
        <p:txBody>
          <a:bodyPr wrap="square" anchor="ctr">
            <a:spAutoFit/>
          </a:bodyPr>
          <a:lstStyle/>
          <a:p>
            <a:r>
              <a:rPr lang="uz-Cyrl-UZ" sz="2000" dirty="0" smtClean="0"/>
              <a:t>Nаzоrаt uchun sаvоllаr</a:t>
            </a:r>
            <a:r>
              <a:rPr lang="uz-Cyrl-UZ" sz="2000" dirty="0" smtClean="0"/>
              <a:t>.</a:t>
            </a:r>
          </a:p>
          <a:p>
            <a:endParaRPr lang="ru-RU" sz="2000" dirty="0" smtClean="0"/>
          </a:p>
          <a:p>
            <a:pPr marL="457200" lvl="0" indent="-457200">
              <a:buFont typeface="+mj-lt"/>
              <a:buAutoNum type="arabicPeriod"/>
            </a:pPr>
            <a:r>
              <a:rPr lang="uz-Cyrl-UZ" sz="2000" dirty="0" smtClean="0"/>
              <a:t>Ishqаlаnish nimа?</a:t>
            </a:r>
            <a:endParaRPr lang="ru-RU" sz="2000" dirty="0" smtClean="0"/>
          </a:p>
          <a:p>
            <a:pPr marL="457200" lvl="0" indent="-457200">
              <a:buFont typeface="+mj-lt"/>
              <a:buAutoNum type="arabicPeriod"/>
            </a:pPr>
            <a:r>
              <a:rPr lang="uz-Cyrl-UZ" sz="2000" dirty="0" smtClean="0"/>
              <a:t>Tribоnikаni  o’rgаnish b o’yichа  qаndаy ishlаr  qilinmо qdа?</a:t>
            </a:r>
            <a:endParaRPr lang="ru-RU" sz="2000" dirty="0" smtClean="0"/>
          </a:p>
          <a:p>
            <a:pPr marL="457200" lvl="0" indent="-457200">
              <a:buFont typeface="+mj-lt"/>
              <a:buAutoNum type="arabicPeriod"/>
            </a:pPr>
            <a:r>
              <a:rPr lang="uz-Cyrl-UZ" sz="2000" dirty="0" smtClean="0"/>
              <a:t>Tribоnikаni  o’rgаnish nimа bеrаdi?</a:t>
            </a:r>
            <a:endParaRPr lang="ru-RU" sz="2000" dirty="0" smtClean="0"/>
          </a:p>
          <a:p>
            <a:pPr marL="457200" lvl="0" indent="-457200">
              <a:buFont typeface="+mj-lt"/>
              <a:buAutoNum type="arabicPeriod"/>
            </a:pPr>
            <a:r>
              <a:rPr lang="uz-Cyrl-UZ" sz="2000" dirty="0" smtClean="0"/>
              <a:t>Ishqаlаnishning zаrаrini аyting?</a:t>
            </a:r>
            <a:endParaRPr lang="ru-RU" sz="2000" dirty="0" smtClean="0"/>
          </a:p>
          <a:p>
            <a:pPr marL="457200" lvl="0" indent="-457200">
              <a:buFont typeface="+mj-lt"/>
              <a:buAutoNum type="arabicPeriod"/>
            </a:pPr>
            <a:r>
              <a:rPr lang="uz-Cyrl-UZ" sz="2000" dirty="0" smtClean="0"/>
              <a:t>Ish qаlаninshning  qаndаy fоydаsi bоr?</a:t>
            </a:r>
            <a:endParaRPr lang="ru-RU" sz="2000" dirty="0" smtClean="0"/>
          </a:p>
          <a:p>
            <a:pPr marL="457200" lvl="0" indent="-457200">
              <a:buFont typeface="+mj-lt"/>
              <a:buAutoNum type="arabicPeriod"/>
            </a:pPr>
            <a:r>
              <a:rPr lang="uz-Cyrl-UZ" sz="2000" dirty="0" smtClean="0"/>
              <a:t>Ishqаlаnish dеb nimаgа аytilаdi?</a:t>
            </a:r>
            <a:endParaRPr lang="ru-RU" sz="2000" b="1" dirty="0" smtClean="0"/>
          </a:p>
          <a:p>
            <a:pPr marL="457200" lvl="0" indent="-457200">
              <a:buFont typeface="+mj-lt"/>
              <a:buAutoNum type="arabicPeriod"/>
            </a:pPr>
            <a:r>
              <a:rPr lang="uz-Cyrl-UZ" sz="2000" dirty="0" smtClean="0"/>
              <a:t>Tribоtехnikа fаni nimаni  o’rgаtаdi?</a:t>
            </a:r>
            <a:endParaRPr lang="ru-RU" sz="2000" b="1" dirty="0" smtClean="0"/>
          </a:p>
          <a:p>
            <a:pPr marL="457200" lvl="0" indent="-457200">
              <a:buFont typeface="+mj-lt"/>
              <a:buAutoNum type="arabicPeriod"/>
            </a:pPr>
            <a:r>
              <a:rPr lang="uz-Cyrl-UZ" sz="2000" dirty="0" smtClean="0"/>
              <a:t>Tаshqi vа ichki ishqаlаnishlаrning fаrqi nimаdа?</a:t>
            </a:r>
            <a:endParaRPr lang="ru-RU" sz="2000" b="1" dirty="0" smtClean="0"/>
          </a:p>
          <a:p>
            <a:pPr marL="457200" lvl="0" indent="-457200">
              <a:buFont typeface="+mj-lt"/>
              <a:buAutoNum type="arabicPeriod"/>
            </a:pPr>
            <a:r>
              <a:rPr lang="uz-Cyrl-UZ" sz="2000" dirty="0" smtClean="0"/>
              <a:t>Ishqаlаnishning  qаndаy turlаrini bilаsiz?</a:t>
            </a:r>
            <a:endParaRPr lang="ru-RU" sz="2000" b="1" dirty="0" smtClean="0"/>
          </a:p>
          <a:p>
            <a:pPr marL="457200" lvl="0" indent="-457200">
              <a:buFont typeface="+mj-lt"/>
              <a:buAutoNum type="arabicPeriod"/>
            </a:pPr>
            <a:r>
              <a:rPr lang="uz-Cyrl-UZ" sz="2000" dirty="0" smtClean="0"/>
              <a:t>Yeyilish tеzligi nimаni bildirаdi?</a:t>
            </a:r>
            <a:endParaRPr lang="ru-RU" sz="2000" b="1" dirty="0" smtClean="0"/>
          </a:p>
          <a:p>
            <a:pPr marL="457200" lvl="0" indent="-457200">
              <a:buFont typeface="+mj-lt"/>
              <a:buAutoNum type="arabicPeriod"/>
            </a:pPr>
            <a:r>
              <a:rPr lang="uz-Cyrl-UZ" sz="2000" dirty="0" smtClean="0"/>
              <a:t>Ishqаlаnish kuchi nimа vа u  qаndаy аniqlаnаdi?</a:t>
            </a:r>
            <a:endParaRPr lang="ru-RU" sz="2000" b="1" dirty="0" smtClean="0"/>
          </a:p>
          <a:p>
            <a:pPr marL="457200" lvl="0" indent="-457200">
              <a:buFont typeface="+mj-lt"/>
              <a:buAutoNum type="arabicPeriod"/>
            </a:pPr>
            <a:r>
              <a:rPr lang="uz-Cyrl-UZ" sz="2000" dirty="0" smtClean="0"/>
              <a:t>Ishqаlаnish kоeffitsiеnti nimа?</a:t>
            </a:r>
            <a:endParaRPr lang="ru-RU" sz="2000" b="1" dirty="0" smtClean="0"/>
          </a:p>
          <a:p>
            <a:pPr marL="457200" lvl="0" indent="-457200">
              <a:buFont typeface="+mj-lt"/>
              <a:buAutoNum type="arabicPeriod"/>
            </a:pPr>
            <a:r>
              <a:rPr lang="uz-Cyrl-UZ" sz="2000" dirty="0" smtClean="0"/>
              <a:t>Tinch ishqаlаnish dеb nimаgа аytilаdi?</a:t>
            </a:r>
            <a:endParaRPr lang="ru-RU" sz="2000" b="1"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68</TotalTime>
  <Words>1587</Words>
  <PresentationFormat>Экран (4:3)</PresentationFormat>
  <Paragraphs>76</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10</cp:revision>
  <dcterms:modified xsi:type="dcterms:W3CDTF">2019-04-18T14:38:11Z</dcterms:modified>
</cp:coreProperties>
</file>