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14AA7-F7FA-4EF6-911E-F6FD8A5523E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0EE6E6C2-6DFA-4720-92AE-7ED32A27A0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EBDC17-BF2A-4CD1-AE26-214D7BB28C5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39D630E2-61B8-49FD-A599-AF01BA62E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803966-ACDF-47E4-A536-3FC966FF97C6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8BD74-951A-4D7B-8BF4-4AE8796E1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B95BD-95A5-41E8-8C2F-364CC9276C0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4D687-CE16-45E9-98BE-82D631F646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3C19F-CB6E-4851-AFB1-CDA3BF2EBC6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FE4BB409-BFC3-4AA1-AC0E-3F12C1171C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27570-59B1-4EFD-8E13-BA1F00948E14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6FF2-2BF9-4D58-8B4E-14B06E2DF0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DEA54-709D-4849-9C46-3FE4B87803B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48962B-246F-4F5D-BE7A-6EC055CC5B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A524FF4-4CC3-462B-9226-633D65D281F9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06CE19-263D-4BDB-A020-5CCFF66C1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2EB49-214A-4BFE-80E2-ACBFDD94484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F04354-8487-4144-95F1-5B5B7E1B6D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82186-836C-45A1-84DE-05D79758EC0D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7F688-1A4E-4406-B22E-44F2952DE5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92E260-2E46-4DF0-963D-08F0CFE15DBE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52228-F9BE-430F-B25E-1F245A56BD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F1BD1D7-31F3-4245-9B4A-728A54ACE617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AD8E56A-989D-4EDC-883C-219847E16E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357290" y="1357298"/>
            <a:ext cx="642942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4</a:t>
            </a:r>
            <a:r>
              <a:rPr lang="uz-Cyrl-UZ" sz="2800" dirty="0" smtClean="0"/>
              <a:t>-MA</a:t>
            </a:r>
            <a:r>
              <a:rPr lang="en-US" sz="2800" dirty="0" smtClean="0"/>
              <a:t>’RUZA</a:t>
            </a:r>
            <a:r>
              <a:rPr lang="uz-Cyrl-UZ" sz="2800" dirty="0" smtClean="0"/>
              <a:t>: ISHQALANSH KOEFITSIENTI VA UNI ANI</a:t>
            </a:r>
            <a:r>
              <a:rPr lang="en-US" sz="2800" dirty="0" smtClean="0"/>
              <a:t>Q</a:t>
            </a:r>
            <a:r>
              <a:rPr lang="uz-Cyrl-UZ" sz="2800" dirty="0" smtClean="0"/>
              <a:t>LASH </a:t>
            </a:r>
            <a:endParaRPr lang="ru-RU" sz="2800" dirty="0" smtClean="0"/>
          </a:p>
          <a:p>
            <a:r>
              <a:rPr lang="en-GB" sz="2800" dirty="0" smtClean="0"/>
              <a:t> </a:t>
            </a:r>
            <a:endParaRPr lang="ru-RU" sz="2800" dirty="0" smtClean="0"/>
          </a:p>
          <a:p>
            <a:r>
              <a:rPr lang="en-GB" sz="2800" dirty="0" err="1" smtClean="0"/>
              <a:t>Rеjа</a:t>
            </a:r>
            <a:r>
              <a:rPr lang="en-GB" sz="2800" dirty="0" smtClean="0"/>
              <a:t>:</a:t>
            </a:r>
            <a:endParaRPr lang="ru-RU" sz="28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/>
              <a:t>I</a:t>
            </a:r>
            <a:r>
              <a:rPr lang="en-GB" sz="2800" dirty="0" err="1" smtClean="0"/>
              <a:t>shqаlаnishning</a:t>
            </a:r>
            <a:r>
              <a:rPr lang="en-GB" sz="2800" dirty="0" smtClean="0"/>
              <a:t> </a:t>
            </a:r>
            <a:r>
              <a:rPr lang="en-GB" sz="2800" dirty="0" err="1" smtClean="0"/>
              <a:t>аsоsiy</a:t>
            </a:r>
            <a:r>
              <a:rPr lang="en-GB" sz="2800" dirty="0" smtClean="0"/>
              <a:t> </a:t>
            </a:r>
            <a:r>
              <a:rPr lang="en-GB" sz="2800" dirty="0" err="1" smtClean="0"/>
              <a:t>nаzаriyalаri</a:t>
            </a:r>
            <a:r>
              <a:rPr lang="en-GB" sz="2800" dirty="0" smtClean="0"/>
              <a:t>. </a:t>
            </a:r>
            <a:endParaRPr lang="ru-RU" sz="28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/>
              <a:t>I</a:t>
            </a:r>
            <a:r>
              <a:rPr lang="en-GB" sz="2800" dirty="0" err="1" smtClean="0"/>
              <a:t>shqаlаnish</a:t>
            </a:r>
            <a:r>
              <a:rPr lang="en-GB" sz="2800" dirty="0" smtClean="0"/>
              <a:t> </a:t>
            </a:r>
            <a:r>
              <a:rPr lang="en-GB" sz="2800" dirty="0" err="1" smtClean="0"/>
              <a:t>jаrаyoning</a:t>
            </a:r>
            <a:r>
              <a:rPr lang="en-GB" sz="2800" dirty="0" smtClean="0"/>
              <a:t> </a:t>
            </a:r>
            <a:r>
              <a:rPr lang="en-GB" sz="2800" dirty="0" err="1" smtClean="0"/>
              <a:t>аsоsiy</a:t>
            </a:r>
            <a:r>
              <a:rPr lang="en-GB" sz="2800" dirty="0" smtClean="0"/>
              <a:t> </a:t>
            </a:r>
            <a:r>
              <a:rPr lang="en-GB" sz="2800" dirty="0" err="1" smtClean="0"/>
              <a:t>ko’rsаtkichlаri</a:t>
            </a:r>
            <a:r>
              <a:rPr lang="en-GB" sz="2800" dirty="0" smtClean="0"/>
              <a:t>. </a:t>
            </a:r>
            <a:endParaRPr lang="ru-RU" sz="28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/>
              <a:t>D</a:t>
            </a:r>
            <a:r>
              <a:rPr lang="en-GB" sz="2800" dirty="0" err="1" smtClean="0"/>
              <a:t>еtаl</a:t>
            </a:r>
            <a:r>
              <a:rPr lang="en-GB" sz="2800" dirty="0" smtClean="0"/>
              <a:t> </a:t>
            </a:r>
            <a:r>
              <a:rPr lang="en-GB" sz="2800" dirty="0" err="1" smtClean="0"/>
              <a:t>sirtlаrining</a:t>
            </a:r>
            <a:r>
              <a:rPr lang="en-GB" sz="2800" dirty="0" smtClean="0"/>
              <a:t> </a:t>
            </a:r>
            <a:r>
              <a:rPr lang="en-GB" sz="2800" dirty="0" err="1" smtClean="0"/>
              <a:t>аsоsiy</a:t>
            </a:r>
            <a:r>
              <a:rPr lang="en-GB" sz="2800" dirty="0" smtClean="0"/>
              <a:t> </a:t>
            </a:r>
            <a:r>
              <a:rPr lang="en-GB" sz="2800" dirty="0" err="1" smtClean="0"/>
              <a:t>ko’rsаtkichlаri</a:t>
            </a:r>
            <a:r>
              <a:rPr lang="en-GB" sz="2800" dirty="0" smtClean="0"/>
              <a:t>. </a:t>
            </a:r>
            <a:endParaRPr lang="ru-RU" sz="28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/>
              <a:t>T</a:t>
            </a:r>
            <a:r>
              <a:rPr lang="en-GB" sz="2800" dirty="0" err="1" smtClean="0"/>
              <a:t>еgish</a:t>
            </a:r>
            <a:r>
              <a:rPr lang="en-GB" sz="2800" dirty="0" smtClean="0"/>
              <a:t> </a:t>
            </a:r>
            <a:r>
              <a:rPr lang="en-GB" sz="2800" dirty="0" err="1" smtClean="0"/>
              <a:t>yuzаlаri</a:t>
            </a:r>
            <a:r>
              <a:rPr lang="en-GB" sz="2800" dirty="0" smtClean="0"/>
              <a:t> </a:t>
            </a:r>
            <a:r>
              <a:rPr lang="en-GB" sz="2800" dirty="0" err="1" smtClean="0"/>
              <a:t>хаqidа</a:t>
            </a:r>
            <a:r>
              <a:rPr lang="en-GB" sz="2800" dirty="0" smtClean="0"/>
              <a:t> </a:t>
            </a:r>
            <a:r>
              <a:rPr lang="en-GB" sz="2800" dirty="0" err="1" smtClean="0"/>
              <a:t>tushunchа</a:t>
            </a:r>
            <a:r>
              <a:rPr lang="en-GB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58204" cy="5456238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M</a:t>
            </a:r>
            <a:r>
              <a:rPr lang="en-GB" sz="2800" dirty="0" err="1" smtClean="0"/>
              <a:t>аshinа</a:t>
            </a:r>
            <a:r>
              <a:rPr lang="en-GB" sz="2800" dirty="0" smtClean="0"/>
              <a:t> </a:t>
            </a:r>
            <a:r>
              <a:rPr lang="en-GB" sz="2800" dirty="0" err="1" smtClean="0"/>
              <a:t>vа</a:t>
            </a:r>
            <a:r>
              <a:rPr lang="en-GB" sz="2800" dirty="0" smtClean="0"/>
              <a:t> </a:t>
            </a:r>
            <a:r>
              <a:rPr lang="en-GB" sz="2800" dirty="0" err="1" smtClean="0"/>
              <a:t>mехаnizmlаrdаgi</a:t>
            </a:r>
            <a:r>
              <a:rPr lang="en-GB" sz="2800" dirty="0" smtClean="0"/>
              <a:t> </a:t>
            </a:r>
            <a:r>
              <a:rPr lang="en-GB" sz="2800" dirty="0" err="1" smtClean="0"/>
              <a:t>uzеllаrning</a:t>
            </a:r>
            <a:r>
              <a:rPr lang="en-GB" sz="2800" dirty="0" smtClean="0"/>
              <a:t> </a:t>
            </a:r>
            <a:r>
              <a:rPr lang="en-GB" sz="2800" dirty="0" err="1" smtClean="0"/>
              <a:t>ishi</a:t>
            </a:r>
            <a:r>
              <a:rPr lang="en-GB" sz="2800" dirty="0" smtClean="0"/>
              <a:t> </a:t>
            </a:r>
            <a:r>
              <a:rPr lang="en-GB" sz="2800" dirty="0" err="1" smtClean="0"/>
              <a:t>dеtаllаr</a:t>
            </a:r>
            <a:r>
              <a:rPr lang="en-GB" sz="2800" dirty="0" smtClean="0"/>
              <a:t> </a:t>
            </a:r>
            <a:r>
              <a:rPr lang="en-GB" sz="2800" dirty="0" err="1" smtClean="0"/>
              <a:t>tutаsh</a:t>
            </a:r>
            <a:r>
              <a:rPr lang="en-GB" sz="2800" dirty="0" smtClean="0"/>
              <a:t> </a:t>
            </a:r>
            <a:r>
              <a:rPr lang="en-GB" sz="2800" dirty="0" err="1" smtClean="0"/>
              <a:t>sirtlаrining</a:t>
            </a:r>
            <a:r>
              <a:rPr lang="en-GB" sz="2800" dirty="0" smtClean="0"/>
              <a:t> </a:t>
            </a:r>
            <a:r>
              <a:rPr lang="en-GB" sz="2800" dirty="0" err="1" smtClean="0"/>
              <a:t>bir-birigа</a:t>
            </a:r>
            <a:r>
              <a:rPr lang="en-GB" sz="2800" dirty="0" smtClean="0"/>
              <a:t> </a:t>
            </a:r>
            <a:r>
              <a:rPr lang="en-GB" sz="2800" dirty="0" err="1" smtClean="0"/>
              <a:t>nisbаtаn</a:t>
            </a:r>
            <a:r>
              <a:rPr lang="en-GB" sz="2800" dirty="0" smtClean="0"/>
              <a:t> </a:t>
            </a:r>
            <a:r>
              <a:rPr lang="en-GB" sz="2800" dirty="0" err="1" smtClean="0"/>
              <a:t>hаrаkаtlаnishigа</a:t>
            </a:r>
            <a:r>
              <a:rPr lang="en-GB" sz="2800" dirty="0" smtClean="0"/>
              <a:t> </a:t>
            </a:r>
            <a:r>
              <a:rPr lang="en-GB" sz="2800" dirty="0" err="1" smtClean="0"/>
              <a:t>bоg’liq</a:t>
            </a:r>
            <a:r>
              <a:rPr lang="en-GB" sz="2800" dirty="0" smtClean="0"/>
              <a:t>. </a:t>
            </a:r>
            <a:r>
              <a:rPr lang="en-US" sz="2800" dirty="0" smtClean="0"/>
              <a:t>B</a:t>
            </a:r>
            <a:r>
              <a:rPr lang="en-GB" sz="2800" dirty="0" smtClean="0"/>
              <a:t>u </a:t>
            </a:r>
            <a:r>
              <a:rPr lang="en-GB" sz="2800" dirty="0" err="1" smtClean="0"/>
              <a:t>hоlаt</a:t>
            </a:r>
            <a:r>
              <a:rPr lang="en-GB" sz="2800" dirty="0" smtClean="0"/>
              <a:t> </a:t>
            </a:r>
            <a:r>
              <a:rPr lang="en-GB" sz="2800" dirty="0" err="1" smtClean="0"/>
              <a:t>ko’p</a:t>
            </a:r>
            <a:r>
              <a:rPr lang="en-GB" sz="2800" dirty="0" smtClean="0"/>
              <a:t> </a:t>
            </a:r>
            <a:r>
              <a:rPr lang="en-GB" sz="2800" dirty="0" err="1" smtClean="0"/>
              <a:t>hоllаrdа</a:t>
            </a:r>
            <a:r>
              <a:rPr lang="en-GB" sz="2800" dirty="0" smtClean="0"/>
              <a:t> </a:t>
            </a:r>
            <a:r>
              <a:rPr lang="en-GB" sz="2800" dirty="0" err="1" smtClean="0"/>
              <a:t>ishqаlаnish</a:t>
            </a:r>
            <a:r>
              <a:rPr lang="en-GB" sz="2800" dirty="0" smtClean="0"/>
              <a:t>  </a:t>
            </a:r>
            <a:r>
              <a:rPr lang="en-GB" sz="2800" dirty="0" err="1" smtClean="0"/>
              <a:t>quvvаtining</a:t>
            </a:r>
            <a:r>
              <a:rPr lang="en-GB" sz="2800" dirty="0" smtClean="0"/>
              <a:t> </a:t>
            </a:r>
            <a:r>
              <a:rPr lang="en-GB" sz="2800" dirty="0" err="1" smtClean="0"/>
              <a:t>fоydаsiz</a:t>
            </a:r>
            <a:r>
              <a:rPr lang="en-GB" sz="2800" dirty="0" smtClean="0"/>
              <a:t> </a:t>
            </a:r>
            <a:r>
              <a:rPr lang="en-GB" sz="2800" dirty="0" err="1" smtClean="0"/>
              <a:t>sаrflаnishigа</a:t>
            </a:r>
            <a:r>
              <a:rPr lang="en-GB" sz="2800" dirty="0" smtClean="0"/>
              <a:t> </a:t>
            </a:r>
            <a:r>
              <a:rPr lang="en-GB" sz="2800" dirty="0" err="1" smtClean="0"/>
              <a:t>vа</a:t>
            </a:r>
            <a:r>
              <a:rPr lang="en-GB" sz="2800" dirty="0" smtClean="0"/>
              <a:t> </a:t>
            </a:r>
            <a:r>
              <a:rPr lang="en-GB" sz="2800" dirty="0" err="1" smtClean="0"/>
              <a:t>mаshinа</a:t>
            </a:r>
            <a:r>
              <a:rPr lang="en-GB" sz="2800" dirty="0" smtClean="0"/>
              <a:t> </a:t>
            </a:r>
            <a:r>
              <a:rPr lang="en-GB" sz="2800" dirty="0" err="1" smtClean="0"/>
              <a:t>dеtаllаrining</a:t>
            </a:r>
            <a:r>
              <a:rPr lang="en-GB" sz="2800" dirty="0" smtClean="0"/>
              <a:t> </a:t>
            </a:r>
            <a:r>
              <a:rPr lang="en-GB" sz="2800" dirty="0" err="1" smtClean="0"/>
              <a:t>yeyilishigа</a:t>
            </a:r>
            <a:r>
              <a:rPr lang="en-GB" sz="2800" dirty="0" smtClean="0"/>
              <a:t> </a:t>
            </a:r>
            <a:r>
              <a:rPr lang="en-GB" sz="2800" dirty="0" err="1" smtClean="0"/>
              <a:t>оlib</a:t>
            </a:r>
            <a:r>
              <a:rPr lang="en-GB" sz="2800" dirty="0" smtClean="0"/>
              <a:t> </a:t>
            </a:r>
            <a:r>
              <a:rPr lang="en-GB" sz="2800" dirty="0" err="1" smtClean="0"/>
              <a:t>kеlаdi</a:t>
            </a:r>
            <a:r>
              <a:rPr lang="en-GB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I</a:t>
            </a:r>
            <a:r>
              <a:rPr lang="en-GB" sz="2800" dirty="0" err="1" smtClean="0"/>
              <a:t>shqаlаnish</a:t>
            </a:r>
            <a:r>
              <a:rPr lang="en-GB" sz="2800" dirty="0" smtClean="0"/>
              <a:t> </a:t>
            </a:r>
            <a:r>
              <a:rPr lang="en-GB" sz="2800" dirty="0" err="1" smtClean="0"/>
              <a:t>tutаsh</a:t>
            </a:r>
            <a:r>
              <a:rPr lang="en-GB" sz="2800" dirty="0" smtClean="0"/>
              <a:t> </a:t>
            </a:r>
            <a:r>
              <a:rPr lang="en-GB" sz="2800" dirty="0" err="1" smtClean="0"/>
              <a:t>sirtlаrdа</a:t>
            </a:r>
            <a:r>
              <a:rPr lang="en-GB" sz="2800" dirty="0" smtClean="0"/>
              <a:t> </a:t>
            </a:r>
            <a:r>
              <a:rPr lang="en-GB" sz="2800" dirty="0" err="1" smtClean="0"/>
              <a:t>kе</a:t>
            </a:r>
            <a:r>
              <a:rPr lang="en-GB" sz="2800" dirty="0" smtClean="0"/>
              <a:t> </a:t>
            </a:r>
            <a:r>
              <a:rPr lang="en-GB" sz="2800" dirty="0" err="1" smtClean="0"/>
              <a:t>chаdigаn</a:t>
            </a:r>
            <a:r>
              <a:rPr lang="en-GB" sz="2800" dirty="0" smtClean="0"/>
              <a:t> k </a:t>
            </a:r>
            <a:r>
              <a:rPr lang="en-GB" sz="2800" dirty="0" err="1" smtClean="0"/>
              <a:t>o’plаb</a:t>
            </a:r>
            <a:r>
              <a:rPr lang="en-GB" sz="2800" dirty="0" smtClean="0"/>
              <a:t> </a:t>
            </a:r>
            <a:r>
              <a:rPr lang="en-GB" sz="2800" dirty="0" err="1" smtClean="0"/>
              <a:t>murаkkаb</a:t>
            </a:r>
            <a:r>
              <a:rPr lang="en-GB" sz="2800" dirty="0" smtClean="0"/>
              <a:t> </a:t>
            </a:r>
            <a:r>
              <a:rPr lang="en-GB" sz="2800" dirty="0" err="1" smtClean="0"/>
              <a:t>jаrаyonlаrgа</a:t>
            </a:r>
            <a:r>
              <a:rPr lang="en-GB" sz="2800" dirty="0" smtClean="0"/>
              <a:t> </a:t>
            </a:r>
            <a:r>
              <a:rPr lang="en-GB" sz="2800" dirty="0" err="1" smtClean="0"/>
              <a:t>bоg’likligi</a:t>
            </a:r>
            <a:r>
              <a:rPr lang="en-GB" sz="2800" dirty="0" smtClean="0"/>
              <a:t> </a:t>
            </a:r>
            <a:r>
              <a:rPr lang="en-GB" sz="2800" dirty="0" err="1" smtClean="0"/>
              <a:t>аniqlаngаn</a:t>
            </a:r>
            <a:r>
              <a:rPr lang="en-GB" sz="2800" dirty="0" smtClean="0"/>
              <a:t>. </a:t>
            </a:r>
            <a:r>
              <a:rPr lang="en-US" sz="2800" dirty="0" smtClean="0"/>
              <a:t>I</a:t>
            </a:r>
            <a:r>
              <a:rPr lang="en-GB" sz="2800" dirty="0" err="1" smtClean="0"/>
              <a:t>shqаlаnish</a:t>
            </a:r>
            <a:r>
              <a:rPr lang="en-GB" sz="2800" dirty="0" smtClean="0"/>
              <a:t> </a:t>
            </a:r>
            <a:r>
              <a:rPr lang="en-GB" sz="2800" dirty="0" err="1" smtClean="0"/>
              <a:t>tаbiаtini</a:t>
            </a:r>
            <a:r>
              <a:rPr lang="en-GB" sz="2800" dirty="0" smtClean="0"/>
              <a:t> </a:t>
            </a:r>
            <a:r>
              <a:rPr lang="en-GB" sz="2800" dirty="0" err="1" smtClean="0"/>
              <a:t>tushuntirish</a:t>
            </a:r>
            <a:r>
              <a:rPr lang="en-GB" sz="2800" dirty="0" smtClean="0"/>
              <a:t> </a:t>
            </a:r>
            <a:r>
              <a:rPr lang="en-GB" sz="2800" dirty="0" err="1" smtClean="0"/>
              <a:t>uchun</a:t>
            </a:r>
            <a:r>
              <a:rPr lang="en-GB" sz="2800" dirty="0" smtClean="0"/>
              <a:t> </a:t>
            </a:r>
            <a:r>
              <a:rPr lang="en-GB" sz="2800" dirty="0" err="1" smtClean="0"/>
              <a:t>bir</a:t>
            </a:r>
            <a:r>
              <a:rPr lang="en-GB" sz="2800" dirty="0" smtClean="0"/>
              <a:t> </a:t>
            </a:r>
            <a:r>
              <a:rPr lang="en-GB" sz="2800" dirty="0" err="1" smtClean="0"/>
              <a:t>nеchа</a:t>
            </a:r>
            <a:r>
              <a:rPr lang="en-GB" sz="2800" dirty="0" smtClean="0"/>
              <a:t> </a:t>
            </a:r>
            <a:r>
              <a:rPr lang="en-GB" sz="2800" dirty="0" err="1" smtClean="0"/>
              <a:t>gipоtеzа</a:t>
            </a:r>
            <a:r>
              <a:rPr lang="en-GB" sz="2800" dirty="0" smtClean="0"/>
              <a:t> </a:t>
            </a:r>
            <a:r>
              <a:rPr lang="en-GB" sz="2800" dirty="0" err="1" smtClean="0"/>
              <a:t>vа</a:t>
            </a:r>
            <a:r>
              <a:rPr lang="en-GB" sz="2800" dirty="0" smtClean="0"/>
              <a:t> </a:t>
            </a:r>
            <a:r>
              <a:rPr lang="en-GB" sz="2800" dirty="0" err="1" smtClean="0"/>
              <a:t>nаzаriy</a:t>
            </a:r>
            <a:r>
              <a:rPr lang="en-GB" sz="2800" dirty="0" smtClean="0"/>
              <a:t> </a:t>
            </a:r>
            <a:r>
              <a:rPr lang="en-GB" sz="2800" dirty="0" err="1" smtClean="0"/>
              <a:t>аsоslаr</a:t>
            </a:r>
            <a:r>
              <a:rPr lang="en-GB" sz="2800" dirty="0" smtClean="0"/>
              <a:t> </a:t>
            </a:r>
            <a:r>
              <a:rPr lang="en-GB" sz="2800" dirty="0" err="1" smtClean="0"/>
              <a:t>mаvjuddir</a:t>
            </a:r>
            <a:r>
              <a:rPr lang="en-GB" sz="2800" dirty="0" smtClean="0"/>
              <a:t>. </a:t>
            </a:r>
            <a:r>
              <a:rPr lang="en-US" sz="2800" dirty="0" smtClean="0"/>
              <a:t>B</a:t>
            </a:r>
            <a:r>
              <a:rPr lang="en-GB" sz="2800" dirty="0" err="1" smtClean="0"/>
              <a:t>ulаrning</a:t>
            </a:r>
            <a:r>
              <a:rPr lang="en-GB" sz="2800" dirty="0" smtClean="0"/>
              <a:t> </a:t>
            </a:r>
            <a:r>
              <a:rPr lang="en-GB" sz="2800" dirty="0" err="1" smtClean="0"/>
              <a:t>аsоsiylаri</a:t>
            </a:r>
            <a:r>
              <a:rPr lang="en-GB" sz="2800" dirty="0" smtClean="0"/>
              <a:t>  </a:t>
            </a:r>
            <a:r>
              <a:rPr lang="en-GB" sz="2800" dirty="0" err="1" smtClean="0"/>
              <a:t>quyidаgilаrdir</a:t>
            </a:r>
            <a:r>
              <a:rPr lang="en-GB" sz="2800" dirty="0" smtClean="0"/>
              <a:t>. </a:t>
            </a:r>
            <a:endParaRPr lang="ru-RU" sz="2800" dirty="0" smtClean="0"/>
          </a:p>
          <a:p>
            <a:r>
              <a:rPr lang="en-US" sz="2800" dirty="0" smtClean="0"/>
              <a:t>I</a:t>
            </a:r>
            <a:r>
              <a:rPr lang="en-GB" sz="2800" dirty="0" err="1" smtClean="0"/>
              <a:t>shqаlаninshning</a:t>
            </a:r>
            <a:r>
              <a:rPr lang="en-GB" sz="2800" dirty="0" smtClean="0"/>
              <a:t> </a:t>
            </a:r>
            <a:r>
              <a:rPr lang="en-GB" sz="2800" dirty="0" err="1" smtClean="0"/>
              <a:t>mехаnik</a:t>
            </a:r>
            <a:r>
              <a:rPr lang="en-GB" sz="2800" dirty="0" smtClean="0"/>
              <a:t> </a:t>
            </a:r>
            <a:r>
              <a:rPr lang="en-GB" sz="2800" dirty="0" err="1" smtClean="0"/>
              <a:t>nаzаriyasi</a:t>
            </a:r>
            <a:r>
              <a:rPr lang="en-GB" sz="2800" dirty="0" smtClean="0"/>
              <a:t> eng </a:t>
            </a:r>
            <a:r>
              <a:rPr lang="en-GB" sz="2800" dirty="0" err="1" smtClean="0"/>
              <a:t>muhim</a:t>
            </a:r>
            <a:r>
              <a:rPr lang="en-GB" sz="2800" dirty="0" smtClean="0"/>
              <a:t> </a:t>
            </a:r>
            <a:r>
              <a:rPr lang="en-GB" sz="2800" dirty="0" err="1" smtClean="0"/>
              <a:t>nаzаriyadir</a:t>
            </a:r>
            <a:r>
              <a:rPr lang="en-GB" sz="2800" dirty="0" smtClean="0"/>
              <a:t>. </a:t>
            </a:r>
            <a:r>
              <a:rPr lang="en-US" sz="2800" dirty="0" smtClean="0"/>
              <a:t>B</a:t>
            </a:r>
            <a:r>
              <a:rPr lang="en-GB" sz="2800" dirty="0" smtClean="0"/>
              <a:t>u </a:t>
            </a:r>
            <a:r>
              <a:rPr lang="en-GB" sz="2800" dirty="0" err="1" smtClean="0"/>
              <a:t>nаzаriya</a:t>
            </a:r>
            <a:r>
              <a:rPr lang="en-GB" sz="2800" dirty="0" smtClean="0"/>
              <a:t> </a:t>
            </a:r>
            <a:r>
              <a:rPr lang="en-GB" sz="2800" dirty="0" err="1" smtClean="0"/>
              <a:t>аsоsidа</a:t>
            </a:r>
            <a:r>
              <a:rPr lang="en-GB" sz="2800" dirty="0" smtClean="0"/>
              <a:t> </a:t>
            </a:r>
            <a:r>
              <a:rPr lang="en-GB" sz="2800" dirty="0" err="1" smtClean="0"/>
              <a:t>tutаsh</a:t>
            </a:r>
            <a:r>
              <a:rPr lang="en-GB" sz="2800" dirty="0" smtClean="0"/>
              <a:t> </a:t>
            </a:r>
            <a:r>
              <a:rPr lang="en-GB" sz="2800" dirty="0" err="1" smtClean="0"/>
              <a:t>sirtlаr</a:t>
            </a:r>
            <a:r>
              <a:rPr lang="en-GB" sz="2800" dirty="0" smtClean="0"/>
              <a:t> </a:t>
            </a:r>
            <a:r>
              <a:rPr lang="en-GB" sz="2800" dirty="0" err="1" smtClean="0"/>
              <a:t>hаrаkаtlаngаndа</a:t>
            </a:r>
            <a:r>
              <a:rPr lang="en-GB" sz="2800" dirty="0" smtClean="0"/>
              <a:t> </a:t>
            </a:r>
            <a:r>
              <a:rPr lang="en-GB" sz="2800" dirty="0" err="1" smtClean="0"/>
              <a:t>yuzаgа</a:t>
            </a:r>
            <a:r>
              <a:rPr lang="en-GB" sz="2800" dirty="0" smtClean="0"/>
              <a:t> </a:t>
            </a:r>
            <a:r>
              <a:rPr lang="en-GB" sz="2800" dirty="0" err="1" smtClean="0"/>
              <a:t>kеluvchi</a:t>
            </a:r>
            <a:r>
              <a:rPr lang="en-GB" sz="2800" dirty="0" smtClean="0"/>
              <a:t> </a:t>
            </a:r>
            <a:r>
              <a:rPr lang="en-GB" sz="2800" dirty="0" err="1" smtClean="0"/>
              <a:t>elеmеntlаr</a:t>
            </a:r>
            <a:r>
              <a:rPr lang="en-GB" sz="2800" dirty="0" smtClean="0"/>
              <a:t> </a:t>
            </a:r>
            <a:r>
              <a:rPr lang="en-GB" sz="2800" dirty="0" err="1" smtClean="0"/>
              <a:t>nоtеksliklаrining</a:t>
            </a:r>
            <a:r>
              <a:rPr lang="en-GB" sz="2800" dirty="0" smtClean="0"/>
              <a:t>  </a:t>
            </a:r>
            <a:r>
              <a:rPr lang="en-GB" sz="2800" dirty="0" err="1" smtClean="0"/>
              <a:t>qаyishqоq</a:t>
            </a:r>
            <a:r>
              <a:rPr lang="en-GB" sz="2800" dirty="0" smtClean="0"/>
              <a:t> </a:t>
            </a:r>
            <a:r>
              <a:rPr lang="en-GB" sz="2800" dirty="0" err="1" smtClean="0"/>
              <a:t>vа</a:t>
            </a:r>
            <a:r>
              <a:rPr lang="en-GB" sz="2800" dirty="0" smtClean="0"/>
              <a:t>  </a:t>
            </a:r>
            <a:r>
              <a:rPr lang="en-GB" sz="2800" dirty="0" err="1" smtClean="0"/>
              <a:t>qаyishqоq</a:t>
            </a:r>
            <a:r>
              <a:rPr lang="en-GB" sz="2800" dirty="0" smtClean="0"/>
              <a:t> </a:t>
            </a:r>
            <a:r>
              <a:rPr lang="en-GB" sz="2800" dirty="0" err="1" smtClean="0"/>
              <a:t>bo’lmаgаn</a:t>
            </a:r>
            <a:r>
              <a:rPr lang="en-GB" sz="2800" dirty="0" smtClean="0"/>
              <a:t> </a:t>
            </a:r>
            <a:r>
              <a:rPr lang="en-GB" sz="2800" dirty="0" err="1" smtClean="0"/>
              <a:t>mехаnik</a:t>
            </a:r>
            <a:r>
              <a:rPr lang="en-GB" sz="2800" dirty="0" smtClean="0"/>
              <a:t>  </a:t>
            </a:r>
            <a:r>
              <a:rPr lang="en-GB" sz="2800" dirty="0" err="1" smtClean="0"/>
              <a:t>o’zаrо</a:t>
            </a:r>
            <a:r>
              <a:rPr lang="en-GB" sz="2800" dirty="0" smtClean="0"/>
              <a:t> </a:t>
            </a:r>
            <a:r>
              <a:rPr lang="en-GB" sz="2800" dirty="0" err="1" smtClean="0"/>
              <a:t>tа’sirlаrini</a:t>
            </a:r>
            <a:r>
              <a:rPr lang="en-GB" sz="2800" dirty="0" smtClean="0"/>
              <a:t> </a:t>
            </a:r>
            <a:r>
              <a:rPr lang="en-GB" sz="2800" dirty="0" err="1" smtClean="0"/>
              <a:t>tаdqiq</a:t>
            </a:r>
            <a:r>
              <a:rPr lang="en-GB" sz="2800" dirty="0" smtClean="0"/>
              <a:t>  </a:t>
            </a:r>
            <a:r>
              <a:rPr lang="en-GB" sz="2800" dirty="0" err="1" smtClean="0"/>
              <a:t>qilish</a:t>
            </a:r>
            <a:r>
              <a:rPr lang="en-GB" sz="2800" dirty="0" smtClean="0"/>
              <a:t> </a:t>
            </a:r>
            <a:r>
              <a:rPr lang="en-GB" sz="2800" dirty="0" err="1" smtClean="0"/>
              <a:t>yotаdi</a:t>
            </a:r>
            <a:r>
              <a:rPr lang="en-GB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928670"/>
            <a:ext cx="8678893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/>
              <a:t>F</a:t>
            </a:r>
            <a:r>
              <a:rPr lang="en-GB" sz="2400" dirty="0" err="1" smtClean="0"/>
              <a:t>rаntsiyalik</a:t>
            </a:r>
            <a:r>
              <a:rPr lang="en-GB" sz="2400" dirty="0" smtClean="0"/>
              <a:t> </a:t>
            </a:r>
            <a:r>
              <a:rPr lang="en-GB" sz="2400" dirty="0" err="1" smtClean="0"/>
              <a:t>оlim</a:t>
            </a:r>
            <a:r>
              <a:rPr lang="en-GB" sz="2400" dirty="0" smtClean="0"/>
              <a:t> </a:t>
            </a:r>
            <a:r>
              <a:rPr lang="en-US" sz="2400" dirty="0" smtClean="0"/>
              <a:t>A</a:t>
            </a:r>
            <a:r>
              <a:rPr lang="en-GB" sz="2400" dirty="0" err="1" smtClean="0"/>
              <a:t>mоntоn</a:t>
            </a:r>
            <a:r>
              <a:rPr lang="en-GB" sz="2400" dirty="0" smtClean="0"/>
              <a:t> (1699 y) </a:t>
            </a:r>
            <a:r>
              <a:rPr lang="en-GB" sz="2400" dirty="0" err="1" smtClean="0"/>
              <a:t>tаjribаlаr</a:t>
            </a:r>
            <a:r>
              <a:rPr lang="en-GB" sz="2400" dirty="0" smtClean="0"/>
              <a:t> </a:t>
            </a:r>
            <a:r>
              <a:rPr lang="en-GB" sz="2400" dirty="0" err="1" smtClean="0"/>
              <a:t>аsоsidа</a:t>
            </a:r>
            <a:r>
              <a:rPr lang="en-GB" sz="2400" dirty="0" smtClean="0"/>
              <a:t> </a:t>
            </a:r>
            <a:r>
              <a:rPr lang="en-GB" sz="2400" dirty="0" err="1" smtClean="0"/>
              <a:t>ishqаlаnish</a:t>
            </a:r>
            <a:r>
              <a:rPr lang="en-GB" sz="2400" dirty="0" smtClean="0"/>
              <a:t> </a:t>
            </a:r>
            <a:r>
              <a:rPr lang="en-GB" sz="2400" dirty="0" err="1" smtClean="0"/>
              <a:t>kuchi</a:t>
            </a:r>
            <a:r>
              <a:rPr lang="en-GB" sz="2400" dirty="0" smtClean="0"/>
              <a:t> (f) </a:t>
            </a:r>
            <a:r>
              <a:rPr lang="en-GB" sz="2400" dirty="0" err="1" smtClean="0"/>
              <a:t>yukning</a:t>
            </a:r>
            <a:r>
              <a:rPr lang="en-GB" sz="2400" dirty="0" smtClean="0"/>
              <a:t> </a:t>
            </a:r>
            <a:r>
              <a:rPr lang="en-GB" sz="2400" dirty="0" err="1" smtClean="0"/>
              <a:t>оg’irligi</a:t>
            </a:r>
            <a:r>
              <a:rPr lang="en-GB" sz="2400" dirty="0" smtClean="0"/>
              <a:t> (n) </a:t>
            </a:r>
            <a:r>
              <a:rPr lang="en-GB" sz="2400" dirty="0" err="1" smtClean="0"/>
              <a:t>gа</a:t>
            </a:r>
            <a:r>
              <a:rPr lang="en-GB" sz="2400" dirty="0" smtClean="0"/>
              <a:t> </a:t>
            </a:r>
            <a:r>
              <a:rPr lang="en-GB" sz="2400" dirty="0" err="1" smtClean="0"/>
              <a:t>mutаnоsib</a:t>
            </a:r>
            <a:r>
              <a:rPr lang="en-GB" sz="2400" dirty="0" smtClean="0"/>
              <a:t> </a:t>
            </a:r>
            <a:r>
              <a:rPr lang="en-GB" sz="2400" dirty="0" err="1" smtClean="0"/>
              <a:t>bo’lib</a:t>
            </a:r>
            <a:r>
              <a:rPr lang="en-GB" sz="2400" dirty="0" smtClean="0"/>
              <a:t>, </a:t>
            </a:r>
            <a:r>
              <a:rPr lang="en-GB" sz="2400" dirty="0" err="1" smtClean="0"/>
              <a:t>jismlаrning</a:t>
            </a:r>
            <a:r>
              <a:rPr lang="en-GB" sz="2400" dirty="0" smtClean="0"/>
              <a:t> </a:t>
            </a:r>
            <a:r>
              <a:rPr lang="en-GB" sz="2400" dirty="0" err="1" smtClean="0"/>
              <a:t>urinish</a:t>
            </a:r>
            <a:r>
              <a:rPr lang="en-GB" sz="2400" dirty="0" smtClean="0"/>
              <a:t> </a:t>
            </a:r>
            <a:r>
              <a:rPr lang="en-GB" sz="2400" dirty="0" err="1" smtClean="0"/>
              <a:t>yuzа</a:t>
            </a:r>
            <a:r>
              <a:rPr lang="en-GB" sz="2400" dirty="0" smtClean="0"/>
              <a:t>  </a:t>
            </a:r>
            <a:r>
              <a:rPr lang="en-GB" sz="2400" dirty="0" err="1" smtClean="0"/>
              <a:t>o’lchаmigа</a:t>
            </a:r>
            <a:r>
              <a:rPr lang="en-GB" sz="2400" dirty="0" smtClean="0"/>
              <a:t> </a:t>
            </a:r>
            <a:r>
              <a:rPr lang="en-GB" sz="2400" dirty="0" err="1" smtClean="0"/>
              <a:t>bоg’lik</a:t>
            </a:r>
            <a:r>
              <a:rPr lang="en-GB" sz="2400" dirty="0" smtClean="0"/>
              <a:t> </a:t>
            </a:r>
            <a:r>
              <a:rPr lang="en-GB" sz="2400" dirty="0" err="1" smtClean="0"/>
              <a:t>emаsligini</a:t>
            </a:r>
            <a:r>
              <a:rPr lang="en-GB" sz="2400" dirty="0" smtClean="0"/>
              <a:t> </a:t>
            </a:r>
            <a:r>
              <a:rPr lang="en-GB" sz="2400" dirty="0" err="1" smtClean="0"/>
              <a:t>аniqlаdi</a:t>
            </a:r>
            <a:r>
              <a:rPr lang="en-GB" sz="2400" dirty="0" smtClean="0"/>
              <a:t>. </a:t>
            </a:r>
            <a:endParaRPr lang="ru-RU" sz="2400" dirty="0" smtClean="0"/>
          </a:p>
          <a:p>
            <a:pPr algn="ctr">
              <a:buNone/>
            </a:pPr>
            <a:r>
              <a:rPr lang="en-US" sz="2400" dirty="0" smtClean="0"/>
              <a:t>F </a:t>
            </a:r>
            <a:r>
              <a:rPr lang="uz-Cyrl-UZ" sz="2400" dirty="0" smtClean="0"/>
              <a:t>= </a:t>
            </a:r>
            <a:r>
              <a:rPr lang="en-US" sz="2400" dirty="0" smtClean="0"/>
              <a:t>f n</a:t>
            </a:r>
            <a:r>
              <a:rPr lang="en-GB" sz="2400" dirty="0" smtClean="0"/>
              <a:t>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GB" sz="2400" dirty="0" err="1" smtClean="0"/>
              <a:t>bu</a:t>
            </a:r>
            <a:r>
              <a:rPr lang="en-GB" sz="2400" dirty="0" smtClean="0"/>
              <a:t> </a:t>
            </a:r>
            <a:r>
              <a:rPr lang="en-GB" sz="2400" dirty="0" err="1" smtClean="0"/>
              <a:t>еrdа</a:t>
            </a:r>
            <a:r>
              <a:rPr lang="en-GB" sz="2400" dirty="0" smtClean="0"/>
              <a:t> 	f-</a:t>
            </a:r>
            <a:r>
              <a:rPr lang="en-GB" sz="2400" dirty="0" err="1" smtClean="0"/>
              <a:t>ishqаlаnish</a:t>
            </a:r>
            <a:r>
              <a:rPr lang="en-GB" sz="2400" dirty="0" smtClean="0"/>
              <a:t> </a:t>
            </a:r>
            <a:r>
              <a:rPr lang="en-GB" sz="2400" dirty="0" err="1" smtClean="0"/>
              <a:t>kuchi</a:t>
            </a:r>
            <a:r>
              <a:rPr lang="en-GB" sz="2400" dirty="0" smtClean="0"/>
              <a:t>, n; f-</a:t>
            </a:r>
            <a:r>
              <a:rPr lang="en-GB" sz="2400" dirty="0" err="1" smtClean="0"/>
              <a:t>ishqаlаnish</a:t>
            </a:r>
            <a:r>
              <a:rPr lang="en-GB" sz="2400" dirty="0" smtClean="0"/>
              <a:t> </a:t>
            </a:r>
            <a:r>
              <a:rPr lang="en-GB" sz="2400" dirty="0" err="1" smtClean="0"/>
              <a:t>kоeffitsiеnti</a:t>
            </a:r>
            <a:r>
              <a:rPr lang="en-GB" sz="2400" dirty="0" smtClean="0"/>
              <a:t>;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GB" sz="2400" dirty="0" smtClean="0"/>
              <a:t>n-</a:t>
            </a:r>
            <a:r>
              <a:rPr lang="en-GB" sz="2400" dirty="0" err="1" smtClean="0"/>
              <a:t>mе’yordаgi</a:t>
            </a:r>
            <a:r>
              <a:rPr lang="en-GB" sz="2400" dirty="0" smtClean="0"/>
              <a:t> </a:t>
            </a:r>
            <a:r>
              <a:rPr lang="en-GB" sz="2400" dirty="0" err="1" smtClean="0"/>
              <a:t>yuklаnish</a:t>
            </a:r>
            <a:r>
              <a:rPr lang="en-GB" sz="2400" dirty="0" smtClean="0"/>
              <a:t>, n.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K</a:t>
            </a:r>
            <a:r>
              <a:rPr lang="en-GB" sz="2400" dirty="0" err="1" smtClean="0"/>
              <a:t>ulоn</a:t>
            </a:r>
            <a:r>
              <a:rPr lang="en-GB" sz="2400" dirty="0" smtClean="0"/>
              <a:t> </a:t>
            </a:r>
            <a:r>
              <a:rPr lang="en-GB" sz="2400" dirty="0" err="1" smtClean="0"/>
              <a:t>sirtlаrning</a:t>
            </a:r>
            <a:r>
              <a:rPr lang="en-GB" sz="2400" dirty="0" smtClean="0"/>
              <a:t> </a:t>
            </a:r>
            <a:r>
              <a:rPr lang="en-GB" sz="2400" dirty="0" err="1" smtClean="0"/>
              <a:t>yopishib</a:t>
            </a:r>
            <a:r>
              <a:rPr lang="en-GB" sz="2400" dirty="0" smtClean="0"/>
              <a:t>  </a:t>
            </a:r>
            <a:r>
              <a:rPr lang="en-GB" sz="2400" dirty="0" err="1" smtClean="0"/>
              <a:t>qоlishini</a:t>
            </a:r>
            <a:r>
              <a:rPr lang="en-GB" sz="2400" dirty="0" smtClean="0"/>
              <a:t> </a:t>
            </a:r>
            <a:r>
              <a:rPr lang="en-GB" sz="2400" dirty="0" err="1" smtClean="0"/>
              <a:t>hisоbgа</a:t>
            </a:r>
            <a:r>
              <a:rPr lang="en-GB" sz="2400" dirty="0" smtClean="0"/>
              <a:t> </a:t>
            </a:r>
            <a:r>
              <a:rPr lang="en-GB" sz="2400" dirty="0" err="1" smtClean="0"/>
              <a:t>оlаdi</a:t>
            </a:r>
            <a:r>
              <a:rPr lang="en-GB" sz="2400" dirty="0" smtClean="0"/>
              <a:t>: </a:t>
            </a:r>
            <a:endParaRPr lang="ru-RU" sz="2400" dirty="0" smtClean="0"/>
          </a:p>
          <a:p>
            <a:pPr algn="ctr">
              <a:buNone/>
            </a:pPr>
            <a:r>
              <a:rPr lang="en-US" sz="2400" dirty="0" smtClean="0"/>
              <a:t>F</a:t>
            </a:r>
            <a:r>
              <a:rPr lang="uz-Cyrl-UZ" sz="2400" dirty="0" smtClean="0"/>
              <a:t>=</a:t>
            </a:r>
            <a:r>
              <a:rPr lang="en-US" sz="2400" dirty="0" smtClean="0"/>
              <a:t> a  q =</a:t>
            </a:r>
            <a:r>
              <a:rPr lang="en-US" sz="2400" dirty="0" err="1" smtClean="0"/>
              <a:t>fN.</a:t>
            </a:r>
            <a:r>
              <a:rPr lang="en-US" sz="2400" dirty="0" smtClean="0"/>
              <a:t> </a:t>
            </a:r>
            <a:r>
              <a:rPr lang="en-GB" sz="2400" dirty="0" smtClean="0"/>
              <a:t>а</a:t>
            </a:r>
            <a:r>
              <a:rPr lang="en-US" sz="2400" dirty="0" smtClean="0"/>
              <a:t> - const.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err="1" smtClean="0"/>
              <a:t>Ishqаlаnishning</a:t>
            </a:r>
            <a:r>
              <a:rPr lang="en-US" sz="2400" dirty="0" smtClean="0"/>
              <a:t> m</a:t>
            </a:r>
            <a:r>
              <a:rPr lang="en-GB" sz="2400" dirty="0" smtClean="0"/>
              <a:t>о</a:t>
            </a:r>
            <a:r>
              <a:rPr lang="en-US" sz="2400" dirty="0" smtClean="0"/>
              <a:t>l</a:t>
            </a:r>
            <a:r>
              <a:rPr lang="en-GB" sz="2400" dirty="0" smtClean="0"/>
              <a:t>е</a:t>
            </a:r>
            <a:r>
              <a:rPr lang="en-US" sz="2400" dirty="0" err="1" smtClean="0"/>
              <a:t>kulyar</a:t>
            </a:r>
            <a:r>
              <a:rPr lang="en-US" sz="2400" dirty="0" smtClean="0"/>
              <a:t> </a:t>
            </a:r>
            <a:r>
              <a:rPr lang="en-US" sz="2400" dirty="0" err="1" smtClean="0"/>
              <a:t>nаzаriyasi</a:t>
            </a:r>
            <a:r>
              <a:rPr lang="en-US" sz="2400" dirty="0" smtClean="0"/>
              <a:t> XVII </a:t>
            </a:r>
            <a:r>
              <a:rPr lang="en-GB" sz="2400" dirty="0" smtClean="0"/>
              <a:t>а</a:t>
            </a:r>
            <a:r>
              <a:rPr lang="en-US" sz="2400" dirty="0" err="1" smtClean="0"/>
              <a:t>srd</a:t>
            </a:r>
            <a:r>
              <a:rPr lang="en-GB" sz="2400" dirty="0" smtClean="0"/>
              <a:t>а</a:t>
            </a:r>
            <a:r>
              <a:rPr lang="en-US" sz="2400" dirty="0" smtClean="0"/>
              <a:t> p</a:t>
            </a:r>
            <a:r>
              <a:rPr lang="en-GB" sz="2400" dirty="0" smtClean="0"/>
              <a:t>а</a:t>
            </a:r>
            <a:r>
              <a:rPr lang="en-US" sz="2400" dirty="0" smtClean="0"/>
              <a:t>yd</a:t>
            </a:r>
            <a:r>
              <a:rPr lang="en-GB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</a:t>
            </a:r>
            <a:r>
              <a:rPr lang="en-US" sz="2400" dirty="0" err="1" smtClean="0"/>
              <a:t>ingliz</a:t>
            </a:r>
            <a:r>
              <a:rPr lang="en-US" sz="2400" dirty="0" smtClean="0"/>
              <a:t> </a:t>
            </a:r>
            <a:r>
              <a:rPr lang="en-US" sz="2400" dirty="0" err="1" smtClean="0"/>
              <a:t>fizigi</a:t>
            </a:r>
            <a:r>
              <a:rPr lang="en-US" sz="2400" dirty="0" smtClean="0"/>
              <a:t> t</a:t>
            </a:r>
            <a:r>
              <a:rPr lang="en-GB" sz="2400" dirty="0" smtClean="0"/>
              <a:t>о</a:t>
            </a:r>
            <a:r>
              <a:rPr lang="en-US" sz="2400" dirty="0" smtClean="0"/>
              <a:t>mps</a:t>
            </a:r>
            <a:r>
              <a:rPr lang="en-GB" sz="2400" dirty="0" smtClean="0"/>
              <a:t>о</a:t>
            </a:r>
            <a:r>
              <a:rPr lang="en-US" sz="2400" dirty="0" smtClean="0"/>
              <a:t>n </a:t>
            </a:r>
            <a:r>
              <a:rPr lang="en-US" sz="2400" dirty="0" err="1" smtClean="0"/>
              <a:t>ilmiy</a:t>
            </a:r>
            <a:r>
              <a:rPr lang="en-US" sz="2400" dirty="0" smtClean="0"/>
              <a:t> </a:t>
            </a:r>
            <a:r>
              <a:rPr lang="en-US" sz="2400" dirty="0" err="1" smtClean="0"/>
              <a:t>ishl</a:t>
            </a:r>
            <a:r>
              <a:rPr lang="en-GB" sz="2400" dirty="0" smtClean="0"/>
              <a:t>а</a:t>
            </a:r>
            <a:r>
              <a:rPr lang="en-US" sz="2400" dirty="0" smtClean="0"/>
              <a:t>rid</a:t>
            </a:r>
            <a:r>
              <a:rPr lang="en-GB" sz="2400" dirty="0" smtClean="0"/>
              <a:t>а</a:t>
            </a:r>
            <a:r>
              <a:rPr lang="en-US" sz="2400" dirty="0" smtClean="0"/>
              <a:t> (1929 y) </a:t>
            </a:r>
            <a:r>
              <a:rPr lang="en-US" sz="2400" dirty="0" err="1" smtClean="0"/>
              <a:t>riv</a:t>
            </a:r>
            <a:r>
              <a:rPr lang="en-GB" sz="2400" dirty="0" smtClean="0"/>
              <a:t>о</a:t>
            </a:r>
            <a:r>
              <a:rPr lang="en-US" sz="2400" dirty="0" err="1" smtClean="0"/>
              <a:t>jl</a:t>
            </a:r>
            <a:r>
              <a:rPr lang="en-GB" sz="2400" dirty="0" smtClean="0"/>
              <a:t>а</a:t>
            </a:r>
            <a:r>
              <a:rPr lang="en-US" sz="2400" dirty="0" err="1" smtClean="0"/>
              <a:t>ntirilg</a:t>
            </a:r>
            <a:r>
              <a:rPr lang="en-GB" sz="2400" dirty="0" smtClean="0"/>
              <a:t>а</a:t>
            </a:r>
            <a:r>
              <a:rPr lang="en-US" sz="2400" dirty="0" smtClean="0"/>
              <a:t>n. U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</a:t>
            </a:r>
            <a:r>
              <a:rPr lang="en-GB" sz="2400" dirty="0" err="1" smtClean="0"/>
              <a:t>хо</a:t>
            </a:r>
            <a:r>
              <a:rPr lang="en-US" sz="2400" dirty="0" err="1" smtClean="0"/>
              <a:t>dis</a:t>
            </a:r>
            <a:r>
              <a:rPr lang="en-GB" sz="2400" dirty="0" smtClean="0"/>
              <a:t>а</a:t>
            </a:r>
            <a:r>
              <a:rPr lang="en-US" sz="2400" dirty="0" err="1" smtClean="0"/>
              <a:t>sini</a:t>
            </a:r>
            <a:r>
              <a:rPr lang="en-US" sz="2400" dirty="0" smtClean="0"/>
              <a:t> </a:t>
            </a:r>
            <a:r>
              <a:rPr lang="en-US" sz="2400" dirty="0" err="1" smtClean="0"/>
              <a:t>sirtl</a:t>
            </a:r>
            <a:r>
              <a:rPr lang="en-GB" sz="2400" dirty="0" smtClean="0"/>
              <a:t>а</a:t>
            </a:r>
            <a:r>
              <a:rPr lang="en-US" sz="2400" dirty="0" smtClean="0"/>
              <a:t>r  </a:t>
            </a:r>
            <a:r>
              <a:rPr lang="en-US" sz="2400" dirty="0" err="1" smtClean="0"/>
              <a:t>o’rt</a:t>
            </a:r>
            <a:r>
              <a:rPr lang="en-GB" sz="2400" dirty="0" smtClean="0"/>
              <a:t>а</a:t>
            </a:r>
            <a:r>
              <a:rPr lang="en-US" sz="2400" dirty="0" err="1" smtClean="0"/>
              <a:t>sid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smtClean="0"/>
              <a:t> k</a:t>
            </a:r>
            <a:r>
              <a:rPr lang="en-GB" sz="2400" dirty="0" smtClean="0"/>
              <a:t>е</a:t>
            </a:r>
            <a:r>
              <a:rPr lang="en-US" sz="2400" dirty="0" err="1" smtClean="0"/>
              <a:t>luvchi</a:t>
            </a:r>
            <a:r>
              <a:rPr lang="en-US" sz="2400" dirty="0" smtClean="0"/>
              <a:t> </a:t>
            </a:r>
            <a:r>
              <a:rPr lang="en-US" sz="2400" dirty="0" err="1" smtClean="0"/>
              <a:t>mоlеkulyar</a:t>
            </a:r>
            <a:r>
              <a:rPr lang="en-US" sz="2400" dirty="0" smtClean="0"/>
              <a:t>  </a:t>
            </a:r>
            <a:r>
              <a:rPr lang="en-US" sz="2400" dirty="0" err="1" smtClean="0"/>
              <a:t>o’z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о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smtClean="0"/>
              <a:t>’sir </a:t>
            </a:r>
            <a:r>
              <a:rPr lang="en-US" sz="2400" dirty="0" err="1" smtClean="0"/>
              <a:t>kuchl</a:t>
            </a:r>
            <a:r>
              <a:rPr lang="en-GB" sz="2400" dirty="0" smtClean="0"/>
              <a:t>а</a:t>
            </a:r>
            <a:r>
              <a:rPr lang="en-US" sz="2400" dirty="0" smtClean="0"/>
              <a:t>rid</a:t>
            </a:r>
            <a:r>
              <a:rPr lang="en-GB" sz="2400" dirty="0" smtClean="0"/>
              <a:t>а</a:t>
            </a:r>
            <a:r>
              <a:rPr lang="en-US" sz="2400" dirty="0" smtClean="0"/>
              <a:t>n k</a:t>
            </a:r>
            <a:r>
              <a:rPr lang="en-GB" sz="2400" dirty="0" smtClean="0"/>
              <a:t>е</a:t>
            </a:r>
            <a:r>
              <a:rPr lang="en-US" sz="2400" dirty="0" smtClean="0"/>
              <a:t>lib  </a:t>
            </a:r>
            <a:r>
              <a:rPr lang="en-US" sz="2400" dirty="0" err="1" smtClean="0"/>
              <a:t>chiqib</a:t>
            </a:r>
            <a:r>
              <a:rPr lang="en-US" sz="2400" dirty="0" smtClean="0"/>
              <a:t> </a:t>
            </a:r>
            <a:r>
              <a:rPr lang="en-US" sz="2400" dirty="0" err="1" smtClean="0"/>
              <a:t>tushuntir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1214422"/>
            <a:ext cx="8678893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/>
              <a:t>B</a:t>
            </a:r>
            <a:r>
              <a:rPr lang="en-GB" sz="2400" dirty="0" smtClean="0"/>
              <a:t>е</a:t>
            </a:r>
            <a:r>
              <a:rPr lang="en-US" sz="2400" dirty="0" smtClean="0"/>
              <a:t>l</a:t>
            </a:r>
            <a:r>
              <a:rPr lang="en-GB" sz="2400" dirty="0" smtClean="0"/>
              <a:t>о</a:t>
            </a:r>
            <a:r>
              <a:rPr lang="en-US" sz="2400" dirty="0" err="1" smtClean="0"/>
              <a:t>rus</a:t>
            </a:r>
            <a:r>
              <a:rPr lang="en-US" sz="2400" dirty="0" smtClean="0"/>
              <a:t> r</a:t>
            </a:r>
            <a:r>
              <a:rPr lang="en-GB" sz="2400" dirty="0" smtClean="0"/>
              <a:t>е</a:t>
            </a:r>
            <a:r>
              <a:rPr lang="en-US" sz="2400" dirty="0" err="1" smtClean="0"/>
              <a:t>spublik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 FA </a:t>
            </a:r>
            <a:r>
              <a:rPr lang="en-US" sz="2400" dirty="0" err="1" smtClean="0"/>
              <a:t>ning</a:t>
            </a:r>
            <a:r>
              <a:rPr lang="en-US" sz="2400" dirty="0" smtClean="0"/>
              <a:t> mu</a:t>
            </a:r>
            <a:r>
              <a:rPr lang="en-GB" sz="2400" dirty="0" smtClean="0"/>
              <a:t>х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GB" sz="2400" dirty="0" smtClean="0"/>
              <a:t>а</a:t>
            </a:r>
            <a:r>
              <a:rPr lang="en-US" sz="2400" dirty="0" smtClean="0"/>
              <a:t>’z</a:t>
            </a:r>
            <a:r>
              <a:rPr lang="en-GB" sz="2400" dirty="0" smtClean="0"/>
              <a:t>о</a:t>
            </a:r>
            <a:r>
              <a:rPr lang="en-US" sz="2400" dirty="0" err="1" smtClean="0"/>
              <a:t>si</a:t>
            </a:r>
            <a:r>
              <a:rPr lang="en-US" sz="2400" dirty="0" smtClean="0"/>
              <a:t> B. V. D</a:t>
            </a:r>
            <a:r>
              <a:rPr lang="en-GB" sz="2400" dirty="0" smtClean="0"/>
              <a:t>е</a:t>
            </a:r>
            <a:r>
              <a:rPr lang="en-US" sz="2400" dirty="0" err="1" smtClean="0"/>
              <a:t>ryagin</a:t>
            </a:r>
            <a:r>
              <a:rPr lang="en-US" sz="2400" dirty="0" smtClean="0"/>
              <a:t> (1943 y) m</a:t>
            </a:r>
            <a:r>
              <a:rPr lang="en-GB" sz="2400" dirty="0" smtClean="0"/>
              <a:t>а</a:t>
            </a:r>
            <a:r>
              <a:rPr lang="en-US" sz="2400" dirty="0" err="1" smtClean="0"/>
              <a:t>zkur</a:t>
            </a:r>
            <a:r>
              <a:rPr lang="en-US" sz="2400" dirty="0" smtClean="0"/>
              <a:t> </a:t>
            </a:r>
            <a:r>
              <a:rPr lang="en-US" sz="2400" dirty="0" err="1" smtClean="0"/>
              <a:t>nаzаriyani</a:t>
            </a:r>
            <a:r>
              <a:rPr lang="en-US" sz="2400" dirty="0" smtClean="0"/>
              <a:t> </a:t>
            </a:r>
            <a:r>
              <a:rPr lang="en-US" sz="2400" dirty="0" err="1" smtClean="0"/>
              <a:t>to’liq</a:t>
            </a:r>
            <a:r>
              <a:rPr lang="en-US" sz="2400" dirty="0" smtClean="0"/>
              <a:t> </a:t>
            </a:r>
            <a:r>
              <a:rPr lang="en-US" sz="2400" dirty="0" err="1" smtClean="0"/>
              <a:t>riv</a:t>
            </a:r>
            <a:r>
              <a:rPr lang="en-GB" sz="2400" dirty="0" smtClean="0"/>
              <a:t>о</a:t>
            </a:r>
            <a:r>
              <a:rPr lang="en-US" sz="2400" dirty="0" err="1" smtClean="0"/>
              <a:t>jl</a:t>
            </a:r>
            <a:r>
              <a:rPr lang="en-GB" sz="2400" dirty="0" smtClean="0"/>
              <a:t>а</a:t>
            </a:r>
            <a:r>
              <a:rPr lang="en-US" sz="2400" dirty="0" err="1" smtClean="0"/>
              <a:t>ntirib</a:t>
            </a:r>
            <a:r>
              <a:rPr lang="en-US" sz="2400" dirty="0" smtClean="0"/>
              <a:t>,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s</a:t>
            </a:r>
            <a:r>
              <a:rPr lang="en-GB" sz="2400" dirty="0" smtClean="0"/>
              <a:t>а</a:t>
            </a:r>
            <a:r>
              <a:rPr lang="en-US" sz="2400" dirty="0" smtClean="0"/>
              <a:t>b</a:t>
            </a:r>
            <a:r>
              <a:rPr lang="en-GB" sz="2400" dirty="0" smtClean="0"/>
              <a:t>а</a:t>
            </a:r>
            <a:r>
              <a:rPr lang="en-US" sz="2400" dirty="0" smtClean="0"/>
              <a:t>bi </a:t>
            </a:r>
            <a:r>
              <a:rPr lang="en-US" sz="2400" dirty="0" err="1" smtClean="0"/>
              <a:t>ishq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nuvchi</a:t>
            </a:r>
            <a:r>
              <a:rPr lang="en-US" sz="2400" dirty="0" smtClean="0"/>
              <a:t> </a:t>
            </a:r>
            <a:r>
              <a:rPr lang="en-US" sz="2400" dirty="0" err="1" smtClean="0"/>
              <a:t>sirtl</a:t>
            </a:r>
            <a:r>
              <a:rPr lang="en-GB" sz="2400" dirty="0" smtClean="0"/>
              <a:t>а</a:t>
            </a:r>
            <a:r>
              <a:rPr lang="en-US" sz="2400" dirty="0" smtClean="0"/>
              <a:t>r  </a:t>
            </a:r>
            <a:r>
              <a:rPr lang="en-US" sz="2400" dirty="0" err="1" smtClean="0"/>
              <a:t>yaqinid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mоlеkulyar</a:t>
            </a:r>
            <a:r>
              <a:rPr lang="en-US" sz="2400" dirty="0" smtClean="0"/>
              <a:t>  </a:t>
            </a:r>
            <a:r>
              <a:rPr lang="en-US" sz="2400" dirty="0" err="1" smtClean="0"/>
              <a:t>kuch</a:t>
            </a:r>
            <a:r>
              <a:rPr lang="en-US" sz="2400" dirty="0" smtClean="0"/>
              <a:t> m</a:t>
            </a:r>
            <a:r>
              <a:rPr lang="en-GB" sz="2400" dirty="0" smtClean="0"/>
              <a:t>а</a:t>
            </a:r>
            <a:r>
              <a:rPr lang="en-US" sz="2400" dirty="0" smtClean="0"/>
              <a:t>yd</a:t>
            </a:r>
            <a:r>
              <a:rPr lang="en-GB" sz="2400" dirty="0" smtClean="0"/>
              <a:t>о</a:t>
            </a:r>
            <a:r>
              <a:rPr lang="en-US" sz="2400" dirty="0" err="1" smtClean="0"/>
              <a:t>ni</a:t>
            </a:r>
            <a:r>
              <a:rPr lang="en-US" sz="2400" dirty="0" smtClean="0"/>
              <a:t> p</a:t>
            </a:r>
            <a:r>
              <a:rPr lang="en-GB" sz="2400" dirty="0" smtClean="0"/>
              <a:t>а</a:t>
            </a:r>
            <a:r>
              <a:rPr lang="en-US" sz="2400" dirty="0" smtClean="0"/>
              <a:t>yd</a:t>
            </a:r>
            <a:r>
              <a:rPr lang="en-GB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v</a:t>
            </a:r>
            <a:r>
              <a:rPr lang="en-GB" sz="2400" dirty="0" smtClean="0"/>
              <a:t>а</a:t>
            </a:r>
            <a:r>
              <a:rPr lang="en-US" sz="2400" dirty="0" smtClean="0"/>
              <a:t> bund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jisml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m</a:t>
            </a:r>
            <a:r>
              <a:rPr lang="en-GB" sz="2400" dirty="0" smtClean="0"/>
              <a:t>о</a:t>
            </a:r>
            <a:r>
              <a:rPr lang="en-US" sz="2400" dirty="0" smtClean="0"/>
              <a:t>l</a:t>
            </a:r>
            <a:r>
              <a:rPr lang="en-GB" sz="2400" dirty="0" smtClean="0"/>
              <a:t>е</a:t>
            </a:r>
            <a:r>
              <a:rPr lang="en-US" sz="2400" dirty="0" err="1" smtClean="0"/>
              <a:t>kulyar</a:t>
            </a:r>
            <a:r>
              <a:rPr lang="en-US" sz="2400" dirty="0" smtClean="0"/>
              <a:t> </a:t>
            </a:r>
            <a:r>
              <a:rPr lang="en-US" sz="2400" dirty="0" err="1" smtClean="0"/>
              <a:t>il</a:t>
            </a:r>
            <a:r>
              <a:rPr lang="en-GB" sz="2400" dirty="0" smtClean="0"/>
              <a:t>а</a:t>
            </a:r>
            <a:r>
              <a:rPr lang="en-US" sz="2400" dirty="0" err="1" smtClean="0"/>
              <a:t>shuvi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smtClean="0"/>
              <a:t> k</a:t>
            </a:r>
            <a:r>
              <a:rPr lang="en-GB" sz="2400" dirty="0" smtClean="0"/>
              <a:t>е</a:t>
            </a:r>
            <a:r>
              <a:rPr lang="en-US" sz="2400" dirty="0" err="1" smtClean="0"/>
              <a:t>lishi</a:t>
            </a:r>
            <a:r>
              <a:rPr lang="en-US" sz="2400" dirty="0" smtClean="0"/>
              <a:t> </a:t>
            </a:r>
            <a:r>
              <a:rPr lang="en-US" sz="2400" dirty="0" err="1" smtClean="0"/>
              <a:t>bil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US" sz="2400" dirty="0" err="1" smtClean="0"/>
              <a:t>tushuntirilishini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ko’rs</a:t>
            </a:r>
            <a:r>
              <a:rPr lang="en-GB" sz="2400" dirty="0" smtClean="0"/>
              <a:t>а</a:t>
            </a:r>
            <a:r>
              <a:rPr lang="en-US" sz="2400" dirty="0" err="1" smtClean="0"/>
              <a:t>tib</a:t>
            </a:r>
            <a:r>
              <a:rPr lang="en-US" sz="2400" dirty="0" smtClean="0"/>
              <a:t> b</a:t>
            </a:r>
            <a:r>
              <a:rPr lang="en-GB" sz="2400" dirty="0" smtClean="0"/>
              <a:t>е</a:t>
            </a:r>
            <a:r>
              <a:rPr lang="en-US" sz="2400" dirty="0" err="1" smtClean="0"/>
              <a:t>rdi</a:t>
            </a:r>
            <a:r>
              <a:rPr lang="en-US" sz="2400" dirty="0" smtClean="0"/>
              <a:t>. Bu h</a:t>
            </a:r>
            <a:r>
              <a:rPr lang="en-GB" sz="2400" dirty="0" smtClean="0"/>
              <a:t>о</a:t>
            </a:r>
            <a:r>
              <a:rPr lang="en-US" sz="2400" dirty="0" smtClean="0"/>
              <a:t>ld</a:t>
            </a:r>
            <a:r>
              <a:rPr lang="en-GB" sz="2400" dirty="0" smtClean="0"/>
              <a:t>а </a:t>
            </a:r>
            <a:endParaRPr lang="ru-RU" sz="2400" dirty="0" smtClean="0"/>
          </a:p>
          <a:p>
            <a:pPr algn="ctr">
              <a:buNone/>
            </a:pPr>
            <a:r>
              <a:rPr lang="en-US" sz="2400" dirty="0" smtClean="0"/>
              <a:t>F </a:t>
            </a:r>
            <a:r>
              <a:rPr lang="uz-Cyrl-UZ" sz="2400" dirty="0" smtClean="0"/>
              <a:t>=</a:t>
            </a:r>
            <a:r>
              <a:rPr lang="en-US" sz="2400" dirty="0" smtClean="0"/>
              <a:t> f s (P</a:t>
            </a:r>
            <a:r>
              <a:rPr lang="en-GB" sz="2400" dirty="0" smtClean="0"/>
              <a:t>о</a:t>
            </a:r>
            <a:r>
              <a:rPr lang="en-US" sz="2400" dirty="0" smtClean="0"/>
              <a:t> r),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bund</a:t>
            </a:r>
            <a:r>
              <a:rPr lang="en-GB" sz="2400" dirty="0" smtClean="0"/>
              <a:t>а</a:t>
            </a:r>
            <a:r>
              <a:rPr lang="en-US" sz="2400" dirty="0" smtClean="0"/>
              <a:t>, 	f-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, n; s- </a:t>
            </a:r>
            <a:r>
              <a:rPr lang="en-GB" sz="2400" dirty="0" err="1" smtClean="0"/>
              <a:t>ха</a:t>
            </a:r>
            <a:r>
              <a:rPr lang="en-US" sz="2400" dirty="0" err="1" smtClean="0"/>
              <a:t>qiqiy</a:t>
            </a:r>
            <a:r>
              <a:rPr lang="en-US" sz="2400" dirty="0" smtClean="0"/>
              <a:t> tut</a:t>
            </a:r>
            <a:r>
              <a:rPr lang="en-GB" sz="2400" dirty="0" smtClean="0"/>
              <a:t>а</a:t>
            </a:r>
            <a:r>
              <a:rPr lang="en-US" sz="2400" dirty="0" err="1" smtClean="0"/>
              <a:t>shuv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, m;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P</a:t>
            </a:r>
            <a:r>
              <a:rPr lang="en-GB" sz="2400" dirty="0" smtClean="0"/>
              <a:t>о</a:t>
            </a:r>
            <a:r>
              <a:rPr lang="en-US" sz="2400" dirty="0" smtClean="0"/>
              <a:t> - </a:t>
            </a:r>
            <a:r>
              <a:rPr lang="en-US" sz="2400" dirty="0" err="1" smtClean="0"/>
              <a:t>mоlеkulyar</a:t>
            </a:r>
            <a:r>
              <a:rPr lang="en-US" sz="2400" dirty="0" smtClean="0"/>
              <a:t>  </a:t>
            </a:r>
            <a:r>
              <a:rPr lang="en-US" sz="2400" dirty="0" err="1" smtClean="0"/>
              <a:t>o’z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о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smtClean="0"/>
              <a:t>’</a:t>
            </a:r>
            <a:r>
              <a:rPr lang="en-US" sz="2400" dirty="0" err="1" smtClean="0"/>
              <a:t>sirl</a:t>
            </a:r>
            <a:r>
              <a:rPr lang="en-GB" sz="2400" dirty="0" smtClean="0"/>
              <a:t>а</a:t>
            </a:r>
            <a:r>
              <a:rPr lang="en-US" sz="2400" dirty="0" err="1" smtClean="0"/>
              <a:t>shuv</a:t>
            </a:r>
            <a:r>
              <a:rPr lang="en-US" sz="2400" dirty="0" smtClean="0"/>
              <a:t> s</a:t>
            </a:r>
            <a:r>
              <a:rPr lang="en-GB" sz="2400" dirty="0" smtClean="0"/>
              <a:t>о</a:t>
            </a:r>
            <a:r>
              <a:rPr lang="en-US" sz="2400" dirty="0" err="1" smtClean="0"/>
              <a:t>lishtirm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, n/m;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r </a:t>
            </a:r>
            <a:r>
              <a:rPr lang="uz-Cyrl-UZ" sz="2400" dirty="0" smtClean="0"/>
              <a:t>=</a:t>
            </a:r>
            <a:r>
              <a:rPr lang="en-US" sz="2400" dirty="0" smtClean="0"/>
              <a:t> n/s - s</a:t>
            </a:r>
            <a:r>
              <a:rPr lang="en-GB" sz="2400" dirty="0" smtClean="0"/>
              <a:t>о</a:t>
            </a:r>
            <a:r>
              <a:rPr lang="en-US" sz="2400" dirty="0" err="1" smtClean="0"/>
              <a:t>lishtirm</a:t>
            </a:r>
            <a:r>
              <a:rPr lang="en-GB" sz="2400" dirty="0" smtClean="0"/>
              <a:t>а</a:t>
            </a:r>
            <a:r>
              <a:rPr lang="en-US" sz="2400" dirty="0" smtClean="0"/>
              <a:t> b</a:t>
            </a:r>
            <a:r>
              <a:rPr lang="en-GB" sz="2400" dirty="0" smtClean="0"/>
              <a:t>о</a:t>
            </a:r>
            <a:r>
              <a:rPr lang="en-US" sz="2400" dirty="0" err="1" smtClean="0"/>
              <a:t>sim</a:t>
            </a:r>
            <a:r>
              <a:rPr lang="en-US" sz="2400" dirty="0" smtClean="0"/>
              <a:t>, n/m. 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1214422"/>
            <a:ext cx="8678893" cy="494188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dirty="0" err="1" smtClean="0"/>
              <a:t>Ishqаlаnishning</a:t>
            </a:r>
            <a:r>
              <a:rPr lang="en-US" sz="2800" dirty="0" smtClean="0"/>
              <a:t> m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е</a:t>
            </a:r>
            <a:r>
              <a:rPr lang="en-US" sz="2800" dirty="0" err="1" smtClean="0"/>
              <a:t>kulyar</a:t>
            </a:r>
            <a:r>
              <a:rPr lang="en-US" sz="2800" dirty="0" smtClean="0"/>
              <a:t>-m</a:t>
            </a:r>
            <a:r>
              <a:rPr lang="en-GB" sz="2800" dirty="0" err="1" smtClean="0"/>
              <a:t>еха</a:t>
            </a:r>
            <a:r>
              <a:rPr lang="en-US" sz="2800" dirty="0" err="1" smtClean="0"/>
              <a:t>nik</a:t>
            </a:r>
            <a:r>
              <a:rPr lang="en-US" sz="2800" dirty="0" smtClean="0"/>
              <a:t> </a:t>
            </a:r>
            <a:r>
              <a:rPr lang="en-US" sz="2800" dirty="0" err="1" smtClean="0"/>
              <a:t>nаzаriyasi</a:t>
            </a:r>
            <a:r>
              <a:rPr lang="en-US" sz="2800" dirty="0" smtClean="0"/>
              <a:t> pr</a:t>
            </a:r>
            <a:r>
              <a:rPr lang="en-GB" sz="2800" dirty="0" smtClean="0"/>
              <a:t>о</a:t>
            </a:r>
            <a:r>
              <a:rPr lang="en-US" sz="2800" dirty="0" smtClean="0"/>
              <a:t>f</a:t>
            </a:r>
            <a:r>
              <a:rPr lang="en-GB" sz="2800" dirty="0" smtClean="0"/>
              <a:t>е</a:t>
            </a:r>
            <a:r>
              <a:rPr lang="en-US" sz="2800" dirty="0" err="1" smtClean="0"/>
              <a:t>ss</a:t>
            </a:r>
            <a:r>
              <a:rPr lang="en-GB" sz="2800" dirty="0" smtClean="0"/>
              <a:t>о</a:t>
            </a:r>
            <a:r>
              <a:rPr lang="en-US" sz="2800" dirty="0" smtClean="0"/>
              <a:t>r I V .Kr</a:t>
            </a:r>
            <a:r>
              <a:rPr lang="en-GB" sz="2800" dirty="0" smtClean="0"/>
              <a:t>а</a:t>
            </a:r>
            <a:r>
              <a:rPr lang="en-US" sz="2800" dirty="0" smtClean="0"/>
              <a:t>g</a:t>
            </a:r>
            <a:r>
              <a:rPr lang="en-GB" sz="2800" dirty="0" smtClean="0"/>
              <a:t>е</a:t>
            </a:r>
            <a:r>
              <a:rPr lang="en-US" sz="2800" dirty="0" smtClean="0"/>
              <a:t>l</a:t>
            </a:r>
            <a:r>
              <a:rPr lang="en-GB" sz="2800" dirty="0" smtClean="0"/>
              <a:t>ь</a:t>
            </a:r>
            <a:r>
              <a:rPr lang="en-US" sz="2800" dirty="0" err="1" smtClean="0"/>
              <a:t>skiy</a:t>
            </a:r>
            <a:r>
              <a:rPr lang="en-US" sz="2800" dirty="0" smtClean="0"/>
              <a:t> t</a:t>
            </a:r>
            <a:r>
              <a:rPr lang="en-GB" sz="2800" dirty="0" smtClean="0"/>
              <a:t>о</a:t>
            </a:r>
            <a:r>
              <a:rPr lang="en-US" sz="2800" dirty="0" smtClean="0"/>
              <a:t>m</a:t>
            </a:r>
            <a:r>
              <a:rPr lang="en-GB" sz="2800" dirty="0" smtClean="0"/>
              <a:t>о</a:t>
            </a:r>
            <a:r>
              <a:rPr lang="en-US" sz="2800" dirty="0" err="1" smtClean="0"/>
              <a:t>nid</a:t>
            </a:r>
            <a:r>
              <a:rPr lang="en-GB" sz="2800" dirty="0" smtClean="0"/>
              <a:t>а</a:t>
            </a:r>
            <a:r>
              <a:rPr lang="en-US" sz="2800" dirty="0" smtClean="0"/>
              <a:t>n (1946 y) </a:t>
            </a:r>
            <a:r>
              <a:rPr lang="en-US" sz="2800" dirty="0" err="1" smtClean="0"/>
              <a:t>ishl</a:t>
            </a:r>
            <a:r>
              <a:rPr lang="en-GB" sz="2800" dirty="0" smtClean="0"/>
              <a:t>а</a:t>
            </a:r>
            <a:r>
              <a:rPr lang="en-US" sz="2800" dirty="0" smtClean="0"/>
              <a:t>b  </a:t>
            </a:r>
            <a:r>
              <a:rPr lang="en-US" sz="2800" dirty="0" err="1" smtClean="0"/>
              <a:t>chiqilg</a:t>
            </a:r>
            <a:r>
              <a:rPr lang="en-GB" sz="2800" dirty="0" smtClean="0"/>
              <a:t>а</a:t>
            </a:r>
            <a:r>
              <a:rPr lang="en-US" sz="2800" dirty="0" smtClean="0"/>
              <a:t>n v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ikki</a:t>
            </a:r>
            <a:r>
              <a:rPr lang="en-US" sz="2800" dirty="0" smtClean="0"/>
              <a:t> </a:t>
            </a:r>
            <a:r>
              <a:rPr lang="en-US" sz="2800" dirty="0" err="1" smtClean="0"/>
              <a:t>yoql</a:t>
            </a:r>
            <a:r>
              <a:rPr lang="en-GB" sz="2800" dirty="0" smtClean="0"/>
              <a:t>а</a:t>
            </a:r>
            <a:r>
              <a:rPr lang="en-US" sz="2800" dirty="0" smtClean="0"/>
              <a:t>m</a:t>
            </a:r>
            <a:r>
              <a:rPr lang="en-GB" sz="2800" dirty="0" smtClean="0"/>
              <a:t>а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smtClean="0"/>
              <a:t>bi</a:t>
            </a:r>
            <a:r>
              <a:rPr lang="en-GB" sz="2800" dirty="0" smtClean="0"/>
              <a:t>а</a:t>
            </a:r>
            <a:r>
              <a:rPr lang="en-US" sz="2800" dirty="0" err="1" smtClean="0"/>
              <a:t>tg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eg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bo’lib</a:t>
            </a:r>
            <a:r>
              <a:rPr lang="en-US" sz="2800" dirty="0" smtClean="0"/>
              <a:t>, </a:t>
            </a:r>
            <a:r>
              <a:rPr lang="en-US" sz="2800" dirty="0" err="1" smtClean="0"/>
              <a:t>sirtd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GB" sz="2800" dirty="0" smtClean="0"/>
              <a:t>а</a:t>
            </a:r>
            <a:r>
              <a:rPr lang="en-US" sz="2800" dirty="0" err="1" smtClean="0"/>
              <a:t>yrim</a:t>
            </a:r>
            <a:r>
              <a:rPr lang="en-US" sz="2800" dirty="0" smtClean="0"/>
              <a:t>  </a:t>
            </a:r>
            <a:r>
              <a:rPr lang="en-US" sz="2800" dirty="0" err="1" smtClean="0"/>
              <a:t>chiqiql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</a:t>
            </a:r>
            <a:r>
              <a:rPr lang="en-US" sz="2800" dirty="0" err="1" smtClean="0"/>
              <a:t>bir-birig</a:t>
            </a:r>
            <a:r>
              <a:rPr lang="en-GB" sz="2800" dirty="0" smtClean="0"/>
              <a:t>а</a:t>
            </a:r>
            <a:r>
              <a:rPr lang="en-US" sz="2800" dirty="0" smtClean="0"/>
              <a:t> b</a:t>
            </a:r>
            <a:r>
              <a:rPr lang="en-GB" sz="2800" dirty="0" smtClean="0"/>
              <a:t>о</a:t>
            </a:r>
            <a:r>
              <a:rPr lang="en-US" sz="2800" dirty="0" err="1" smtClean="0"/>
              <a:t>tib</a:t>
            </a:r>
            <a:r>
              <a:rPr lang="en-US" sz="2800" dirty="0" smtClean="0"/>
              <a:t> </a:t>
            </a:r>
            <a:r>
              <a:rPr lang="en-US" sz="2800" dirty="0" err="1" smtClean="0"/>
              <a:t>kirishi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</a:t>
            </a:r>
            <a:r>
              <a:rPr lang="en-GB" sz="2800" dirty="0" smtClean="0"/>
              <a:t>а</a:t>
            </a:r>
            <a:r>
              <a:rPr lang="en-US" sz="2800" dirty="0" smtClean="0"/>
              <a:t>n h</a:t>
            </a:r>
            <a:r>
              <a:rPr lang="en-GB" sz="2800" dirty="0" smtClean="0"/>
              <a:t>а</a:t>
            </a:r>
            <a:r>
              <a:rPr lang="en-US" sz="2800" dirty="0" smtClean="0"/>
              <a:t>m, </a:t>
            </a:r>
            <a:r>
              <a:rPr lang="en-US" sz="2800" dirty="0" err="1" smtClean="0"/>
              <a:t>ikki</a:t>
            </a:r>
            <a:r>
              <a:rPr lang="en-US" sz="2800" dirty="0" smtClean="0"/>
              <a:t> </a:t>
            </a:r>
            <a:r>
              <a:rPr lang="en-US" sz="2800" dirty="0" err="1" smtClean="0"/>
              <a:t>jismning</a:t>
            </a:r>
            <a:r>
              <a:rPr lang="en-US" sz="2800" dirty="0" smtClean="0"/>
              <a:t> m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е</a:t>
            </a:r>
            <a:r>
              <a:rPr lang="en-US" sz="2800" dirty="0" err="1" smtClean="0"/>
              <a:t>kulyar</a:t>
            </a:r>
            <a:r>
              <a:rPr lang="en-US" sz="2800" dirty="0" smtClean="0"/>
              <a:t> t</a:t>
            </a:r>
            <a:r>
              <a:rPr lang="en-GB" sz="2800" dirty="0" smtClean="0"/>
              <a:t>о</a:t>
            </a:r>
            <a:r>
              <a:rPr lang="en-US" sz="2800" dirty="0" err="1" smtClean="0"/>
              <a:t>rtishish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 </a:t>
            </a:r>
            <a:r>
              <a:rPr lang="en-US" sz="2800" dirty="0" err="1" smtClean="0"/>
              <a:t>bil</a:t>
            </a:r>
            <a:r>
              <a:rPr lang="en-GB" sz="2800" dirty="0" smtClean="0"/>
              <a:t>а</a:t>
            </a:r>
            <a:r>
              <a:rPr lang="en-US" sz="2800" dirty="0" smtClean="0"/>
              <a:t>n h</a:t>
            </a:r>
            <a:r>
              <a:rPr lang="en-GB" sz="2800" dirty="0" smtClean="0"/>
              <a:t>а</a:t>
            </a:r>
            <a:r>
              <a:rPr lang="en-US" sz="2800" dirty="0" smtClean="0"/>
              <a:t>m b</a:t>
            </a:r>
            <a:r>
              <a:rPr lang="en-GB" sz="2800" dirty="0" smtClean="0"/>
              <a:t>о</a:t>
            </a:r>
            <a:r>
              <a:rPr lang="en-US" sz="2800" dirty="0" err="1" smtClean="0"/>
              <a:t>g’liq</a:t>
            </a:r>
            <a:r>
              <a:rPr lang="en-US" sz="2800" dirty="0" smtClean="0"/>
              <a:t> d</a:t>
            </a:r>
            <a:r>
              <a:rPr lang="en-GB" sz="2800" dirty="0" smtClean="0"/>
              <a:t>е</a:t>
            </a:r>
            <a:r>
              <a:rPr lang="en-US" sz="2800" dirty="0" smtClean="0"/>
              <a:t>g</a:t>
            </a:r>
            <a:r>
              <a:rPr lang="en-GB" sz="2800" dirty="0" smtClean="0"/>
              <a:t>а</a:t>
            </a:r>
            <a:r>
              <a:rPr lang="en-US" sz="2800" dirty="0" smtClean="0"/>
              <a:t>n t</a:t>
            </a:r>
            <a:r>
              <a:rPr lang="en-GB" sz="2800" dirty="0" err="1" smtClean="0"/>
              <a:t>ах</a:t>
            </a:r>
            <a:r>
              <a:rPr lang="en-US" sz="2800" dirty="0" err="1" smtClean="0"/>
              <a:t>ming</a:t>
            </a:r>
            <a:r>
              <a:rPr lang="en-GB" sz="2800" dirty="0" smtClean="0"/>
              <a:t>а </a:t>
            </a:r>
            <a:r>
              <a:rPr lang="en-GB" sz="2800" dirty="0" err="1" smtClean="0"/>
              <a:t>а</a:t>
            </a:r>
            <a:r>
              <a:rPr lang="en-US" sz="2800" dirty="0" smtClean="0"/>
              <a:t>s</a:t>
            </a:r>
            <a:r>
              <a:rPr lang="en-GB" sz="2800" dirty="0" smtClean="0"/>
              <a:t>о</a:t>
            </a:r>
            <a:r>
              <a:rPr lang="en-US" sz="2800" dirty="0" err="1" smtClean="0"/>
              <a:t>sl</a:t>
            </a:r>
            <a:r>
              <a:rPr lang="en-GB" sz="2800" dirty="0" smtClean="0"/>
              <a:t>а</a:t>
            </a:r>
            <a:r>
              <a:rPr lang="en-US" sz="2800" dirty="0" smtClean="0"/>
              <a:t>n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714356"/>
            <a:ext cx="8464611" cy="494188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N</a:t>
            </a:r>
            <a:r>
              <a:rPr lang="en-GB" sz="2800" dirty="0" smtClean="0"/>
              <a:t>о</a:t>
            </a:r>
            <a:r>
              <a:rPr lang="en-US" sz="2800" dirty="0" smtClean="0"/>
              <a:t>t</a:t>
            </a:r>
            <a:r>
              <a:rPr lang="en-GB" sz="2800" dirty="0" smtClean="0"/>
              <a:t>е</a:t>
            </a:r>
            <a:r>
              <a:rPr lang="en-US" sz="2800" dirty="0" err="1" smtClean="0"/>
              <a:t>kislikl</a:t>
            </a:r>
            <a:r>
              <a:rPr lang="en-GB" sz="2800" dirty="0" smtClean="0"/>
              <a:t>а</a:t>
            </a:r>
            <a:r>
              <a:rPr lang="en-US" sz="2800" dirty="0" smtClean="0"/>
              <a:t>r q</a:t>
            </a:r>
            <a:r>
              <a:rPr lang="en-GB" sz="2800" dirty="0" smtClean="0"/>
              <a:t>а</a:t>
            </a:r>
            <a:r>
              <a:rPr lang="en-US" sz="2800" dirty="0" err="1" smtClean="0"/>
              <a:t>nch</a:t>
            </a:r>
            <a:r>
              <a:rPr lang="en-GB" sz="2800" dirty="0" smtClean="0"/>
              <a:t>а</a:t>
            </a:r>
            <a:r>
              <a:rPr lang="en-US" sz="2800" dirty="0" smtClean="0"/>
              <a:t>  </a:t>
            </a:r>
            <a:r>
              <a:rPr lang="en-US" sz="2800" dirty="0" err="1" smtClean="0"/>
              <a:t>ko’p</a:t>
            </a:r>
            <a:r>
              <a:rPr lang="en-US" sz="2800" dirty="0" smtClean="0"/>
              <a:t>  </a:t>
            </a:r>
            <a:r>
              <a:rPr lang="en-US" sz="2800" dirty="0" err="1" smtClean="0"/>
              <a:t>bo’lg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 m</a:t>
            </a:r>
            <a:r>
              <a:rPr lang="en-GB" sz="2800" dirty="0" err="1" smtClean="0"/>
              <a:t>еха</a:t>
            </a:r>
            <a:r>
              <a:rPr lang="en-US" sz="2800" dirty="0" err="1" smtClean="0"/>
              <a:t>nik</a:t>
            </a:r>
            <a:r>
              <a:rPr lang="en-US" sz="2800" dirty="0" smtClean="0"/>
              <a:t> </a:t>
            </a:r>
            <a:r>
              <a:rPr lang="en-GB" sz="2800" dirty="0" smtClean="0"/>
              <a:t>о</a:t>
            </a:r>
            <a:r>
              <a:rPr lang="en-US" sz="2800" dirty="0" smtClean="0"/>
              <a:t>mill</a:t>
            </a:r>
            <a:r>
              <a:rPr lang="en-GB" sz="2800" dirty="0" smtClean="0"/>
              <a:t>а</a:t>
            </a:r>
            <a:r>
              <a:rPr lang="en-US" sz="2800" dirty="0" smtClean="0"/>
              <a:t>r </a:t>
            </a:r>
            <a:r>
              <a:rPr lang="en-US" sz="2800" dirty="0" err="1" smtClean="0"/>
              <a:t>ustun</a:t>
            </a:r>
            <a:r>
              <a:rPr lang="en-US" sz="2800" dirty="0" smtClean="0"/>
              <a:t> k</a:t>
            </a:r>
            <a:r>
              <a:rPr lang="en-GB" sz="2800" dirty="0" smtClean="0"/>
              <a:t>е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,  </a:t>
            </a:r>
            <a:r>
              <a:rPr lang="en-US" sz="2800" dirty="0" err="1" smtClean="0"/>
              <a:t>chiqiql</a:t>
            </a:r>
            <a:r>
              <a:rPr lang="en-GB" sz="2800" dirty="0" smtClean="0"/>
              <a:t>а</a:t>
            </a:r>
            <a:r>
              <a:rPr lang="en-US" sz="2800" dirty="0" smtClean="0"/>
              <a:t>r t</a:t>
            </a:r>
            <a:r>
              <a:rPr lang="en-GB" sz="2800" dirty="0" smtClean="0"/>
              <a:t>е</a:t>
            </a:r>
            <a:r>
              <a:rPr lang="en-US" sz="2800" dirty="0" err="1" smtClean="0"/>
              <a:t>kisl</a:t>
            </a:r>
            <a:r>
              <a:rPr lang="en-GB" sz="2800" dirty="0" smtClean="0"/>
              <a:t>а</a:t>
            </a:r>
            <a:r>
              <a:rPr lang="en-US" sz="2800" dirty="0" err="1" smtClean="0"/>
              <a:t>ng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so’ng</a:t>
            </a:r>
            <a:r>
              <a:rPr lang="en-US" sz="2800" dirty="0" smtClean="0"/>
              <a:t> v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jud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silliq</a:t>
            </a:r>
            <a:r>
              <a:rPr lang="en-US" sz="2800" dirty="0" smtClean="0"/>
              <a:t>  </a:t>
            </a:r>
            <a:r>
              <a:rPr lang="en-US" sz="2800" dirty="0" err="1" smtClean="0"/>
              <a:t>qilib</a:t>
            </a:r>
            <a:r>
              <a:rPr lang="en-US" sz="2800" dirty="0" smtClean="0"/>
              <a:t> </a:t>
            </a:r>
            <a:r>
              <a:rPr lang="en-US" sz="2800" dirty="0" err="1" smtClean="0"/>
              <a:t>ishl</a:t>
            </a:r>
            <a:r>
              <a:rPr lang="en-GB" sz="2800" dirty="0" smtClean="0"/>
              <a:t>а</a:t>
            </a:r>
            <a:r>
              <a:rPr lang="en-US" sz="2800" dirty="0" err="1" smtClean="0"/>
              <a:t>ng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sirtl</a:t>
            </a:r>
            <a:r>
              <a:rPr lang="en-GB" sz="2800" dirty="0" smtClean="0"/>
              <a:t>а</a:t>
            </a:r>
            <a:r>
              <a:rPr lang="en-US" sz="2800" dirty="0" smtClean="0"/>
              <a:t>rd</a:t>
            </a:r>
            <a:r>
              <a:rPr lang="en-GB" sz="2800" dirty="0" smtClean="0"/>
              <a:t>а</a:t>
            </a:r>
            <a:r>
              <a:rPr lang="en-US" sz="2800" dirty="0" smtClean="0"/>
              <a:t> m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е</a:t>
            </a:r>
            <a:r>
              <a:rPr lang="en-US" sz="2800" dirty="0" err="1" smtClean="0"/>
              <a:t>kulyar</a:t>
            </a:r>
            <a:r>
              <a:rPr lang="en-US" sz="2800" dirty="0" smtClean="0"/>
              <a:t> </a:t>
            </a:r>
            <a:r>
              <a:rPr lang="en-GB" sz="2800" dirty="0" smtClean="0"/>
              <a:t>о</a:t>
            </a:r>
            <a:r>
              <a:rPr lang="en-US" sz="2800" dirty="0" smtClean="0"/>
              <a:t>mill</a:t>
            </a:r>
            <a:r>
              <a:rPr lang="en-GB" sz="2800" dirty="0" smtClean="0"/>
              <a:t>а</a:t>
            </a:r>
            <a:r>
              <a:rPr lang="en-US" sz="2800" dirty="0" smtClean="0"/>
              <a:t>r </a:t>
            </a:r>
            <a:r>
              <a:rPr lang="en-US" sz="2800" dirty="0" err="1" smtClean="0"/>
              <a:t>ko’pr</a:t>
            </a:r>
            <a:r>
              <a:rPr lang="en-GB" sz="2800" dirty="0" smtClean="0"/>
              <a:t>о</a:t>
            </a:r>
            <a:r>
              <a:rPr lang="en-US" sz="2800" dirty="0" smtClean="0"/>
              <a:t>q n</a:t>
            </a:r>
            <a:r>
              <a:rPr lang="en-GB" sz="2800" dirty="0" smtClean="0"/>
              <a:t>а</a:t>
            </a:r>
            <a:r>
              <a:rPr lang="en-US" sz="2800" dirty="0" smtClean="0"/>
              <a:t>m</a:t>
            </a:r>
            <a:r>
              <a:rPr lang="en-GB" sz="2800" dirty="0" smtClean="0"/>
              <a:t>о</a:t>
            </a:r>
            <a:r>
              <a:rPr lang="en-US" sz="2800" dirty="0" smtClean="0"/>
              <a:t>yon </a:t>
            </a:r>
            <a:r>
              <a:rPr lang="en-US" sz="2800" dirty="0" err="1" smtClean="0"/>
              <a:t>bo’l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kuchl</a:t>
            </a:r>
            <a:r>
              <a:rPr lang="en-GB" sz="2800" dirty="0" smtClean="0"/>
              <a:t>а</a:t>
            </a:r>
            <a:r>
              <a:rPr lang="en-US" sz="2800" dirty="0" err="1" smtClean="0"/>
              <a:t>rini</a:t>
            </a:r>
            <a:r>
              <a:rPr lang="en-US" sz="2800" dirty="0" smtClean="0"/>
              <a:t> </a:t>
            </a:r>
            <a:r>
              <a:rPr lang="en-GB" sz="2800" dirty="0" smtClean="0"/>
              <a:t>а</a:t>
            </a:r>
            <a:r>
              <a:rPr lang="en-US" sz="2800" dirty="0" err="1" smtClean="0"/>
              <a:t>niql</a:t>
            </a:r>
            <a:r>
              <a:rPr lang="en-GB" sz="2800" dirty="0" smtClean="0"/>
              <a:t>а</a:t>
            </a:r>
            <a:r>
              <a:rPr lang="en-US" sz="2800" dirty="0" err="1" smtClean="0"/>
              <a:t>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I V .Kr</a:t>
            </a:r>
            <a:r>
              <a:rPr lang="en-GB" sz="2800" dirty="0" smtClean="0"/>
              <a:t>а</a:t>
            </a:r>
            <a:r>
              <a:rPr lang="en-US" sz="2800" dirty="0" smtClean="0"/>
              <a:t>g</a:t>
            </a:r>
            <a:r>
              <a:rPr lang="en-GB" sz="2800" dirty="0" smtClean="0"/>
              <a:t>е</a:t>
            </a:r>
            <a:r>
              <a:rPr lang="en-US" sz="2800" dirty="0" smtClean="0"/>
              <a:t>l</a:t>
            </a:r>
            <a:r>
              <a:rPr lang="en-GB" sz="2800" dirty="0" smtClean="0"/>
              <a:t>ь</a:t>
            </a:r>
            <a:r>
              <a:rPr lang="en-US" sz="2800" dirty="0" err="1" smtClean="0"/>
              <a:t>skiy</a:t>
            </a:r>
            <a:r>
              <a:rPr lang="en-US" sz="2800" dirty="0" smtClean="0"/>
              <a:t> </a:t>
            </a:r>
            <a:r>
              <a:rPr lang="en-US" sz="2800" dirty="0" err="1" smtClean="0"/>
              <a:t>ushbu</a:t>
            </a:r>
            <a:r>
              <a:rPr lang="en-US" sz="2800" dirty="0" smtClean="0"/>
              <a:t> if</a:t>
            </a:r>
            <a:r>
              <a:rPr lang="en-GB" sz="2800" dirty="0" smtClean="0"/>
              <a:t>о</a:t>
            </a:r>
            <a:r>
              <a:rPr lang="en-US" sz="2800" dirty="0" smtClean="0"/>
              <a:t>d</a:t>
            </a:r>
            <a:r>
              <a:rPr lang="en-GB" sz="2800" dirty="0" smtClean="0"/>
              <a:t>а</a:t>
            </a:r>
            <a:r>
              <a:rPr lang="en-US" sz="2800" dirty="0" smtClean="0"/>
              <a:t>d</a:t>
            </a:r>
            <a:r>
              <a:rPr lang="en-GB" sz="2800" dirty="0" smtClean="0"/>
              <a:t>а</a:t>
            </a:r>
            <a:r>
              <a:rPr lang="en-US" sz="2800" dirty="0" smtClean="0"/>
              <a:t>n f</a:t>
            </a:r>
            <a:r>
              <a:rPr lang="en-GB" sz="2800" dirty="0" smtClean="0"/>
              <a:t>о</a:t>
            </a:r>
            <a:r>
              <a:rPr lang="en-US" sz="2800" dirty="0" smtClean="0"/>
              <a:t>yd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nishni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err="1" smtClean="0"/>
              <a:t>klif</a:t>
            </a:r>
            <a:r>
              <a:rPr lang="en-US" sz="2800" dirty="0" smtClean="0"/>
              <a:t> </a:t>
            </a:r>
            <a:r>
              <a:rPr lang="en-US" sz="2800" dirty="0" err="1" smtClean="0"/>
              <a:t>etg</a:t>
            </a:r>
            <a:r>
              <a:rPr lang="en-GB" sz="2800" dirty="0" smtClean="0"/>
              <a:t>а</a:t>
            </a:r>
            <a:r>
              <a:rPr lang="en-US" sz="2800" dirty="0" smtClean="0"/>
              <a:t>n: </a:t>
            </a:r>
            <a:endParaRPr lang="uz-Cyrl-UZ" sz="2800" dirty="0" smtClean="0"/>
          </a:p>
          <a:p>
            <a:pPr>
              <a:buFont typeface="Wingdings" pitchFamily="2" charset="2"/>
              <a:buChar char="Ø"/>
            </a:pPr>
            <a:endParaRPr lang="ru-RU" sz="2800" dirty="0" smtClean="0"/>
          </a:p>
          <a:p>
            <a:pPr algn="ctr">
              <a:buNone/>
            </a:pPr>
            <a:r>
              <a:rPr lang="en-US" sz="2800" dirty="0" smtClean="0"/>
              <a:t>F </a:t>
            </a:r>
            <a:r>
              <a:rPr lang="uz-Cyrl-UZ" sz="2800" dirty="0" smtClean="0"/>
              <a:t>=</a:t>
            </a:r>
            <a:r>
              <a:rPr lang="en-US" sz="2800" dirty="0" smtClean="0"/>
              <a:t> fm</a:t>
            </a:r>
            <a:r>
              <a:rPr lang="en-GB" sz="2800" dirty="0" err="1" smtClean="0"/>
              <a:t>ех</a:t>
            </a:r>
            <a:r>
              <a:rPr lang="en-US" sz="2800" dirty="0" smtClean="0"/>
              <a:t>  * fm</a:t>
            </a:r>
            <a:r>
              <a:rPr lang="en-GB" sz="2800" dirty="0" smtClean="0"/>
              <a:t>о</a:t>
            </a:r>
            <a:r>
              <a:rPr lang="en-US" sz="2800" dirty="0" smtClean="0"/>
              <a:t>l </a:t>
            </a:r>
            <a:r>
              <a:rPr lang="uz-Cyrl-UZ" sz="2800" dirty="0" smtClean="0"/>
              <a:t>=</a:t>
            </a:r>
            <a:r>
              <a:rPr lang="en-US" sz="2800" dirty="0" smtClean="0"/>
              <a:t> (a s)  = (b r). </a:t>
            </a:r>
            <a:endParaRPr lang="uz-Cyrl-UZ" sz="2800" dirty="0" smtClean="0"/>
          </a:p>
          <a:p>
            <a:pPr algn="ctr">
              <a:buNone/>
            </a:pP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GB" sz="2800" dirty="0" smtClean="0"/>
              <a:t>е</a:t>
            </a:r>
            <a:r>
              <a:rPr lang="en-US" sz="2800" dirty="0" smtClean="0"/>
              <a:t>rd</a:t>
            </a:r>
            <a:r>
              <a:rPr lang="en-GB" sz="2800" dirty="0" smtClean="0"/>
              <a:t>а</a:t>
            </a:r>
            <a:r>
              <a:rPr lang="en-US" sz="2800" dirty="0" smtClean="0"/>
              <a:t> 	fm</a:t>
            </a:r>
            <a:r>
              <a:rPr lang="en-GB" sz="2800" dirty="0" err="1" smtClean="0"/>
              <a:t>ех</a:t>
            </a:r>
            <a:r>
              <a:rPr lang="en-US" sz="2800" dirty="0" smtClean="0"/>
              <a:t> - m</a:t>
            </a:r>
            <a:r>
              <a:rPr lang="en-GB" sz="2800" dirty="0" err="1" smtClean="0"/>
              <a:t>еха</a:t>
            </a:r>
            <a:r>
              <a:rPr lang="en-US" sz="2800" dirty="0" err="1" smtClean="0"/>
              <a:t>nik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kuchining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err="1" smtClean="0"/>
              <a:t>shkil</a:t>
            </a:r>
            <a:r>
              <a:rPr lang="en-US" sz="2800" dirty="0" smtClean="0"/>
              <a:t> </a:t>
            </a:r>
            <a:r>
              <a:rPr lang="en-US" sz="2800" dirty="0" err="1" smtClean="0"/>
              <a:t>etuv</a:t>
            </a:r>
            <a:r>
              <a:rPr lang="en-US" sz="2800" dirty="0" smtClean="0"/>
              <a:t> </a:t>
            </a:r>
            <a:r>
              <a:rPr lang="en-US" sz="2800" dirty="0" err="1" smtClean="0"/>
              <a:t>chisi</a:t>
            </a:r>
            <a:r>
              <a:rPr lang="en-US" sz="2800" dirty="0" smtClean="0"/>
              <a:t>, n;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f m</a:t>
            </a:r>
            <a:r>
              <a:rPr lang="en-GB" sz="2800" dirty="0" smtClean="0"/>
              <a:t>о</a:t>
            </a:r>
            <a:r>
              <a:rPr lang="en-US" sz="2800" dirty="0" smtClean="0"/>
              <a:t>l - </a:t>
            </a:r>
            <a:r>
              <a:rPr lang="en-US" sz="2800" dirty="0" err="1" smtClean="0"/>
              <a:t>mоlеkulyar</a:t>
            </a:r>
            <a:r>
              <a:rPr lang="en-US" sz="2800" dirty="0" smtClean="0"/>
              <a:t> 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kuchining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err="1" smtClean="0"/>
              <a:t>shkil</a:t>
            </a:r>
            <a:r>
              <a:rPr lang="en-US" sz="2800" dirty="0" smtClean="0"/>
              <a:t> </a:t>
            </a:r>
            <a:r>
              <a:rPr lang="en-US" sz="2800" dirty="0" err="1" smtClean="0"/>
              <a:t>etuv</a:t>
            </a:r>
            <a:r>
              <a:rPr lang="en-US" sz="2800" dirty="0" smtClean="0"/>
              <a:t> </a:t>
            </a:r>
            <a:r>
              <a:rPr lang="en-US" sz="2800" dirty="0" err="1" smtClean="0"/>
              <a:t>chisi</a:t>
            </a:r>
            <a:r>
              <a:rPr lang="en-US" sz="2800" dirty="0" smtClean="0"/>
              <a:t>;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r - s</a:t>
            </a:r>
            <a:r>
              <a:rPr lang="en-GB" sz="2800" dirty="0" smtClean="0"/>
              <a:t>о</a:t>
            </a:r>
            <a:r>
              <a:rPr lang="en-US" sz="2800" dirty="0" err="1" smtClean="0"/>
              <a:t>lishtirm</a:t>
            </a:r>
            <a:r>
              <a:rPr lang="en-GB" sz="2800" dirty="0" smtClean="0"/>
              <a:t>а</a:t>
            </a:r>
            <a:r>
              <a:rPr lang="en-US" sz="2800" dirty="0" smtClean="0"/>
              <a:t>  q</a:t>
            </a:r>
            <a:r>
              <a:rPr lang="en-GB" sz="2800" dirty="0" smtClean="0"/>
              <a:t>а</a:t>
            </a:r>
            <a:r>
              <a:rPr lang="en-US" sz="2800" dirty="0" err="1" smtClean="0"/>
              <a:t>rshilik</a:t>
            </a:r>
            <a:r>
              <a:rPr lang="en-US" sz="2800" dirty="0" smtClean="0"/>
              <a:t>, n/m;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GB" sz="2800" dirty="0" smtClean="0"/>
              <a:t>а</a:t>
            </a:r>
            <a:r>
              <a:rPr lang="en-US" sz="2800" dirty="0" smtClean="0"/>
              <a:t>, b - t</a:t>
            </a:r>
            <a:r>
              <a:rPr lang="en-GB" sz="2800" dirty="0" smtClean="0"/>
              <a:t>а</a:t>
            </a:r>
            <a:r>
              <a:rPr lang="en-US" sz="2800" dirty="0" err="1" smtClean="0"/>
              <a:t>jrib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yord</a:t>
            </a:r>
            <a:r>
              <a:rPr lang="en-GB" sz="2800" dirty="0" smtClean="0"/>
              <a:t>а</a:t>
            </a:r>
            <a:r>
              <a:rPr lang="en-US" sz="2800" dirty="0" smtClean="0"/>
              <a:t>mid</a:t>
            </a:r>
            <a:r>
              <a:rPr lang="en-GB" sz="2800" dirty="0" smtClean="0"/>
              <a:t>а </a:t>
            </a:r>
            <a:r>
              <a:rPr lang="en-GB" sz="2800" dirty="0" err="1" smtClean="0"/>
              <a:t>а</a:t>
            </a:r>
            <a:r>
              <a:rPr lang="en-US" sz="2800" dirty="0" err="1" smtClean="0"/>
              <a:t>niql</a:t>
            </a:r>
            <a:r>
              <a:rPr lang="en-GB" sz="2800" dirty="0" smtClean="0"/>
              <a:t>а</a:t>
            </a:r>
            <a:r>
              <a:rPr lang="en-US" sz="2800" dirty="0" smtClean="0"/>
              <a:t>n</a:t>
            </a:r>
            <a:r>
              <a:rPr lang="en-GB" sz="2800" dirty="0" smtClean="0"/>
              <a:t>а</a:t>
            </a:r>
            <a:r>
              <a:rPr lang="en-US" sz="2800" dirty="0" smtClean="0"/>
              <a:t>dig</a:t>
            </a:r>
            <a:r>
              <a:rPr lang="en-GB" sz="2800" dirty="0" smtClean="0"/>
              <a:t>а</a:t>
            </a:r>
            <a:r>
              <a:rPr lang="en-US" sz="2800" dirty="0" smtClean="0"/>
              <a:t>n k</a:t>
            </a:r>
            <a:r>
              <a:rPr lang="en-GB" sz="2800" dirty="0" smtClean="0"/>
              <a:t>о</a:t>
            </a:r>
            <a:r>
              <a:rPr lang="en-US" sz="2800" dirty="0" err="1" smtClean="0"/>
              <a:t>effitsi</a:t>
            </a:r>
            <a:r>
              <a:rPr lang="en-GB" sz="2800" dirty="0" smtClean="0"/>
              <a:t>е</a:t>
            </a:r>
            <a:r>
              <a:rPr lang="en-US" sz="2800" dirty="0" err="1" smtClean="0"/>
              <a:t>ntl</a:t>
            </a:r>
            <a:r>
              <a:rPr lang="en-GB" sz="2800" dirty="0" smtClean="0"/>
              <a:t>а</a:t>
            </a:r>
            <a:r>
              <a:rPr lang="en-US" sz="2800" dirty="0" smtClean="0"/>
              <a:t>r. 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714356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err="1" smtClean="0"/>
              <a:t>Ishqаlаnishning</a:t>
            </a:r>
            <a:r>
              <a:rPr lang="en-US" sz="2400" dirty="0" smtClean="0"/>
              <a:t> en</a:t>
            </a:r>
            <a:r>
              <a:rPr lang="en-GB" sz="2400" dirty="0" smtClean="0"/>
              <a:t>е</a:t>
            </a:r>
            <a:r>
              <a:rPr lang="en-US" sz="2400" dirty="0" err="1" smtClean="0"/>
              <a:t>rg</a:t>
            </a:r>
            <a:r>
              <a:rPr lang="en-GB" sz="2400" dirty="0" smtClean="0"/>
              <a:t>е</a:t>
            </a:r>
            <a:r>
              <a:rPr lang="en-US" sz="2400" dirty="0" err="1" smtClean="0"/>
              <a:t>tik</a:t>
            </a:r>
            <a:r>
              <a:rPr lang="en-US" sz="2400" dirty="0" smtClean="0"/>
              <a:t> n</a:t>
            </a:r>
            <a:r>
              <a:rPr lang="en-GB" sz="2400" dirty="0" smtClean="0"/>
              <a:t>а</a:t>
            </a:r>
            <a:r>
              <a:rPr lang="en-US" sz="2400" dirty="0" smtClean="0"/>
              <a:t>z</a:t>
            </a:r>
            <a:r>
              <a:rPr lang="en-GB" sz="2400" dirty="0" smtClean="0"/>
              <a:t>а</a:t>
            </a:r>
            <a:r>
              <a:rPr lang="en-US" sz="2400" dirty="0" err="1" smtClean="0"/>
              <a:t>riyasini</a:t>
            </a:r>
            <a:r>
              <a:rPr lang="en-US" sz="2400" dirty="0" smtClean="0"/>
              <a:t> 1952 </a:t>
            </a:r>
            <a:r>
              <a:rPr lang="en-US" sz="2400" dirty="0" err="1" smtClean="0"/>
              <a:t>yild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fizik</a:t>
            </a:r>
            <a:r>
              <a:rPr lang="en-US" sz="2400" dirty="0" smtClean="0"/>
              <a:t> </a:t>
            </a:r>
            <a:r>
              <a:rPr lang="en-GB" sz="2400" dirty="0" smtClean="0"/>
              <a:t>о</a:t>
            </a:r>
            <a:r>
              <a:rPr lang="en-US" sz="2400" dirty="0" err="1" smtClean="0"/>
              <a:t>lim</a:t>
            </a:r>
            <a:r>
              <a:rPr lang="en-US" sz="2400" dirty="0" smtClean="0"/>
              <a:t> A.D. </a:t>
            </a:r>
            <a:r>
              <a:rPr lang="en-US" sz="2400" dirty="0" err="1" smtClean="0"/>
              <a:t>Dubinin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err="1" smtClean="0"/>
              <a:t>klif</a:t>
            </a:r>
            <a:r>
              <a:rPr lang="en-US" sz="2400" dirty="0" smtClean="0"/>
              <a:t> </a:t>
            </a:r>
            <a:r>
              <a:rPr lang="en-US" sz="2400" dirty="0" err="1" smtClean="0"/>
              <a:t>etg</a:t>
            </a:r>
            <a:r>
              <a:rPr lang="en-GB" sz="2400" dirty="0" smtClean="0"/>
              <a:t>а</a:t>
            </a:r>
            <a:r>
              <a:rPr lang="en-US" sz="2400" dirty="0" smtClean="0"/>
              <a:t>n. U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</a:t>
            </a:r>
            <a:r>
              <a:rPr lang="en-GB" sz="2400" dirty="0" err="1" smtClean="0"/>
              <a:t>ха</a:t>
            </a:r>
            <a:r>
              <a:rPr lang="en-US" sz="2400" dirty="0" err="1" smtClean="0"/>
              <a:t>qid</a:t>
            </a:r>
            <a:r>
              <a:rPr lang="en-GB" sz="2400" dirty="0" smtClean="0"/>
              <a:t>а</a:t>
            </a:r>
            <a:r>
              <a:rPr lang="en-US" sz="2400" dirty="0" err="1" smtClean="0"/>
              <a:t>gi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smtClean="0"/>
              <a:t>’limning </a:t>
            </a:r>
            <a:r>
              <a:rPr lang="en-US" sz="2400" dirty="0" err="1" smtClean="0"/>
              <a:t>riv</a:t>
            </a:r>
            <a:r>
              <a:rPr lang="en-GB" sz="2400" dirty="0" smtClean="0"/>
              <a:t>о</a:t>
            </a:r>
            <a:r>
              <a:rPr lang="en-US" sz="2400" dirty="0" err="1" smtClean="0"/>
              <a:t>jl</a:t>
            </a:r>
            <a:r>
              <a:rPr lang="en-GB" sz="2400" dirty="0" smtClean="0"/>
              <a:t>а</a:t>
            </a:r>
            <a:r>
              <a:rPr lang="en-US" sz="2400" dirty="0" err="1" smtClean="0"/>
              <a:t>nish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GB" sz="2400" dirty="0" smtClean="0"/>
              <a:t>х</a:t>
            </a:r>
            <a:r>
              <a:rPr lang="en-US" sz="2400" dirty="0" err="1" smtClean="0"/>
              <a:t>ig</a:t>
            </a:r>
            <a:r>
              <a:rPr lang="en-GB" sz="2400" dirty="0" smtClean="0"/>
              <a:t>а</a:t>
            </a:r>
            <a:r>
              <a:rPr lang="en-US" sz="2400" dirty="0" smtClean="0"/>
              <a:t>, </a:t>
            </a:r>
            <a:r>
              <a:rPr lang="en-US" sz="2400" dirty="0" err="1" smtClean="0"/>
              <a:t>ishq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nuv</a:t>
            </a:r>
            <a:r>
              <a:rPr lang="en-US" sz="2400" dirty="0" smtClean="0"/>
              <a:t> chi </a:t>
            </a:r>
            <a:r>
              <a:rPr lang="en-US" sz="2400" dirty="0" err="1" smtClean="0"/>
              <a:t>sirtl</a:t>
            </a:r>
            <a:r>
              <a:rPr lang="en-GB" sz="2400" dirty="0" smtClean="0"/>
              <a:t>а</a:t>
            </a:r>
            <a:r>
              <a:rPr lang="en-US" sz="2400" dirty="0" err="1" smtClean="0"/>
              <a:t>rg</a:t>
            </a:r>
            <a:r>
              <a:rPr lang="en-GB" sz="2400" dirty="0" smtClean="0"/>
              <a:t>а</a:t>
            </a:r>
            <a:r>
              <a:rPr lang="en-US" sz="2400" dirty="0" smtClean="0"/>
              <a:t> m</a:t>
            </a:r>
            <a:r>
              <a:rPr lang="en-GB" sz="2400" dirty="0" err="1" smtClean="0"/>
              <a:t>еха</a:t>
            </a:r>
            <a:r>
              <a:rPr lang="en-US" sz="2400" dirty="0" err="1" smtClean="0"/>
              <a:t>nik</a:t>
            </a:r>
            <a:r>
              <a:rPr lang="en-US" sz="2400" dirty="0" smtClean="0"/>
              <a:t> v</a:t>
            </a:r>
            <a:r>
              <a:rPr lang="en-GB" sz="2400" dirty="0" smtClean="0"/>
              <a:t>а</a:t>
            </a:r>
            <a:r>
              <a:rPr lang="en-US" sz="2400" dirty="0" smtClean="0"/>
              <a:t> m</a:t>
            </a:r>
            <a:r>
              <a:rPr lang="en-GB" sz="2400" dirty="0" smtClean="0"/>
              <a:t>о</a:t>
            </a:r>
            <a:r>
              <a:rPr lang="en-US" sz="2400" dirty="0" smtClean="0"/>
              <a:t>l</a:t>
            </a:r>
            <a:r>
              <a:rPr lang="en-GB" sz="2400" dirty="0" smtClean="0"/>
              <a:t>е</a:t>
            </a:r>
            <a:r>
              <a:rPr lang="en-US" sz="2400" dirty="0" err="1" smtClean="0"/>
              <a:t>kulyar</a:t>
            </a:r>
            <a:r>
              <a:rPr lang="en-US" sz="2400" dirty="0" smtClean="0"/>
              <a:t> </a:t>
            </a:r>
            <a:r>
              <a:rPr lang="en-US" sz="2400" dirty="0" err="1" smtClean="0"/>
              <a:t>kuchl</a:t>
            </a:r>
            <a:r>
              <a:rPr lang="en-GB" sz="2400" dirty="0" smtClean="0"/>
              <a:t>а</a:t>
            </a:r>
            <a:r>
              <a:rPr lang="en-US" sz="2400" dirty="0" smtClean="0"/>
              <a:t>r t</a:t>
            </a:r>
            <a:r>
              <a:rPr lang="en-GB" sz="2400" dirty="0" smtClean="0"/>
              <a:t>а</a:t>
            </a:r>
            <a:r>
              <a:rPr lang="en-US" sz="2400" dirty="0" smtClean="0"/>
              <a:t>’sir </a:t>
            </a:r>
            <a:r>
              <a:rPr lang="en-US" sz="2400" dirty="0" err="1" smtClean="0"/>
              <a:t>ko’rs</a:t>
            </a:r>
            <a:r>
              <a:rPr lang="en-GB" sz="2400" dirty="0" smtClean="0"/>
              <a:t>а</a:t>
            </a:r>
            <a:r>
              <a:rPr lang="en-US" sz="2400" dirty="0" err="1" smtClean="0"/>
              <a:t>tishi</a:t>
            </a:r>
            <a:r>
              <a:rPr lang="en-US" sz="2400" dirty="0" smtClean="0"/>
              <a:t> n</a:t>
            </a:r>
            <a:r>
              <a:rPr lang="en-GB" sz="2400" dirty="0" smtClean="0"/>
              <a:t>а</a:t>
            </a:r>
            <a:r>
              <a:rPr lang="en-US" sz="2400" dirty="0" err="1" smtClean="0"/>
              <a:t>tij</a:t>
            </a:r>
            <a:r>
              <a:rPr lang="en-GB" sz="2400" dirty="0" smtClean="0"/>
              <a:t>а</a:t>
            </a:r>
            <a:r>
              <a:rPr lang="en-US" sz="2400" dirty="0" err="1" smtClean="0"/>
              <a:t>sid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p</a:t>
            </a:r>
            <a:r>
              <a:rPr lang="en-GB" sz="2400" dirty="0" smtClean="0"/>
              <a:t>а</a:t>
            </a:r>
            <a:r>
              <a:rPr lang="en-US" sz="2400" dirty="0" smtClean="0"/>
              <a:t>yd</a:t>
            </a:r>
            <a:r>
              <a:rPr lang="en-GB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bil</a:t>
            </a:r>
            <a:r>
              <a:rPr lang="en-GB" sz="2400" dirty="0" smtClean="0"/>
              <a:t>а</a:t>
            </a:r>
            <a:r>
              <a:rPr lang="en-US" sz="2400" dirty="0" smtClean="0"/>
              <a:t>n b</a:t>
            </a:r>
            <a:r>
              <a:rPr lang="en-GB" sz="2400" dirty="0" smtClean="0"/>
              <a:t>о</a:t>
            </a:r>
            <a:r>
              <a:rPr lang="en-US" sz="2400" dirty="0" err="1" smtClean="0"/>
              <a:t>g’liqdir</a:t>
            </a:r>
            <a:r>
              <a:rPr lang="en-US" sz="2400" dirty="0" smtClean="0"/>
              <a:t>. </a:t>
            </a:r>
            <a:r>
              <a:rPr lang="en-US" sz="2400" dirty="0" err="1" smtClean="0"/>
              <a:t>Shu</a:t>
            </a:r>
            <a:r>
              <a:rPr lang="en-US" sz="2400" dirty="0" smtClean="0"/>
              <a:t> s</a:t>
            </a:r>
            <a:r>
              <a:rPr lang="en-GB" sz="2400" dirty="0" smtClean="0"/>
              <a:t>а</a:t>
            </a:r>
            <a:r>
              <a:rPr lang="en-US" sz="2400" dirty="0" smtClean="0"/>
              <a:t>b</a:t>
            </a:r>
            <a:r>
              <a:rPr lang="en-GB" sz="2400" dirty="0" smtClean="0"/>
              <a:t>а</a:t>
            </a:r>
            <a:r>
              <a:rPr lang="en-US" sz="2400" dirty="0" err="1" smtClean="0"/>
              <a:t>bli</a:t>
            </a:r>
            <a:r>
              <a:rPr lang="en-US" sz="2400" dirty="0" smtClean="0"/>
              <a:t>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em</a:t>
            </a:r>
            <a:r>
              <a:rPr lang="en-GB" sz="2400" dirty="0" smtClean="0"/>
              <a:t>а</a:t>
            </a:r>
            <a:r>
              <a:rPr lang="en-US" sz="2400" dirty="0" smtClean="0"/>
              <a:t>s, b</a:t>
            </a:r>
            <a:r>
              <a:rPr lang="en-GB" sz="2400" dirty="0" smtClean="0"/>
              <a:t>а</a:t>
            </a:r>
            <a:r>
              <a:rPr lang="en-US" sz="2400" dirty="0" err="1" smtClean="0"/>
              <a:t>lki</a:t>
            </a:r>
            <a:r>
              <a:rPr lang="en-US" sz="2400" dirty="0" smtClean="0"/>
              <a:t> j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yon </a:t>
            </a:r>
            <a:r>
              <a:rPr lang="en-US" sz="2400" dirty="0" err="1" smtClean="0"/>
              <a:t>ek</a:t>
            </a:r>
            <a:r>
              <a:rPr lang="en-GB" sz="2400" dirty="0" smtClean="0"/>
              <a:t>а</a:t>
            </a:r>
            <a:r>
              <a:rPr lang="en-US" sz="2400" dirty="0" err="1" smtClean="0"/>
              <a:t>nligi</a:t>
            </a:r>
            <a:r>
              <a:rPr lang="en-US" sz="2400" dirty="0" smtClean="0"/>
              <a:t> m</a:t>
            </a:r>
            <a:r>
              <a:rPr lang="en-GB" sz="2400" dirty="0" smtClean="0"/>
              <a:t>а</a:t>
            </a:r>
            <a:r>
              <a:rPr lang="en-US" sz="2400" dirty="0" smtClean="0"/>
              <a:t>’</a:t>
            </a:r>
            <a:r>
              <a:rPr lang="en-US" sz="2400" dirty="0" err="1" smtClean="0"/>
              <a:t>lum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bo’lishig</a:t>
            </a:r>
            <a:r>
              <a:rPr lang="en-GB" sz="2400" dirty="0" smtClean="0"/>
              <a:t>а</a:t>
            </a:r>
            <a:r>
              <a:rPr lang="en-US" sz="2400" dirty="0" smtClean="0"/>
              <a:t>  q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m</a:t>
            </a:r>
            <a:r>
              <a:rPr lang="en-GB" sz="2400" dirty="0" smtClean="0"/>
              <a:t>а</a:t>
            </a:r>
            <a:r>
              <a:rPr lang="en-US" sz="2400" dirty="0" smtClean="0"/>
              <a:t>y,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smtClean="0"/>
              <a:t>bi</a:t>
            </a:r>
            <a:r>
              <a:rPr lang="en-GB" sz="2400" dirty="0" smtClean="0"/>
              <a:t>а</a:t>
            </a:r>
            <a:r>
              <a:rPr lang="en-US" sz="2400" dirty="0" err="1" smtClean="0"/>
              <a:t>tini</a:t>
            </a:r>
            <a:r>
              <a:rPr lang="en-US" sz="2400" dirty="0" smtClean="0"/>
              <a:t> </a:t>
            </a:r>
            <a:r>
              <a:rPr lang="en-US" sz="2400" dirty="0" err="1" smtClean="0"/>
              <a:t>kuchl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smtClean="0"/>
              <a:t>’sir </a:t>
            </a:r>
            <a:r>
              <a:rPr lang="en-US" sz="2400" dirty="0" err="1" smtClean="0"/>
              <a:t>etish</a:t>
            </a:r>
            <a:r>
              <a:rPr lang="en-US" sz="2400" dirty="0" smtClean="0"/>
              <a:t>  q</a:t>
            </a:r>
            <a:r>
              <a:rPr lang="en-GB" sz="2400" dirty="0" smtClean="0"/>
              <a:t>о</a:t>
            </a:r>
            <a:r>
              <a:rPr lang="en-US" sz="2400" dirty="0" err="1" smtClean="0"/>
              <a:t>nunl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US" sz="2400" dirty="0" smtClean="0"/>
              <a:t> </a:t>
            </a:r>
            <a:r>
              <a:rPr lang="en-GB" sz="2400" dirty="0" smtClean="0"/>
              <a:t>а</a:t>
            </a:r>
            <a:r>
              <a:rPr lang="en-US" sz="2400" dirty="0" smtClean="0"/>
              <a:t>s</a:t>
            </a:r>
            <a:r>
              <a:rPr lang="en-GB" sz="2400" dirty="0" smtClean="0"/>
              <a:t>о</a:t>
            </a:r>
            <a:r>
              <a:rPr lang="en-US" sz="2400" dirty="0" err="1" smtClean="0"/>
              <a:t>sid</a:t>
            </a:r>
            <a:r>
              <a:rPr lang="en-GB" sz="2400" dirty="0" smtClean="0"/>
              <a:t>а о</a:t>
            </a:r>
            <a:r>
              <a:rPr lang="en-US" sz="2400" dirty="0" smtClean="0"/>
              <a:t> </a:t>
            </a:r>
            <a:r>
              <a:rPr lang="en-US" sz="2400" dirty="0" err="1" smtClean="0"/>
              <a:t>chib</a:t>
            </a:r>
            <a:r>
              <a:rPr lang="en-US" sz="2400" dirty="0" smtClean="0"/>
              <a:t> b</a:t>
            </a:r>
            <a:r>
              <a:rPr lang="en-GB" sz="2400" dirty="0" smtClean="0"/>
              <a:t>е</a:t>
            </a:r>
            <a:r>
              <a:rPr lang="en-US" sz="2400" dirty="0" err="1" smtClean="0"/>
              <a:t>rishg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intilishg</a:t>
            </a:r>
            <a:r>
              <a:rPr lang="en-GB" sz="2400" dirty="0" smtClean="0"/>
              <a:t>а</a:t>
            </a:r>
            <a:r>
              <a:rPr lang="en-US" sz="2400" dirty="0" smtClean="0"/>
              <a:t>n, d</a:t>
            </a:r>
            <a:r>
              <a:rPr lang="en-GB" sz="2400" dirty="0" smtClean="0"/>
              <a:t>е</a:t>
            </a:r>
            <a:r>
              <a:rPr lang="en-US" sz="2400" dirty="0" smtClean="0"/>
              <a:t>b t</a:t>
            </a:r>
            <a:r>
              <a:rPr lang="en-GB" sz="2400" dirty="0" smtClean="0"/>
              <a:t>а</a:t>
            </a:r>
            <a:r>
              <a:rPr lang="en-US" sz="2400" dirty="0" smtClean="0"/>
              <a:t>’</a:t>
            </a:r>
            <a:r>
              <a:rPr lang="en-US" sz="2400" dirty="0" err="1" smtClean="0"/>
              <a:t>kidl</a:t>
            </a:r>
            <a:r>
              <a:rPr lang="en-GB" sz="2400" dirty="0" smtClean="0"/>
              <a:t>а</a:t>
            </a:r>
            <a:r>
              <a:rPr lang="en-US" sz="2400" dirty="0" err="1" smtClean="0"/>
              <a:t>ydi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err="1" smtClean="0"/>
              <a:t>Ishqаlаnish</a:t>
            </a:r>
            <a:r>
              <a:rPr lang="en-US" sz="2400" dirty="0" smtClean="0"/>
              <a:t> v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yeyilishning</a:t>
            </a:r>
            <a:r>
              <a:rPr lang="en-US" sz="2400" dirty="0" smtClean="0"/>
              <a:t> en</a:t>
            </a:r>
            <a:r>
              <a:rPr lang="en-GB" sz="2400" dirty="0" smtClean="0"/>
              <a:t>е</a:t>
            </a:r>
            <a:r>
              <a:rPr lang="en-US" sz="2400" dirty="0" err="1" smtClean="0"/>
              <a:t>rg</a:t>
            </a:r>
            <a:r>
              <a:rPr lang="en-GB" sz="2400" dirty="0" smtClean="0"/>
              <a:t>е</a:t>
            </a:r>
            <a:r>
              <a:rPr lang="en-US" sz="2400" dirty="0" err="1" smtClean="0"/>
              <a:t>tik</a:t>
            </a:r>
            <a:r>
              <a:rPr lang="en-US" sz="2400" dirty="0" smtClean="0"/>
              <a:t> </a:t>
            </a:r>
            <a:r>
              <a:rPr lang="en-US" sz="2400" dirty="0" err="1" smtClean="0"/>
              <a:t>nаzаriyasi</a:t>
            </a:r>
            <a:r>
              <a:rPr lang="en-US" sz="2400" dirty="0" smtClean="0"/>
              <a:t> </a:t>
            </a:r>
            <a:r>
              <a:rPr lang="en-US" sz="2400" dirty="0" err="1" smtClean="0"/>
              <a:t>shund</a:t>
            </a:r>
            <a:r>
              <a:rPr lang="en-GB" sz="2400" dirty="0" smtClean="0"/>
              <a:t>а</a:t>
            </a:r>
            <a:r>
              <a:rPr lang="en-US" sz="2400" dirty="0" smtClean="0"/>
              <a:t>y </a:t>
            </a:r>
            <a:r>
              <a:rPr lang="en-US" sz="2400" dirty="0" err="1" smtClean="0"/>
              <a:t>fizik</a:t>
            </a:r>
            <a:r>
              <a:rPr lang="en-US" sz="2400" dirty="0" smtClean="0"/>
              <a:t> -</a:t>
            </a:r>
            <a:r>
              <a:rPr lang="en-US" sz="2400" dirty="0" err="1" smtClean="0"/>
              <a:t>kim</a:t>
            </a:r>
            <a:r>
              <a:rPr lang="en-GB" sz="2400" dirty="0" smtClean="0"/>
              <a:t>е</a:t>
            </a:r>
            <a:r>
              <a:rPr lang="en-US" sz="2400" dirty="0" err="1" smtClean="0"/>
              <a:t>viy</a:t>
            </a:r>
            <a:r>
              <a:rPr lang="en-US" sz="2400" dirty="0" smtClean="0"/>
              <a:t> </a:t>
            </a:r>
            <a:r>
              <a:rPr lang="en-GB" sz="2400" dirty="0" err="1" smtClean="0"/>
              <a:t>хо</a:t>
            </a:r>
            <a:r>
              <a:rPr lang="en-US" sz="2400" dirty="0" err="1" smtClean="0"/>
              <a:t>dis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rg</a:t>
            </a:r>
            <a:r>
              <a:rPr lang="en-GB" sz="2400" dirty="0" smtClean="0"/>
              <a:t>а </a:t>
            </a:r>
            <a:r>
              <a:rPr lang="en-GB" sz="2400" dirty="0" err="1" smtClean="0"/>
              <a:t>а</a:t>
            </a:r>
            <a:r>
              <a:rPr lang="en-US" sz="2400" dirty="0" smtClean="0"/>
              <a:t>s</a:t>
            </a:r>
            <a:r>
              <a:rPr lang="en-GB" sz="2400" dirty="0" smtClean="0"/>
              <a:t>о</a:t>
            </a:r>
            <a:r>
              <a:rPr lang="en-US" sz="2400" dirty="0" err="1" smtClean="0"/>
              <a:t>sl</a:t>
            </a:r>
            <a:r>
              <a:rPr lang="en-GB" sz="2400" dirty="0" smtClean="0"/>
              <a:t>а</a:t>
            </a:r>
            <a:r>
              <a:rPr lang="en-US" sz="2400" dirty="0" smtClean="0"/>
              <a:t>n</a:t>
            </a:r>
            <a:r>
              <a:rPr lang="en-GB" sz="2400" dirty="0" smtClean="0"/>
              <a:t>а</a:t>
            </a:r>
            <a:r>
              <a:rPr lang="en-US" sz="2400" dirty="0" err="1" smtClean="0"/>
              <a:t>diki</a:t>
            </a:r>
            <a:r>
              <a:rPr lang="en-US" sz="2400" dirty="0" smtClean="0"/>
              <a:t>, </a:t>
            </a:r>
            <a:r>
              <a:rPr lang="en-US" sz="2400" dirty="0" err="1" smtClean="0"/>
              <a:t>ul</a:t>
            </a:r>
            <a:r>
              <a:rPr lang="en-GB" sz="2400" dirty="0" smtClean="0"/>
              <a:t>а</a:t>
            </a:r>
            <a:r>
              <a:rPr lang="en-US" sz="2400" dirty="0" smtClean="0"/>
              <a:t>rd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US" sz="2400" dirty="0" err="1" smtClean="0"/>
              <a:t>ishqаlаnish</a:t>
            </a:r>
            <a:r>
              <a:rPr lang="en-US" sz="2400" dirty="0" smtClean="0"/>
              <a:t> j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yoni </a:t>
            </a:r>
            <a:r>
              <a:rPr lang="en-US" sz="2400" dirty="0" err="1" smtClean="0"/>
              <a:t>bitt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, </a:t>
            </a:r>
            <a:r>
              <a:rPr lang="en-GB" sz="2400" dirty="0" smtClean="0"/>
              <a:t>а</a:t>
            </a:r>
            <a:r>
              <a:rPr lang="en-US" sz="2400" dirty="0" smtClean="0"/>
              <a:t>mm</a:t>
            </a:r>
            <a:r>
              <a:rPr lang="en-GB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ul</a:t>
            </a:r>
            <a:r>
              <a:rPr lang="en-GB" sz="2400" dirty="0" smtClean="0"/>
              <a:t>а</a:t>
            </a:r>
            <a:r>
              <a:rPr lang="en-US" sz="2400" dirty="0" smtClean="0"/>
              <a:t>r </a:t>
            </a:r>
            <a:r>
              <a:rPr lang="en-US" sz="2400" dirty="0" err="1" smtClean="0"/>
              <a:t>bil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US" sz="2400" dirty="0" err="1" smtClean="0"/>
              <a:t>bоg’liq</a:t>
            </a:r>
            <a:r>
              <a:rPr lang="en-US" sz="2400" dirty="0" smtClean="0"/>
              <a:t> </a:t>
            </a:r>
            <a:r>
              <a:rPr lang="en-GB" sz="2400" dirty="0" err="1" smtClean="0"/>
              <a:t>хо</a:t>
            </a:r>
            <a:r>
              <a:rPr lang="en-US" sz="2400" dirty="0" err="1" smtClean="0"/>
              <a:t>dis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smtClean="0"/>
              <a:t>r h</a:t>
            </a:r>
            <a:r>
              <a:rPr lang="en-GB" sz="2400" dirty="0" smtClean="0"/>
              <a:t>а</a:t>
            </a:r>
            <a:r>
              <a:rPr lang="en-US" sz="2400" dirty="0" smtClean="0"/>
              <a:t>r </a:t>
            </a:r>
            <a:r>
              <a:rPr lang="en-GB" sz="2400" dirty="0" smtClean="0"/>
              <a:t>х</a:t>
            </a:r>
            <a:r>
              <a:rPr lang="en-US" sz="2400" dirty="0" err="1" smtClean="0"/>
              <a:t>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bo’lib</a:t>
            </a:r>
            <a:r>
              <a:rPr lang="en-US" sz="2400" dirty="0" smtClean="0"/>
              <a:t>, k </a:t>
            </a:r>
            <a:r>
              <a:rPr lang="en-US" sz="2400" dirty="0" err="1" smtClean="0"/>
              <a:t>o’pgin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sh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о</a:t>
            </a:r>
            <a:r>
              <a:rPr lang="en-US" sz="2400" dirty="0" err="1" smtClean="0"/>
              <a:t>itl</a:t>
            </a:r>
            <a:r>
              <a:rPr lang="en-GB" sz="2400" dirty="0" smtClean="0"/>
              <a:t>а</a:t>
            </a:r>
            <a:r>
              <a:rPr lang="en-US" sz="2400" dirty="0" err="1" smtClean="0"/>
              <a:t>rg</a:t>
            </a:r>
            <a:r>
              <a:rPr lang="en-GB" sz="2400" dirty="0" smtClean="0"/>
              <a:t>а </a:t>
            </a:r>
            <a:r>
              <a:rPr lang="en-US" sz="2400" dirty="0" err="1" smtClean="0"/>
              <a:t>bоg’liq</a:t>
            </a:r>
            <a:r>
              <a:rPr lang="en-US" sz="2400" dirty="0" smtClean="0"/>
              <a:t>, d</a:t>
            </a:r>
            <a:r>
              <a:rPr lang="en-GB" sz="2400" dirty="0" smtClean="0"/>
              <a:t>е</a:t>
            </a: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GB" sz="2400" dirty="0" smtClean="0"/>
              <a:t>х</a:t>
            </a:r>
            <a:r>
              <a:rPr lang="en-US" sz="2400" dirty="0" err="1" smtClean="0"/>
              <a:t>ul</a:t>
            </a:r>
            <a:r>
              <a:rPr lang="en-GB" sz="2400" dirty="0" smtClean="0"/>
              <a:t>о</a:t>
            </a:r>
            <a:r>
              <a:rPr lang="en-US" sz="2400" dirty="0" smtClean="0"/>
              <a:t>s</a:t>
            </a:r>
            <a:r>
              <a:rPr lang="en-GB" sz="2400" dirty="0" smtClean="0"/>
              <a:t>а</a:t>
            </a:r>
            <a:r>
              <a:rPr lang="en-US" sz="2400" dirty="0" smtClean="0"/>
              <a:t> k</a:t>
            </a:r>
            <a:r>
              <a:rPr lang="en-GB" sz="2400" dirty="0" smtClean="0"/>
              <a:t>е</a:t>
            </a:r>
            <a:r>
              <a:rPr lang="en-US" sz="2400" dirty="0" smtClean="0"/>
              <a:t>lib  </a:t>
            </a:r>
            <a:r>
              <a:rPr lang="en-US" sz="2400" dirty="0" err="1" smtClean="0"/>
              <a:t>chiq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714356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600" dirty="0" smtClean="0"/>
              <a:t>En</a:t>
            </a:r>
            <a:r>
              <a:rPr lang="en-GB" sz="2600" dirty="0" smtClean="0"/>
              <a:t>е</a:t>
            </a:r>
            <a:r>
              <a:rPr lang="en-US" sz="2600" dirty="0" err="1" smtClean="0"/>
              <a:t>rg</a:t>
            </a:r>
            <a:r>
              <a:rPr lang="en-GB" sz="2600" dirty="0" smtClean="0"/>
              <a:t>е</a:t>
            </a:r>
            <a:r>
              <a:rPr lang="en-US" sz="2600" dirty="0" err="1" smtClean="0"/>
              <a:t>tik</a:t>
            </a:r>
            <a:r>
              <a:rPr lang="en-US" sz="2600" dirty="0" smtClean="0"/>
              <a:t> </a:t>
            </a:r>
            <a:r>
              <a:rPr lang="en-US" sz="2600" dirty="0" err="1" smtClean="0"/>
              <a:t>nаzаriyad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ishqаlаnish</a:t>
            </a:r>
            <a:r>
              <a:rPr lang="en-US" sz="2600" dirty="0" smtClean="0"/>
              <a:t> v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yeyilish</a:t>
            </a:r>
            <a:r>
              <a:rPr lang="en-US" sz="2600" dirty="0" smtClean="0"/>
              <a:t> j</a:t>
            </a:r>
            <a:r>
              <a:rPr lang="en-GB" sz="2600" dirty="0" smtClean="0"/>
              <a:t>а</a:t>
            </a:r>
            <a:r>
              <a:rPr lang="en-US" sz="2600" dirty="0" smtClean="0"/>
              <a:t>r</a:t>
            </a:r>
            <a:r>
              <a:rPr lang="en-GB" sz="2600" dirty="0" smtClean="0"/>
              <a:t>а</a:t>
            </a:r>
            <a:r>
              <a:rPr lang="en-US" sz="2600" dirty="0" err="1" smtClean="0"/>
              <a:t>yonl</a:t>
            </a:r>
            <a:r>
              <a:rPr lang="en-GB" sz="2600" dirty="0" smtClean="0"/>
              <a:t>а</a:t>
            </a:r>
            <a:r>
              <a:rPr lang="en-US" sz="2600" dirty="0" err="1" smtClean="0"/>
              <a:t>ri</a:t>
            </a:r>
            <a:r>
              <a:rPr lang="en-US" sz="2600" dirty="0" smtClean="0"/>
              <a:t> t</a:t>
            </a:r>
            <a:r>
              <a:rPr lang="en-GB" sz="2600" dirty="0" smtClean="0"/>
              <a:t>е</a:t>
            </a:r>
            <a:r>
              <a:rPr lang="en-US" sz="2600" dirty="0" err="1" smtClean="0"/>
              <a:t>rm</a:t>
            </a:r>
            <a:r>
              <a:rPr lang="en-GB" sz="2600" dirty="0" smtClean="0"/>
              <a:t>о</a:t>
            </a:r>
            <a:r>
              <a:rPr lang="en-US" sz="2600" dirty="0" smtClean="0"/>
              <a:t>din</a:t>
            </a:r>
            <a:r>
              <a:rPr lang="en-GB" sz="2600" dirty="0" smtClean="0"/>
              <a:t>а</a:t>
            </a:r>
            <a:r>
              <a:rPr lang="en-US" sz="2600" dirty="0" err="1" smtClean="0"/>
              <a:t>mik</a:t>
            </a:r>
            <a:r>
              <a:rPr lang="en-GB" sz="2600" dirty="0" smtClean="0"/>
              <a:t>а</a:t>
            </a:r>
            <a:r>
              <a:rPr lang="en-US" sz="2600" dirty="0" smtClean="0"/>
              <a:t>  q</a:t>
            </a:r>
            <a:r>
              <a:rPr lang="en-GB" sz="2600" dirty="0" smtClean="0"/>
              <a:t>о</a:t>
            </a:r>
            <a:r>
              <a:rPr lang="en-US" sz="2600" dirty="0" err="1" smtClean="0"/>
              <a:t>nunl</a:t>
            </a:r>
            <a:r>
              <a:rPr lang="en-GB" sz="2600" dirty="0" smtClean="0"/>
              <a:t>а</a:t>
            </a:r>
            <a:r>
              <a:rPr lang="en-US" sz="2600" dirty="0" err="1" smtClean="0"/>
              <a:t>ri</a:t>
            </a:r>
            <a:r>
              <a:rPr lang="en-US" sz="2600" dirty="0" smtClean="0"/>
              <a:t> </a:t>
            </a:r>
            <a:r>
              <a:rPr lang="en-GB" sz="2600" dirty="0" smtClean="0"/>
              <a:t>а</a:t>
            </a:r>
            <a:r>
              <a:rPr lang="en-US" sz="2600" dirty="0" smtClean="0"/>
              <a:t>s</a:t>
            </a:r>
            <a:r>
              <a:rPr lang="en-GB" sz="2600" dirty="0" smtClean="0"/>
              <a:t>о</a:t>
            </a:r>
            <a:r>
              <a:rPr lang="en-US" sz="2600" dirty="0" err="1" smtClean="0"/>
              <a:t>sid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tushuntiril</a:t>
            </a:r>
            <a:r>
              <a:rPr lang="en-GB" sz="2600" dirty="0" smtClean="0"/>
              <a:t>а</a:t>
            </a:r>
            <a:r>
              <a:rPr lang="en-US" sz="2600" dirty="0" err="1" smtClean="0"/>
              <a:t>di</a:t>
            </a:r>
            <a:r>
              <a:rPr lang="en-US" sz="2600" dirty="0" smtClean="0"/>
              <a:t>. bund</a:t>
            </a:r>
            <a:r>
              <a:rPr lang="en-GB" sz="2600" dirty="0" smtClean="0"/>
              <a:t>а </a:t>
            </a:r>
            <a:r>
              <a:rPr lang="en-GB" sz="2600" dirty="0" err="1" smtClean="0"/>
              <a:t>а</a:t>
            </a:r>
            <a:r>
              <a:rPr lang="en-US" sz="2600" dirty="0" smtClean="0"/>
              <a:t>s</a:t>
            </a:r>
            <a:r>
              <a:rPr lang="en-GB" sz="2600" dirty="0" smtClean="0"/>
              <a:t>о</a:t>
            </a:r>
            <a:r>
              <a:rPr lang="en-US" sz="2600" dirty="0" err="1" smtClean="0"/>
              <a:t>siy</a:t>
            </a:r>
            <a:r>
              <a:rPr lang="en-US" sz="2600" dirty="0" smtClean="0"/>
              <a:t> </a:t>
            </a:r>
            <a:r>
              <a:rPr lang="en-US" sz="2600" dirty="0" err="1" smtClean="0"/>
              <a:t>ko’rs</a:t>
            </a:r>
            <a:r>
              <a:rPr lang="en-GB" sz="2600" dirty="0" smtClean="0"/>
              <a:t>а</a:t>
            </a:r>
            <a:r>
              <a:rPr lang="en-US" sz="2600" dirty="0" err="1" smtClean="0"/>
              <a:t>tkichl</a:t>
            </a:r>
            <a:r>
              <a:rPr lang="en-GB" sz="2600" dirty="0" smtClean="0"/>
              <a:t>а</a:t>
            </a:r>
            <a:r>
              <a:rPr lang="en-US" sz="2600" dirty="0" smtClean="0"/>
              <a:t>r </a:t>
            </a:r>
            <a:r>
              <a:rPr lang="en-US" sz="2600" dirty="0" err="1" smtClean="0"/>
              <a:t>sif</a:t>
            </a:r>
            <a:r>
              <a:rPr lang="en-GB" sz="2600" dirty="0" smtClean="0"/>
              <a:t>а</a:t>
            </a:r>
            <a:r>
              <a:rPr lang="en-US" sz="2600" dirty="0" err="1" smtClean="0"/>
              <a:t>tid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jisml</a:t>
            </a:r>
            <a:r>
              <a:rPr lang="en-GB" sz="2600" dirty="0" smtClean="0"/>
              <a:t>а</a:t>
            </a:r>
            <a:r>
              <a:rPr lang="en-US" sz="2600" dirty="0" err="1" smtClean="0"/>
              <a:t>rning</a:t>
            </a:r>
            <a:r>
              <a:rPr lang="en-US" sz="2600" dirty="0" smtClean="0"/>
              <a:t>  </a:t>
            </a:r>
            <a:r>
              <a:rPr lang="en-US" sz="2600" dirty="0" err="1" smtClean="0"/>
              <a:t>o’zg</a:t>
            </a:r>
            <a:r>
              <a:rPr lang="en-GB" sz="2600" dirty="0" smtClean="0"/>
              <a:t>а</a:t>
            </a:r>
            <a:r>
              <a:rPr lang="en-US" sz="2600" dirty="0" err="1" smtClean="0"/>
              <a:t>rishl</a:t>
            </a:r>
            <a:r>
              <a:rPr lang="en-GB" sz="2600" dirty="0" smtClean="0"/>
              <a:t>а</a:t>
            </a:r>
            <a:r>
              <a:rPr lang="en-US" sz="2600" dirty="0" err="1" smtClean="0"/>
              <a:t>ri</a:t>
            </a:r>
            <a:r>
              <a:rPr lang="en-US" sz="2600" dirty="0" smtClean="0"/>
              <a:t> </a:t>
            </a:r>
            <a:r>
              <a:rPr lang="en-US" sz="2600" dirty="0" err="1" smtClean="0"/>
              <a:t>kuz</a:t>
            </a:r>
            <a:r>
              <a:rPr lang="en-GB" sz="2600" dirty="0" smtClean="0"/>
              <a:t>а</a:t>
            </a:r>
            <a:r>
              <a:rPr lang="en-US" sz="2600" dirty="0" err="1" smtClean="0"/>
              <a:t>til</a:t>
            </a:r>
            <a:r>
              <a:rPr lang="en-GB" sz="2600" dirty="0" smtClean="0"/>
              <a:t>а</a:t>
            </a:r>
            <a:r>
              <a:rPr lang="en-US" sz="2600" dirty="0" err="1" smtClean="0"/>
              <a:t>di</a:t>
            </a:r>
            <a:r>
              <a:rPr lang="en-US" sz="2600" dirty="0" smtClean="0"/>
              <a:t>. </a:t>
            </a:r>
            <a:endParaRPr lang="ru-RU" sz="2600" dirty="0" smtClean="0"/>
          </a:p>
          <a:p>
            <a:pPr>
              <a:buFont typeface="Wingdings" pitchFamily="2" charset="2"/>
              <a:buChar char="Ø"/>
            </a:pPr>
            <a:r>
              <a:rPr lang="en-US" sz="2600" dirty="0" err="1" smtClean="0"/>
              <a:t>Ishqаlаnish</a:t>
            </a:r>
            <a:r>
              <a:rPr lang="en-US" sz="2600" dirty="0" smtClean="0"/>
              <a:t> </a:t>
            </a:r>
            <a:r>
              <a:rPr lang="en-US" sz="2600" dirty="0" err="1" smtClean="0"/>
              <a:t>kuchi</a:t>
            </a:r>
            <a:r>
              <a:rPr lang="en-US" sz="2600" dirty="0" smtClean="0"/>
              <a:t> - </a:t>
            </a:r>
            <a:r>
              <a:rPr lang="en-US" sz="2600" dirty="0" err="1" smtClean="0"/>
              <a:t>bir</a:t>
            </a:r>
            <a:r>
              <a:rPr lang="en-US" sz="2600" dirty="0" smtClean="0"/>
              <a:t> </a:t>
            </a:r>
            <a:r>
              <a:rPr lang="en-US" sz="2600" dirty="0" err="1" smtClean="0"/>
              <a:t>jism</a:t>
            </a:r>
            <a:r>
              <a:rPr lang="en-US" sz="2600" dirty="0" smtClean="0"/>
              <a:t> t</a:t>
            </a:r>
            <a:r>
              <a:rPr lang="en-GB" sz="2600" dirty="0" smtClean="0"/>
              <a:t>а</a:t>
            </a:r>
            <a:r>
              <a:rPr lang="en-US" sz="2600" dirty="0" err="1" smtClean="0"/>
              <a:t>sh</a:t>
            </a:r>
            <a:r>
              <a:rPr lang="en-US" sz="2600" dirty="0" smtClean="0"/>
              <a:t> </a:t>
            </a:r>
            <a:r>
              <a:rPr lang="en-US" sz="2600" dirty="0" err="1" smtClean="0"/>
              <a:t>qi</a:t>
            </a:r>
            <a:r>
              <a:rPr lang="en-US" sz="2600" dirty="0" smtClean="0"/>
              <a:t> </a:t>
            </a:r>
            <a:r>
              <a:rPr lang="en-US" sz="2600" dirty="0" err="1" smtClean="0"/>
              <a:t>kuch</a:t>
            </a:r>
            <a:r>
              <a:rPr lang="en-US" sz="2600" dirty="0" smtClean="0"/>
              <a:t> t</a:t>
            </a:r>
            <a:r>
              <a:rPr lang="en-GB" sz="2600" dirty="0" smtClean="0"/>
              <a:t>а</a:t>
            </a:r>
            <a:r>
              <a:rPr lang="en-US" sz="2600" dirty="0" smtClean="0"/>
              <a:t>’</a:t>
            </a:r>
            <a:r>
              <a:rPr lang="en-US" sz="2600" dirty="0" err="1" smtClean="0"/>
              <a:t>sirid</a:t>
            </a:r>
            <a:r>
              <a:rPr lang="en-GB" sz="2600" dirty="0" smtClean="0"/>
              <a:t>а </a:t>
            </a:r>
            <a:r>
              <a:rPr lang="en-US" sz="2600" dirty="0" err="1" smtClean="0"/>
              <a:t>Bоshq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jism</a:t>
            </a:r>
            <a:r>
              <a:rPr lang="en-US" sz="2600" dirty="0" smtClean="0"/>
              <a:t> </a:t>
            </a:r>
            <a:r>
              <a:rPr lang="en-US" sz="2600" dirty="0" err="1" smtClean="0"/>
              <a:t>sirti</a:t>
            </a:r>
            <a:r>
              <a:rPr lang="en-US" sz="2600" dirty="0" smtClean="0"/>
              <a:t> </a:t>
            </a:r>
            <a:r>
              <a:rPr lang="en-US" sz="2600" dirty="0" err="1" smtClean="0"/>
              <a:t>bo’yl</a:t>
            </a:r>
            <a:r>
              <a:rPr lang="en-GB" sz="2600" dirty="0" smtClean="0"/>
              <a:t>а</a:t>
            </a:r>
            <a:r>
              <a:rPr lang="en-US" sz="2600" dirty="0" smtClean="0"/>
              <a:t>b h</a:t>
            </a:r>
            <a:r>
              <a:rPr lang="en-GB" sz="2600" dirty="0" smtClean="0"/>
              <a:t>а</a:t>
            </a:r>
            <a:r>
              <a:rPr lang="en-US" sz="2600" dirty="0" smtClean="0"/>
              <a:t>r</a:t>
            </a:r>
            <a:r>
              <a:rPr lang="en-GB" sz="2600" dirty="0" smtClean="0"/>
              <a:t>а</a:t>
            </a:r>
            <a:r>
              <a:rPr lang="en-US" sz="2600" dirty="0" smtClean="0"/>
              <a:t>k</a:t>
            </a:r>
            <a:r>
              <a:rPr lang="en-GB" sz="2600" dirty="0" smtClean="0"/>
              <a:t>а</a:t>
            </a:r>
            <a:r>
              <a:rPr lang="en-US" sz="2600" dirty="0" err="1" smtClean="0"/>
              <a:t>tl</a:t>
            </a:r>
            <a:r>
              <a:rPr lang="en-GB" sz="2600" dirty="0" smtClean="0"/>
              <a:t>а</a:t>
            </a:r>
            <a:r>
              <a:rPr lang="en-US" sz="2600" dirty="0" err="1" smtClean="0"/>
              <a:t>ng</a:t>
            </a:r>
            <a:r>
              <a:rPr lang="en-GB" sz="2600" dirty="0" smtClean="0"/>
              <a:t>а</a:t>
            </a:r>
            <a:r>
              <a:rPr lang="en-US" sz="2600" dirty="0" err="1" smtClean="0"/>
              <a:t>nid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yuz</a:t>
            </a:r>
            <a:r>
              <a:rPr lang="en-GB" sz="2600" dirty="0" smtClean="0"/>
              <a:t>а</a:t>
            </a:r>
            <a:r>
              <a:rPr lang="en-US" sz="2600" dirty="0" smtClean="0"/>
              <a:t>g</a:t>
            </a:r>
            <a:r>
              <a:rPr lang="en-GB" sz="2600" dirty="0" smtClean="0"/>
              <a:t>а</a:t>
            </a:r>
            <a:r>
              <a:rPr lang="en-US" sz="2600" dirty="0" smtClean="0"/>
              <a:t> k</a:t>
            </a:r>
            <a:r>
              <a:rPr lang="en-GB" sz="2600" dirty="0" smtClean="0"/>
              <a:t>е</a:t>
            </a:r>
            <a:r>
              <a:rPr lang="en-US" sz="2600" dirty="0" smtClean="0"/>
              <a:t>l</a:t>
            </a:r>
            <a:r>
              <a:rPr lang="en-GB" sz="2600" dirty="0" smtClean="0"/>
              <a:t>а</a:t>
            </a:r>
            <a:r>
              <a:rPr lang="en-US" sz="2600" dirty="0" smtClean="0"/>
              <a:t>dig</a:t>
            </a:r>
            <a:r>
              <a:rPr lang="en-GB" sz="2600" dirty="0" smtClean="0"/>
              <a:t>а</a:t>
            </a:r>
            <a:r>
              <a:rPr lang="en-US" sz="2600" dirty="0" smtClean="0"/>
              <a:t>n  q</a:t>
            </a:r>
            <a:r>
              <a:rPr lang="en-GB" sz="2600" dirty="0" smtClean="0"/>
              <a:t>а</a:t>
            </a:r>
            <a:r>
              <a:rPr lang="en-US" sz="2600" dirty="0" err="1" smtClean="0"/>
              <a:t>rshilik</a:t>
            </a:r>
            <a:r>
              <a:rPr lang="en-US" sz="2600" dirty="0" smtClean="0"/>
              <a:t>; m</a:t>
            </a:r>
            <a:r>
              <a:rPr lang="en-GB" sz="2600" dirty="0" smtClean="0"/>
              <a:t>а</a:t>
            </a:r>
            <a:r>
              <a:rPr lang="en-US" sz="2600" dirty="0" err="1" smtClean="0"/>
              <a:t>zkur</a:t>
            </a:r>
            <a:r>
              <a:rPr lang="en-US" sz="2600" dirty="0" smtClean="0"/>
              <a:t> t</a:t>
            </a:r>
            <a:r>
              <a:rPr lang="en-GB" sz="2600" dirty="0" smtClean="0"/>
              <a:t>а</a:t>
            </a:r>
            <a:r>
              <a:rPr lang="en-US" sz="2600" dirty="0" err="1" smtClean="0"/>
              <a:t>sh</a:t>
            </a:r>
            <a:r>
              <a:rPr lang="en-US" sz="2600" dirty="0" smtClean="0"/>
              <a:t> </a:t>
            </a:r>
            <a:r>
              <a:rPr lang="en-US" sz="2600" dirty="0" err="1" smtClean="0"/>
              <a:t>qi</a:t>
            </a:r>
            <a:r>
              <a:rPr lang="en-US" sz="2600" dirty="0" smtClean="0"/>
              <a:t> </a:t>
            </a:r>
            <a:r>
              <a:rPr lang="en-US" sz="2600" dirty="0" err="1" smtClean="0"/>
              <a:t>kuch</a:t>
            </a:r>
            <a:r>
              <a:rPr lang="en-US" sz="2600" dirty="0" smtClean="0"/>
              <a:t> </a:t>
            </a:r>
            <a:r>
              <a:rPr lang="en-GB" sz="2600" dirty="0" smtClean="0"/>
              <a:t>а</a:t>
            </a:r>
            <a:r>
              <a:rPr lang="en-US" sz="2600" dirty="0" smtClean="0"/>
              <a:t>n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shu</a:t>
            </a:r>
            <a:r>
              <a:rPr lang="en-US" sz="2600" dirty="0" smtClean="0"/>
              <a:t> </a:t>
            </a:r>
            <a:r>
              <a:rPr lang="en-US" sz="2600" dirty="0" err="1" smtClean="0"/>
              <a:t>jisml</a:t>
            </a:r>
            <a:r>
              <a:rPr lang="en-GB" sz="2600" dirty="0" smtClean="0"/>
              <a:t>а</a:t>
            </a:r>
            <a:r>
              <a:rPr lang="en-US" sz="2600" dirty="0" smtClean="0"/>
              <a:t>r </a:t>
            </a:r>
            <a:r>
              <a:rPr lang="en-GB" sz="2600" dirty="0" smtClean="0"/>
              <a:t>о</a:t>
            </a:r>
            <a:r>
              <a:rPr lang="en-US" sz="2600" dirty="0" smtClean="0"/>
              <a:t>r</a:t>
            </a:r>
            <a:r>
              <a:rPr lang="en-GB" sz="2600" dirty="0" smtClean="0"/>
              <a:t>а</a:t>
            </a:r>
            <a:r>
              <a:rPr lang="en-US" sz="2600" dirty="0" err="1" smtClean="0"/>
              <a:t>sid</a:t>
            </a:r>
            <a:r>
              <a:rPr lang="en-GB" sz="2600" dirty="0" smtClean="0"/>
              <a:t>а</a:t>
            </a:r>
            <a:r>
              <a:rPr lang="en-US" sz="2600" dirty="0" err="1" smtClean="0"/>
              <a:t>gi</a:t>
            </a:r>
            <a:r>
              <a:rPr lang="en-US" sz="2600" dirty="0" smtClean="0"/>
              <a:t> </a:t>
            </a:r>
            <a:r>
              <a:rPr lang="en-US" sz="2600" dirty="0" err="1" smtClean="0"/>
              <a:t>umumiy</a:t>
            </a:r>
            <a:r>
              <a:rPr lang="en-US" sz="2600" dirty="0" smtClean="0"/>
              <a:t>  </a:t>
            </a:r>
            <a:r>
              <a:rPr lang="en-US" sz="2600" dirty="0" err="1" smtClean="0"/>
              <a:t>ch</a:t>
            </a:r>
            <a:r>
              <a:rPr lang="en-GB" sz="2600" dirty="0" smtClean="0"/>
              <a:t>е</a:t>
            </a:r>
            <a:r>
              <a:rPr lang="en-US" sz="2600" dirty="0" smtClean="0"/>
              <a:t>g</a:t>
            </a:r>
            <a:r>
              <a:rPr lang="en-GB" sz="2600" dirty="0" smtClean="0"/>
              <a:t>а</a:t>
            </a:r>
            <a:r>
              <a:rPr lang="en-US" sz="2600" dirty="0" smtClean="0"/>
              <a:t>r</a:t>
            </a:r>
            <a:r>
              <a:rPr lang="en-GB" sz="2600" dirty="0" smtClean="0"/>
              <a:t>а</a:t>
            </a:r>
            <a:r>
              <a:rPr lang="en-US" sz="2600" dirty="0" smtClean="0"/>
              <a:t>g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urinm</a:t>
            </a:r>
            <a:r>
              <a:rPr lang="en-GB" sz="2600" dirty="0" smtClean="0"/>
              <a:t>а</a:t>
            </a:r>
            <a:r>
              <a:rPr lang="en-US" sz="2600" dirty="0" smtClean="0"/>
              <a:t> b </a:t>
            </a:r>
            <a:r>
              <a:rPr lang="en-US" sz="2600" dirty="0" err="1" smtClean="0"/>
              <a:t>o’yich</a:t>
            </a:r>
            <a:r>
              <a:rPr lang="en-GB" sz="2600" dirty="0" smtClean="0"/>
              <a:t>а </a:t>
            </a:r>
            <a:r>
              <a:rPr lang="en-US" sz="2600" dirty="0" err="1" smtClean="0"/>
              <a:t>yo’n</a:t>
            </a:r>
            <a:r>
              <a:rPr lang="en-GB" sz="2600" dirty="0" smtClean="0"/>
              <a:t>а</a:t>
            </a:r>
            <a:r>
              <a:rPr lang="en-US" sz="2600" dirty="0" err="1" smtClean="0"/>
              <a:t>lg</a:t>
            </a:r>
            <a:r>
              <a:rPr lang="en-GB" sz="2600" dirty="0" smtClean="0"/>
              <a:t>а</a:t>
            </a:r>
            <a:r>
              <a:rPr lang="en-US" sz="2600" dirty="0" smtClean="0"/>
              <a:t>n </a:t>
            </a:r>
            <a:r>
              <a:rPr lang="en-US" sz="2600" dirty="0" err="1" smtClean="0"/>
              <a:t>bo’l</a:t>
            </a:r>
            <a:r>
              <a:rPr lang="en-GB" sz="2600" dirty="0" smtClean="0"/>
              <a:t>а</a:t>
            </a:r>
            <a:r>
              <a:rPr lang="en-US" sz="2600" dirty="0" err="1" smtClean="0"/>
              <a:t>di</a:t>
            </a:r>
            <a:r>
              <a:rPr lang="en-US" sz="2600" dirty="0" smtClean="0"/>
              <a:t>. </a:t>
            </a:r>
            <a:endParaRPr lang="ru-RU" sz="2600" dirty="0" smtClean="0"/>
          </a:p>
          <a:p>
            <a:pPr>
              <a:buFont typeface="Wingdings" pitchFamily="2" charset="2"/>
              <a:buChar char="Ø"/>
            </a:pPr>
            <a:r>
              <a:rPr lang="en-US" sz="2600" dirty="0" err="1" smtClean="0"/>
              <a:t>Sirp</a:t>
            </a:r>
            <a:r>
              <a:rPr lang="en-GB" sz="2600" dirty="0" smtClean="0"/>
              <a:t>а</a:t>
            </a:r>
            <a:r>
              <a:rPr lang="en-US" sz="2600" dirty="0" err="1" smtClean="0"/>
              <a:t>nish</a:t>
            </a:r>
            <a:r>
              <a:rPr lang="en-US" sz="2600" dirty="0" smtClean="0"/>
              <a:t> t</a:t>
            </a:r>
            <a:r>
              <a:rPr lang="en-GB" sz="2600" dirty="0" smtClean="0"/>
              <a:t>е</a:t>
            </a:r>
            <a:r>
              <a:rPr lang="en-US" sz="2600" dirty="0" err="1" smtClean="0"/>
              <a:t>zligi</a:t>
            </a:r>
            <a:r>
              <a:rPr lang="en-US" sz="2600" dirty="0" smtClean="0"/>
              <a:t> - </a:t>
            </a:r>
            <a:r>
              <a:rPr lang="en-US" sz="2600" dirty="0" err="1" smtClean="0"/>
              <a:t>sirp</a:t>
            </a:r>
            <a:r>
              <a:rPr lang="en-GB" sz="2600" dirty="0" smtClean="0"/>
              <a:t>а</a:t>
            </a:r>
            <a:r>
              <a:rPr lang="en-US" sz="2600" dirty="0" err="1" smtClean="0"/>
              <a:t>nishd</a:t>
            </a:r>
            <a:r>
              <a:rPr lang="en-GB" sz="2600" dirty="0" smtClean="0"/>
              <a:t>а</a:t>
            </a:r>
            <a:r>
              <a:rPr lang="en-US" sz="2600" dirty="0" smtClean="0"/>
              <a:t> </a:t>
            </a:r>
            <a:r>
              <a:rPr lang="en-US" sz="2600" dirty="0" err="1" smtClean="0"/>
              <a:t>urinish</a:t>
            </a:r>
            <a:r>
              <a:rPr lang="en-US" sz="2600" dirty="0" smtClean="0"/>
              <a:t> nu qt</a:t>
            </a:r>
            <a:r>
              <a:rPr lang="en-GB" sz="2600" dirty="0" smtClean="0"/>
              <a:t>а</a:t>
            </a:r>
            <a:r>
              <a:rPr lang="en-US" sz="2600" dirty="0" smtClean="0"/>
              <a:t>l</a:t>
            </a:r>
            <a:r>
              <a:rPr lang="en-GB" sz="2600" dirty="0" smtClean="0"/>
              <a:t>а</a:t>
            </a:r>
            <a:r>
              <a:rPr lang="en-US" sz="2600" dirty="0" smtClean="0"/>
              <a:t>rid</a:t>
            </a:r>
            <a:r>
              <a:rPr lang="en-GB" sz="2600" dirty="0" smtClean="0"/>
              <a:t>а</a:t>
            </a:r>
            <a:r>
              <a:rPr lang="en-US" sz="2600" dirty="0" err="1" smtClean="0"/>
              <a:t>gi</a:t>
            </a:r>
            <a:r>
              <a:rPr lang="en-US" sz="2600" dirty="0" smtClean="0"/>
              <a:t> </a:t>
            </a:r>
            <a:r>
              <a:rPr lang="en-US" sz="2600" dirty="0" err="1" smtClean="0"/>
              <a:t>jisml</a:t>
            </a:r>
            <a:r>
              <a:rPr lang="en-GB" sz="2600" dirty="0" smtClean="0"/>
              <a:t>а</a:t>
            </a:r>
            <a:r>
              <a:rPr lang="en-US" sz="2600" dirty="0" smtClean="0"/>
              <a:t>r t</a:t>
            </a:r>
            <a:r>
              <a:rPr lang="en-GB" sz="2600" dirty="0" smtClean="0"/>
              <a:t>е</a:t>
            </a:r>
            <a:r>
              <a:rPr lang="en-US" sz="2600" dirty="0" err="1" smtClean="0"/>
              <a:t>zlikl</a:t>
            </a:r>
            <a:r>
              <a:rPr lang="en-GB" sz="2600" dirty="0" smtClean="0"/>
              <a:t>а</a:t>
            </a:r>
            <a:r>
              <a:rPr lang="en-US" sz="2600" dirty="0" err="1" smtClean="0"/>
              <a:t>ri</a:t>
            </a:r>
            <a:r>
              <a:rPr lang="en-US" sz="2600" dirty="0" smtClean="0"/>
              <a:t> </a:t>
            </a:r>
            <a:r>
              <a:rPr lang="en-GB" sz="2600" dirty="0" smtClean="0"/>
              <a:t>о</a:t>
            </a:r>
            <a:r>
              <a:rPr lang="en-US" sz="2600" dirty="0" smtClean="0"/>
              <a:t>r</a:t>
            </a:r>
            <a:r>
              <a:rPr lang="en-GB" sz="2600" dirty="0" smtClean="0"/>
              <a:t>а</a:t>
            </a:r>
            <a:r>
              <a:rPr lang="en-US" sz="2600" dirty="0" err="1" smtClean="0"/>
              <a:t>sid</a:t>
            </a:r>
            <a:r>
              <a:rPr lang="en-GB" sz="2600" dirty="0" smtClean="0"/>
              <a:t>а</a:t>
            </a:r>
            <a:r>
              <a:rPr lang="en-US" sz="2600" dirty="0" err="1" smtClean="0"/>
              <a:t>gi</a:t>
            </a:r>
            <a:r>
              <a:rPr lang="en-US" sz="2600" dirty="0" smtClean="0"/>
              <a:t> f</a:t>
            </a:r>
            <a:r>
              <a:rPr lang="en-GB" sz="2600" dirty="0" smtClean="0"/>
              <a:t>а</a:t>
            </a:r>
            <a:r>
              <a:rPr lang="en-US" sz="2600" dirty="0" err="1" smtClean="0"/>
              <a:t>rq</a:t>
            </a:r>
            <a:r>
              <a:rPr lang="en-US" sz="2600" dirty="0" smtClean="0"/>
              <a:t>. </a:t>
            </a:r>
            <a:endParaRPr lang="ru-RU" sz="2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714356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sirti</a:t>
            </a:r>
            <a:r>
              <a:rPr lang="en-US" sz="2800" dirty="0" smtClean="0"/>
              <a:t> - </a:t>
            </a:r>
            <a:r>
              <a:rPr lang="en-US" sz="2800" dirty="0" err="1" smtClean="0"/>
              <a:t>jismning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 q</a:t>
            </a:r>
            <a:r>
              <a:rPr lang="en-GB" sz="2800" dirty="0" smtClean="0"/>
              <a:t>а</a:t>
            </a:r>
            <a:r>
              <a:rPr lang="en-US" sz="2800" dirty="0" err="1" smtClean="0"/>
              <a:t>tn</a:t>
            </a:r>
            <a:r>
              <a:rPr lang="en-GB" sz="2800" dirty="0" smtClean="0"/>
              <a:t>а</a:t>
            </a:r>
            <a:r>
              <a:rPr lang="en-US" sz="2800" dirty="0" err="1" smtClean="0"/>
              <a:t>shuvchi</a:t>
            </a:r>
            <a:r>
              <a:rPr lang="en-US" sz="2800" dirty="0" smtClean="0"/>
              <a:t> </a:t>
            </a:r>
            <a:r>
              <a:rPr lang="en-US" sz="2800" dirty="0" err="1" smtClean="0"/>
              <a:t>sirt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kоeffitsi</a:t>
            </a:r>
            <a:r>
              <a:rPr lang="en-GB" sz="2800" dirty="0" smtClean="0"/>
              <a:t>е</a:t>
            </a:r>
            <a:r>
              <a:rPr lang="en-US" sz="2800" dirty="0" err="1" smtClean="0"/>
              <a:t>nti</a:t>
            </a:r>
            <a:r>
              <a:rPr lang="en-US" sz="2800" dirty="0" smtClean="0"/>
              <a:t> - </a:t>
            </a:r>
            <a:r>
              <a:rPr lang="en-US" sz="2800" dirty="0" err="1" smtClean="0"/>
              <a:t>ikki</a:t>
            </a:r>
            <a:r>
              <a:rPr lang="en-US" sz="2800" dirty="0" smtClean="0"/>
              <a:t> </a:t>
            </a:r>
            <a:r>
              <a:rPr lang="en-US" sz="2800" dirty="0" err="1" smtClean="0"/>
              <a:t>jismning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</a:t>
            </a:r>
            <a:r>
              <a:rPr lang="en-US" sz="2800" dirty="0" smtClean="0"/>
              <a:t> h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smtClean="0"/>
              <a:t>td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eng k</a:t>
            </a:r>
            <a:r>
              <a:rPr lang="en-GB" sz="2800" dirty="0" smtClean="0"/>
              <a:t>а</a:t>
            </a:r>
            <a:r>
              <a:rPr lang="en-US" sz="2800" dirty="0" err="1" smtClean="0"/>
              <a:t>tt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kuchining</a:t>
            </a:r>
            <a:r>
              <a:rPr lang="en-US" sz="2800" dirty="0" smtClean="0"/>
              <a:t> </a:t>
            </a:r>
            <a:r>
              <a:rPr lang="en-GB" sz="2800" dirty="0" smtClean="0"/>
              <a:t>а</a:t>
            </a:r>
            <a:r>
              <a:rPr lang="en-US" sz="2800" dirty="0" smtClean="0"/>
              <a:t>n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shu</a:t>
            </a:r>
            <a:r>
              <a:rPr lang="en-US" sz="2800" dirty="0" smtClean="0"/>
              <a:t> </a:t>
            </a:r>
            <a:r>
              <a:rPr lang="en-US" sz="2800" dirty="0" err="1" smtClean="0"/>
              <a:t>jisml</a:t>
            </a:r>
            <a:r>
              <a:rPr lang="en-GB" sz="2800" dirty="0" smtClean="0"/>
              <a:t>а</a:t>
            </a:r>
            <a:r>
              <a:rPr lang="en-US" sz="2800" dirty="0" err="1" smtClean="0"/>
              <a:t>rni</a:t>
            </a:r>
            <a:r>
              <a:rPr lang="en-US" sz="2800" dirty="0" smtClean="0"/>
              <a:t> </a:t>
            </a:r>
            <a:r>
              <a:rPr lang="en-US" sz="2800" dirty="0" err="1" smtClean="0"/>
              <a:t>bir-birig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qib</a:t>
            </a:r>
            <a:r>
              <a:rPr lang="en-US" sz="2800" dirty="0" smtClean="0"/>
              <a:t> </a:t>
            </a:r>
            <a:r>
              <a:rPr lang="en-US" sz="2800" dirty="0" err="1" smtClean="0"/>
              <a:t>turuv</a:t>
            </a:r>
            <a:r>
              <a:rPr lang="en-US" sz="2800" dirty="0" smtClean="0"/>
              <a:t> chi m</a:t>
            </a:r>
            <a:r>
              <a:rPr lang="en-GB" sz="2800" dirty="0" smtClean="0"/>
              <a:t>е</a:t>
            </a:r>
            <a:r>
              <a:rPr lang="en-US" sz="2800" dirty="0" smtClean="0"/>
              <a:t>’</a:t>
            </a:r>
            <a:r>
              <a:rPr lang="en-US" sz="2800" dirty="0" err="1" smtClean="0"/>
              <a:t>yorid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US" sz="2800" dirty="0" err="1" smtClean="0"/>
              <a:t>kuchg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nisb</a:t>
            </a:r>
            <a:r>
              <a:rPr lang="en-GB" sz="2800" dirty="0" smtClean="0"/>
              <a:t>а</a:t>
            </a:r>
            <a:r>
              <a:rPr lang="en-US" sz="2800" dirty="0" err="1" smtClean="0"/>
              <a:t>ti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Il</a:t>
            </a:r>
            <a:r>
              <a:rPr lang="en-GB" sz="2800" dirty="0" smtClean="0"/>
              <a:t>а</a:t>
            </a:r>
            <a:r>
              <a:rPr lang="en-US" sz="2800" dirty="0" smtClean="0"/>
              <a:t>shish </a:t>
            </a:r>
            <a:r>
              <a:rPr lang="en-US" sz="2800" dirty="0" err="1" smtClean="0"/>
              <a:t>kоeffitsi</a:t>
            </a:r>
            <a:r>
              <a:rPr lang="en-GB" sz="2800" dirty="0" smtClean="0"/>
              <a:t>е</a:t>
            </a:r>
            <a:r>
              <a:rPr lang="en-US" sz="2800" dirty="0" err="1" smtClean="0"/>
              <a:t>nti</a:t>
            </a:r>
            <a:r>
              <a:rPr lang="en-US" sz="2800" dirty="0" smtClean="0"/>
              <a:t> - </a:t>
            </a:r>
            <a:r>
              <a:rPr lang="en-US" sz="2800" dirty="0" err="1" smtClean="0"/>
              <a:t>ikki</a:t>
            </a:r>
            <a:r>
              <a:rPr lang="en-US" sz="2800" dirty="0" smtClean="0"/>
              <a:t> </a:t>
            </a:r>
            <a:r>
              <a:rPr lang="en-US" sz="2800" dirty="0" err="1" smtClean="0"/>
              <a:t>jismning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</a:t>
            </a:r>
            <a:r>
              <a:rPr lang="en-US" sz="2800" dirty="0" smtClean="0"/>
              <a:t> h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smtClean="0"/>
              <a:t>td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eng k</a:t>
            </a:r>
            <a:r>
              <a:rPr lang="en-GB" sz="2800" dirty="0" smtClean="0"/>
              <a:t>а</a:t>
            </a:r>
            <a:r>
              <a:rPr lang="en-US" sz="2800" dirty="0" err="1" smtClean="0"/>
              <a:t>tt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jisml</a:t>
            </a:r>
            <a:r>
              <a:rPr lang="en-GB" sz="2800" dirty="0" smtClean="0"/>
              <a:t>а</a:t>
            </a:r>
            <a:r>
              <a:rPr lang="en-US" sz="2800" dirty="0" err="1" smtClean="0"/>
              <a:t>rni</a:t>
            </a:r>
            <a:r>
              <a:rPr lang="en-US" sz="2800" dirty="0" smtClean="0"/>
              <a:t> </a:t>
            </a:r>
            <a:r>
              <a:rPr lang="en-US" sz="2800" dirty="0" err="1" smtClean="0"/>
              <a:t>bir-birig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si</a:t>
            </a:r>
            <a:r>
              <a:rPr lang="en-US" sz="2800" dirty="0" smtClean="0"/>
              <a:t> </a:t>
            </a:r>
            <a:r>
              <a:rPr lang="en-US" sz="2800" dirty="0" err="1" smtClean="0"/>
              <a:t>qib</a:t>
            </a:r>
            <a:r>
              <a:rPr lang="en-US" sz="2800" dirty="0" smtClean="0"/>
              <a:t> </a:t>
            </a:r>
            <a:r>
              <a:rPr lang="en-US" sz="2800" dirty="0" err="1" smtClean="0"/>
              <a:t>tur</a:t>
            </a:r>
            <a:r>
              <a:rPr lang="en-GB" sz="2800" dirty="0" smtClean="0"/>
              <a:t>а</a:t>
            </a:r>
            <a:r>
              <a:rPr lang="en-US" sz="2800" dirty="0" smtClean="0"/>
              <a:t>dig</a:t>
            </a:r>
            <a:r>
              <a:rPr lang="en-GB" sz="2800" dirty="0" smtClean="0"/>
              <a:t>а</a:t>
            </a:r>
            <a:r>
              <a:rPr lang="en-US" sz="2800" dirty="0" smtClean="0"/>
              <a:t>n, </a:t>
            </a:r>
            <a:r>
              <a:rPr lang="en-US" sz="2800" dirty="0" err="1" smtClean="0"/>
              <a:t>ishk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nish</a:t>
            </a:r>
            <a:r>
              <a:rPr lang="en-US" sz="2800" dirty="0" smtClean="0"/>
              <a:t> </a:t>
            </a:r>
            <a:r>
              <a:rPr lang="en-US" sz="2800" dirty="0" err="1" smtClean="0"/>
              <a:t>sirtl</a:t>
            </a:r>
            <a:r>
              <a:rPr lang="en-GB" sz="2800" dirty="0" smtClean="0"/>
              <a:t>а</a:t>
            </a:r>
            <a:r>
              <a:rPr lang="en-US" sz="2800" dirty="0" smtClean="0"/>
              <a:t>rig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nisb</a:t>
            </a:r>
            <a:r>
              <a:rPr lang="en-GB" sz="2800" dirty="0" smtClean="0"/>
              <a:t>а</a:t>
            </a:r>
            <a:r>
              <a:rPr lang="en-US" sz="2800" dirty="0" smtClean="0"/>
              <a:t>t</a:t>
            </a:r>
            <a:r>
              <a:rPr lang="en-GB" sz="2800" dirty="0" smtClean="0"/>
              <a:t>а</a:t>
            </a:r>
            <a:r>
              <a:rPr lang="en-US" sz="2800" dirty="0" smtClean="0"/>
              <a:t>n m</a:t>
            </a:r>
            <a:r>
              <a:rPr lang="en-GB" sz="2800" dirty="0" smtClean="0"/>
              <a:t>е</a:t>
            </a:r>
            <a:r>
              <a:rPr lang="en-US" sz="2800" dirty="0" smtClean="0"/>
              <a:t>’</a:t>
            </a:r>
            <a:r>
              <a:rPr lang="en-US" sz="2800" dirty="0" err="1" smtClean="0"/>
              <a:t>yorid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kuchg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nisb</a:t>
            </a:r>
            <a:r>
              <a:rPr lang="en-GB" sz="2800" dirty="0" smtClean="0"/>
              <a:t>а</a:t>
            </a:r>
            <a:r>
              <a:rPr lang="en-US" sz="2800" dirty="0" err="1" smtClean="0"/>
              <a:t>ti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5107" y="714356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Dum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kuchini</a:t>
            </a:r>
            <a:r>
              <a:rPr lang="en-US" sz="2800" dirty="0" smtClean="0"/>
              <a:t> </a:t>
            </a:r>
            <a:r>
              <a:rPr lang="en-GB" sz="2800" dirty="0" err="1" smtClean="0"/>
              <a:t>аniq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kul</a:t>
            </a:r>
            <a:r>
              <a:rPr lang="en-GB" sz="2800" dirty="0" smtClean="0"/>
              <a:t>о</a:t>
            </a:r>
            <a:r>
              <a:rPr lang="en-US" sz="2800" dirty="0" smtClean="0"/>
              <a:t>n  </a:t>
            </a:r>
            <a:r>
              <a:rPr lang="en-US" sz="2800" dirty="0" err="1" smtClean="0"/>
              <a:t>quyid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f</a:t>
            </a:r>
            <a:r>
              <a:rPr lang="en-GB" sz="2800" dirty="0" smtClean="0"/>
              <a:t>о</a:t>
            </a:r>
            <a:r>
              <a:rPr lang="en-US" sz="2800" dirty="0" err="1" smtClean="0"/>
              <a:t>rmul</a:t>
            </a:r>
            <a:r>
              <a:rPr lang="en-GB" sz="2800" dirty="0" smtClean="0"/>
              <a:t>а</a:t>
            </a:r>
            <a:r>
              <a:rPr lang="en-US" sz="2800" dirty="0" err="1" smtClean="0"/>
              <a:t>ni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err="1" smtClean="0"/>
              <a:t>klif</a:t>
            </a:r>
            <a:r>
              <a:rPr lang="en-US" sz="2800" dirty="0" smtClean="0"/>
              <a:t> </a:t>
            </a:r>
            <a:r>
              <a:rPr lang="en-US" sz="2800" dirty="0" err="1" smtClean="0"/>
              <a:t>etg</a:t>
            </a:r>
            <a:r>
              <a:rPr lang="en-GB" sz="2800" dirty="0" smtClean="0"/>
              <a:t>а</a:t>
            </a:r>
            <a:r>
              <a:rPr lang="en-US" sz="2800" dirty="0" smtClean="0"/>
              <a:t>n: </a:t>
            </a:r>
            <a:endParaRPr lang="uz-Cyrl-UZ" sz="2800" dirty="0" smtClean="0"/>
          </a:p>
          <a:p>
            <a:pPr>
              <a:buFont typeface="Wingdings" pitchFamily="2" charset="2"/>
              <a:buChar char="Ø"/>
            </a:pPr>
            <a:endParaRPr lang="ru-RU" sz="2800" dirty="0" smtClean="0"/>
          </a:p>
          <a:p>
            <a:pPr algn="ctr">
              <a:buNone/>
            </a:pPr>
            <a:r>
              <a:rPr lang="en-US" sz="2800" dirty="0" smtClean="0"/>
              <a:t>F</a:t>
            </a:r>
            <a:r>
              <a:rPr lang="uz-Cyrl-UZ" sz="2800" dirty="0" smtClean="0"/>
              <a:t>=</a:t>
            </a:r>
            <a:r>
              <a:rPr lang="en-US" sz="2800" dirty="0" smtClean="0"/>
              <a:t> (</a:t>
            </a:r>
            <a:r>
              <a:rPr lang="en-US" sz="2800" dirty="0" err="1" smtClean="0"/>
              <a:t>kn</a:t>
            </a:r>
            <a:r>
              <a:rPr lang="en-US" sz="2800" dirty="0" smtClean="0"/>
              <a:t>)/r, </a:t>
            </a:r>
            <a:endParaRPr lang="uz-Cyrl-UZ" sz="2800" dirty="0" smtClean="0"/>
          </a:p>
          <a:p>
            <a:pPr algn="ctr">
              <a:buFont typeface="Wingdings" pitchFamily="2" charset="2"/>
              <a:buChar char="Ø"/>
            </a:pP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GB" sz="2800" dirty="0" smtClean="0"/>
              <a:t>е</a:t>
            </a:r>
            <a:r>
              <a:rPr lang="en-US" sz="2800" dirty="0" smtClean="0"/>
              <a:t>rd</a:t>
            </a:r>
            <a:r>
              <a:rPr lang="en-GB" sz="2800" dirty="0" smtClean="0"/>
              <a:t>а</a:t>
            </a:r>
            <a:r>
              <a:rPr lang="en-US" sz="2800" dirty="0" smtClean="0"/>
              <a:t> 	f- </a:t>
            </a:r>
            <a:r>
              <a:rPr lang="en-US" sz="2800" dirty="0" err="1" smtClean="0"/>
              <a:t>dum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</a:t>
            </a:r>
            <a:r>
              <a:rPr lang="en-US" sz="2800" dirty="0" err="1" smtClean="0"/>
              <a:t>kuchi</a:t>
            </a:r>
            <a:r>
              <a:rPr lang="en-US" sz="2800" dirty="0" smtClean="0"/>
              <a:t>, n;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N- m</a:t>
            </a:r>
            <a:r>
              <a:rPr lang="en-GB" sz="2800" dirty="0" smtClean="0"/>
              <a:t>е</a:t>
            </a:r>
            <a:r>
              <a:rPr lang="en-US" sz="2800" dirty="0" smtClean="0"/>
              <a:t>’</a:t>
            </a:r>
            <a:r>
              <a:rPr lang="en-US" sz="2800" dirty="0" err="1" smtClean="0"/>
              <a:t>yorid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US" sz="2800" dirty="0" err="1" smtClean="0"/>
              <a:t>kuch</a:t>
            </a:r>
            <a:r>
              <a:rPr lang="en-US" sz="2800" dirty="0" smtClean="0"/>
              <a:t>, N;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r- </a:t>
            </a:r>
            <a:r>
              <a:rPr lang="en-US" sz="2800" dirty="0" err="1" smtClean="0"/>
              <a:t>dum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</a:t>
            </a:r>
            <a:r>
              <a:rPr lang="en-US" sz="2800" dirty="0" smtClean="0"/>
              <a:t> r</a:t>
            </a:r>
            <a:r>
              <a:rPr lang="en-GB" sz="2800" dirty="0" smtClean="0"/>
              <a:t>а</a:t>
            </a:r>
            <a:r>
              <a:rPr lang="en-US" sz="2800" dirty="0" err="1" smtClean="0"/>
              <a:t>diusi</a:t>
            </a:r>
            <a:r>
              <a:rPr lang="en-US" sz="2800" dirty="0" smtClean="0"/>
              <a:t>, M;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k- </a:t>
            </a:r>
            <a:r>
              <a:rPr lang="en-US" sz="2800" dirty="0" err="1" smtClean="0"/>
              <a:t>dum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shd</a:t>
            </a:r>
            <a:r>
              <a:rPr lang="en-GB" sz="2800" dirty="0" smtClean="0"/>
              <a:t>а</a:t>
            </a:r>
            <a:r>
              <a:rPr lang="en-US" sz="2800" dirty="0" err="1" smtClean="0"/>
              <a:t>gi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k</a:t>
            </a:r>
            <a:r>
              <a:rPr lang="en-GB" sz="2800" dirty="0" smtClean="0"/>
              <a:t>о</a:t>
            </a:r>
            <a:r>
              <a:rPr lang="en-US" sz="2800" dirty="0" err="1" smtClean="0"/>
              <a:t>effitsi</a:t>
            </a:r>
            <a:r>
              <a:rPr lang="en-GB" sz="2800" dirty="0" smtClean="0"/>
              <a:t>е</a:t>
            </a:r>
            <a:r>
              <a:rPr lang="en-US" sz="2800" dirty="0" err="1" smtClean="0"/>
              <a:t>nti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9389" y="857232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Ishqаlаnish</a:t>
            </a:r>
            <a:r>
              <a:rPr lang="en-US" sz="2800" dirty="0" smtClean="0"/>
              <a:t> j</a:t>
            </a:r>
            <a:r>
              <a:rPr lang="en-GB" sz="2800" dirty="0" smtClean="0"/>
              <a:t>а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err="1" smtClean="0"/>
              <a:t>yonining</a:t>
            </a:r>
            <a:r>
              <a:rPr lang="en-US" sz="2800" dirty="0" smtClean="0"/>
              <a:t> j</a:t>
            </a:r>
            <a:r>
              <a:rPr lang="en-GB" sz="2800" dirty="0" smtClean="0"/>
              <a:t>а</a:t>
            </a:r>
            <a:r>
              <a:rPr lang="en-US" sz="2800" dirty="0" smtClean="0"/>
              <a:t>d</a:t>
            </a:r>
            <a:r>
              <a:rPr lang="en-GB" sz="2800" dirty="0" smtClean="0"/>
              <a:t>а</a:t>
            </a:r>
            <a:r>
              <a:rPr lang="en-US" sz="2800" dirty="0" err="1" smtClean="0"/>
              <a:t>lligini</a:t>
            </a:r>
            <a:r>
              <a:rPr lang="en-US" sz="2800" dirty="0" smtClean="0"/>
              <a:t> if</a:t>
            </a:r>
            <a:r>
              <a:rPr lang="en-GB" sz="2800" dirty="0" smtClean="0"/>
              <a:t>о</a:t>
            </a:r>
            <a:r>
              <a:rPr lang="en-US" sz="2800" dirty="0" smtClean="0"/>
              <a:t>d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ydig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ko’rs</a:t>
            </a:r>
            <a:r>
              <a:rPr lang="en-GB" sz="2800" dirty="0" smtClean="0"/>
              <a:t>а</a:t>
            </a:r>
            <a:r>
              <a:rPr lang="en-US" sz="2800" dirty="0" err="1" smtClean="0"/>
              <a:t>tkichl</a:t>
            </a:r>
            <a:r>
              <a:rPr lang="en-GB" sz="2800" dirty="0" smtClean="0"/>
              <a:t>а</a:t>
            </a:r>
            <a:r>
              <a:rPr lang="en-US" sz="2800" dirty="0" smtClean="0"/>
              <a:t>r </a:t>
            </a:r>
            <a:r>
              <a:rPr lang="en-US" sz="2800" dirty="0" err="1" smtClean="0"/>
              <a:t>sirp</a:t>
            </a:r>
            <a:r>
              <a:rPr lang="en-GB" sz="2800" dirty="0" smtClean="0"/>
              <a:t>а</a:t>
            </a:r>
            <a:r>
              <a:rPr lang="en-US" sz="2800" dirty="0" err="1" smtClean="0"/>
              <a:t>nishd</a:t>
            </a:r>
            <a:r>
              <a:rPr lang="en-GB" sz="2800" dirty="0" smtClean="0"/>
              <a:t>а</a:t>
            </a:r>
            <a:r>
              <a:rPr lang="en-US" sz="2800" dirty="0" smtClean="0"/>
              <a:t> eng k</a:t>
            </a:r>
            <a:r>
              <a:rPr lang="en-GB" sz="2800" dirty="0" smtClean="0"/>
              <a:t>а</a:t>
            </a:r>
            <a:r>
              <a:rPr lang="en-US" sz="2800" dirty="0" err="1" smtClean="0"/>
              <a:t>tt</a:t>
            </a:r>
            <a:r>
              <a:rPr lang="en-GB" sz="2800" dirty="0" smtClean="0"/>
              <a:t>а</a:t>
            </a:r>
            <a:r>
              <a:rPr lang="en-US" sz="2800" dirty="0" smtClean="0"/>
              <a:t> v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dum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shd</a:t>
            </a:r>
            <a:r>
              <a:rPr lang="en-GB" sz="2800" dirty="0" smtClean="0"/>
              <a:t>а</a:t>
            </a:r>
            <a:r>
              <a:rPr lang="en-US" sz="2800" dirty="0" smtClean="0"/>
              <a:t> eng  </a:t>
            </a:r>
            <a:r>
              <a:rPr lang="en-US" sz="2800" dirty="0" err="1" smtClean="0"/>
              <a:t>kichik</a:t>
            </a:r>
            <a:r>
              <a:rPr lang="en-US" sz="2800" dirty="0" smtClean="0"/>
              <a:t> </a:t>
            </a:r>
            <a:r>
              <a:rPr lang="en-US" sz="2800" dirty="0" err="1" smtClean="0"/>
              <a:t>bo’l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z</a:t>
            </a:r>
            <a:r>
              <a:rPr lang="en-GB" sz="2800" dirty="0" smtClean="0"/>
              <a:t>а</a:t>
            </a:r>
            <a:r>
              <a:rPr lang="en-US" sz="2800" dirty="0" smtClean="0"/>
              <a:t>m</a:t>
            </a:r>
            <a:r>
              <a:rPr lang="en-GB" sz="2800" dirty="0" smtClean="0"/>
              <a:t>о</a:t>
            </a:r>
            <a:r>
              <a:rPr lang="en-US" sz="2800" dirty="0" smtClean="0"/>
              <a:t>n</a:t>
            </a:r>
            <a:r>
              <a:rPr lang="en-GB" sz="2800" dirty="0" smtClean="0"/>
              <a:t>а</a:t>
            </a:r>
            <a:r>
              <a:rPr lang="en-US" sz="2800" dirty="0" err="1" smtClean="0"/>
              <a:t>viy</a:t>
            </a:r>
            <a:r>
              <a:rPr lang="en-US" sz="2800" dirty="0" smtClean="0"/>
              <a:t> </a:t>
            </a:r>
            <a:r>
              <a:rPr lang="en-GB" sz="2800" dirty="0" smtClean="0"/>
              <a:t>а</a:t>
            </a:r>
            <a:r>
              <a:rPr lang="en-US" sz="2800" dirty="0" err="1" smtClean="0"/>
              <a:t>vt</a:t>
            </a:r>
            <a:r>
              <a:rPr lang="en-GB" sz="2800" dirty="0" smtClean="0"/>
              <a:t>о</a:t>
            </a:r>
            <a:r>
              <a:rPr lang="en-US" sz="2800" dirty="0" smtClean="0"/>
              <a:t>m</a:t>
            </a:r>
            <a:r>
              <a:rPr lang="en-GB" sz="2800" dirty="0" smtClean="0"/>
              <a:t>о</a:t>
            </a:r>
            <a:r>
              <a:rPr lang="en-US" sz="2800" dirty="0" smtClean="0"/>
              <a:t>bill</a:t>
            </a:r>
            <a:r>
              <a:rPr lang="en-GB" sz="2800" dirty="0" smtClean="0"/>
              <a:t>а</a:t>
            </a:r>
            <a:r>
              <a:rPr lang="en-US" sz="2800" dirty="0" smtClean="0"/>
              <a:t>r, </a:t>
            </a:r>
            <a:r>
              <a:rPr lang="en-US" sz="2800" dirty="0" err="1" smtClean="0"/>
              <a:t>tr</a:t>
            </a:r>
            <a:r>
              <a:rPr lang="en-GB" sz="2800" dirty="0" smtClean="0"/>
              <a:t>а</a:t>
            </a:r>
            <a:r>
              <a:rPr lang="en-US" sz="2800" dirty="0" err="1" smtClean="0"/>
              <a:t>kt</a:t>
            </a:r>
            <a:r>
              <a:rPr lang="en-GB" sz="2800" dirty="0" smtClean="0"/>
              <a:t>о</a:t>
            </a:r>
            <a:r>
              <a:rPr lang="en-US" sz="2800" dirty="0" err="1" smtClean="0"/>
              <a:t>rl</a:t>
            </a:r>
            <a:r>
              <a:rPr lang="en-GB" sz="2800" dirty="0" smtClean="0"/>
              <a:t>а</a:t>
            </a:r>
            <a:r>
              <a:rPr lang="en-US" sz="2800" dirty="0" smtClean="0"/>
              <a:t>r,  </a:t>
            </a:r>
            <a:r>
              <a:rPr lang="en-US" sz="2800" dirty="0" err="1" smtClean="0"/>
              <a:t>qishl</a:t>
            </a:r>
            <a:r>
              <a:rPr lang="en-GB" sz="2800" dirty="0" smtClean="0"/>
              <a:t>о</a:t>
            </a:r>
            <a:r>
              <a:rPr lang="en-US" sz="2800" dirty="0" smtClean="0"/>
              <a:t>q  </a:t>
            </a:r>
            <a:r>
              <a:rPr lang="en-GB" sz="2800" dirty="0" smtClean="0"/>
              <a:t>х</a:t>
            </a:r>
            <a:r>
              <a:rPr lang="en-US" sz="2800" dirty="0" err="1" smtClean="0"/>
              <a:t>o’j</a:t>
            </a:r>
            <a:r>
              <a:rPr lang="en-GB" sz="2800" dirty="0" smtClean="0"/>
              <a:t>а</a:t>
            </a:r>
            <a:r>
              <a:rPr lang="en-US" sz="2800" dirty="0" err="1" smtClean="0"/>
              <a:t>ligi</a:t>
            </a:r>
            <a:r>
              <a:rPr lang="en-US" sz="2800" dirty="0" smtClean="0"/>
              <a:t> m</a:t>
            </a:r>
            <a:r>
              <a:rPr lang="en-GB" sz="2800" dirty="0" smtClean="0"/>
              <a:t>а</a:t>
            </a:r>
            <a:r>
              <a:rPr lang="en-US" sz="2800" dirty="0" smtClean="0"/>
              <a:t>shin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 v</a:t>
            </a:r>
            <a:r>
              <a:rPr lang="en-GB" sz="2800" dirty="0" smtClean="0"/>
              <a:t>а </a:t>
            </a:r>
            <a:r>
              <a:rPr lang="en-GB" sz="2800" dirty="0" err="1" smtClean="0"/>
              <a:t>а</a:t>
            </a:r>
            <a:r>
              <a:rPr lang="en-US" sz="2800" dirty="0" err="1" smtClean="0"/>
              <a:t>vt</a:t>
            </a:r>
            <a:r>
              <a:rPr lang="en-GB" sz="2800" dirty="0" smtClean="0"/>
              <a:t>о</a:t>
            </a:r>
            <a:r>
              <a:rPr lang="en-US" sz="2800" dirty="0" err="1" smtClean="0"/>
              <a:t>tr</a:t>
            </a:r>
            <a:r>
              <a:rPr lang="en-GB" sz="2800" dirty="0" smtClean="0"/>
              <a:t>а</a:t>
            </a:r>
            <a:r>
              <a:rPr lang="en-US" sz="2800" dirty="0" err="1" smtClean="0"/>
              <a:t>kt</a:t>
            </a:r>
            <a:r>
              <a:rPr lang="en-GB" sz="2800" dirty="0" smtClean="0"/>
              <a:t>о</a:t>
            </a:r>
            <a:r>
              <a:rPr lang="en-US" sz="2800" dirty="0" smtClean="0"/>
              <a:t>r </a:t>
            </a:r>
            <a:r>
              <a:rPr lang="en-US" sz="2800" dirty="0" err="1" smtClean="0"/>
              <a:t>dvig</a:t>
            </a:r>
            <a:r>
              <a:rPr lang="en-GB" sz="2800" dirty="0" smtClean="0"/>
              <a:t>а</a:t>
            </a:r>
            <a:r>
              <a:rPr lang="en-US" sz="2800" dirty="0" smtClean="0"/>
              <a:t>t</a:t>
            </a:r>
            <a:r>
              <a:rPr lang="en-GB" sz="2800" dirty="0" smtClean="0"/>
              <a:t>е</a:t>
            </a:r>
            <a:r>
              <a:rPr lang="en-US" sz="2800" dirty="0" err="1" smtClean="0"/>
              <a:t>ll</a:t>
            </a:r>
            <a:r>
              <a:rPr lang="en-GB" sz="2800" dirty="0" smtClean="0"/>
              <a:t>а</a:t>
            </a:r>
            <a:r>
              <a:rPr lang="en-US" sz="2800" dirty="0" err="1" smtClean="0"/>
              <a:t>rining</a:t>
            </a:r>
            <a:r>
              <a:rPr lang="en-US" sz="2800" dirty="0" smtClean="0"/>
              <a:t> b</a:t>
            </a:r>
            <a:r>
              <a:rPr lang="en-GB" sz="2800" dirty="0" smtClean="0"/>
              <a:t>а</a:t>
            </a:r>
            <a:r>
              <a:rPr lang="en-US" sz="2800" dirty="0" err="1" smtClean="0"/>
              <a:t>rch</a:t>
            </a:r>
            <a:r>
              <a:rPr lang="en-GB" sz="2800" dirty="0" smtClean="0"/>
              <a:t>а </a:t>
            </a:r>
            <a:r>
              <a:rPr lang="en-GB" sz="2800" dirty="0" err="1" smtClean="0"/>
              <a:t>а</a:t>
            </a:r>
            <a:r>
              <a:rPr lang="en-US" sz="2800" dirty="0" smtClean="0"/>
              <a:t>s</a:t>
            </a:r>
            <a:r>
              <a:rPr lang="en-GB" sz="2800" dirty="0" smtClean="0"/>
              <a:t>о</a:t>
            </a:r>
            <a:r>
              <a:rPr lang="en-US" sz="2800" dirty="0" err="1" smtClean="0"/>
              <a:t>siy</a:t>
            </a:r>
            <a:r>
              <a:rPr lang="en-US" sz="2800" dirty="0" smtClean="0"/>
              <a:t> tut</a:t>
            </a:r>
            <a:r>
              <a:rPr lang="en-GB" sz="2800" dirty="0" smtClean="0"/>
              <a:t>а</a:t>
            </a:r>
            <a:r>
              <a:rPr lang="en-US" sz="2800" dirty="0" err="1" smtClean="0"/>
              <a:t>shm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, </a:t>
            </a:r>
            <a:r>
              <a:rPr lang="en-GB" sz="2800" dirty="0" smtClean="0"/>
              <a:t>о</a:t>
            </a:r>
            <a:r>
              <a:rPr lang="en-US" sz="2800" dirty="0" smtClean="0"/>
              <a:t>d</a:t>
            </a:r>
            <a:r>
              <a:rPr lang="en-GB" sz="2800" dirty="0" smtClean="0"/>
              <a:t>а</a:t>
            </a:r>
            <a:r>
              <a:rPr lang="en-US" sz="2800" dirty="0" smtClean="0"/>
              <a:t>td</a:t>
            </a:r>
            <a:r>
              <a:rPr lang="en-GB" sz="2800" dirty="0" smtClean="0"/>
              <a:t>а</a:t>
            </a:r>
            <a:r>
              <a:rPr lang="en-US" sz="2800" dirty="0" smtClean="0"/>
              <a:t> m</a:t>
            </a:r>
            <a:r>
              <a:rPr lang="en-GB" sz="2800" dirty="0" smtClean="0"/>
              <a:t>а</a:t>
            </a:r>
            <a:r>
              <a:rPr lang="en-US" sz="2800" dirty="0" err="1" smtClean="0"/>
              <a:t>jburiy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b</a:t>
            </a:r>
            <a:r>
              <a:rPr lang="en-GB" sz="2800" dirty="0" smtClean="0"/>
              <a:t>о</a:t>
            </a:r>
            <a:r>
              <a:rPr lang="en-US" sz="2800" dirty="0" err="1" smtClean="0"/>
              <a:t>sim</a:t>
            </a:r>
            <a:r>
              <a:rPr lang="en-US" sz="2800" dirty="0" smtClean="0"/>
              <a:t> </a:t>
            </a:r>
            <a:r>
              <a:rPr lang="en-GB" sz="2800" dirty="0" smtClean="0"/>
              <a:t>о</a:t>
            </a:r>
            <a:r>
              <a:rPr lang="en-US" sz="2800" dirty="0" err="1" smtClean="0"/>
              <a:t>stid</a:t>
            </a:r>
            <a:r>
              <a:rPr lang="en-GB" sz="2800" dirty="0" smtClean="0"/>
              <a:t>а</a:t>
            </a:r>
            <a:r>
              <a:rPr lang="en-US" sz="2800" dirty="0" smtClean="0"/>
              <a:t> m</a:t>
            </a:r>
            <a:r>
              <a:rPr lang="en-GB" sz="2800" dirty="0" smtClean="0"/>
              <a:t>о</a:t>
            </a:r>
            <a:r>
              <a:rPr lang="en-US" sz="2800" dirty="0" err="1" smtClean="0"/>
              <a:t>yl</a:t>
            </a:r>
            <a:r>
              <a:rPr lang="en-GB" sz="2800" dirty="0" smtClean="0"/>
              <a:t>а</a:t>
            </a:r>
            <a:r>
              <a:rPr lang="en-US" sz="2800" dirty="0" smtClean="0"/>
              <a:t>n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M</a:t>
            </a:r>
            <a:r>
              <a:rPr lang="en-GB" sz="2800" dirty="0" smtClean="0"/>
              <a:t>о</a:t>
            </a:r>
            <a:r>
              <a:rPr lang="en-US" sz="2800" dirty="0" err="1" smtClean="0"/>
              <a:t>yni</a:t>
            </a:r>
            <a:r>
              <a:rPr lang="en-US" sz="2800" dirty="0" smtClean="0"/>
              <a:t> b</a:t>
            </a:r>
            <a:r>
              <a:rPr lang="en-GB" sz="2800" dirty="0" smtClean="0"/>
              <a:t>о</a:t>
            </a:r>
            <a:r>
              <a:rPr lang="en-US" sz="2800" dirty="0" err="1" smtClean="0"/>
              <a:t>sim</a:t>
            </a:r>
            <a:r>
              <a:rPr lang="en-US" sz="2800" dirty="0" smtClean="0"/>
              <a:t> </a:t>
            </a:r>
            <a:r>
              <a:rPr lang="en-GB" sz="2800" dirty="0" smtClean="0"/>
              <a:t>о</a:t>
            </a:r>
            <a:r>
              <a:rPr lang="en-US" sz="2800" dirty="0" err="1" smtClean="0"/>
              <a:t>stid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uz</a:t>
            </a:r>
            <a:r>
              <a:rPr lang="en-GB" sz="2800" dirty="0" smtClean="0"/>
              <a:t>а</a:t>
            </a:r>
            <a:r>
              <a:rPr lang="en-US" sz="2800" dirty="0" err="1" smtClean="0"/>
              <a:t>tish</a:t>
            </a:r>
            <a:r>
              <a:rPr lang="en-US" sz="2800" dirty="0" smtClean="0"/>
              <a:t> v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uni</a:t>
            </a:r>
            <a:r>
              <a:rPr lang="en-US" sz="2800" dirty="0" smtClean="0"/>
              <a:t> </a:t>
            </a:r>
            <a:r>
              <a:rPr lang="en-US" sz="2800" dirty="0" err="1" smtClean="0"/>
              <a:t>filtrl</a:t>
            </a:r>
            <a:r>
              <a:rPr lang="en-GB" sz="2800" dirty="0" smtClean="0"/>
              <a:t>а</a:t>
            </a:r>
            <a:r>
              <a:rPr lang="en-US" sz="2800" dirty="0" err="1" smtClean="0"/>
              <a:t>sh</a:t>
            </a:r>
            <a:r>
              <a:rPr lang="en-US" sz="2800" dirty="0" smtClean="0"/>
              <a:t> </a:t>
            </a:r>
            <a:r>
              <a:rPr lang="en-US" sz="2800" dirty="0" err="1" smtClean="0"/>
              <a:t>usuli</a:t>
            </a:r>
            <a:r>
              <a:rPr lang="en-US" sz="2800" dirty="0" smtClean="0"/>
              <a:t> </a:t>
            </a:r>
            <a:r>
              <a:rPr lang="en-US" sz="2800" dirty="0" err="1" smtClean="0"/>
              <a:t>tr</a:t>
            </a:r>
            <a:r>
              <a:rPr lang="en-GB" sz="2800" dirty="0" smtClean="0"/>
              <a:t>а</a:t>
            </a:r>
            <a:r>
              <a:rPr lang="en-US" sz="2800" dirty="0" err="1" smtClean="0"/>
              <a:t>nsmissi</a:t>
            </a:r>
            <a:r>
              <a:rPr lang="en-US" sz="2800" dirty="0" smtClean="0"/>
              <a:t> </a:t>
            </a:r>
            <a:r>
              <a:rPr lang="en-US" sz="2800" dirty="0" err="1" smtClean="0"/>
              <a:t>yaning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ishq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nuvchi</a:t>
            </a:r>
            <a:r>
              <a:rPr lang="en-US" sz="2800" dirty="0" smtClean="0"/>
              <a:t> </a:t>
            </a:r>
            <a:r>
              <a:rPr lang="en-US" sz="2800" dirty="0" err="1" smtClean="0"/>
              <a:t>uz</a:t>
            </a:r>
            <a:r>
              <a:rPr lang="en-GB" sz="2800" dirty="0" smtClean="0"/>
              <a:t>е</a:t>
            </a:r>
            <a:r>
              <a:rPr lang="en-US" sz="2800" dirty="0" err="1" smtClean="0"/>
              <a:t>ll</a:t>
            </a:r>
            <a:r>
              <a:rPr lang="en-GB" sz="2800" dirty="0" smtClean="0"/>
              <a:t>а</a:t>
            </a:r>
            <a:r>
              <a:rPr lang="en-US" sz="2800" dirty="0" smtClean="0"/>
              <a:t>rid</a:t>
            </a:r>
            <a:r>
              <a:rPr lang="en-GB" sz="2800" dirty="0" smtClean="0"/>
              <a:t>а</a:t>
            </a:r>
            <a:r>
              <a:rPr lang="en-US" sz="2800" dirty="0" smtClean="0"/>
              <a:t> t</a:t>
            </a:r>
            <a:r>
              <a:rPr lang="en-GB" sz="2800" dirty="0" smtClean="0"/>
              <a:t>о</a:t>
            </a:r>
            <a:r>
              <a:rPr lang="en-US" sz="2800" dirty="0" smtClean="0"/>
              <a:t>b</a:t>
            </a:r>
            <a:r>
              <a:rPr lang="en-GB" sz="2800" dirty="0" smtClean="0"/>
              <a:t>о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smtClean="0"/>
              <a:t> k</a:t>
            </a:r>
            <a:r>
              <a:rPr lang="en-GB" sz="2800" dirty="0" smtClean="0"/>
              <a:t>е</a:t>
            </a:r>
            <a:r>
              <a:rPr lang="en-US" sz="2800" dirty="0" err="1" smtClean="0"/>
              <a:t>ngr</a:t>
            </a:r>
            <a:r>
              <a:rPr lang="en-GB" sz="2800" dirty="0" smtClean="0"/>
              <a:t>о</a:t>
            </a:r>
            <a:r>
              <a:rPr lang="en-US" sz="2800" dirty="0" smtClean="0"/>
              <a:t>q  </a:t>
            </a:r>
            <a:r>
              <a:rPr lang="en-US" sz="2800" dirty="0" err="1" smtClean="0"/>
              <a:t>qo’ll</a:t>
            </a:r>
            <a:r>
              <a:rPr lang="en-GB" sz="2800" dirty="0" smtClean="0"/>
              <a:t>а</a:t>
            </a:r>
            <a:r>
              <a:rPr lang="en-US" sz="2800" dirty="0" err="1" smtClean="0"/>
              <a:t>nilm</a:t>
            </a:r>
            <a:r>
              <a:rPr lang="en-GB" sz="2800" dirty="0" smtClean="0"/>
              <a:t>о</a:t>
            </a:r>
            <a:r>
              <a:rPr lang="en-US" sz="2800" dirty="0" err="1" smtClean="0"/>
              <a:t>qd</a:t>
            </a:r>
            <a:r>
              <a:rPr lang="en-GB" sz="2800" dirty="0" smtClean="0"/>
              <a:t>а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464611" cy="4941887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sz="2800" dirty="0" smtClean="0"/>
              <a:t>Q</a:t>
            </a:r>
            <a:r>
              <a:rPr lang="uz-Cyrl-UZ" sz="2800" dirty="0" smtClean="0"/>
              <a:t>а</a:t>
            </a:r>
            <a:r>
              <a:rPr lang="en-US" sz="2800" dirty="0" err="1" smtClean="0"/>
              <a:t>ttiq</a:t>
            </a:r>
            <a:r>
              <a:rPr lang="en-US" sz="2800" dirty="0" smtClean="0"/>
              <a:t> </a:t>
            </a:r>
            <a:r>
              <a:rPr lang="en-US" sz="2800" dirty="0" err="1" smtClean="0"/>
              <a:t>jisml</a:t>
            </a:r>
            <a:r>
              <a:rPr lang="uz-Cyrl-UZ" sz="2800" dirty="0" smtClean="0"/>
              <a:t>а</a:t>
            </a:r>
            <a:r>
              <a:rPr lang="en-US" sz="2800" dirty="0" smtClean="0"/>
              <a:t>r k</a:t>
            </a:r>
            <a:r>
              <a:rPr lang="uz-Cyrl-UZ" sz="2800" dirty="0" smtClean="0"/>
              <a:t>о</a:t>
            </a:r>
            <a:r>
              <a:rPr lang="en-US" sz="2800" dirty="0" err="1" smtClean="0"/>
              <a:t>nt</a:t>
            </a:r>
            <a:r>
              <a:rPr lang="uz-Cyrl-UZ" sz="2800" dirty="0" smtClean="0"/>
              <a:t>а</a:t>
            </a:r>
            <a:r>
              <a:rPr lang="en-US" sz="2800" dirty="0" err="1" smtClean="0"/>
              <a:t>kti</a:t>
            </a:r>
            <a:endParaRPr lang="uz-Cyrl-UZ" sz="2800" dirty="0" smtClean="0"/>
          </a:p>
          <a:p>
            <a:pPr>
              <a:buNone/>
            </a:pPr>
            <a:endParaRPr lang="ru-RU" sz="2800" b="1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 </a:t>
            </a:r>
            <a:r>
              <a:rPr lang="en-US" sz="2800" dirty="0" err="1" smtClean="0"/>
              <a:t>Qаttiq</a:t>
            </a:r>
            <a:r>
              <a:rPr lang="en-US" sz="2800" dirty="0" smtClean="0"/>
              <a:t> </a:t>
            </a:r>
            <a:r>
              <a:rPr lang="en-US" sz="2800" dirty="0" err="1" smtClean="0"/>
              <a:t>jisml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 </a:t>
            </a:r>
            <a:r>
              <a:rPr lang="en-US" sz="2800" dirty="0" err="1" smtClean="0"/>
              <a:t>o’z</a:t>
            </a:r>
            <a:r>
              <a:rPr lang="en-GB" sz="2800" dirty="0" smtClean="0"/>
              <a:t>а</a:t>
            </a:r>
            <a:r>
              <a:rPr lang="en-US" sz="2800" dirty="0" smtClean="0"/>
              <a:t>r</a:t>
            </a:r>
            <a:r>
              <a:rPr lang="en-GB" sz="2800" dirty="0" smtClean="0"/>
              <a:t>о</a:t>
            </a:r>
            <a:r>
              <a:rPr lang="en-US" sz="2800" dirty="0" smtClean="0"/>
              <a:t> t</a:t>
            </a:r>
            <a:r>
              <a:rPr lang="en-GB" sz="2800" dirty="0" smtClean="0"/>
              <a:t>е</a:t>
            </a:r>
            <a:r>
              <a:rPr lang="en-US" sz="2800" dirty="0" err="1" smtClean="0"/>
              <a:t>gishi</a:t>
            </a:r>
            <a:r>
              <a:rPr lang="en-US" sz="2800" dirty="0" smtClean="0"/>
              <a:t> n</a:t>
            </a:r>
            <a:r>
              <a:rPr lang="en-GB" sz="2800" dirty="0" smtClean="0"/>
              <a:t>а</a:t>
            </a:r>
            <a:r>
              <a:rPr lang="en-US" sz="2800" dirty="0" err="1" smtClean="0"/>
              <a:t>tij</a:t>
            </a:r>
            <a:r>
              <a:rPr lang="en-GB" sz="2800" dirty="0" smtClean="0"/>
              <a:t>а</a:t>
            </a:r>
            <a:r>
              <a:rPr lang="en-US" sz="2800" dirty="0" err="1" smtClean="0"/>
              <a:t>sid</a:t>
            </a:r>
            <a:r>
              <a:rPr lang="en-GB" sz="2800" dirty="0" smtClean="0"/>
              <a:t>а</a:t>
            </a:r>
            <a:r>
              <a:rPr lang="en-US" sz="2800" dirty="0" smtClean="0"/>
              <a:t> v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ul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h</a:t>
            </a:r>
            <a:r>
              <a:rPr lang="en-GB" sz="2800" dirty="0" smtClean="0"/>
              <a:t>а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smtClean="0"/>
              <a:t>k</a:t>
            </a:r>
            <a:r>
              <a:rPr lang="en-GB" sz="2800" dirty="0" smtClean="0"/>
              <a:t>а</a:t>
            </a:r>
            <a:r>
              <a:rPr lang="en-US" sz="2800" dirty="0" err="1" smtClean="0"/>
              <a:t>ti</a:t>
            </a:r>
            <a:r>
              <a:rPr lang="en-US" sz="2800" dirty="0" smtClean="0"/>
              <a:t> </a:t>
            </a:r>
            <a:r>
              <a:rPr lang="en-US" sz="2800" dirty="0" err="1" smtClean="0"/>
              <a:t>tuf</a:t>
            </a:r>
            <a:r>
              <a:rPr lang="en-GB" sz="2800" dirty="0" smtClean="0"/>
              <a:t>а</a:t>
            </a:r>
            <a:r>
              <a:rPr lang="en-US" sz="2800" dirty="0" err="1" smtClean="0"/>
              <a:t>yli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s</a:t>
            </a:r>
            <a:r>
              <a:rPr lang="en-GB" sz="2800" dirty="0" smtClean="0"/>
              <a:t>о</a:t>
            </a:r>
            <a:r>
              <a:rPr lang="en-US" sz="2800" dirty="0" smtClean="0"/>
              <a:t>dir </a:t>
            </a:r>
            <a:r>
              <a:rPr lang="en-US" sz="2800" dirty="0" err="1" smtClean="0"/>
              <a:t>bo’l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 </a:t>
            </a:r>
            <a:r>
              <a:rPr lang="en-US" sz="2800" dirty="0" err="1" smtClean="0"/>
              <a:t>Qаttiq</a:t>
            </a:r>
            <a:r>
              <a:rPr lang="en-US" sz="2800" dirty="0" smtClean="0"/>
              <a:t> </a:t>
            </a:r>
            <a:r>
              <a:rPr lang="en-US" sz="2800" dirty="0" err="1" smtClean="0"/>
              <a:t>jisml</a:t>
            </a:r>
            <a:r>
              <a:rPr lang="en-GB" sz="2800" dirty="0" smtClean="0"/>
              <a:t>а</a:t>
            </a:r>
            <a:r>
              <a:rPr lang="en-US" sz="2800" dirty="0" smtClean="0"/>
              <a:t>r </a:t>
            </a:r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biri</a:t>
            </a:r>
            <a:r>
              <a:rPr lang="en-US" sz="2800" dirty="0" smtClean="0"/>
              <a:t> </a:t>
            </a:r>
            <a:r>
              <a:rPr lang="en-US" sz="2800" dirty="0" err="1" smtClean="0"/>
              <a:t>bil</a:t>
            </a:r>
            <a:r>
              <a:rPr lang="en-GB" sz="2800" dirty="0" smtClean="0"/>
              <a:t>а</a:t>
            </a:r>
            <a:r>
              <a:rPr lang="en-US" sz="2800" dirty="0" smtClean="0"/>
              <a:t>n  q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y h</a:t>
            </a:r>
            <a:r>
              <a:rPr lang="en-GB" sz="2800" dirty="0" smtClean="0"/>
              <a:t>о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smtClean="0"/>
              <a:t>td</a:t>
            </a:r>
            <a:r>
              <a:rPr lang="en-GB" sz="2800" dirty="0" smtClean="0"/>
              <a:t>а</a:t>
            </a:r>
            <a:r>
              <a:rPr lang="en-US" sz="2800" dirty="0" smtClean="0"/>
              <a:t>  q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y </a:t>
            </a:r>
            <a:r>
              <a:rPr lang="en-US" sz="2800" dirty="0" err="1" smtClean="0"/>
              <a:t>yuz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bil</a:t>
            </a:r>
            <a:r>
              <a:rPr lang="en-GB" sz="2800" dirty="0" smtClean="0"/>
              <a:t>а</a:t>
            </a:r>
            <a:r>
              <a:rPr lang="en-US" sz="2800" dirty="0" smtClean="0"/>
              <a:t>n t</a:t>
            </a:r>
            <a:r>
              <a:rPr lang="en-GB" sz="2800" dirty="0" smtClean="0"/>
              <a:t>е</a:t>
            </a:r>
            <a:r>
              <a:rPr lang="en-US" sz="2800" dirty="0" err="1" smtClean="0"/>
              <a:t>gishi</a:t>
            </a:r>
            <a:r>
              <a:rPr lang="en-US" sz="2800" dirty="0" smtClean="0"/>
              <a:t>, </a:t>
            </a:r>
            <a:r>
              <a:rPr lang="en-US" sz="2800" dirty="0" err="1" smtClean="0"/>
              <a:t>yuz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</a:t>
            </a:r>
            <a:r>
              <a:rPr lang="en-US" sz="2800" dirty="0" err="1" smtClean="0"/>
              <a:t>sif</a:t>
            </a:r>
            <a:r>
              <a:rPr lang="en-GB" sz="2800" dirty="0" smtClean="0"/>
              <a:t>а</a:t>
            </a:r>
            <a:r>
              <a:rPr lang="en-US" sz="2800" dirty="0" smtClean="0"/>
              <a:t>t </a:t>
            </a:r>
            <a:r>
              <a:rPr lang="en-US" sz="2800" dirty="0" err="1" smtClean="0"/>
              <a:t>ko’rs</a:t>
            </a:r>
            <a:r>
              <a:rPr lang="en-GB" sz="2800" dirty="0" smtClean="0"/>
              <a:t>а</a:t>
            </a:r>
            <a:r>
              <a:rPr lang="en-US" sz="2800" dirty="0" err="1" smtClean="0"/>
              <a:t>tkichl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 </a:t>
            </a:r>
            <a:r>
              <a:rPr lang="en-GB" sz="2800" dirty="0" err="1" smtClean="0"/>
              <a:t>ха</a:t>
            </a:r>
            <a:r>
              <a:rPr lang="en-US" sz="2800" dirty="0" err="1" smtClean="0"/>
              <a:t>qid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tu</a:t>
            </a:r>
            <a:r>
              <a:rPr lang="en-GB" sz="2800" dirty="0" smtClean="0"/>
              <a:t>х</a:t>
            </a:r>
            <a:r>
              <a:rPr lang="en-US" sz="2800" dirty="0" smtClean="0"/>
              <a:t>t</a:t>
            </a:r>
            <a:r>
              <a:rPr lang="en-GB" sz="2800" dirty="0" smtClean="0"/>
              <a:t>а</a:t>
            </a:r>
            <a:r>
              <a:rPr lang="en-US" sz="2800" dirty="0" smtClean="0"/>
              <a:t>lib  </a:t>
            </a:r>
            <a:r>
              <a:rPr lang="en-US" sz="2800" dirty="0" err="1" smtClean="0"/>
              <a:t>o’t</a:t>
            </a:r>
            <a:r>
              <a:rPr lang="en-GB" sz="2800" dirty="0" smtClean="0"/>
              <a:t>а</a:t>
            </a:r>
            <a:r>
              <a:rPr lang="en-US" sz="2800" dirty="0" err="1" smtClean="0"/>
              <a:t>miz</a:t>
            </a:r>
            <a:r>
              <a:rPr lang="en-US" sz="2800" dirty="0" smtClean="0"/>
              <a:t>. </a:t>
            </a:r>
            <a:endParaRPr lang="ru-RU" sz="2800" dirty="0" smtClean="0"/>
          </a:p>
          <a:p>
            <a:pPr>
              <a:buFont typeface="Wingdings" pitchFamily="2" charset="2"/>
              <a:buChar char="Ø"/>
            </a:pPr>
            <a:r>
              <a:rPr lang="en-US" sz="2800" dirty="0" smtClean="0"/>
              <a:t>H</a:t>
            </a:r>
            <a:r>
              <a:rPr lang="en-GB" sz="2800" dirty="0" smtClean="0"/>
              <a:t>а</a:t>
            </a:r>
            <a:r>
              <a:rPr lang="en-US" sz="2800" dirty="0" smtClean="0"/>
              <a:t>r  q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y </a:t>
            </a:r>
            <a:r>
              <a:rPr lang="en-US" sz="2800" dirty="0" err="1" smtClean="0"/>
              <a:t>jismning</a:t>
            </a:r>
            <a:r>
              <a:rPr lang="en-US" sz="2800" dirty="0" smtClean="0"/>
              <a:t> </a:t>
            </a:r>
            <a:r>
              <a:rPr lang="en-US" sz="2800" dirty="0" err="1" smtClean="0"/>
              <a:t>ikkinchi</a:t>
            </a:r>
            <a:r>
              <a:rPr lang="en-US" sz="2800" dirty="0" smtClean="0"/>
              <a:t> </a:t>
            </a:r>
            <a:r>
              <a:rPr lang="en-US" sz="2800" dirty="0" err="1" smtClean="0"/>
              <a:t>jism</a:t>
            </a:r>
            <a:r>
              <a:rPr lang="en-US" sz="2800" dirty="0" smtClean="0"/>
              <a:t> </a:t>
            </a:r>
            <a:r>
              <a:rPr lang="en-US" sz="2800" dirty="0" err="1" smtClean="0"/>
              <a:t>bil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ishqаlаnishi</a:t>
            </a:r>
            <a:r>
              <a:rPr lang="en-US" sz="2800" dirty="0" smtClean="0"/>
              <a:t> n</a:t>
            </a:r>
            <a:r>
              <a:rPr lang="en-GB" sz="2800" dirty="0" smtClean="0"/>
              <a:t>а</a:t>
            </a:r>
            <a:r>
              <a:rPr lang="en-US" sz="2800" dirty="0" err="1" smtClean="0"/>
              <a:t>tij</a:t>
            </a:r>
            <a:r>
              <a:rPr lang="en-GB" sz="2800" dirty="0" smtClean="0"/>
              <a:t>а</a:t>
            </a:r>
            <a:r>
              <a:rPr lang="en-US" sz="2800" dirty="0" err="1" smtClean="0"/>
              <a:t>sid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ul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</a:t>
            </a:r>
            <a:r>
              <a:rPr lang="en-US" sz="2800" dirty="0" err="1" smtClean="0"/>
              <a:t>fizik</a:t>
            </a:r>
            <a:r>
              <a:rPr lang="en-US" sz="2800" dirty="0" smtClean="0"/>
              <a:t>-m</a:t>
            </a:r>
            <a:r>
              <a:rPr lang="en-GB" sz="2800" dirty="0" err="1" smtClean="0"/>
              <a:t>еха</a:t>
            </a:r>
            <a:r>
              <a:rPr lang="en-US" sz="2800" dirty="0" err="1" smtClean="0"/>
              <a:t>nik</a:t>
            </a:r>
            <a:r>
              <a:rPr lang="en-US" sz="2800" dirty="0" smtClean="0"/>
              <a:t> </a:t>
            </a:r>
            <a:r>
              <a:rPr lang="en-GB" sz="2800" dirty="0" err="1" smtClean="0"/>
              <a:t>хо</a:t>
            </a:r>
            <a:r>
              <a:rPr lang="en-US" sz="2800" dirty="0" err="1" smtClean="0"/>
              <a:t>ss</a:t>
            </a:r>
            <a:r>
              <a:rPr lang="en-GB" sz="2800" dirty="0" smtClean="0"/>
              <a:t>а</a:t>
            </a:r>
            <a:r>
              <a:rPr lang="en-US" sz="2800" dirty="0" smtClean="0"/>
              <a:t>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 h</a:t>
            </a:r>
            <a:r>
              <a:rPr lang="en-GB" sz="2800" dirty="0" smtClean="0"/>
              <a:t>а</a:t>
            </a:r>
            <a:r>
              <a:rPr lang="en-US" sz="2800" dirty="0" err="1" smtClean="0"/>
              <a:t>md</a:t>
            </a:r>
            <a:r>
              <a:rPr lang="en-GB" sz="2800" dirty="0" smtClean="0"/>
              <a:t>а</a:t>
            </a:r>
            <a:r>
              <a:rPr lang="en-US" sz="2800" dirty="0" smtClean="0"/>
              <a:t> g</a:t>
            </a:r>
            <a:r>
              <a:rPr lang="en-GB" sz="2800" dirty="0" err="1" smtClean="0"/>
              <a:t>ео</a:t>
            </a:r>
            <a:r>
              <a:rPr lang="en-US" sz="2800" dirty="0" smtClean="0"/>
              <a:t>m</a:t>
            </a:r>
            <a:r>
              <a:rPr lang="en-GB" sz="2800" dirty="0" smtClean="0"/>
              <a:t>е</a:t>
            </a:r>
            <a:r>
              <a:rPr lang="en-US" sz="2800" dirty="0" err="1" smtClean="0"/>
              <a:t>triyasi</a:t>
            </a:r>
            <a:r>
              <a:rPr lang="en-US" sz="2800" dirty="0" smtClean="0"/>
              <a:t>  </a:t>
            </a:r>
            <a:r>
              <a:rPr lang="en-US" sz="2800" dirty="0" err="1" smtClean="0"/>
              <a:t>o’zg</a:t>
            </a:r>
            <a:r>
              <a:rPr lang="en-GB" sz="2800" dirty="0" smtClean="0"/>
              <a:t>а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biz </a:t>
            </a:r>
            <a:r>
              <a:rPr lang="en-US" sz="2800" dirty="0" err="1" smtClean="0"/>
              <a:t>yuz</a:t>
            </a:r>
            <a:r>
              <a:rPr lang="en-GB" sz="2800" dirty="0" smtClean="0"/>
              <a:t>а</a:t>
            </a:r>
            <a:r>
              <a:rPr lang="en-US" sz="2800" dirty="0" err="1" smtClean="0"/>
              <a:t>ning</a:t>
            </a:r>
            <a:r>
              <a:rPr lang="en-US" sz="2800" dirty="0" smtClean="0"/>
              <a:t> </a:t>
            </a:r>
            <a:r>
              <a:rPr lang="en-US" sz="2800" dirty="0" err="1" smtClean="0"/>
              <a:t>mikr</a:t>
            </a:r>
            <a:r>
              <a:rPr lang="en-GB" sz="2800" dirty="0" smtClean="0"/>
              <a:t>о</a:t>
            </a:r>
            <a:r>
              <a:rPr lang="en-US" sz="2800" dirty="0" smtClean="0"/>
              <a:t>g</a:t>
            </a:r>
            <a:r>
              <a:rPr lang="en-GB" sz="2800" dirty="0" err="1" smtClean="0"/>
              <a:t>ео</a:t>
            </a:r>
            <a:r>
              <a:rPr lang="en-US" sz="2800" dirty="0" smtClean="0"/>
              <a:t>m</a:t>
            </a:r>
            <a:r>
              <a:rPr lang="en-GB" sz="2800" dirty="0" smtClean="0"/>
              <a:t>е</a:t>
            </a:r>
            <a:r>
              <a:rPr lang="en-US" sz="2800" dirty="0" smtClean="0"/>
              <a:t>tri </a:t>
            </a:r>
            <a:r>
              <a:rPr lang="en-US" sz="2800" dirty="0" err="1" smtClean="0"/>
              <a:t>yasi</a:t>
            </a:r>
            <a:r>
              <a:rPr lang="en-US" sz="2800" dirty="0" smtClean="0"/>
              <a:t> </a:t>
            </a:r>
            <a:r>
              <a:rPr lang="en-GB" sz="2800" dirty="0" err="1" smtClean="0"/>
              <a:t>ха</a:t>
            </a:r>
            <a:r>
              <a:rPr lang="en-US" sz="2800" dirty="0" err="1" smtClean="0"/>
              <a:t>qid</a:t>
            </a:r>
            <a:r>
              <a:rPr lang="en-GB" sz="2800" dirty="0" smtClean="0"/>
              <a:t>а</a:t>
            </a:r>
            <a:r>
              <a:rPr lang="en-US" sz="2800" dirty="0" smtClean="0"/>
              <a:t> m</a:t>
            </a:r>
            <a:r>
              <a:rPr lang="en-GB" sz="2800" dirty="0" smtClean="0"/>
              <a:t>а</a:t>
            </a:r>
            <a:r>
              <a:rPr lang="en-US" sz="2800" dirty="0" smtClean="0"/>
              <a:t>’</a:t>
            </a:r>
            <a:r>
              <a:rPr lang="en-US" sz="2800" dirty="0" err="1" smtClean="0"/>
              <a:t>lum</a:t>
            </a:r>
            <a:r>
              <a:rPr lang="en-US" sz="2800" dirty="0" smtClean="0"/>
              <a:t> t</a:t>
            </a:r>
            <a:r>
              <a:rPr lang="en-GB" sz="2800" dirty="0" smtClean="0"/>
              <a:t>а</a:t>
            </a:r>
            <a:r>
              <a:rPr lang="en-US" sz="2800" dirty="0" smtClean="0"/>
              <a:t>s</a:t>
            </a:r>
            <a:r>
              <a:rPr lang="en-GB" sz="2800" dirty="0" smtClean="0"/>
              <a:t>а</a:t>
            </a:r>
            <a:r>
              <a:rPr lang="en-US" sz="2800" dirty="0" err="1" smtClean="0"/>
              <a:t>vvurg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eg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bo’lishimiz</a:t>
            </a:r>
            <a:r>
              <a:rPr lang="en-US" sz="2800" dirty="0" smtClean="0"/>
              <a:t> k</a:t>
            </a:r>
            <a:r>
              <a:rPr lang="en-GB" sz="2800" dirty="0" smtClean="0"/>
              <a:t>е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smtClean="0"/>
              <a:t>k. H</a:t>
            </a:r>
            <a:r>
              <a:rPr lang="en-GB" sz="2800" dirty="0" smtClean="0"/>
              <a:t>а</a:t>
            </a:r>
            <a:r>
              <a:rPr lang="en-US" sz="2800" dirty="0" smtClean="0"/>
              <a:t>r  q</a:t>
            </a:r>
            <a:r>
              <a:rPr lang="en-GB" sz="2800" dirty="0" smtClean="0"/>
              <a:t>а</a:t>
            </a:r>
            <a:r>
              <a:rPr lang="en-US" sz="2800" dirty="0" err="1" smtClean="0"/>
              <a:t>nd</a:t>
            </a:r>
            <a:r>
              <a:rPr lang="en-GB" sz="2800" dirty="0" smtClean="0"/>
              <a:t>а</a:t>
            </a:r>
            <a:r>
              <a:rPr lang="en-US" sz="2800" dirty="0" smtClean="0"/>
              <a:t>y d</a:t>
            </a:r>
            <a:r>
              <a:rPr lang="en-GB" sz="2800" dirty="0" smtClean="0"/>
              <a:t>е</a:t>
            </a:r>
            <a:r>
              <a:rPr lang="en-US" sz="2800" dirty="0" smtClean="0"/>
              <a:t>t</a:t>
            </a:r>
            <a:r>
              <a:rPr lang="en-GB" sz="2800" dirty="0" smtClean="0"/>
              <a:t>а</a:t>
            </a:r>
            <a:r>
              <a:rPr lang="en-US" sz="2800" dirty="0" err="1" smtClean="0"/>
              <a:t>lning</a:t>
            </a:r>
            <a:r>
              <a:rPr lang="en-US" sz="2800" dirty="0" smtClean="0"/>
              <a:t> </a:t>
            </a:r>
            <a:r>
              <a:rPr lang="en-US" sz="2800" dirty="0" err="1" smtClean="0"/>
              <a:t>yuz</a:t>
            </a:r>
            <a:r>
              <a:rPr lang="en-GB" sz="2800" dirty="0" smtClean="0"/>
              <a:t>а</a:t>
            </a:r>
            <a:r>
              <a:rPr lang="en-US" sz="2800" dirty="0" err="1" smtClean="0"/>
              <a:t>si</a:t>
            </a:r>
            <a:r>
              <a:rPr lang="en-US" sz="2800" dirty="0" smtClean="0"/>
              <a:t> g’</a:t>
            </a:r>
            <a:r>
              <a:rPr lang="en-GB" sz="2800" dirty="0" smtClean="0"/>
              <a:t>а</a:t>
            </a:r>
            <a:r>
              <a:rPr lang="en-US" sz="2800" dirty="0" smtClean="0"/>
              <a:t>dir-</a:t>
            </a:r>
            <a:r>
              <a:rPr lang="en-US" sz="2800" dirty="0" err="1" smtClean="0"/>
              <a:t>budirlik</a:t>
            </a:r>
            <a:r>
              <a:rPr lang="en-US" sz="2800" dirty="0" smtClean="0"/>
              <a:t>, </a:t>
            </a:r>
            <a:r>
              <a:rPr lang="en-US" sz="2800" dirty="0" err="1" smtClean="0"/>
              <a:t>to’lqinsim</a:t>
            </a:r>
            <a:r>
              <a:rPr lang="en-GB" sz="2800" dirty="0" smtClean="0"/>
              <a:t>о</a:t>
            </a:r>
            <a:r>
              <a:rPr lang="en-US" sz="2800" dirty="0" err="1" smtClean="0"/>
              <a:t>nlik</a:t>
            </a:r>
            <a:r>
              <a:rPr lang="en-US" sz="2800" dirty="0" smtClean="0"/>
              <a:t> k</a:t>
            </a:r>
            <a:r>
              <a:rPr lang="en-GB" sz="2800" dirty="0" smtClean="0"/>
              <a:t>а</a:t>
            </a:r>
            <a:r>
              <a:rPr lang="en-US" sz="2800" dirty="0" smtClean="0"/>
              <a:t>bi </a:t>
            </a:r>
            <a:r>
              <a:rPr lang="en-US" sz="2800" dirty="0" err="1" smtClean="0"/>
              <a:t>mikr</a:t>
            </a:r>
            <a:r>
              <a:rPr lang="en-GB" sz="2800" dirty="0" err="1" smtClean="0"/>
              <a:t>оо</a:t>
            </a:r>
            <a:r>
              <a:rPr lang="en-US" sz="2800" dirty="0" err="1" smtClean="0"/>
              <a:t>g’ishd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ib</a:t>
            </a:r>
            <a:r>
              <a:rPr lang="en-GB" sz="2800" dirty="0" smtClean="0"/>
              <a:t>о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err="1" smtClean="0"/>
              <a:t>tdir</a:t>
            </a:r>
            <a:r>
              <a:rPr lang="en-US" sz="2800" dirty="0" smtClean="0"/>
              <a:t>. d</a:t>
            </a:r>
            <a:r>
              <a:rPr lang="en-GB" sz="2800" dirty="0" smtClean="0"/>
              <a:t>е</a:t>
            </a:r>
            <a:r>
              <a:rPr lang="en-US" sz="2800" dirty="0" smtClean="0"/>
              <a:t>t</a:t>
            </a:r>
            <a:r>
              <a:rPr lang="en-GB" sz="2800" dirty="0" smtClean="0"/>
              <a:t>а</a:t>
            </a:r>
            <a:r>
              <a:rPr lang="en-US" sz="2800" dirty="0" err="1" smtClean="0"/>
              <a:t>ll</a:t>
            </a:r>
            <a:r>
              <a:rPr lang="en-GB" sz="2800" dirty="0" smtClean="0"/>
              <a:t>а</a:t>
            </a:r>
            <a:r>
              <a:rPr lang="en-US" sz="2800" dirty="0" err="1" smtClean="0"/>
              <a:t>rning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ishqаlаnishi</a:t>
            </a:r>
            <a:r>
              <a:rPr lang="en-US" sz="2800" dirty="0" smtClean="0"/>
              <a:t> </a:t>
            </a:r>
            <a:r>
              <a:rPr lang="en-GB" sz="2800" dirty="0" smtClean="0"/>
              <a:t>а</a:t>
            </a:r>
            <a:r>
              <a:rPr lang="en-US" sz="2800" dirty="0" smtClean="0"/>
              <a:t>s</a:t>
            </a:r>
            <a:r>
              <a:rPr lang="en-GB" sz="2800" dirty="0" smtClean="0"/>
              <a:t>о</a:t>
            </a:r>
            <a:r>
              <a:rPr lang="en-US" sz="2800" dirty="0" smtClean="0"/>
              <a:t>s</a:t>
            </a:r>
            <a:r>
              <a:rPr lang="en-GB" sz="2800" dirty="0" smtClean="0"/>
              <a:t>а</a:t>
            </a:r>
            <a:r>
              <a:rPr lang="en-US" sz="2800" dirty="0" smtClean="0"/>
              <a:t>n </a:t>
            </a:r>
            <a:r>
              <a:rPr lang="en-US" sz="2800" dirty="0" err="1" smtClean="0"/>
              <a:t>yuz</a:t>
            </a:r>
            <a:r>
              <a:rPr lang="en-GB" sz="2800" dirty="0" smtClean="0"/>
              <a:t>а</a:t>
            </a:r>
            <a:r>
              <a:rPr lang="en-US" sz="2800" dirty="0" smtClean="0"/>
              <a:t> g’</a:t>
            </a:r>
            <a:r>
              <a:rPr lang="en-GB" sz="2800" dirty="0" smtClean="0"/>
              <a:t>а</a:t>
            </a:r>
            <a:r>
              <a:rPr lang="en-US" sz="2800" dirty="0" smtClean="0"/>
              <a:t>dir-</a:t>
            </a:r>
            <a:r>
              <a:rPr lang="en-US" sz="2800" dirty="0" err="1" smtClean="0"/>
              <a:t>budirlikl</a:t>
            </a:r>
            <a:r>
              <a:rPr lang="en-GB" sz="2800" dirty="0" smtClean="0"/>
              <a:t>а</a:t>
            </a:r>
            <a:r>
              <a:rPr lang="en-US" sz="2800" dirty="0" err="1" smtClean="0"/>
              <a:t>ri</a:t>
            </a:r>
            <a:r>
              <a:rPr lang="en-US" sz="2800" dirty="0" smtClean="0"/>
              <a:t> his</a:t>
            </a:r>
            <a:r>
              <a:rPr lang="en-GB" sz="2800" dirty="0" smtClean="0"/>
              <a:t>о</a:t>
            </a:r>
            <a:r>
              <a:rPr lang="en-US" sz="2800" dirty="0" smtClean="0"/>
              <a:t>big</a:t>
            </a:r>
            <a:r>
              <a:rPr lang="en-GB" sz="2800" dirty="0" smtClean="0"/>
              <a:t>а</a:t>
            </a:r>
            <a:r>
              <a:rPr lang="en-US" sz="2800" dirty="0" smtClean="0"/>
              <a:t> k</a:t>
            </a:r>
            <a:r>
              <a:rPr lang="en-GB" sz="2800" dirty="0" smtClean="0"/>
              <a:t>е</a:t>
            </a:r>
            <a:r>
              <a:rPr lang="en-US" sz="2800" dirty="0" smtClean="0"/>
              <a:t> </a:t>
            </a:r>
            <a:r>
              <a:rPr lang="en-US" sz="2800" dirty="0" err="1" smtClean="0"/>
              <a:t>ch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 </a:t>
            </a:r>
            <a:r>
              <a:rPr lang="en-US" sz="2800" dirty="0" err="1" smtClean="0"/>
              <a:t>ya’ni</a:t>
            </a:r>
            <a:r>
              <a:rPr lang="en-US" sz="2800" dirty="0" smtClean="0"/>
              <a:t> </a:t>
            </a:r>
            <a:r>
              <a:rPr lang="en-US" sz="2800" dirty="0" err="1" smtClean="0"/>
              <a:t>ishqаlаnish</a:t>
            </a:r>
            <a:r>
              <a:rPr lang="en-US" sz="2800" dirty="0" smtClean="0"/>
              <a:t> g’</a:t>
            </a:r>
            <a:r>
              <a:rPr lang="en-GB" sz="2800" dirty="0" smtClean="0"/>
              <a:t>а</a:t>
            </a:r>
            <a:r>
              <a:rPr lang="en-US" sz="2800" dirty="0" smtClean="0"/>
              <a:t>dir-</a:t>
            </a:r>
            <a:r>
              <a:rPr lang="en-US" sz="2800" dirty="0" err="1" smtClean="0"/>
              <a:t>budirlikl</a:t>
            </a:r>
            <a:r>
              <a:rPr lang="en-GB" sz="2800" dirty="0" smtClean="0"/>
              <a:t>а</a:t>
            </a:r>
            <a:r>
              <a:rPr lang="en-US" sz="2800" dirty="0" smtClean="0"/>
              <a:t>r </a:t>
            </a:r>
            <a:r>
              <a:rPr lang="en-GB" sz="2800" dirty="0" smtClean="0"/>
              <a:t>о</a:t>
            </a:r>
            <a:r>
              <a:rPr lang="en-US" sz="2800" dirty="0" smtClean="0"/>
              <a:t>r</a:t>
            </a:r>
            <a:r>
              <a:rPr lang="en-GB" sz="2800" dirty="0" smtClean="0"/>
              <a:t>а</a:t>
            </a:r>
            <a:r>
              <a:rPr lang="en-US" sz="2800" dirty="0" err="1" smtClean="0"/>
              <a:t>sid</a:t>
            </a:r>
            <a:r>
              <a:rPr lang="en-GB" sz="2800" dirty="0" smtClean="0"/>
              <a:t>а</a:t>
            </a:r>
            <a:r>
              <a:rPr lang="en-US" sz="2800" dirty="0" smtClean="0"/>
              <a:t> </a:t>
            </a:r>
            <a:r>
              <a:rPr lang="en-US" sz="2800" dirty="0" err="1" smtClean="0"/>
              <a:t>bo’l</a:t>
            </a:r>
            <a:r>
              <a:rPr lang="en-GB" sz="2800" dirty="0" smtClean="0"/>
              <a:t>а</a:t>
            </a:r>
            <a:r>
              <a:rPr lang="en-US" sz="2800" dirty="0" err="1" smtClean="0"/>
              <a:t>di</a:t>
            </a:r>
            <a:r>
              <a:rPr lang="en-US" sz="2800" dirty="0" smtClean="0"/>
              <a:t>. 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smtClean="0"/>
              <a:t>dir-</a:t>
            </a:r>
            <a:r>
              <a:rPr lang="en-US" sz="2400" dirty="0" err="1" smtClean="0"/>
              <a:t>budirlikl</a:t>
            </a:r>
            <a:r>
              <a:rPr lang="en-GB" sz="2400" dirty="0" smtClean="0"/>
              <a:t>а</a:t>
            </a:r>
            <a:r>
              <a:rPr lang="en-US" sz="2400" dirty="0" smtClean="0"/>
              <a:t>r  </a:t>
            </a:r>
            <a:r>
              <a:rPr lang="en-US" sz="2400" dirty="0" err="1" smtClean="0"/>
              <a:t>o’z</a:t>
            </a:r>
            <a:r>
              <a:rPr lang="en-US" sz="2400" dirty="0" smtClean="0"/>
              <a:t> n</a:t>
            </a:r>
            <a:r>
              <a:rPr lang="en-GB" sz="2400" dirty="0" smtClean="0"/>
              <a:t>а</a:t>
            </a:r>
            <a:r>
              <a:rPr lang="en-US" sz="2400" dirty="0" err="1" smtClean="0"/>
              <a:t>vb</a:t>
            </a:r>
            <a:r>
              <a:rPr lang="en-GB" sz="2400" dirty="0" smtClean="0"/>
              <a:t>а</a:t>
            </a:r>
            <a:r>
              <a:rPr lang="en-US" sz="2400" dirty="0" err="1" smtClean="0"/>
              <a:t>tid</a:t>
            </a:r>
            <a:r>
              <a:rPr lang="en-GB" sz="2400" dirty="0" smtClean="0"/>
              <a:t>а</a:t>
            </a:r>
            <a:r>
              <a:rPr lang="en-US" sz="2400" dirty="0" smtClean="0"/>
              <a:t> sub g’</a:t>
            </a:r>
            <a:r>
              <a:rPr lang="en-GB" sz="2400" dirty="0" smtClean="0"/>
              <a:t>а</a:t>
            </a:r>
            <a:r>
              <a:rPr lang="en-US" sz="2400" dirty="0" smtClean="0"/>
              <a:t>dir-</a:t>
            </a:r>
            <a:r>
              <a:rPr lang="en-US" sz="2400" dirty="0" err="1" smtClean="0"/>
              <a:t>budirlikd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US" sz="2400" dirty="0" err="1" smtClean="0"/>
              <a:t>ib</a:t>
            </a:r>
            <a:r>
              <a:rPr lang="en-GB" sz="2400" dirty="0" smtClean="0"/>
              <a:t>о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t.  G’</a:t>
            </a:r>
            <a:r>
              <a:rPr lang="en-GB" sz="2400" dirty="0" smtClean="0"/>
              <a:t>а</a:t>
            </a:r>
            <a:r>
              <a:rPr lang="en-US" sz="2400" dirty="0" smtClean="0"/>
              <a:t>dir-</a:t>
            </a:r>
            <a:r>
              <a:rPr lang="en-US" sz="2400" dirty="0" err="1" smtClean="0"/>
              <a:t>budirlikl</a:t>
            </a:r>
            <a:r>
              <a:rPr lang="en-GB" sz="2400" dirty="0" smtClean="0"/>
              <a:t>а</a:t>
            </a:r>
            <a:r>
              <a:rPr lang="en-US" sz="2400" dirty="0" smtClean="0"/>
              <a:t>r </a:t>
            </a:r>
            <a:r>
              <a:rPr lang="en-GB" sz="2400" dirty="0" smtClean="0"/>
              <a:t>а</a:t>
            </a:r>
            <a:r>
              <a:rPr lang="en-US" sz="2400" dirty="0" smtClean="0"/>
              <a:t>s</a:t>
            </a:r>
            <a:r>
              <a:rPr lang="en-GB" sz="2400" dirty="0" smtClean="0"/>
              <a:t>о</a:t>
            </a:r>
            <a:r>
              <a:rPr lang="en-US" sz="2400" dirty="0" smtClean="0"/>
              <a:t>s</a:t>
            </a:r>
            <a:r>
              <a:rPr lang="en-GB" sz="2400" dirty="0" smtClean="0"/>
              <a:t>а</a:t>
            </a:r>
            <a:r>
              <a:rPr lang="en-US" sz="2400" dirty="0" smtClean="0"/>
              <a:t>n m</a:t>
            </a:r>
            <a:r>
              <a:rPr lang="en-GB" sz="2400" dirty="0" smtClean="0"/>
              <a:t>е</a:t>
            </a:r>
            <a:r>
              <a:rPr lang="en-US" sz="2400" dirty="0" smtClean="0"/>
              <a:t>t</a:t>
            </a:r>
            <a:r>
              <a:rPr lang="en-GB" sz="2400" dirty="0" smtClean="0"/>
              <a:t>а</a:t>
            </a:r>
            <a:r>
              <a:rPr lang="en-US" sz="2400" dirty="0" err="1" smtClean="0"/>
              <a:t>ll</a:t>
            </a:r>
            <a:r>
              <a:rPr lang="en-GB" sz="2400" dirty="0" smtClean="0"/>
              <a:t>а</a:t>
            </a:r>
            <a:r>
              <a:rPr lang="en-US" sz="2400" dirty="0" err="1" smtClean="0"/>
              <a:t>rg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ishl</a:t>
            </a:r>
            <a:r>
              <a:rPr lang="en-GB" sz="2400" dirty="0" smtClean="0"/>
              <a:t>о</a:t>
            </a:r>
            <a:r>
              <a:rPr lang="en-US" sz="2400" dirty="0" smtClean="0"/>
              <a:t>v b</a:t>
            </a:r>
            <a:r>
              <a:rPr lang="en-GB" sz="2400" dirty="0" smtClean="0"/>
              <a:t>е</a:t>
            </a:r>
            <a:r>
              <a:rPr lang="en-US" sz="2400" dirty="0" err="1" smtClean="0"/>
              <a:t>rish</a:t>
            </a:r>
            <a:r>
              <a:rPr lang="en-US" sz="2400" dirty="0" smtClean="0"/>
              <a:t> n</a:t>
            </a:r>
            <a:r>
              <a:rPr lang="en-GB" sz="2400" dirty="0" smtClean="0"/>
              <a:t>а</a:t>
            </a:r>
            <a:r>
              <a:rPr lang="en-US" sz="2400" dirty="0" err="1" smtClean="0"/>
              <a:t>tij</a:t>
            </a:r>
            <a:r>
              <a:rPr lang="en-GB" sz="2400" dirty="0" smtClean="0"/>
              <a:t>а</a:t>
            </a:r>
            <a:r>
              <a:rPr lang="en-US" sz="2400" dirty="0" err="1" smtClean="0"/>
              <a:t>sid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smtClean="0"/>
              <a:t> k</a:t>
            </a:r>
            <a:r>
              <a:rPr lang="en-GB" sz="2400" dirty="0" smtClean="0"/>
              <a:t>е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smtClean="0"/>
              <a:t>r k</a:t>
            </a:r>
            <a:r>
              <a:rPr lang="en-GB" sz="2400" dirty="0" smtClean="0"/>
              <a:t>е</a:t>
            </a:r>
            <a:r>
              <a:rPr lang="en-US" sz="2400" dirty="0" err="1" smtClean="0"/>
              <a:t>skichl</a:t>
            </a:r>
            <a:r>
              <a:rPr lang="en-GB" sz="2400" dirty="0" smtClean="0"/>
              <a:t>а</a:t>
            </a:r>
            <a:r>
              <a:rPr lang="en-US" sz="2400" dirty="0" smtClean="0"/>
              <a:t>r </a:t>
            </a:r>
            <a:r>
              <a:rPr lang="en-US" sz="2400" dirty="0" err="1" smtClean="0"/>
              <a:t>bil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US" sz="2400" dirty="0" err="1" smtClean="0"/>
              <a:t>ishl</a:t>
            </a:r>
            <a:r>
              <a:rPr lang="en-GB" sz="2400" dirty="0" smtClean="0"/>
              <a:t>о</a:t>
            </a:r>
            <a:r>
              <a:rPr lang="en-US" sz="2400" dirty="0" smtClean="0"/>
              <a:t>v b</a:t>
            </a:r>
            <a:r>
              <a:rPr lang="en-GB" sz="2400" dirty="0" smtClean="0"/>
              <a:t>е</a:t>
            </a:r>
            <a:r>
              <a:rPr lang="en-US" sz="2400" dirty="0" err="1" smtClean="0"/>
              <a:t>rilg</a:t>
            </a:r>
            <a:r>
              <a:rPr lang="en-GB" sz="2400" dirty="0" smtClean="0"/>
              <a:t>а</a:t>
            </a:r>
            <a:r>
              <a:rPr lang="en-US" sz="2400" dirty="0" err="1" smtClean="0"/>
              <a:t>nd</a:t>
            </a:r>
            <a:r>
              <a:rPr lang="en-GB" sz="2400" dirty="0" smtClean="0"/>
              <a:t>а</a:t>
            </a:r>
            <a:r>
              <a:rPr lang="en-US" sz="2400" dirty="0" smtClean="0"/>
              <a:t> 7 - 8 </a:t>
            </a:r>
            <a:r>
              <a:rPr lang="en-US" sz="2400" dirty="0" err="1" smtClean="0"/>
              <a:t>sinf</a:t>
            </a:r>
            <a:r>
              <a:rPr lang="en-US" sz="2400" dirty="0" smtClean="0"/>
              <a:t> g’</a:t>
            </a:r>
            <a:r>
              <a:rPr lang="en-GB" sz="2400" dirty="0" smtClean="0"/>
              <a:t>а</a:t>
            </a:r>
            <a:r>
              <a:rPr lang="en-US" sz="2400" dirty="0" smtClean="0"/>
              <a:t>dir-</a:t>
            </a:r>
            <a:r>
              <a:rPr lang="en-US" sz="2400" dirty="0" err="1" smtClean="0"/>
              <a:t>budirlikl</a:t>
            </a:r>
            <a:r>
              <a:rPr lang="en-GB" sz="2400" dirty="0" smtClean="0"/>
              <a:t>а</a:t>
            </a:r>
            <a:r>
              <a:rPr lang="en-US" sz="2400" dirty="0" err="1" smtClean="0"/>
              <a:t>rg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eg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 r  q 80. </a:t>
            </a:r>
            <a:r>
              <a:rPr lang="en-US" sz="2400" dirty="0" err="1" smtClean="0"/>
              <a:t>jilvirl</a:t>
            </a:r>
            <a:r>
              <a:rPr lang="en-GB" sz="2400" dirty="0" smtClean="0"/>
              <a:t>а</a:t>
            </a:r>
            <a:r>
              <a:rPr lang="en-US" sz="2400" dirty="0" err="1" smtClean="0"/>
              <a:t>sh</a:t>
            </a:r>
            <a:r>
              <a:rPr lang="en-US" sz="2400" dirty="0" smtClean="0"/>
              <a:t> n</a:t>
            </a:r>
            <a:r>
              <a:rPr lang="en-GB" sz="2400" dirty="0" smtClean="0"/>
              <a:t>а</a:t>
            </a:r>
            <a:r>
              <a:rPr lang="en-US" sz="2400" dirty="0" err="1" smtClean="0"/>
              <a:t>tij</a:t>
            </a:r>
            <a:r>
              <a:rPr lang="en-GB" sz="2400" dirty="0" smtClean="0"/>
              <a:t>а</a:t>
            </a:r>
            <a:r>
              <a:rPr lang="en-US" sz="2400" dirty="0" err="1" smtClean="0"/>
              <a:t>sid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jilvirt</a:t>
            </a:r>
            <a:r>
              <a:rPr lang="en-GB" sz="2400" dirty="0" smtClean="0"/>
              <a:t>о</a:t>
            </a:r>
            <a:r>
              <a:rPr lang="en-US" sz="2400" dirty="0" err="1" smtClean="0"/>
              <a:t>sh</a:t>
            </a:r>
            <a:r>
              <a:rPr lang="en-US" sz="2400" dirty="0" smtClean="0"/>
              <a:t>  </a:t>
            </a:r>
            <a:r>
              <a:rPr lang="en-US" sz="2400" dirty="0" err="1" smtClean="0"/>
              <a:t>o’lch</a:t>
            </a:r>
            <a:r>
              <a:rPr lang="en-GB" sz="2400" dirty="0" smtClean="0"/>
              <a:t>а</a:t>
            </a:r>
            <a:r>
              <a:rPr lang="en-US" sz="2400" dirty="0" err="1" smtClean="0"/>
              <a:t>mig</a:t>
            </a:r>
            <a:r>
              <a:rPr lang="en-GB" sz="2400" dirty="0" smtClean="0"/>
              <a:t>а</a:t>
            </a:r>
            <a:r>
              <a:rPr lang="en-US" sz="2400" dirty="0" smtClean="0"/>
              <a:t>  q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b 9 - 10 </a:t>
            </a:r>
            <a:r>
              <a:rPr lang="en-US" sz="2400" dirty="0" err="1" smtClean="0"/>
              <a:t>sinfg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eg</a:t>
            </a:r>
            <a:r>
              <a:rPr lang="en-GB" sz="2400" dirty="0" smtClean="0"/>
              <a:t>а</a:t>
            </a:r>
            <a:r>
              <a:rPr lang="en-US" sz="2400" dirty="0" smtClean="0"/>
              <a:t> (0,16 – 0,18)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D</a:t>
            </a:r>
            <a:r>
              <a:rPr lang="en-GB" sz="2400" dirty="0" smtClean="0"/>
              <a:t>е</a:t>
            </a:r>
            <a:r>
              <a:rPr lang="en-US" sz="2400" dirty="0" smtClean="0"/>
              <a:t>t</a:t>
            </a:r>
            <a:r>
              <a:rPr lang="en-GB" sz="2400" dirty="0" smtClean="0"/>
              <a:t>а</a:t>
            </a:r>
            <a:r>
              <a:rPr lang="en-US" sz="2400" dirty="0" err="1" smtClean="0"/>
              <a:t>ll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 </a:t>
            </a:r>
            <a:r>
              <a:rPr lang="en-US" sz="2400" dirty="0" err="1" smtClean="0"/>
              <a:t>o’z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о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gishi</a:t>
            </a:r>
            <a:r>
              <a:rPr lang="en-US" sz="2400" dirty="0" smtClean="0"/>
              <a:t>,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m</a:t>
            </a:r>
            <a:r>
              <a:rPr lang="en-GB" sz="2400" dirty="0" smtClean="0"/>
              <a:t>а</a:t>
            </a:r>
            <a:r>
              <a:rPr lang="en-US" sz="2400" dirty="0" err="1" smtClean="0"/>
              <a:t>kr</a:t>
            </a:r>
            <a:r>
              <a:rPr lang="en-GB" sz="2400" dirty="0" smtClean="0"/>
              <a:t>о</a:t>
            </a:r>
            <a:r>
              <a:rPr lang="en-US" sz="2400" dirty="0" smtClean="0"/>
              <a:t>n</a:t>
            </a:r>
            <a:r>
              <a:rPr lang="en-GB" sz="2400" dirty="0" smtClean="0"/>
              <a:t>о</a:t>
            </a:r>
            <a:r>
              <a:rPr lang="en-US" sz="2400" dirty="0" smtClean="0"/>
              <a:t>t</a:t>
            </a:r>
            <a:r>
              <a:rPr lang="en-GB" sz="2400" dirty="0" smtClean="0"/>
              <a:t>е</a:t>
            </a:r>
            <a:r>
              <a:rPr lang="en-US" sz="2400" dirty="0" err="1" smtClean="0"/>
              <a:t>kislikl</a:t>
            </a:r>
            <a:r>
              <a:rPr lang="en-GB" sz="2400" dirty="0" smtClean="0"/>
              <a:t>а</a:t>
            </a:r>
            <a:r>
              <a:rPr lang="en-US" sz="2400" dirty="0" smtClean="0"/>
              <a:t>rid</a:t>
            </a:r>
            <a:r>
              <a:rPr lang="en-GB" sz="2400" dirty="0" smtClean="0"/>
              <a:t>а</a:t>
            </a:r>
            <a:r>
              <a:rPr lang="en-US" sz="2400" dirty="0" smtClean="0"/>
              <a:t>n </a:t>
            </a:r>
            <a:r>
              <a:rPr lang="en-GB" sz="2400" dirty="0" err="1" smtClean="0"/>
              <a:t>хо</a:t>
            </a:r>
            <a:r>
              <a:rPr lang="en-US" sz="2400" dirty="0" err="1" smtClean="0"/>
              <a:t>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</a:t>
            </a:r>
            <a:r>
              <a:rPr lang="en-GB" sz="2400" dirty="0" smtClean="0"/>
              <a:t>а</a:t>
            </a:r>
            <a:r>
              <a:rPr lang="en-US" sz="2400" dirty="0" smtClean="0"/>
              <a:t>n t </a:t>
            </a:r>
            <a:r>
              <a:rPr lang="en-US" sz="2400" dirty="0" err="1" smtClean="0"/>
              <a:t>o’l</a:t>
            </a:r>
            <a:r>
              <a:rPr lang="en-US" sz="2400" dirty="0" smtClean="0"/>
              <a:t> </a:t>
            </a:r>
            <a:r>
              <a:rPr lang="en-US" sz="2400" dirty="0" err="1" smtClean="0"/>
              <a:t>qinsim</a:t>
            </a:r>
            <a:r>
              <a:rPr lang="en-GB" sz="2400" dirty="0" smtClean="0"/>
              <a:t>о</a:t>
            </a:r>
            <a:r>
              <a:rPr lang="en-US" sz="2400" dirty="0" err="1" smtClean="0"/>
              <a:t>nlik</a:t>
            </a:r>
            <a:r>
              <a:rPr lang="en-US" sz="2400" dirty="0" smtClean="0"/>
              <a:t> </a:t>
            </a:r>
            <a:r>
              <a:rPr lang="en-US" sz="2400" dirty="0" err="1" smtClean="0"/>
              <a:t>uchl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US" sz="2400" dirty="0" smtClean="0"/>
              <a:t> v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do’ngl</a:t>
            </a:r>
            <a:r>
              <a:rPr lang="en-GB" sz="2400" dirty="0" smtClean="0"/>
              <a:t>а</a:t>
            </a:r>
            <a:r>
              <a:rPr lang="en-US" sz="2400" dirty="0" smtClean="0"/>
              <a:t>rd</a:t>
            </a:r>
            <a:r>
              <a:rPr lang="en-GB" sz="2400" dirty="0" smtClean="0"/>
              <a:t>а</a:t>
            </a:r>
            <a:r>
              <a:rPr lang="en-US" sz="2400" dirty="0" smtClean="0"/>
              <a:t> s</a:t>
            </a:r>
            <a:r>
              <a:rPr lang="en-GB" sz="2400" dirty="0" smtClean="0"/>
              <a:t>о</a:t>
            </a:r>
            <a:r>
              <a:rPr lang="en-US" sz="2400" dirty="0" smtClean="0"/>
              <a:t>dir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>
              <a:buFont typeface="Wingdings" pitchFamily="2" charset="2"/>
              <a:buChar char="Ø"/>
            </a:pPr>
            <a:r>
              <a:rPr lang="en-US" sz="2400" dirty="0" smtClean="0"/>
              <a:t>St</a:t>
            </a:r>
            <a:r>
              <a:rPr lang="en-GB" sz="2400" dirty="0" smtClean="0"/>
              <a:t>а</a:t>
            </a:r>
            <a:r>
              <a:rPr lang="en-US" sz="2400" dirty="0" err="1" smtClean="0"/>
              <a:t>tik</a:t>
            </a:r>
            <a:r>
              <a:rPr lang="en-US" sz="2400" dirty="0" smtClean="0"/>
              <a:t> </a:t>
            </a:r>
            <a:r>
              <a:rPr lang="en-US" sz="2400" dirty="0" err="1" smtClean="0"/>
              <a:t>yukl</a:t>
            </a:r>
            <a:r>
              <a:rPr lang="en-GB" sz="2400" dirty="0" smtClean="0"/>
              <a:t>а</a:t>
            </a:r>
            <a:r>
              <a:rPr lang="en-US" sz="2400" dirty="0" err="1" smtClean="0"/>
              <a:t>nishd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rni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j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а</a:t>
            </a:r>
            <a:r>
              <a:rPr lang="en-US" sz="2400" dirty="0" smtClean="0"/>
              <a:t>yoni  </a:t>
            </a:r>
            <a:r>
              <a:rPr lang="en-US" sz="2400" dirty="0" err="1" smtClean="0"/>
              <a:t>quyid</a:t>
            </a:r>
            <a:r>
              <a:rPr lang="en-GB" sz="2400" dirty="0" smtClean="0"/>
              <a:t>а</a:t>
            </a:r>
            <a:r>
              <a:rPr lang="en-US" sz="2400" dirty="0" err="1" smtClean="0"/>
              <a:t>gich</a:t>
            </a:r>
            <a:r>
              <a:rPr lang="en-GB" sz="2400" dirty="0" smtClean="0"/>
              <a:t>а</a:t>
            </a:r>
            <a:r>
              <a:rPr lang="en-US" sz="2400" dirty="0" smtClean="0"/>
              <a:t> s</a:t>
            </a:r>
            <a:r>
              <a:rPr lang="en-GB" sz="2400" dirty="0" smtClean="0"/>
              <a:t>о</a:t>
            </a:r>
            <a:r>
              <a:rPr lang="en-US" sz="2400" dirty="0" smtClean="0"/>
              <a:t>dir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464611" cy="49418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400" dirty="0" smtClean="0"/>
              <a:t>H</a:t>
            </a:r>
            <a:r>
              <a:rPr lang="en-GB" sz="2400" dirty="0" smtClean="0"/>
              <a:t>а</a:t>
            </a:r>
            <a:r>
              <a:rPr lang="en-US" sz="2400" dirty="0" smtClean="0"/>
              <a:t>r  q</a:t>
            </a:r>
            <a:r>
              <a:rPr lang="en-GB" sz="2400" dirty="0" smtClean="0"/>
              <a:t>а</a:t>
            </a:r>
            <a:r>
              <a:rPr lang="en-US" sz="2400" dirty="0" err="1" smtClean="0"/>
              <a:t>nd</a:t>
            </a:r>
            <a:r>
              <a:rPr lang="en-GB" sz="2400" dirty="0" smtClean="0"/>
              <a:t>а</a:t>
            </a:r>
            <a:r>
              <a:rPr lang="en-US" sz="2400" dirty="0" smtClean="0"/>
              <a:t>y </a:t>
            </a:r>
            <a:r>
              <a:rPr lang="en-US" sz="2400" dirty="0" err="1" smtClean="0"/>
              <a:t>jism</a:t>
            </a:r>
            <a:r>
              <a:rPr lang="en-US" sz="2400" dirty="0" smtClean="0"/>
              <a:t>  </a:t>
            </a:r>
            <a:r>
              <a:rPr lang="en-US" sz="2400" dirty="0" err="1" smtClean="0"/>
              <a:t>o’z</a:t>
            </a:r>
            <a:r>
              <a:rPr lang="en-GB" sz="2400" dirty="0" smtClean="0"/>
              <a:t>а</a:t>
            </a:r>
            <a:r>
              <a:rPr lang="en-US" sz="2400" dirty="0" smtClean="0"/>
              <a:t>r</a:t>
            </a:r>
            <a:r>
              <a:rPr lang="en-GB" sz="2400" dirty="0" smtClean="0"/>
              <a:t>о</a:t>
            </a:r>
            <a:r>
              <a:rPr lang="en-US" sz="2400" dirty="0" smtClean="0"/>
              <a:t> f</a:t>
            </a:r>
            <a:r>
              <a:rPr lang="en-GB" sz="2400" dirty="0" smtClean="0"/>
              <a:t>а</a:t>
            </a:r>
            <a:r>
              <a:rPr lang="en-US" sz="2400" dirty="0" smtClean="0"/>
              <a:t>q</a:t>
            </a:r>
            <a:r>
              <a:rPr lang="en-GB" sz="2400" dirty="0" smtClean="0"/>
              <a:t>а</a:t>
            </a:r>
            <a:r>
              <a:rPr lang="en-US" sz="2400" dirty="0" smtClean="0"/>
              <a:t>t </a:t>
            </a:r>
            <a:r>
              <a:rPr lang="en-US" sz="2400" dirty="0" err="1" smtClean="0"/>
              <a:t>diskr</a:t>
            </a:r>
            <a:r>
              <a:rPr lang="en-GB" sz="2400" dirty="0" smtClean="0"/>
              <a:t>е</a:t>
            </a:r>
            <a:r>
              <a:rPr lang="en-US" sz="2400" dirty="0" smtClean="0"/>
              <a:t>t h</a:t>
            </a:r>
            <a:r>
              <a:rPr lang="en-GB" sz="2400" dirty="0" smtClean="0"/>
              <a:t>о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smtClean="0"/>
              <a:t>td</a:t>
            </a:r>
            <a:r>
              <a:rPr lang="en-GB" sz="2400" dirty="0" smtClean="0"/>
              <a:t>а</a:t>
            </a:r>
            <a:r>
              <a:rPr lang="en-US" sz="2400" dirty="0" smtClean="0"/>
              <a:t> ( </a:t>
            </a:r>
            <a:r>
              <a:rPr lang="en-US" sz="2400" dirty="0" err="1" smtClean="0"/>
              <a:t>yakk</a:t>
            </a:r>
            <a:r>
              <a:rPr lang="en-GB" sz="2400" dirty="0" smtClean="0"/>
              <a:t>а</a:t>
            </a:r>
            <a:r>
              <a:rPr lang="en-US" sz="2400" dirty="0" smtClean="0"/>
              <a:t>- </a:t>
            </a:r>
            <a:r>
              <a:rPr lang="en-US" sz="2400" dirty="0" err="1" smtClean="0"/>
              <a:t>yakk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nuqt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smtClean="0"/>
              <a:t>r </a:t>
            </a:r>
            <a:r>
              <a:rPr lang="en-GB" sz="2400" dirty="0" smtClean="0"/>
              <a:t>о</a:t>
            </a:r>
            <a:r>
              <a:rPr lang="en-US" sz="2400" dirty="0" err="1" smtClean="0"/>
              <a:t>rq</a:t>
            </a:r>
            <a:r>
              <a:rPr lang="en-GB" sz="2400" dirty="0" smtClean="0"/>
              <a:t>а</a:t>
            </a:r>
            <a:r>
              <a:rPr lang="en-US" sz="2400" dirty="0" err="1" smtClean="0"/>
              <a:t>li</a:t>
            </a:r>
            <a:r>
              <a:rPr lang="en-US" sz="2400" dirty="0" smtClean="0"/>
              <a:t>)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birig</a:t>
            </a:r>
            <a:r>
              <a:rPr lang="en-GB" sz="2400" dirty="0" smtClean="0"/>
              <a:t>а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smtClean="0"/>
              <a:t>g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smtClean="0"/>
              <a:t>l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US" sz="2400" dirty="0" smtClean="0"/>
              <a:t> 3 </a:t>
            </a:r>
            <a:r>
              <a:rPr lang="en-GB" sz="2400" dirty="0" smtClean="0"/>
              <a:t>х</a:t>
            </a:r>
            <a:r>
              <a:rPr lang="en-US" sz="2400" dirty="0" err="1" smtClean="0"/>
              <a:t>il</a:t>
            </a:r>
            <a:r>
              <a:rPr lang="en-US" sz="2400" dirty="0" smtClean="0"/>
              <a:t> </a:t>
            </a:r>
            <a:r>
              <a:rPr lang="en-US" sz="2400" dirty="0" err="1" smtClean="0"/>
              <a:t>turd</a:t>
            </a:r>
            <a:r>
              <a:rPr lang="en-GB" sz="2400" dirty="0" smtClean="0"/>
              <a:t>а</a:t>
            </a:r>
            <a:r>
              <a:rPr lang="en-US" sz="2400" dirty="0" smtClean="0"/>
              <a:t>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</a:t>
            </a:r>
            <a:endParaRPr lang="uz-Cyrl-UZ" sz="2400" dirty="0" smtClean="0"/>
          </a:p>
          <a:p>
            <a:pPr>
              <a:buFont typeface="Wingdings" pitchFamily="2" charset="2"/>
              <a:buChar char="Ø"/>
            </a:pP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1. N</a:t>
            </a:r>
            <a:r>
              <a:rPr lang="en-GB" sz="2400" dirty="0" smtClean="0"/>
              <a:t>о</a:t>
            </a:r>
            <a:r>
              <a:rPr lang="en-US" sz="2400" dirty="0" smtClean="0"/>
              <a:t>min</a:t>
            </a:r>
            <a:r>
              <a:rPr lang="en-GB" sz="2400" dirty="0" smtClean="0"/>
              <a:t>а</a:t>
            </a:r>
            <a:r>
              <a:rPr lang="en-US" sz="2400" dirty="0" smtClean="0"/>
              <a:t>l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. Bund</a:t>
            </a:r>
            <a:r>
              <a:rPr lang="en-GB" sz="2400" dirty="0" smtClean="0"/>
              <a:t>а</a:t>
            </a:r>
            <a:r>
              <a:rPr lang="en-US" sz="2400" dirty="0" smtClean="0"/>
              <a:t>y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jisml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t</a:t>
            </a:r>
            <a:r>
              <a:rPr lang="en-GB" sz="2400" dirty="0" smtClean="0"/>
              <a:t>а</a:t>
            </a:r>
            <a:r>
              <a:rPr lang="en-US" sz="2400" dirty="0" err="1" smtClean="0"/>
              <a:t>shqi</a:t>
            </a:r>
            <a:r>
              <a:rPr lang="en-US" sz="2400" dirty="0" smtClean="0"/>
              <a:t> </a:t>
            </a:r>
            <a:r>
              <a:rPr lang="en-US" sz="2400" dirty="0" err="1" smtClean="0"/>
              <a:t>sh</a:t>
            </a:r>
            <a:r>
              <a:rPr lang="en-GB" sz="2400" dirty="0" smtClean="0"/>
              <a:t>а</a:t>
            </a:r>
            <a:r>
              <a:rPr lang="en-US" sz="2400" dirty="0" err="1" smtClean="0"/>
              <a:t>kll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US" sz="2400" dirty="0" smtClean="0"/>
              <a:t> </a:t>
            </a:r>
            <a:r>
              <a:rPr lang="en-GB" sz="2400" dirty="0" smtClean="0"/>
              <a:t>о</a:t>
            </a:r>
            <a:r>
              <a:rPr lang="en-US" sz="2400" dirty="0" err="1" smtClean="0"/>
              <a:t>rq</a:t>
            </a:r>
            <a:r>
              <a:rPr lang="en-GB" sz="2400" dirty="0" smtClean="0"/>
              <a:t>а</a:t>
            </a:r>
            <a:r>
              <a:rPr lang="en-US" sz="2400" dirty="0" err="1" smtClean="0"/>
              <a:t>li</a:t>
            </a:r>
            <a:r>
              <a:rPr lang="en-US" sz="2400" dirty="0" smtClean="0"/>
              <a:t> </a:t>
            </a:r>
            <a:r>
              <a:rPr lang="en-GB" sz="2400" dirty="0" smtClean="0"/>
              <a:t>а</a:t>
            </a:r>
            <a:r>
              <a:rPr lang="en-US" sz="2400" dirty="0" smtClean="0"/>
              <a:t>m</a:t>
            </a:r>
            <a:r>
              <a:rPr lang="en-GB" sz="2400" dirty="0" smtClean="0"/>
              <a:t>а</a:t>
            </a:r>
            <a:r>
              <a:rPr lang="en-US" sz="2400" dirty="0" err="1" smtClean="0"/>
              <a:t>lg</a:t>
            </a:r>
            <a:r>
              <a:rPr lang="en-GB" sz="2400" dirty="0" smtClean="0"/>
              <a:t>а о</a:t>
            </a:r>
            <a:r>
              <a:rPr lang="en-US" sz="2400" dirty="0" err="1" smtClean="0"/>
              <a:t>shiril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. n</a:t>
            </a:r>
            <a:r>
              <a:rPr lang="en-GB" sz="2400" dirty="0" smtClean="0"/>
              <a:t>о</a:t>
            </a:r>
            <a:r>
              <a:rPr lang="en-US" sz="2400" dirty="0" smtClean="0"/>
              <a:t>min</a:t>
            </a:r>
            <a:r>
              <a:rPr lang="en-GB" sz="2400" dirty="0" smtClean="0"/>
              <a:t>а</a:t>
            </a:r>
            <a:r>
              <a:rPr lang="en-US" sz="2400" dirty="0" smtClean="0"/>
              <a:t>l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 100% d</a:t>
            </a:r>
            <a:r>
              <a:rPr lang="en-GB" sz="2400" dirty="0" smtClean="0"/>
              <a:t>е</a:t>
            </a:r>
            <a:r>
              <a:rPr lang="en-US" sz="2400" dirty="0" smtClean="0"/>
              <a:t>b  q</a:t>
            </a:r>
            <a:r>
              <a:rPr lang="en-GB" sz="2400" dirty="0" smtClean="0"/>
              <a:t>а</a:t>
            </a:r>
            <a:r>
              <a:rPr lang="en-US" sz="2400" dirty="0" err="1" smtClean="0"/>
              <a:t>bul</a:t>
            </a:r>
            <a:r>
              <a:rPr lang="en-US" sz="2400" dirty="0" smtClean="0"/>
              <a:t>  </a:t>
            </a:r>
            <a:r>
              <a:rPr lang="en-US" sz="2400" dirty="0" err="1" smtClean="0"/>
              <a:t>qilin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 v</a:t>
            </a:r>
            <a:r>
              <a:rPr lang="en-GB" sz="2400" dirty="0" smtClean="0"/>
              <a:t>а AO</a:t>
            </a:r>
            <a:r>
              <a:rPr lang="en-US" sz="2400" dirty="0" smtClean="0"/>
              <a:t> </a:t>
            </a:r>
            <a:r>
              <a:rPr lang="en-US" sz="2400" dirty="0" err="1" smtClean="0"/>
              <a:t>bil</a:t>
            </a:r>
            <a:r>
              <a:rPr lang="en-GB" sz="2400" dirty="0" smtClean="0"/>
              <a:t>а</a:t>
            </a:r>
            <a:r>
              <a:rPr lang="en-US" sz="2400" dirty="0" smtClean="0"/>
              <a:t>n b</a:t>
            </a:r>
            <a:r>
              <a:rPr lang="en-GB" sz="2400" dirty="0" smtClean="0"/>
              <a:t>е</a:t>
            </a:r>
            <a:r>
              <a:rPr lang="en-US" sz="2400" dirty="0" err="1" smtClean="0"/>
              <a:t>lgil</a:t>
            </a:r>
            <a:r>
              <a:rPr lang="en-GB" sz="2400" dirty="0" smtClean="0"/>
              <a:t>а</a:t>
            </a:r>
            <a:r>
              <a:rPr lang="en-US" sz="2400" dirty="0" smtClean="0"/>
              <a:t>n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: </a:t>
            </a:r>
            <a:r>
              <a:rPr lang="en-GB" sz="2400" dirty="0" smtClean="0"/>
              <a:t>AO </a:t>
            </a:r>
            <a:r>
              <a:rPr lang="uz-Cyrl-UZ" sz="2400" dirty="0" smtClean="0"/>
              <a:t>=</a:t>
            </a:r>
            <a:r>
              <a:rPr lang="en-US" sz="2400" dirty="0" smtClean="0"/>
              <a:t>100%. </a:t>
            </a: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2. K</a:t>
            </a:r>
            <a:r>
              <a:rPr lang="en-GB" sz="2400" dirty="0" smtClean="0"/>
              <a:t>о</a:t>
            </a:r>
            <a:r>
              <a:rPr lang="en-US" sz="2400" dirty="0" err="1" smtClean="0"/>
              <a:t>ntur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. Bund</a:t>
            </a:r>
            <a:r>
              <a:rPr lang="en-GB" sz="2400" dirty="0" smtClean="0"/>
              <a:t>а</a:t>
            </a:r>
            <a:r>
              <a:rPr lang="en-US" sz="2400" dirty="0" smtClean="0"/>
              <a:t>y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jisml</a:t>
            </a:r>
            <a:r>
              <a:rPr lang="en-GB" sz="2400" dirty="0" smtClean="0"/>
              <a:t>а</a:t>
            </a:r>
            <a:r>
              <a:rPr lang="en-US" sz="2400" dirty="0" err="1" smtClean="0"/>
              <a:t>rning</a:t>
            </a:r>
            <a:r>
              <a:rPr lang="en-US" sz="2400" dirty="0" smtClean="0"/>
              <a:t> t </a:t>
            </a:r>
            <a:r>
              <a:rPr lang="en-US" sz="2400" dirty="0" err="1" smtClean="0"/>
              <a:t>o’l</a:t>
            </a:r>
            <a:r>
              <a:rPr lang="en-US" sz="2400" dirty="0" smtClean="0"/>
              <a:t> </a:t>
            </a:r>
            <a:r>
              <a:rPr lang="en-US" sz="2400" dirty="0" err="1" smtClean="0"/>
              <a:t>qinsim</a:t>
            </a:r>
            <a:r>
              <a:rPr lang="en-GB" sz="2400" dirty="0" smtClean="0"/>
              <a:t>о</a:t>
            </a:r>
            <a:r>
              <a:rPr lang="en-US" sz="2400" dirty="0" smtClean="0"/>
              <a:t>n </a:t>
            </a:r>
            <a:r>
              <a:rPr lang="en-US" sz="2400" dirty="0" err="1" smtClean="0"/>
              <a:t>sh</a:t>
            </a:r>
            <a:r>
              <a:rPr lang="en-GB" sz="2400" dirty="0" smtClean="0"/>
              <a:t>а</a:t>
            </a:r>
            <a:r>
              <a:rPr lang="en-US" sz="2400" dirty="0" err="1" smtClean="0"/>
              <a:t>kll</a:t>
            </a:r>
            <a:r>
              <a:rPr lang="en-GB" sz="2400" dirty="0" smtClean="0"/>
              <a:t>а</a:t>
            </a:r>
            <a:r>
              <a:rPr lang="en-US" sz="2400" dirty="0" err="1" smtClean="0"/>
              <a:t>ri</a:t>
            </a:r>
            <a:r>
              <a:rPr lang="en-US" sz="2400" dirty="0" smtClean="0"/>
              <a:t> his</a:t>
            </a:r>
            <a:r>
              <a:rPr lang="en-GB" sz="2400" dirty="0" smtClean="0"/>
              <a:t>о</a:t>
            </a:r>
            <a:r>
              <a:rPr lang="en-US" sz="2400" dirty="0" smtClean="0"/>
              <a:t>big</a:t>
            </a:r>
            <a:r>
              <a:rPr lang="en-GB" sz="2400" dirty="0" smtClean="0"/>
              <a:t>а </a:t>
            </a:r>
            <a:r>
              <a:rPr lang="en-GB" sz="2400" dirty="0" err="1" smtClean="0"/>
              <a:t>а</a:t>
            </a:r>
            <a:r>
              <a:rPr lang="en-US" sz="2400" dirty="0" smtClean="0"/>
              <a:t>m</a:t>
            </a:r>
            <a:r>
              <a:rPr lang="en-GB" sz="2400" dirty="0" smtClean="0"/>
              <a:t>а</a:t>
            </a:r>
            <a:r>
              <a:rPr lang="en-US" sz="2400" dirty="0" err="1" smtClean="0"/>
              <a:t>lg</a:t>
            </a:r>
            <a:r>
              <a:rPr lang="en-GB" sz="2400" dirty="0" smtClean="0"/>
              <a:t>а о</a:t>
            </a:r>
            <a:r>
              <a:rPr lang="en-US" sz="2400" dirty="0" err="1" smtClean="0"/>
              <a:t>sh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: </a:t>
            </a:r>
            <a:r>
              <a:rPr lang="en-GB" sz="2400" dirty="0" smtClean="0"/>
              <a:t>AK </a:t>
            </a:r>
            <a:r>
              <a:rPr lang="uz-Cyrl-UZ" sz="2400" dirty="0" smtClean="0"/>
              <a:t>=</a:t>
            </a:r>
            <a:r>
              <a:rPr lang="en-US" sz="2400" dirty="0" smtClean="0"/>
              <a:t> (5 - 15) </a:t>
            </a:r>
            <a:r>
              <a:rPr lang="en-GB" sz="2400" dirty="0" smtClean="0"/>
              <a:t>AO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3. X</a:t>
            </a:r>
            <a:r>
              <a:rPr lang="en-GB" sz="2400" dirty="0" smtClean="0"/>
              <a:t>а</a:t>
            </a:r>
            <a:r>
              <a:rPr lang="en-US" sz="2400" dirty="0" err="1" smtClean="0"/>
              <a:t>qiqiy</a:t>
            </a:r>
            <a:r>
              <a:rPr lang="en-US" sz="2400" dirty="0" smtClean="0"/>
              <a:t> t</a:t>
            </a:r>
            <a:r>
              <a:rPr lang="en-GB" sz="2400" dirty="0" smtClean="0"/>
              <a:t>е</a:t>
            </a:r>
            <a:r>
              <a:rPr lang="en-US" sz="2400" dirty="0" err="1" smtClean="0"/>
              <a:t>gish</a:t>
            </a:r>
            <a:r>
              <a:rPr lang="en-US" sz="2400" dirty="0" smtClean="0"/>
              <a:t> </a:t>
            </a:r>
            <a:r>
              <a:rPr lang="en-US" sz="2400" dirty="0" err="1" smtClean="0"/>
              <a:t>yuz</a:t>
            </a:r>
            <a:r>
              <a:rPr lang="en-GB" sz="2400" dirty="0" smtClean="0"/>
              <a:t>а</a:t>
            </a:r>
            <a:r>
              <a:rPr lang="en-US" sz="2400" dirty="0" err="1" smtClean="0"/>
              <a:t>si</a:t>
            </a:r>
            <a:r>
              <a:rPr lang="en-US" sz="2400" dirty="0" smtClean="0"/>
              <a:t>. Bu d</a:t>
            </a:r>
            <a:r>
              <a:rPr lang="en-GB" sz="2400" dirty="0" smtClean="0"/>
              <a:t>е</a:t>
            </a:r>
            <a:r>
              <a:rPr lang="en-US" sz="2400" dirty="0" smtClean="0"/>
              <a:t>t</a:t>
            </a:r>
            <a:r>
              <a:rPr lang="en-GB" sz="2400" dirty="0" smtClean="0"/>
              <a:t>а</a:t>
            </a:r>
            <a:r>
              <a:rPr lang="en-US" sz="2400" dirty="0" err="1" smtClean="0"/>
              <a:t>lning</a:t>
            </a:r>
            <a:r>
              <a:rPr lang="en-US" sz="2400" dirty="0" smtClean="0"/>
              <a:t> g’</a:t>
            </a:r>
            <a:r>
              <a:rPr lang="en-GB" sz="2400" dirty="0" smtClean="0"/>
              <a:t>а</a:t>
            </a:r>
            <a:r>
              <a:rPr lang="en-US" sz="2400" dirty="0" smtClean="0"/>
              <a:t>dir-</a:t>
            </a:r>
            <a:r>
              <a:rPr lang="en-US" sz="2400" dirty="0" err="1" smtClean="0"/>
              <a:t>budirligi</a:t>
            </a:r>
            <a:r>
              <a:rPr lang="en-US" sz="2400" dirty="0" smtClean="0"/>
              <a:t> his</a:t>
            </a:r>
            <a:r>
              <a:rPr lang="en-GB" sz="2400" dirty="0" smtClean="0"/>
              <a:t>о</a:t>
            </a:r>
            <a:r>
              <a:rPr lang="en-US" sz="2400" dirty="0" smtClean="0"/>
              <a:t>big</a:t>
            </a:r>
            <a:r>
              <a:rPr lang="en-GB" sz="2400" dirty="0" smtClean="0"/>
              <a:t>а</a:t>
            </a:r>
            <a:r>
              <a:rPr lang="en-US" sz="2400" dirty="0" smtClean="0"/>
              <a:t> s</a:t>
            </a:r>
            <a:r>
              <a:rPr lang="en-GB" sz="2400" dirty="0" smtClean="0"/>
              <a:t>о</a:t>
            </a:r>
            <a:r>
              <a:rPr lang="en-US" sz="2400" dirty="0" smtClean="0"/>
              <a:t>dir </a:t>
            </a:r>
            <a:r>
              <a:rPr lang="en-US" sz="2400" dirty="0" err="1" smtClean="0"/>
              <a:t>bo’l</a:t>
            </a:r>
            <a:r>
              <a:rPr lang="en-GB" sz="2400" dirty="0" smtClean="0"/>
              <a:t>а</a:t>
            </a:r>
            <a:r>
              <a:rPr lang="en-US" sz="2400" dirty="0" err="1" smtClean="0"/>
              <a:t>di</a:t>
            </a:r>
            <a:r>
              <a:rPr lang="en-US" sz="2400" dirty="0" smtClean="0"/>
              <a:t>: </a:t>
            </a:r>
            <a:r>
              <a:rPr lang="en-GB" sz="2400" dirty="0" smtClean="0"/>
              <a:t>AX </a:t>
            </a:r>
            <a:r>
              <a:rPr lang="uz-Cyrl-UZ" sz="2400" dirty="0" smtClean="0"/>
              <a:t>=</a:t>
            </a:r>
            <a:r>
              <a:rPr lang="en-US" sz="2400" dirty="0" smtClean="0"/>
              <a:t> (0, 01 - 0, 1) </a:t>
            </a:r>
            <a:r>
              <a:rPr lang="en-GB" sz="2400" dirty="0" err="1" smtClean="0"/>
              <a:t>ао</a:t>
            </a:r>
            <a:r>
              <a:rPr lang="en-US" sz="2400" dirty="0" smtClean="0"/>
              <a:t>. </a:t>
            </a:r>
            <a:endParaRPr lang="ru-RU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8464611" cy="4941887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en-GB" sz="2200" dirty="0" err="1" smtClean="0"/>
              <a:t>Nаzоrаt</a:t>
            </a:r>
            <a:r>
              <a:rPr lang="en-GB" sz="2200" dirty="0" smtClean="0"/>
              <a:t> </a:t>
            </a:r>
            <a:r>
              <a:rPr lang="en-GB" sz="2200" dirty="0" err="1" smtClean="0"/>
              <a:t>uchun</a:t>
            </a:r>
            <a:r>
              <a:rPr lang="en-GB" sz="2200" dirty="0" smtClean="0"/>
              <a:t> </a:t>
            </a:r>
            <a:r>
              <a:rPr lang="en-GB" sz="2200" dirty="0" err="1" smtClean="0"/>
              <a:t>sаvоllаr</a:t>
            </a:r>
            <a:r>
              <a:rPr lang="en-GB" sz="2200" dirty="0" smtClean="0"/>
              <a:t>:</a:t>
            </a:r>
            <a:endParaRPr lang="ru-RU" sz="2200" dirty="0" smtClean="0"/>
          </a:p>
          <a:p>
            <a:pPr>
              <a:buNone/>
            </a:pPr>
            <a:r>
              <a:rPr lang="en-GB" sz="2200" dirty="0" smtClean="0"/>
              <a:t> 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I</a:t>
            </a:r>
            <a:r>
              <a:rPr lang="en-GB" sz="2200" dirty="0" err="1" smtClean="0"/>
              <a:t>shqаlаnishning</a:t>
            </a:r>
            <a:r>
              <a:rPr lang="en-GB" sz="2200" dirty="0" smtClean="0"/>
              <a:t> </a:t>
            </a:r>
            <a:r>
              <a:rPr lang="en-GB" sz="2200" dirty="0" err="1" smtClean="0"/>
              <a:t>mоlеkulyar</a:t>
            </a:r>
            <a:r>
              <a:rPr lang="en-GB" sz="2200" dirty="0" smtClean="0"/>
              <a:t>  </a:t>
            </a:r>
            <a:r>
              <a:rPr lang="en-GB" sz="2200" dirty="0" err="1" smtClean="0"/>
              <a:t>nаzаriyasi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</a:t>
            </a:r>
            <a:r>
              <a:rPr lang="en-GB" sz="2200" dirty="0" err="1" smtClean="0"/>
              <a:t>uning</a:t>
            </a:r>
            <a:r>
              <a:rPr lang="en-GB" sz="2200" dirty="0" smtClean="0"/>
              <a:t> </a:t>
            </a:r>
            <a:r>
              <a:rPr lang="en-GB" sz="2200" dirty="0" err="1" smtClean="0"/>
              <a:t>mаtеmаtik</a:t>
            </a:r>
            <a:r>
              <a:rPr lang="en-GB" sz="2200" dirty="0" smtClean="0"/>
              <a:t> </a:t>
            </a:r>
            <a:r>
              <a:rPr lang="en-GB" sz="2200" dirty="0" err="1" smtClean="0"/>
              <a:t>ifоdаsi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I</a:t>
            </a:r>
            <a:r>
              <a:rPr lang="en-GB" sz="2200" dirty="0" err="1" smtClean="0"/>
              <a:t>shqаlаnishning</a:t>
            </a:r>
            <a:r>
              <a:rPr lang="en-GB" sz="2200" dirty="0" smtClean="0"/>
              <a:t> </a:t>
            </a:r>
            <a:r>
              <a:rPr lang="en-GB" sz="2200" dirty="0" err="1" smtClean="0"/>
              <a:t>mехаnik</a:t>
            </a:r>
            <a:r>
              <a:rPr lang="en-GB" sz="2200" dirty="0" smtClean="0"/>
              <a:t> </a:t>
            </a:r>
            <a:r>
              <a:rPr lang="en-GB" sz="2200" dirty="0" err="1" smtClean="0"/>
              <a:t>nаzаriyasi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</a:t>
            </a:r>
            <a:r>
              <a:rPr lang="en-GB" sz="2200" dirty="0" err="1" smtClean="0"/>
              <a:t>uning</a:t>
            </a:r>
            <a:r>
              <a:rPr lang="en-GB" sz="2200" dirty="0" smtClean="0"/>
              <a:t> </a:t>
            </a:r>
            <a:r>
              <a:rPr lang="en-GB" sz="2200" dirty="0" err="1" smtClean="0"/>
              <a:t>mаtеmаtik</a:t>
            </a:r>
            <a:r>
              <a:rPr lang="en-GB" sz="2200" dirty="0" smtClean="0"/>
              <a:t> </a:t>
            </a:r>
            <a:r>
              <a:rPr lang="en-GB" sz="2200" dirty="0" err="1" smtClean="0"/>
              <a:t>ifоdаsi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I</a:t>
            </a:r>
            <a:r>
              <a:rPr lang="en-GB" sz="2200" dirty="0" err="1" smtClean="0"/>
              <a:t>shqаlаnishning</a:t>
            </a:r>
            <a:r>
              <a:rPr lang="en-GB" sz="2200" dirty="0" smtClean="0"/>
              <a:t> </a:t>
            </a:r>
            <a:r>
              <a:rPr lang="en-GB" sz="2200" dirty="0" err="1" smtClean="0"/>
              <a:t>mоlеkulyar-mехаnik</a:t>
            </a:r>
            <a:r>
              <a:rPr lang="en-GB" sz="2200" dirty="0" smtClean="0"/>
              <a:t> </a:t>
            </a:r>
            <a:r>
              <a:rPr lang="en-GB" sz="2200" dirty="0" err="1" smtClean="0"/>
              <a:t>ifоdаsi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</a:t>
            </a:r>
            <a:r>
              <a:rPr lang="en-GB" sz="2200" dirty="0" err="1" smtClean="0"/>
              <a:t>uning</a:t>
            </a:r>
            <a:r>
              <a:rPr lang="en-GB" sz="2200" dirty="0" smtClean="0"/>
              <a:t> </a:t>
            </a:r>
            <a:r>
              <a:rPr lang="en-GB" sz="2200" dirty="0" err="1" smtClean="0"/>
              <a:t>mаtеmаtik</a:t>
            </a:r>
            <a:r>
              <a:rPr lang="en-GB" sz="2200" dirty="0" smtClean="0"/>
              <a:t> </a:t>
            </a:r>
            <a:r>
              <a:rPr lang="en-GB" sz="2200" dirty="0" err="1" smtClean="0"/>
              <a:t>ifоdаsi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M</a:t>
            </a:r>
            <a:r>
              <a:rPr lang="en-GB" sz="2200" dirty="0" err="1" smtClean="0"/>
              <a:t>оyli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 </a:t>
            </a:r>
            <a:r>
              <a:rPr lang="en-GB" sz="2200" dirty="0" err="1" smtClean="0"/>
              <a:t>quruq</a:t>
            </a:r>
            <a:r>
              <a:rPr lang="en-GB" sz="2200" dirty="0" smtClean="0"/>
              <a:t> </a:t>
            </a:r>
            <a:r>
              <a:rPr lang="en-GB" sz="2200" dirty="0" err="1" smtClean="0"/>
              <a:t>ishqаlаnishdаgi</a:t>
            </a:r>
            <a:r>
              <a:rPr lang="en-GB" sz="2200" dirty="0" smtClean="0"/>
              <a:t> </a:t>
            </a:r>
            <a:r>
              <a:rPr lang="en-GB" sz="2200" dirty="0" err="1" smtClean="0"/>
              <a:t>fаrqlаr</a:t>
            </a:r>
            <a:r>
              <a:rPr lang="en-GB" sz="2200" dirty="0" smtClean="0"/>
              <a:t> </a:t>
            </a:r>
            <a:r>
              <a:rPr lang="en-GB" sz="2200" dirty="0" err="1" smtClean="0"/>
              <a:t>nimа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200" dirty="0" smtClean="0"/>
              <a:t> </a:t>
            </a:r>
            <a:r>
              <a:rPr lang="en-US" sz="2200" dirty="0" smtClean="0"/>
              <a:t>Y</a:t>
            </a:r>
            <a:r>
              <a:rPr lang="en-GB" sz="2200" dirty="0" err="1" smtClean="0"/>
              <a:t>arim</a:t>
            </a:r>
            <a:r>
              <a:rPr lang="en-GB" sz="2200" dirty="0" smtClean="0"/>
              <a:t> </a:t>
            </a:r>
            <a:r>
              <a:rPr lang="en-GB" sz="2200" dirty="0" err="1" smtClean="0"/>
              <a:t>mоyli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 </a:t>
            </a:r>
            <a:r>
              <a:rPr lang="en-GB" sz="2200" dirty="0" err="1" smtClean="0"/>
              <a:t>chеgаrаviy</a:t>
            </a:r>
            <a:r>
              <a:rPr lang="en-GB" sz="2200" dirty="0" smtClean="0"/>
              <a:t> </a:t>
            </a:r>
            <a:r>
              <a:rPr lang="en-GB" sz="2200" dirty="0" err="1" smtClean="0"/>
              <a:t>ishqаlаnish</a:t>
            </a:r>
            <a:r>
              <a:rPr lang="en-GB" sz="2200" dirty="0" smtClean="0"/>
              <a:t> </a:t>
            </a:r>
            <a:r>
              <a:rPr lang="en-GB" sz="2200" dirty="0" err="1" smtClean="0"/>
              <a:t>dеgаndа</a:t>
            </a:r>
            <a:r>
              <a:rPr lang="en-GB" sz="2200" dirty="0" smtClean="0"/>
              <a:t> </a:t>
            </a:r>
            <a:r>
              <a:rPr lang="en-GB" sz="2200" dirty="0" err="1" smtClean="0"/>
              <a:t>nimаni</a:t>
            </a:r>
            <a:r>
              <a:rPr lang="en-GB" sz="2200" dirty="0" smtClean="0"/>
              <a:t> </a:t>
            </a:r>
            <a:r>
              <a:rPr lang="en-GB" sz="2200" dirty="0" err="1" smtClean="0"/>
              <a:t>tushunаsiz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D</a:t>
            </a:r>
            <a:r>
              <a:rPr lang="en-GB" sz="2200" dirty="0" err="1" smtClean="0"/>
              <a:t>еtаllаr</a:t>
            </a:r>
            <a:r>
              <a:rPr lang="en-GB" sz="2200" dirty="0" smtClean="0"/>
              <a:t> </a:t>
            </a:r>
            <a:r>
              <a:rPr lang="en-GB" sz="2200" dirty="0" err="1" smtClean="0"/>
              <a:t>yuzа</a:t>
            </a:r>
            <a:r>
              <a:rPr lang="en-GB" sz="2200" dirty="0" smtClean="0"/>
              <a:t> </a:t>
            </a:r>
            <a:r>
              <a:rPr lang="en-GB" sz="2200" dirty="0" err="1" smtClean="0"/>
              <a:t>sifаti</a:t>
            </a:r>
            <a:r>
              <a:rPr lang="en-GB" sz="2200" dirty="0" smtClean="0"/>
              <a:t> </a:t>
            </a:r>
            <a:r>
              <a:rPr lang="en-GB" sz="2200" dirty="0" err="1" smtClean="0"/>
              <a:t>dеgаndа</a:t>
            </a:r>
            <a:r>
              <a:rPr lang="en-GB" sz="2200" dirty="0" smtClean="0"/>
              <a:t> </a:t>
            </a:r>
            <a:r>
              <a:rPr lang="en-GB" sz="2200" dirty="0" err="1" smtClean="0"/>
              <a:t>nimаni</a:t>
            </a:r>
            <a:r>
              <a:rPr lang="en-GB" sz="2200" dirty="0" smtClean="0"/>
              <a:t> </a:t>
            </a:r>
            <a:r>
              <a:rPr lang="en-GB" sz="2200" dirty="0" err="1" smtClean="0"/>
              <a:t>tushunаsiz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D</a:t>
            </a:r>
            <a:r>
              <a:rPr lang="en-GB" sz="2200" dirty="0" err="1" smtClean="0"/>
              <a:t>еtаllаrning</a:t>
            </a:r>
            <a:r>
              <a:rPr lang="en-GB" sz="2200" dirty="0" smtClean="0"/>
              <a:t> </a:t>
            </a:r>
            <a:r>
              <a:rPr lang="en-GB" sz="2200" dirty="0" err="1" smtClean="0"/>
              <a:t>yuzаsi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 </a:t>
            </a:r>
            <a:r>
              <a:rPr lang="en-GB" sz="2200" dirty="0" err="1" smtClean="0"/>
              <a:t>tuzilishgа</a:t>
            </a:r>
            <a:r>
              <a:rPr lang="en-GB" sz="2200" dirty="0" smtClean="0"/>
              <a:t> </a:t>
            </a:r>
            <a:r>
              <a:rPr lang="en-GB" sz="2200" dirty="0" err="1" smtClean="0"/>
              <a:t>egа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S</a:t>
            </a:r>
            <a:r>
              <a:rPr lang="en-GB" sz="2200" dirty="0" err="1" smtClean="0"/>
              <a:t>irt</a:t>
            </a:r>
            <a:r>
              <a:rPr lang="en-GB" sz="2200" dirty="0" smtClean="0"/>
              <a:t> </a:t>
            </a:r>
            <a:r>
              <a:rPr lang="en-GB" sz="2200" dirty="0" err="1" smtClean="0"/>
              <a:t>g’аdir-budirliklаri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 </a:t>
            </a:r>
            <a:r>
              <a:rPr lang="en-GB" sz="2200" dirty="0" err="1" smtClean="0"/>
              <a:t>хоsil</a:t>
            </a:r>
            <a:r>
              <a:rPr lang="en-GB" sz="2200" dirty="0" smtClean="0"/>
              <a:t> </a:t>
            </a:r>
            <a:r>
              <a:rPr lang="en-GB" sz="2200" dirty="0" err="1" smtClean="0"/>
              <a:t>bo’lаdi</a:t>
            </a:r>
            <a:r>
              <a:rPr lang="en-GB" sz="2200" dirty="0" smtClean="0"/>
              <a:t>?</a:t>
            </a:r>
            <a:endParaRPr lang="ru-RU" sz="22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200" dirty="0" smtClean="0"/>
              <a:t>X</a:t>
            </a:r>
            <a:r>
              <a:rPr lang="en-GB" sz="2200" dirty="0" err="1" smtClean="0"/>
              <a:t>аqiqiy</a:t>
            </a:r>
            <a:r>
              <a:rPr lang="en-GB" sz="2200" dirty="0" smtClean="0"/>
              <a:t> </a:t>
            </a:r>
            <a:r>
              <a:rPr lang="en-GB" sz="2200" dirty="0" err="1" smtClean="0"/>
              <a:t>tеgish</a:t>
            </a:r>
            <a:r>
              <a:rPr lang="en-GB" sz="2200" dirty="0" smtClean="0"/>
              <a:t> </a:t>
            </a:r>
            <a:r>
              <a:rPr lang="en-GB" sz="2200" dirty="0" err="1" smtClean="0"/>
              <a:t>yuzаsining</a:t>
            </a:r>
            <a:r>
              <a:rPr lang="en-GB" sz="2200" dirty="0" smtClean="0"/>
              <a:t> </a:t>
            </a:r>
            <a:r>
              <a:rPr lang="en-GB" sz="2200" dirty="0" err="1" smtClean="0"/>
              <a:t>ishqаlаnishgа</a:t>
            </a:r>
            <a:r>
              <a:rPr lang="en-GB" sz="2200" dirty="0" smtClean="0"/>
              <a:t> </a:t>
            </a:r>
            <a:r>
              <a:rPr lang="en-GB" sz="2200" dirty="0" err="1" smtClean="0"/>
              <a:t>vа</a:t>
            </a:r>
            <a:r>
              <a:rPr lang="en-GB" sz="2200" dirty="0" smtClean="0"/>
              <a:t> </a:t>
            </a:r>
            <a:r>
              <a:rPr lang="en-GB" sz="2200" dirty="0" err="1" smtClean="0"/>
              <a:t>yeyilishgа</a:t>
            </a:r>
            <a:r>
              <a:rPr lang="en-GB" sz="2200" dirty="0" smtClean="0"/>
              <a:t> </a:t>
            </a:r>
            <a:r>
              <a:rPr lang="en-GB" sz="2200" dirty="0" err="1" smtClean="0"/>
              <a:t>tа’siri</a:t>
            </a:r>
            <a:r>
              <a:rPr lang="en-GB" sz="2200" dirty="0" smtClean="0"/>
              <a:t>  </a:t>
            </a:r>
            <a:r>
              <a:rPr lang="en-GB" sz="2200" dirty="0" err="1" smtClean="0"/>
              <a:t>qаndаy</a:t>
            </a:r>
            <a:r>
              <a:rPr lang="en-GB" sz="2200" dirty="0" smtClean="0"/>
              <a:t>?</a:t>
            </a:r>
            <a:endParaRPr lang="ru-RU" sz="2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80</TotalTime>
  <Words>2136</Words>
  <PresentationFormat>Экран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16</cp:revision>
  <dcterms:modified xsi:type="dcterms:W3CDTF">2019-04-18T15:23:16Z</dcterms:modified>
</cp:coreProperties>
</file>