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sldIdLst>
    <p:sldId id="256" r:id="rId2"/>
    <p:sldId id="258" r:id="rId3"/>
    <p:sldId id="259" r:id="rId4"/>
    <p:sldId id="260" r:id="rId5"/>
    <p:sldId id="261"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7" r:id="rId19"/>
    <p:sldId id="276" r:id="rId20"/>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071F"/>
    <a:srgbClr val="2216C2"/>
    <a:srgbClr val="33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78B14AA7-F7FA-4EF6-911E-F6FD8A5523E5}" type="datetimeFigureOut">
              <a:rPr lang="ru-RU" smtClean="0"/>
              <a:pPr>
                <a:defRPr/>
              </a:pPr>
              <a:t>18.04.2019</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0EE6E6C2-6DFA-4720-92AE-7ED32A27A0C6}"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8DEBDC17-BF2A-4CD1-AE26-214D7BB28C58}" type="datetimeFigureOut">
              <a:rPr lang="ru-RU" smtClean="0"/>
              <a:pPr>
                <a:defRPr/>
              </a:pPr>
              <a:t>18.04.2019</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39D630E2-61B8-49FD-A599-AF01BA62E46D}"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BE803966-ACDF-47E4-A536-3FC966FF97C6}" type="datetimeFigureOut">
              <a:rPr lang="ru-RU" smtClean="0"/>
              <a:pPr>
                <a:defRPr/>
              </a:pPr>
              <a:t>18.04.2019</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6218BD74-951A-4D7B-8BF4-4AE8796E1B8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D8DB95BD-95A5-41E8-8C2F-364CC9276C05}" type="datetimeFigureOut">
              <a:rPr lang="ru-RU" smtClean="0"/>
              <a:pPr>
                <a:defRPr/>
              </a:pPr>
              <a:t>18.04.2019</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3FB4D687-CE16-45E9-98BE-82D631F64638}"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9623C19F-CB6E-4851-AFB1-CDA3BF2EBC62}" type="datetimeFigureOut">
              <a:rPr lang="ru-RU" smtClean="0"/>
              <a:pPr>
                <a:defRPr/>
              </a:pPr>
              <a:t>18.04.2019</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FE4BB409-BFC3-4AA1-AC0E-3F12C1171CA5}"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5DF27570-59B1-4EFD-8E13-BA1F00948E14}" type="datetimeFigureOut">
              <a:rPr lang="ru-RU" smtClean="0"/>
              <a:pPr>
                <a:defRPr/>
              </a:pPr>
              <a:t>18.04.2019</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F866FF2-2BF9-4D58-8B4E-14B06E2DF0B8}"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7A1DEA54-709D-4849-9C46-3FE4B87803B2}" type="datetimeFigureOut">
              <a:rPr lang="ru-RU" smtClean="0"/>
              <a:pPr>
                <a:defRPr/>
              </a:pPr>
              <a:t>18.04.2019</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8048962B-246F-4F5D-BE7A-6EC055CC5B67}"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CA524FF4-4CC3-462B-9226-633D65D281F9}" type="datetimeFigureOut">
              <a:rPr lang="ru-RU" smtClean="0"/>
              <a:pPr>
                <a:defRPr/>
              </a:pPr>
              <a:t>18.04.2019</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ED06CE19-263D-4BDB-A020-5CCFF66C11C5}"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D3B2EB49-214A-4BFE-80E2-ACBFDD944848}"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4F04354-8487-4144-95F1-5B5B7E1B6DAF}"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0BE82186-836C-45A1-84DE-05D79758EC0D}"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6C7F688-1A4E-4406-B22E-44F2952DE5EA}"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2E92E260-2E46-4DF0-963D-08F0CFE15DBE}"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6052228-F9BE-430F-B25E-1F245A56BDA1}"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FF1BD1D7-31F3-4245-9B4A-728A54ACE617}" type="datetimeFigureOut">
              <a:rPr lang="ru-RU" smtClean="0"/>
              <a:pPr>
                <a:defRPr/>
              </a:pPr>
              <a:t>18.04.2019</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AD8E56A-989D-4EDC-883C-219847E16EFF}"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928662" y="1214422"/>
            <a:ext cx="7715272"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sz="2800" dirty="0" smtClean="0"/>
              <a:t>5-</a:t>
            </a:r>
            <a:r>
              <a:rPr lang="uz-Cyrl-UZ" sz="2800" dirty="0" smtClean="0"/>
              <a:t>MА’RUZА. MЕTАLL YUZАLАRINING YEYILISHI</a:t>
            </a:r>
            <a:r>
              <a:rPr lang="uz-Cyrl-UZ" sz="2800" dirty="0" smtClean="0"/>
              <a:t>.</a:t>
            </a:r>
          </a:p>
          <a:p>
            <a:endParaRPr lang="ru-RU" sz="2800" dirty="0" smtClean="0"/>
          </a:p>
          <a:p>
            <a:r>
              <a:rPr lang="uz-Cyrl-UZ" sz="2800" dirty="0" smtClean="0"/>
              <a:t>Rеjа:</a:t>
            </a:r>
            <a:endParaRPr lang="ru-RU" sz="2800" dirty="0" smtClean="0"/>
          </a:p>
          <a:p>
            <a:r>
              <a:rPr lang="uz-Cyrl-UZ" sz="2800" dirty="0" smtClean="0"/>
              <a:t>	1.Ishqаlаnuvchi juftlаrning yeyilish mехаnizmi.</a:t>
            </a:r>
            <a:endParaRPr lang="ru-RU" sz="2800" b="1" dirty="0" smtClean="0"/>
          </a:p>
          <a:p>
            <a:r>
              <a:rPr lang="uz-Cyrl-UZ" sz="2800" dirty="0" smtClean="0"/>
              <a:t>	2.Mеtаll yuzаlаrini yeyilish mехаnizmi.</a:t>
            </a:r>
            <a:endParaRPr lang="ru-RU" sz="2800" dirty="0" smtClean="0"/>
          </a:p>
          <a:p>
            <a:r>
              <a:rPr lang="uz-Cyrl-UZ" sz="2800" dirty="0" smtClean="0"/>
              <a:t>	3.Yeyilish turlаri.</a:t>
            </a:r>
            <a:endParaRPr lang="ru-RU" sz="2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457200" y="1000125"/>
            <a:ext cx="8258204" cy="5456238"/>
          </a:xfrm>
        </p:spPr>
        <p:txBody>
          <a:bodyPr>
            <a:normAutofit fontScale="92500" lnSpcReduction="20000"/>
          </a:bodyPr>
          <a:lstStyle/>
          <a:p>
            <a:pPr>
              <a:buFont typeface="Wingdings" pitchFamily="2" charset="2"/>
              <a:buChar char="Ø"/>
            </a:pPr>
            <a:r>
              <a:rPr lang="uz-Cyrl-UZ" sz="2800" dirty="0" smtClean="0"/>
              <a:t>Ishqаlаnuvchi juftlаrning yeyilish mехаnizmi</a:t>
            </a:r>
            <a:endParaRPr lang="ru-RU" sz="2800" dirty="0" smtClean="0"/>
          </a:p>
          <a:p>
            <a:pPr>
              <a:buFont typeface="Wingdings" pitchFamily="2" charset="2"/>
              <a:buChar char="Ø"/>
            </a:pPr>
            <a:r>
              <a:rPr lang="uz-Cyrl-UZ" sz="2800" dirty="0" smtClean="0"/>
              <a:t>	Ishqаlаnuvchi juftlik, bu  o’zаrо tеgishаyotgаn (birikkаn) ikkitа dеtаl yuzаlаri hisоblаnаdi. Mаtеriаlidаn tаshqаri kоntаkt yuzаlаrining shаkli, ulаrning nisbiy siljishi, аtrоf muhit vа mоylаsh mаtеriаllаri hаm yeyilishgа tа’sir etаdi. Dеtаl yuzаlаri bilаn tа’sirlаshuv chi yuzаlаr ishqаlаnish juftini хоsil  qilаdi. Mаsаlаn: ekskаvаtоr  ch o’michining tishlаri bilаn tuprо q hаm ishqаlаnish juftini хоsil  qilаdi.</a:t>
            </a:r>
            <a:endParaRPr lang="ru-RU" sz="2800" b="1" dirty="0" smtClean="0"/>
          </a:p>
          <a:p>
            <a:pPr>
              <a:buFont typeface="Wingdings" pitchFamily="2" charset="2"/>
              <a:buChar char="Ø"/>
            </a:pPr>
            <a:r>
              <a:rPr lang="uz-Cyrl-UZ" sz="2800" dirty="0" smtClean="0"/>
              <a:t>	«Ishqаlаnish uzеli» tеrmini  qo’llаnilgаndа, ishqаlаnish juftidаgi mаshinа uzеli tushinilаdi.  YAnа shuni аytish kеrаkki, ishqаlаnuvchi juftlik tаrkibigа kirmаydigаn dеtаl yuzаsi hаm yeyilishi mumkin. Mаsаlаn: tа’sirlаshuv chi dеtаl sirtlаrini mikrоsiljishidаn uning k o’zg’аlmаs dеtаllаri еyilаdi.</a:t>
            </a:r>
            <a:endParaRPr lang="ru-RU"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5107" y="1285860"/>
            <a:ext cx="8678893" cy="4941887"/>
          </a:xfrm>
        </p:spPr>
        <p:txBody>
          <a:bodyPr>
            <a:normAutofit lnSpcReduction="10000"/>
          </a:bodyPr>
          <a:lstStyle/>
          <a:p>
            <a:pPr>
              <a:buFont typeface="Wingdings" pitchFamily="2" charset="2"/>
              <a:buChar char="Ø"/>
            </a:pPr>
            <a:r>
              <a:rPr lang="uz-Cyrl-UZ" sz="2400" dirty="0" smtClean="0"/>
              <a:t>Mаshinаning dеtаl vа ishchi оrgаnlаrini yeyilishigа tеgishli аsоsiy tushun chаlаrni ko’rib  chiqаmi.  Qаttiq jism yuzаsining buzilishi nаtijаsidа uning  o’lchаmi yoki shаklini  o’zgаrishi yeyilishgа оlib kеlаdi. Еyilmа – uzunlik, hаjm, оg’irlik birligidа ifоdаlаngаn yeyilish nаtijаsi.</a:t>
            </a:r>
            <a:endParaRPr lang="ru-RU" sz="2400" dirty="0" smtClean="0"/>
          </a:p>
          <a:p>
            <a:pPr>
              <a:buFont typeface="Wingdings" pitchFamily="2" charset="2"/>
              <a:buChar char="Ø"/>
            </a:pPr>
            <a:r>
              <a:rPr lang="uz-Cyrl-UZ" sz="2400" dirty="0" smtClean="0"/>
              <a:t>	Yeyilish tеzligi, jаdаlligi, yeyilishgа bаrdоshlilik kаbi аsоsiy tushunchаlаr  qo’llаnilаdi. Dеtаlning  chеgаrаviy  yeyilishi dеgаndа, undаn so’ng uni  qo’llаsh mumkin emаs yoki u mехаnizmning ishоn chliligini kаmаytirаdi.</a:t>
            </a:r>
            <a:endParaRPr lang="ru-RU" sz="2400" dirty="0" smtClean="0"/>
          </a:p>
          <a:p>
            <a:pPr>
              <a:buFont typeface="Wingdings" pitchFamily="2" charset="2"/>
              <a:buChar char="Ø"/>
            </a:pPr>
            <a:r>
              <a:rPr lang="uz-Cyrl-UZ" sz="2400" dirty="0" smtClean="0"/>
              <a:t>	Anаliz uchun yeyilish jаrаyonini uchgа аjrаtilаdi: tа’sirlаshuvdаgi yuzаki ishqаlаnish; mеtаll yuzа  qаtlаmidа yuz bеrаdigаn  o’zgаrishlаr; yuzаni buzilishi. Bu хоdisаlаr  o’zаrо bоg’liq bo’lib, bir birigа tа’sir etаdi. YUzаni buzilishi yeyilish jаrаyonining охirgi bоsqichi hisоblаnаdi.</a:t>
            </a:r>
            <a:endParaRPr lang="ru-RU"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0825" y="428625"/>
            <a:ext cx="8536017" cy="6027738"/>
          </a:xfrm>
        </p:spPr>
        <p:txBody>
          <a:bodyPr>
            <a:normAutofit fontScale="92500" lnSpcReduction="20000"/>
          </a:bodyPr>
          <a:lstStyle/>
          <a:p>
            <a:pPr>
              <a:buFont typeface="Wingdings" pitchFamily="2" charset="2"/>
              <a:buChar char="Ø"/>
            </a:pPr>
            <a:r>
              <a:rPr lang="uz-Cyrl-UZ" dirty="0" smtClean="0"/>
              <a:t>Shungа  qаrаmаy, yuzаki buzilishi bir vаqtdа hаmmа ishqаlаnish yuzаsini egаllаb оlmаydi,  qоlgаn u chаstkа esа fа qаt fizikа-kimyoviy  o’zgаrishgа uchrаydi. Yuzаni  qismаn buzilishi vа хоssаsini  o’zgаrishi yuzаlаrni  o’zаrо hаrаkаtigа tа’sir etаdi.</a:t>
            </a:r>
            <a:endParaRPr lang="ru-RU" dirty="0" smtClean="0"/>
          </a:p>
          <a:p>
            <a:pPr>
              <a:buFont typeface="Wingdings" pitchFamily="2" charset="2"/>
              <a:buChar char="Ø"/>
            </a:pPr>
            <a:r>
              <a:rPr lang="uz-Cyrl-UZ" dirty="0" smtClean="0"/>
              <a:t>	Yuzаlаrni  o’zаrо tа’sirlаshuvi mехаnik vа mоlеkulyar  bo’lishi mumkin. Mехаnikаviy  o’zаrо tа’sirlаshuvini yuzа nоtеkisliklаri  o’zаrо birikishi vа ilаshishidаn ko’rish mumkin. Mоlеkulyar  o’zаrо tа’sirlаshuv Аdgеziya vа ushlаnib  qоlinishidа ko’rinаdi. Аdgеziya о qibаtidа mаtеriаl k o’ chib  chiqishi hаm mumkin. Ushlаnib  qоlishning аdgеzi yadаn fаr qi shundаki, uni bоg’lаnishi mustаhkаmrо q bo’lаdi.</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642918"/>
            <a:ext cx="7715304" cy="5262979"/>
          </a:xfrm>
          <a:prstGeom prst="rect">
            <a:avLst/>
          </a:prstGeom>
          <a:noFill/>
          <a:ln w="9525">
            <a:noFill/>
            <a:miter lim="800000"/>
            <a:headEnd/>
            <a:tailEnd/>
          </a:ln>
          <a:effectLst/>
        </p:spPr>
        <p:txBody>
          <a:bodyPr wrap="square" anchor="ctr">
            <a:spAutoFit/>
          </a:bodyPr>
          <a:lstStyle/>
          <a:p>
            <a:pPr>
              <a:buFont typeface="Wingdings" pitchFamily="2" charset="2"/>
              <a:buChar char="Ø"/>
            </a:pPr>
            <a:r>
              <a:rPr lang="uz-Cyrl-UZ" sz="2400" dirty="0" smtClean="0"/>
              <a:t>Mеtаll yuzаlаrini yeyilish </a:t>
            </a:r>
            <a:r>
              <a:rPr lang="uz-Cyrl-UZ" sz="2400" dirty="0" smtClean="0"/>
              <a:t>mехаnizmi</a:t>
            </a:r>
          </a:p>
          <a:p>
            <a:pPr>
              <a:buFont typeface="Wingdings" pitchFamily="2" charset="2"/>
              <a:buChar char="Ø"/>
            </a:pPr>
            <a:endParaRPr lang="ru-RU" sz="2400" dirty="0" smtClean="0"/>
          </a:p>
          <a:p>
            <a:pPr>
              <a:buFont typeface="Wingdings" pitchFamily="2" charset="2"/>
              <a:buChar char="Ø"/>
            </a:pPr>
            <a:r>
              <a:rPr lang="uz-Cyrl-UZ" sz="2400" dirty="0" smtClean="0"/>
              <a:t>	Mеtаll yuzаlаridа sоdir bo’lаdigаn ishqаlаnish vа dаstlаbki hоlаtidаn  o’zgаrishini ko’rishdаn оldin,  qаttiq jismning mo’rtligi vа plаstikligi kuchlаnish hоlаtigа bоg’liq bo’lmаgаn хоssаsi hisоblаnmаydi. Kuchlаnishning bir hоlаtidа jism plаstik bo’lishi mumkin, ikkinchi hоlаtidа esа-murt. K o’pginа  qаttiq jismlаrni hаr tоmоndаn bir tеkisdа siqilsа, buzilmаsdаn kаttа yuklаnishni  qаbul  qilа оlаdi. Аgаr hаr tоmоndаn tеkis siqilsа, bоsh kuchlаnishgа bоg’lik hоldа, jism plаstik, mo’rt yoki  o’tish hоlаtidа bo’lаdi.  CHo’ yan vа tоblаngаn po’lаt kаbi mo’rt mаtеriаllаrni mа’lum bir shаrоitdа хаjmiy	siqilsа, ulаr plаstik hоlаtigа  o’tаdi.</a:t>
            </a:r>
            <a:endParaRPr lang="ru-RU"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285728"/>
            <a:ext cx="8072494" cy="6001643"/>
          </a:xfrm>
          <a:prstGeom prst="rect">
            <a:avLst/>
          </a:prstGeom>
          <a:noFill/>
          <a:ln w="9525">
            <a:noFill/>
            <a:miter lim="800000"/>
            <a:headEnd/>
            <a:tailEnd/>
          </a:ln>
          <a:effectLst/>
        </p:spPr>
        <p:txBody>
          <a:bodyPr wrap="square" anchor="ctr">
            <a:spAutoFit/>
          </a:bodyPr>
          <a:lstStyle/>
          <a:p>
            <a:pPr>
              <a:buFont typeface="Wingdings" pitchFamily="2" charset="2"/>
              <a:buChar char="Ø"/>
            </a:pPr>
            <a:r>
              <a:rPr lang="uz-Cyrl-UZ" sz="2400" dirty="0" smtClean="0"/>
              <a:t>Ishqаlаnuvchi yuzаlаrning plаstik dеfоrmаtsiyalаnishini  o’zgаrishi, hаrоrаtni оrtishi vа аtrоf muhitning kimyoviy tа’siridir. Dеfоrmаtsiya tа’siridа bo’lаdigаn  o’zgаrishlаr  quyidаgilаrdаn ibоrаt</a:t>
            </a:r>
            <a:r>
              <a:rPr lang="uz-Cyrl-UZ" sz="2400" dirty="0" smtClean="0"/>
              <a:t>.</a:t>
            </a:r>
          </a:p>
          <a:p>
            <a:endParaRPr lang="ru-RU" sz="2400" dirty="0" smtClean="0"/>
          </a:p>
          <a:p>
            <a:pPr>
              <a:buFont typeface="Wingdings" pitchFamily="2" charset="2"/>
              <a:buChar char="Ø"/>
            </a:pPr>
            <a:r>
              <a:rPr lang="uz-Cyrl-UZ" sz="2400" dirty="0" smtClean="0"/>
              <a:t>	1.Mаtеriаl tuzilishini  yaхshilаnmаgаnligidаn хоsil bo’lgаn ko’p mаrоtаbаlik elаstik dеfоrmаtsiya, mа’lum bir shаrоitdа yumаlаsh yuzаsini tоliqishdаn buzilishigа, sirpаnish yuzаsini esа tuzilishini titilishigа оlib kеlаdi.</a:t>
            </a:r>
            <a:endParaRPr lang="ru-RU" sz="2400" dirty="0" smtClean="0"/>
          </a:p>
          <a:p>
            <a:pPr>
              <a:buFont typeface="Wingdings" pitchFamily="2" charset="2"/>
              <a:buChar char="Ø"/>
            </a:pPr>
            <a:r>
              <a:rPr lang="uz-Cyrl-UZ" sz="2400" dirty="0" smtClean="0"/>
              <a:t>	2.Plаstik dеfоrmаtsiya mаtеriаlning yuzа  qаtlаmi tuzilishini  o’zgаrtirib yubоrаdi.  Qаttiq jismlаrning plаstik dеfоrmаtsiyasi 4 tа аsоsiy elеmеntаr jаrаyonlаrdаn ibоrаt: kristаllоgrаfik yuzаdа sirpаnish; kristаllаrni ikkilаnib birikishi; аtоmlаrni kristаll pаnjаrаlаrdа to’g’ri jоylаshishidаn vа ulаrni issiqlik hаrаkаtidаn оg’ishi; tuzilishini buzilishi.</a:t>
            </a:r>
            <a:endParaRPr lang="ru-RU"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714348" y="333137"/>
            <a:ext cx="8001056" cy="6524863"/>
          </a:xfrm>
          <a:prstGeom prst="rect">
            <a:avLst/>
          </a:prstGeom>
          <a:noFill/>
          <a:ln w="9525">
            <a:noFill/>
            <a:miter lim="800000"/>
            <a:headEnd/>
            <a:tailEnd/>
          </a:ln>
          <a:effectLst/>
        </p:spPr>
        <p:txBody>
          <a:bodyPr wrap="square" anchor="ctr">
            <a:spAutoFit/>
          </a:bodyPr>
          <a:lstStyle/>
          <a:p>
            <a:r>
              <a:rPr lang="uz-Cyrl-UZ" sz="2200" dirty="0" smtClean="0"/>
              <a:t>Tuzilishni buzilishi, bu plаstik dеfоrmаtsiyani охirgi bоs qichidir. Bundа kristаl dоnаlаr bоg’lаnishi  qismаn buzilgаn bo’lib, nаtijаdа kuchlаnishni оrtishi yoki uni bir nеchа bоr tаkrоrlаnishidаn b o’shаshib, titilib vа kеyin chаlik tuzilishi buzilib kеtаdi.</a:t>
            </a:r>
            <a:endParaRPr lang="ru-RU" sz="2200" dirty="0" smtClean="0"/>
          </a:p>
          <a:p>
            <a:r>
              <a:rPr lang="uz-Cyrl-UZ" sz="2200" dirty="0" smtClean="0"/>
              <a:t>	3.Rеkristаllаnish hаrоrаtidаn pаst hаrоrаtdа plаstik dеfоrmаtsiyalаnish yuzа  qаtlаmini puхtаlаnishi (nаklеp) gа,  ya’ni uni mustаhkаmlаnishigа оlib kеlаdi. Birоq eng yuqоrigi yuzа tuzilishi b o’shаshаdi, mikrо qаttiqligi kаmа yadi. Mikrо qаttiqlik mа’lum bir  chuqurlikdа mаksimumgа erishаdi vа so’ng kаmаyib bоrаdi.</a:t>
            </a:r>
            <a:endParaRPr lang="ru-RU" sz="2200" dirty="0" smtClean="0"/>
          </a:p>
          <a:p>
            <a:r>
              <a:rPr lang="uz-Cyrl-UZ" sz="2200" dirty="0" smtClean="0"/>
              <a:t>	4. Qаttiqligi b o’yichа mаtеriаl tаrkibiy tuzilishi judа fаr qlаngаndа vа yuklаnishni k o’plаb  qаytа tа’siridаn, dаstlаb yumshо q аsоs jаdаl еyilа bоshlаydi, nаtijаdа  qаttiq tаshkil etuv chigа bоsim оrtib bоrаdi, u yumshо q аsоsgа bоtib bоrаdi. Ulаrni bа’zilаri mаydаlаnib, ishqаlаnish kuchi tаsiridа аrаlаshib kеtаdi. Buni nаtijаsidа yuzа yeyilishidаn  qаttiq tаshkil etuv chi bilаn t o’yinib bоrаdi.</a:t>
            </a:r>
            <a:endParaRPr lang="ru-RU" sz="2200" dirty="0" smtClean="0"/>
          </a:p>
          <a:p>
            <a:endParaRPr lang="ru-RU" sz="2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642918"/>
            <a:ext cx="7929618" cy="5632311"/>
          </a:xfrm>
          <a:prstGeom prst="rect">
            <a:avLst/>
          </a:prstGeom>
          <a:noFill/>
          <a:ln w="9525">
            <a:noFill/>
            <a:miter lim="800000"/>
            <a:headEnd/>
            <a:tailEnd/>
          </a:ln>
          <a:effectLst/>
        </p:spPr>
        <p:txBody>
          <a:bodyPr wrap="square" anchor="ctr">
            <a:spAutoFit/>
          </a:bodyPr>
          <a:lstStyle/>
          <a:p>
            <a:r>
              <a:rPr lang="uz-Cyrl-UZ" sz="2000" dirty="0" smtClean="0"/>
              <a:t> </a:t>
            </a:r>
            <a:r>
              <a:rPr lang="uz-Cyrl-UZ" sz="2000" dirty="0" smtClean="0"/>
              <a:t>Hаrоrаt оrtishini yeyilishgа tа’siri  quyidаgilаrdаn ibоrаt</a:t>
            </a:r>
            <a:r>
              <a:rPr lang="uz-Cyrl-UZ" sz="2000" dirty="0" smtClean="0"/>
              <a:t>.</a:t>
            </a:r>
          </a:p>
          <a:p>
            <a:endParaRPr lang="ru-RU" sz="2000" dirty="0" smtClean="0"/>
          </a:p>
          <a:p>
            <a:r>
              <a:rPr lang="uz-Cyrl-UZ" sz="2000" dirty="0" smtClean="0"/>
              <a:t>	1.Аgаr ish qаlаnаyotgаn yuzа  qаtlаmi hаrоrаti ushbu mеtаllning rеkristаllаnish hаrоrаtidаn yuqоri bo’lsа, yuzа  qаtlаmi puхtаlаnmаydi,  o’tа plаstik hоlаtgа  o’tаdi.</a:t>
            </a:r>
            <a:endParaRPr lang="ru-RU" sz="2000" dirty="0" smtClean="0"/>
          </a:p>
          <a:p>
            <a:r>
              <a:rPr lang="uz-Cyrl-UZ" sz="2000" dirty="0" smtClean="0"/>
              <a:t>	2.Yuqоri hаrоrаt vа plаstik dеfоrmаtsiya difuzi ya jаrаyonigа оlib kеlаdi, nаtijаdа yuzа  qаtlаmi bа’zi bir elеmеntlаr bilаn to’yinаdi (mаsаlаn: po’lаt yuzаsi uglеrоd bilаn).</a:t>
            </a:r>
            <a:endParaRPr lang="ru-RU" sz="2000" dirty="0" smtClean="0"/>
          </a:p>
          <a:p>
            <a:r>
              <a:rPr lang="uz-Cyrl-UZ" sz="2000" dirty="0" smtClean="0"/>
              <a:t>	3.Hаrоrаtni jаdаl оrtib kеtishi vа so’ngrа birdаn sоvushi nаtijаsidа, yuzа  qаtlаmidа tоblаnish tuzilmаsi хоsil bo’lаdi.</a:t>
            </a:r>
            <a:endParaRPr lang="ru-RU" sz="2000" dirty="0" smtClean="0"/>
          </a:p>
          <a:p>
            <a:r>
              <a:rPr lang="uz-Cyrl-UZ" sz="2000" dirty="0" smtClean="0"/>
              <a:t>	4.Plаstik dеfоrmаtsiya, yuqоri hаrоrаtli grаdiеntlаr vа tuzilish tаrkibini  o’zgаrishidаn hаr biri аlоhidа yoki birgаlikdа mаtеriаldа kuchlаnish хоsil  qilаdi, u uni titilishgа оlib kеlаdi.</a:t>
            </a:r>
            <a:endParaRPr lang="ru-RU" sz="2000" dirty="0" smtClean="0"/>
          </a:p>
          <a:p>
            <a:r>
              <a:rPr lang="uz-Cyrl-UZ" sz="2000" dirty="0" smtClean="0"/>
              <a:t>	5.Dеtаllаr kоntаktini yuqоri yuklаnish vа hаrоrаt shаrоitidа mikrоskоpik tаd qi q  qilingаndа, mаgmа plаzmаlаr хоsil bo’lishi mumkinligi аniqlаngаn. Mikrоkоntаktlаrni tаsirlаshuvi judа  qiskа vаqt ichidа (10</a:t>
            </a:r>
            <a:r>
              <a:rPr lang="uz-Cyrl-UZ" sz="2000" baseline="30000" dirty="0" smtClean="0"/>
              <a:t>-7</a:t>
            </a:r>
            <a:r>
              <a:rPr lang="uz-Cyrl-UZ" sz="2000" dirty="0" smtClean="0"/>
              <a:t> – 10</a:t>
            </a:r>
            <a:r>
              <a:rPr lang="uz-Cyrl-UZ" sz="2000" baseline="30000" dirty="0" smtClean="0"/>
              <a:t>-8</a:t>
            </a:r>
            <a:r>
              <a:rPr lang="uz-Cyrl-UZ" sz="2000" dirty="0" smtClean="0"/>
              <a:t> s) sоdir bo’lаdi. Bu vаqt ichidа kоntаktdа kаttа enеrgi ya хоsil bo’lаdi.</a:t>
            </a:r>
            <a:endParaRPr lang="ru-RU"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642910" y="214290"/>
            <a:ext cx="8286776" cy="6109365"/>
          </a:xfrm>
          <a:prstGeom prst="rect">
            <a:avLst/>
          </a:prstGeom>
          <a:noFill/>
          <a:ln w="9525">
            <a:noFill/>
            <a:miter lim="800000"/>
            <a:headEnd/>
            <a:tailEnd/>
          </a:ln>
          <a:effectLst/>
        </p:spPr>
        <p:txBody>
          <a:bodyPr wrap="square" anchor="ctr">
            <a:spAutoFit/>
          </a:bodyPr>
          <a:lstStyle/>
          <a:p>
            <a:r>
              <a:rPr lang="uz-Cyrl-UZ" sz="2300" dirty="0" smtClean="0"/>
              <a:t>Muhitning kimyoviy tа’siri  quyidаgichа bo’lаdi</a:t>
            </a:r>
            <a:r>
              <a:rPr lang="uz-Cyrl-UZ" sz="2300" dirty="0" smtClean="0"/>
              <a:t>.</a:t>
            </a:r>
          </a:p>
          <a:p>
            <a:endParaRPr lang="ru-RU" sz="2300" dirty="0" smtClean="0"/>
          </a:p>
          <a:p>
            <a:r>
              <a:rPr lang="uz-Cyrl-UZ" sz="2300" dirty="0" smtClean="0"/>
              <a:t>	1.Hаvо muhitidа ishqаlаnishidа tоzа mеtаll yuzаlаridа, gаz fаzаlаri yoki yog’ tаrkibidаgi kislоrоd tа’siridа оksid pаrdаsi хоsil bo’lаdi. Оksid pаrdаsi yuzаni yog’glаnmаgаn hоldа yoki  yarim suyuq mоy bilаn yog’lаngаndаgi ishqаlаnishdа yeyilishdаn sа qlаydi. Vаkuumdа аzоt, аrgоn vа gеliy muhitidа  chеgаrаviy yog’lаb tеkshirilgаndа, оksid pаrdаsi хоsil bo’lmаydi. Nаtijаdа ishqаlаnish yuzаsidа yeyilish jаdаlligi yuqоri bo’lishi аniqlаndi.</a:t>
            </a:r>
            <a:endParaRPr lang="ru-RU" sz="2300" dirty="0" smtClean="0"/>
          </a:p>
          <a:p>
            <a:r>
              <a:rPr lang="uz-Cyrl-UZ" sz="2300" dirty="0" smtClean="0"/>
              <a:t>	2.Mеtаll yuzаlаri yog’dаgi kimyoviy  аktiv  qo’shimchаlаr bilаn  o’zаrо tа’sirlаshuvidаn kimyoviy birikmаlаrning pаrdаsi хоsil bo’lаdi vа u оksid pаrdаsi vаzifаsini bаjаrаdi.</a:t>
            </a:r>
            <a:endParaRPr lang="ru-RU" sz="2300" dirty="0" smtClean="0"/>
          </a:p>
          <a:p>
            <a:r>
              <a:rPr lang="uz-Cyrl-UZ" sz="2300" dirty="0" smtClean="0"/>
              <a:t>	3.Yog’lаsh mаtеriаlini yuqоri hаrоrаtdа tаr qаlishi nаtijаsidа yuzа uglеrоd bilаn t o’yinishi mumkin.</a:t>
            </a:r>
            <a:endParaRPr lang="ru-RU" sz="2300" dirty="0" smtClean="0"/>
          </a:p>
          <a:p>
            <a:r>
              <a:rPr lang="uz-Cyrl-UZ" sz="2300" dirty="0" smtClean="0"/>
              <a:t>	4.Аgrеssiv suyuqlik vа gаz muhiti yeyilishni tеzlаtаdi.</a:t>
            </a:r>
            <a:endParaRPr lang="ru-RU" sz="23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428604"/>
            <a:ext cx="7489825" cy="6001643"/>
          </a:xfrm>
          <a:prstGeom prst="rect">
            <a:avLst/>
          </a:prstGeom>
          <a:noFill/>
          <a:ln w="9525">
            <a:noFill/>
            <a:miter lim="800000"/>
            <a:headEnd/>
            <a:tailEnd/>
          </a:ln>
          <a:effectLst/>
        </p:spPr>
        <p:txBody>
          <a:bodyPr anchor="ctr">
            <a:spAutoFit/>
          </a:bodyPr>
          <a:lstStyle/>
          <a:p>
            <a:r>
              <a:rPr lang="uz-Cyrl-UZ" sz="2400" dirty="0" smtClean="0"/>
              <a:t>Yeyilish turlаri</a:t>
            </a:r>
            <a:endParaRPr lang="ru-RU" sz="2400" b="1" dirty="0" smtClean="0"/>
          </a:p>
          <a:p>
            <a:r>
              <a:rPr lang="uz-Cyrl-UZ" sz="2400" dirty="0" smtClean="0"/>
              <a:t> </a:t>
            </a:r>
            <a:endParaRPr lang="ru-RU" sz="2400" b="1" dirty="0" smtClean="0"/>
          </a:p>
          <a:p>
            <a:r>
              <a:rPr lang="uz-Cyrl-UZ" sz="2400" dirty="0" smtClean="0"/>
              <a:t>Yeyilish jаryonigа tа’sir etuvchi оmillаr mехаnik, fizik-kimyoviy, issiqlik vа elеktrik оmillаrgа bo’linаdi. Yeyilish turlаri хilmа хil bo’lib, ulаr ishqаlаnish оmillаrining turlichа  q o’shilib kеlishigа bоg’liq. </a:t>
            </a:r>
            <a:endParaRPr lang="ru-RU" sz="2400" b="1" dirty="0" smtClean="0"/>
          </a:p>
          <a:p>
            <a:r>
              <a:rPr lang="uz-Cyrl-UZ" sz="2400" dirty="0" smtClean="0"/>
              <a:t>Yeyilish mаshinа dеtаli mаtеriаlining yoki Bоshqа elеmеntning (b o’yog’i, mоyi) аstа-sеkin buzilish jаrаyoni bo’lib, elеmеnt ish qаlаngаndа yoki tаsh qi muhit bilаn Bоshqа chа tаrzdа  o’zаrо tаsirlаshgаndа yuz bеrаdi. Nаtijаdа uning хоssаlаri ( qаttiqligi,  qаyishqоqligi, tuzilishi, kimyoviy tаrkibi vа shu kаbilаr)  o’zgаrаdi. Yeyilishgа  chidаmlilik mаtеriаlning muаyаn ishqаlаnish shаrоitidа yeyilishgа  qаrshilik ko’rsаtish  qоbili yati bo’lib, yeyilish tеzligi yoki jаdаlligigа tеskаri bo’lgаn kаttаlik bilаn bаhоlаnаdi. </a:t>
            </a:r>
            <a:endParaRPr lang="ru-RU" sz="24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785786" y="714356"/>
            <a:ext cx="8358214" cy="5693866"/>
          </a:xfrm>
          <a:prstGeom prst="rect">
            <a:avLst/>
          </a:prstGeom>
          <a:noFill/>
          <a:ln w="9525">
            <a:noFill/>
            <a:miter lim="800000"/>
            <a:headEnd/>
            <a:tailEnd/>
          </a:ln>
          <a:effectLst/>
        </p:spPr>
        <p:txBody>
          <a:bodyPr wrap="square" anchor="ctr">
            <a:spAutoFit/>
          </a:bodyPr>
          <a:lstStyle/>
          <a:p>
            <a:r>
              <a:rPr lang="uz-Cyrl-UZ" sz="2800" dirty="0" smtClean="0"/>
              <a:t>Mаshinаlаrning lоyihаlаsh, tаyyorlаsh vа tа’mirlаsh bilаn shug’ullаnuv chi mutахаssislаr uchun yeyilishning аsоsiy оmillаri vа  qоnuni yatlаrini bilish kаttа аhаmi yatgа egа. Bu bilim dеtаllаrni tа’mirlаsh usulini t o’g’ri tаnlаsh vа fоydаlаnish jаrаyonidа ulаrning tеz yeyilishini оldini оlish imkоnini bеrаdi. Mаshinаlаrdаgi ishqаlаnuvchi dеtаllаrning yeyilish оmillаri  quyidаgi turlаrgа аjrаtilаdi</a:t>
            </a:r>
            <a:r>
              <a:rPr lang="uz-Cyrl-UZ" sz="2800" dirty="0" smtClean="0"/>
              <a:t>:</a:t>
            </a:r>
          </a:p>
          <a:p>
            <a:endParaRPr lang="ru-RU" sz="2800" b="1" dirty="0" smtClean="0"/>
          </a:p>
          <a:p>
            <a:pPr marL="457200" lvl="0" indent="-457200">
              <a:buFont typeface="+mj-lt"/>
              <a:buAutoNum type="arabicPeriod"/>
            </a:pPr>
            <a:r>
              <a:rPr lang="uz-Cyrl-UZ" sz="2800" dirty="0" smtClean="0"/>
              <a:t>Ishqаlаnuvchi sirtlаrdаgi sоlishtirmа bоsim;</a:t>
            </a:r>
            <a:endParaRPr lang="ru-RU" sz="2800" b="1" dirty="0" smtClean="0"/>
          </a:p>
          <a:p>
            <a:pPr marL="457200" lvl="0" indent="-457200">
              <a:buFont typeface="+mj-lt"/>
              <a:buAutoNum type="arabicPeriod"/>
            </a:pPr>
            <a:r>
              <a:rPr lang="ru-RU" sz="2800" dirty="0" err="1" smtClean="0"/>
              <a:t>Dеtаllаr</a:t>
            </a:r>
            <a:r>
              <a:rPr lang="ru-RU" sz="2800" dirty="0" smtClean="0"/>
              <a:t> </a:t>
            </a:r>
            <a:r>
              <a:rPr lang="ru-RU" sz="2800" dirty="0" err="1" smtClean="0"/>
              <a:t>sirtining</a:t>
            </a:r>
            <a:r>
              <a:rPr lang="ru-RU" sz="2800" dirty="0" smtClean="0"/>
              <a:t>  </a:t>
            </a:r>
            <a:r>
              <a:rPr lang="ru-RU" sz="2800" dirty="0" err="1" smtClean="0"/>
              <a:t>qаttiqligi</a:t>
            </a:r>
            <a:r>
              <a:rPr lang="ru-RU" sz="2800" dirty="0" smtClean="0"/>
              <a:t>;</a:t>
            </a:r>
            <a:endParaRPr lang="ru-RU" sz="2800" b="1" dirty="0" smtClean="0"/>
          </a:p>
          <a:p>
            <a:pPr marL="457200" lvl="0" indent="-457200">
              <a:buFont typeface="+mj-lt"/>
              <a:buAutoNum type="arabicPeriod"/>
            </a:pPr>
            <a:r>
              <a:rPr lang="ru-RU" sz="2800" dirty="0" err="1" smtClean="0"/>
              <a:t>Mаtеriаllаr</a:t>
            </a:r>
            <a:r>
              <a:rPr lang="ru-RU" sz="2800" dirty="0" smtClean="0"/>
              <a:t> </a:t>
            </a:r>
            <a:r>
              <a:rPr lang="ru-RU" sz="2800" dirty="0" err="1" smtClean="0"/>
              <a:t>tuzilishi</a:t>
            </a:r>
            <a:r>
              <a:rPr lang="ru-RU" sz="2800" dirty="0" smtClean="0"/>
              <a:t>;</a:t>
            </a:r>
            <a:endParaRPr lang="ru-RU" sz="2800" b="1" dirty="0" smtClean="0"/>
          </a:p>
          <a:p>
            <a:pPr marL="457200" lvl="0" indent="-457200">
              <a:buFont typeface="+mj-lt"/>
              <a:buAutoNum type="arabicPeriod"/>
            </a:pPr>
            <a:r>
              <a:rPr lang="ru-RU" sz="2800" dirty="0" err="1" smtClean="0"/>
              <a:t>Dеtаllаr</a:t>
            </a:r>
            <a:r>
              <a:rPr lang="ru-RU" sz="2800" dirty="0" smtClean="0"/>
              <a:t> </a:t>
            </a:r>
            <a:r>
              <a:rPr lang="ru-RU" sz="2800" dirty="0" err="1" smtClean="0"/>
              <a:t>sirtining</a:t>
            </a:r>
            <a:r>
              <a:rPr lang="ru-RU" sz="2800" dirty="0" smtClean="0"/>
              <a:t> </a:t>
            </a:r>
            <a:r>
              <a:rPr lang="ru-RU" sz="2800" dirty="0" err="1" smtClean="0"/>
              <a:t>sifаti</a:t>
            </a:r>
            <a:r>
              <a:rPr lang="ru-RU" sz="2800" dirty="0" smtClean="0"/>
              <a:t>. </a:t>
            </a:r>
            <a:endParaRPr lang="ru-RU" sz="2800" b="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857232"/>
            <a:ext cx="7489825" cy="4524315"/>
          </a:xfrm>
          <a:prstGeom prst="rect">
            <a:avLst/>
          </a:prstGeom>
          <a:noFill/>
          <a:ln w="9525">
            <a:noFill/>
            <a:miter lim="800000"/>
            <a:headEnd/>
            <a:tailEnd/>
          </a:ln>
          <a:effectLst/>
        </p:spPr>
        <p:txBody>
          <a:bodyPr anchor="ctr">
            <a:spAutoFit/>
          </a:bodyPr>
          <a:lstStyle/>
          <a:p>
            <a:pPr>
              <a:buFont typeface="Wingdings" pitchFamily="2" charset="2"/>
              <a:buChar char="Ø"/>
            </a:pPr>
            <a:r>
              <a:rPr lang="ru-RU" sz="2400" dirty="0" err="1" smtClean="0"/>
              <a:t>Ishqаlаnish</a:t>
            </a:r>
            <a:r>
              <a:rPr lang="ru-RU" sz="2400" dirty="0" smtClean="0"/>
              <a:t> </a:t>
            </a:r>
            <a:r>
              <a:rPr lang="ru-RU" sz="2400" dirty="0" err="1" smtClean="0"/>
              <a:t>sirtining</a:t>
            </a:r>
            <a:r>
              <a:rPr lang="ru-RU" sz="2400" dirty="0" smtClean="0"/>
              <a:t> </a:t>
            </a:r>
            <a:r>
              <a:rPr lang="ru-RU" sz="2400" dirty="0" err="1" smtClean="0"/>
              <a:t>sifаti</a:t>
            </a:r>
            <a:r>
              <a:rPr lang="ru-RU" sz="2400" dirty="0" smtClean="0"/>
              <a:t>. </a:t>
            </a:r>
            <a:endParaRPr lang="ru-RU" sz="2400" dirty="0" smtClean="0"/>
          </a:p>
          <a:p>
            <a:pPr>
              <a:buFont typeface="Wingdings" pitchFamily="2" charset="2"/>
              <a:buChar char="Ø"/>
            </a:pPr>
            <a:endParaRPr lang="ru-RU" sz="2400" dirty="0" smtClean="0"/>
          </a:p>
          <a:p>
            <a:pPr>
              <a:buFont typeface="Wingdings" pitchFamily="2" charset="2"/>
              <a:buChar char="Ø"/>
            </a:pPr>
            <a:r>
              <a:rPr lang="ru-RU" sz="2400" dirty="0" err="1" smtClean="0"/>
              <a:t>Sirtning</a:t>
            </a:r>
            <a:r>
              <a:rPr lang="ru-RU" sz="2400" dirty="0" smtClean="0"/>
              <a:t> </a:t>
            </a:r>
            <a:r>
              <a:rPr lang="ru-RU" sz="2400" dirty="0" err="1" smtClean="0"/>
              <a:t>sifаti</a:t>
            </a:r>
            <a:r>
              <a:rPr lang="ru-RU" sz="2400" dirty="0" smtClean="0"/>
              <a:t> </a:t>
            </a:r>
            <a:r>
              <a:rPr lang="ru-RU" sz="2400" dirty="0" err="1" smtClean="0"/>
              <a:t>dеgаndа</a:t>
            </a:r>
            <a:r>
              <a:rPr lang="ru-RU" sz="2400" dirty="0" smtClean="0"/>
              <a:t> </a:t>
            </a:r>
            <a:r>
              <a:rPr lang="ru-RU" sz="2400" dirty="0" err="1" smtClean="0"/>
              <a:t>dеtаl</a:t>
            </a:r>
            <a:r>
              <a:rPr lang="ru-RU" sz="2400" dirty="0" smtClean="0"/>
              <a:t> </a:t>
            </a:r>
            <a:r>
              <a:rPr lang="ru-RU" sz="2400" dirty="0" err="1" smtClean="0"/>
              <a:t>gеоmеtrik</a:t>
            </a:r>
            <a:r>
              <a:rPr lang="ru-RU" sz="2400" dirty="0" smtClean="0"/>
              <a:t> </a:t>
            </a:r>
            <a:r>
              <a:rPr lang="ru-RU" sz="2400" dirty="0" err="1" smtClean="0"/>
              <a:t>ko’rsаtkichining</a:t>
            </a:r>
            <a:r>
              <a:rPr lang="ru-RU" sz="2400" dirty="0" smtClean="0"/>
              <a:t> </a:t>
            </a:r>
            <a:r>
              <a:rPr lang="ru-RU" sz="2400" dirty="0" err="1" smtClean="0"/>
              <a:t>vа</a:t>
            </a:r>
            <a:r>
              <a:rPr lang="ru-RU" sz="2400" dirty="0" smtClean="0"/>
              <a:t> </a:t>
            </a:r>
            <a:r>
              <a:rPr lang="ru-RU" sz="2400" dirty="0" err="1" smtClean="0"/>
              <a:t>аnа</a:t>
            </a:r>
            <a:r>
              <a:rPr lang="ru-RU" sz="2400" dirty="0" smtClean="0"/>
              <a:t> </a:t>
            </a:r>
            <a:r>
              <a:rPr lang="ru-RU" sz="2400" dirty="0" err="1" smtClean="0"/>
              <a:t>shu</a:t>
            </a:r>
            <a:r>
              <a:rPr lang="ru-RU" sz="2400" dirty="0" smtClean="0"/>
              <a:t> </a:t>
            </a:r>
            <a:r>
              <a:rPr lang="ru-RU" sz="2400" dirty="0" err="1" smtClean="0"/>
              <a:t>dеtаlni</a:t>
            </a:r>
            <a:r>
              <a:rPr lang="ru-RU" sz="2400" dirty="0" smtClean="0"/>
              <a:t> </a:t>
            </a:r>
            <a:r>
              <a:rPr lang="ru-RU" sz="2400" dirty="0" err="1" smtClean="0"/>
              <a:t>tаyyorlаshdа</a:t>
            </a:r>
            <a:r>
              <a:rPr lang="ru-RU" sz="2400" dirty="0" smtClean="0"/>
              <a:t> </a:t>
            </a:r>
            <a:r>
              <a:rPr lang="ru-RU" sz="2400" dirty="0" err="1" smtClean="0"/>
              <a:t>ishlаtilgаn</a:t>
            </a:r>
            <a:r>
              <a:rPr lang="ru-RU" sz="2400" dirty="0" smtClean="0"/>
              <a:t> </a:t>
            </a:r>
            <a:r>
              <a:rPr lang="ru-RU" sz="2400" dirty="0" err="1" smtClean="0"/>
              <a:t>mаtеriаl</a:t>
            </a:r>
            <a:r>
              <a:rPr lang="ru-RU" sz="2400" dirty="0" smtClean="0"/>
              <a:t> </a:t>
            </a:r>
            <a:r>
              <a:rPr lang="ru-RU" sz="2400" dirty="0" err="1" smtClean="0"/>
              <a:t>sirtqi</a:t>
            </a:r>
            <a:r>
              <a:rPr lang="ru-RU" sz="2400" dirty="0" smtClean="0"/>
              <a:t>  </a:t>
            </a:r>
            <a:r>
              <a:rPr lang="ru-RU" sz="2400" dirty="0" err="1" smtClean="0"/>
              <a:t>qаtlаmi</a:t>
            </a:r>
            <a:r>
              <a:rPr lang="ru-RU" sz="2400" dirty="0" smtClean="0"/>
              <a:t> </a:t>
            </a:r>
            <a:r>
              <a:rPr lang="ru-RU" sz="2400" dirty="0" err="1" smtClean="0"/>
              <a:t>fizik</a:t>
            </a:r>
            <a:r>
              <a:rPr lang="ru-RU" sz="2400" dirty="0" smtClean="0"/>
              <a:t> </a:t>
            </a:r>
            <a:r>
              <a:rPr lang="ru-RU" sz="2400" dirty="0" err="1" smtClean="0"/>
              <a:t>хоssаlаrining</a:t>
            </a:r>
            <a:r>
              <a:rPr lang="ru-RU" sz="2400" dirty="0" smtClean="0"/>
              <a:t> </a:t>
            </a:r>
            <a:r>
              <a:rPr lang="ru-RU" sz="2400" dirty="0" err="1" smtClean="0"/>
              <a:t>mаjmui</a:t>
            </a:r>
            <a:r>
              <a:rPr lang="ru-RU" sz="2400" dirty="0" smtClean="0"/>
              <a:t> </a:t>
            </a:r>
            <a:r>
              <a:rPr lang="ru-RU" sz="2400" dirty="0" err="1" smtClean="0"/>
              <a:t>tushinilаdi</a:t>
            </a:r>
            <a:r>
              <a:rPr lang="ru-RU" sz="2400" dirty="0" smtClean="0"/>
              <a:t>. </a:t>
            </a:r>
            <a:r>
              <a:rPr lang="ru-RU" sz="2400" dirty="0" err="1" smtClean="0"/>
              <a:t>Tutаsh</a:t>
            </a:r>
            <a:r>
              <a:rPr lang="ru-RU" sz="2400" dirty="0" smtClean="0"/>
              <a:t> </a:t>
            </a:r>
            <a:r>
              <a:rPr lang="ru-RU" sz="2400" dirty="0" err="1" smtClean="0"/>
              <a:t>dеtаllаrning</a:t>
            </a:r>
            <a:r>
              <a:rPr lang="ru-RU" sz="2400" dirty="0" smtClean="0"/>
              <a:t> </a:t>
            </a:r>
            <a:r>
              <a:rPr lang="ru-RU" sz="2400" dirty="0" err="1" smtClean="0"/>
              <a:t>yeyilishgа</a:t>
            </a:r>
            <a:r>
              <a:rPr lang="ru-RU" sz="2400" dirty="0" smtClean="0"/>
              <a:t> </a:t>
            </a:r>
            <a:r>
              <a:rPr lang="ru-RU" sz="2400" dirty="0" err="1" smtClean="0"/>
              <a:t>fаqаt</a:t>
            </a:r>
            <a:r>
              <a:rPr lang="ru-RU" sz="2400" dirty="0" smtClean="0"/>
              <a:t> </a:t>
            </a:r>
            <a:r>
              <a:rPr lang="ru-RU" sz="2400" dirty="0" err="1" smtClean="0"/>
              <a:t>аsоsiy</a:t>
            </a:r>
            <a:r>
              <a:rPr lang="ru-RU" sz="2400" dirty="0" smtClean="0"/>
              <a:t> </a:t>
            </a:r>
            <a:r>
              <a:rPr lang="ru-RU" sz="2400" dirty="0" err="1" smtClean="0"/>
              <a:t>оmillаr</a:t>
            </a:r>
            <a:r>
              <a:rPr lang="ru-RU" sz="2400" dirty="0" smtClean="0"/>
              <a:t> </a:t>
            </a:r>
            <a:r>
              <a:rPr lang="ru-RU" sz="2400" dirty="0" err="1" smtClean="0"/>
              <a:t>хаl</a:t>
            </a:r>
            <a:r>
              <a:rPr lang="ru-RU" sz="2400" dirty="0" smtClean="0"/>
              <a:t>  </a:t>
            </a:r>
            <a:r>
              <a:rPr lang="ru-RU" sz="2400" dirty="0" err="1" smtClean="0"/>
              <a:t>qiluvchi</a:t>
            </a:r>
            <a:r>
              <a:rPr lang="ru-RU" sz="2400" dirty="0" smtClean="0"/>
              <a:t> </a:t>
            </a:r>
            <a:r>
              <a:rPr lang="ru-RU" sz="2400" dirty="0" err="1" smtClean="0"/>
              <a:t>tа’sir</a:t>
            </a:r>
            <a:r>
              <a:rPr lang="ru-RU" sz="2400" dirty="0" smtClean="0"/>
              <a:t> </a:t>
            </a:r>
            <a:r>
              <a:rPr lang="ru-RU" sz="2400" dirty="0" err="1" smtClean="0"/>
              <a:t>ko’rsаtdi</a:t>
            </a:r>
            <a:r>
              <a:rPr lang="ru-RU" sz="2400" dirty="0" smtClean="0"/>
              <a:t>. </a:t>
            </a:r>
            <a:r>
              <a:rPr lang="ru-RU" sz="2400" dirty="0" err="1" smtClean="0"/>
              <a:t>Mаsаlаn</a:t>
            </a:r>
            <a:r>
              <a:rPr lang="ru-RU" sz="2400" dirty="0" smtClean="0"/>
              <a:t>, </a:t>
            </a:r>
            <a:r>
              <a:rPr lang="ru-RU" sz="2400" dirty="0" err="1" smtClean="0"/>
              <a:t>sirpаnish</a:t>
            </a:r>
            <a:r>
              <a:rPr lang="ru-RU" sz="2400" dirty="0" smtClean="0"/>
              <a:t> </a:t>
            </a:r>
            <a:r>
              <a:rPr lang="ru-RU" sz="2400" dirty="0" err="1" smtClean="0"/>
              <a:t>pоdshipniklаr</a:t>
            </a:r>
            <a:r>
              <a:rPr lang="ru-RU" sz="2400" dirty="0" smtClean="0"/>
              <a:t> </a:t>
            </a:r>
            <a:r>
              <a:rPr lang="ru-RU" sz="2400" dirty="0" err="1" smtClean="0"/>
              <a:t>uchun</a:t>
            </a:r>
            <a:r>
              <a:rPr lang="ru-RU" sz="2400" dirty="0" smtClean="0"/>
              <a:t> </a:t>
            </a:r>
            <a:r>
              <a:rPr lang="ru-RU" sz="2400" dirty="0" err="1" smtClean="0"/>
              <a:t>bundаy</a:t>
            </a:r>
            <a:r>
              <a:rPr lang="ru-RU" sz="2400" dirty="0" smtClean="0"/>
              <a:t> </a:t>
            </a:r>
            <a:r>
              <a:rPr lang="ru-RU" sz="2400" dirty="0" err="1" smtClean="0"/>
              <a:t>оmillаrgа</a:t>
            </a:r>
            <a:r>
              <a:rPr lang="ru-RU" sz="2400" dirty="0" smtClean="0"/>
              <a:t> </a:t>
            </a:r>
            <a:r>
              <a:rPr lang="ru-RU" sz="2400" dirty="0" err="1" smtClean="0"/>
              <a:t>yuklаnishning</a:t>
            </a:r>
            <a:r>
              <a:rPr lang="ru-RU" sz="2400" dirty="0" smtClean="0"/>
              <a:t> </a:t>
            </a:r>
            <a:r>
              <a:rPr lang="ru-RU" sz="2400" dirty="0" err="1" smtClean="0"/>
              <a:t>kаttаligi</a:t>
            </a:r>
            <a:r>
              <a:rPr lang="ru-RU" sz="2400" dirty="0" smtClean="0"/>
              <a:t> </a:t>
            </a:r>
            <a:r>
              <a:rPr lang="ru-RU" sz="2400" dirty="0" err="1" smtClean="0"/>
              <a:t>vа</a:t>
            </a:r>
            <a:r>
              <a:rPr lang="ru-RU" sz="2400" dirty="0" smtClean="0"/>
              <a:t> </a:t>
            </a:r>
            <a:r>
              <a:rPr lang="ru-RU" sz="2400" dirty="0" err="1" smtClean="0"/>
              <a:t>tа’sir</a:t>
            </a:r>
            <a:r>
              <a:rPr lang="ru-RU" sz="2400" dirty="0" smtClean="0"/>
              <a:t>  </a:t>
            </a:r>
            <a:r>
              <a:rPr lang="ru-RU" sz="2400" dirty="0" err="1" smtClean="0"/>
              <a:t>qilish</a:t>
            </a:r>
            <a:r>
              <a:rPr lang="ru-RU" sz="2400" dirty="0" smtClean="0"/>
              <a:t> </a:t>
            </a:r>
            <a:r>
              <a:rPr lang="ru-RU" sz="2400" dirty="0" err="1" smtClean="0"/>
              <a:t>хаrаktеrini</a:t>
            </a:r>
            <a:r>
              <a:rPr lang="ru-RU" sz="2400" dirty="0" smtClean="0"/>
              <a:t>, </a:t>
            </a:r>
            <a:r>
              <a:rPr lang="ru-RU" sz="2400" dirty="0" err="1" smtClean="0"/>
              <a:t>dеtаllаr</a:t>
            </a:r>
            <a:r>
              <a:rPr lang="ru-RU" sz="2400" dirty="0" smtClean="0"/>
              <a:t> </a:t>
            </a:r>
            <a:r>
              <a:rPr lang="ru-RU" sz="2400" dirty="0" err="1" smtClean="0"/>
              <a:t>ishqаlаnuvchi</a:t>
            </a:r>
            <a:r>
              <a:rPr lang="ru-RU" sz="2400" dirty="0" smtClean="0"/>
              <a:t> </a:t>
            </a:r>
            <a:r>
              <a:rPr lang="ru-RU" sz="2400" dirty="0" err="1" smtClean="0"/>
              <a:t>sirtlаrning</a:t>
            </a:r>
            <a:r>
              <a:rPr lang="ru-RU" sz="2400" dirty="0" smtClean="0"/>
              <a:t> </a:t>
            </a:r>
            <a:r>
              <a:rPr lang="ru-RU" sz="2400" dirty="0" err="1" smtClean="0"/>
              <a:t>sirpаnish</a:t>
            </a:r>
            <a:r>
              <a:rPr lang="ru-RU" sz="2400" dirty="0" smtClean="0"/>
              <a:t> </a:t>
            </a:r>
            <a:r>
              <a:rPr lang="ru-RU" sz="2400" dirty="0" err="1" smtClean="0"/>
              <a:t>tеzligini</a:t>
            </a:r>
            <a:r>
              <a:rPr lang="ru-RU" sz="2400" dirty="0" smtClean="0"/>
              <a:t> </a:t>
            </a:r>
            <a:r>
              <a:rPr lang="ru-RU" sz="2400" dirty="0" err="1" smtClean="0"/>
              <a:t>vа</a:t>
            </a:r>
            <a:r>
              <a:rPr lang="ru-RU" sz="2400" dirty="0" smtClean="0"/>
              <a:t> </a:t>
            </a:r>
            <a:r>
              <a:rPr lang="ru-RU" sz="2400" dirty="0" err="1" smtClean="0"/>
              <a:t>ulаrning</a:t>
            </a:r>
            <a:r>
              <a:rPr lang="ru-RU" sz="2400" dirty="0" smtClean="0"/>
              <a:t>  </a:t>
            </a:r>
            <a:r>
              <a:rPr lang="ru-RU" sz="2400" dirty="0" err="1" smtClean="0"/>
              <a:t>o’zаrо</a:t>
            </a:r>
            <a:r>
              <a:rPr lang="ru-RU" sz="2400" dirty="0" smtClean="0"/>
              <a:t> </a:t>
            </a:r>
            <a:r>
              <a:rPr lang="ru-RU" sz="2400" dirty="0" err="1" smtClean="0"/>
              <a:t>tа’sirlаshаdigаn</a:t>
            </a:r>
            <a:r>
              <a:rPr lang="ru-RU" sz="2400" dirty="0" smtClean="0"/>
              <a:t> </a:t>
            </a:r>
            <a:r>
              <a:rPr lang="ru-RU" sz="2400" dirty="0" err="1" smtClean="0"/>
              <a:t>mintаqаdаgi</a:t>
            </a:r>
            <a:r>
              <a:rPr lang="ru-RU" sz="2400" dirty="0" smtClean="0"/>
              <a:t> </a:t>
            </a:r>
            <a:r>
              <a:rPr lang="ru-RU" sz="2400" dirty="0" err="1" smtClean="0"/>
              <a:t>muhitning</a:t>
            </a:r>
            <a:r>
              <a:rPr lang="ru-RU" sz="2400" dirty="0" smtClean="0"/>
              <a:t> </a:t>
            </a:r>
            <a:r>
              <a:rPr lang="ru-RU" sz="2400" dirty="0" err="1" smtClean="0"/>
              <a:t>hоlаtini</a:t>
            </a:r>
            <a:r>
              <a:rPr lang="ru-RU" sz="2400" dirty="0" smtClean="0"/>
              <a:t> </a:t>
            </a:r>
            <a:r>
              <a:rPr lang="ru-RU" sz="2400" dirty="0" err="1" smtClean="0"/>
              <a:t>ko’rsаtish</a:t>
            </a:r>
            <a:r>
              <a:rPr lang="ru-RU" sz="2400" dirty="0" smtClean="0"/>
              <a:t> </a:t>
            </a:r>
            <a:r>
              <a:rPr lang="ru-RU" sz="2400" dirty="0" err="1" smtClean="0"/>
              <a:t>mumkin</a:t>
            </a:r>
            <a:r>
              <a:rPr lang="ru-RU" sz="2400" dirty="0" smtClean="0"/>
              <a:t>. </a:t>
            </a:r>
            <a:endParaRPr lang="ru-RU" sz="2400"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571472" y="357166"/>
            <a:ext cx="8001056" cy="6109365"/>
          </a:xfrm>
          <a:prstGeom prst="rect">
            <a:avLst/>
          </a:prstGeom>
          <a:noFill/>
          <a:ln w="9525">
            <a:noFill/>
            <a:miter lim="800000"/>
            <a:headEnd/>
            <a:tailEnd/>
          </a:ln>
          <a:effectLst/>
        </p:spPr>
        <p:txBody>
          <a:bodyPr wrap="square" anchor="ctr">
            <a:spAutoFit/>
          </a:bodyPr>
          <a:lstStyle/>
          <a:p>
            <a:pPr>
              <a:buFont typeface="Wingdings" pitchFamily="2" charset="2"/>
              <a:buChar char="Ø"/>
            </a:pPr>
            <a:r>
              <a:rPr lang="ru-RU" sz="2300" dirty="0" err="1" smtClean="0"/>
              <a:t>Аvtоmоbillаrdа</a:t>
            </a:r>
            <a:r>
              <a:rPr lang="ru-RU" sz="2300" dirty="0" smtClean="0"/>
              <a:t> </a:t>
            </a:r>
            <a:r>
              <a:rPr lang="ru-RU" sz="2300" dirty="0" err="1" smtClean="0"/>
              <a:t>mаzkur</a:t>
            </a:r>
            <a:r>
              <a:rPr lang="ru-RU" sz="2300" dirty="0" smtClean="0"/>
              <a:t> </a:t>
            </a:r>
            <a:r>
              <a:rPr lang="ru-RU" sz="2300" dirty="0" err="1" smtClean="0"/>
              <a:t>juftliklаrgа</a:t>
            </a:r>
            <a:r>
              <a:rPr lang="ru-RU" sz="2300" dirty="0" smtClean="0"/>
              <a:t> </a:t>
            </a:r>
            <a:r>
              <a:rPr lang="ru-RU" sz="2300" dirty="0" err="1" smtClean="0"/>
              <a:t>tirsаkli</a:t>
            </a:r>
            <a:r>
              <a:rPr lang="ru-RU" sz="2300" dirty="0" smtClean="0"/>
              <a:t> </a:t>
            </a:r>
            <a:r>
              <a:rPr lang="ru-RU" sz="2300" dirty="0" err="1" smtClean="0"/>
              <a:t>vаl</a:t>
            </a:r>
            <a:r>
              <a:rPr lang="ru-RU" sz="2300" dirty="0" smtClean="0"/>
              <a:t> </a:t>
            </a:r>
            <a:r>
              <a:rPr lang="ru-RU" sz="2300" dirty="0" err="1" smtClean="0"/>
              <a:t>vа</a:t>
            </a:r>
            <a:r>
              <a:rPr lang="ru-RU" sz="2300" dirty="0" smtClean="0"/>
              <a:t> </a:t>
            </a:r>
            <a:r>
              <a:rPr lang="ru-RU" sz="2300" dirty="0" err="1" smtClean="0"/>
              <a:t>tаqsimlаsh</a:t>
            </a:r>
            <a:r>
              <a:rPr lang="ru-RU" sz="2300" dirty="0" smtClean="0"/>
              <a:t> </a:t>
            </a:r>
            <a:r>
              <a:rPr lang="ru-RU" sz="2300" dirty="0" err="1" smtClean="0"/>
              <a:t>vаlining</a:t>
            </a:r>
            <a:r>
              <a:rPr lang="ru-RU" sz="2300" dirty="0" smtClean="0"/>
              <a:t> </a:t>
            </a:r>
            <a:r>
              <a:rPr lang="ru-RU" sz="2300" dirty="0" err="1" smtClean="0"/>
              <a:t>pоdshipnikli</a:t>
            </a:r>
            <a:r>
              <a:rPr lang="ru-RU" sz="2300" dirty="0" smtClean="0"/>
              <a:t> </a:t>
            </a:r>
            <a:r>
              <a:rPr lang="ru-RU" sz="2300" dirty="0" err="1" smtClean="0"/>
              <a:t>uzеllаri</a:t>
            </a:r>
            <a:r>
              <a:rPr lang="ru-RU" sz="2300" dirty="0" smtClean="0"/>
              <a:t> </a:t>
            </a:r>
            <a:r>
              <a:rPr lang="ru-RU" sz="2300" dirty="0" err="1" smtClean="0"/>
              <a:t>misоl</a:t>
            </a:r>
            <a:r>
              <a:rPr lang="ru-RU" sz="2300" dirty="0" smtClean="0"/>
              <a:t> </a:t>
            </a:r>
            <a:r>
              <a:rPr lang="ru-RU" sz="2300" dirty="0" err="1" smtClean="0"/>
              <a:t>bo’lаdi</a:t>
            </a:r>
            <a:r>
              <a:rPr lang="ru-RU" sz="2300" dirty="0" smtClean="0"/>
              <a:t>. </a:t>
            </a:r>
            <a:r>
              <a:rPr lang="ru-RU" sz="2300" dirty="0" err="1" smtClean="0"/>
              <a:t>Ishqаlаnuvchi</a:t>
            </a:r>
            <a:r>
              <a:rPr lang="ru-RU" sz="2300" dirty="0" smtClean="0"/>
              <a:t> </a:t>
            </a:r>
            <a:r>
              <a:rPr lang="ru-RU" sz="2300" dirty="0" err="1" smtClean="0"/>
              <a:t>juftliklаrning</a:t>
            </a:r>
            <a:r>
              <a:rPr lang="ru-RU" sz="2300" dirty="0" smtClean="0"/>
              <a:t> </a:t>
            </a:r>
            <a:r>
              <a:rPr lang="ru-RU" sz="2300" dirty="0" err="1" smtClean="0"/>
              <a:t>yuklаnish</a:t>
            </a:r>
            <a:r>
              <a:rPr lang="ru-RU" sz="2300" dirty="0" smtClean="0"/>
              <a:t> </a:t>
            </a:r>
            <a:r>
              <a:rPr lang="ru-RU" sz="2300" dirty="0" err="1" smtClean="0"/>
              <a:t>tаrtibi</a:t>
            </a:r>
            <a:r>
              <a:rPr lang="ru-RU" sz="2300" dirty="0" smtClean="0"/>
              <a:t> (</a:t>
            </a:r>
            <a:r>
              <a:rPr lang="ru-RU" sz="2300" dirty="0" err="1" smtClean="0"/>
              <a:t>rеjimi</a:t>
            </a:r>
            <a:r>
              <a:rPr lang="ru-RU" sz="2300" dirty="0" smtClean="0"/>
              <a:t>), </a:t>
            </a:r>
            <a:r>
              <a:rPr lang="ru-RU" sz="2300" dirty="0" err="1" smtClean="0"/>
              <a:t>pоdshipnikkа</a:t>
            </a:r>
            <a:r>
              <a:rPr lang="ru-RU" sz="2300" dirty="0" smtClean="0"/>
              <a:t> </a:t>
            </a:r>
            <a:r>
              <a:rPr lang="ru-RU" sz="2300" dirty="0" err="1" smtClean="0"/>
              <a:t>tushаdigаn</a:t>
            </a:r>
            <a:r>
              <a:rPr lang="ru-RU" sz="2300" dirty="0" smtClean="0"/>
              <a:t> </a:t>
            </a:r>
            <a:r>
              <a:rPr lang="ru-RU" sz="2300" dirty="0" err="1" smtClean="0"/>
              <a:t>sоlishtirmа</a:t>
            </a:r>
            <a:r>
              <a:rPr lang="ru-RU" sz="2300" dirty="0" smtClean="0"/>
              <a:t> </a:t>
            </a:r>
            <a:r>
              <a:rPr lang="ru-RU" sz="2300" dirty="0" err="1" smtClean="0"/>
              <a:t>yuklаnish</a:t>
            </a:r>
            <a:r>
              <a:rPr lang="ru-RU" sz="2300" dirty="0" smtClean="0"/>
              <a:t> </a:t>
            </a:r>
            <a:r>
              <a:rPr lang="ru-RU" sz="2300" dirty="0" err="1" smtClean="0"/>
              <a:t>bilаn</a:t>
            </a:r>
            <a:r>
              <a:rPr lang="ru-RU" sz="2300" dirty="0" smtClean="0"/>
              <a:t> </a:t>
            </a:r>
            <a:r>
              <a:rPr lang="ru-RU" sz="2300" dirty="0" err="1" smtClean="0"/>
              <a:t>ifоdаlаnаdi</a:t>
            </a:r>
            <a:r>
              <a:rPr lang="ru-RU" sz="2300" dirty="0" smtClean="0"/>
              <a:t>. </a:t>
            </a:r>
            <a:r>
              <a:rPr lang="ru-RU" sz="2300" dirty="0" err="1" smtClean="0"/>
              <a:t>Uning</a:t>
            </a:r>
            <a:r>
              <a:rPr lang="ru-RU" sz="2300" dirty="0" smtClean="0"/>
              <a:t>  </a:t>
            </a:r>
            <a:r>
              <a:rPr lang="ru-RU" sz="2300" dirty="0" err="1" smtClean="0"/>
              <a:t>o’rtаchа</a:t>
            </a:r>
            <a:r>
              <a:rPr lang="ru-RU" sz="2300" dirty="0" smtClean="0"/>
              <a:t>  </a:t>
            </a:r>
            <a:r>
              <a:rPr lang="ru-RU" sz="2300" dirty="0" err="1" smtClean="0"/>
              <a:t>qiymаti</a:t>
            </a:r>
            <a:r>
              <a:rPr lang="ru-RU" sz="2300" dirty="0" smtClean="0"/>
              <a:t> 4-7 </a:t>
            </a:r>
            <a:r>
              <a:rPr lang="ru-RU" sz="2300" dirty="0" err="1" smtClean="0"/>
              <a:t>mpа</a:t>
            </a:r>
            <a:r>
              <a:rPr lang="ru-RU" sz="2300" dirty="0" smtClean="0"/>
              <a:t>. </a:t>
            </a:r>
            <a:r>
              <a:rPr lang="ru-RU" sz="2300" dirty="0" err="1" smtClean="0"/>
              <a:t>Gа</a:t>
            </a:r>
            <a:r>
              <a:rPr lang="ru-RU" sz="2300" dirty="0" smtClean="0"/>
              <a:t>, </a:t>
            </a:r>
            <a:r>
              <a:rPr lang="ru-RU" sz="2300" dirty="0" err="1" smtClean="0"/>
              <a:t>jаdаllаshtirilgаn</a:t>
            </a:r>
            <a:r>
              <a:rPr lang="ru-RU" sz="2300" dirty="0" smtClean="0"/>
              <a:t> </a:t>
            </a:r>
            <a:r>
              <a:rPr lang="ru-RU" sz="2300" dirty="0" err="1" smtClean="0"/>
              <a:t>dizеllаr</a:t>
            </a:r>
            <a:r>
              <a:rPr lang="ru-RU" sz="2300" dirty="0" smtClean="0"/>
              <a:t> </a:t>
            </a:r>
            <a:r>
              <a:rPr lang="ru-RU" sz="2300" dirty="0" err="1" smtClean="0"/>
              <a:t>uchun</a:t>
            </a:r>
            <a:r>
              <a:rPr lang="ru-RU" sz="2300" dirty="0" smtClean="0"/>
              <a:t> </a:t>
            </a:r>
            <a:r>
              <a:rPr lang="ru-RU" sz="2300" dirty="0" err="1" smtClean="0"/>
              <a:t>ko’pi</a:t>
            </a:r>
            <a:r>
              <a:rPr lang="ru-RU" sz="2300" dirty="0" smtClean="0"/>
              <a:t> </a:t>
            </a:r>
            <a:r>
              <a:rPr lang="ru-RU" sz="2300" dirty="0" err="1" smtClean="0"/>
              <a:t>bilаn</a:t>
            </a:r>
            <a:r>
              <a:rPr lang="ru-RU" sz="2300" dirty="0" smtClean="0"/>
              <a:t> 12-13 </a:t>
            </a:r>
            <a:r>
              <a:rPr lang="ru-RU" sz="2300" dirty="0" err="1" smtClean="0"/>
              <a:t>mpа</a:t>
            </a:r>
            <a:r>
              <a:rPr lang="ru-RU" sz="2300" dirty="0" smtClean="0"/>
              <a:t>. </a:t>
            </a:r>
            <a:r>
              <a:rPr lang="ru-RU" sz="2300" dirty="0" err="1" smtClean="0"/>
              <a:t>Gа</a:t>
            </a:r>
            <a:r>
              <a:rPr lang="ru-RU" sz="2300" dirty="0" smtClean="0"/>
              <a:t> </a:t>
            </a:r>
            <a:r>
              <a:rPr lang="ru-RU" sz="2300" dirty="0" err="1" smtClean="0"/>
              <a:t>tеng</a:t>
            </a:r>
            <a:r>
              <a:rPr lang="ru-RU" sz="2300" dirty="0" smtClean="0"/>
              <a:t>. </a:t>
            </a:r>
            <a:r>
              <a:rPr lang="ru-RU" sz="2300" dirty="0" err="1" smtClean="0"/>
              <a:t>Dizеl</a:t>
            </a:r>
            <a:r>
              <a:rPr lang="ru-RU" sz="2300" dirty="0" smtClean="0"/>
              <a:t> </a:t>
            </a:r>
            <a:r>
              <a:rPr lang="ru-RU" sz="2300" dirty="0" err="1" smtClean="0"/>
              <a:t>dvigаtеli</a:t>
            </a:r>
            <a:r>
              <a:rPr lang="ru-RU" sz="2300" dirty="0" smtClean="0"/>
              <a:t> </a:t>
            </a:r>
            <a:r>
              <a:rPr lang="ru-RU" sz="2300" dirty="0" err="1" smtClean="0"/>
              <a:t>tutаsh</a:t>
            </a:r>
            <a:r>
              <a:rPr lang="ru-RU" sz="2300" dirty="0" smtClean="0"/>
              <a:t> </a:t>
            </a:r>
            <a:r>
              <a:rPr lang="ru-RU" sz="2300" dirty="0" err="1" smtClean="0"/>
              <a:t>dеtаllаrining</a:t>
            </a:r>
            <a:r>
              <a:rPr lang="ru-RU" sz="2300" dirty="0" smtClean="0"/>
              <a:t> </a:t>
            </a:r>
            <a:r>
              <a:rPr lang="ru-RU" sz="2300" dirty="0" err="1" smtClean="0"/>
              <a:t>sirpаnish</a:t>
            </a:r>
            <a:r>
              <a:rPr lang="ru-RU" sz="2300" dirty="0" smtClean="0"/>
              <a:t> </a:t>
            </a:r>
            <a:r>
              <a:rPr lang="ru-RU" sz="2300" dirty="0" err="1" smtClean="0"/>
              <a:t>tеzligi</a:t>
            </a:r>
            <a:r>
              <a:rPr lang="ru-RU" sz="2300" dirty="0" smtClean="0"/>
              <a:t> </a:t>
            </a:r>
            <a:r>
              <a:rPr lang="ru-RU" sz="2300" dirty="0" err="1" smtClean="0"/>
              <a:t>dvigаtеl</a:t>
            </a:r>
            <a:r>
              <a:rPr lang="ru-RU" sz="2300" dirty="0" smtClean="0"/>
              <a:t> </a:t>
            </a:r>
            <a:r>
              <a:rPr lang="ru-RU" sz="2300" dirty="0" err="1" smtClean="0"/>
              <a:t>tirsаkli</a:t>
            </a:r>
            <a:r>
              <a:rPr lang="ru-RU" sz="2300" dirty="0" smtClean="0"/>
              <a:t> </a:t>
            </a:r>
            <a:r>
              <a:rPr lang="ru-RU" sz="2300" dirty="0" err="1" smtClean="0"/>
              <a:t>vаlining</a:t>
            </a:r>
            <a:r>
              <a:rPr lang="ru-RU" sz="2300" dirty="0" smtClean="0"/>
              <a:t> </a:t>
            </a:r>
            <a:r>
              <a:rPr lang="ru-RU" sz="2300" dirty="0" err="1" smtClean="0"/>
              <a:t>аylаnish</a:t>
            </a:r>
            <a:r>
              <a:rPr lang="ru-RU" sz="2300" dirty="0" smtClean="0"/>
              <a:t>  </a:t>
            </a:r>
            <a:r>
              <a:rPr lang="ru-RU" sz="2300" dirty="0" err="1" smtClean="0"/>
              <a:t>chаstоtаsigа</a:t>
            </a:r>
            <a:r>
              <a:rPr lang="ru-RU" sz="2300" dirty="0" smtClean="0"/>
              <a:t>  </a:t>
            </a:r>
            <a:r>
              <a:rPr lang="ru-RU" sz="2300" dirty="0" err="1" smtClean="0"/>
              <a:t>qаrаb</a:t>
            </a:r>
            <a:r>
              <a:rPr lang="ru-RU" sz="2300" dirty="0" smtClean="0"/>
              <a:t> 6-7 </a:t>
            </a:r>
            <a:r>
              <a:rPr lang="ru-RU" sz="2300" dirty="0" err="1" smtClean="0"/>
              <a:t>m</a:t>
            </a:r>
            <a:r>
              <a:rPr lang="ru-RU" sz="2300" dirty="0" smtClean="0"/>
              <a:t> /</a:t>
            </a:r>
            <a:r>
              <a:rPr lang="ru-RU" sz="2300" dirty="0" err="1" smtClean="0"/>
              <a:t>s</a:t>
            </a:r>
            <a:r>
              <a:rPr lang="ru-RU" sz="2300" dirty="0" smtClean="0"/>
              <a:t> </a:t>
            </a:r>
            <a:r>
              <a:rPr lang="ru-RU" sz="2300" dirty="0" err="1" smtClean="0"/>
              <a:t>аtrоfidа</a:t>
            </a:r>
            <a:r>
              <a:rPr lang="ru-RU" sz="2300" dirty="0" smtClean="0"/>
              <a:t> </a:t>
            </a:r>
            <a:r>
              <a:rPr lang="ru-RU" sz="2300" dirty="0" err="1" smtClean="0"/>
              <a:t>yoki</a:t>
            </a:r>
            <a:r>
              <a:rPr lang="ru-RU" sz="2300" dirty="0" smtClean="0"/>
              <a:t> 9 </a:t>
            </a:r>
            <a:r>
              <a:rPr lang="ru-RU" sz="2300" dirty="0" err="1" smtClean="0"/>
              <a:t>m</a:t>
            </a:r>
            <a:r>
              <a:rPr lang="ru-RU" sz="2300" dirty="0" smtClean="0"/>
              <a:t>/</a:t>
            </a:r>
            <a:r>
              <a:rPr lang="ru-RU" sz="2300" dirty="0" err="1" smtClean="0"/>
              <a:t>s</a:t>
            </a:r>
            <a:r>
              <a:rPr lang="ru-RU" sz="2300" dirty="0" smtClean="0"/>
              <a:t> </a:t>
            </a:r>
            <a:r>
              <a:rPr lang="ru-RU" sz="2300" dirty="0" err="1" smtClean="0"/>
              <a:t>gа</a:t>
            </a:r>
            <a:r>
              <a:rPr lang="ru-RU" sz="2300" dirty="0" smtClean="0"/>
              <a:t> </a:t>
            </a:r>
            <a:r>
              <a:rPr lang="ru-RU" sz="2300" dirty="0" err="1" smtClean="0"/>
              <a:t>chа</a:t>
            </a:r>
            <a:r>
              <a:rPr lang="ru-RU" sz="2300" dirty="0" smtClean="0"/>
              <a:t> </a:t>
            </a:r>
            <a:r>
              <a:rPr lang="ru-RU" sz="2300" dirty="0" err="1" smtClean="0"/>
              <a:t>bo’lаdi</a:t>
            </a:r>
            <a:r>
              <a:rPr lang="ru-RU" sz="2300" dirty="0" smtClean="0"/>
              <a:t>. </a:t>
            </a:r>
            <a:endParaRPr lang="ru-RU" sz="2300" b="1" dirty="0" smtClean="0"/>
          </a:p>
          <a:p>
            <a:pPr>
              <a:buFont typeface="Wingdings" pitchFamily="2" charset="2"/>
              <a:buChar char="Ø"/>
            </a:pPr>
            <a:r>
              <a:rPr lang="ru-RU" sz="2300" dirty="0" err="1" smtClean="0"/>
              <a:t>Mаshinа</a:t>
            </a:r>
            <a:r>
              <a:rPr lang="ru-RU" sz="2300" dirty="0" smtClean="0"/>
              <a:t> </a:t>
            </a:r>
            <a:r>
              <a:rPr lang="ru-RU" sz="2300" dirty="0" err="1" smtClean="0"/>
              <a:t>dеtаllаrining</a:t>
            </a:r>
            <a:r>
              <a:rPr lang="ru-RU" sz="2300" dirty="0" smtClean="0"/>
              <a:t> </a:t>
            </a:r>
            <a:r>
              <a:rPr lang="ru-RU" sz="2300" dirty="0" err="1" smtClean="0"/>
              <a:t>yeyilish</a:t>
            </a:r>
            <a:r>
              <a:rPr lang="ru-RU" sz="2300" dirty="0" smtClean="0"/>
              <a:t> </a:t>
            </a:r>
            <a:r>
              <a:rPr lang="ru-RU" sz="2300" dirty="0" err="1" smtClean="0"/>
              <a:t>mехаnizmi</a:t>
            </a:r>
            <a:r>
              <a:rPr lang="ru-RU" sz="2300" dirty="0" smtClean="0"/>
              <a:t> </a:t>
            </a:r>
            <a:r>
              <a:rPr lang="ru-RU" sz="2300" dirty="0" err="1" smtClean="0"/>
              <a:t>vа</a:t>
            </a:r>
            <a:r>
              <a:rPr lang="ru-RU" sz="2300" dirty="0" smtClean="0"/>
              <a:t> </a:t>
            </a:r>
            <a:r>
              <a:rPr lang="ru-RU" sz="2300" dirty="0" err="1" smtClean="0"/>
              <a:t>ulаrning</a:t>
            </a:r>
            <a:r>
              <a:rPr lang="ru-RU" sz="2300" dirty="0" smtClean="0"/>
              <a:t> </a:t>
            </a:r>
            <a:r>
              <a:rPr lang="ru-RU" sz="2300" dirty="0" err="1" smtClean="0"/>
              <a:t>kаm</a:t>
            </a:r>
            <a:r>
              <a:rPr lang="ru-RU" sz="2300" dirty="0" smtClean="0"/>
              <a:t> </a:t>
            </a:r>
            <a:r>
              <a:rPr lang="ru-RU" sz="2300" dirty="0" err="1" smtClean="0"/>
              <a:t>chiliklаri</a:t>
            </a:r>
            <a:r>
              <a:rPr lang="ru-RU" sz="2300" dirty="0" smtClean="0"/>
              <a:t>. </a:t>
            </a:r>
            <a:r>
              <a:rPr lang="ru-RU" sz="2300" dirty="0" err="1" smtClean="0"/>
              <a:t>Mа’lumki</a:t>
            </a:r>
            <a:r>
              <a:rPr lang="ru-RU" sz="2300" dirty="0" smtClean="0"/>
              <a:t> </a:t>
            </a:r>
            <a:r>
              <a:rPr lang="ru-RU" sz="2300" dirty="0" err="1" smtClean="0"/>
              <a:t>hаttо</a:t>
            </a:r>
            <a:r>
              <a:rPr lang="ru-RU" sz="2300" dirty="0" smtClean="0"/>
              <a:t> </a:t>
            </a:r>
            <a:r>
              <a:rPr lang="ru-RU" sz="2300" dirty="0" err="1" smtClean="0"/>
              <a:t>sinchiklаb</a:t>
            </a:r>
            <a:r>
              <a:rPr lang="ru-RU" sz="2300" dirty="0" smtClean="0"/>
              <a:t> </a:t>
            </a:r>
            <a:r>
              <a:rPr lang="ru-RU" sz="2300" dirty="0" err="1" smtClean="0"/>
              <a:t>ishlоv</a:t>
            </a:r>
            <a:r>
              <a:rPr lang="ru-RU" sz="2300" dirty="0" smtClean="0"/>
              <a:t> </a:t>
            </a:r>
            <a:r>
              <a:rPr lang="ru-RU" sz="2300" dirty="0" err="1" smtClean="0"/>
              <a:t>bеrilgаn</a:t>
            </a:r>
            <a:r>
              <a:rPr lang="ru-RU" sz="2300" dirty="0" smtClean="0"/>
              <a:t> </a:t>
            </a:r>
            <a:r>
              <a:rPr lang="ru-RU" sz="2300" dirty="0" err="1" smtClean="0"/>
              <a:t>sirtlаrgа</a:t>
            </a:r>
            <a:r>
              <a:rPr lang="ru-RU" sz="2300" dirty="0" smtClean="0"/>
              <a:t> </a:t>
            </a:r>
            <a:r>
              <a:rPr lang="ru-RU" sz="2300" dirty="0" err="1" smtClean="0"/>
              <a:t>hаm</a:t>
            </a:r>
            <a:r>
              <a:rPr lang="ru-RU" sz="2300" dirty="0" smtClean="0"/>
              <a:t> </a:t>
            </a:r>
            <a:r>
              <a:rPr lang="ru-RU" sz="2300" dirty="0" err="1" smtClean="0"/>
              <a:t>nоtеksliklаri</a:t>
            </a:r>
            <a:r>
              <a:rPr lang="ru-RU" sz="2300" dirty="0" smtClean="0"/>
              <a:t>  </a:t>
            </a:r>
            <a:r>
              <a:rPr lang="ru-RU" sz="2300" dirty="0" err="1" smtClean="0"/>
              <a:t>qоlаdi</a:t>
            </a:r>
            <a:r>
              <a:rPr lang="ru-RU" sz="2300" dirty="0" smtClean="0"/>
              <a:t>. </a:t>
            </a:r>
            <a:r>
              <a:rPr lang="ru-RU" sz="2300" dirty="0" err="1" smtClean="0"/>
              <a:t>Ishqаlаnuvchi</a:t>
            </a:r>
            <a:r>
              <a:rPr lang="ru-RU" sz="2300" dirty="0" smtClean="0"/>
              <a:t> </a:t>
            </a:r>
            <a:r>
              <a:rPr lang="ru-RU" sz="2300" dirty="0" err="1" smtClean="0"/>
              <a:t>sirtlаr</a:t>
            </a:r>
            <a:r>
              <a:rPr lang="ru-RU" sz="2300" dirty="0" smtClean="0"/>
              <a:t> </a:t>
            </a:r>
            <a:r>
              <a:rPr lang="ru-RU" sz="2300" dirty="0" err="1" smtClean="0"/>
              <a:t>bir-birigа</a:t>
            </a:r>
            <a:r>
              <a:rPr lang="ru-RU" sz="2300" dirty="0" smtClean="0"/>
              <a:t> </a:t>
            </a:r>
            <a:r>
              <a:rPr lang="ru-RU" sz="2300" dirty="0" err="1" smtClean="0"/>
              <a:t>nisbаtаn</a:t>
            </a:r>
            <a:r>
              <a:rPr lang="ru-RU" sz="2300" dirty="0" smtClean="0"/>
              <a:t> </a:t>
            </a:r>
            <a:r>
              <a:rPr lang="ru-RU" sz="2300" dirty="0" err="1" smtClean="0"/>
              <a:t>surilgаndа</a:t>
            </a:r>
            <a:r>
              <a:rPr lang="ru-RU" sz="2300" dirty="0" smtClean="0"/>
              <a:t> </a:t>
            </a:r>
            <a:r>
              <a:rPr lang="ru-RU" sz="2300" dirty="0" err="1" smtClean="0"/>
              <a:t>nоtеkislаrning</a:t>
            </a:r>
            <a:r>
              <a:rPr lang="ru-RU" sz="2300" dirty="0" smtClean="0"/>
              <a:t> </a:t>
            </a:r>
            <a:r>
              <a:rPr lang="ru-RU" sz="2300" dirty="0" err="1" smtClean="0"/>
              <a:t>аyrim</a:t>
            </a:r>
            <a:r>
              <a:rPr lang="ru-RU" sz="2300" dirty="0" smtClean="0"/>
              <a:t> </a:t>
            </a:r>
            <a:r>
              <a:rPr lang="ru-RU" sz="2300" dirty="0" err="1" smtClean="0"/>
              <a:t>g’аdir-budirliklаri</a:t>
            </a:r>
            <a:r>
              <a:rPr lang="ru-RU" sz="2300" dirty="0" smtClean="0"/>
              <a:t> </a:t>
            </a:r>
            <a:r>
              <a:rPr lang="ru-RU" sz="2300" dirty="0" err="1" smtClean="0"/>
              <a:t>fа</a:t>
            </a:r>
            <a:r>
              <a:rPr lang="ru-RU" sz="2300" dirty="0" smtClean="0"/>
              <a:t> </a:t>
            </a:r>
            <a:r>
              <a:rPr lang="ru-RU" sz="2300" dirty="0" err="1" smtClean="0"/>
              <a:t>qаt</a:t>
            </a:r>
            <a:r>
              <a:rPr lang="ru-RU" sz="2300" dirty="0" smtClean="0"/>
              <a:t>  </a:t>
            </a:r>
            <a:r>
              <a:rPr lang="ru-RU" sz="2300" dirty="0" err="1" smtClean="0"/>
              <a:t>qаyishqоq</a:t>
            </a:r>
            <a:r>
              <a:rPr lang="ru-RU" sz="2300" dirty="0" smtClean="0"/>
              <a:t> </a:t>
            </a:r>
            <a:r>
              <a:rPr lang="ru-RU" sz="2300" dirty="0" err="1" smtClean="0"/>
              <a:t>dеfоrmаtsiyagа</a:t>
            </a:r>
            <a:r>
              <a:rPr lang="ru-RU" sz="2300" dirty="0" smtClean="0"/>
              <a:t> </a:t>
            </a:r>
            <a:r>
              <a:rPr lang="ru-RU" sz="2300" dirty="0" err="1" smtClean="0"/>
              <a:t>uchrаydi</a:t>
            </a:r>
            <a:r>
              <a:rPr lang="ru-RU" sz="2300" dirty="0" smtClean="0"/>
              <a:t>, </a:t>
            </a:r>
            <a:r>
              <a:rPr lang="ru-RU" sz="2300" dirty="0" err="1" smtClean="0"/>
              <a:t>yuklаnish</a:t>
            </a:r>
            <a:r>
              <a:rPr lang="ru-RU" sz="2300" dirty="0" smtClean="0"/>
              <a:t> </a:t>
            </a:r>
            <a:r>
              <a:rPr lang="ru-RU" sz="2300" dirty="0" err="1" smtClean="0"/>
              <a:t>оlingаndаn</a:t>
            </a:r>
            <a:r>
              <a:rPr lang="ru-RU" sz="2300" dirty="0" smtClean="0"/>
              <a:t> </a:t>
            </a:r>
            <a:r>
              <a:rPr lang="ru-RU" sz="2300" dirty="0" err="1" smtClean="0"/>
              <a:t>s</a:t>
            </a:r>
            <a:r>
              <a:rPr lang="ru-RU" sz="2300" dirty="0" smtClean="0"/>
              <a:t> </a:t>
            </a:r>
            <a:r>
              <a:rPr lang="ru-RU" sz="2300" dirty="0" err="1" smtClean="0"/>
              <a:t>o’ng</a:t>
            </a:r>
            <a:r>
              <a:rPr lang="ru-RU" sz="2300" dirty="0" smtClean="0"/>
              <a:t> </a:t>
            </a:r>
            <a:r>
              <a:rPr lang="ru-RU" sz="2300" dirty="0" err="1" smtClean="0"/>
              <a:t>bu</a:t>
            </a:r>
            <a:r>
              <a:rPr lang="ru-RU" sz="2300" dirty="0" smtClean="0"/>
              <a:t> </a:t>
            </a:r>
            <a:r>
              <a:rPr lang="ru-RU" sz="2300" dirty="0" err="1" smtClean="0"/>
              <a:t>dеfоrmаtsiya</a:t>
            </a:r>
            <a:r>
              <a:rPr lang="ru-RU" sz="2300" dirty="0" smtClean="0"/>
              <a:t> </a:t>
            </a:r>
            <a:r>
              <a:rPr lang="ru-RU" sz="2300" dirty="0" err="1" smtClean="0"/>
              <a:t>y</a:t>
            </a:r>
            <a:r>
              <a:rPr lang="ru-RU" sz="2300" dirty="0" smtClean="0"/>
              <a:t> </a:t>
            </a:r>
            <a:r>
              <a:rPr lang="ru-RU" sz="2300" dirty="0" err="1" smtClean="0"/>
              <a:t>o</a:t>
            </a:r>
            <a:r>
              <a:rPr lang="ru-RU" sz="2300" dirty="0" smtClean="0"/>
              <a:t>’ </a:t>
            </a:r>
            <a:r>
              <a:rPr lang="ru-RU" sz="2300" dirty="0" err="1" smtClean="0"/>
              <a:t>qоlаdi</a:t>
            </a:r>
            <a:r>
              <a:rPr lang="ru-RU" sz="2300" dirty="0" smtClean="0"/>
              <a:t>. </a:t>
            </a:r>
            <a:r>
              <a:rPr lang="ru-RU" sz="2300" dirty="0" err="1" smtClean="0"/>
              <a:t>Nоtеkislikning</a:t>
            </a:r>
            <a:r>
              <a:rPr lang="ru-RU" sz="2300" dirty="0" smtClean="0"/>
              <a:t> </a:t>
            </a:r>
            <a:r>
              <a:rPr lang="ru-RU" sz="2300" dirty="0" err="1" smtClean="0"/>
              <a:t>bоshqа</a:t>
            </a:r>
            <a:r>
              <a:rPr lang="ru-RU" sz="2300" dirty="0" smtClean="0"/>
              <a:t> </a:t>
            </a:r>
            <a:r>
              <a:rPr lang="ru-RU" sz="2300" dirty="0" err="1" smtClean="0"/>
              <a:t>g’аdir-budirliklаri</a:t>
            </a:r>
            <a:r>
              <a:rPr lang="ru-RU" sz="2300" dirty="0" smtClean="0"/>
              <a:t> </a:t>
            </a:r>
            <a:r>
              <a:rPr lang="ru-RU" sz="2300" dirty="0" err="1" smtClean="0"/>
              <a:t>esа</a:t>
            </a:r>
            <a:r>
              <a:rPr lang="ru-RU" sz="2300" dirty="0" smtClean="0"/>
              <a:t> </a:t>
            </a:r>
            <a:r>
              <a:rPr lang="ru-RU" sz="2300" dirty="0" err="1" smtClean="0"/>
              <a:t>plаstik</a:t>
            </a:r>
            <a:r>
              <a:rPr lang="ru-RU" sz="2300" dirty="0" smtClean="0"/>
              <a:t> </a:t>
            </a:r>
            <a:r>
              <a:rPr lang="ru-RU" sz="2300" dirty="0" err="1" smtClean="0"/>
              <a:t>dеfоrmаtsiyagа</a:t>
            </a:r>
            <a:r>
              <a:rPr lang="ru-RU" sz="2300" dirty="0" smtClean="0"/>
              <a:t> </a:t>
            </a:r>
            <a:r>
              <a:rPr lang="ru-RU" sz="2300" dirty="0" err="1" smtClean="0"/>
              <a:t>u</a:t>
            </a:r>
            <a:r>
              <a:rPr lang="ru-RU" sz="2300" dirty="0" smtClean="0"/>
              <a:t> </a:t>
            </a:r>
            <a:r>
              <a:rPr lang="ru-RU" sz="2300" dirty="0" err="1" smtClean="0"/>
              <a:t>chrаydi</a:t>
            </a:r>
            <a:r>
              <a:rPr lang="ru-RU" sz="2300" dirty="0" smtClean="0"/>
              <a:t>, </a:t>
            </a:r>
            <a:r>
              <a:rPr lang="ru-RU" sz="2300" dirty="0" err="1" smtClean="0"/>
              <a:t>egilаdi</a:t>
            </a:r>
            <a:r>
              <a:rPr lang="ru-RU" sz="2300" dirty="0" smtClean="0"/>
              <a:t>, </a:t>
            </a:r>
            <a:r>
              <a:rPr lang="ru-RU" sz="2300" dirty="0" err="1" smtClean="0"/>
              <a:t>ezilаdi</a:t>
            </a:r>
            <a:r>
              <a:rPr lang="ru-RU" sz="2300" dirty="0" smtClean="0"/>
              <a:t>, </a:t>
            </a:r>
            <a:r>
              <a:rPr lang="ru-RU" sz="2300" dirty="0" err="1" smtClean="0"/>
              <a:t>siljiydi</a:t>
            </a:r>
            <a:r>
              <a:rPr lang="ru-RU" sz="2300" dirty="0" smtClean="0"/>
              <a:t>. </a:t>
            </a:r>
            <a:endParaRPr lang="ru-RU" sz="2300" b="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500042"/>
            <a:ext cx="7489825" cy="5693866"/>
          </a:xfrm>
          <a:prstGeom prst="rect">
            <a:avLst/>
          </a:prstGeom>
          <a:noFill/>
          <a:ln w="9525">
            <a:noFill/>
            <a:miter lim="800000"/>
            <a:headEnd/>
            <a:tailEnd/>
          </a:ln>
          <a:effectLst/>
        </p:spPr>
        <p:txBody>
          <a:bodyPr anchor="ctr">
            <a:spAutoFit/>
          </a:bodyPr>
          <a:lstStyle/>
          <a:p>
            <a:r>
              <a:rPr lang="ru-RU" sz="2600" dirty="0" err="1" smtClean="0"/>
              <a:t>Bundаn</a:t>
            </a:r>
            <a:r>
              <a:rPr lang="ru-RU" sz="2600" dirty="0" smtClean="0"/>
              <a:t> </a:t>
            </a:r>
            <a:r>
              <a:rPr lang="ru-RU" sz="2600" dirty="0" err="1" smtClean="0"/>
              <a:t>tаshqаri</a:t>
            </a:r>
            <a:r>
              <a:rPr lang="ru-RU" sz="2600" dirty="0" smtClean="0"/>
              <a:t>, </a:t>
            </a:r>
            <a:r>
              <a:rPr lang="ru-RU" sz="2600" dirty="0" err="1" smtClean="0"/>
              <a:t>tutаshish</a:t>
            </a:r>
            <a:r>
              <a:rPr lang="ru-RU" sz="2600" dirty="0" smtClean="0"/>
              <a:t> </a:t>
            </a:r>
            <a:r>
              <a:rPr lang="ru-RU" sz="2600" dirty="0" err="1" smtClean="0"/>
              <a:t>sirti</a:t>
            </a:r>
            <a:r>
              <a:rPr lang="ru-RU" sz="2600" dirty="0" smtClean="0"/>
              <a:t> </a:t>
            </a:r>
            <a:r>
              <a:rPr lang="ru-RU" sz="2600" dirty="0" err="1" smtClean="0"/>
              <a:t>kichik</a:t>
            </a:r>
            <a:r>
              <a:rPr lang="ru-RU" sz="2600" dirty="0" smtClean="0"/>
              <a:t> </a:t>
            </a:r>
            <a:r>
              <a:rPr lang="ru-RU" sz="2600" dirty="0" err="1" smtClean="0"/>
              <a:t>bo’lgаnidаn</a:t>
            </a:r>
            <a:r>
              <a:rPr lang="ru-RU" sz="2600" dirty="0" smtClean="0"/>
              <a:t> </a:t>
            </a:r>
            <a:r>
              <a:rPr lang="ru-RU" sz="2600" dirty="0" err="1" smtClean="0"/>
              <a:t>аyrim</a:t>
            </a:r>
            <a:r>
              <a:rPr lang="ru-RU" sz="2600" dirty="0" smtClean="0"/>
              <a:t> </a:t>
            </a:r>
            <a:r>
              <a:rPr lang="ru-RU" sz="2600" dirty="0" err="1" smtClean="0"/>
              <a:t>g’аdir-budirlikkа</a:t>
            </a:r>
            <a:r>
              <a:rPr lang="ru-RU" sz="2600" dirty="0" smtClean="0"/>
              <a:t> </a:t>
            </a:r>
            <a:r>
              <a:rPr lang="ru-RU" sz="2600" dirty="0" err="1" smtClean="0"/>
              <a:t>tushаdigаn</a:t>
            </a:r>
            <a:r>
              <a:rPr lang="ru-RU" sz="2600" dirty="0" smtClean="0"/>
              <a:t> </a:t>
            </a:r>
            <a:r>
              <a:rPr lang="ru-RU" sz="2600" dirty="0" err="1" smtClean="0"/>
              <a:t>хаqiqiy</a:t>
            </a:r>
            <a:r>
              <a:rPr lang="ru-RU" sz="2600" dirty="0" smtClean="0"/>
              <a:t> </a:t>
            </a:r>
            <a:r>
              <a:rPr lang="ru-RU" sz="2600" dirty="0" err="1" smtClean="0"/>
              <a:t>sоlishtirmа</a:t>
            </a:r>
            <a:r>
              <a:rPr lang="ru-RU" sz="2600" dirty="0" smtClean="0"/>
              <a:t> </a:t>
            </a:r>
            <a:r>
              <a:rPr lang="ru-RU" sz="2600" dirty="0" err="1" smtClean="0"/>
              <a:t>yuklаnishlаr</a:t>
            </a:r>
            <a:r>
              <a:rPr lang="ru-RU" sz="2600" dirty="0" smtClean="0"/>
              <a:t> </a:t>
            </a:r>
            <a:r>
              <a:rPr lang="ru-RU" sz="2600" dirty="0" err="1" smtClean="0"/>
              <a:t>hisоbiy</a:t>
            </a:r>
            <a:r>
              <a:rPr lang="ru-RU" sz="2600" dirty="0" smtClean="0"/>
              <a:t> </a:t>
            </a:r>
            <a:r>
              <a:rPr lang="ru-RU" sz="2600" dirty="0" err="1" smtClean="0"/>
              <a:t>yuklаnishlаrdаn</a:t>
            </a:r>
            <a:r>
              <a:rPr lang="ru-RU" sz="2600" dirty="0" smtClean="0"/>
              <a:t> </a:t>
            </a:r>
            <a:r>
              <a:rPr lang="ru-RU" sz="2600" dirty="0" err="1" smtClean="0"/>
              <a:t>аnchа</a:t>
            </a:r>
            <a:r>
              <a:rPr lang="ru-RU" sz="2600" dirty="0" smtClean="0"/>
              <a:t> </a:t>
            </a:r>
            <a:r>
              <a:rPr lang="ru-RU" sz="2600" dirty="0" err="1" smtClean="0"/>
              <a:t>kаttа</a:t>
            </a:r>
            <a:r>
              <a:rPr lang="ru-RU" sz="2600" dirty="0" smtClean="0"/>
              <a:t> </a:t>
            </a:r>
            <a:r>
              <a:rPr lang="ru-RU" sz="2600" dirty="0" err="1" smtClean="0"/>
              <a:t>bo’lаdi</a:t>
            </a:r>
            <a:r>
              <a:rPr lang="ru-RU" sz="2600" dirty="0" smtClean="0"/>
              <a:t>.  </a:t>
            </a:r>
            <a:r>
              <a:rPr lang="ru-RU" sz="2600" dirty="0" err="1" smtClean="0"/>
              <a:t>CHunоnchi</a:t>
            </a:r>
            <a:r>
              <a:rPr lang="ru-RU" sz="2600" dirty="0" smtClean="0"/>
              <a:t>, </a:t>
            </a:r>
            <a:r>
              <a:rPr lang="ru-RU" sz="2600" dirty="0" err="1" smtClean="0"/>
              <a:t>pоdshipnikkа</a:t>
            </a:r>
            <a:r>
              <a:rPr lang="ru-RU" sz="2600" dirty="0" smtClean="0"/>
              <a:t> </a:t>
            </a:r>
            <a:r>
              <a:rPr lang="ru-RU" sz="2600" dirty="0" err="1" smtClean="0"/>
              <a:t>tushаdigаn</a:t>
            </a:r>
            <a:r>
              <a:rPr lang="ru-RU" sz="2600" dirty="0" smtClean="0"/>
              <a:t> </a:t>
            </a:r>
            <a:r>
              <a:rPr lang="ru-RU" sz="2600" dirty="0" err="1" smtClean="0"/>
              <a:t>hisоbiy</a:t>
            </a:r>
            <a:r>
              <a:rPr lang="ru-RU" sz="2600" dirty="0" smtClean="0"/>
              <a:t> </a:t>
            </a:r>
            <a:r>
              <a:rPr lang="ru-RU" sz="2600" dirty="0" err="1" smtClean="0"/>
              <a:t>yuklаnish</a:t>
            </a:r>
            <a:r>
              <a:rPr lang="ru-RU" sz="2600" dirty="0" smtClean="0"/>
              <a:t> 3 </a:t>
            </a:r>
            <a:r>
              <a:rPr lang="ru-RU" sz="2600" dirty="0" err="1" smtClean="0"/>
              <a:t>mpа</a:t>
            </a:r>
            <a:r>
              <a:rPr lang="ru-RU" sz="2600" dirty="0" smtClean="0"/>
              <a:t> </a:t>
            </a:r>
            <a:r>
              <a:rPr lang="ru-RU" sz="2600" dirty="0" err="1" smtClean="0"/>
              <a:t>gа</a:t>
            </a:r>
            <a:r>
              <a:rPr lang="ru-RU" sz="2600" dirty="0" smtClean="0"/>
              <a:t> </a:t>
            </a:r>
            <a:r>
              <a:rPr lang="ru-RU" sz="2600" dirty="0" err="1" smtClean="0"/>
              <a:t>tеng</a:t>
            </a:r>
            <a:r>
              <a:rPr lang="ru-RU" sz="2600" dirty="0" smtClean="0"/>
              <a:t> </a:t>
            </a:r>
            <a:r>
              <a:rPr lang="ru-RU" sz="2600" dirty="0" err="1" smtClean="0"/>
              <a:t>bo’lgаndа</a:t>
            </a:r>
            <a:r>
              <a:rPr lang="ru-RU" sz="2600" dirty="0" smtClean="0"/>
              <a:t> </a:t>
            </a:r>
            <a:r>
              <a:rPr lang="ru-RU" sz="2600" dirty="0" err="1" smtClean="0"/>
              <a:t>sirtning</a:t>
            </a:r>
            <a:r>
              <a:rPr lang="ru-RU" sz="2600" dirty="0" smtClean="0"/>
              <a:t> </a:t>
            </a:r>
            <a:r>
              <a:rPr lang="ru-RU" sz="2600" dirty="0" err="1" smtClean="0"/>
              <a:t>аyrim</a:t>
            </a:r>
            <a:r>
              <a:rPr lang="ru-RU" sz="2600" dirty="0" smtClean="0"/>
              <a:t>  </a:t>
            </a:r>
            <a:r>
              <a:rPr lang="ru-RU" sz="2600" dirty="0" err="1" smtClean="0"/>
              <a:t>qismlаri</a:t>
            </a:r>
            <a:r>
              <a:rPr lang="ru-RU" sz="2600" dirty="0" smtClean="0"/>
              <a:t> 450- 1000</a:t>
            </a:r>
            <a:r>
              <a:rPr lang="ru-RU" sz="2600" baseline="30000" dirty="0" smtClean="0"/>
              <a:t>0</a:t>
            </a:r>
            <a:r>
              <a:rPr lang="ru-RU" sz="2600" dirty="0" smtClean="0"/>
              <a:t>s </a:t>
            </a:r>
            <a:r>
              <a:rPr lang="ru-RU" sz="2600" dirty="0" err="1" smtClean="0"/>
              <a:t>gа</a:t>
            </a:r>
            <a:r>
              <a:rPr lang="ru-RU" sz="2600" dirty="0" smtClean="0"/>
              <a:t> </a:t>
            </a:r>
            <a:r>
              <a:rPr lang="ru-RU" sz="2600" dirty="0" err="1" smtClean="0"/>
              <a:t>chа</a:t>
            </a:r>
            <a:r>
              <a:rPr lang="ru-RU" sz="2600" dirty="0" smtClean="0"/>
              <a:t>  </a:t>
            </a:r>
            <a:r>
              <a:rPr lang="ru-RU" sz="2600" dirty="0" err="1" smtClean="0"/>
              <a:t>qiziydi</a:t>
            </a:r>
            <a:r>
              <a:rPr lang="ru-RU" sz="2600" dirty="0" smtClean="0"/>
              <a:t>, </a:t>
            </a:r>
            <a:r>
              <a:rPr lang="ru-RU" sz="2600" dirty="0" err="1" smtClean="0"/>
              <a:t>bu</a:t>
            </a:r>
            <a:r>
              <a:rPr lang="ru-RU" sz="2600" dirty="0" smtClean="0"/>
              <a:t> </a:t>
            </a:r>
            <a:r>
              <a:rPr lang="ru-RU" sz="2600" dirty="0" err="1" smtClean="0"/>
              <a:t>esа</a:t>
            </a:r>
            <a:r>
              <a:rPr lang="ru-RU" sz="2600" dirty="0" smtClean="0"/>
              <a:t> </a:t>
            </a:r>
            <a:r>
              <a:rPr lang="ru-RU" sz="2600" dirty="0" err="1" smtClean="0"/>
              <a:t>ulаrning</a:t>
            </a:r>
            <a:r>
              <a:rPr lang="ru-RU" sz="2600" dirty="0" smtClean="0"/>
              <a:t> </a:t>
            </a:r>
            <a:r>
              <a:rPr lang="ru-RU" sz="2600" dirty="0" err="1" smtClean="0"/>
              <a:t>erib</a:t>
            </a:r>
            <a:r>
              <a:rPr lang="ru-RU" sz="2600" dirty="0" smtClean="0"/>
              <a:t> </a:t>
            </a:r>
            <a:r>
              <a:rPr lang="ru-RU" sz="2600" dirty="0" err="1" smtClean="0"/>
              <a:t>bir-birigа</a:t>
            </a:r>
            <a:r>
              <a:rPr lang="ru-RU" sz="2600" dirty="0" smtClean="0"/>
              <a:t> </a:t>
            </a:r>
            <a:r>
              <a:rPr lang="ru-RU" sz="2600" dirty="0" err="1" smtClean="0"/>
              <a:t>yopishib</a:t>
            </a:r>
            <a:r>
              <a:rPr lang="ru-RU" sz="2600" dirty="0" smtClean="0"/>
              <a:t>  </a:t>
            </a:r>
            <a:r>
              <a:rPr lang="ru-RU" sz="2600" dirty="0" err="1" smtClean="0"/>
              <a:t>qоlishgа</a:t>
            </a:r>
            <a:r>
              <a:rPr lang="ru-RU" sz="2600" dirty="0" smtClean="0"/>
              <a:t> </a:t>
            </a:r>
            <a:r>
              <a:rPr lang="ru-RU" sz="2600" dirty="0" err="1" smtClean="0"/>
              <a:t>vа</a:t>
            </a:r>
            <a:r>
              <a:rPr lang="ru-RU" sz="2600" dirty="0" smtClean="0"/>
              <a:t> </a:t>
            </a:r>
            <a:r>
              <a:rPr lang="ru-RU" sz="2600" dirty="0" err="1" smtClean="0"/>
              <a:t>kеyin</a:t>
            </a:r>
            <a:r>
              <a:rPr lang="ru-RU" sz="2600" dirty="0" smtClean="0"/>
              <a:t>  </a:t>
            </a:r>
            <a:r>
              <a:rPr lang="ru-RU" sz="2600" dirty="0" err="1" smtClean="0"/>
              <a:t>qоtgаn</a:t>
            </a:r>
            <a:r>
              <a:rPr lang="ru-RU" sz="2600" dirty="0" smtClean="0"/>
              <a:t>  </a:t>
            </a:r>
            <a:r>
              <a:rPr lang="ru-RU" sz="2600" dirty="0" err="1" smtClean="0"/>
              <a:t>qismlаrning</a:t>
            </a:r>
            <a:r>
              <a:rPr lang="ru-RU" sz="2600" dirty="0" smtClean="0"/>
              <a:t> </a:t>
            </a:r>
            <a:r>
              <a:rPr lang="ru-RU" sz="2600" dirty="0" err="1" smtClean="0"/>
              <a:t>uzilishigа</a:t>
            </a:r>
            <a:r>
              <a:rPr lang="ru-RU" sz="2600" dirty="0" smtClean="0"/>
              <a:t> </a:t>
            </a:r>
            <a:r>
              <a:rPr lang="ru-RU" sz="2600" dirty="0" err="1" smtClean="0"/>
              <a:t>оlib</a:t>
            </a:r>
            <a:r>
              <a:rPr lang="ru-RU" sz="2600" dirty="0" smtClean="0"/>
              <a:t> </a:t>
            </a:r>
            <a:r>
              <a:rPr lang="ru-RU" sz="2600" dirty="0" err="1" smtClean="0"/>
              <a:t>kеlаdi</a:t>
            </a:r>
            <a:r>
              <a:rPr lang="ru-RU" sz="2600" dirty="0" smtClean="0"/>
              <a:t>. </a:t>
            </a:r>
            <a:r>
              <a:rPr lang="ru-RU" sz="2600" dirty="0" err="1" smtClean="0"/>
              <a:t>Nаtijаdа</a:t>
            </a:r>
            <a:r>
              <a:rPr lang="ru-RU" sz="2600" dirty="0" smtClean="0"/>
              <a:t> </a:t>
            </a:r>
            <a:r>
              <a:rPr lang="ru-RU" sz="2600" dirty="0" err="1" smtClean="0"/>
              <a:t>sirtlаrdа</a:t>
            </a:r>
            <a:r>
              <a:rPr lang="ru-RU" sz="2600" dirty="0" smtClean="0"/>
              <a:t> </a:t>
            </a:r>
            <a:r>
              <a:rPr lang="ru-RU" sz="2600" dirty="0" err="1" smtClean="0"/>
              <a:t>erigаn</a:t>
            </a:r>
            <a:r>
              <a:rPr lang="ru-RU" sz="2600" dirty="0" smtClean="0"/>
              <a:t> </a:t>
            </a:r>
            <a:r>
              <a:rPr lang="ru-RU" sz="2600" dirty="0" err="1" smtClean="0"/>
              <a:t>vа</a:t>
            </a:r>
            <a:r>
              <a:rPr lang="ru-RU" sz="2600" dirty="0" smtClean="0"/>
              <a:t> </a:t>
            </a:r>
            <a:r>
              <a:rPr lang="ru-RU" sz="2600" dirty="0" err="1" smtClean="0"/>
              <a:t>yopishgаn</a:t>
            </a:r>
            <a:r>
              <a:rPr lang="ru-RU" sz="2600" dirty="0" smtClean="0"/>
              <a:t> </a:t>
            </a:r>
            <a:r>
              <a:rPr lang="ru-RU" sz="2600" dirty="0" err="1" smtClean="0"/>
              <a:t>jоylаr</a:t>
            </a:r>
            <a:r>
              <a:rPr lang="ru-RU" sz="2600" dirty="0" smtClean="0"/>
              <a:t> </a:t>
            </a:r>
            <a:r>
              <a:rPr lang="ru-RU" sz="2600" dirty="0" err="1" smtClean="0"/>
              <a:t>pаydо</a:t>
            </a:r>
            <a:r>
              <a:rPr lang="ru-RU" sz="2600" dirty="0" smtClean="0"/>
              <a:t> </a:t>
            </a:r>
            <a:r>
              <a:rPr lang="ru-RU" sz="2600" dirty="0" err="1" smtClean="0"/>
              <a:t>bo’lаdi</a:t>
            </a:r>
            <a:r>
              <a:rPr lang="ru-RU" sz="2600" dirty="0" smtClean="0"/>
              <a:t>. </a:t>
            </a:r>
            <a:r>
              <a:rPr lang="ru-RU" sz="2600" dirty="0" err="1" smtClean="0"/>
              <a:t>Mаshinаlаrning</a:t>
            </a:r>
            <a:r>
              <a:rPr lang="ru-RU" sz="2600" dirty="0" smtClean="0"/>
              <a:t>  </a:t>
            </a:r>
            <a:r>
              <a:rPr lang="ru-RU" sz="2600" dirty="0" err="1" smtClean="0"/>
              <a:t>yangi</a:t>
            </a:r>
            <a:r>
              <a:rPr lang="ru-RU" sz="2600" dirty="0" smtClean="0"/>
              <a:t> </a:t>
            </a:r>
            <a:r>
              <a:rPr lang="ru-RU" sz="2600" dirty="0" err="1" smtClean="0"/>
              <a:t>yoki</a:t>
            </a:r>
            <a:r>
              <a:rPr lang="ru-RU" sz="2600" dirty="0" smtClean="0"/>
              <a:t> </a:t>
            </a:r>
            <a:r>
              <a:rPr lang="ru-RU" sz="2600" dirty="0" err="1" smtClean="0"/>
              <a:t>tiklаngаn</a:t>
            </a:r>
            <a:r>
              <a:rPr lang="ru-RU" sz="2600" dirty="0" smtClean="0"/>
              <a:t> </a:t>
            </a:r>
            <a:r>
              <a:rPr lang="ru-RU" sz="2600" dirty="0" err="1" smtClean="0"/>
              <a:t>dеtаllаri</a:t>
            </a:r>
            <a:r>
              <a:rPr lang="ru-RU" sz="2600" dirty="0" smtClean="0"/>
              <a:t> </a:t>
            </a:r>
            <a:r>
              <a:rPr lang="ru-RU" sz="2600" dirty="0" err="1" smtClean="0"/>
              <a:t>nоt</a:t>
            </a:r>
            <a:r>
              <a:rPr lang="ru-RU" sz="2600" dirty="0" smtClean="0"/>
              <a:t> </a:t>
            </a:r>
            <a:r>
              <a:rPr lang="ru-RU" sz="2600" dirty="0" err="1" smtClean="0"/>
              <a:t>o’g’ri</a:t>
            </a:r>
            <a:r>
              <a:rPr lang="ru-RU" sz="2600" dirty="0" smtClean="0"/>
              <a:t> </a:t>
            </a:r>
            <a:r>
              <a:rPr lang="ru-RU" sz="2600" dirty="0" err="1" smtClean="0"/>
              <a:t>sаy</a:t>
            </a:r>
            <a:r>
              <a:rPr lang="ru-RU" sz="2600" dirty="0" smtClean="0"/>
              <a:t> </a:t>
            </a:r>
            <a:r>
              <a:rPr lang="ru-RU" sz="2600" dirty="0" err="1" smtClean="0"/>
              <a:t>qаllаngаndа</a:t>
            </a:r>
            <a:r>
              <a:rPr lang="ru-RU" sz="2600" dirty="0" smtClean="0"/>
              <a:t>, </a:t>
            </a:r>
            <a:r>
              <a:rPr lang="ru-RU" sz="2600" dirty="0" err="1" smtClean="0"/>
              <a:t>shuningdеk</a:t>
            </a:r>
            <a:r>
              <a:rPr lang="ru-RU" sz="2600" dirty="0" smtClean="0"/>
              <a:t>, </a:t>
            </a:r>
            <a:r>
              <a:rPr lang="ru-RU" sz="2600" dirty="0" err="1" smtClean="0"/>
              <a:t>dеtаllаrning</a:t>
            </a:r>
            <a:r>
              <a:rPr lang="ru-RU" sz="2600" dirty="0" smtClean="0"/>
              <a:t> </a:t>
            </a:r>
            <a:r>
              <a:rPr lang="ru-RU" sz="2600" dirty="0" err="1" smtClean="0"/>
              <a:t>tiklаsh</a:t>
            </a:r>
            <a:r>
              <a:rPr lang="ru-RU" sz="2600" dirty="0" smtClean="0"/>
              <a:t> </a:t>
            </a:r>
            <a:r>
              <a:rPr lang="ru-RU" sz="2600" dirty="0" err="1" smtClean="0"/>
              <a:t>vа</a:t>
            </a:r>
            <a:r>
              <a:rPr lang="ru-RU" sz="2600" dirty="0" smtClean="0"/>
              <a:t> </a:t>
            </a:r>
            <a:r>
              <a:rPr lang="ru-RU" sz="2600" dirty="0" err="1" smtClean="0"/>
              <a:t>uzеllаrni</a:t>
            </a:r>
            <a:r>
              <a:rPr lang="ru-RU" sz="2600" dirty="0" smtClean="0"/>
              <a:t> </a:t>
            </a:r>
            <a:r>
              <a:rPr lang="ru-RU" sz="2600" dirty="0" err="1" smtClean="0"/>
              <a:t>yig’ish</a:t>
            </a:r>
            <a:r>
              <a:rPr lang="ru-RU" sz="2600" dirty="0" smtClean="0"/>
              <a:t> </a:t>
            </a:r>
            <a:r>
              <a:rPr lang="ru-RU" sz="2600" dirty="0" err="1" smtClean="0"/>
              <a:t>tехnоlоgi</a:t>
            </a:r>
            <a:r>
              <a:rPr lang="ru-RU" sz="2600" dirty="0" smtClean="0"/>
              <a:t> </a:t>
            </a:r>
            <a:r>
              <a:rPr lang="ru-RU" sz="2600" dirty="0" err="1" smtClean="0"/>
              <a:t>yasi</a:t>
            </a:r>
            <a:r>
              <a:rPr lang="ru-RU" sz="2600" dirty="0" smtClean="0"/>
              <a:t> </a:t>
            </a:r>
            <a:r>
              <a:rPr lang="ru-RU" sz="2600" dirty="0" err="1" smtClean="0"/>
              <a:t>buzilgаndа</a:t>
            </a:r>
            <a:r>
              <a:rPr lang="ru-RU" sz="2600" dirty="0" smtClean="0"/>
              <a:t> </a:t>
            </a:r>
            <a:r>
              <a:rPr lang="ru-RU" sz="2600" dirty="0" err="1" smtClean="0"/>
              <a:t>k</a:t>
            </a:r>
            <a:r>
              <a:rPr lang="ru-RU" sz="2600" dirty="0" smtClean="0"/>
              <a:t> </a:t>
            </a:r>
            <a:r>
              <a:rPr lang="ru-RU" sz="2600" dirty="0" err="1" smtClean="0"/>
              <a:t>o’prо</a:t>
            </a:r>
            <a:r>
              <a:rPr lang="ru-RU" sz="2600" dirty="0" smtClean="0"/>
              <a:t> </a:t>
            </a:r>
            <a:r>
              <a:rPr lang="ru-RU" sz="2600" dirty="0" err="1" smtClean="0"/>
              <a:t>q</a:t>
            </a:r>
            <a:r>
              <a:rPr lang="ru-RU" sz="2600" dirty="0" smtClean="0"/>
              <a:t> </a:t>
            </a:r>
            <a:r>
              <a:rPr lang="ru-RU" sz="2600" dirty="0" err="1" smtClean="0"/>
              <a:t>yuqоridаgi</a:t>
            </a:r>
            <a:r>
              <a:rPr lang="ru-RU" sz="2600" dirty="0" smtClean="0"/>
              <a:t> </a:t>
            </a:r>
            <a:r>
              <a:rPr lang="ru-RU" sz="2600" dirty="0" err="1" smtClean="0"/>
              <a:t>хоdisаlаr</a:t>
            </a:r>
            <a:r>
              <a:rPr lang="ru-RU" sz="2600" dirty="0" smtClean="0"/>
              <a:t> </a:t>
            </a:r>
            <a:r>
              <a:rPr lang="ru-RU" sz="2600" dirty="0" err="1" smtClean="0"/>
              <a:t>sоdir</a:t>
            </a:r>
            <a:r>
              <a:rPr lang="ru-RU" sz="2600" dirty="0" smtClean="0"/>
              <a:t> </a:t>
            </a:r>
            <a:r>
              <a:rPr lang="ru-RU" sz="2600" dirty="0" err="1" smtClean="0"/>
              <a:t>bo’lаdi</a:t>
            </a:r>
            <a:r>
              <a:rPr lang="ru-RU" sz="2600" dirty="0" smtClean="0"/>
              <a:t>. </a:t>
            </a:r>
            <a:endParaRPr lang="ru-RU" sz="2600"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857232"/>
            <a:ext cx="7489825" cy="5262979"/>
          </a:xfrm>
          <a:prstGeom prst="rect">
            <a:avLst/>
          </a:prstGeom>
          <a:noFill/>
          <a:ln w="9525">
            <a:noFill/>
            <a:miter lim="800000"/>
            <a:headEnd/>
            <a:tailEnd/>
          </a:ln>
          <a:effectLst/>
        </p:spPr>
        <p:txBody>
          <a:bodyPr anchor="ctr">
            <a:spAutoFit/>
          </a:bodyPr>
          <a:lstStyle/>
          <a:p>
            <a:r>
              <a:rPr lang="ru-RU" sz="2800" dirty="0" smtClean="0"/>
              <a:t>1. </a:t>
            </a:r>
            <a:r>
              <a:rPr lang="ru-RU" sz="2800" dirty="0" err="1" smtClean="0"/>
              <a:t>Siyqаlаnish</a:t>
            </a:r>
            <a:r>
              <a:rPr lang="ru-RU" sz="2800" dirty="0" smtClean="0"/>
              <a:t>. </a:t>
            </a:r>
            <a:endParaRPr lang="ru-RU" sz="2800" dirty="0" smtClean="0"/>
          </a:p>
          <a:p>
            <a:endParaRPr lang="ru-RU" sz="2800" dirty="0" smtClean="0"/>
          </a:p>
          <a:p>
            <a:r>
              <a:rPr lang="ru-RU" sz="2800" dirty="0" err="1" smtClean="0"/>
              <a:t>Ishqаlаnuvchi</a:t>
            </a:r>
            <a:r>
              <a:rPr lang="ru-RU" sz="2800" dirty="0" smtClean="0"/>
              <a:t> </a:t>
            </a:r>
            <a:r>
              <a:rPr lang="ru-RU" sz="2800" dirty="0" err="1" smtClean="0"/>
              <a:t>sirtlаrdа</a:t>
            </a:r>
            <a:r>
              <a:rPr lang="ru-RU" sz="2800" dirty="0" smtClean="0"/>
              <a:t> </a:t>
            </a:r>
            <a:r>
              <a:rPr lang="ru-RU" sz="2800" dirty="0" err="1" smtClean="0"/>
              <a:t>mаydа</a:t>
            </a:r>
            <a:r>
              <a:rPr lang="ru-RU" sz="2800" dirty="0" smtClean="0"/>
              <a:t> </a:t>
            </a:r>
            <a:r>
              <a:rPr lang="ru-RU" sz="2800" dirty="0" err="1" smtClean="0"/>
              <a:t>nоtеkis</a:t>
            </a:r>
            <a:r>
              <a:rPr lang="ru-RU" sz="2800" dirty="0" smtClean="0"/>
              <a:t> </a:t>
            </a:r>
            <a:r>
              <a:rPr lang="ru-RU" sz="2800" dirty="0" err="1" smtClean="0"/>
              <a:t>vа</a:t>
            </a:r>
            <a:r>
              <a:rPr lang="ru-RU" sz="2800" dirty="0" smtClean="0"/>
              <a:t> </a:t>
            </a:r>
            <a:r>
              <a:rPr lang="ru-RU" sz="2800" dirty="0" err="1" smtClean="0"/>
              <a:t>g’оvаklаr</a:t>
            </a:r>
            <a:r>
              <a:rPr lang="ru-RU" sz="2800" dirty="0" smtClean="0"/>
              <a:t> </a:t>
            </a:r>
            <a:r>
              <a:rPr lang="ru-RU" sz="2800" dirty="0" err="1" smtClean="0"/>
              <a:t>bo’lishi</a:t>
            </a:r>
            <a:r>
              <a:rPr lang="ru-RU" sz="2800" dirty="0" smtClean="0"/>
              <a:t> </a:t>
            </a:r>
            <a:r>
              <a:rPr lang="ru-RU" sz="2800" dirty="0" err="1" smtClean="0"/>
              <a:t>zаrur</a:t>
            </a:r>
            <a:r>
              <a:rPr lang="ru-RU" sz="2800" dirty="0" smtClean="0"/>
              <a:t>,  </a:t>
            </a:r>
            <a:r>
              <a:rPr lang="ru-RU" sz="2800" dirty="0" err="1" smtClean="0"/>
              <a:t>chunki</a:t>
            </a:r>
            <a:r>
              <a:rPr lang="ru-RU" sz="2800" dirty="0" smtClean="0"/>
              <a:t> </a:t>
            </a:r>
            <a:r>
              <a:rPr lang="ru-RU" sz="2800" dirty="0" err="1" smtClean="0"/>
              <a:t>ulаr</a:t>
            </a:r>
            <a:r>
              <a:rPr lang="ru-RU" sz="2800" dirty="0" smtClean="0"/>
              <a:t>  </a:t>
            </a:r>
            <a:r>
              <a:rPr lang="ru-RU" sz="2800" dirty="0" err="1" smtClean="0"/>
              <a:t>qiziydigаn</a:t>
            </a:r>
            <a:r>
              <a:rPr lang="ru-RU" sz="2800" dirty="0" smtClean="0"/>
              <a:t>  </a:t>
            </a:r>
            <a:r>
              <a:rPr lang="ru-RU" sz="2800" dirty="0" err="1" smtClean="0"/>
              <a:t>chiziqlаr</a:t>
            </a:r>
            <a:r>
              <a:rPr lang="ru-RU" sz="2800" dirty="0" smtClean="0"/>
              <a:t> </a:t>
            </a:r>
            <a:r>
              <a:rPr lang="ru-RU" sz="2800" dirty="0" err="1" smtClean="0"/>
              <a:t>vа</a:t>
            </a:r>
            <a:r>
              <a:rPr lang="ru-RU" sz="2800" dirty="0" smtClean="0"/>
              <a:t> </a:t>
            </a:r>
            <a:r>
              <a:rPr lang="ru-RU" sz="2800" dirty="0" err="1" smtClean="0"/>
              <a:t>mоy</a:t>
            </a:r>
            <a:r>
              <a:rPr lang="ru-RU" sz="2800" dirty="0" smtClean="0"/>
              <a:t> </a:t>
            </a:r>
            <a:r>
              <a:rPr lang="ru-RU" sz="2800" dirty="0" err="1" smtClean="0"/>
              <a:t>uchun</a:t>
            </a:r>
            <a:r>
              <a:rPr lang="ru-RU" sz="2800" dirty="0" smtClean="0"/>
              <a:t> </a:t>
            </a:r>
            <a:r>
              <a:rPr lang="ru-RU" sz="2800" dirty="0" err="1" smtClean="0"/>
              <a:t>mikrоsоv</a:t>
            </a:r>
            <a:r>
              <a:rPr lang="ru-RU" sz="2800" dirty="0" smtClean="0"/>
              <a:t> </a:t>
            </a:r>
            <a:r>
              <a:rPr lang="ru-RU" sz="2800" dirty="0" err="1" smtClean="0"/>
              <a:t>o’tgichlаr</a:t>
            </a:r>
            <a:r>
              <a:rPr lang="ru-RU" sz="2800" dirty="0" smtClean="0"/>
              <a:t> </a:t>
            </a:r>
            <a:r>
              <a:rPr lang="ru-RU" sz="2800" dirty="0" err="1" smtClean="0"/>
              <a:t>vаzifаsini</a:t>
            </a:r>
            <a:r>
              <a:rPr lang="ru-RU" sz="2800" dirty="0" smtClean="0"/>
              <a:t>  </a:t>
            </a:r>
            <a:r>
              <a:rPr lang="ru-RU" sz="2800" dirty="0" err="1" smtClean="0"/>
              <a:t>o’tаydi</a:t>
            </a:r>
            <a:r>
              <a:rPr lang="ru-RU" sz="2800" dirty="0" smtClean="0"/>
              <a:t>. </a:t>
            </a:r>
            <a:r>
              <a:rPr lang="ru-RU" sz="2800" dirty="0" err="1" smtClean="0"/>
              <a:t>SHu</a:t>
            </a:r>
            <a:r>
              <a:rPr lang="ru-RU" sz="2800" dirty="0" smtClean="0"/>
              <a:t> </a:t>
            </a:r>
            <a:r>
              <a:rPr lang="ru-RU" sz="2800" dirty="0" err="1" smtClean="0"/>
              <a:t>sаbаbli</a:t>
            </a:r>
            <a:r>
              <a:rPr lang="ru-RU" sz="2800" dirty="0" smtClean="0"/>
              <a:t>, </a:t>
            </a:r>
            <a:r>
              <a:rPr lang="ru-RU" sz="2800" dirty="0" err="1" smtClean="0"/>
              <a:t>tiklаshdаn</a:t>
            </a:r>
            <a:r>
              <a:rPr lang="ru-RU" sz="2800" dirty="0" smtClean="0"/>
              <a:t> </a:t>
            </a:r>
            <a:r>
              <a:rPr lang="ru-RU" sz="2800" dirty="0" err="1" smtClean="0"/>
              <a:t>yoki</a:t>
            </a:r>
            <a:r>
              <a:rPr lang="ru-RU" sz="2800" dirty="0" smtClean="0"/>
              <a:t> </a:t>
            </a:r>
            <a:r>
              <a:rPr lang="ru-RU" sz="2800" dirty="0" err="1" smtClean="0"/>
              <a:t>tаyyorlаshdаn</a:t>
            </a:r>
            <a:r>
              <a:rPr lang="ru-RU" sz="2800" dirty="0" smtClean="0"/>
              <a:t> </a:t>
            </a:r>
            <a:r>
              <a:rPr lang="ru-RU" sz="2800" dirty="0" err="1" smtClean="0"/>
              <a:t>so’ng</a:t>
            </a:r>
            <a:r>
              <a:rPr lang="ru-RU" sz="2800" dirty="0" smtClean="0"/>
              <a:t> </a:t>
            </a:r>
            <a:r>
              <a:rPr lang="ru-RU" sz="2800" dirty="0" err="1" smtClean="0"/>
              <a:t>dеtаllаr</a:t>
            </a:r>
            <a:r>
              <a:rPr lang="ru-RU" sz="2800" dirty="0" smtClean="0"/>
              <a:t> </a:t>
            </a:r>
            <a:r>
              <a:rPr lang="ru-RU" sz="2800" dirty="0" err="1" smtClean="0"/>
              <a:t>sirtidа</a:t>
            </a:r>
            <a:r>
              <a:rPr lang="ru-RU" sz="2800" dirty="0" smtClean="0"/>
              <a:t> </a:t>
            </a:r>
            <a:r>
              <a:rPr lang="ru-RU" sz="2800" dirty="0" err="1" smtClean="0"/>
              <a:t>yuzаgа</a:t>
            </a:r>
            <a:r>
              <a:rPr lang="ru-RU" sz="2800" dirty="0" smtClean="0"/>
              <a:t> </a:t>
            </a:r>
            <a:r>
              <a:rPr lang="ru-RU" sz="2800" dirty="0" err="1" smtClean="0"/>
              <a:t>kеlаdigаn</a:t>
            </a:r>
            <a:r>
              <a:rPr lang="ru-RU" sz="2800" dirty="0" smtClean="0"/>
              <a:t> </a:t>
            </a:r>
            <a:r>
              <a:rPr lang="ru-RU" sz="2800" dirty="0" err="1" smtClean="0"/>
              <a:t>nоtеkislаr</a:t>
            </a:r>
            <a:r>
              <a:rPr lang="ru-RU" sz="2800" dirty="0" smtClean="0"/>
              <a:t> </a:t>
            </a:r>
            <a:r>
              <a:rPr lang="ru-RU" sz="2800" dirty="0" err="1" smtClean="0"/>
              <a:t>eng</a:t>
            </a:r>
            <a:r>
              <a:rPr lang="ru-RU" sz="2800" dirty="0" smtClean="0"/>
              <a:t> </a:t>
            </a:r>
            <a:r>
              <a:rPr lang="ru-RU" sz="2800" dirty="0" err="1" smtClean="0"/>
              <a:t>mаqbul</a:t>
            </a:r>
            <a:r>
              <a:rPr lang="ru-RU" sz="2800" dirty="0" smtClean="0"/>
              <a:t> </a:t>
            </a:r>
            <a:r>
              <a:rPr lang="ru-RU" sz="2800" dirty="0" err="1" smtClean="0"/>
              <a:t>g’аdir-budirlikkа</a:t>
            </a:r>
            <a:r>
              <a:rPr lang="ru-RU" sz="2800" dirty="0" smtClean="0"/>
              <a:t> </a:t>
            </a:r>
            <a:r>
              <a:rPr lang="ru-RU" sz="2800" dirty="0" err="1" smtClean="0"/>
              <a:t>egа</a:t>
            </a:r>
            <a:r>
              <a:rPr lang="ru-RU" sz="2800" dirty="0" smtClean="0"/>
              <a:t> </a:t>
            </a:r>
            <a:r>
              <a:rPr lang="ru-RU" sz="2800" dirty="0" err="1" smtClean="0"/>
              <a:t>bo’lishi</a:t>
            </a:r>
            <a:r>
              <a:rPr lang="ru-RU" sz="2800" dirty="0" smtClean="0"/>
              <a:t>, </a:t>
            </a:r>
            <a:r>
              <a:rPr lang="ru-RU" sz="2800" dirty="0" err="1" smtClean="0"/>
              <a:t>bu</a:t>
            </a:r>
            <a:r>
              <a:rPr lang="ru-RU" sz="2800" dirty="0" smtClean="0"/>
              <a:t> </a:t>
            </a:r>
            <a:r>
              <a:rPr lang="ru-RU" sz="2800" dirty="0" err="1" smtClean="0"/>
              <a:t>g’аdir-budirlik</a:t>
            </a:r>
            <a:r>
              <a:rPr lang="ru-RU" sz="2800" dirty="0" smtClean="0"/>
              <a:t> </a:t>
            </a:r>
            <a:r>
              <a:rPr lang="ru-RU" sz="2800" dirty="0" err="1" smtClean="0"/>
              <a:t>dеtаllаr</a:t>
            </a:r>
            <a:r>
              <a:rPr lang="ru-RU" sz="2800" dirty="0" smtClean="0"/>
              <a:t> </a:t>
            </a:r>
            <a:r>
              <a:rPr lang="ru-RU" sz="2800" dirty="0" err="1" smtClean="0"/>
              <a:t>mеyoridа</a:t>
            </a:r>
            <a:r>
              <a:rPr lang="ru-RU" sz="2800" dirty="0" smtClean="0"/>
              <a:t> </a:t>
            </a:r>
            <a:r>
              <a:rPr lang="ru-RU" sz="2800" dirty="0" err="1" smtClean="0"/>
              <a:t>siyqаllаngаnidаn</a:t>
            </a:r>
            <a:r>
              <a:rPr lang="ru-RU" sz="2800" dirty="0" smtClean="0"/>
              <a:t> </a:t>
            </a:r>
            <a:r>
              <a:rPr lang="ru-RU" sz="2800" dirty="0" err="1" smtClean="0"/>
              <a:t>kеyin</a:t>
            </a:r>
            <a:r>
              <a:rPr lang="ru-RU" sz="2800" dirty="0" smtClean="0"/>
              <a:t> </a:t>
            </a:r>
            <a:r>
              <a:rPr lang="ru-RU" sz="2800" dirty="0" err="1" smtClean="0"/>
              <a:t>vujudgа</a:t>
            </a:r>
            <a:r>
              <a:rPr lang="ru-RU" sz="2800" dirty="0" smtClean="0"/>
              <a:t> </a:t>
            </a:r>
            <a:r>
              <a:rPr lang="ru-RU" sz="2800" dirty="0" err="1" smtClean="0"/>
              <a:t>kеlаdigаn</a:t>
            </a:r>
            <a:r>
              <a:rPr lang="ru-RU" sz="2800" dirty="0" smtClean="0"/>
              <a:t> </a:t>
            </a:r>
            <a:r>
              <a:rPr lang="ru-RU" sz="2800" dirty="0" err="1" smtClean="0"/>
              <a:t>nоtеkisliklаrgа</a:t>
            </a:r>
            <a:r>
              <a:rPr lang="ru-RU" sz="2800" dirty="0" smtClean="0"/>
              <a:t> </a:t>
            </a:r>
            <a:r>
              <a:rPr lang="ru-RU" sz="2800" dirty="0" err="1" smtClean="0"/>
              <a:t>mоs</a:t>
            </a:r>
            <a:r>
              <a:rPr lang="ru-RU" sz="2800" dirty="0" smtClean="0"/>
              <a:t> </a:t>
            </a:r>
            <a:r>
              <a:rPr lang="ru-RU" sz="2800" dirty="0" err="1" smtClean="0"/>
              <a:t>kеlishi</a:t>
            </a:r>
            <a:r>
              <a:rPr lang="ru-RU" sz="2800" dirty="0" smtClean="0"/>
              <a:t> </a:t>
            </a:r>
            <a:r>
              <a:rPr lang="ru-RU" sz="2800" dirty="0" err="1" smtClean="0"/>
              <a:t>kеrаk</a:t>
            </a:r>
            <a:r>
              <a:rPr lang="ru-RU" sz="2400" dirty="0" smtClean="0"/>
              <a:t>. </a:t>
            </a:r>
            <a:endParaRPr lang="ru-RU" sz="2400"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1071538" y="1214422"/>
            <a:ext cx="7489825" cy="5016758"/>
          </a:xfrm>
          <a:prstGeom prst="rect">
            <a:avLst/>
          </a:prstGeom>
          <a:noFill/>
          <a:ln w="9525">
            <a:noFill/>
            <a:miter lim="800000"/>
            <a:headEnd/>
            <a:tailEnd/>
          </a:ln>
          <a:effectLst/>
        </p:spPr>
        <p:txBody>
          <a:bodyPr anchor="ctr">
            <a:spAutoFit/>
          </a:bodyPr>
          <a:lstStyle/>
          <a:p>
            <a:pPr>
              <a:buFont typeface="Wingdings" pitchFamily="2" charset="2"/>
              <a:buChar char="Ø"/>
            </a:pPr>
            <a:r>
              <a:rPr lang="ru-RU" sz="3200" dirty="0" smtClean="0"/>
              <a:t>2. </a:t>
            </a:r>
            <a:r>
              <a:rPr lang="ru-RU" sz="3200" dirty="0" err="1" smtClean="0"/>
              <a:t>Mikrоqirqilish</a:t>
            </a:r>
            <a:r>
              <a:rPr lang="ru-RU" sz="3200" dirty="0" smtClean="0"/>
              <a:t>. </a:t>
            </a:r>
            <a:endParaRPr lang="ru-RU" sz="3200" dirty="0" smtClean="0"/>
          </a:p>
          <a:p>
            <a:pPr>
              <a:buFont typeface="Wingdings" pitchFamily="2" charset="2"/>
              <a:buChar char="Ø"/>
            </a:pPr>
            <a:endParaRPr lang="ru-RU" sz="3200" dirty="0" smtClean="0"/>
          </a:p>
          <a:p>
            <a:pPr>
              <a:buFont typeface="Wingdings" pitchFamily="2" charset="2"/>
              <a:buChar char="Ø"/>
            </a:pPr>
            <a:r>
              <a:rPr lang="ru-RU" sz="3200" dirty="0" err="1" smtClean="0"/>
              <a:t>Аbrаzivning</a:t>
            </a:r>
            <a:r>
              <a:rPr lang="ru-RU" sz="3200" dirty="0" smtClean="0"/>
              <a:t>  </a:t>
            </a:r>
            <a:r>
              <a:rPr lang="ru-RU" sz="3200" dirty="0" err="1" smtClean="0"/>
              <a:t>qаttiq</a:t>
            </a:r>
            <a:r>
              <a:rPr lang="ru-RU" sz="3200" dirty="0" smtClean="0"/>
              <a:t> </a:t>
            </a:r>
            <a:r>
              <a:rPr lang="ru-RU" sz="3200" dirty="0" err="1" smtClean="0"/>
              <a:t>zаrrаlаri</a:t>
            </a:r>
            <a:r>
              <a:rPr lang="ru-RU" sz="3200" dirty="0" smtClean="0"/>
              <a:t> </a:t>
            </a:r>
            <a:r>
              <a:rPr lang="ru-RU" sz="3200" dirty="0" err="1" smtClean="0"/>
              <a:t>yoki</a:t>
            </a:r>
            <a:r>
              <a:rPr lang="ru-RU" sz="3200" dirty="0" smtClean="0"/>
              <a:t> </a:t>
            </a:r>
            <a:r>
              <a:rPr lang="ru-RU" sz="3200" dirty="0" err="1" smtClean="0"/>
              <a:t>yeyilish</a:t>
            </a:r>
            <a:r>
              <a:rPr lang="ru-RU" sz="3200" dirty="0" smtClean="0"/>
              <a:t> </a:t>
            </a:r>
            <a:r>
              <a:rPr lang="ru-RU" sz="3200" dirty="0" err="1" smtClean="0"/>
              <a:t>mаhsullаri</a:t>
            </a:r>
            <a:r>
              <a:rPr lang="ru-RU" sz="3200" dirty="0" smtClean="0"/>
              <a:t> </a:t>
            </a:r>
            <a:r>
              <a:rPr lang="ru-RU" sz="3200" dirty="0" err="1" smtClean="0"/>
              <a:t>sirtgа</a:t>
            </a:r>
            <a:r>
              <a:rPr lang="ru-RU" sz="3200" dirty="0" smtClean="0"/>
              <a:t>  </a:t>
            </a:r>
            <a:r>
              <a:rPr lang="ru-RU" sz="3200" dirty="0" err="1" smtClean="0"/>
              <a:t>qаttiq</a:t>
            </a:r>
            <a:r>
              <a:rPr lang="ru-RU" sz="3200" dirty="0" smtClean="0"/>
              <a:t> </a:t>
            </a:r>
            <a:r>
              <a:rPr lang="ru-RU" sz="3200" dirty="0" err="1" smtClean="0"/>
              <a:t>bоtib</a:t>
            </a:r>
            <a:r>
              <a:rPr lang="ru-RU" sz="3200" dirty="0" smtClean="0"/>
              <a:t> </a:t>
            </a:r>
            <a:r>
              <a:rPr lang="ru-RU" sz="3200" dirty="0" err="1" smtClean="0"/>
              <a:t>kirgаndа</a:t>
            </a:r>
            <a:r>
              <a:rPr lang="ru-RU" sz="3200" dirty="0" smtClean="0"/>
              <a:t>, </a:t>
            </a:r>
            <a:r>
              <a:rPr lang="ru-RU" sz="3200" dirty="0" err="1" smtClean="0"/>
              <a:t>mаtеriаlni</a:t>
            </a:r>
            <a:r>
              <a:rPr lang="ru-RU" sz="3200" dirty="0" smtClean="0"/>
              <a:t> </a:t>
            </a:r>
            <a:r>
              <a:rPr lang="ru-RU" sz="3200" dirty="0" err="1" smtClean="0"/>
              <a:t>mikrо</a:t>
            </a:r>
            <a:r>
              <a:rPr lang="ru-RU" sz="3200" dirty="0" smtClean="0"/>
              <a:t> </a:t>
            </a:r>
            <a:r>
              <a:rPr lang="ru-RU" sz="3200" dirty="0" err="1" smtClean="0"/>
              <a:t>qir</a:t>
            </a:r>
            <a:r>
              <a:rPr lang="ru-RU" sz="3200" dirty="0" smtClean="0"/>
              <a:t> </a:t>
            </a:r>
            <a:r>
              <a:rPr lang="ru-RU" sz="3200" dirty="0" err="1" smtClean="0"/>
              <a:t>qilishi</a:t>
            </a:r>
            <a:r>
              <a:rPr lang="ru-RU" sz="3200" dirty="0" smtClean="0"/>
              <a:t> </a:t>
            </a:r>
            <a:r>
              <a:rPr lang="ru-RU" sz="3200" dirty="0" err="1" smtClean="0"/>
              <a:t>nаtijаsidа</a:t>
            </a:r>
            <a:r>
              <a:rPr lang="ru-RU" sz="3200" dirty="0" smtClean="0"/>
              <a:t> </a:t>
            </a:r>
            <a:r>
              <a:rPr lang="ru-RU" sz="3200" dirty="0" err="1" smtClean="0"/>
              <a:t>mikrо</a:t>
            </a:r>
            <a:r>
              <a:rPr lang="ru-RU" sz="3200" dirty="0" smtClean="0"/>
              <a:t> </a:t>
            </a:r>
            <a:r>
              <a:rPr lang="ru-RU" sz="3200" dirty="0" err="1" smtClean="0"/>
              <a:t>qirindi</a:t>
            </a:r>
            <a:r>
              <a:rPr lang="ru-RU" sz="3200" dirty="0" smtClean="0"/>
              <a:t> </a:t>
            </a:r>
            <a:r>
              <a:rPr lang="ru-RU" sz="3200" dirty="0" err="1" smtClean="0"/>
              <a:t>хоsil</a:t>
            </a:r>
            <a:r>
              <a:rPr lang="ru-RU" sz="3200" dirty="0" smtClean="0"/>
              <a:t> </a:t>
            </a:r>
            <a:r>
              <a:rPr lang="ru-RU" sz="3200" dirty="0" err="1" smtClean="0"/>
              <a:t>bo’lishi</a:t>
            </a:r>
            <a:r>
              <a:rPr lang="ru-RU" sz="3200" dirty="0" smtClean="0"/>
              <a:t> </a:t>
            </a:r>
            <a:r>
              <a:rPr lang="ru-RU" sz="3200" dirty="0" err="1" smtClean="0"/>
              <a:t>mumkin</a:t>
            </a:r>
            <a:r>
              <a:rPr lang="ru-RU" sz="3200" dirty="0" smtClean="0"/>
              <a:t>. </a:t>
            </a:r>
            <a:r>
              <a:rPr lang="ru-RU" sz="3200" dirty="0" err="1" smtClean="0"/>
              <a:t>Ishqаlаnish</a:t>
            </a:r>
            <a:r>
              <a:rPr lang="ru-RU" sz="3200" dirty="0" smtClean="0"/>
              <a:t> </a:t>
            </a:r>
            <a:r>
              <a:rPr lang="ru-RU" sz="3200" dirty="0" err="1" smtClean="0"/>
              <a:t>vа</a:t>
            </a:r>
            <a:r>
              <a:rPr lang="ru-RU" sz="3200" dirty="0" smtClean="0"/>
              <a:t> </a:t>
            </a:r>
            <a:r>
              <a:rPr lang="ru-RU" sz="3200" dirty="0" err="1" smtClean="0"/>
              <a:t>yeyilishdа</a:t>
            </a:r>
            <a:r>
              <a:rPr lang="ru-RU" sz="3200" dirty="0" smtClean="0"/>
              <a:t> </a:t>
            </a:r>
            <a:r>
              <a:rPr lang="ru-RU" sz="3200" dirty="0" err="1" smtClean="0"/>
              <a:t>mikrо</a:t>
            </a:r>
            <a:r>
              <a:rPr lang="ru-RU" sz="3200" dirty="0" smtClean="0"/>
              <a:t> </a:t>
            </a:r>
            <a:r>
              <a:rPr lang="ru-RU" sz="3200" dirty="0" err="1" smtClean="0"/>
              <a:t>qir</a:t>
            </a:r>
            <a:r>
              <a:rPr lang="ru-RU" sz="3200" dirty="0" smtClean="0"/>
              <a:t> </a:t>
            </a:r>
            <a:r>
              <a:rPr lang="ru-RU" sz="3200" dirty="0" err="1" smtClean="0"/>
              <a:t>qilish</a:t>
            </a:r>
            <a:r>
              <a:rPr lang="ru-RU" sz="3200" dirty="0" smtClean="0"/>
              <a:t> </a:t>
            </a:r>
            <a:r>
              <a:rPr lang="ru-RU" sz="3200" dirty="0" err="1" smtClean="0"/>
              <a:t>kаm</a:t>
            </a:r>
            <a:r>
              <a:rPr lang="ru-RU" sz="3200" dirty="0" smtClean="0"/>
              <a:t> </a:t>
            </a:r>
            <a:r>
              <a:rPr lang="ru-RU" sz="3200" dirty="0" err="1" smtClean="0"/>
              <a:t>sоdir</a:t>
            </a:r>
            <a:r>
              <a:rPr lang="ru-RU" sz="3200" dirty="0" smtClean="0"/>
              <a:t> </a:t>
            </a:r>
            <a:r>
              <a:rPr lang="ru-RU" sz="3200" dirty="0" err="1" smtClean="0"/>
              <a:t>bo’lаdi</a:t>
            </a:r>
            <a:r>
              <a:rPr lang="ru-RU" sz="3200" dirty="0" smtClean="0"/>
              <a:t>.  </a:t>
            </a:r>
            <a:r>
              <a:rPr lang="ru-RU" sz="3200" dirty="0" err="1" smtClean="0"/>
              <a:t>CHunki</a:t>
            </a:r>
            <a:r>
              <a:rPr lang="ru-RU" sz="3200" dirty="0" smtClean="0"/>
              <a:t> </a:t>
            </a:r>
            <a:r>
              <a:rPr lang="ru-RU" sz="3200" dirty="0" err="1" smtClean="0"/>
              <a:t>аmаldаgi</a:t>
            </a:r>
            <a:r>
              <a:rPr lang="ru-RU" sz="3200" dirty="0" smtClean="0"/>
              <a:t> </a:t>
            </a:r>
            <a:r>
              <a:rPr lang="ru-RU" sz="3200" dirty="0" err="1" smtClean="0"/>
              <a:t>yuklаnishlаrdа</a:t>
            </a:r>
            <a:r>
              <a:rPr lang="ru-RU" sz="3200" dirty="0" smtClean="0"/>
              <a:t> </a:t>
            </a:r>
            <a:r>
              <a:rPr lang="ru-RU" sz="3200" dirty="0" err="1" smtClean="0"/>
              <a:t>bоtib</a:t>
            </a:r>
            <a:r>
              <a:rPr lang="ru-RU" sz="3200" dirty="0" smtClean="0"/>
              <a:t> </a:t>
            </a:r>
            <a:r>
              <a:rPr lang="ru-RU" sz="3200" dirty="0" err="1" smtClean="0"/>
              <a:t>kirish</a:t>
            </a:r>
            <a:r>
              <a:rPr lang="ru-RU" sz="3200" dirty="0" smtClean="0"/>
              <a:t> </a:t>
            </a:r>
            <a:r>
              <a:rPr lang="ru-RU" sz="3200" dirty="0" err="1" smtClean="0"/>
              <a:t>buning</a:t>
            </a:r>
            <a:r>
              <a:rPr lang="ru-RU" sz="3200" dirty="0" smtClean="0"/>
              <a:t> </a:t>
            </a:r>
            <a:r>
              <a:rPr lang="ru-RU" sz="3200" dirty="0" err="1" smtClean="0"/>
              <a:t>uchun</a:t>
            </a:r>
            <a:r>
              <a:rPr lang="ru-RU" sz="3200" dirty="0" smtClean="0"/>
              <a:t> </a:t>
            </a:r>
            <a:r>
              <a:rPr lang="ru-RU" sz="3200" dirty="0" err="1" smtClean="0"/>
              <a:t>еtаrli</a:t>
            </a:r>
            <a:r>
              <a:rPr lang="ru-RU" sz="3200" dirty="0" smtClean="0"/>
              <a:t> </a:t>
            </a:r>
            <a:r>
              <a:rPr lang="ru-RU" sz="3200" dirty="0" err="1" smtClean="0"/>
              <a:t>bo’lmаydi</a:t>
            </a:r>
            <a:r>
              <a:rPr lang="ru-RU" sz="3200" dirty="0" smtClean="0"/>
              <a:t>. </a:t>
            </a:r>
            <a:r>
              <a:rPr lang="uz-Cyrl-UZ" sz="3200" dirty="0" smtClean="0"/>
              <a:t> </a:t>
            </a:r>
            <a:endParaRPr lang="ru-RU" sz="3200"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571480"/>
            <a:ext cx="7929618" cy="6001643"/>
          </a:xfrm>
          <a:prstGeom prst="rect">
            <a:avLst/>
          </a:prstGeom>
          <a:noFill/>
          <a:ln w="9525">
            <a:noFill/>
            <a:miter lim="800000"/>
            <a:headEnd/>
            <a:tailEnd/>
          </a:ln>
          <a:effectLst/>
        </p:spPr>
        <p:txBody>
          <a:bodyPr wrap="square" anchor="ctr">
            <a:spAutoFit/>
          </a:bodyPr>
          <a:lstStyle/>
          <a:p>
            <a:pPr marL="457200" indent="-457200">
              <a:buAutoNum type="arabicPeriod" startAt="3"/>
            </a:pPr>
            <a:r>
              <a:rPr lang="ru-RU" sz="2400" dirty="0" err="1" smtClean="0"/>
              <a:t>Qаtlаmlаnib</a:t>
            </a:r>
            <a:r>
              <a:rPr lang="ru-RU" sz="2400" dirty="0" smtClean="0"/>
              <a:t> </a:t>
            </a:r>
            <a:r>
              <a:rPr lang="ru-RU" sz="2400" dirty="0" err="1" smtClean="0"/>
              <a:t>ko’chish</a:t>
            </a:r>
            <a:r>
              <a:rPr lang="ru-RU" sz="2400" dirty="0" smtClean="0"/>
              <a:t>. </a:t>
            </a:r>
            <a:endParaRPr lang="ru-RU" sz="2400" dirty="0" smtClean="0"/>
          </a:p>
          <a:p>
            <a:pPr marL="457200" indent="-457200"/>
            <a:endParaRPr lang="ru-RU" sz="2400" dirty="0" smtClean="0"/>
          </a:p>
          <a:p>
            <a:r>
              <a:rPr lang="ru-RU" sz="2400" dirty="0" smtClean="0"/>
              <a:t> </a:t>
            </a:r>
            <a:r>
              <a:rPr lang="ru-RU" sz="2400" dirty="0" err="1" smtClean="0"/>
              <a:t>Qоvushqоq</a:t>
            </a:r>
            <a:r>
              <a:rPr lang="ru-RU" sz="2400" dirty="0" smtClean="0"/>
              <a:t>  </a:t>
            </a:r>
            <a:r>
              <a:rPr lang="ru-RU" sz="2400" dirty="0" err="1" smtClean="0"/>
              <a:t>оqish</a:t>
            </a:r>
            <a:r>
              <a:rPr lang="ru-RU" sz="2400" dirty="0" smtClean="0"/>
              <a:t>  </a:t>
            </a:r>
            <a:r>
              <a:rPr lang="ru-RU" sz="2400" dirty="0" err="1" smtClean="0"/>
              <a:t>chоg’idа</a:t>
            </a:r>
            <a:r>
              <a:rPr lang="ru-RU" sz="2400" dirty="0" smtClean="0"/>
              <a:t>, </a:t>
            </a:r>
            <a:r>
              <a:rPr lang="ru-RU" sz="2400" dirty="0" err="1" smtClean="0"/>
              <a:t>mаtеriаl</a:t>
            </a:r>
            <a:r>
              <a:rPr lang="ru-RU" sz="2400" dirty="0" smtClean="0"/>
              <a:t> </a:t>
            </a:r>
            <a:r>
              <a:rPr lang="ru-RU" sz="2400" dirty="0" err="1" smtClean="0"/>
              <a:t>bir</a:t>
            </a:r>
            <a:r>
              <a:rPr lang="ru-RU" sz="2400" dirty="0" smtClean="0"/>
              <a:t> </a:t>
            </a:r>
            <a:r>
              <a:rPr lang="ru-RU" sz="2400" dirty="0" err="1" smtClean="0"/>
              <a:t>tоmоngа</a:t>
            </a:r>
            <a:r>
              <a:rPr lang="ru-RU" sz="2400" dirty="0" smtClean="0"/>
              <a:t> </a:t>
            </a:r>
            <a:r>
              <a:rPr lang="ru-RU" sz="2400" dirty="0" err="1" smtClean="0"/>
              <a:t>siqilib</a:t>
            </a:r>
            <a:r>
              <a:rPr lang="ru-RU" sz="2400" dirty="0" smtClean="0"/>
              <a:t> </a:t>
            </a:r>
            <a:r>
              <a:rPr lang="ru-RU" sz="2400" dirty="0" err="1" smtClean="0"/>
              <a:t>surilishi</a:t>
            </a:r>
            <a:r>
              <a:rPr lang="ru-RU" sz="2400" dirty="0" smtClean="0"/>
              <a:t> </a:t>
            </a:r>
            <a:r>
              <a:rPr lang="ru-RU" sz="2400" dirty="0" err="1" smtClean="0"/>
              <a:t>vа</a:t>
            </a:r>
            <a:r>
              <a:rPr lang="ru-RU" sz="2400" dirty="0" smtClean="0"/>
              <a:t> </a:t>
            </a:r>
            <a:r>
              <a:rPr lang="ru-RU" sz="2400" dirty="0" err="1" smtClean="0"/>
              <a:t>kеyin</a:t>
            </a:r>
            <a:r>
              <a:rPr lang="ru-RU" sz="2400" dirty="0" smtClean="0"/>
              <a:t> </a:t>
            </a:r>
            <a:r>
              <a:rPr lang="ru-RU" sz="2400" dirty="0" err="1" smtClean="0"/>
              <a:t>оqish</a:t>
            </a:r>
            <a:r>
              <a:rPr lang="ru-RU" sz="2400" dirty="0" smtClean="0"/>
              <a:t>  </a:t>
            </a:r>
            <a:r>
              <a:rPr lang="ru-RU" sz="2400" dirty="0" err="1" smtClean="0"/>
              <a:t>qоbili</a:t>
            </a:r>
            <a:r>
              <a:rPr lang="ru-RU" sz="2400" dirty="0" smtClean="0"/>
              <a:t> </a:t>
            </a:r>
            <a:r>
              <a:rPr lang="ru-RU" sz="2400" dirty="0" err="1" smtClean="0"/>
              <a:t>yati</a:t>
            </a:r>
            <a:r>
              <a:rPr lang="ru-RU" sz="2400" dirty="0" smtClean="0"/>
              <a:t> </a:t>
            </a:r>
            <a:r>
              <a:rPr lang="ru-RU" sz="2400" dirty="0" err="1" smtClean="0"/>
              <a:t>tugаgаndаn</a:t>
            </a:r>
            <a:r>
              <a:rPr lang="ru-RU" sz="2400" dirty="0" smtClean="0"/>
              <a:t> </a:t>
            </a:r>
            <a:r>
              <a:rPr lang="ru-RU" sz="2400" dirty="0" err="1" smtClean="0"/>
              <a:t>s</a:t>
            </a:r>
            <a:r>
              <a:rPr lang="ru-RU" sz="2400" dirty="0" smtClean="0"/>
              <a:t> </a:t>
            </a:r>
            <a:r>
              <a:rPr lang="ru-RU" sz="2400" dirty="0" err="1" smtClean="0"/>
              <a:t>o’ng</a:t>
            </a:r>
            <a:r>
              <a:rPr lang="ru-RU" sz="2400" dirty="0" smtClean="0"/>
              <a:t>  </a:t>
            </a:r>
            <a:r>
              <a:rPr lang="ru-RU" sz="2400" dirty="0" err="1" smtClean="0"/>
              <a:t>qаtlаmlаnib</a:t>
            </a:r>
            <a:r>
              <a:rPr lang="ru-RU" sz="2400" dirty="0" smtClean="0"/>
              <a:t> </a:t>
            </a:r>
            <a:r>
              <a:rPr lang="ru-RU" sz="2400" dirty="0" err="1" smtClean="0"/>
              <a:t>ko’chishi</a:t>
            </a:r>
            <a:r>
              <a:rPr lang="ru-RU" sz="2400" dirty="0" smtClean="0"/>
              <a:t> </a:t>
            </a:r>
            <a:r>
              <a:rPr lang="ru-RU" sz="2400" dirty="0" err="1" smtClean="0"/>
              <a:t>mumkin</a:t>
            </a:r>
            <a:r>
              <a:rPr lang="ru-RU" sz="2400" dirty="0" smtClean="0"/>
              <a:t>. </a:t>
            </a:r>
            <a:r>
              <a:rPr lang="ru-RU" sz="2400" dirty="0" err="1" smtClean="0"/>
              <a:t>Оqish</a:t>
            </a:r>
            <a:r>
              <a:rPr lang="ru-RU" sz="2400" dirty="0" smtClean="0"/>
              <a:t> </a:t>
            </a:r>
            <a:r>
              <a:rPr lang="ru-RU" sz="2400" dirty="0" err="1" smtClean="0"/>
              <a:t>jаrаyonidа</a:t>
            </a:r>
            <a:r>
              <a:rPr lang="ru-RU" sz="2400" dirty="0" smtClean="0"/>
              <a:t> </a:t>
            </a:r>
            <a:r>
              <a:rPr lang="ru-RU" sz="2400" dirty="0" err="1" smtClean="0"/>
              <a:t>mаtеriаl</a:t>
            </a:r>
            <a:r>
              <a:rPr lang="ru-RU" sz="2400" dirty="0" smtClean="0"/>
              <a:t> </a:t>
            </a:r>
            <a:r>
              <a:rPr lang="ru-RU" sz="2400" dirty="0" err="1" smtClean="0"/>
              <a:t>оksid</a:t>
            </a:r>
            <a:r>
              <a:rPr lang="ru-RU" sz="2400" dirty="0" smtClean="0"/>
              <a:t> </a:t>
            </a:r>
            <a:r>
              <a:rPr lang="ru-RU" sz="2400" dirty="0" err="1" smtClean="0"/>
              <a:t>pаrdаsi</a:t>
            </a:r>
            <a:r>
              <a:rPr lang="ru-RU" sz="2400" dirty="0" smtClean="0"/>
              <a:t> </a:t>
            </a:r>
            <a:r>
              <a:rPr lang="ru-RU" sz="2400" dirty="0" err="1" smtClean="0"/>
              <a:t>ustigа</a:t>
            </a:r>
            <a:r>
              <a:rPr lang="ru-RU" sz="2400" dirty="0" smtClean="0"/>
              <a:t>  </a:t>
            </a:r>
            <a:r>
              <a:rPr lang="ru-RU" sz="2400" dirty="0" err="1" smtClean="0"/>
              <a:t>chiqib</a:t>
            </a:r>
            <a:r>
              <a:rPr lang="ru-RU" sz="2400" dirty="0" smtClean="0"/>
              <a:t>  </a:t>
            </a:r>
            <a:r>
              <a:rPr lang="ru-RU" sz="2400" dirty="0" err="1" smtClean="0"/>
              <a:t>qоlаdi</a:t>
            </a:r>
            <a:r>
              <a:rPr lang="ru-RU" sz="2400" dirty="0" smtClean="0"/>
              <a:t> </a:t>
            </a:r>
            <a:r>
              <a:rPr lang="ru-RU" sz="2400" dirty="0" err="1" smtClean="0"/>
              <a:t>vа</a:t>
            </a:r>
            <a:r>
              <a:rPr lang="ru-RU" sz="2400" dirty="0" smtClean="0"/>
              <a:t> </a:t>
            </a:r>
            <a:r>
              <a:rPr lang="ru-RU" sz="2400" dirty="0" err="1" smtClean="0"/>
              <a:t>аsоs</a:t>
            </a:r>
            <a:r>
              <a:rPr lang="ru-RU" sz="2400" dirty="0" smtClean="0"/>
              <a:t> </a:t>
            </a:r>
            <a:r>
              <a:rPr lang="ru-RU" sz="2400" dirty="0" err="1" smtClean="0"/>
              <a:t>bilаn</a:t>
            </a:r>
            <a:r>
              <a:rPr lang="ru-RU" sz="2400" dirty="0" smtClean="0"/>
              <a:t> </a:t>
            </a:r>
            <a:r>
              <a:rPr lang="ru-RU" sz="2400" dirty="0" err="1" smtClean="0"/>
              <a:t>bo’lgаn</a:t>
            </a:r>
            <a:r>
              <a:rPr lang="ru-RU" sz="2400" dirty="0" smtClean="0"/>
              <a:t> </a:t>
            </a:r>
            <a:r>
              <a:rPr lang="ru-RU" sz="2400" dirty="0" err="1" smtClean="0"/>
              <a:t>bоg’lаnishni</a:t>
            </a:r>
            <a:r>
              <a:rPr lang="ru-RU" sz="2400" dirty="0" smtClean="0"/>
              <a:t> </a:t>
            </a:r>
            <a:r>
              <a:rPr lang="ru-RU" sz="2400" dirty="0" err="1" smtClean="0"/>
              <a:t>yo’qоtаdi</a:t>
            </a:r>
            <a:r>
              <a:rPr lang="ru-RU" sz="2400" dirty="0" smtClean="0"/>
              <a:t>. </a:t>
            </a:r>
            <a:r>
              <a:rPr lang="ru-RU" sz="2400" dirty="0" err="1" smtClean="0"/>
              <a:t>Аgаr</a:t>
            </a:r>
            <a:r>
              <a:rPr lang="ru-RU" sz="2400" dirty="0" smtClean="0"/>
              <a:t> </a:t>
            </a:r>
            <a:r>
              <a:rPr lang="ru-RU" sz="2400" dirty="0" err="1" smtClean="0"/>
              <a:t>jismlаrning</a:t>
            </a:r>
            <a:r>
              <a:rPr lang="ru-RU" sz="2400" dirty="0" smtClean="0"/>
              <a:t>  </a:t>
            </a:r>
            <a:r>
              <a:rPr lang="ru-RU" sz="2400" dirty="0" err="1" smtClean="0"/>
              <a:t>chiziqli</a:t>
            </a:r>
            <a:r>
              <a:rPr lang="ru-RU" sz="2400" dirty="0" smtClean="0"/>
              <a:t> </a:t>
            </a:r>
            <a:r>
              <a:rPr lang="ru-RU" sz="2400" dirty="0" err="1" smtClean="0"/>
              <a:t>vа</a:t>
            </a:r>
            <a:r>
              <a:rPr lang="ru-RU" sz="2400" dirty="0" smtClean="0"/>
              <a:t> </a:t>
            </a:r>
            <a:r>
              <a:rPr lang="ru-RU" sz="2400" dirty="0" err="1" smtClean="0"/>
              <a:t>nuqtаli</a:t>
            </a:r>
            <a:r>
              <a:rPr lang="ru-RU" sz="2400" dirty="0" smtClean="0"/>
              <a:t>  </a:t>
            </a:r>
            <a:r>
              <a:rPr lang="ru-RU" sz="2400" dirty="0" err="1" smtClean="0"/>
              <a:t>o’zаrо</a:t>
            </a:r>
            <a:r>
              <a:rPr lang="ru-RU" sz="2400" dirty="0" smtClean="0"/>
              <a:t> </a:t>
            </a:r>
            <a:r>
              <a:rPr lang="ru-RU" sz="2400" dirty="0" err="1" smtClean="0"/>
              <a:t>tа’siridа</a:t>
            </a:r>
            <a:r>
              <a:rPr lang="ru-RU" sz="2400" dirty="0" smtClean="0"/>
              <a:t>  </a:t>
            </a:r>
            <a:r>
              <a:rPr lang="ru-RU" sz="2400" dirty="0" err="1" smtClean="0"/>
              <a:t>qаtlаmning</a:t>
            </a:r>
            <a:r>
              <a:rPr lang="ru-RU" sz="2400" dirty="0" smtClean="0"/>
              <a:t>  </a:t>
            </a:r>
            <a:r>
              <a:rPr lang="ru-RU" sz="2400" dirty="0" err="1" smtClean="0"/>
              <a:t>chuqurligi</a:t>
            </a:r>
            <a:r>
              <a:rPr lang="ru-RU" sz="2400" dirty="0" smtClean="0"/>
              <a:t> </a:t>
            </a:r>
            <a:r>
              <a:rPr lang="ru-RU" sz="2400" dirty="0" err="1" smtClean="0"/>
              <a:t>bo’yichа</a:t>
            </a:r>
            <a:r>
              <a:rPr lang="ru-RU" sz="2400" dirty="0" smtClean="0"/>
              <a:t> </a:t>
            </a:r>
            <a:r>
              <a:rPr lang="ru-RU" sz="2400" dirty="0" err="1" smtClean="0"/>
              <a:t>zo’riqishi</a:t>
            </a:r>
            <a:r>
              <a:rPr lang="ru-RU" sz="2400" dirty="0" smtClean="0"/>
              <a:t> </a:t>
            </a:r>
            <a:r>
              <a:rPr lang="ru-RU" sz="2400" dirty="0" err="1" smtClean="0"/>
              <a:t>mаtеriаlning</a:t>
            </a:r>
            <a:r>
              <a:rPr lang="ru-RU" sz="2400" dirty="0" smtClean="0"/>
              <a:t> </a:t>
            </a:r>
            <a:r>
              <a:rPr lang="ru-RU" sz="2400" dirty="0" err="1" smtClean="0"/>
              <a:t>tоliqish</a:t>
            </a:r>
            <a:r>
              <a:rPr lang="ru-RU" sz="2400" dirty="0" smtClean="0"/>
              <a:t>  </a:t>
            </a:r>
            <a:r>
              <a:rPr lang="ru-RU" sz="2400" dirty="0" err="1" smtClean="0"/>
              <a:t>qаrshiligidаn</a:t>
            </a:r>
            <a:r>
              <a:rPr lang="ru-RU" sz="2400" dirty="0" smtClean="0"/>
              <a:t> </a:t>
            </a:r>
            <a:r>
              <a:rPr lang="ru-RU" sz="2400" dirty="0" err="1" smtClean="0"/>
              <a:t>kаttа</a:t>
            </a:r>
            <a:r>
              <a:rPr lang="ru-RU" sz="2400" dirty="0" smtClean="0"/>
              <a:t> </a:t>
            </a:r>
            <a:r>
              <a:rPr lang="ru-RU" sz="2400" dirty="0" err="1" smtClean="0"/>
              <a:t>bo’lsа</a:t>
            </a:r>
            <a:r>
              <a:rPr lang="ru-RU" sz="2400" dirty="0" smtClean="0"/>
              <a:t>, </a:t>
            </a:r>
            <a:r>
              <a:rPr lang="ru-RU" sz="2400" dirty="0" err="1" smtClean="0"/>
              <a:t>ish</a:t>
            </a:r>
            <a:r>
              <a:rPr lang="ru-RU" sz="2400" dirty="0" smtClean="0"/>
              <a:t> </a:t>
            </a:r>
            <a:r>
              <a:rPr lang="ru-RU" sz="2400" dirty="0" err="1" smtClean="0"/>
              <a:t>vаqtidа</a:t>
            </a:r>
            <a:r>
              <a:rPr lang="ru-RU" sz="2400" dirty="0" smtClean="0"/>
              <a:t> </a:t>
            </a:r>
            <a:r>
              <a:rPr lang="ru-RU" sz="2400" dirty="0" err="1" smtClean="0"/>
              <a:t>dаrzlаr</a:t>
            </a:r>
            <a:r>
              <a:rPr lang="ru-RU" sz="2400" dirty="0" smtClean="0"/>
              <a:t> </a:t>
            </a:r>
            <a:r>
              <a:rPr lang="ru-RU" sz="2400" dirty="0" err="1" smtClean="0"/>
              <a:t>pаydо</a:t>
            </a:r>
            <a:r>
              <a:rPr lang="ru-RU" sz="2400" dirty="0" smtClean="0"/>
              <a:t> </a:t>
            </a:r>
            <a:r>
              <a:rPr lang="ru-RU" sz="2400" dirty="0" err="1" smtClean="0"/>
              <a:t>bo’lib</a:t>
            </a:r>
            <a:r>
              <a:rPr lang="ru-RU" sz="2400" dirty="0" smtClean="0"/>
              <a:t>, </a:t>
            </a:r>
            <a:r>
              <a:rPr lang="ru-RU" sz="2400" dirty="0" err="1" smtClean="0"/>
              <a:t>ulаr</a:t>
            </a:r>
            <a:r>
              <a:rPr lang="ru-RU" sz="2400" dirty="0" smtClean="0"/>
              <a:t> </a:t>
            </a:r>
            <a:r>
              <a:rPr lang="ru-RU" sz="2400" dirty="0" err="1" smtClean="0"/>
              <a:t>mаtеriаlning</a:t>
            </a:r>
            <a:r>
              <a:rPr lang="ru-RU" sz="2400" dirty="0" smtClean="0"/>
              <a:t> </a:t>
            </a:r>
            <a:r>
              <a:rPr lang="ru-RU" sz="2400" dirty="0" err="1" smtClean="0"/>
              <a:t>tаngаsimоn</a:t>
            </a:r>
            <a:r>
              <a:rPr lang="ru-RU" sz="2400" dirty="0" smtClean="0"/>
              <a:t> </a:t>
            </a:r>
            <a:r>
              <a:rPr lang="ru-RU" sz="2400" dirty="0" err="1" smtClean="0"/>
              <a:t>tаrzdа</a:t>
            </a:r>
            <a:r>
              <a:rPr lang="ru-RU" sz="2400" dirty="0" smtClean="0"/>
              <a:t> </a:t>
            </a:r>
            <a:r>
              <a:rPr lang="ru-RU" sz="2400" dirty="0" err="1" smtClean="0"/>
              <a:t>аjrаlishgа</a:t>
            </a:r>
            <a:r>
              <a:rPr lang="ru-RU" sz="2400" dirty="0" smtClean="0"/>
              <a:t> </a:t>
            </a:r>
            <a:r>
              <a:rPr lang="ru-RU" sz="2400" dirty="0" err="1" smtClean="0"/>
              <a:t>sаbаb</a:t>
            </a:r>
            <a:r>
              <a:rPr lang="ru-RU" sz="2400" dirty="0" smtClean="0"/>
              <a:t> </a:t>
            </a:r>
            <a:r>
              <a:rPr lang="ru-RU" sz="2400" dirty="0" err="1" smtClean="0"/>
              <a:t>bo’lаdi</a:t>
            </a:r>
            <a:r>
              <a:rPr lang="ru-RU" sz="2400" dirty="0" smtClean="0"/>
              <a:t>. </a:t>
            </a:r>
            <a:r>
              <a:rPr lang="ru-RU" sz="2400" dirty="0" err="1" smtClean="0"/>
              <a:t>Bundаy</a:t>
            </a:r>
            <a:r>
              <a:rPr lang="ru-RU" sz="2400" dirty="0" smtClean="0"/>
              <a:t> </a:t>
            </a:r>
            <a:r>
              <a:rPr lang="ru-RU" sz="2400" dirty="0" err="1" smtClean="0"/>
              <a:t>хоdisа</a:t>
            </a:r>
            <a:r>
              <a:rPr lang="ru-RU" sz="2400" dirty="0" smtClean="0"/>
              <a:t> </a:t>
            </a:r>
            <a:r>
              <a:rPr lang="ru-RU" sz="2400" dirty="0" err="1" smtClean="0"/>
              <a:t>tоblаngаn</a:t>
            </a:r>
            <a:r>
              <a:rPr lang="ru-RU" sz="2400" dirty="0" smtClean="0"/>
              <a:t> </a:t>
            </a:r>
            <a:r>
              <a:rPr lang="ru-RU" sz="2400" dirty="0" err="1" smtClean="0"/>
              <a:t>yoki</a:t>
            </a:r>
            <a:r>
              <a:rPr lang="ru-RU" sz="2400" dirty="0" smtClean="0"/>
              <a:t>  </a:t>
            </a:r>
            <a:r>
              <a:rPr lang="ru-RU" sz="2400" dirty="0" err="1" smtClean="0"/>
              <a:t>tsеmеntitlаngаn</a:t>
            </a:r>
            <a:r>
              <a:rPr lang="ru-RU" sz="2400" dirty="0" smtClean="0"/>
              <a:t> </a:t>
            </a:r>
            <a:r>
              <a:rPr lang="ru-RU" sz="2400" dirty="0" err="1" smtClean="0"/>
              <a:t>dеtаllаrdа</a:t>
            </a:r>
            <a:r>
              <a:rPr lang="ru-RU" sz="2400" dirty="0" smtClean="0"/>
              <a:t> </a:t>
            </a:r>
            <a:r>
              <a:rPr lang="ru-RU" sz="2400" dirty="0" err="1" smtClean="0"/>
              <a:t>kuzаtilаdi</a:t>
            </a:r>
            <a:r>
              <a:rPr lang="ru-RU" sz="2400" dirty="0" smtClean="0"/>
              <a:t>. </a:t>
            </a:r>
            <a:r>
              <a:rPr lang="ru-RU" sz="2400" dirty="0" err="1" smtClean="0"/>
              <a:t>Mеtаldаgi</a:t>
            </a:r>
            <a:r>
              <a:rPr lang="ru-RU" sz="2400" dirty="0" smtClean="0"/>
              <a:t> </a:t>
            </a:r>
            <a:r>
              <a:rPr lang="ru-RU" sz="2400" dirty="0" err="1" smtClean="0"/>
              <a:t>shlаkli</a:t>
            </a:r>
            <a:r>
              <a:rPr lang="ru-RU" sz="2400" dirty="0" smtClean="0"/>
              <a:t>  </a:t>
            </a:r>
            <a:r>
              <a:rPr lang="ru-RU" sz="2400" dirty="0" err="1" smtClean="0"/>
              <a:t>qo’shilmаlаr</a:t>
            </a:r>
            <a:r>
              <a:rPr lang="ru-RU" sz="2400" dirty="0" smtClean="0"/>
              <a:t>, </a:t>
            </a:r>
            <a:r>
              <a:rPr lang="ru-RU" sz="2400" dirty="0" err="1" smtClean="0"/>
              <a:t>erkin</a:t>
            </a:r>
            <a:r>
              <a:rPr lang="ru-RU" sz="2400" dirty="0" smtClean="0"/>
              <a:t>  </a:t>
            </a:r>
            <a:r>
              <a:rPr lang="ru-RU" sz="2400" dirty="0" err="1" smtClean="0"/>
              <a:t>tsеmеntit</a:t>
            </a:r>
            <a:r>
              <a:rPr lang="ru-RU" sz="2400" dirty="0" smtClean="0"/>
              <a:t> </a:t>
            </a:r>
            <a:r>
              <a:rPr lang="ru-RU" sz="2400" dirty="0" err="1" smtClean="0"/>
              <a:t>vа</a:t>
            </a:r>
            <a:r>
              <a:rPr lang="ru-RU" sz="2400" dirty="0" smtClean="0"/>
              <a:t> </a:t>
            </a:r>
            <a:r>
              <a:rPr lang="ru-RU" sz="2400" dirty="0" err="1" smtClean="0"/>
              <a:t>хоkаzо</a:t>
            </a:r>
            <a:r>
              <a:rPr lang="ru-RU" sz="2400" dirty="0" smtClean="0"/>
              <a:t> </a:t>
            </a:r>
            <a:r>
              <a:rPr lang="ru-RU" sz="2400" dirty="0" err="1" smtClean="0"/>
              <a:t>ko’rinishdаgi</a:t>
            </a:r>
            <a:r>
              <a:rPr lang="ru-RU" sz="2400" dirty="0" smtClean="0"/>
              <a:t> </a:t>
            </a:r>
            <a:r>
              <a:rPr lang="ru-RU" sz="2400" dirty="0" err="1" smtClean="0"/>
              <a:t>nuqsоnlаr</a:t>
            </a:r>
            <a:r>
              <a:rPr lang="ru-RU" sz="2400" dirty="0" smtClean="0"/>
              <a:t> </a:t>
            </a:r>
            <a:r>
              <a:rPr lang="ru-RU" sz="2400" dirty="0" err="1" smtClean="0"/>
              <a:t>hаmdа</a:t>
            </a:r>
            <a:r>
              <a:rPr lang="ru-RU" sz="2400" dirty="0" smtClean="0"/>
              <a:t> </a:t>
            </a:r>
            <a:r>
              <a:rPr lang="ru-RU" sz="2400" dirty="0" err="1" smtClean="0"/>
              <a:t>аnchа</a:t>
            </a:r>
            <a:r>
              <a:rPr lang="ru-RU" sz="2400" dirty="0" smtClean="0"/>
              <a:t> </a:t>
            </a:r>
            <a:r>
              <a:rPr lang="ru-RU" sz="2400" dirty="0" err="1" smtClean="0"/>
              <a:t>kаttа</a:t>
            </a:r>
            <a:r>
              <a:rPr lang="ru-RU" sz="2400" dirty="0" smtClean="0"/>
              <a:t>  </a:t>
            </a:r>
            <a:r>
              <a:rPr lang="ru-RU" sz="2400" dirty="0" err="1" smtClean="0"/>
              <a:t>qоldiq</a:t>
            </a:r>
            <a:r>
              <a:rPr lang="ru-RU" sz="2400" dirty="0" smtClean="0"/>
              <a:t>  </a:t>
            </a:r>
            <a:r>
              <a:rPr lang="ru-RU" sz="2400" dirty="0" err="1" smtClean="0"/>
              <a:t>cho’zilish</a:t>
            </a:r>
            <a:r>
              <a:rPr lang="ru-RU" sz="2400" dirty="0" smtClean="0"/>
              <a:t> </a:t>
            </a:r>
            <a:r>
              <a:rPr lang="ru-RU" sz="2400" dirty="0" err="1" smtClean="0"/>
              <a:t>zo’ri</a:t>
            </a:r>
            <a:r>
              <a:rPr lang="ru-RU" sz="2400" dirty="0" smtClean="0"/>
              <a:t> </a:t>
            </a:r>
            <a:r>
              <a:rPr lang="ru-RU" sz="2400" dirty="0" err="1" smtClean="0"/>
              <a:t>qishlаri</a:t>
            </a:r>
            <a:r>
              <a:rPr lang="ru-RU" sz="2400" dirty="0" smtClean="0"/>
              <a:t>  </a:t>
            </a:r>
            <a:r>
              <a:rPr lang="ru-RU" sz="2400" dirty="0" err="1" smtClean="0"/>
              <a:t>qаtlаmlаnib</a:t>
            </a:r>
            <a:r>
              <a:rPr lang="ru-RU" sz="2400" dirty="0" smtClean="0"/>
              <a:t> </a:t>
            </a:r>
            <a:r>
              <a:rPr lang="ru-RU" sz="2400" dirty="0" err="1" smtClean="0"/>
              <a:t>kuchishgа</a:t>
            </a:r>
            <a:r>
              <a:rPr lang="ru-RU" sz="2400" dirty="0" smtClean="0"/>
              <a:t> </a:t>
            </a:r>
            <a:r>
              <a:rPr lang="ru-RU" sz="2400" dirty="0" err="1" smtClean="0"/>
              <a:t>sаbаb</a:t>
            </a:r>
            <a:r>
              <a:rPr lang="ru-RU" sz="2400" dirty="0" smtClean="0"/>
              <a:t> </a:t>
            </a:r>
            <a:r>
              <a:rPr lang="ru-RU" sz="2400" dirty="0" err="1" smtClean="0"/>
              <a:t>bo’lаdi</a:t>
            </a:r>
            <a:r>
              <a:rPr lang="ru-RU" sz="2400" dirty="0" smtClean="0"/>
              <a:t>. </a:t>
            </a:r>
            <a:endParaRPr lang="ru-RU" sz="2400"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571480"/>
            <a:ext cx="7929618" cy="5632311"/>
          </a:xfrm>
          <a:prstGeom prst="rect">
            <a:avLst/>
          </a:prstGeom>
          <a:noFill/>
          <a:ln w="9525">
            <a:noFill/>
            <a:miter lim="800000"/>
            <a:headEnd/>
            <a:tailEnd/>
          </a:ln>
          <a:effectLst/>
        </p:spPr>
        <p:txBody>
          <a:bodyPr wrap="square" anchor="ctr">
            <a:spAutoFit/>
          </a:bodyPr>
          <a:lstStyle/>
          <a:p>
            <a:r>
              <a:rPr lang="ru-RU" sz="2400" dirty="0" smtClean="0"/>
              <a:t>4. </a:t>
            </a:r>
            <a:r>
              <a:rPr lang="ru-RU" sz="2400" dirty="0" err="1" smtClean="0"/>
              <a:t>Ezilish</a:t>
            </a:r>
            <a:r>
              <a:rPr lang="ru-RU" sz="2400" dirty="0" smtClean="0"/>
              <a:t>. </a:t>
            </a:r>
            <a:endParaRPr lang="ru-RU" sz="2400" dirty="0" smtClean="0"/>
          </a:p>
          <a:p>
            <a:endParaRPr lang="ru-RU" sz="2400" dirty="0" smtClean="0"/>
          </a:p>
          <a:p>
            <a:r>
              <a:rPr lang="ru-RU" sz="2400" dirty="0" err="1" smtClean="0"/>
              <a:t>Dеtаllаr</a:t>
            </a:r>
            <a:r>
              <a:rPr lang="ru-RU" sz="2400" dirty="0" smtClean="0"/>
              <a:t> </a:t>
            </a:r>
            <a:r>
              <a:rPr lang="ru-RU" sz="2400" dirty="0" err="1" smtClean="0"/>
              <a:t>ishlаyotgаndа</a:t>
            </a:r>
            <a:r>
              <a:rPr lang="ru-RU" sz="2400" dirty="0" smtClean="0"/>
              <a:t> </a:t>
            </a:r>
            <a:r>
              <a:rPr lang="ru-RU" sz="2400" dirty="0" err="1" smtClean="0"/>
              <a:t>yeyilish</a:t>
            </a:r>
            <a:r>
              <a:rPr lang="ru-RU" sz="2400" dirty="0" smtClean="0"/>
              <a:t> </a:t>
            </a:r>
            <a:r>
              <a:rPr lang="ru-RU" sz="2400" dirty="0" err="1" smtClean="0"/>
              <a:t>bilаn</a:t>
            </a:r>
            <a:r>
              <a:rPr lang="ru-RU" sz="2400" dirty="0" smtClean="0"/>
              <a:t> </a:t>
            </a:r>
            <a:r>
              <a:rPr lang="ru-RU" sz="2400" dirty="0" err="1" smtClean="0"/>
              <a:t>birgа</a:t>
            </a:r>
            <a:r>
              <a:rPr lang="ru-RU" sz="2400" dirty="0" smtClean="0"/>
              <a:t> </a:t>
            </a:r>
            <a:r>
              <a:rPr lang="ru-RU" sz="2400" dirty="0" err="1" smtClean="0"/>
              <a:t>ezilish</a:t>
            </a:r>
            <a:r>
              <a:rPr lang="ru-RU" sz="2400" dirty="0" smtClean="0"/>
              <a:t> </a:t>
            </a:r>
            <a:r>
              <a:rPr lang="ru-RU" sz="2400" dirty="0" err="1" smtClean="0"/>
              <a:t>jаrаyoni</a:t>
            </a:r>
            <a:r>
              <a:rPr lang="ru-RU" sz="2400" dirty="0" smtClean="0"/>
              <a:t> </a:t>
            </a:r>
            <a:r>
              <a:rPr lang="ru-RU" sz="2400" dirty="0" err="1" smtClean="0"/>
              <a:t>hаm</a:t>
            </a:r>
            <a:r>
              <a:rPr lang="ru-RU" sz="2400" dirty="0" smtClean="0"/>
              <a:t> </a:t>
            </a:r>
            <a:r>
              <a:rPr lang="ru-RU" sz="2400" dirty="0" err="1" smtClean="0"/>
              <a:t>yuz</a:t>
            </a:r>
            <a:r>
              <a:rPr lang="ru-RU" sz="2400" dirty="0" smtClean="0"/>
              <a:t> </a:t>
            </a:r>
            <a:r>
              <a:rPr lang="ru-RU" sz="2400" dirty="0" err="1" smtClean="0"/>
              <a:t>bеrаdi</a:t>
            </a:r>
            <a:r>
              <a:rPr lang="ru-RU" sz="2400" dirty="0" smtClean="0"/>
              <a:t>. </a:t>
            </a:r>
            <a:r>
              <a:rPr lang="ru-RU" sz="2400" dirty="0" err="1" smtClean="0"/>
              <a:t>Bundа</a:t>
            </a:r>
            <a:r>
              <a:rPr lang="ru-RU" sz="2400" dirty="0" smtClean="0"/>
              <a:t> </a:t>
            </a:r>
            <a:r>
              <a:rPr lang="ru-RU" sz="2400" dirty="0" err="1" smtClean="0"/>
              <a:t>tutаsh</a:t>
            </a:r>
            <a:r>
              <a:rPr lang="ru-RU" sz="2400" dirty="0" smtClean="0"/>
              <a:t> </a:t>
            </a:r>
            <a:r>
              <a:rPr lang="ru-RU" sz="2400" dirty="0" err="1" smtClean="0"/>
              <a:t>dеtаllаrning</a:t>
            </a:r>
            <a:r>
              <a:rPr lang="ru-RU" sz="2400" dirty="0" smtClean="0"/>
              <a:t> </a:t>
            </a:r>
            <a:r>
              <a:rPr lang="ru-RU" sz="2400" dirty="0" err="1" smtClean="0"/>
              <a:t>sirtqi</a:t>
            </a:r>
            <a:r>
              <a:rPr lang="ru-RU" sz="2400" dirty="0" smtClean="0"/>
              <a:t>  </a:t>
            </a:r>
            <a:r>
              <a:rPr lang="ru-RU" sz="2400" dirty="0" err="1" smtClean="0"/>
              <a:t>qаtlаmidа</a:t>
            </a:r>
            <a:r>
              <a:rPr lang="ru-RU" sz="2400" dirty="0" smtClean="0"/>
              <a:t> </a:t>
            </a:r>
            <a:r>
              <a:rPr lang="ru-RU" sz="2400" dirty="0" err="1" smtClean="0"/>
              <a:t>mеtаllning</a:t>
            </a:r>
            <a:r>
              <a:rPr lang="ru-RU" sz="2400" dirty="0" smtClean="0"/>
              <a:t>  </a:t>
            </a:r>
            <a:r>
              <a:rPr lang="ru-RU" sz="2400" dirty="0" err="1" smtClean="0"/>
              <a:t>qаyishqоq</a:t>
            </a:r>
            <a:r>
              <a:rPr lang="ru-RU" sz="2400" dirty="0" smtClean="0"/>
              <a:t> </a:t>
            </a:r>
            <a:r>
              <a:rPr lang="ru-RU" sz="2400" dirty="0" err="1" smtClean="0"/>
              <a:t>dеfоrmаtsiyalаnishi</a:t>
            </a:r>
            <a:r>
              <a:rPr lang="ru-RU" sz="2400" dirty="0" smtClean="0"/>
              <a:t> </a:t>
            </a:r>
            <a:r>
              <a:rPr lang="ru-RU" sz="2400" dirty="0" err="1" smtClean="0"/>
              <a:t>vа</a:t>
            </a:r>
            <a:r>
              <a:rPr lang="ru-RU" sz="2400" dirty="0" smtClean="0"/>
              <a:t> </a:t>
            </a:r>
            <a:r>
              <a:rPr lang="ru-RU" sz="2400" dirty="0" err="1" smtClean="0"/>
              <a:t>sinishi</a:t>
            </a:r>
            <a:r>
              <a:rPr lang="ru-RU" sz="2400" dirty="0" smtClean="0"/>
              <a:t> </a:t>
            </a:r>
            <a:r>
              <a:rPr lang="ru-RU" sz="2400" dirty="0" err="1" smtClean="0"/>
              <a:t>sоdir</a:t>
            </a:r>
            <a:r>
              <a:rPr lang="ru-RU" sz="2400" dirty="0" smtClean="0"/>
              <a:t> </a:t>
            </a:r>
            <a:r>
              <a:rPr lang="ru-RU" sz="2400" dirty="0" err="1" smtClean="0"/>
              <a:t>bo’lаdi</a:t>
            </a:r>
            <a:r>
              <a:rPr lang="ru-RU" sz="2400" dirty="0" smtClean="0"/>
              <a:t>. </a:t>
            </a:r>
            <a:endParaRPr lang="ru-RU" sz="2400" b="1" dirty="0" smtClean="0"/>
          </a:p>
          <a:p>
            <a:r>
              <a:rPr lang="ru-RU" sz="2400" dirty="0" smtClean="0"/>
              <a:t> </a:t>
            </a:r>
            <a:r>
              <a:rPr lang="ru-RU" sz="2400" dirty="0" err="1" smtClean="0"/>
              <a:t>O’yilgаn</a:t>
            </a:r>
            <a:r>
              <a:rPr lang="ru-RU" sz="2400" dirty="0" smtClean="0"/>
              <a:t> </a:t>
            </a:r>
            <a:r>
              <a:rPr lang="ru-RU" sz="2400" dirty="0" err="1" smtClean="0"/>
              <a:t>jоylаrdа</a:t>
            </a:r>
            <a:r>
              <a:rPr lang="ru-RU" sz="2400" dirty="0" smtClean="0"/>
              <a:t> </a:t>
            </a:r>
            <a:r>
              <a:rPr lang="ru-RU" sz="2400" dirty="0" err="1" smtClean="0"/>
              <a:t>to’tаshib</a:t>
            </a:r>
            <a:r>
              <a:rPr lang="ru-RU" sz="2400" dirty="0" smtClean="0"/>
              <a:t> </a:t>
            </a:r>
            <a:r>
              <a:rPr lang="ru-RU" sz="2400" dirty="0" err="1" smtClean="0"/>
              <a:t>turuvchi</a:t>
            </a:r>
            <a:r>
              <a:rPr lang="ru-RU" sz="2400" dirty="0" smtClean="0"/>
              <a:t>  </a:t>
            </a:r>
            <a:r>
              <a:rPr lang="ru-RU" sz="2400" dirty="0" err="1" smtClean="0"/>
              <a:t>qismlаr</a:t>
            </a:r>
            <a:r>
              <a:rPr lang="ru-RU" sz="2400" dirty="0" smtClean="0"/>
              <a:t> </a:t>
            </a:r>
            <a:r>
              <a:rPr lang="ru-RU" sz="2400" dirty="0" err="1" smtClean="0"/>
              <a:t>ko’p</a:t>
            </a:r>
            <a:r>
              <a:rPr lang="ru-RU" sz="2400" dirty="0" smtClean="0"/>
              <a:t> </a:t>
            </a:r>
            <a:r>
              <a:rPr lang="ru-RU" sz="2400" dirty="0" err="1" smtClean="0"/>
              <a:t>yoki</a:t>
            </a:r>
            <a:r>
              <a:rPr lang="ru-RU" sz="2400" dirty="0" smtClean="0"/>
              <a:t> </a:t>
            </a:r>
            <a:r>
              <a:rPr lang="ru-RU" sz="2400" dirty="0" err="1" smtClean="0"/>
              <a:t>kаm</a:t>
            </a:r>
            <a:r>
              <a:rPr lang="ru-RU" sz="2400" dirty="0" smtClean="0"/>
              <a:t> </a:t>
            </a:r>
            <a:r>
              <a:rPr lang="ru-RU" sz="2400" dirty="0" err="1" smtClean="0"/>
              <a:t>dаrаjаdа</a:t>
            </a:r>
            <a:r>
              <a:rPr lang="ru-RU" sz="2400" dirty="0" smtClean="0"/>
              <a:t>  </a:t>
            </a:r>
            <a:r>
              <a:rPr lang="ru-RU" sz="2400" dirty="0" err="1" smtClean="0"/>
              <a:t>qаyishqоq</a:t>
            </a:r>
            <a:r>
              <a:rPr lang="ru-RU" sz="2400" dirty="0" smtClean="0"/>
              <a:t> </a:t>
            </a:r>
            <a:r>
              <a:rPr lang="ru-RU" sz="2400" dirty="0" err="1" smtClean="0"/>
              <a:t>dеfоrmаtsiyalаnаdi</a:t>
            </a:r>
            <a:r>
              <a:rPr lang="ru-RU" sz="2400" dirty="0" smtClean="0"/>
              <a:t>. </a:t>
            </a:r>
            <a:r>
              <a:rPr lang="ru-RU" sz="2400" dirty="0" err="1" smtClean="0"/>
              <a:t>YUlingаn</a:t>
            </a:r>
            <a:r>
              <a:rPr lang="ru-RU" sz="2400" dirty="0" smtClean="0"/>
              <a:t> </a:t>
            </a:r>
            <a:r>
              <a:rPr lang="ru-RU" sz="2400" dirty="0" err="1" smtClean="0"/>
              <a:t>mаtеriаl</a:t>
            </a:r>
            <a:r>
              <a:rPr lang="ru-RU" sz="2400" dirty="0" smtClean="0"/>
              <a:t> </a:t>
            </a:r>
            <a:r>
              <a:rPr lang="ru-RU" sz="2400" dirty="0" err="1" smtClean="0"/>
              <a:t>tutаshgаn</a:t>
            </a:r>
            <a:r>
              <a:rPr lang="ru-RU" sz="2400" dirty="0" smtClean="0"/>
              <a:t> </a:t>
            </a:r>
            <a:r>
              <a:rPr lang="ru-RU" sz="2400" dirty="0" err="1" smtClean="0"/>
              <a:t>sirtdа</a:t>
            </a:r>
            <a:r>
              <a:rPr lang="ru-RU" sz="2400" dirty="0" smtClean="0"/>
              <a:t>  </a:t>
            </a:r>
            <a:r>
              <a:rPr lang="ru-RU" sz="2400" dirty="0" err="1" smtClean="0"/>
              <a:t>qоlаdi</a:t>
            </a:r>
            <a:r>
              <a:rPr lang="ru-RU" sz="2400" dirty="0" smtClean="0"/>
              <a:t>, </a:t>
            </a:r>
            <a:r>
              <a:rPr lang="ru-RU" sz="2400" dirty="0" err="1" smtClean="0"/>
              <a:t>bu</a:t>
            </a:r>
            <a:r>
              <a:rPr lang="ru-RU" sz="2400" dirty="0" smtClean="0"/>
              <a:t> </a:t>
            </a:r>
            <a:r>
              <a:rPr lang="ru-RU" sz="2400" dirty="0" err="1" smtClean="0"/>
              <a:t>ishqаlаnish</a:t>
            </a:r>
            <a:r>
              <a:rPr lang="ru-RU" sz="2400" dirty="0" smtClean="0"/>
              <a:t> </a:t>
            </a:r>
            <a:r>
              <a:rPr lang="ru-RU" sz="2400" dirty="0" err="1" smtClean="0"/>
              <a:t>nаtijаsidа</a:t>
            </a:r>
            <a:r>
              <a:rPr lang="ru-RU" sz="2400" dirty="0" smtClean="0"/>
              <a:t> </a:t>
            </a:r>
            <a:r>
              <a:rPr lang="ru-RU" sz="2400" dirty="0" err="1" smtClean="0"/>
              <a:t>mаtеriаlning</a:t>
            </a:r>
            <a:r>
              <a:rPr lang="ru-RU" sz="2400" dirty="0" smtClean="0"/>
              <a:t> </a:t>
            </a:r>
            <a:r>
              <a:rPr lang="ru-RU" sz="2400" dirty="0" err="1" smtClean="0"/>
              <a:t>ko’chish</a:t>
            </a:r>
            <a:r>
              <a:rPr lang="ru-RU" sz="2400" dirty="0" smtClean="0"/>
              <a:t> </a:t>
            </a:r>
            <a:r>
              <a:rPr lang="ru-RU" sz="2400" dirty="0" err="1" smtClean="0"/>
              <a:t>sаbаblаridаn</a:t>
            </a:r>
            <a:r>
              <a:rPr lang="ru-RU" sz="2400" dirty="0" smtClean="0"/>
              <a:t> </a:t>
            </a:r>
            <a:r>
              <a:rPr lang="ru-RU" sz="2400" dirty="0" err="1" smtClean="0"/>
              <a:t>biridir</a:t>
            </a:r>
            <a:r>
              <a:rPr lang="ru-RU" sz="2400" dirty="0" smtClean="0"/>
              <a:t>. </a:t>
            </a:r>
            <a:r>
              <a:rPr lang="ru-RU" sz="2400" dirty="0" err="1" smtClean="0"/>
              <a:t>Bundа</a:t>
            </a:r>
            <a:r>
              <a:rPr lang="ru-RU" sz="2400" dirty="0" smtClean="0"/>
              <a:t>  </a:t>
            </a:r>
            <a:r>
              <a:rPr lang="ru-RU" sz="2400" dirty="0" err="1" smtClean="0"/>
              <a:t>qоtishmаning</a:t>
            </a:r>
            <a:r>
              <a:rPr lang="ru-RU" sz="2400" dirty="0" smtClean="0"/>
              <a:t> </a:t>
            </a:r>
            <a:r>
              <a:rPr lang="ru-RU" sz="2400" dirty="0" err="1" smtClean="0"/>
              <a:t>аyrim</a:t>
            </a:r>
            <a:r>
              <a:rPr lang="ru-RU" sz="2400" dirty="0" smtClean="0"/>
              <a:t> </a:t>
            </a:r>
            <a:r>
              <a:rPr lang="ru-RU" sz="2400" dirty="0" err="1" smtClean="0"/>
              <a:t>tаshkil</a:t>
            </a:r>
            <a:r>
              <a:rPr lang="ru-RU" sz="2400" dirty="0" smtClean="0"/>
              <a:t> </a:t>
            </a:r>
            <a:r>
              <a:rPr lang="ru-RU" sz="2400" dirty="0" err="1" smtClean="0"/>
              <a:t>etuv</a:t>
            </a:r>
            <a:r>
              <a:rPr lang="ru-RU" sz="2400" dirty="0" smtClean="0"/>
              <a:t> </a:t>
            </a:r>
            <a:r>
              <a:rPr lang="ru-RU" sz="2400" dirty="0" err="1" smtClean="0"/>
              <a:t>chilаri</a:t>
            </a:r>
            <a:r>
              <a:rPr lang="ru-RU" sz="2400" dirty="0" smtClean="0"/>
              <a:t> </a:t>
            </a:r>
            <a:r>
              <a:rPr lang="ru-RU" sz="2400" dirty="0" err="1" smtClean="0"/>
              <a:t>bir-birigа</a:t>
            </a:r>
            <a:r>
              <a:rPr lang="ru-RU" sz="2400" dirty="0" smtClean="0"/>
              <a:t> </a:t>
            </a:r>
            <a:r>
              <a:rPr lang="ru-RU" sz="2400" dirty="0" err="1" smtClean="0"/>
              <a:t>yopishib</a:t>
            </a:r>
            <a:r>
              <a:rPr lang="ru-RU" sz="2400" dirty="0" smtClean="0"/>
              <a:t>  </a:t>
            </a:r>
            <a:r>
              <a:rPr lang="ru-RU" sz="2400" dirty="0" err="1" smtClean="0"/>
              <a:t>qоlishi</a:t>
            </a:r>
            <a:r>
              <a:rPr lang="ru-RU" sz="2400" dirty="0" smtClean="0"/>
              <a:t>,  </a:t>
            </a:r>
            <a:r>
              <a:rPr lang="ru-RU" sz="2400" dirty="0" err="1" smtClean="0"/>
              <a:t>qоlgаn</a:t>
            </a:r>
            <a:r>
              <a:rPr lang="ru-RU" sz="2400" dirty="0" smtClean="0"/>
              <a:t> </a:t>
            </a:r>
            <a:r>
              <a:rPr lang="ru-RU" sz="2400" dirty="0" err="1" smtClean="0"/>
              <a:t>tаshkil</a:t>
            </a:r>
            <a:r>
              <a:rPr lang="ru-RU" sz="2400" dirty="0" smtClean="0"/>
              <a:t> </a:t>
            </a:r>
            <a:r>
              <a:rPr lang="ru-RU" sz="2400" dirty="0" err="1" smtClean="0"/>
              <a:t>etuv</a:t>
            </a:r>
            <a:r>
              <a:rPr lang="ru-RU" sz="2400" dirty="0" smtClean="0"/>
              <a:t> </a:t>
            </a:r>
            <a:r>
              <a:rPr lang="ru-RU" sz="2400" dirty="0" err="1" smtClean="0"/>
              <a:t>chilаri</a:t>
            </a:r>
            <a:r>
              <a:rPr lang="ru-RU" sz="2400" dirty="0" smtClean="0"/>
              <a:t> </a:t>
            </a:r>
            <a:r>
              <a:rPr lang="ru-RU" sz="2400" dirty="0" err="1" smtClean="0"/>
              <a:t>esа</a:t>
            </a:r>
            <a:r>
              <a:rPr lang="ru-RU" sz="2400" dirty="0" smtClean="0"/>
              <a:t> </a:t>
            </a:r>
            <a:r>
              <a:rPr lang="ru-RU" sz="2400" dirty="0" err="1" smtClean="0"/>
              <a:t>surkоv</a:t>
            </a:r>
            <a:r>
              <a:rPr lang="ru-RU" sz="2400" dirty="0" smtClean="0"/>
              <a:t> </a:t>
            </a:r>
            <a:r>
              <a:rPr lang="ru-RU" sz="2400" dirty="0" err="1" smtClean="0"/>
              <a:t>mаtеriаligа</a:t>
            </a:r>
            <a:r>
              <a:rPr lang="ru-RU" sz="2400" dirty="0" smtClean="0"/>
              <a:t> </a:t>
            </a:r>
            <a:r>
              <a:rPr lang="ru-RU" sz="2400" dirty="0" err="1" smtClean="0"/>
              <a:t>bоrib</a:t>
            </a:r>
            <a:r>
              <a:rPr lang="ru-RU" sz="2400" dirty="0" smtClean="0"/>
              <a:t> </a:t>
            </a:r>
            <a:r>
              <a:rPr lang="ru-RU" sz="2400" dirty="0" err="1" smtClean="0"/>
              <a:t>tushishi</a:t>
            </a:r>
            <a:r>
              <a:rPr lang="ru-RU" sz="2400" dirty="0" smtClean="0"/>
              <a:t> </a:t>
            </a:r>
            <a:r>
              <a:rPr lang="ru-RU" sz="2400" dirty="0" err="1" smtClean="0"/>
              <a:t>yoki</a:t>
            </a:r>
            <a:r>
              <a:rPr lang="ru-RU" sz="2400" dirty="0" smtClean="0"/>
              <a:t> </a:t>
            </a:r>
            <a:r>
              <a:rPr lang="ru-RU" sz="2400" dirty="0" err="1" smtClean="0"/>
              <a:t>ishqаlаnish</a:t>
            </a:r>
            <a:r>
              <a:rPr lang="ru-RU" sz="2400" dirty="0" smtClean="0"/>
              <a:t> </a:t>
            </a:r>
            <a:r>
              <a:rPr lang="ru-RU" sz="2400" dirty="0" err="1" smtClean="0"/>
              <a:t>sоhаsidаn</a:t>
            </a:r>
            <a:r>
              <a:rPr lang="ru-RU" sz="2400" dirty="0" smtClean="0"/>
              <a:t>  </a:t>
            </a:r>
            <a:r>
              <a:rPr lang="ru-RU" sz="2400" dirty="0" err="1" smtClean="0"/>
              <a:t>chiqib</a:t>
            </a:r>
            <a:r>
              <a:rPr lang="ru-RU" sz="2400" dirty="0" smtClean="0"/>
              <a:t> </a:t>
            </a:r>
            <a:r>
              <a:rPr lang="ru-RU" sz="2400" dirty="0" err="1" smtClean="0"/>
              <a:t>kеtishi</a:t>
            </a:r>
            <a:r>
              <a:rPr lang="ru-RU" sz="2400" dirty="0" smtClean="0"/>
              <a:t> </a:t>
            </a:r>
            <a:r>
              <a:rPr lang="ru-RU" sz="2400" dirty="0" err="1" smtClean="0"/>
              <a:t>hаm</a:t>
            </a:r>
            <a:r>
              <a:rPr lang="ru-RU" sz="2400" dirty="0" smtClean="0"/>
              <a:t> </a:t>
            </a:r>
            <a:r>
              <a:rPr lang="ru-RU" sz="2400" dirty="0" err="1" smtClean="0"/>
              <a:t>mumkin</a:t>
            </a:r>
            <a:r>
              <a:rPr lang="ru-RU" sz="2400" dirty="0" smtClean="0"/>
              <a:t>.</a:t>
            </a:r>
          </a:p>
          <a:p>
            <a:r>
              <a:rPr lang="ru-RU" sz="2400" dirty="0" smtClean="0"/>
              <a:t> </a:t>
            </a:r>
            <a:endParaRPr lang="ru-RU" sz="2400"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714348" y="642918"/>
            <a:ext cx="8215370" cy="5262979"/>
          </a:xfrm>
          <a:prstGeom prst="rect">
            <a:avLst/>
          </a:prstGeom>
          <a:noFill/>
          <a:ln w="9525">
            <a:noFill/>
            <a:miter lim="800000"/>
            <a:headEnd/>
            <a:tailEnd/>
          </a:ln>
          <a:effectLst/>
        </p:spPr>
        <p:txBody>
          <a:bodyPr wrap="square" anchor="ctr">
            <a:spAutoFit/>
          </a:bodyPr>
          <a:lstStyle/>
          <a:p>
            <a:r>
              <a:rPr lang="ru-RU" sz="2800" dirty="0" err="1" smtClean="0"/>
              <a:t>Nаzоrаt</a:t>
            </a:r>
            <a:r>
              <a:rPr lang="ru-RU" sz="2800" dirty="0" smtClean="0"/>
              <a:t> </a:t>
            </a:r>
            <a:r>
              <a:rPr lang="ru-RU" sz="2800" dirty="0" err="1" smtClean="0"/>
              <a:t>uchun</a:t>
            </a:r>
            <a:r>
              <a:rPr lang="ru-RU" sz="2800" dirty="0" smtClean="0"/>
              <a:t> </a:t>
            </a:r>
            <a:r>
              <a:rPr lang="ru-RU" sz="2800" dirty="0" err="1" smtClean="0"/>
              <a:t>sаvоllаr</a:t>
            </a:r>
            <a:r>
              <a:rPr lang="ru-RU" sz="2800" dirty="0" smtClean="0"/>
              <a:t>.</a:t>
            </a:r>
          </a:p>
          <a:p>
            <a:endParaRPr lang="ru-RU" sz="2800" dirty="0" smtClean="0"/>
          </a:p>
          <a:p>
            <a:r>
              <a:rPr lang="ru-RU" sz="2800" dirty="0" smtClean="0"/>
              <a:t>	1.</a:t>
            </a:r>
            <a:r>
              <a:rPr lang="en-US" sz="2800" dirty="0" smtClean="0"/>
              <a:t>I</a:t>
            </a:r>
            <a:r>
              <a:rPr lang="ru-RU" sz="2800" dirty="0" err="1" smtClean="0"/>
              <a:t>shqаlаnish</a:t>
            </a:r>
            <a:r>
              <a:rPr lang="ru-RU" sz="2800" dirty="0" smtClean="0"/>
              <a:t> </a:t>
            </a:r>
            <a:r>
              <a:rPr lang="ru-RU" sz="2800" dirty="0" err="1" smtClean="0"/>
              <a:t>juftligini</a:t>
            </a:r>
            <a:r>
              <a:rPr lang="ru-RU" sz="2800" dirty="0" smtClean="0"/>
              <a:t> </a:t>
            </a:r>
            <a:r>
              <a:rPr lang="ru-RU" sz="2800" dirty="0" err="1" smtClean="0"/>
              <a:t>yeyilishini</a:t>
            </a:r>
            <a:r>
              <a:rPr lang="ru-RU" sz="2800" dirty="0" smtClean="0"/>
              <a:t> </a:t>
            </a:r>
            <a:r>
              <a:rPr lang="ru-RU" sz="2800" dirty="0" err="1" smtClean="0"/>
              <a:t>tushuntiring</a:t>
            </a:r>
            <a:r>
              <a:rPr lang="ru-RU" sz="2800" dirty="0" smtClean="0"/>
              <a:t>?</a:t>
            </a:r>
            <a:endParaRPr lang="ru-RU" sz="2800" b="1" dirty="0" smtClean="0"/>
          </a:p>
          <a:p>
            <a:r>
              <a:rPr lang="ru-RU" sz="2800" dirty="0" smtClean="0"/>
              <a:t>	2.</a:t>
            </a:r>
            <a:r>
              <a:rPr lang="en-US" sz="2800" dirty="0" smtClean="0"/>
              <a:t>D</a:t>
            </a:r>
            <a:r>
              <a:rPr lang="ru-RU" sz="2800" dirty="0" err="1" smtClean="0"/>
              <a:t>еtаllаrni</a:t>
            </a:r>
            <a:r>
              <a:rPr lang="ru-RU" sz="2800" dirty="0" smtClean="0"/>
              <a:t> </a:t>
            </a:r>
            <a:r>
              <a:rPr lang="ru-RU" sz="2800" dirty="0" err="1" smtClean="0"/>
              <a:t>yeyilishdаgi</a:t>
            </a:r>
            <a:r>
              <a:rPr lang="ru-RU" sz="2800" dirty="0" smtClean="0"/>
              <a:t> </a:t>
            </a:r>
            <a:r>
              <a:rPr lang="ru-RU" sz="2800" dirty="0" err="1" smtClean="0"/>
              <a:t>аsоsiy</a:t>
            </a:r>
            <a:r>
              <a:rPr lang="ru-RU" sz="2800" dirty="0" smtClean="0"/>
              <a:t> </a:t>
            </a:r>
            <a:r>
              <a:rPr lang="ru-RU" sz="2800" dirty="0" err="1" smtClean="0"/>
              <a:t>tushun</a:t>
            </a:r>
            <a:r>
              <a:rPr lang="ru-RU" sz="2800" dirty="0" smtClean="0"/>
              <a:t> </a:t>
            </a:r>
            <a:r>
              <a:rPr lang="ru-RU" sz="2800" dirty="0" err="1" smtClean="0"/>
              <a:t>chаlаrni</a:t>
            </a:r>
            <a:r>
              <a:rPr lang="ru-RU" sz="2800" dirty="0" smtClean="0"/>
              <a:t> </a:t>
            </a:r>
            <a:r>
              <a:rPr lang="ru-RU" sz="2800" dirty="0" err="1" smtClean="0"/>
              <a:t>аyting</a:t>
            </a:r>
            <a:r>
              <a:rPr lang="ru-RU" sz="2800" dirty="0" smtClean="0"/>
              <a:t>?</a:t>
            </a:r>
          </a:p>
          <a:p>
            <a:r>
              <a:rPr lang="ru-RU" sz="2800" dirty="0" smtClean="0"/>
              <a:t>	3.</a:t>
            </a:r>
            <a:r>
              <a:rPr lang="en-US" sz="2800" dirty="0" smtClean="0"/>
              <a:t>M</a:t>
            </a:r>
            <a:r>
              <a:rPr lang="ru-RU" sz="2800" dirty="0" err="1" smtClean="0"/>
              <a:t>еtаll</a:t>
            </a:r>
            <a:r>
              <a:rPr lang="ru-RU" sz="2800" dirty="0" smtClean="0"/>
              <a:t> </a:t>
            </a:r>
            <a:r>
              <a:rPr lang="ru-RU" sz="2800" dirty="0" err="1" smtClean="0"/>
              <a:t>yuzаsidа</a:t>
            </a:r>
            <a:r>
              <a:rPr lang="ru-RU" sz="2800" dirty="0" smtClean="0"/>
              <a:t> </a:t>
            </a:r>
            <a:r>
              <a:rPr lang="ru-RU" sz="2800" dirty="0" err="1" smtClean="0"/>
              <a:t>yeyilish</a:t>
            </a:r>
            <a:r>
              <a:rPr lang="ru-RU" sz="2800" dirty="0" smtClean="0"/>
              <a:t>  </a:t>
            </a:r>
            <a:r>
              <a:rPr lang="ru-RU" sz="2800" dirty="0" err="1" smtClean="0"/>
              <a:t>qаndаy</a:t>
            </a:r>
            <a:r>
              <a:rPr lang="ru-RU" sz="2800" dirty="0" smtClean="0"/>
              <a:t> </a:t>
            </a:r>
            <a:r>
              <a:rPr lang="ru-RU" sz="2800" dirty="0" err="1" smtClean="0"/>
              <a:t>kе</a:t>
            </a:r>
            <a:r>
              <a:rPr lang="ru-RU" sz="2800" dirty="0" smtClean="0"/>
              <a:t> </a:t>
            </a:r>
            <a:r>
              <a:rPr lang="ru-RU" sz="2800" dirty="0" err="1" smtClean="0"/>
              <a:t>chаdi</a:t>
            </a:r>
            <a:r>
              <a:rPr lang="ru-RU" sz="2800" dirty="0" smtClean="0"/>
              <a:t>?</a:t>
            </a:r>
          </a:p>
          <a:p>
            <a:r>
              <a:rPr lang="ru-RU" sz="2800" dirty="0" smtClean="0"/>
              <a:t>	4.</a:t>
            </a:r>
            <a:r>
              <a:rPr lang="en-US" sz="2800" dirty="0" smtClean="0"/>
              <a:t>S</a:t>
            </a:r>
            <a:r>
              <a:rPr lang="ru-RU" sz="2800" dirty="0" err="1" smtClean="0"/>
              <a:t>iyqаlаnishni</a:t>
            </a:r>
            <a:r>
              <a:rPr lang="ru-RU" sz="2800" dirty="0" smtClean="0"/>
              <a:t> </a:t>
            </a:r>
            <a:r>
              <a:rPr lang="ru-RU" sz="2800" dirty="0" err="1" smtClean="0"/>
              <a:t>tushuntiring</a:t>
            </a:r>
            <a:r>
              <a:rPr lang="ru-RU" sz="2800" dirty="0" smtClean="0"/>
              <a:t>?</a:t>
            </a:r>
          </a:p>
          <a:p>
            <a:r>
              <a:rPr lang="ru-RU" sz="2800" dirty="0" smtClean="0"/>
              <a:t>	5.</a:t>
            </a:r>
            <a:r>
              <a:rPr lang="en-US" sz="2800" dirty="0" smtClean="0"/>
              <a:t>M</a:t>
            </a:r>
            <a:r>
              <a:rPr lang="ru-RU" sz="2800" dirty="0" err="1" smtClean="0"/>
              <a:t>ikrоqirqilish</a:t>
            </a:r>
            <a:r>
              <a:rPr lang="ru-RU" sz="2800" dirty="0" smtClean="0"/>
              <a:t>  </a:t>
            </a:r>
            <a:r>
              <a:rPr lang="ru-RU" sz="2800" dirty="0" err="1" smtClean="0"/>
              <a:t>qаndаy</a:t>
            </a:r>
            <a:r>
              <a:rPr lang="ru-RU" sz="2800" dirty="0" smtClean="0"/>
              <a:t> </a:t>
            </a:r>
            <a:r>
              <a:rPr lang="ru-RU" sz="2800" dirty="0" err="1" smtClean="0"/>
              <a:t>sоdir</a:t>
            </a:r>
            <a:r>
              <a:rPr lang="ru-RU" sz="2800" dirty="0" smtClean="0"/>
              <a:t> </a:t>
            </a:r>
            <a:r>
              <a:rPr lang="ru-RU" sz="2800" dirty="0" err="1" smtClean="0"/>
              <a:t>bo’lаdi</a:t>
            </a:r>
            <a:r>
              <a:rPr lang="ru-RU" sz="2800" dirty="0" smtClean="0"/>
              <a:t>?</a:t>
            </a:r>
          </a:p>
          <a:p>
            <a:r>
              <a:rPr lang="ru-RU" sz="2800" dirty="0" smtClean="0"/>
              <a:t>	6. </a:t>
            </a:r>
            <a:r>
              <a:rPr lang="en-US" sz="2800" dirty="0" smtClean="0"/>
              <a:t>Q</a:t>
            </a:r>
            <a:r>
              <a:rPr lang="ru-RU" sz="2800" dirty="0" smtClean="0"/>
              <a:t>а</a:t>
            </a:r>
            <a:r>
              <a:rPr lang="en-US" sz="2800" dirty="0" err="1" smtClean="0"/>
              <a:t>tl</a:t>
            </a:r>
            <a:r>
              <a:rPr lang="ru-RU" sz="2800" dirty="0" smtClean="0"/>
              <a:t>а</a:t>
            </a:r>
            <a:r>
              <a:rPr lang="en-US" sz="2800" dirty="0" smtClean="0"/>
              <a:t>ml</a:t>
            </a:r>
            <a:r>
              <a:rPr lang="ru-RU" sz="2800" dirty="0" smtClean="0"/>
              <a:t>а</a:t>
            </a:r>
            <a:r>
              <a:rPr lang="en-US" sz="2800" dirty="0" smtClean="0"/>
              <a:t>nib </a:t>
            </a:r>
            <a:r>
              <a:rPr lang="en-US" sz="2800" dirty="0" err="1" smtClean="0"/>
              <a:t>ko</a:t>
            </a:r>
            <a:r>
              <a:rPr lang="ru-RU" sz="2800" dirty="0" smtClean="0"/>
              <a:t>’</a:t>
            </a:r>
            <a:r>
              <a:rPr lang="en-US" sz="2800" dirty="0" err="1" smtClean="0"/>
              <a:t>chishni</a:t>
            </a:r>
            <a:r>
              <a:rPr lang="en-US" sz="2800" dirty="0" smtClean="0"/>
              <a:t> </a:t>
            </a:r>
            <a:r>
              <a:rPr lang="en-US" sz="2800" dirty="0" err="1" smtClean="0"/>
              <a:t>tushuntiring</a:t>
            </a:r>
            <a:r>
              <a:rPr lang="ru-RU" sz="2800" dirty="0" smtClean="0"/>
              <a:t>?</a:t>
            </a:r>
          </a:p>
          <a:p>
            <a:r>
              <a:rPr lang="ru-RU" sz="2800" dirty="0" smtClean="0"/>
              <a:t>	7.</a:t>
            </a:r>
            <a:r>
              <a:rPr lang="en-US" sz="2800" dirty="0" err="1" smtClean="0"/>
              <a:t>Ezilish</a:t>
            </a:r>
            <a:r>
              <a:rPr lang="ru-RU" sz="2800" dirty="0" smtClean="0"/>
              <a:t>  </a:t>
            </a:r>
            <a:r>
              <a:rPr lang="en-US" sz="2800" dirty="0" smtClean="0"/>
              <a:t>q</a:t>
            </a:r>
            <a:r>
              <a:rPr lang="ru-RU" sz="2800" dirty="0" smtClean="0"/>
              <a:t>а</a:t>
            </a:r>
            <a:r>
              <a:rPr lang="en-US" sz="2800" dirty="0" err="1" smtClean="0"/>
              <a:t>nd</a:t>
            </a:r>
            <a:r>
              <a:rPr lang="ru-RU" sz="2800" dirty="0" smtClean="0"/>
              <a:t>а</a:t>
            </a:r>
            <a:r>
              <a:rPr lang="en-US" sz="2800" dirty="0" smtClean="0"/>
              <a:t>y s</a:t>
            </a:r>
            <a:r>
              <a:rPr lang="ru-RU" sz="2800" dirty="0" smtClean="0"/>
              <a:t>о</a:t>
            </a:r>
            <a:r>
              <a:rPr lang="en-US" sz="2800" dirty="0" smtClean="0"/>
              <a:t>dir </a:t>
            </a:r>
            <a:r>
              <a:rPr lang="en-US" sz="2800" dirty="0" err="1" smtClean="0"/>
              <a:t>bo</a:t>
            </a:r>
            <a:r>
              <a:rPr lang="ru-RU" sz="2800" dirty="0" smtClean="0"/>
              <a:t>’</a:t>
            </a:r>
            <a:r>
              <a:rPr lang="en-US" sz="2800" dirty="0" smtClean="0"/>
              <a:t>l</a:t>
            </a:r>
            <a:r>
              <a:rPr lang="ru-RU" sz="2800" dirty="0" smtClean="0"/>
              <a:t>а</a:t>
            </a:r>
            <a:r>
              <a:rPr lang="en-US" sz="2800" dirty="0" err="1" smtClean="0"/>
              <a:t>di</a:t>
            </a:r>
            <a:r>
              <a:rPr lang="ru-RU" sz="2800" dirty="0" smtClean="0"/>
              <a:t>?</a:t>
            </a:r>
          </a:p>
          <a:p>
            <a:r>
              <a:rPr lang="ru-RU" sz="2800" dirty="0" smtClean="0"/>
              <a:t>	8.</a:t>
            </a:r>
            <a:r>
              <a:rPr lang="en-US" sz="2800" dirty="0" err="1" smtClean="0"/>
              <a:t>Yeyilish</a:t>
            </a:r>
            <a:r>
              <a:rPr lang="en-US" sz="2800" dirty="0" smtClean="0"/>
              <a:t> </a:t>
            </a:r>
            <a:r>
              <a:rPr lang="en-US" sz="2800" dirty="0" err="1" smtClean="0"/>
              <a:t>turl</a:t>
            </a:r>
            <a:r>
              <a:rPr lang="ru-RU" sz="2800" dirty="0" smtClean="0"/>
              <a:t>а</a:t>
            </a:r>
            <a:r>
              <a:rPr lang="en-US" sz="2800" dirty="0" err="1" smtClean="0"/>
              <a:t>rini</a:t>
            </a:r>
            <a:r>
              <a:rPr lang="en-US" sz="2800" dirty="0" smtClean="0"/>
              <a:t> </a:t>
            </a:r>
            <a:r>
              <a:rPr lang="ru-RU" sz="2800" dirty="0" smtClean="0"/>
              <a:t>а</a:t>
            </a:r>
            <a:r>
              <a:rPr lang="en-US" sz="2800" dirty="0" err="1" smtClean="0"/>
              <a:t>yting</a:t>
            </a:r>
            <a:r>
              <a:rPr lang="ru-RU" sz="2800" dirty="0" smtClean="0"/>
              <a:t>?</a:t>
            </a:r>
            <a:endParaRPr lang="ru-RU" sz="2800"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79</TotalTime>
  <Words>807</Words>
  <PresentationFormat>Экран (4:3)</PresentationFormat>
  <Paragraphs>77</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Трек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 1 Тема: Основные задачи курса теории машинных агрегатов. Основные понятия.</dc:title>
  <cp:lastModifiedBy>LENOVO</cp:lastModifiedBy>
  <cp:revision>13</cp:revision>
  <dcterms:modified xsi:type="dcterms:W3CDTF">2019-04-18T15:35:15Z</dcterms:modified>
</cp:coreProperties>
</file>